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5" r:id="rId2"/>
    <p:sldId id="312" r:id="rId3"/>
    <p:sldId id="313" r:id="rId4"/>
    <p:sldId id="314" r:id="rId5"/>
    <p:sldId id="315" r:id="rId6"/>
    <p:sldId id="316" r:id="rId7"/>
    <p:sldId id="317" r:id="rId8"/>
    <p:sldId id="319" r:id="rId9"/>
    <p:sldId id="318" r:id="rId10"/>
    <p:sldId id="320" r:id="rId11"/>
    <p:sldId id="321" r:id="rId12"/>
    <p:sldId id="322" r:id="rId13"/>
    <p:sldId id="324" r:id="rId14"/>
    <p:sldId id="323" r:id="rId15"/>
    <p:sldId id="325" r:id="rId16"/>
    <p:sldId id="326" r:id="rId17"/>
    <p:sldId id="327" r:id="rId18"/>
    <p:sldId id="329" r:id="rId19"/>
    <p:sldId id="331" r:id="rId20"/>
    <p:sldId id="332" r:id="rId21"/>
    <p:sldId id="328" r:id="rId22"/>
    <p:sldId id="330" r:id="rId23"/>
    <p:sldId id="333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C14"/>
    <a:srgbClr val="C00000"/>
    <a:srgbClr val="FEC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764" autoAdjust="0"/>
  </p:normalViewPr>
  <p:slideViewPr>
    <p:cSldViewPr snapToGrid="0" showGuides="1">
      <p:cViewPr>
        <p:scale>
          <a:sx n="33" d="100"/>
          <a:sy n="33" d="100"/>
        </p:scale>
        <p:origin x="1362" y="1638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1.jpe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41969"/>
            </a:solidFill>
          </c:spPr>
          <c:dPt>
            <c:idx val="0"/>
            <c:bubble3D val="0"/>
            <c:spPr>
              <a:solidFill>
                <a:sysClr val="window" lastClr="FFFFFF">
                  <a:lumMod val="7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2DC-4078-9062-F0DE0E96EC0D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2"/>
                <a:srcRect/>
                <a:tile tx="0" ty="0" sx="100000" sy="100000" flip="none" algn="tl"/>
              </a:blip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2DC-4078-9062-F0DE0E96EC0D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2DC-4078-9062-F0DE0E96EC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41969"/>
            </a:solidFill>
          </c:spPr>
          <c:dPt>
            <c:idx val="0"/>
            <c:bubble3D val="0"/>
            <c:spPr>
              <a:solidFill>
                <a:sysClr val="window" lastClr="FFFFFF">
                  <a:lumMod val="7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B12-4235-A6B3-53E69B790B05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tile tx="0" ty="0" sx="100000" sy="100000" flip="none" algn="tl"/>
              </a:blip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B12-4235-A6B3-53E69B790B05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B12-4235-A6B3-53E69B790B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41969"/>
            </a:solidFill>
          </c:spPr>
          <c:dPt>
            <c:idx val="0"/>
            <c:bubble3D val="0"/>
            <c:spPr>
              <a:blipFill>
                <a:blip xmlns:r="http://schemas.openxmlformats.org/officeDocument/2006/relationships" r:embed="rId2"/>
                <a:tile tx="0" ty="0" sx="100000" sy="100000" flip="none" algn="tl"/>
              </a:blip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2DF-48CA-97E0-15D55C8C5A79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75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2DF-48CA-97E0-15D55C8C5A79}"/>
              </c:ext>
            </c:extLst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2DF-48CA-97E0-15D55C8C5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41969"/>
            </a:solidFill>
          </c:spPr>
          <c:dPt>
            <c:idx val="0"/>
            <c:bubble3D val="0"/>
            <c:spPr>
              <a:blipFill>
                <a:blip xmlns:r="http://schemas.openxmlformats.org/officeDocument/2006/relationships" r:embed="rId2"/>
                <a:tile tx="0" ty="0" sx="100000" sy="100000" flip="none" algn="tl"/>
              </a:blip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2D-4C70-B827-FB480EBBE6C4}"/>
              </c:ext>
            </c:extLst>
          </c:dPt>
          <c:dPt>
            <c:idx val="1"/>
            <c:bubble3D val="0"/>
            <c:spPr>
              <a:solidFill>
                <a:srgbClr val="04196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2D-4C70-B827-FB480EBBE6C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E2D-4C70-B827-FB480EBBE6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C1E85-2336-4B8D-BC7C-5020A3B56BEF}" type="datetimeFigureOut">
              <a:rPr lang="zh-CN" altLang="en-US" smtClean="0"/>
              <a:t>2024/1/30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FFB1D-DB3A-4F0B-9778-01AC8419FA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76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42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198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49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47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688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0280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692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87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8318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138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969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291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6120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737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3225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172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326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270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856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297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678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70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40E52F-EC2B-48D1-9BED-50978C5A6BA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296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>
            <a:extLst>
              <a:ext uri="{FF2B5EF4-FFF2-40B4-BE49-F238E27FC236}">
                <a16:creationId xmlns:a16="http://schemas.microsoft.com/office/drawing/2014/main" id="{FF5B28AC-6CE2-5AA1-07BB-745DA5B3A6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7CB97B-9D0A-C781-CBBC-F12BE7344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1A45-59C8-48B3-BE81-B3AF7D559582}" type="datetimeFigureOut">
              <a:rPr lang="zh-CN" altLang="en-US" smtClean="0"/>
              <a:t>2024/1/30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98DFA1-B5C8-4565-CDD7-B7E3E3EC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D2BC730-6DF7-70FB-B7FC-F7635E4E6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9AC8-90BB-4F32-B7F3-C19C53E1A7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763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>
            <a:extLst>
              <a:ext uri="{FF2B5EF4-FFF2-40B4-BE49-F238E27FC236}">
                <a16:creationId xmlns:a16="http://schemas.microsoft.com/office/drawing/2014/main" id="{FF5B28AC-6CE2-5AA1-07BB-745DA5B3A6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7CB97B-9D0A-C781-CBBC-F12BE7344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A1A45-59C8-48B3-BE81-B3AF7D559582}" type="datetimeFigureOut">
              <a:rPr lang="zh-CN" altLang="en-US" smtClean="0"/>
              <a:t>2024/1/30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098DFA1-B5C8-4565-CDD7-B7E3E3ECF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D2BC730-6DF7-70FB-B7FC-F7635E4E6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69AC8-90BB-4F32-B7F3-C19C53E1A76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4E8C5BE-90A6-C13A-C6B9-129DF8B04B4E}"/>
              </a:ext>
            </a:extLst>
          </p:cNvPr>
          <p:cNvSpPr/>
          <p:nvPr userDrawn="1"/>
        </p:nvSpPr>
        <p:spPr>
          <a:xfrm>
            <a:off x="-101597" y="5623430"/>
            <a:ext cx="12438741" cy="1314899"/>
          </a:xfrm>
          <a:custGeom>
            <a:avLst/>
            <a:gdLst>
              <a:gd name="connsiteX0" fmla="*/ 12438741 w 12438741"/>
              <a:gd name="connsiteY0" fmla="*/ 0 h 1314899"/>
              <a:gd name="connsiteX1" fmla="*/ 12438741 w 12438741"/>
              <a:gd name="connsiteY1" fmla="*/ 1314899 h 1314899"/>
              <a:gd name="connsiteX2" fmla="*/ 0 w 12438741"/>
              <a:gd name="connsiteY2" fmla="*/ 1314899 h 1314899"/>
              <a:gd name="connsiteX3" fmla="*/ 0 w 12438741"/>
              <a:gd name="connsiteY3" fmla="*/ 965304 h 1314899"/>
              <a:gd name="connsiteX4" fmla="*/ 5644 w 12438741"/>
              <a:gd name="connsiteY4" fmla="*/ 963617 h 1314899"/>
              <a:gd name="connsiteX5" fmla="*/ 770639 w 12438741"/>
              <a:gd name="connsiteY5" fmla="*/ 858239 h 1314899"/>
              <a:gd name="connsiteX6" fmla="*/ 2558522 w 12438741"/>
              <a:gd name="connsiteY6" fmla="*/ 1085410 h 1314899"/>
              <a:gd name="connsiteX7" fmla="*/ 5209523 w 12438741"/>
              <a:gd name="connsiteY7" fmla="*/ 904601 h 1314899"/>
              <a:gd name="connsiteX8" fmla="*/ 7552266 w 12438741"/>
              <a:gd name="connsiteY8" fmla="*/ 1052957 h 1314899"/>
              <a:gd name="connsiteX9" fmla="*/ 9355562 w 12438741"/>
              <a:gd name="connsiteY9" fmla="*/ 561526 h 1314899"/>
              <a:gd name="connsiteX10" fmla="*/ 11174271 w 12438741"/>
              <a:gd name="connsiteY10" fmla="*/ 644977 h 1314899"/>
              <a:gd name="connsiteX11" fmla="*/ 12160689 w 12438741"/>
              <a:gd name="connsiteY11" fmla="*/ 56186 h 1314899"/>
              <a:gd name="connsiteX12" fmla="*/ 12360022 w 12438741"/>
              <a:gd name="connsiteY12" fmla="*/ 15531 h 1314899"/>
              <a:gd name="connsiteX13" fmla="*/ 12438741 w 12438741"/>
              <a:gd name="connsiteY13" fmla="*/ 0 h 131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38741" h="1314899">
                <a:moveTo>
                  <a:pt x="12438741" y="0"/>
                </a:moveTo>
                <a:lnTo>
                  <a:pt x="12438741" y="1314899"/>
                </a:lnTo>
                <a:lnTo>
                  <a:pt x="0" y="1314899"/>
                </a:lnTo>
                <a:lnTo>
                  <a:pt x="0" y="965304"/>
                </a:lnTo>
                <a:lnTo>
                  <a:pt x="5644" y="963617"/>
                </a:lnTo>
                <a:cubicBezTo>
                  <a:pt x="223767" y="902609"/>
                  <a:pt x="465594" y="858239"/>
                  <a:pt x="770639" y="858239"/>
                </a:cubicBezTo>
                <a:cubicBezTo>
                  <a:pt x="1258711" y="858239"/>
                  <a:pt x="1818708" y="1077683"/>
                  <a:pt x="2558522" y="1085410"/>
                </a:cubicBezTo>
                <a:cubicBezTo>
                  <a:pt x="3298337" y="1093137"/>
                  <a:pt x="4377233" y="910009"/>
                  <a:pt x="5209523" y="904601"/>
                </a:cubicBezTo>
                <a:cubicBezTo>
                  <a:pt x="6041814" y="899192"/>
                  <a:pt x="6861260" y="1110136"/>
                  <a:pt x="7552266" y="1052957"/>
                </a:cubicBezTo>
                <a:cubicBezTo>
                  <a:pt x="8243273" y="995778"/>
                  <a:pt x="8751895" y="629523"/>
                  <a:pt x="9355562" y="561526"/>
                </a:cubicBezTo>
                <a:cubicBezTo>
                  <a:pt x="9959229" y="493530"/>
                  <a:pt x="10706750" y="729200"/>
                  <a:pt x="11174271" y="644977"/>
                </a:cubicBezTo>
                <a:cubicBezTo>
                  <a:pt x="11641793" y="560754"/>
                  <a:pt x="11395188" y="211497"/>
                  <a:pt x="12160689" y="56186"/>
                </a:cubicBezTo>
                <a:cubicBezTo>
                  <a:pt x="12160689" y="56186"/>
                  <a:pt x="12234003" y="40642"/>
                  <a:pt x="12360022" y="15531"/>
                </a:cubicBezTo>
                <a:lnTo>
                  <a:pt x="12438741" y="0"/>
                </a:lnTo>
                <a:close/>
              </a:path>
            </a:pathLst>
          </a:custGeom>
          <a:solidFill>
            <a:schemeClr val="bg1"/>
          </a:solidFill>
          <a:ln w="25400">
            <a:gradFill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4DFF7D7-892A-5D67-E9E6-25B33A82F0A2}"/>
              </a:ext>
            </a:extLst>
          </p:cNvPr>
          <p:cNvSpPr/>
          <p:nvPr userDrawn="1"/>
        </p:nvSpPr>
        <p:spPr>
          <a:xfrm>
            <a:off x="3442059" y="5784087"/>
            <a:ext cx="8844285" cy="1138123"/>
          </a:xfrm>
          <a:custGeom>
            <a:avLst/>
            <a:gdLst>
              <a:gd name="connsiteX0" fmla="*/ 8844285 w 8844285"/>
              <a:gd name="connsiteY0" fmla="*/ 0 h 1138123"/>
              <a:gd name="connsiteX1" fmla="*/ 8844285 w 8844285"/>
              <a:gd name="connsiteY1" fmla="*/ 1138123 h 1138123"/>
              <a:gd name="connsiteX2" fmla="*/ 0 w 8844285"/>
              <a:gd name="connsiteY2" fmla="*/ 1138123 h 1138123"/>
              <a:gd name="connsiteX3" fmla="*/ 122002 w 8844285"/>
              <a:gd name="connsiteY3" fmla="*/ 1101359 h 1138123"/>
              <a:gd name="connsiteX4" fmla="*/ 1186790 w 8844285"/>
              <a:gd name="connsiteY4" fmla="*/ 935197 h 1138123"/>
              <a:gd name="connsiteX5" fmla="*/ 4144656 w 8844285"/>
              <a:gd name="connsiteY5" fmla="*/ 999039 h 1138123"/>
              <a:gd name="connsiteX6" fmla="*/ 5850516 w 8844285"/>
              <a:gd name="connsiteY6" fmla="*/ 506544 h 1138123"/>
              <a:gd name="connsiteX7" fmla="*/ 7853728 w 8844285"/>
              <a:gd name="connsiteY7" fmla="*/ 602307 h 1138123"/>
              <a:gd name="connsiteX8" fmla="*/ 8291930 w 8844285"/>
              <a:gd name="connsiteY8" fmla="*/ 132613 h 1138123"/>
              <a:gd name="connsiteX9" fmla="*/ 8730947 w 8844285"/>
              <a:gd name="connsiteY9" fmla="*/ 21244 h 1138123"/>
              <a:gd name="connsiteX10" fmla="*/ 8844285 w 8844285"/>
              <a:gd name="connsiteY10" fmla="*/ 0 h 113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844285" h="1138123">
                <a:moveTo>
                  <a:pt x="8844285" y="0"/>
                </a:moveTo>
                <a:lnTo>
                  <a:pt x="8844285" y="1138123"/>
                </a:lnTo>
                <a:lnTo>
                  <a:pt x="0" y="1138123"/>
                </a:lnTo>
                <a:lnTo>
                  <a:pt x="122002" y="1101359"/>
                </a:lnTo>
                <a:cubicBezTo>
                  <a:pt x="394911" y="1024411"/>
                  <a:pt x="720547" y="961323"/>
                  <a:pt x="1186790" y="935197"/>
                </a:cubicBezTo>
                <a:cubicBezTo>
                  <a:pt x="1932777" y="893396"/>
                  <a:pt x="3367369" y="1070481"/>
                  <a:pt x="4144656" y="999039"/>
                </a:cubicBezTo>
                <a:cubicBezTo>
                  <a:pt x="4921944" y="927597"/>
                  <a:pt x="5232338" y="572666"/>
                  <a:pt x="5850516" y="506544"/>
                </a:cubicBezTo>
                <a:cubicBezTo>
                  <a:pt x="6468694" y="440422"/>
                  <a:pt x="7446826" y="664629"/>
                  <a:pt x="7853728" y="602307"/>
                </a:cubicBezTo>
                <a:cubicBezTo>
                  <a:pt x="8260630" y="539985"/>
                  <a:pt x="7918936" y="262577"/>
                  <a:pt x="8291930" y="132613"/>
                </a:cubicBezTo>
                <a:cubicBezTo>
                  <a:pt x="8408491" y="92000"/>
                  <a:pt x="8558292" y="55282"/>
                  <a:pt x="8730947" y="21244"/>
                </a:cubicBezTo>
                <a:lnTo>
                  <a:pt x="8844285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965CF297-6D8E-2AA0-8439-DD7388898DC7}"/>
              </a:ext>
            </a:extLst>
          </p:cNvPr>
          <p:cNvSpPr/>
          <p:nvPr/>
        </p:nvSpPr>
        <p:spPr>
          <a:xfrm>
            <a:off x="-217496" y="696488"/>
            <a:ext cx="3713018" cy="152339"/>
          </a:xfrm>
          <a:prstGeom prst="parallelogram">
            <a:avLst/>
          </a:prstGeom>
          <a:gradFill>
            <a:gsLst>
              <a:gs pos="0">
                <a:srgbClr val="C00000"/>
              </a:gs>
              <a:gs pos="97000">
                <a:srgbClr val="FF0000">
                  <a:alpha val="28000"/>
                </a:srgbClr>
              </a:gs>
            </a:gsLst>
            <a:lin ang="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52DAD644-8366-0289-939A-C11F597397EB}"/>
              </a:ext>
            </a:extLst>
          </p:cNvPr>
          <p:cNvSpPr/>
          <p:nvPr/>
        </p:nvSpPr>
        <p:spPr>
          <a:xfrm>
            <a:off x="1246346" y="180908"/>
            <a:ext cx="3890642" cy="507262"/>
          </a:xfrm>
          <a:prstGeom prst="parallelogram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rgbClr val="C00000"/>
                </a:gs>
                <a:gs pos="97000">
                  <a:srgbClr val="FF0000">
                    <a:alpha val="28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706508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7248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0FF9345-06D5-3744-7918-0A801EA01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5AACCC-AAAC-6BB4-C417-081F3D4D0F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F559C6-D326-2E77-FDB8-C6F7D88893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A1A45-59C8-48B3-BE81-B3AF7D559582}" type="datetimeFigureOut">
              <a:rPr lang="zh-CN" altLang="en-US" smtClean="0"/>
              <a:t>2024/1/30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856632-FBEA-D9DB-A5A0-53EC3A46D1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A086DB-A95B-3FDA-0923-33E84C03DD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69AC8-90BB-4F32-B7F3-C19C53E1A7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35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948CED9-291A-B132-E5AE-BBC9388F2667}"/>
              </a:ext>
            </a:extLst>
          </p:cNvPr>
          <p:cNvSpPr/>
          <p:nvPr/>
        </p:nvSpPr>
        <p:spPr>
          <a:xfrm>
            <a:off x="-101600" y="2421423"/>
            <a:ext cx="12395200" cy="4487878"/>
          </a:xfrm>
          <a:custGeom>
            <a:avLst/>
            <a:gdLst>
              <a:gd name="connsiteX0" fmla="*/ 12192000 w 12192000"/>
              <a:gd name="connsiteY0" fmla="*/ 0 h 4414305"/>
              <a:gd name="connsiteX1" fmla="*/ 12192000 w 12192000"/>
              <a:gd name="connsiteY1" fmla="*/ 4414305 h 4414305"/>
              <a:gd name="connsiteX2" fmla="*/ 0 w 12192000"/>
              <a:gd name="connsiteY2" fmla="*/ 4414305 h 4414305"/>
              <a:gd name="connsiteX3" fmla="*/ 0 w 12192000"/>
              <a:gd name="connsiteY3" fmla="*/ 3319835 h 4414305"/>
              <a:gd name="connsiteX4" fmla="*/ 5315 w 12192000"/>
              <a:gd name="connsiteY4" fmla="*/ 3314551 h 4414305"/>
              <a:gd name="connsiteX5" fmla="*/ 725714 w 12192000"/>
              <a:gd name="connsiteY5" fmla="*/ 2984648 h 4414305"/>
              <a:gd name="connsiteX6" fmla="*/ 2409371 w 12192000"/>
              <a:gd name="connsiteY6" fmla="*/ 3695848 h 4414305"/>
              <a:gd name="connsiteX7" fmla="*/ 4905829 w 12192000"/>
              <a:gd name="connsiteY7" fmla="*/ 3129791 h 4414305"/>
              <a:gd name="connsiteX8" fmla="*/ 7112000 w 12192000"/>
              <a:gd name="connsiteY8" fmla="*/ 3594248 h 4414305"/>
              <a:gd name="connsiteX9" fmla="*/ 8810171 w 12192000"/>
              <a:gd name="connsiteY9" fmla="*/ 2055734 h 4414305"/>
              <a:gd name="connsiteX10" fmla="*/ 10522857 w 12192000"/>
              <a:gd name="connsiteY10" fmla="*/ 2316991 h 4414305"/>
              <a:gd name="connsiteX11" fmla="*/ 11451771 w 12192000"/>
              <a:gd name="connsiteY11" fmla="*/ 473676 h 4414305"/>
              <a:gd name="connsiteX12" fmla="*/ 12124997 w 12192000"/>
              <a:gd name="connsiteY12" fmla="*/ 39417 h 441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4414305">
                <a:moveTo>
                  <a:pt x="12192000" y="0"/>
                </a:moveTo>
                <a:lnTo>
                  <a:pt x="12192000" y="4414305"/>
                </a:lnTo>
                <a:lnTo>
                  <a:pt x="0" y="4414305"/>
                </a:lnTo>
                <a:lnTo>
                  <a:pt x="0" y="3319835"/>
                </a:lnTo>
                <a:lnTo>
                  <a:pt x="5315" y="3314551"/>
                </a:lnTo>
                <a:cubicBezTo>
                  <a:pt x="210722" y="3123555"/>
                  <a:pt x="438452" y="2984648"/>
                  <a:pt x="725714" y="2984648"/>
                </a:cubicBezTo>
                <a:cubicBezTo>
                  <a:pt x="1185333" y="2984648"/>
                  <a:pt x="1712685" y="3671657"/>
                  <a:pt x="2409371" y="3695848"/>
                </a:cubicBezTo>
                <a:cubicBezTo>
                  <a:pt x="3106057" y="3720039"/>
                  <a:pt x="4122058" y="3146724"/>
                  <a:pt x="4905829" y="3129791"/>
                </a:cubicBezTo>
                <a:cubicBezTo>
                  <a:pt x="5689601" y="3112858"/>
                  <a:pt x="6461276" y="3773257"/>
                  <a:pt x="7112000" y="3594248"/>
                </a:cubicBezTo>
                <a:cubicBezTo>
                  <a:pt x="7762724" y="3415239"/>
                  <a:pt x="8241695" y="2268610"/>
                  <a:pt x="8810171" y="2055734"/>
                </a:cubicBezTo>
                <a:cubicBezTo>
                  <a:pt x="9378647" y="1842858"/>
                  <a:pt x="10082590" y="2580667"/>
                  <a:pt x="10522857" y="2316991"/>
                </a:cubicBezTo>
                <a:cubicBezTo>
                  <a:pt x="10963124" y="2053315"/>
                  <a:pt x="10730895" y="959905"/>
                  <a:pt x="11451771" y="473676"/>
                </a:cubicBezTo>
                <a:cubicBezTo>
                  <a:pt x="11451771" y="473676"/>
                  <a:pt x="11727930" y="279019"/>
                  <a:pt x="12124997" y="39417"/>
                </a:cubicBez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58000">
                  <a:srgbClr val="F4BDA2"/>
                </a:gs>
                <a:gs pos="26000">
                  <a:srgbClr val="F3BA9F"/>
                </a:gs>
                <a:gs pos="0">
                  <a:srgbClr val="C00000"/>
                </a:gs>
                <a:gs pos="72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图形 1" descr="D:\51PPT模板网\51pptmoban.com\图片.jpg">
            <a:extLst>
              <a:ext uri="{FF2B5EF4-FFF2-40B4-BE49-F238E27FC236}">
                <a16:creationId xmlns:a16="http://schemas.microsoft.com/office/drawing/2014/main" id="{E5D57018-BC0F-5097-2F74-72D99F34F3F5}"/>
              </a:ext>
            </a:extLst>
          </p:cNvPr>
          <p:cNvSpPr/>
          <p:nvPr/>
        </p:nvSpPr>
        <p:spPr>
          <a:xfrm>
            <a:off x="-380" y="3948450"/>
            <a:ext cx="6420707" cy="2921916"/>
          </a:xfrm>
          <a:custGeom>
            <a:avLst/>
            <a:gdLst>
              <a:gd name="connsiteX0" fmla="*/ 6369273 w 6420707"/>
              <a:gd name="connsiteY0" fmla="*/ 2542060 h 2921916"/>
              <a:gd name="connsiteX1" fmla="*/ 6322409 w 6420707"/>
              <a:gd name="connsiteY1" fmla="*/ 2574445 h 2921916"/>
              <a:gd name="connsiteX2" fmla="*/ 6355175 w 6420707"/>
              <a:gd name="connsiteY2" fmla="*/ 2516438 h 2921916"/>
              <a:gd name="connsiteX3" fmla="*/ 6370701 w 6420707"/>
              <a:gd name="connsiteY3" fmla="*/ 2487005 h 2921916"/>
              <a:gd name="connsiteX4" fmla="*/ 6396609 w 6420707"/>
              <a:gd name="connsiteY4" fmla="*/ 2434427 h 2921916"/>
              <a:gd name="connsiteX5" fmla="*/ 6344698 w 6420707"/>
              <a:gd name="connsiteY5" fmla="*/ 2473099 h 2921916"/>
              <a:gd name="connsiteX6" fmla="*/ 6298883 w 6420707"/>
              <a:gd name="connsiteY6" fmla="*/ 2531677 h 2921916"/>
              <a:gd name="connsiteX7" fmla="*/ 6328220 w 6420707"/>
              <a:gd name="connsiteY7" fmla="*/ 2476337 h 2921916"/>
              <a:gd name="connsiteX8" fmla="*/ 6349556 w 6420707"/>
              <a:gd name="connsiteY8" fmla="*/ 2438809 h 2921916"/>
              <a:gd name="connsiteX9" fmla="*/ 6364224 w 6420707"/>
              <a:gd name="connsiteY9" fmla="*/ 2387564 h 2921916"/>
              <a:gd name="connsiteX10" fmla="*/ 6310313 w 6420707"/>
              <a:gd name="connsiteY10" fmla="*/ 2440333 h 2921916"/>
              <a:gd name="connsiteX11" fmla="*/ 6275546 w 6420707"/>
              <a:gd name="connsiteY11" fmla="*/ 2493197 h 2921916"/>
              <a:gd name="connsiteX12" fmla="*/ 6263640 w 6420707"/>
              <a:gd name="connsiteY12" fmla="*/ 2500626 h 2921916"/>
              <a:gd name="connsiteX13" fmla="*/ 6267450 w 6420707"/>
              <a:gd name="connsiteY13" fmla="*/ 2487386 h 2921916"/>
              <a:gd name="connsiteX14" fmla="*/ 6302502 w 6420707"/>
              <a:gd name="connsiteY14" fmla="*/ 2443190 h 2921916"/>
              <a:gd name="connsiteX15" fmla="*/ 6336887 w 6420707"/>
              <a:gd name="connsiteY15" fmla="*/ 2381564 h 2921916"/>
              <a:gd name="connsiteX16" fmla="*/ 6280690 w 6420707"/>
              <a:gd name="connsiteY16" fmla="*/ 2420425 h 2921916"/>
              <a:gd name="connsiteX17" fmla="*/ 6262116 w 6420707"/>
              <a:gd name="connsiteY17" fmla="*/ 2437761 h 2921916"/>
              <a:gd name="connsiteX18" fmla="*/ 6239637 w 6420707"/>
              <a:gd name="connsiteY18" fmla="*/ 2468336 h 2921916"/>
              <a:gd name="connsiteX19" fmla="*/ 6214301 w 6420707"/>
              <a:gd name="connsiteY19" fmla="*/ 2491101 h 2921916"/>
              <a:gd name="connsiteX20" fmla="*/ 6170200 w 6420707"/>
              <a:gd name="connsiteY20" fmla="*/ 2526820 h 2921916"/>
              <a:gd name="connsiteX21" fmla="*/ 6141720 w 6420707"/>
              <a:gd name="connsiteY21" fmla="*/ 2490339 h 2921916"/>
              <a:gd name="connsiteX22" fmla="*/ 6134291 w 6420707"/>
              <a:gd name="connsiteY22" fmla="*/ 2478433 h 2921916"/>
              <a:gd name="connsiteX23" fmla="*/ 6138101 w 6420707"/>
              <a:gd name="connsiteY23" fmla="*/ 2441571 h 2921916"/>
              <a:gd name="connsiteX24" fmla="*/ 6101048 w 6420707"/>
              <a:gd name="connsiteY24" fmla="*/ 2409757 h 2921916"/>
              <a:gd name="connsiteX25" fmla="*/ 6104477 w 6420707"/>
              <a:gd name="connsiteY25" fmla="*/ 2454239 h 2921916"/>
              <a:gd name="connsiteX26" fmla="*/ 6100286 w 6420707"/>
              <a:gd name="connsiteY26" fmla="*/ 2482338 h 2921916"/>
              <a:gd name="connsiteX27" fmla="*/ 6110478 w 6420707"/>
              <a:gd name="connsiteY27" fmla="*/ 2521295 h 2921916"/>
              <a:gd name="connsiteX28" fmla="*/ 6109526 w 6420707"/>
              <a:gd name="connsiteY28" fmla="*/ 2542346 h 2921916"/>
              <a:gd name="connsiteX29" fmla="*/ 6116384 w 6420707"/>
              <a:gd name="connsiteY29" fmla="*/ 2560443 h 2921916"/>
              <a:gd name="connsiteX30" fmla="*/ 6117050 w 6420707"/>
              <a:gd name="connsiteY30" fmla="*/ 2601496 h 2921916"/>
              <a:gd name="connsiteX31" fmla="*/ 6122956 w 6420707"/>
              <a:gd name="connsiteY31" fmla="*/ 2640643 h 2921916"/>
              <a:gd name="connsiteX32" fmla="*/ 6092762 w 6420707"/>
              <a:gd name="connsiteY32" fmla="*/ 2697698 h 2921916"/>
              <a:gd name="connsiteX33" fmla="*/ 5988463 w 6420707"/>
              <a:gd name="connsiteY33" fmla="*/ 2828381 h 2921916"/>
              <a:gd name="connsiteX34" fmla="*/ 5967318 w 6420707"/>
              <a:gd name="connsiteY34" fmla="*/ 2850574 h 2921916"/>
              <a:gd name="connsiteX35" fmla="*/ 5953697 w 6420707"/>
              <a:gd name="connsiteY35" fmla="*/ 2740180 h 2921916"/>
              <a:gd name="connsiteX36" fmla="*/ 5944172 w 6420707"/>
              <a:gd name="connsiteY36" fmla="*/ 2674933 h 2921916"/>
              <a:gd name="connsiteX37" fmla="*/ 5931217 w 6420707"/>
              <a:gd name="connsiteY37" fmla="*/ 2610735 h 2921916"/>
              <a:gd name="connsiteX38" fmla="*/ 5912834 w 6420707"/>
              <a:gd name="connsiteY38" fmla="*/ 2411662 h 2921916"/>
              <a:gd name="connsiteX39" fmla="*/ 5917978 w 6420707"/>
              <a:gd name="connsiteY39" fmla="*/ 2362609 h 2921916"/>
              <a:gd name="connsiteX40" fmla="*/ 5918168 w 6420707"/>
              <a:gd name="connsiteY40" fmla="*/ 2345464 h 2921916"/>
              <a:gd name="connsiteX41" fmla="*/ 5899976 w 6420707"/>
              <a:gd name="connsiteY41" fmla="*/ 2336129 h 2921916"/>
              <a:gd name="connsiteX42" fmla="*/ 5903119 w 6420707"/>
              <a:gd name="connsiteY42" fmla="*/ 2262977 h 2921916"/>
              <a:gd name="connsiteX43" fmla="*/ 5931123 w 6420707"/>
              <a:gd name="connsiteY43" fmla="*/ 2214114 h 2921916"/>
              <a:gd name="connsiteX44" fmla="*/ 6001417 w 6420707"/>
              <a:gd name="connsiteY44" fmla="*/ 2066286 h 2921916"/>
              <a:gd name="connsiteX45" fmla="*/ 5951030 w 6420707"/>
              <a:gd name="connsiteY45" fmla="*/ 2080573 h 2921916"/>
              <a:gd name="connsiteX46" fmla="*/ 5919693 w 6420707"/>
              <a:gd name="connsiteY46" fmla="*/ 2124770 h 2921916"/>
              <a:gd name="connsiteX47" fmla="*/ 5910930 w 6420707"/>
              <a:gd name="connsiteY47" fmla="*/ 2091527 h 2921916"/>
              <a:gd name="connsiteX48" fmla="*/ 5927599 w 6420707"/>
              <a:gd name="connsiteY48" fmla="*/ 1930555 h 2921916"/>
              <a:gd name="connsiteX49" fmla="*/ 5917883 w 6420707"/>
              <a:gd name="connsiteY49" fmla="*/ 1882453 h 2921916"/>
              <a:gd name="connsiteX50" fmla="*/ 5893594 w 6420707"/>
              <a:gd name="connsiteY50" fmla="*/ 1913029 h 2921916"/>
              <a:gd name="connsiteX51" fmla="*/ 5880545 w 6420707"/>
              <a:gd name="connsiteY51" fmla="*/ 1848830 h 2921916"/>
              <a:gd name="connsiteX52" fmla="*/ 5855970 w 6420707"/>
              <a:gd name="connsiteY52" fmla="*/ 1896550 h 2921916"/>
              <a:gd name="connsiteX53" fmla="*/ 5846159 w 6420707"/>
              <a:gd name="connsiteY53" fmla="*/ 1954748 h 2921916"/>
              <a:gd name="connsiteX54" fmla="*/ 5806059 w 6420707"/>
              <a:gd name="connsiteY54" fmla="*/ 2060666 h 2921916"/>
              <a:gd name="connsiteX55" fmla="*/ 5787200 w 6420707"/>
              <a:gd name="connsiteY55" fmla="*/ 2007898 h 2921916"/>
              <a:gd name="connsiteX56" fmla="*/ 5777008 w 6420707"/>
              <a:gd name="connsiteY56" fmla="*/ 1994086 h 2921916"/>
              <a:gd name="connsiteX57" fmla="*/ 5732431 w 6420707"/>
              <a:gd name="connsiteY57" fmla="*/ 1896455 h 2921916"/>
              <a:gd name="connsiteX58" fmla="*/ 5734907 w 6420707"/>
              <a:gd name="connsiteY58" fmla="*/ 1981132 h 2921916"/>
              <a:gd name="connsiteX59" fmla="*/ 5740432 w 6420707"/>
              <a:gd name="connsiteY59" fmla="*/ 1998373 h 2921916"/>
              <a:gd name="connsiteX60" fmla="*/ 5717953 w 6420707"/>
              <a:gd name="connsiteY60" fmla="*/ 1963797 h 2921916"/>
              <a:gd name="connsiteX61" fmla="*/ 5712524 w 6420707"/>
              <a:gd name="connsiteY61" fmla="*/ 2035711 h 2921916"/>
              <a:gd name="connsiteX62" fmla="*/ 5716715 w 6420707"/>
              <a:gd name="connsiteY62" fmla="*/ 2072382 h 2921916"/>
              <a:gd name="connsiteX63" fmla="*/ 5725478 w 6420707"/>
              <a:gd name="connsiteY63" fmla="*/ 2105624 h 2921916"/>
              <a:gd name="connsiteX64" fmla="*/ 5720620 w 6420707"/>
              <a:gd name="connsiteY64" fmla="*/ 2137533 h 2921916"/>
              <a:gd name="connsiteX65" fmla="*/ 5724811 w 6420707"/>
              <a:gd name="connsiteY65" fmla="*/ 2168489 h 2921916"/>
              <a:gd name="connsiteX66" fmla="*/ 5754053 w 6420707"/>
              <a:gd name="connsiteY66" fmla="*/ 2312888 h 2921916"/>
              <a:gd name="connsiteX67" fmla="*/ 5743099 w 6420707"/>
              <a:gd name="connsiteY67" fmla="*/ 2373372 h 2921916"/>
              <a:gd name="connsiteX68" fmla="*/ 5730145 w 6420707"/>
              <a:gd name="connsiteY68" fmla="*/ 2436428 h 2921916"/>
              <a:gd name="connsiteX69" fmla="*/ 5728621 w 6420707"/>
              <a:gd name="connsiteY69" fmla="*/ 2437666 h 2921916"/>
              <a:gd name="connsiteX70" fmla="*/ 5690140 w 6420707"/>
              <a:gd name="connsiteY70" fmla="*/ 2463098 h 2921916"/>
              <a:gd name="connsiteX71" fmla="*/ 5650040 w 6420707"/>
              <a:gd name="connsiteY71" fmla="*/ 2481671 h 2921916"/>
              <a:gd name="connsiteX72" fmla="*/ 5676710 w 6420707"/>
              <a:gd name="connsiteY72" fmla="*/ 2437380 h 2921916"/>
              <a:gd name="connsiteX73" fmla="*/ 5694236 w 6420707"/>
              <a:gd name="connsiteY73" fmla="*/ 2389660 h 2921916"/>
              <a:gd name="connsiteX74" fmla="*/ 5640515 w 6420707"/>
              <a:gd name="connsiteY74" fmla="*/ 2428236 h 2921916"/>
              <a:gd name="connsiteX75" fmla="*/ 5597557 w 6420707"/>
              <a:gd name="connsiteY75" fmla="*/ 2472432 h 2921916"/>
              <a:gd name="connsiteX76" fmla="*/ 5584412 w 6420707"/>
              <a:gd name="connsiteY76" fmla="*/ 2465765 h 2921916"/>
              <a:gd name="connsiteX77" fmla="*/ 5579269 w 6420707"/>
              <a:gd name="connsiteY77" fmla="*/ 2453573 h 2921916"/>
              <a:gd name="connsiteX78" fmla="*/ 5594509 w 6420707"/>
              <a:gd name="connsiteY78" fmla="*/ 2417568 h 2921916"/>
              <a:gd name="connsiteX79" fmla="*/ 5595652 w 6420707"/>
              <a:gd name="connsiteY79" fmla="*/ 2408995 h 2921916"/>
              <a:gd name="connsiteX80" fmla="*/ 5599843 w 6420707"/>
              <a:gd name="connsiteY80" fmla="*/ 2405090 h 2921916"/>
              <a:gd name="connsiteX81" fmla="*/ 5643848 w 6420707"/>
              <a:gd name="connsiteY81" fmla="*/ 2374706 h 2921916"/>
              <a:gd name="connsiteX82" fmla="*/ 5546217 w 6420707"/>
              <a:gd name="connsiteY82" fmla="*/ 2395851 h 2921916"/>
              <a:gd name="connsiteX83" fmla="*/ 5645277 w 6420707"/>
              <a:gd name="connsiteY83" fmla="*/ 2332605 h 2921916"/>
              <a:gd name="connsiteX84" fmla="*/ 5678234 w 6420707"/>
              <a:gd name="connsiteY84" fmla="*/ 2309840 h 2921916"/>
              <a:gd name="connsiteX85" fmla="*/ 5593557 w 6420707"/>
              <a:gd name="connsiteY85" fmla="*/ 2319175 h 2921916"/>
              <a:gd name="connsiteX86" fmla="*/ 5516214 w 6420707"/>
              <a:gd name="connsiteY86" fmla="*/ 2362132 h 2921916"/>
              <a:gd name="connsiteX87" fmla="*/ 5569077 w 6420707"/>
              <a:gd name="connsiteY87" fmla="*/ 2323175 h 2921916"/>
              <a:gd name="connsiteX88" fmla="*/ 5585746 w 6420707"/>
              <a:gd name="connsiteY88" fmla="*/ 2303078 h 2921916"/>
              <a:gd name="connsiteX89" fmla="*/ 5615655 w 6420707"/>
              <a:gd name="connsiteY89" fmla="*/ 2281456 h 2921916"/>
              <a:gd name="connsiteX90" fmla="*/ 5640229 w 6420707"/>
              <a:gd name="connsiteY90" fmla="*/ 2254881 h 2921916"/>
              <a:gd name="connsiteX91" fmla="*/ 5586222 w 6420707"/>
              <a:gd name="connsiteY91" fmla="*/ 2263073 h 2921916"/>
              <a:gd name="connsiteX92" fmla="*/ 5516309 w 6420707"/>
              <a:gd name="connsiteY92" fmla="*/ 2311841 h 2921916"/>
              <a:gd name="connsiteX93" fmla="*/ 5478018 w 6420707"/>
              <a:gd name="connsiteY93" fmla="*/ 2329748 h 2921916"/>
              <a:gd name="connsiteX94" fmla="*/ 5427821 w 6420707"/>
              <a:gd name="connsiteY94" fmla="*/ 2357275 h 2921916"/>
              <a:gd name="connsiteX95" fmla="*/ 5368481 w 6420707"/>
              <a:gd name="connsiteY95" fmla="*/ 2332891 h 2921916"/>
              <a:gd name="connsiteX96" fmla="*/ 5326095 w 6420707"/>
              <a:gd name="connsiteY96" fmla="*/ 2243261 h 2921916"/>
              <a:gd name="connsiteX97" fmla="*/ 5290280 w 6420707"/>
              <a:gd name="connsiteY97" fmla="*/ 2244594 h 2921916"/>
              <a:gd name="connsiteX98" fmla="*/ 5314188 w 6420707"/>
              <a:gd name="connsiteY98" fmla="*/ 2308316 h 2921916"/>
              <a:gd name="connsiteX99" fmla="*/ 5315617 w 6420707"/>
              <a:gd name="connsiteY99" fmla="*/ 2427188 h 2921916"/>
              <a:gd name="connsiteX100" fmla="*/ 5317141 w 6420707"/>
              <a:gd name="connsiteY100" fmla="*/ 2468146 h 2921916"/>
              <a:gd name="connsiteX101" fmla="*/ 5270183 w 6420707"/>
              <a:gd name="connsiteY101" fmla="*/ 2527391 h 2921916"/>
              <a:gd name="connsiteX102" fmla="*/ 5218652 w 6420707"/>
              <a:gd name="connsiteY102" fmla="*/ 2574445 h 2921916"/>
              <a:gd name="connsiteX103" fmla="*/ 5111020 w 6420707"/>
              <a:gd name="connsiteY103" fmla="*/ 2656455 h 2921916"/>
              <a:gd name="connsiteX104" fmla="*/ 4950714 w 6420707"/>
              <a:gd name="connsiteY104" fmla="*/ 2782471 h 2921916"/>
              <a:gd name="connsiteX105" fmla="*/ 4930807 w 6420707"/>
              <a:gd name="connsiteY105" fmla="*/ 2805045 h 2921916"/>
              <a:gd name="connsiteX106" fmla="*/ 4886897 w 6420707"/>
              <a:gd name="connsiteY106" fmla="*/ 2780566 h 2921916"/>
              <a:gd name="connsiteX107" fmla="*/ 4737069 w 6420707"/>
              <a:gd name="connsiteY107" fmla="*/ 2808950 h 2921916"/>
              <a:gd name="connsiteX108" fmla="*/ 4695921 w 6420707"/>
              <a:gd name="connsiteY108" fmla="*/ 2882769 h 2921916"/>
              <a:gd name="connsiteX109" fmla="*/ 4673537 w 6420707"/>
              <a:gd name="connsiteY109" fmla="*/ 2883150 h 2921916"/>
              <a:gd name="connsiteX110" fmla="*/ 4618959 w 6420707"/>
              <a:gd name="connsiteY110" fmla="*/ 2903724 h 2921916"/>
              <a:gd name="connsiteX111" fmla="*/ 4564856 w 6420707"/>
              <a:gd name="connsiteY111" fmla="*/ 2919821 h 2921916"/>
              <a:gd name="connsiteX112" fmla="*/ 4564285 w 6420707"/>
              <a:gd name="connsiteY112" fmla="*/ 2917821 h 2921916"/>
              <a:gd name="connsiteX113" fmla="*/ 4614482 w 6420707"/>
              <a:gd name="connsiteY113" fmla="*/ 2875244 h 2921916"/>
              <a:gd name="connsiteX114" fmla="*/ 4668488 w 6420707"/>
              <a:gd name="connsiteY114" fmla="*/ 2839716 h 2921916"/>
              <a:gd name="connsiteX115" fmla="*/ 4691729 w 6420707"/>
              <a:gd name="connsiteY115" fmla="*/ 2834668 h 2921916"/>
              <a:gd name="connsiteX116" fmla="*/ 4739164 w 6420707"/>
              <a:gd name="connsiteY116" fmla="*/ 2801235 h 2921916"/>
              <a:gd name="connsiteX117" fmla="*/ 4782788 w 6420707"/>
              <a:gd name="connsiteY117" fmla="*/ 2760658 h 2921916"/>
              <a:gd name="connsiteX118" fmla="*/ 4868037 w 6420707"/>
              <a:gd name="connsiteY118" fmla="*/ 2673029 h 2921916"/>
              <a:gd name="connsiteX119" fmla="*/ 4911566 w 6420707"/>
              <a:gd name="connsiteY119" fmla="*/ 2646263 h 2921916"/>
              <a:gd name="connsiteX120" fmla="*/ 4932045 w 6420707"/>
              <a:gd name="connsiteY120" fmla="*/ 2630547 h 2921916"/>
              <a:gd name="connsiteX121" fmla="*/ 4953762 w 6420707"/>
              <a:gd name="connsiteY121" fmla="*/ 2617212 h 2921916"/>
              <a:gd name="connsiteX122" fmla="*/ 4993386 w 6420707"/>
              <a:gd name="connsiteY122" fmla="*/ 2529868 h 2921916"/>
              <a:gd name="connsiteX123" fmla="*/ 5007864 w 6420707"/>
              <a:gd name="connsiteY123" fmla="*/ 2514342 h 2921916"/>
              <a:gd name="connsiteX124" fmla="*/ 5007674 w 6420707"/>
              <a:gd name="connsiteY124" fmla="*/ 2508341 h 2921916"/>
              <a:gd name="connsiteX125" fmla="*/ 5012436 w 6420707"/>
              <a:gd name="connsiteY125" fmla="*/ 2505769 h 2921916"/>
              <a:gd name="connsiteX126" fmla="*/ 5023295 w 6420707"/>
              <a:gd name="connsiteY126" fmla="*/ 2455573 h 2921916"/>
              <a:gd name="connsiteX127" fmla="*/ 4991577 w 6420707"/>
              <a:gd name="connsiteY127" fmla="*/ 2442238 h 2921916"/>
              <a:gd name="connsiteX128" fmla="*/ 4929950 w 6420707"/>
              <a:gd name="connsiteY128" fmla="*/ 2416139 h 2921916"/>
              <a:gd name="connsiteX129" fmla="*/ 4948333 w 6420707"/>
              <a:gd name="connsiteY129" fmla="*/ 2374039 h 2921916"/>
              <a:gd name="connsiteX130" fmla="*/ 4967478 w 6420707"/>
              <a:gd name="connsiteY130" fmla="*/ 2336129 h 2921916"/>
              <a:gd name="connsiteX131" fmla="*/ 4959001 w 6420707"/>
              <a:gd name="connsiteY131" fmla="*/ 2317746 h 2921916"/>
              <a:gd name="connsiteX132" fmla="*/ 4908518 w 6420707"/>
              <a:gd name="connsiteY132" fmla="*/ 2388041 h 2921916"/>
              <a:gd name="connsiteX133" fmla="*/ 4869180 w 6420707"/>
              <a:gd name="connsiteY133" fmla="*/ 2467479 h 2921916"/>
              <a:gd name="connsiteX134" fmla="*/ 4860989 w 6420707"/>
              <a:gd name="connsiteY134" fmla="*/ 2508627 h 2921916"/>
              <a:gd name="connsiteX135" fmla="*/ 4849082 w 6420707"/>
              <a:gd name="connsiteY135" fmla="*/ 2528915 h 2921916"/>
              <a:gd name="connsiteX136" fmla="*/ 4852988 w 6420707"/>
              <a:gd name="connsiteY136" fmla="*/ 2555776 h 2921916"/>
              <a:gd name="connsiteX137" fmla="*/ 4846415 w 6420707"/>
              <a:gd name="connsiteY137" fmla="*/ 2591494 h 2921916"/>
              <a:gd name="connsiteX138" fmla="*/ 4819936 w 6420707"/>
              <a:gd name="connsiteY138" fmla="*/ 2607401 h 2921916"/>
              <a:gd name="connsiteX139" fmla="*/ 4656773 w 6420707"/>
              <a:gd name="connsiteY139" fmla="*/ 2674648 h 2921916"/>
              <a:gd name="connsiteX140" fmla="*/ 4655820 w 6420707"/>
              <a:gd name="connsiteY140" fmla="*/ 2661884 h 2921916"/>
              <a:gd name="connsiteX141" fmla="*/ 4649820 w 6420707"/>
              <a:gd name="connsiteY141" fmla="*/ 2621213 h 2921916"/>
              <a:gd name="connsiteX142" fmla="*/ 4652772 w 6420707"/>
              <a:gd name="connsiteY142" fmla="*/ 2614831 h 2921916"/>
              <a:gd name="connsiteX143" fmla="*/ 4643628 w 6420707"/>
              <a:gd name="connsiteY143" fmla="*/ 2583589 h 2921916"/>
              <a:gd name="connsiteX144" fmla="*/ 4645247 w 6420707"/>
              <a:gd name="connsiteY144" fmla="*/ 2584351 h 2921916"/>
              <a:gd name="connsiteX145" fmla="*/ 4645914 w 6420707"/>
              <a:gd name="connsiteY145" fmla="*/ 2587018 h 2921916"/>
              <a:gd name="connsiteX146" fmla="*/ 4646200 w 6420707"/>
              <a:gd name="connsiteY146" fmla="*/ 2588256 h 2921916"/>
              <a:gd name="connsiteX147" fmla="*/ 4648200 w 6420707"/>
              <a:gd name="connsiteY147" fmla="*/ 2594447 h 2921916"/>
              <a:gd name="connsiteX148" fmla="*/ 4660678 w 6420707"/>
              <a:gd name="connsiteY148" fmla="*/ 2603591 h 2921916"/>
              <a:gd name="connsiteX149" fmla="*/ 4650772 w 6420707"/>
              <a:gd name="connsiteY149" fmla="*/ 2593590 h 2921916"/>
              <a:gd name="connsiteX150" fmla="*/ 4649820 w 6420707"/>
              <a:gd name="connsiteY150" fmla="*/ 2586923 h 2921916"/>
              <a:gd name="connsiteX151" fmla="*/ 4655439 w 6420707"/>
              <a:gd name="connsiteY151" fmla="*/ 2581398 h 2921916"/>
              <a:gd name="connsiteX152" fmla="*/ 4658202 w 6420707"/>
              <a:gd name="connsiteY152" fmla="*/ 2588161 h 2921916"/>
              <a:gd name="connsiteX153" fmla="*/ 4656868 w 6420707"/>
              <a:gd name="connsiteY153" fmla="*/ 2579588 h 2921916"/>
              <a:gd name="connsiteX154" fmla="*/ 4632674 w 6420707"/>
              <a:gd name="connsiteY154" fmla="*/ 2530344 h 2921916"/>
              <a:gd name="connsiteX155" fmla="*/ 4634961 w 6420707"/>
              <a:gd name="connsiteY155" fmla="*/ 2530820 h 2921916"/>
              <a:gd name="connsiteX156" fmla="*/ 4644200 w 6420707"/>
              <a:gd name="connsiteY156" fmla="*/ 2527963 h 2921916"/>
              <a:gd name="connsiteX157" fmla="*/ 4635246 w 6420707"/>
              <a:gd name="connsiteY157" fmla="*/ 2529201 h 2921916"/>
              <a:gd name="connsiteX158" fmla="*/ 4629341 w 6420707"/>
              <a:gd name="connsiteY158" fmla="*/ 2523962 h 2921916"/>
              <a:gd name="connsiteX159" fmla="*/ 4587145 w 6420707"/>
              <a:gd name="connsiteY159" fmla="*/ 2468622 h 2921916"/>
              <a:gd name="connsiteX160" fmla="*/ 4600956 w 6420707"/>
              <a:gd name="connsiteY160" fmla="*/ 2465193 h 2921916"/>
              <a:gd name="connsiteX161" fmla="*/ 4633055 w 6420707"/>
              <a:gd name="connsiteY161" fmla="*/ 2478623 h 2921916"/>
              <a:gd name="connsiteX162" fmla="*/ 4616482 w 6420707"/>
              <a:gd name="connsiteY162" fmla="*/ 2470337 h 2921916"/>
              <a:gd name="connsiteX163" fmla="*/ 4605719 w 6420707"/>
              <a:gd name="connsiteY163" fmla="*/ 2461383 h 2921916"/>
              <a:gd name="connsiteX164" fmla="*/ 4596194 w 6420707"/>
              <a:gd name="connsiteY164" fmla="*/ 2455763 h 2921916"/>
              <a:gd name="connsiteX165" fmla="*/ 4550474 w 6420707"/>
              <a:gd name="connsiteY165" fmla="*/ 2452810 h 2921916"/>
              <a:gd name="connsiteX166" fmla="*/ 4549902 w 6420707"/>
              <a:gd name="connsiteY166" fmla="*/ 2452906 h 2921916"/>
              <a:gd name="connsiteX167" fmla="*/ 4549331 w 6420707"/>
              <a:gd name="connsiteY167" fmla="*/ 2449382 h 2921916"/>
              <a:gd name="connsiteX168" fmla="*/ 4565999 w 6420707"/>
              <a:gd name="connsiteY168" fmla="*/ 2445762 h 2921916"/>
              <a:gd name="connsiteX169" fmla="*/ 4568857 w 6420707"/>
              <a:gd name="connsiteY169" fmla="*/ 2445952 h 2921916"/>
              <a:gd name="connsiteX170" fmla="*/ 4578477 w 6420707"/>
              <a:gd name="connsiteY170" fmla="*/ 2449000 h 2921916"/>
              <a:gd name="connsiteX171" fmla="*/ 4577239 w 6420707"/>
              <a:gd name="connsiteY171" fmla="*/ 2446619 h 2921916"/>
              <a:gd name="connsiteX172" fmla="*/ 4586002 w 6420707"/>
              <a:gd name="connsiteY172" fmla="*/ 2446619 h 2921916"/>
              <a:gd name="connsiteX173" fmla="*/ 4575144 w 6420707"/>
              <a:gd name="connsiteY173" fmla="*/ 2444619 h 2921916"/>
              <a:gd name="connsiteX174" fmla="*/ 4565999 w 6420707"/>
              <a:gd name="connsiteY174" fmla="*/ 2433665 h 2921916"/>
              <a:gd name="connsiteX175" fmla="*/ 4565999 w 6420707"/>
              <a:gd name="connsiteY175" fmla="*/ 2433665 h 2921916"/>
              <a:gd name="connsiteX176" fmla="*/ 4586859 w 6420707"/>
              <a:gd name="connsiteY176" fmla="*/ 2427855 h 2921916"/>
              <a:gd name="connsiteX177" fmla="*/ 4536091 w 6420707"/>
              <a:gd name="connsiteY177" fmla="*/ 2428712 h 2921916"/>
              <a:gd name="connsiteX178" fmla="*/ 4535043 w 6420707"/>
              <a:gd name="connsiteY178" fmla="*/ 2428998 h 2921916"/>
              <a:gd name="connsiteX179" fmla="*/ 4542473 w 6420707"/>
              <a:gd name="connsiteY179" fmla="*/ 2417092 h 2921916"/>
              <a:gd name="connsiteX180" fmla="*/ 4537615 w 6420707"/>
              <a:gd name="connsiteY180" fmla="*/ 2414901 h 2921916"/>
              <a:gd name="connsiteX181" fmla="*/ 4537710 w 6420707"/>
              <a:gd name="connsiteY181" fmla="*/ 2414711 h 2921916"/>
              <a:gd name="connsiteX182" fmla="*/ 4561904 w 6420707"/>
              <a:gd name="connsiteY182" fmla="*/ 2408710 h 2921916"/>
              <a:gd name="connsiteX183" fmla="*/ 4539139 w 6420707"/>
              <a:gd name="connsiteY183" fmla="*/ 2410615 h 2921916"/>
              <a:gd name="connsiteX184" fmla="*/ 4545045 w 6420707"/>
              <a:gd name="connsiteY184" fmla="*/ 2397280 h 2921916"/>
              <a:gd name="connsiteX185" fmla="*/ 4536377 w 6420707"/>
              <a:gd name="connsiteY185" fmla="*/ 2410424 h 2921916"/>
              <a:gd name="connsiteX186" fmla="*/ 4524471 w 6420707"/>
              <a:gd name="connsiteY186" fmla="*/ 2410805 h 2921916"/>
              <a:gd name="connsiteX187" fmla="*/ 4514660 w 6420707"/>
              <a:gd name="connsiteY187" fmla="*/ 2414425 h 2921916"/>
              <a:gd name="connsiteX188" fmla="*/ 4509707 w 6420707"/>
              <a:gd name="connsiteY188" fmla="*/ 2417092 h 2921916"/>
              <a:gd name="connsiteX189" fmla="*/ 4536567 w 6420707"/>
              <a:gd name="connsiteY189" fmla="*/ 2344130 h 2921916"/>
              <a:gd name="connsiteX190" fmla="*/ 4556760 w 6420707"/>
              <a:gd name="connsiteY190" fmla="*/ 2289076 h 2921916"/>
              <a:gd name="connsiteX191" fmla="*/ 4610957 w 6420707"/>
              <a:gd name="connsiteY191" fmla="*/ 2254786 h 2921916"/>
              <a:gd name="connsiteX192" fmla="*/ 4638009 w 6420707"/>
              <a:gd name="connsiteY192" fmla="*/ 2237641 h 2921916"/>
              <a:gd name="connsiteX193" fmla="*/ 4663916 w 6420707"/>
              <a:gd name="connsiteY193" fmla="*/ 2218019 h 2921916"/>
              <a:gd name="connsiteX194" fmla="*/ 4699730 w 6420707"/>
              <a:gd name="connsiteY194" fmla="*/ 2199922 h 2921916"/>
              <a:gd name="connsiteX195" fmla="*/ 4722686 w 6420707"/>
              <a:gd name="connsiteY195" fmla="*/ 2177062 h 2921916"/>
              <a:gd name="connsiteX196" fmla="*/ 4744974 w 6420707"/>
              <a:gd name="connsiteY196" fmla="*/ 2156107 h 2921916"/>
              <a:gd name="connsiteX197" fmla="*/ 4724781 w 6420707"/>
              <a:gd name="connsiteY197" fmla="*/ 2148677 h 2921916"/>
              <a:gd name="connsiteX198" fmla="*/ 4751356 w 6420707"/>
              <a:gd name="connsiteY198" fmla="*/ 2127246 h 2921916"/>
              <a:gd name="connsiteX199" fmla="*/ 4766405 w 6420707"/>
              <a:gd name="connsiteY199" fmla="*/ 2097433 h 2921916"/>
              <a:gd name="connsiteX200" fmla="*/ 4706398 w 6420707"/>
              <a:gd name="connsiteY200" fmla="*/ 2119150 h 2921916"/>
              <a:gd name="connsiteX201" fmla="*/ 4677442 w 6420707"/>
              <a:gd name="connsiteY201" fmla="*/ 2135628 h 2921916"/>
              <a:gd name="connsiteX202" fmla="*/ 4649820 w 6420707"/>
              <a:gd name="connsiteY202" fmla="*/ 2148391 h 2921916"/>
              <a:gd name="connsiteX203" fmla="*/ 4668584 w 6420707"/>
              <a:gd name="connsiteY203" fmla="*/ 2119912 h 2921916"/>
              <a:gd name="connsiteX204" fmla="*/ 4698873 w 6420707"/>
              <a:gd name="connsiteY204" fmla="*/ 2076954 h 2921916"/>
              <a:gd name="connsiteX205" fmla="*/ 4720019 w 6420707"/>
              <a:gd name="connsiteY205" fmla="*/ 2030567 h 2921916"/>
              <a:gd name="connsiteX206" fmla="*/ 4662678 w 6420707"/>
              <a:gd name="connsiteY206" fmla="*/ 2067810 h 2921916"/>
              <a:gd name="connsiteX207" fmla="*/ 4635913 w 6420707"/>
              <a:gd name="connsiteY207" fmla="*/ 2095432 h 2921916"/>
              <a:gd name="connsiteX208" fmla="*/ 4607529 w 6420707"/>
              <a:gd name="connsiteY208" fmla="*/ 2116197 h 2921916"/>
              <a:gd name="connsiteX209" fmla="*/ 4614577 w 6420707"/>
              <a:gd name="connsiteY209" fmla="*/ 2085526 h 2921916"/>
              <a:gd name="connsiteX210" fmla="*/ 4627340 w 6420707"/>
              <a:gd name="connsiteY210" fmla="*/ 2050665 h 2921916"/>
              <a:gd name="connsiteX211" fmla="*/ 4637437 w 6420707"/>
              <a:gd name="connsiteY211" fmla="*/ 2000278 h 2921916"/>
              <a:gd name="connsiteX212" fmla="*/ 4598480 w 6420707"/>
              <a:gd name="connsiteY212" fmla="*/ 2044283 h 2921916"/>
              <a:gd name="connsiteX213" fmla="*/ 4567238 w 6420707"/>
              <a:gd name="connsiteY213" fmla="*/ 2095337 h 2921916"/>
              <a:gd name="connsiteX214" fmla="*/ 4566666 w 6420707"/>
              <a:gd name="connsiteY214" fmla="*/ 2074287 h 2921916"/>
              <a:gd name="connsiteX215" fmla="*/ 4582859 w 6420707"/>
              <a:gd name="connsiteY215" fmla="*/ 2007326 h 2921916"/>
              <a:gd name="connsiteX216" fmla="*/ 4550093 w 6420707"/>
              <a:gd name="connsiteY216" fmla="*/ 2028662 h 2921916"/>
              <a:gd name="connsiteX217" fmla="*/ 4527899 w 6420707"/>
              <a:gd name="connsiteY217" fmla="*/ 2089241 h 2921916"/>
              <a:gd name="connsiteX218" fmla="*/ 4497896 w 6420707"/>
              <a:gd name="connsiteY218" fmla="*/ 2119912 h 2921916"/>
              <a:gd name="connsiteX219" fmla="*/ 4445889 w 6420707"/>
              <a:gd name="connsiteY219" fmla="*/ 2227830 h 2921916"/>
              <a:gd name="connsiteX220" fmla="*/ 4420648 w 6420707"/>
              <a:gd name="connsiteY220" fmla="*/ 2308031 h 2921916"/>
              <a:gd name="connsiteX221" fmla="*/ 4368927 w 6420707"/>
              <a:gd name="connsiteY221" fmla="*/ 2426426 h 2921916"/>
              <a:gd name="connsiteX222" fmla="*/ 4349020 w 6420707"/>
              <a:gd name="connsiteY222" fmla="*/ 2468432 h 2921916"/>
              <a:gd name="connsiteX223" fmla="*/ 4344067 w 6420707"/>
              <a:gd name="connsiteY223" fmla="*/ 2469860 h 2921916"/>
              <a:gd name="connsiteX224" fmla="*/ 4312063 w 6420707"/>
              <a:gd name="connsiteY224" fmla="*/ 2468336 h 2921916"/>
              <a:gd name="connsiteX225" fmla="*/ 4337590 w 6420707"/>
              <a:gd name="connsiteY225" fmla="*/ 2475671 h 2921916"/>
              <a:gd name="connsiteX226" fmla="*/ 4339876 w 6420707"/>
              <a:gd name="connsiteY226" fmla="*/ 2476432 h 2921916"/>
              <a:gd name="connsiteX227" fmla="*/ 4291870 w 6420707"/>
              <a:gd name="connsiteY227" fmla="*/ 2491863 h 2921916"/>
              <a:gd name="connsiteX228" fmla="*/ 4336161 w 6420707"/>
              <a:gd name="connsiteY228" fmla="*/ 2485005 h 2921916"/>
              <a:gd name="connsiteX229" fmla="*/ 4319778 w 6420707"/>
              <a:gd name="connsiteY229" fmla="*/ 2488910 h 2921916"/>
              <a:gd name="connsiteX230" fmla="*/ 4301395 w 6420707"/>
              <a:gd name="connsiteY230" fmla="*/ 2513675 h 2921916"/>
              <a:gd name="connsiteX231" fmla="*/ 4297680 w 6420707"/>
              <a:gd name="connsiteY231" fmla="*/ 2517295 h 2921916"/>
              <a:gd name="connsiteX232" fmla="*/ 4259485 w 6420707"/>
              <a:gd name="connsiteY232" fmla="*/ 2549680 h 2921916"/>
              <a:gd name="connsiteX233" fmla="*/ 4245674 w 6420707"/>
              <a:gd name="connsiteY233" fmla="*/ 2556157 h 2921916"/>
              <a:gd name="connsiteX234" fmla="*/ 4237578 w 6420707"/>
              <a:gd name="connsiteY234" fmla="*/ 2548346 h 2921916"/>
              <a:gd name="connsiteX235" fmla="*/ 4230529 w 6420707"/>
              <a:gd name="connsiteY235" fmla="*/ 2542536 h 2921916"/>
              <a:gd name="connsiteX236" fmla="*/ 4229957 w 6420707"/>
              <a:gd name="connsiteY236" fmla="*/ 2543203 h 2921916"/>
              <a:gd name="connsiteX237" fmla="*/ 4229767 w 6420707"/>
              <a:gd name="connsiteY237" fmla="*/ 2541774 h 2921916"/>
              <a:gd name="connsiteX238" fmla="*/ 4245007 w 6420707"/>
              <a:gd name="connsiteY238" fmla="*/ 2534630 h 2921916"/>
              <a:gd name="connsiteX239" fmla="*/ 4230720 w 6420707"/>
              <a:gd name="connsiteY239" fmla="*/ 2538631 h 2921916"/>
              <a:gd name="connsiteX240" fmla="*/ 4226529 w 6420707"/>
              <a:gd name="connsiteY240" fmla="*/ 2537107 h 2921916"/>
              <a:gd name="connsiteX241" fmla="*/ 4224528 w 6420707"/>
              <a:gd name="connsiteY241" fmla="*/ 2532725 h 2921916"/>
              <a:gd name="connsiteX242" fmla="*/ 4221671 w 6420707"/>
              <a:gd name="connsiteY242" fmla="*/ 2524915 h 2921916"/>
              <a:gd name="connsiteX243" fmla="*/ 4230338 w 6420707"/>
              <a:gd name="connsiteY243" fmla="*/ 2525867 h 2921916"/>
              <a:gd name="connsiteX244" fmla="*/ 4241197 w 6420707"/>
              <a:gd name="connsiteY244" fmla="*/ 2520152 h 2921916"/>
              <a:gd name="connsiteX245" fmla="*/ 4220147 w 6420707"/>
              <a:gd name="connsiteY245" fmla="*/ 2520057 h 2921916"/>
              <a:gd name="connsiteX246" fmla="*/ 4213670 w 6420707"/>
              <a:gd name="connsiteY246" fmla="*/ 2515580 h 2921916"/>
              <a:gd name="connsiteX247" fmla="*/ 4213098 w 6420707"/>
              <a:gd name="connsiteY247" fmla="*/ 2513294 h 2921916"/>
              <a:gd name="connsiteX248" fmla="*/ 4216241 w 6420707"/>
              <a:gd name="connsiteY248" fmla="*/ 2515104 h 2921916"/>
              <a:gd name="connsiteX249" fmla="*/ 4221956 w 6420707"/>
              <a:gd name="connsiteY249" fmla="*/ 2513294 h 2921916"/>
              <a:gd name="connsiteX250" fmla="*/ 4224719 w 6420707"/>
              <a:gd name="connsiteY250" fmla="*/ 2503674 h 2921916"/>
              <a:gd name="connsiteX251" fmla="*/ 4220432 w 6420707"/>
              <a:gd name="connsiteY251" fmla="*/ 2511866 h 2921916"/>
              <a:gd name="connsiteX252" fmla="*/ 4214527 w 6420707"/>
              <a:gd name="connsiteY252" fmla="*/ 2509389 h 2921916"/>
              <a:gd name="connsiteX253" fmla="*/ 4206145 w 6420707"/>
              <a:gd name="connsiteY253" fmla="*/ 2492720 h 2921916"/>
              <a:gd name="connsiteX254" fmla="*/ 4202430 w 6420707"/>
              <a:gd name="connsiteY254" fmla="*/ 2483862 h 2921916"/>
              <a:gd name="connsiteX255" fmla="*/ 4200430 w 6420707"/>
              <a:gd name="connsiteY255" fmla="*/ 2479290 h 2921916"/>
              <a:gd name="connsiteX256" fmla="*/ 4198906 w 6420707"/>
              <a:gd name="connsiteY256" fmla="*/ 2476623 h 2921916"/>
              <a:gd name="connsiteX257" fmla="*/ 4196620 w 6420707"/>
              <a:gd name="connsiteY257" fmla="*/ 2474242 h 2921916"/>
              <a:gd name="connsiteX258" fmla="*/ 4188143 w 6420707"/>
              <a:gd name="connsiteY258" fmla="*/ 2467860 h 2921916"/>
              <a:gd name="connsiteX259" fmla="*/ 4186333 w 6420707"/>
              <a:gd name="connsiteY259" fmla="*/ 2465669 h 2921916"/>
              <a:gd name="connsiteX260" fmla="*/ 4194239 w 6420707"/>
              <a:gd name="connsiteY260" fmla="*/ 2451858 h 2921916"/>
              <a:gd name="connsiteX261" fmla="*/ 4184333 w 6420707"/>
              <a:gd name="connsiteY261" fmla="*/ 2462812 h 2921916"/>
              <a:gd name="connsiteX262" fmla="*/ 4183952 w 6420707"/>
              <a:gd name="connsiteY262" fmla="*/ 2462812 h 2921916"/>
              <a:gd name="connsiteX263" fmla="*/ 4160139 w 6420707"/>
              <a:gd name="connsiteY263" fmla="*/ 2440904 h 2921916"/>
              <a:gd name="connsiteX264" fmla="*/ 4173569 w 6420707"/>
              <a:gd name="connsiteY264" fmla="*/ 2418997 h 2921916"/>
              <a:gd name="connsiteX265" fmla="*/ 4156329 w 6420707"/>
              <a:gd name="connsiteY265" fmla="*/ 2438142 h 2921916"/>
              <a:gd name="connsiteX266" fmla="*/ 4148328 w 6420707"/>
              <a:gd name="connsiteY266" fmla="*/ 2432999 h 2921916"/>
              <a:gd name="connsiteX267" fmla="*/ 4143280 w 6420707"/>
              <a:gd name="connsiteY267" fmla="*/ 2422235 h 2921916"/>
              <a:gd name="connsiteX268" fmla="*/ 4141946 w 6420707"/>
              <a:gd name="connsiteY268" fmla="*/ 2421187 h 2921916"/>
              <a:gd name="connsiteX269" fmla="*/ 4138708 w 6420707"/>
              <a:gd name="connsiteY269" fmla="*/ 2420235 h 2921916"/>
              <a:gd name="connsiteX270" fmla="*/ 4144423 w 6420707"/>
              <a:gd name="connsiteY270" fmla="*/ 2413472 h 2921916"/>
              <a:gd name="connsiteX271" fmla="*/ 4152614 w 6420707"/>
              <a:gd name="connsiteY271" fmla="*/ 2393184 h 2921916"/>
              <a:gd name="connsiteX272" fmla="*/ 4133755 w 6420707"/>
              <a:gd name="connsiteY272" fmla="*/ 2418425 h 2921916"/>
              <a:gd name="connsiteX273" fmla="*/ 4132897 w 6420707"/>
              <a:gd name="connsiteY273" fmla="*/ 2417568 h 2921916"/>
              <a:gd name="connsiteX274" fmla="*/ 4133945 w 6420707"/>
              <a:gd name="connsiteY274" fmla="*/ 2405281 h 2921916"/>
              <a:gd name="connsiteX275" fmla="*/ 4139470 w 6420707"/>
              <a:gd name="connsiteY275" fmla="*/ 2403090 h 2921916"/>
              <a:gd name="connsiteX276" fmla="*/ 4144328 w 6420707"/>
              <a:gd name="connsiteY276" fmla="*/ 2398613 h 2921916"/>
              <a:gd name="connsiteX277" fmla="*/ 4151376 w 6420707"/>
              <a:gd name="connsiteY277" fmla="*/ 2388326 h 2921916"/>
              <a:gd name="connsiteX278" fmla="*/ 4142613 w 6420707"/>
              <a:gd name="connsiteY278" fmla="*/ 2396803 h 2921916"/>
              <a:gd name="connsiteX279" fmla="*/ 4132421 w 6420707"/>
              <a:gd name="connsiteY279" fmla="*/ 2401090 h 2921916"/>
              <a:gd name="connsiteX280" fmla="*/ 4129088 w 6420707"/>
              <a:gd name="connsiteY280" fmla="*/ 2401375 h 2921916"/>
              <a:gd name="connsiteX281" fmla="*/ 4137565 w 6420707"/>
              <a:gd name="connsiteY281" fmla="*/ 2380611 h 2921916"/>
              <a:gd name="connsiteX282" fmla="*/ 4124039 w 6420707"/>
              <a:gd name="connsiteY282" fmla="*/ 2399947 h 2921916"/>
              <a:gd name="connsiteX283" fmla="*/ 4122515 w 6420707"/>
              <a:gd name="connsiteY283" fmla="*/ 2400328 h 2921916"/>
              <a:gd name="connsiteX284" fmla="*/ 4117848 w 6420707"/>
              <a:gd name="connsiteY284" fmla="*/ 2401947 h 2921916"/>
              <a:gd name="connsiteX285" fmla="*/ 4106228 w 6420707"/>
              <a:gd name="connsiteY285" fmla="*/ 2377658 h 2921916"/>
              <a:gd name="connsiteX286" fmla="*/ 4112895 w 6420707"/>
              <a:gd name="connsiteY286" fmla="*/ 2403376 h 2921916"/>
              <a:gd name="connsiteX287" fmla="*/ 4112800 w 6420707"/>
              <a:gd name="connsiteY287" fmla="*/ 2404233 h 2921916"/>
              <a:gd name="connsiteX288" fmla="*/ 4105751 w 6420707"/>
              <a:gd name="connsiteY288" fmla="*/ 2408233 h 2921916"/>
              <a:gd name="connsiteX289" fmla="*/ 4098322 w 6420707"/>
              <a:gd name="connsiteY289" fmla="*/ 2412424 h 2921916"/>
              <a:gd name="connsiteX290" fmla="*/ 4094893 w 6420707"/>
              <a:gd name="connsiteY290" fmla="*/ 2411377 h 2921916"/>
              <a:gd name="connsiteX291" fmla="*/ 4080986 w 6420707"/>
              <a:gd name="connsiteY291" fmla="*/ 2407948 h 2921916"/>
              <a:gd name="connsiteX292" fmla="*/ 4064889 w 6420707"/>
              <a:gd name="connsiteY292" fmla="*/ 2402899 h 2921916"/>
              <a:gd name="connsiteX293" fmla="*/ 4072604 w 6420707"/>
              <a:gd name="connsiteY293" fmla="*/ 2406805 h 2921916"/>
              <a:gd name="connsiteX294" fmla="*/ 4065080 w 6420707"/>
              <a:gd name="connsiteY294" fmla="*/ 2406710 h 2921916"/>
              <a:gd name="connsiteX295" fmla="*/ 4059746 w 6420707"/>
              <a:gd name="connsiteY295" fmla="*/ 2406710 h 2921916"/>
              <a:gd name="connsiteX296" fmla="*/ 4083558 w 6420707"/>
              <a:gd name="connsiteY296" fmla="*/ 2356799 h 2921916"/>
              <a:gd name="connsiteX297" fmla="*/ 4097941 w 6420707"/>
              <a:gd name="connsiteY297" fmla="*/ 2275265 h 2921916"/>
              <a:gd name="connsiteX298" fmla="*/ 4119467 w 6420707"/>
              <a:gd name="connsiteY298" fmla="*/ 2111435 h 2921916"/>
              <a:gd name="connsiteX299" fmla="*/ 4143851 w 6420707"/>
              <a:gd name="connsiteY299" fmla="*/ 2024376 h 2921916"/>
              <a:gd name="connsiteX300" fmla="*/ 4214718 w 6420707"/>
              <a:gd name="connsiteY300" fmla="*/ 1973512 h 2921916"/>
              <a:gd name="connsiteX301" fmla="*/ 4268534 w 6420707"/>
              <a:gd name="connsiteY301" fmla="*/ 1904837 h 2921916"/>
              <a:gd name="connsiteX302" fmla="*/ 4294728 w 6420707"/>
              <a:gd name="connsiteY302" fmla="*/ 1891502 h 2921916"/>
              <a:gd name="connsiteX303" fmla="*/ 4343496 w 6420707"/>
              <a:gd name="connsiteY303" fmla="*/ 1878358 h 2921916"/>
              <a:gd name="connsiteX304" fmla="*/ 4312730 w 6420707"/>
              <a:gd name="connsiteY304" fmla="*/ 1851878 h 2921916"/>
              <a:gd name="connsiteX305" fmla="*/ 4222719 w 6420707"/>
              <a:gd name="connsiteY305" fmla="*/ 1883977 h 2921916"/>
              <a:gd name="connsiteX306" fmla="*/ 4243483 w 6420707"/>
              <a:gd name="connsiteY306" fmla="*/ 1782727 h 2921916"/>
              <a:gd name="connsiteX307" fmla="*/ 4281869 w 6420707"/>
              <a:gd name="connsiteY307" fmla="*/ 1686905 h 2921916"/>
              <a:gd name="connsiteX308" fmla="*/ 4259295 w 6420707"/>
              <a:gd name="connsiteY308" fmla="*/ 1659092 h 2921916"/>
              <a:gd name="connsiteX309" fmla="*/ 4213670 w 6420707"/>
              <a:gd name="connsiteY309" fmla="*/ 1754152 h 2921916"/>
              <a:gd name="connsiteX310" fmla="*/ 4194334 w 6420707"/>
              <a:gd name="connsiteY310" fmla="*/ 1785679 h 2921916"/>
              <a:gd name="connsiteX311" fmla="*/ 4182618 w 6420707"/>
              <a:gd name="connsiteY311" fmla="*/ 1772821 h 2921916"/>
              <a:gd name="connsiteX312" fmla="*/ 4178618 w 6420707"/>
              <a:gd name="connsiteY312" fmla="*/ 1748341 h 2921916"/>
              <a:gd name="connsiteX313" fmla="*/ 4151090 w 6420707"/>
              <a:gd name="connsiteY313" fmla="*/ 1753485 h 2921916"/>
              <a:gd name="connsiteX314" fmla="*/ 4130040 w 6420707"/>
              <a:gd name="connsiteY314" fmla="*/ 1738912 h 2921916"/>
              <a:gd name="connsiteX315" fmla="*/ 4103751 w 6420707"/>
              <a:gd name="connsiteY315" fmla="*/ 1774726 h 2921916"/>
              <a:gd name="connsiteX316" fmla="*/ 4079272 w 6420707"/>
              <a:gd name="connsiteY316" fmla="*/ 1751008 h 2921916"/>
              <a:gd name="connsiteX317" fmla="*/ 4050887 w 6420707"/>
              <a:gd name="connsiteY317" fmla="*/ 1813588 h 2921916"/>
              <a:gd name="connsiteX318" fmla="*/ 4047363 w 6420707"/>
              <a:gd name="connsiteY318" fmla="*/ 1854736 h 2921916"/>
              <a:gd name="connsiteX319" fmla="*/ 4037171 w 6420707"/>
              <a:gd name="connsiteY319" fmla="*/ 1938175 h 2921916"/>
              <a:gd name="connsiteX320" fmla="*/ 4041743 w 6420707"/>
              <a:gd name="connsiteY320" fmla="*/ 1977989 h 2921916"/>
              <a:gd name="connsiteX321" fmla="*/ 4021741 w 6420707"/>
              <a:gd name="connsiteY321" fmla="*/ 2044378 h 2921916"/>
              <a:gd name="connsiteX322" fmla="*/ 3962495 w 6420707"/>
              <a:gd name="connsiteY322" fmla="*/ 2216305 h 2921916"/>
              <a:gd name="connsiteX323" fmla="*/ 3948589 w 6420707"/>
              <a:gd name="connsiteY323" fmla="*/ 2207828 h 2921916"/>
              <a:gd name="connsiteX324" fmla="*/ 3934206 w 6420707"/>
              <a:gd name="connsiteY324" fmla="*/ 2201827 h 2921916"/>
              <a:gd name="connsiteX325" fmla="*/ 3916204 w 6420707"/>
              <a:gd name="connsiteY325" fmla="*/ 2196207 h 2921916"/>
              <a:gd name="connsiteX326" fmla="*/ 3905631 w 6420707"/>
              <a:gd name="connsiteY326" fmla="*/ 2195636 h 2921916"/>
              <a:gd name="connsiteX327" fmla="*/ 3893534 w 6420707"/>
              <a:gd name="connsiteY327" fmla="*/ 2193635 h 2921916"/>
              <a:gd name="connsiteX328" fmla="*/ 3883057 w 6420707"/>
              <a:gd name="connsiteY328" fmla="*/ 2194683 h 2921916"/>
              <a:gd name="connsiteX329" fmla="*/ 3893915 w 6420707"/>
              <a:gd name="connsiteY329" fmla="*/ 2187063 h 2921916"/>
              <a:gd name="connsiteX330" fmla="*/ 3923252 w 6420707"/>
              <a:gd name="connsiteY330" fmla="*/ 2173157 h 2921916"/>
              <a:gd name="connsiteX331" fmla="*/ 3934778 w 6420707"/>
              <a:gd name="connsiteY331" fmla="*/ 2161631 h 2921916"/>
              <a:gd name="connsiteX332" fmla="*/ 3972020 w 6420707"/>
              <a:gd name="connsiteY332" fmla="*/ 2130389 h 2921916"/>
              <a:gd name="connsiteX333" fmla="*/ 3922967 w 6420707"/>
              <a:gd name="connsiteY333" fmla="*/ 2141629 h 2921916"/>
              <a:gd name="connsiteX334" fmla="*/ 3877913 w 6420707"/>
              <a:gd name="connsiteY334" fmla="*/ 2167251 h 2921916"/>
              <a:gd name="connsiteX335" fmla="*/ 3906869 w 6420707"/>
              <a:gd name="connsiteY335" fmla="*/ 2144867 h 2921916"/>
              <a:gd name="connsiteX336" fmla="*/ 3936968 w 6420707"/>
              <a:gd name="connsiteY336" fmla="*/ 2129246 h 2921916"/>
              <a:gd name="connsiteX337" fmla="*/ 3971735 w 6420707"/>
              <a:gd name="connsiteY337" fmla="*/ 2103148 h 2921916"/>
              <a:gd name="connsiteX338" fmla="*/ 4003072 w 6420707"/>
              <a:gd name="connsiteY338" fmla="*/ 2075525 h 2921916"/>
              <a:gd name="connsiteX339" fmla="*/ 3938969 w 6420707"/>
              <a:gd name="connsiteY339" fmla="*/ 2092480 h 2921916"/>
              <a:gd name="connsiteX340" fmla="*/ 3877056 w 6420707"/>
              <a:gd name="connsiteY340" fmla="*/ 2122960 h 2921916"/>
              <a:gd name="connsiteX341" fmla="*/ 3942017 w 6420707"/>
              <a:gd name="connsiteY341" fmla="*/ 2081240 h 2921916"/>
              <a:gd name="connsiteX342" fmla="*/ 3974497 w 6420707"/>
              <a:gd name="connsiteY342" fmla="*/ 2060381 h 2921916"/>
              <a:gd name="connsiteX343" fmla="*/ 3998309 w 6420707"/>
              <a:gd name="connsiteY343" fmla="*/ 2035615 h 2921916"/>
              <a:gd name="connsiteX344" fmla="*/ 3961734 w 6420707"/>
              <a:gd name="connsiteY344" fmla="*/ 2037806 h 2921916"/>
              <a:gd name="connsiteX345" fmla="*/ 3892391 w 6420707"/>
              <a:gd name="connsiteY345" fmla="*/ 2075430 h 2921916"/>
              <a:gd name="connsiteX346" fmla="*/ 3854387 w 6420707"/>
              <a:gd name="connsiteY346" fmla="*/ 2085431 h 2921916"/>
              <a:gd name="connsiteX347" fmla="*/ 3913822 w 6420707"/>
              <a:gd name="connsiteY347" fmla="*/ 2055904 h 2921916"/>
              <a:gd name="connsiteX348" fmla="*/ 3944874 w 6420707"/>
              <a:gd name="connsiteY348" fmla="*/ 2042759 h 2921916"/>
              <a:gd name="connsiteX349" fmla="*/ 3965162 w 6420707"/>
              <a:gd name="connsiteY349" fmla="*/ 2016375 h 2921916"/>
              <a:gd name="connsiteX350" fmla="*/ 3922776 w 6420707"/>
              <a:gd name="connsiteY350" fmla="*/ 2022281 h 2921916"/>
              <a:gd name="connsiteX351" fmla="*/ 3880676 w 6420707"/>
              <a:gd name="connsiteY351" fmla="*/ 2036663 h 2921916"/>
              <a:gd name="connsiteX352" fmla="*/ 3836289 w 6420707"/>
              <a:gd name="connsiteY352" fmla="*/ 2056285 h 2921916"/>
              <a:gd name="connsiteX353" fmla="*/ 3838289 w 6420707"/>
              <a:gd name="connsiteY353" fmla="*/ 2019518 h 2921916"/>
              <a:gd name="connsiteX354" fmla="*/ 3785807 w 6420707"/>
              <a:gd name="connsiteY354" fmla="*/ 2052189 h 2921916"/>
              <a:gd name="connsiteX355" fmla="*/ 3754565 w 6420707"/>
              <a:gd name="connsiteY355" fmla="*/ 2061047 h 2921916"/>
              <a:gd name="connsiteX356" fmla="*/ 3710464 w 6420707"/>
              <a:gd name="connsiteY356" fmla="*/ 2089146 h 2921916"/>
              <a:gd name="connsiteX357" fmla="*/ 3691223 w 6420707"/>
              <a:gd name="connsiteY357" fmla="*/ 2122293 h 2921916"/>
              <a:gd name="connsiteX358" fmla="*/ 3686842 w 6420707"/>
              <a:gd name="connsiteY358" fmla="*/ 2164298 h 2921916"/>
              <a:gd name="connsiteX359" fmla="*/ 3639884 w 6420707"/>
              <a:gd name="connsiteY359" fmla="*/ 2207828 h 2921916"/>
              <a:gd name="connsiteX360" fmla="*/ 3595402 w 6420707"/>
              <a:gd name="connsiteY360" fmla="*/ 2236212 h 2921916"/>
              <a:gd name="connsiteX361" fmla="*/ 3585210 w 6420707"/>
              <a:gd name="connsiteY361" fmla="*/ 2233450 h 2921916"/>
              <a:gd name="connsiteX362" fmla="*/ 3588734 w 6420707"/>
              <a:gd name="connsiteY362" fmla="*/ 2240117 h 2921916"/>
              <a:gd name="connsiteX363" fmla="*/ 3503390 w 6420707"/>
              <a:gd name="connsiteY363" fmla="*/ 2283361 h 2921916"/>
              <a:gd name="connsiteX364" fmla="*/ 3501771 w 6420707"/>
              <a:gd name="connsiteY364" fmla="*/ 2257548 h 2921916"/>
              <a:gd name="connsiteX365" fmla="*/ 3485484 w 6420707"/>
              <a:gd name="connsiteY365" fmla="*/ 2222115 h 2921916"/>
              <a:gd name="connsiteX366" fmla="*/ 3455003 w 6420707"/>
              <a:gd name="connsiteY366" fmla="*/ 2113435 h 2921916"/>
              <a:gd name="connsiteX367" fmla="*/ 3436715 w 6420707"/>
              <a:gd name="connsiteY367" fmla="*/ 2050093 h 2921916"/>
              <a:gd name="connsiteX368" fmla="*/ 3467576 w 6420707"/>
              <a:gd name="connsiteY368" fmla="*/ 2016280 h 2921916"/>
              <a:gd name="connsiteX369" fmla="*/ 3507105 w 6420707"/>
              <a:gd name="connsiteY369" fmla="*/ 1979989 h 2921916"/>
              <a:gd name="connsiteX370" fmla="*/ 3529013 w 6420707"/>
              <a:gd name="connsiteY370" fmla="*/ 1953700 h 2921916"/>
              <a:gd name="connsiteX371" fmla="*/ 3576828 w 6420707"/>
              <a:gd name="connsiteY371" fmla="*/ 1937794 h 2921916"/>
              <a:gd name="connsiteX372" fmla="*/ 3625691 w 6420707"/>
              <a:gd name="connsiteY372" fmla="*/ 1926268 h 2921916"/>
              <a:gd name="connsiteX373" fmla="*/ 3649409 w 6420707"/>
              <a:gd name="connsiteY373" fmla="*/ 1912457 h 2921916"/>
              <a:gd name="connsiteX374" fmla="*/ 3675221 w 6420707"/>
              <a:gd name="connsiteY374" fmla="*/ 1907599 h 2921916"/>
              <a:gd name="connsiteX375" fmla="*/ 3699986 w 6420707"/>
              <a:gd name="connsiteY375" fmla="*/ 1898265 h 2921916"/>
              <a:gd name="connsiteX376" fmla="*/ 3737420 w 6420707"/>
              <a:gd name="connsiteY376" fmla="*/ 1868356 h 2921916"/>
              <a:gd name="connsiteX377" fmla="*/ 3761422 w 6420707"/>
              <a:gd name="connsiteY377" fmla="*/ 1851021 h 2921916"/>
              <a:gd name="connsiteX378" fmla="*/ 3717989 w 6420707"/>
              <a:gd name="connsiteY378" fmla="*/ 1850735 h 2921916"/>
              <a:gd name="connsiteX379" fmla="*/ 3698367 w 6420707"/>
              <a:gd name="connsiteY379" fmla="*/ 1851878 h 2921916"/>
              <a:gd name="connsiteX380" fmla="*/ 3644551 w 6420707"/>
              <a:gd name="connsiteY380" fmla="*/ 1862260 h 2921916"/>
              <a:gd name="connsiteX381" fmla="*/ 3733895 w 6420707"/>
              <a:gd name="connsiteY381" fmla="*/ 1803682 h 2921916"/>
              <a:gd name="connsiteX382" fmla="*/ 3681222 w 6420707"/>
              <a:gd name="connsiteY382" fmla="*/ 1809111 h 2921916"/>
              <a:gd name="connsiteX383" fmla="*/ 3645884 w 6420707"/>
              <a:gd name="connsiteY383" fmla="*/ 1823303 h 2921916"/>
              <a:gd name="connsiteX384" fmla="*/ 3610356 w 6420707"/>
              <a:gd name="connsiteY384" fmla="*/ 1831685 h 2921916"/>
              <a:gd name="connsiteX385" fmla="*/ 3639217 w 6420707"/>
              <a:gd name="connsiteY385" fmla="*/ 1800253 h 2921916"/>
              <a:gd name="connsiteX386" fmla="*/ 3661315 w 6420707"/>
              <a:gd name="connsiteY386" fmla="*/ 1764534 h 2921916"/>
              <a:gd name="connsiteX387" fmla="*/ 3611499 w 6420707"/>
              <a:gd name="connsiteY387" fmla="*/ 1786822 h 2921916"/>
              <a:gd name="connsiteX388" fmla="*/ 3564636 w 6420707"/>
              <a:gd name="connsiteY388" fmla="*/ 1816636 h 2921916"/>
              <a:gd name="connsiteX389" fmla="*/ 3557683 w 6420707"/>
              <a:gd name="connsiteY389" fmla="*/ 1797205 h 2921916"/>
              <a:gd name="connsiteX390" fmla="*/ 3576066 w 6420707"/>
              <a:gd name="connsiteY390" fmla="*/ 1770630 h 2921916"/>
              <a:gd name="connsiteX391" fmla="*/ 3574542 w 6420707"/>
              <a:gd name="connsiteY391" fmla="*/ 1739388 h 2921916"/>
              <a:gd name="connsiteX392" fmla="*/ 3540824 w 6420707"/>
              <a:gd name="connsiteY392" fmla="*/ 1760248 h 2921916"/>
              <a:gd name="connsiteX393" fmla="*/ 3515487 w 6420707"/>
              <a:gd name="connsiteY393" fmla="*/ 1791966 h 2921916"/>
              <a:gd name="connsiteX394" fmla="*/ 3492055 w 6420707"/>
              <a:gd name="connsiteY394" fmla="*/ 1826827 h 2921916"/>
              <a:gd name="connsiteX395" fmla="*/ 3482816 w 6420707"/>
              <a:gd name="connsiteY395" fmla="*/ 1857117 h 2921916"/>
              <a:gd name="connsiteX396" fmla="*/ 3459004 w 6420707"/>
              <a:gd name="connsiteY396" fmla="*/ 1880358 h 2921916"/>
              <a:gd name="connsiteX397" fmla="*/ 3450146 w 6420707"/>
              <a:gd name="connsiteY397" fmla="*/ 1897693 h 2921916"/>
              <a:gd name="connsiteX398" fmla="*/ 3417284 w 6420707"/>
              <a:gd name="connsiteY398" fmla="*/ 1932364 h 2921916"/>
              <a:gd name="connsiteX399" fmla="*/ 3413379 w 6420707"/>
              <a:gd name="connsiteY399" fmla="*/ 1936079 h 2921916"/>
              <a:gd name="connsiteX400" fmla="*/ 3437477 w 6420707"/>
              <a:gd name="connsiteY400" fmla="*/ 1862165 h 2921916"/>
              <a:gd name="connsiteX401" fmla="*/ 3461576 w 6420707"/>
              <a:gd name="connsiteY401" fmla="*/ 1756723 h 2921916"/>
              <a:gd name="connsiteX402" fmla="*/ 3534061 w 6420707"/>
              <a:gd name="connsiteY402" fmla="*/ 1535172 h 2921916"/>
              <a:gd name="connsiteX403" fmla="*/ 3624834 w 6420707"/>
              <a:gd name="connsiteY403" fmla="*/ 1449066 h 2921916"/>
              <a:gd name="connsiteX404" fmla="*/ 3654647 w 6420707"/>
              <a:gd name="connsiteY404" fmla="*/ 1354768 h 2921916"/>
              <a:gd name="connsiteX405" fmla="*/ 3627977 w 6420707"/>
              <a:gd name="connsiteY405" fmla="*/ 1323241 h 2921916"/>
              <a:gd name="connsiteX406" fmla="*/ 3605689 w 6420707"/>
              <a:gd name="connsiteY406" fmla="*/ 1291522 h 2921916"/>
              <a:gd name="connsiteX407" fmla="*/ 3572828 w 6420707"/>
              <a:gd name="connsiteY407" fmla="*/ 1283140 h 2921916"/>
              <a:gd name="connsiteX408" fmla="*/ 3553492 w 6420707"/>
              <a:gd name="connsiteY408" fmla="*/ 1282950 h 2921916"/>
              <a:gd name="connsiteX409" fmla="*/ 3538823 w 6420707"/>
              <a:gd name="connsiteY409" fmla="*/ 1291427 h 2921916"/>
              <a:gd name="connsiteX410" fmla="*/ 3522059 w 6420707"/>
              <a:gd name="connsiteY410" fmla="*/ 1290284 h 2921916"/>
              <a:gd name="connsiteX411" fmla="*/ 3480435 w 6420707"/>
              <a:gd name="connsiteY411" fmla="*/ 1305905 h 2921916"/>
              <a:gd name="connsiteX412" fmla="*/ 3468624 w 6420707"/>
              <a:gd name="connsiteY412" fmla="*/ 1341529 h 2921916"/>
              <a:gd name="connsiteX413" fmla="*/ 3457575 w 6420707"/>
              <a:gd name="connsiteY413" fmla="*/ 1375342 h 2921916"/>
              <a:gd name="connsiteX414" fmla="*/ 3445955 w 6420707"/>
              <a:gd name="connsiteY414" fmla="*/ 1462782 h 2921916"/>
              <a:gd name="connsiteX415" fmla="*/ 3418713 w 6420707"/>
              <a:gd name="connsiteY415" fmla="*/ 1532410 h 2921916"/>
              <a:gd name="connsiteX416" fmla="*/ 3406426 w 6420707"/>
              <a:gd name="connsiteY416" fmla="*/ 1578606 h 2921916"/>
              <a:gd name="connsiteX417" fmla="*/ 3363087 w 6420707"/>
              <a:gd name="connsiteY417" fmla="*/ 1664617 h 2921916"/>
              <a:gd name="connsiteX418" fmla="*/ 3284601 w 6420707"/>
              <a:gd name="connsiteY418" fmla="*/ 1842448 h 2921916"/>
              <a:gd name="connsiteX419" fmla="*/ 3260598 w 6420707"/>
              <a:gd name="connsiteY419" fmla="*/ 1928650 h 2921916"/>
              <a:gd name="connsiteX420" fmla="*/ 3259551 w 6420707"/>
              <a:gd name="connsiteY420" fmla="*/ 2048093 h 2921916"/>
              <a:gd name="connsiteX421" fmla="*/ 3241834 w 6420707"/>
              <a:gd name="connsiteY421" fmla="*/ 2059142 h 2921916"/>
              <a:gd name="connsiteX422" fmla="*/ 3206877 w 6420707"/>
              <a:gd name="connsiteY422" fmla="*/ 2084955 h 2921916"/>
              <a:gd name="connsiteX423" fmla="*/ 3171920 w 6420707"/>
              <a:gd name="connsiteY423" fmla="*/ 2110768 h 2921916"/>
              <a:gd name="connsiteX424" fmla="*/ 3141917 w 6420707"/>
              <a:gd name="connsiteY424" fmla="*/ 2162393 h 2921916"/>
              <a:gd name="connsiteX425" fmla="*/ 3125629 w 6420707"/>
              <a:gd name="connsiteY425" fmla="*/ 2172014 h 2921916"/>
              <a:gd name="connsiteX426" fmla="*/ 3119914 w 6420707"/>
              <a:gd name="connsiteY426" fmla="*/ 2162584 h 2921916"/>
              <a:gd name="connsiteX427" fmla="*/ 3104388 w 6420707"/>
              <a:gd name="connsiteY427" fmla="*/ 2147534 h 2921916"/>
              <a:gd name="connsiteX428" fmla="*/ 3085814 w 6420707"/>
              <a:gd name="connsiteY428" fmla="*/ 2137628 h 2921916"/>
              <a:gd name="connsiteX429" fmla="*/ 3076004 w 6420707"/>
              <a:gd name="connsiteY429" fmla="*/ 2134961 h 2921916"/>
              <a:gd name="connsiteX430" fmla="*/ 3073908 w 6420707"/>
              <a:gd name="connsiteY430" fmla="*/ 2134199 h 2921916"/>
              <a:gd name="connsiteX431" fmla="*/ 3028188 w 6420707"/>
              <a:gd name="connsiteY431" fmla="*/ 2123245 h 2921916"/>
              <a:gd name="connsiteX432" fmla="*/ 3024092 w 6420707"/>
              <a:gd name="connsiteY432" fmla="*/ 2123245 h 2921916"/>
              <a:gd name="connsiteX433" fmla="*/ 3024092 w 6420707"/>
              <a:gd name="connsiteY433" fmla="*/ 2122674 h 2921916"/>
              <a:gd name="connsiteX434" fmla="*/ 3032855 w 6420707"/>
              <a:gd name="connsiteY434" fmla="*/ 2123055 h 2921916"/>
              <a:gd name="connsiteX435" fmla="*/ 3060287 w 6420707"/>
              <a:gd name="connsiteY435" fmla="*/ 2128008 h 2921916"/>
              <a:gd name="connsiteX436" fmla="*/ 3032855 w 6420707"/>
              <a:gd name="connsiteY436" fmla="*/ 2122674 h 2921916"/>
              <a:gd name="connsiteX437" fmla="*/ 3023997 w 6420707"/>
              <a:gd name="connsiteY437" fmla="*/ 2122198 h 2921916"/>
              <a:gd name="connsiteX438" fmla="*/ 3023807 w 6420707"/>
              <a:gd name="connsiteY438" fmla="*/ 2120102 h 2921916"/>
              <a:gd name="connsiteX439" fmla="*/ 3023521 w 6420707"/>
              <a:gd name="connsiteY439" fmla="*/ 2122198 h 2921916"/>
              <a:gd name="connsiteX440" fmla="*/ 3007233 w 6420707"/>
              <a:gd name="connsiteY440" fmla="*/ 2122007 h 2921916"/>
              <a:gd name="connsiteX441" fmla="*/ 3003137 w 6420707"/>
              <a:gd name="connsiteY441" fmla="*/ 2106005 h 2921916"/>
              <a:gd name="connsiteX442" fmla="*/ 3005614 w 6420707"/>
              <a:gd name="connsiteY442" fmla="*/ 2122007 h 2921916"/>
              <a:gd name="connsiteX443" fmla="*/ 2971895 w 6420707"/>
              <a:gd name="connsiteY443" fmla="*/ 2124865 h 2921916"/>
              <a:gd name="connsiteX444" fmla="*/ 2943320 w 6420707"/>
              <a:gd name="connsiteY444" fmla="*/ 1946557 h 2921916"/>
              <a:gd name="connsiteX445" fmla="*/ 2871692 w 6420707"/>
              <a:gd name="connsiteY445" fmla="*/ 1930936 h 2921916"/>
              <a:gd name="connsiteX446" fmla="*/ 2976277 w 6420707"/>
              <a:gd name="connsiteY446" fmla="*/ 1802253 h 2921916"/>
              <a:gd name="connsiteX447" fmla="*/ 3003709 w 6420707"/>
              <a:gd name="connsiteY447" fmla="*/ 1767677 h 2921916"/>
              <a:gd name="connsiteX448" fmla="*/ 3051048 w 6420707"/>
              <a:gd name="connsiteY448" fmla="*/ 1735006 h 2921916"/>
              <a:gd name="connsiteX449" fmla="*/ 3090196 w 6420707"/>
              <a:gd name="connsiteY449" fmla="*/ 1713385 h 2921916"/>
              <a:gd name="connsiteX450" fmla="*/ 3132677 w 6420707"/>
              <a:gd name="connsiteY450" fmla="*/ 1667665 h 2921916"/>
              <a:gd name="connsiteX451" fmla="*/ 3122200 w 6420707"/>
              <a:gd name="connsiteY451" fmla="*/ 1650520 h 2921916"/>
              <a:gd name="connsiteX452" fmla="*/ 3131058 w 6420707"/>
              <a:gd name="connsiteY452" fmla="*/ 1630422 h 2921916"/>
              <a:gd name="connsiteX453" fmla="*/ 3110294 w 6420707"/>
              <a:gd name="connsiteY453" fmla="*/ 1616801 h 2921916"/>
              <a:gd name="connsiteX454" fmla="*/ 3092768 w 6420707"/>
              <a:gd name="connsiteY454" fmla="*/ 1572129 h 2921916"/>
              <a:gd name="connsiteX455" fmla="*/ 3150870 w 6420707"/>
              <a:gd name="connsiteY455" fmla="*/ 1478974 h 2921916"/>
              <a:gd name="connsiteX456" fmla="*/ 3148108 w 6420707"/>
              <a:gd name="connsiteY456" fmla="*/ 1473164 h 2921916"/>
              <a:gd name="connsiteX457" fmla="*/ 3122676 w 6420707"/>
              <a:gd name="connsiteY457" fmla="*/ 1480879 h 2921916"/>
              <a:gd name="connsiteX458" fmla="*/ 3066574 w 6420707"/>
              <a:gd name="connsiteY458" fmla="*/ 1554317 h 2921916"/>
              <a:gd name="connsiteX459" fmla="*/ 3028188 w 6420707"/>
              <a:gd name="connsiteY459" fmla="*/ 1587655 h 2921916"/>
              <a:gd name="connsiteX460" fmla="*/ 2981897 w 6420707"/>
              <a:gd name="connsiteY460" fmla="*/ 1567938 h 2921916"/>
              <a:gd name="connsiteX461" fmla="*/ 2975134 w 6420707"/>
              <a:gd name="connsiteY461" fmla="*/ 1595560 h 2921916"/>
              <a:gd name="connsiteX462" fmla="*/ 2946464 w 6420707"/>
              <a:gd name="connsiteY462" fmla="*/ 1641185 h 2921916"/>
              <a:gd name="connsiteX463" fmla="*/ 2947988 w 6420707"/>
              <a:gd name="connsiteY463" fmla="*/ 1671475 h 2921916"/>
              <a:gd name="connsiteX464" fmla="*/ 2900077 w 6420707"/>
              <a:gd name="connsiteY464" fmla="*/ 1740721 h 2921916"/>
              <a:gd name="connsiteX465" fmla="*/ 2690051 w 6420707"/>
              <a:gd name="connsiteY465" fmla="*/ 1905980 h 2921916"/>
              <a:gd name="connsiteX466" fmla="*/ 2651665 w 6420707"/>
              <a:gd name="connsiteY466" fmla="*/ 1946176 h 2921916"/>
              <a:gd name="connsiteX467" fmla="*/ 2616803 w 6420707"/>
              <a:gd name="connsiteY467" fmla="*/ 1989800 h 2921916"/>
              <a:gd name="connsiteX468" fmla="*/ 2610041 w 6420707"/>
              <a:gd name="connsiteY468" fmla="*/ 1995134 h 2921916"/>
              <a:gd name="connsiteX469" fmla="*/ 2601659 w 6420707"/>
              <a:gd name="connsiteY469" fmla="*/ 1959320 h 2921916"/>
              <a:gd name="connsiteX470" fmla="*/ 2596325 w 6420707"/>
              <a:gd name="connsiteY470" fmla="*/ 1946557 h 2921916"/>
              <a:gd name="connsiteX471" fmla="*/ 2593086 w 6420707"/>
              <a:gd name="connsiteY471" fmla="*/ 1917982 h 2921916"/>
              <a:gd name="connsiteX472" fmla="*/ 2587371 w 6420707"/>
              <a:gd name="connsiteY472" fmla="*/ 1893502 h 2921916"/>
              <a:gd name="connsiteX473" fmla="*/ 2593848 w 6420707"/>
              <a:gd name="connsiteY473" fmla="*/ 1846258 h 2921916"/>
              <a:gd name="connsiteX474" fmla="*/ 2632615 w 6420707"/>
              <a:gd name="connsiteY474" fmla="*/ 1762057 h 2921916"/>
              <a:gd name="connsiteX475" fmla="*/ 2667191 w 6420707"/>
              <a:gd name="connsiteY475" fmla="*/ 1660140 h 2921916"/>
              <a:gd name="connsiteX476" fmla="*/ 2732722 w 6420707"/>
              <a:gd name="connsiteY476" fmla="*/ 1535648 h 2921916"/>
              <a:gd name="connsiteX477" fmla="*/ 2758154 w 6420707"/>
              <a:gd name="connsiteY477" fmla="*/ 1494405 h 2921916"/>
              <a:gd name="connsiteX478" fmla="*/ 2807589 w 6420707"/>
              <a:gd name="connsiteY478" fmla="*/ 1475641 h 2921916"/>
              <a:gd name="connsiteX479" fmla="*/ 2832354 w 6420707"/>
              <a:gd name="connsiteY479" fmla="*/ 1466306 h 2921916"/>
              <a:gd name="connsiteX480" fmla="*/ 2856547 w 6420707"/>
              <a:gd name="connsiteY480" fmla="*/ 1454781 h 2921916"/>
              <a:gd name="connsiteX481" fmla="*/ 2888456 w 6420707"/>
              <a:gd name="connsiteY481" fmla="*/ 1446018 h 2921916"/>
              <a:gd name="connsiteX482" fmla="*/ 2910745 w 6420707"/>
              <a:gd name="connsiteY482" fmla="*/ 1431349 h 2921916"/>
              <a:gd name="connsiteX483" fmla="*/ 2932176 w 6420707"/>
              <a:gd name="connsiteY483" fmla="*/ 1418110 h 2921916"/>
              <a:gd name="connsiteX484" fmla="*/ 2917127 w 6420707"/>
              <a:gd name="connsiteY484" fmla="*/ 1408775 h 2921916"/>
              <a:gd name="connsiteX485" fmla="*/ 2942177 w 6420707"/>
              <a:gd name="connsiteY485" fmla="*/ 1395821 h 2921916"/>
              <a:gd name="connsiteX486" fmla="*/ 2959322 w 6420707"/>
              <a:gd name="connsiteY486" fmla="*/ 1374199 h 2921916"/>
              <a:gd name="connsiteX487" fmla="*/ 2907221 w 6420707"/>
              <a:gd name="connsiteY487" fmla="*/ 1381819 h 2921916"/>
              <a:gd name="connsiteX488" fmla="*/ 2881122 w 6420707"/>
              <a:gd name="connsiteY488" fmla="*/ 1390297 h 2921916"/>
              <a:gd name="connsiteX489" fmla="*/ 2856738 w 6420707"/>
              <a:gd name="connsiteY489" fmla="*/ 1396107 h 2921916"/>
              <a:gd name="connsiteX490" fmla="*/ 2876645 w 6420707"/>
              <a:gd name="connsiteY490" fmla="*/ 1376200 h 2921916"/>
              <a:gd name="connsiteX491" fmla="*/ 2908268 w 6420707"/>
              <a:gd name="connsiteY491" fmla="*/ 1346482 h 2921916"/>
              <a:gd name="connsiteX492" fmla="*/ 2933129 w 6420707"/>
              <a:gd name="connsiteY492" fmla="*/ 1312477 h 2921916"/>
              <a:gd name="connsiteX493" fmla="*/ 2880551 w 6420707"/>
              <a:gd name="connsiteY493" fmla="*/ 1333051 h 2921916"/>
              <a:gd name="connsiteX494" fmla="*/ 2854262 w 6420707"/>
              <a:gd name="connsiteY494" fmla="*/ 1350958 h 2921916"/>
              <a:gd name="connsiteX495" fmla="*/ 2827782 w 6420707"/>
              <a:gd name="connsiteY495" fmla="*/ 1363055 h 2921916"/>
              <a:gd name="connsiteX496" fmla="*/ 2838641 w 6420707"/>
              <a:gd name="connsiteY496" fmla="*/ 1339433 h 2921916"/>
              <a:gd name="connsiteX497" fmla="*/ 2854738 w 6420707"/>
              <a:gd name="connsiteY497" fmla="*/ 1313335 h 2921916"/>
              <a:gd name="connsiteX498" fmla="*/ 2871311 w 6420707"/>
              <a:gd name="connsiteY498" fmla="*/ 1274282 h 2921916"/>
              <a:gd name="connsiteX499" fmla="*/ 2832449 w 6420707"/>
              <a:gd name="connsiteY499" fmla="*/ 1303333 h 2921916"/>
              <a:gd name="connsiteX500" fmla="*/ 2798731 w 6420707"/>
              <a:gd name="connsiteY500" fmla="*/ 1339433 h 2921916"/>
              <a:gd name="connsiteX501" fmla="*/ 2801779 w 6420707"/>
              <a:gd name="connsiteY501" fmla="*/ 1322288 h 2921916"/>
              <a:gd name="connsiteX502" fmla="*/ 2825972 w 6420707"/>
              <a:gd name="connsiteY502" fmla="*/ 1270853 h 2921916"/>
              <a:gd name="connsiteX503" fmla="*/ 2795969 w 6420707"/>
              <a:gd name="connsiteY503" fmla="*/ 1282664 h 2921916"/>
              <a:gd name="connsiteX504" fmla="*/ 2767965 w 6420707"/>
              <a:gd name="connsiteY504" fmla="*/ 1328003 h 2921916"/>
              <a:gd name="connsiteX505" fmla="*/ 2738628 w 6420707"/>
              <a:gd name="connsiteY505" fmla="*/ 1347815 h 2921916"/>
              <a:gd name="connsiteX506" fmla="*/ 2678621 w 6420707"/>
              <a:gd name="connsiteY506" fmla="*/ 1426396 h 2921916"/>
              <a:gd name="connsiteX507" fmla="*/ 2644902 w 6420707"/>
              <a:gd name="connsiteY507" fmla="*/ 1487071 h 2921916"/>
              <a:gd name="connsiteX508" fmla="*/ 2583466 w 6420707"/>
              <a:gd name="connsiteY508" fmla="*/ 1574320 h 2921916"/>
              <a:gd name="connsiteX509" fmla="*/ 2521744 w 6420707"/>
              <a:gd name="connsiteY509" fmla="*/ 1655663 h 2921916"/>
              <a:gd name="connsiteX510" fmla="*/ 2512028 w 6420707"/>
              <a:gd name="connsiteY510" fmla="*/ 1669570 h 2921916"/>
              <a:gd name="connsiteX511" fmla="*/ 2516315 w 6420707"/>
              <a:gd name="connsiteY511" fmla="*/ 1644233 h 2921916"/>
              <a:gd name="connsiteX512" fmla="*/ 2545271 w 6420707"/>
              <a:gd name="connsiteY512" fmla="*/ 1621849 h 2921916"/>
              <a:gd name="connsiteX513" fmla="*/ 2561939 w 6420707"/>
              <a:gd name="connsiteY513" fmla="*/ 1589655 h 2921916"/>
              <a:gd name="connsiteX514" fmla="*/ 2562892 w 6420707"/>
              <a:gd name="connsiteY514" fmla="*/ 1569176 h 2921916"/>
              <a:gd name="connsiteX515" fmla="*/ 2568035 w 6420707"/>
              <a:gd name="connsiteY515" fmla="*/ 1548507 h 2921916"/>
              <a:gd name="connsiteX516" fmla="*/ 2563559 w 6420707"/>
              <a:gd name="connsiteY516" fmla="*/ 1498310 h 2921916"/>
              <a:gd name="connsiteX517" fmla="*/ 2576322 w 6420707"/>
              <a:gd name="connsiteY517" fmla="*/ 1428778 h 2921916"/>
              <a:gd name="connsiteX518" fmla="*/ 2537841 w 6420707"/>
              <a:gd name="connsiteY518" fmla="*/ 1448971 h 2921916"/>
              <a:gd name="connsiteX519" fmla="*/ 2534126 w 6420707"/>
              <a:gd name="connsiteY519" fmla="*/ 1484975 h 2921916"/>
              <a:gd name="connsiteX520" fmla="*/ 2525459 w 6420707"/>
              <a:gd name="connsiteY520" fmla="*/ 1527171 h 2921916"/>
              <a:gd name="connsiteX521" fmla="*/ 2513934 w 6420707"/>
              <a:gd name="connsiteY521" fmla="*/ 1469545 h 2921916"/>
              <a:gd name="connsiteX522" fmla="*/ 2499074 w 6420707"/>
              <a:gd name="connsiteY522" fmla="*/ 1437731 h 2921916"/>
              <a:gd name="connsiteX523" fmla="*/ 2492693 w 6420707"/>
              <a:gd name="connsiteY523" fmla="*/ 1405537 h 2921916"/>
              <a:gd name="connsiteX524" fmla="*/ 2480501 w 6420707"/>
              <a:gd name="connsiteY524" fmla="*/ 1376962 h 2921916"/>
              <a:gd name="connsiteX525" fmla="*/ 2449544 w 6420707"/>
              <a:gd name="connsiteY525" fmla="*/ 1325241 h 2921916"/>
              <a:gd name="connsiteX526" fmla="*/ 2455545 w 6420707"/>
              <a:gd name="connsiteY526" fmla="*/ 1394964 h 2921916"/>
              <a:gd name="connsiteX527" fmla="*/ 2470880 w 6420707"/>
              <a:gd name="connsiteY527" fmla="*/ 1462591 h 2921916"/>
              <a:gd name="connsiteX528" fmla="*/ 2457450 w 6420707"/>
              <a:gd name="connsiteY528" fmla="*/ 1423063 h 2921916"/>
              <a:gd name="connsiteX529" fmla="*/ 2439067 w 6420707"/>
              <a:gd name="connsiteY529" fmla="*/ 1343624 h 2921916"/>
              <a:gd name="connsiteX530" fmla="*/ 2412206 w 6420707"/>
              <a:gd name="connsiteY530" fmla="*/ 1310572 h 2921916"/>
              <a:gd name="connsiteX531" fmla="*/ 2419350 w 6420707"/>
              <a:gd name="connsiteY531" fmla="*/ 1387058 h 2921916"/>
              <a:gd name="connsiteX532" fmla="*/ 2429161 w 6420707"/>
              <a:gd name="connsiteY532" fmla="*/ 1466782 h 2921916"/>
              <a:gd name="connsiteX533" fmla="*/ 2429351 w 6420707"/>
              <a:gd name="connsiteY533" fmla="*/ 1471069 h 2921916"/>
              <a:gd name="connsiteX534" fmla="*/ 2413064 w 6420707"/>
              <a:gd name="connsiteY534" fmla="*/ 1400869 h 2921916"/>
              <a:gd name="connsiteX535" fmla="*/ 2382584 w 6420707"/>
              <a:gd name="connsiteY535" fmla="*/ 1338957 h 2921916"/>
              <a:gd name="connsiteX536" fmla="*/ 2382584 w 6420707"/>
              <a:gd name="connsiteY536" fmla="*/ 1384963 h 2921916"/>
              <a:gd name="connsiteX537" fmla="*/ 2388680 w 6420707"/>
              <a:gd name="connsiteY537" fmla="*/ 1431635 h 2921916"/>
              <a:gd name="connsiteX538" fmla="*/ 2364677 w 6420707"/>
              <a:gd name="connsiteY538" fmla="*/ 1406108 h 2921916"/>
              <a:gd name="connsiteX539" fmla="*/ 2365724 w 6420707"/>
              <a:gd name="connsiteY539" fmla="*/ 1454686 h 2921916"/>
              <a:gd name="connsiteX540" fmla="*/ 2374773 w 6420707"/>
              <a:gd name="connsiteY540" fmla="*/ 1536315 h 2921916"/>
              <a:gd name="connsiteX541" fmla="*/ 2386489 w 6420707"/>
              <a:gd name="connsiteY541" fmla="*/ 1575082 h 2921916"/>
              <a:gd name="connsiteX542" fmla="*/ 2396490 w 6420707"/>
              <a:gd name="connsiteY542" fmla="*/ 1613086 h 2921916"/>
              <a:gd name="connsiteX543" fmla="*/ 2416874 w 6420707"/>
              <a:gd name="connsiteY543" fmla="*/ 1655854 h 2921916"/>
              <a:gd name="connsiteX544" fmla="*/ 2416112 w 6420707"/>
              <a:gd name="connsiteY544" fmla="*/ 1680619 h 2921916"/>
              <a:gd name="connsiteX545" fmla="*/ 2423827 w 6420707"/>
              <a:gd name="connsiteY545" fmla="*/ 1728053 h 2921916"/>
              <a:gd name="connsiteX546" fmla="*/ 2434971 w 6420707"/>
              <a:gd name="connsiteY546" fmla="*/ 1966559 h 2921916"/>
              <a:gd name="connsiteX547" fmla="*/ 2420398 w 6420707"/>
              <a:gd name="connsiteY547" fmla="*/ 1982085 h 2921916"/>
              <a:gd name="connsiteX548" fmla="*/ 2404586 w 6420707"/>
              <a:gd name="connsiteY548" fmla="*/ 2044378 h 2921916"/>
              <a:gd name="connsiteX549" fmla="*/ 2410682 w 6420707"/>
              <a:gd name="connsiteY549" fmla="*/ 2065143 h 2921916"/>
              <a:gd name="connsiteX550" fmla="*/ 2409063 w 6420707"/>
              <a:gd name="connsiteY550" fmla="*/ 2079335 h 2921916"/>
              <a:gd name="connsiteX551" fmla="*/ 2380583 w 6420707"/>
              <a:gd name="connsiteY551" fmla="*/ 2086860 h 2921916"/>
              <a:gd name="connsiteX552" fmla="*/ 2332482 w 6420707"/>
              <a:gd name="connsiteY552" fmla="*/ 2107815 h 2921916"/>
              <a:gd name="connsiteX553" fmla="*/ 2292096 w 6420707"/>
              <a:gd name="connsiteY553" fmla="*/ 2161155 h 2921916"/>
              <a:gd name="connsiteX554" fmla="*/ 2262378 w 6420707"/>
              <a:gd name="connsiteY554" fmla="*/ 2153725 h 2921916"/>
              <a:gd name="connsiteX555" fmla="*/ 2230565 w 6420707"/>
              <a:gd name="connsiteY555" fmla="*/ 2131818 h 2921916"/>
              <a:gd name="connsiteX556" fmla="*/ 2235327 w 6420707"/>
              <a:gd name="connsiteY556" fmla="*/ 2117340 h 2921916"/>
              <a:gd name="connsiteX557" fmla="*/ 2148269 w 6420707"/>
              <a:gd name="connsiteY557" fmla="*/ 2075144 h 2921916"/>
              <a:gd name="connsiteX558" fmla="*/ 2175034 w 6420707"/>
              <a:gd name="connsiteY558" fmla="*/ 2056380 h 2921916"/>
              <a:gd name="connsiteX559" fmla="*/ 2211515 w 6420707"/>
              <a:gd name="connsiteY559" fmla="*/ 2049998 h 2921916"/>
              <a:gd name="connsiteX560" fmla="*/ 2218182 w 6420707"/>
              <a:gd name="connsiteY560" fmla="*/ 2015422 h 2921916"/>
              <a:gd name="connsiteX561" fmla="*/ 2229136 w 6420707"/>
              <a:gd name="connsiteY561" fmla="*/ 1996087 h 2921916"/>
              <a:gd name="connsiteX562" fmla="*/ 2232374 w 6420707"/>
              <a:gd name="connsiteY562" fmla="*/ 1965035 h 2921916"/>
              <a:gd name="connsiteX563" fmla="*/ 2234089 w 6420707"/>
              <a:gd name="connsiteY563" fmla="*/ 1896836 h 2921916"/>
              <a:gd name="connsiteX564" fmla="*/ 2247138 w 6420707"/>
              <a:gd name="connsiteY564" fmla="*/ 1885025 h 2921916"/>
              <a:gd name="connsiteX565" fmla="*/ 2243138 w 6420707"/>
              <a:gd name="connsiteY565" fmla="*/ 1859212 h 2921916"/>
              <a:gd name="connsiteX566" fmla="*/ 2246948 w 6420707"/>
              <a:gd name="connsiteY566" fmla="*/ 1858546 h 2921916"/>
              <a:gd name="connsiteX567" fmla="*/ 2243138 w 6420707"/>
              <a:gd name="connsiteY567" fmla="*/ 1857879 h 2921916"/>
              <a:gd name="connsiteX568" fmla="*/ 2242757 w 6420707"/>
              <a:gd name="connsiteY568" fmla="*/ 1849211 h 2921916"/>
              <a:gd name="connsiteX569" fmla="*/ 2242090 w 6420707"/>
              <a:gd name="connsiteY569" fmla="*/ 1844735 h 2921916"/>
              <a:gd name="connsiteX570" fmla="*/ 2244947 w 6420707"/>
              <a:gd name="connsiteY570" fmla="*/ 1845020 h 2921916"/>
              <a:gd name="connsiteX571" fmla="*/ 2241899 w 6420707"/>
              <a:gd name="connsiteY571" fmla="*/ 1843591 h 2921916"/>
              <a:gd name="connsiteX572" fmla="*/ 2241042 w 6420707"/>
              <a:gd name="connsiteY572" fmla="*/ 1839305 h 2921916"/>
              <a:gd name="connsiteX573" fmla="*/ 2249615 w 6420707"/>
              <a:gd name="connsiteY573" fmla="*/ 1841686 h 2921916"/>
              <a:gd name="connsiteX574" fmla="*/ 2239994 w 6420707"/>
              <a:gd name="connsiteY574" fmla="*/ 1834638 h 2921916"/>
              <a:gd name="connsiteX575" fmla="*/ 2238470 w 6420707"/>
              <a:gd name="connsiteY575" fmla="*/ 1828447 h 2921916"/>
              <a:gd name="connsiteX576" fmla="*/ 2240471 w 6420707"/>
              <a:gd name="connsiteY576" fmla="*/ 1830066 h 2921916"/>
              <a:gd name="connsiteX577" fmla="*/ 2255711 w 6420707"/>
              <a:gd name="connsiteY577" fmla="*/ 1844163 h 2921916"/>
              <a:gd name="connsiteX578" fmla="*/ 2241518 w 6420707"/>
              <a:gd name="connsiteY578" fmla="*/ 1820922 h 2921916"/>
              <a:gd name="connsiteX579" fmla="*/ 2234375 w 6420707"/>
              <a:gd name="connsiteY579" fmla="*/ 1811968 h 2921916"/>
              <a:gd name="connsiteX580" fmla="*/ 2234184 w 6420707"/>
              <a:gd name="connsiteY580" fmla="*/ 1811016 h 2921916"/>
              <a:gd name="connsiteX581" fmla="*/ 2259521 w 6420707"/>
              <a:gd name="connsiteY581" fmla="*/ 1830161 h 2921916"/>
              <a:gd name="connsiteX582" fmla="*/ 2241709 w 6420707"/>
              <a:gd name="connsiteY582" fmla="*/ 1809968 h 2921916"/>
              <a:gd name="connsiteX583" fmla="*/ 2243519 w 6420707"/>
              <a:gd name="connsiteY583" fmla="*/ 1809968 h 2921916"/>
              <a:gd name="connsiteX584" fmla="*/ 2255615 w 6420707"/>
              <a:gd name="connsiteY584" fmla="*/ 1815397 h 2921916"/>
              <a:gd name="connsiteX585" fmla="*/ 2283428 w 6420707"/>
              <a:gd name="connsiteY585" fmla="*/ 1810635 h 2921916"/>
              <a:gd name="connsiteX586" fmla="*/ 2257425 w 6420707"/>
              <a:gd name="connsiteY586" fmla="*/ 1808349 h 2921916"/>
              <a:gd name="connsiteX587" fmla="*/ 2248472 w 6420707"/>
              <a:gd name="connsiteY587" fmla="*/ 1801967 h 2921916"/>
              <a:gd name="connsiteX588" fmla="*/ 2245043 w 6420707"/>
              <a:gd name="connsiteY588" fmla="*/ 1795776 h 2921916"/>
              <a:gd name="connsiteX589" fmla="*/ 2247900 w 6420707"/>
              <a:gd name="connsiteY589" fmla="*/ 1797681 h 2921916"/>
              <a:gd name="connsiteX590" fmla="*/ 2269046 w 6420707"/>
              <a:gd name="connsiteY590" fmla="*/ 1803967 h 2921916"/>
              <a:gd name="connsiteX591" fmla="*/ 2288096 w 6420707"/>
              <a:gd name="connsiteY591" fmla="*/ 1795490 h 2921916"/>
              <a:gd name="connsiteX592" fmla="*/ 2269522 w 6420707"/>
              <a:gd name="connsiteY592" fmla="*/ 1797871 h 2921916"/>
              <a:gd name="connsiteX593" fmla="*/ 2254377 w 6420707"/>
              <a:gd name="connsiteY593" fmla="*/ 1789204 h 2921916"/>
              <a:gd name="connsiteX594" fmla="*/ 2251424 w 6420707"/>
              <a:gd name="connsiteY594" fmla="*/ 1786441 h 2921916"/>
              <a:gd name="connsiteX595" fmla="*/ 2240661 w 6420707"/>
              <a:gd name="connsiteY595" fmla="*/ 1775107 h 2921916"/>
              <a:gd name="connsiteX596" fmla="*/ 2241042 w 6420707"/>
              <a:gd name="connsiteY596" fmla="*/ 1775107 h 2921916"/>
              <a:gd name="connsiteX597" fmla="*/ 2246852 w 6420707"/>
              <a:gd name="connsiteY597" fmla="*/ 1778155 h 2921916"/>
              <a:gd name="connsiteX598" fmla="*/ 2249710 w 6420707"/>
              <a:gd name="connsiteY598" fmla="*/ 1781965 h 2921916"/>
              <a:gd name="connsiteX599" fmla="*/ 2254472 w 6420707"/>
              <a:gd name="connsiteY599" fmla="*/ 1782917 h 2921916"/>
              <a:gd name="connsiteX600" fmla="*/ 2264474 w 6420707"/>
              <a:gd name="connsiteY600" fmla="*/ 1789299 h 2921916"/>
              <a:gd name="connsiteX601" fmla="*/ 2284095 w 6420707"/>
              <a:gd name="connsiteY601" fmla="*/ 1793871 h 2921916"/>
              <a:gd name="connsiteX602" fmla="*/ 2268093 w 6420707"/>
              <a:gd name="connsiteY602" fmla="*/ 1784536 h 2921916"/>
              <a:gd name="connsiteX603" fmla="*/ 2260378 w 6420707"/>
              <a:gd name="connsiteY603" fmla="*/ 1776535 h 2921916"/>
              <a:gd name="connsiteX604" fmla="*/ 2269522 w 6420707"/>
              <a:gd name="connsiteY604" fmla="*/ 1778821 h 2921916"/>
              <a:gd name="connsiteX605" fmla="*/ 2289143 w 6420707"/>
              <a:gd name="connsiteY605" fmla="*/ 1771011 h 2921916"/>
              <a:gd name="connsiteX606" fmla="*/ 2270855 w 6420707"/>
              <a:gd name="connsiteY606" fmla="*/ 1772725 h 2921916"/>
              <a:gd name="connsiteX607" fmla="*/ 2256187 w 6420707"/>
              <a:gd name="connsiteY607" fmla="*/ 1762057 h 2921916"/>
              <a:gd name="connsiteX608" fmla="*/ 2249710 w 6420707"/>
              <a:gd name="connsiteY608" fmla="*/ 1754533 h 2921916"/>
              <a:gd name="connsiteX609" fmla="*/ 2243233 w 6420707"/>
              <a:gd name="connsiteY609" fmla="*/ 1747103 h 2921916"/>
              <a:gd name="connsiteX610" fmla="*/ 2226374 w 6420707"/>
              <a:gd name="connsiteY610" fmla="*/ 1732244 h 2921916"/>
              <a:gd name="connsiteX611" fmla="*/ 2216182 w 6420707"/>
              <a:gd name="connsiteY611" fmla="*/ 1728148 h 2921916"/>
              <a:gd name="connsiteX612" fmla="*/ 2249424 w 6420707"/>
              <a:gd name="connsiteY612" fmla="*/ 1717385 h 2921916"/>
              <a:gd name="connsiteX613" fmla="*/ 2216944 w 6420707"/>
              <a:gd name="connsiteY613" fmla="*/ 1720147 h 2921916"/>
              <a:gd name="connsiteX614" fmla="*/ 2207038 w 6420707"/>
              <a:gd name="connsiteY614" fmla="*/ 1717576 h 2921916"/>
              <a:gd name="connsiteX615" fmla="*/ 2213991 w 6420707"/>
              <a:gd name="connsiteY615" fmla="*/ 1716433 h 2921916"/>
              <a:gd name="connsiteX616" fmla="*/ 2233803 w 6420707"/>
              <a:gd name="connsiteY616" fmla="*/ 1705860 h 2921916"/>
              <a:gd name="connsiteX617" fmla="*/ 2220849 w 6420707"/>
              <a:gd name="connsiteY617" fmla="*/ 1710051 h 2921916"/>
              <a:gd name="connsiteX618" fmla="*/ 2220944 w 6420707"/>
              <a:gd name="connsiteY618" fmla="*/ 1709384 h 2921916"/>
              <a:gd name="connsiteX619" fmla="*/ 2188655 w 6420707"/>
              <a:gd name="connsiteY619" fmla="*/ 1707765 h 2921916"/>
              <a:gd name="connsiteX620" fmla="*/ 2201323 w 6420707"/>
              <a:gd name="connsiteY620" fmla="*/ 1698716 h 2921916"/>
              <a:gd name="connsiteX621" fmla="*/ 2199513 w 6420707"/>
              <a:gd name="connsiteY621" fmla="*/ 1697287 h 2921916"/>
              <a:gd name="connsiteX622" fmla="*/ 2202656 w 6420707"/>
              <a:gd name="connsiteY622" fmla="*/ 1695287 h 2921916"/>
              <a:gd name="connsiteX623" fmla="*/ 2212372 w 6420707"/>
              <a:gd name="connsiteY623" fmla="*/ 1684048 h 2921916"/>
              <a:gd name="connsiteX624" fmla="*/ 2187988 w 6420707"/>
              <a:gd name="connsiteY624" fmla="*/ 1692430 h 2921916"/>
              <a:gd name="connsiteX625" fmla="*/ 2157984 w 6420707"/>
              <a:gd name="connsiteY625" fmla="*/ 1689096 h 2921916"/>
              <a:gd name="connsiteX626" fmla="*/ 2154460 w 6420707"/>
              <a:gd name="connsiteY626" fmla="*/ 1690239 h 2921916"/>
              <a:gd name="connsiteX627" fmla="*/ 2149983 w 6420707"/>
              <a:gd name="connsiteY627" fmla="*/ 1688143 h 2921916"/>
              <a:gd name="connsiteX628" fmla="*/ 2152174 w 6420707"/>
              <a:gd name="connsiteY628" fmla="*/ 1685476 h 2921916"/>
              <a:gd name="connsiteX629" fmla="*/ 2155603 w 6420707"/>
              <a:gd name="connsiteY629" fmla="*/ 1684333 h 2921916"/>
              <a:gd name="connsiteX630" fmla="*/ 2165318 w 6420707"/>
              <a:gd name="connsiteY630" fmla="*/ 1685286 h 2921916"/>
              <a:gd name="connsiteX631" fmla="*/ 2162556 w 6420707"/>
              <a:gd name="connsiteY631" fmla="*/ 1682238 h 2921916"/>
              <a:gd name="connsiteX632" fmla="*/ 2183225 w 6420707"/>
              <a:gd name="connsiteY632" fmla="*/ 1673570 h 2921916"/>
              <a:gd name="connsiteX633" fmla="*/ 2164175 w 6420707"/>
              <a:gd name="connsiteY633" fmla="*/ 1676142 h 2921916"/>
              <a:gd name="connsiteX634" fmla="*/ 2164271 w 6420707"/>
              <a:gd name="connsiteY634" fmla="*/ 1676047 h 2921916"/>
              <a:gd name="connsiteX635" fmla="*/ 2178463 w 6420707"/>
              <a:gd name="connsiteY635" fmla="*/ 1662235 h 2921916"/>
              <a:gd name="connsiteX636" fmla="*/ 2163699 w 6420707"/>
              <a:gd name="connsiteY636" fmla="*/ 1670713 h 2921916"/>
              <a:gd name="connsiteX637" fmla="*/ 2162175 w 6420707"/>
              <a:gd name="connsiteY637" fmla="*/ 1665950 h 2921916"/>
              <a:gd name="connsiteX638" fmla="*/ 2150745 w 6420707"/>
              <a:gd name="connsiteY638" fmla="*/ 1668522 h 2921916"/>
              <a:gd name="connsiteX639" fmla="*/ 2166747 w 6420707"/>
              <a:gd name="connsiteY639" fmla="*/ 1650424 h 2921916"/>
              <a:gd name="connsiteX640" fmla="*/ 2137410 w 6420707"/>
              <a:gd name="connsiteY640" fmla="*/ 1664617 h 2921916"/>
              <a:gd name="connsiteX641" fmla="*/ 2129409 w 6420707"/>
              <a:gd name="connsiteY641" fmla="*/ 1665474 h 2921916"/>
              <a:gd name="connsiteX642" fmla="*/ 2123694 w 6420707"/>
              <a:gd name="connsiteY642" fmla="*/ 1645948 h 2921916"/>
              <a:gd name="connsiteX643" fmla="*/ 2098834 w 6420707"/>
              <a:gd name="connsiteY643" fmla="*/ 1664998 h 2921916"/>
              <a:gd name="connsiteX644" fmla="*/ 2095976 w 6420707"/>
              <a:gd name="connsiteY644" fmla="*/ 1662331 h 2921916"/>
              <a:gd name="connsiteX645" fmla="*/ 2070068 w 6420707"/>
              <a:gd name="connsiteY645" fmla="*/ 1663093 h 2921916"/>
              <a:gd name="connsiteX646" fmla="*/ 2048637 w 6420707"/>
              <a:gd name="connsiteY646" fmla="*/ 1663283 h 2921916"/>
              <a:gd name="connsiteX647" fmla="*/ 2039303 w 6420707"/>
              <a:gd name="connsiteY647" fmla="*/ 1666045 h 2921916"/>
              <a:gd name="connsiteX648" fmla="*/ 2035207 w 6420707"/>
              <a:gd name="connsiteY648" fmla="*/ 1670236 h 2921916"/>
              <a:gd name="connsiteX649" fmla="*/ 2023015 w 6420707"/>
              <a:gd name="connsiteY649" fmla="*/ 1669379 h 2921916"/>
              <a:gd name="connsiteX650" fmla="*/ 2022443 w 6420707"/>
              <a:gd name="connsiteY650" fmla="*/ 1668998 h 2921916"/>
              <a:gd name="connsiteX651" fmla="*/ 2022253 w 6420707"/>
              <a:gd name="connsiteY651" fmla="*/ 1669093 h 2921916"/>
              <a:gd name="connsiteX652" fmla="*/ 2017395 w 6420707"/>
              <a:gd name="connsiteY652" fmla="*/ 1666331 h 2921916"/>
              <a:gd name="connsiteX653" fmla="*/ 2020729 w 6420707"/>
              <a:gd name="connsiteY653" fmla="*/ 1670141 h 2921916"/>
              <a:gd name="connsiteX654" fmla="*/ 2016538 w 6420707"/>
              <a:gd name="connsiteY654" fmla="*/ 1676047 h 2921916"/>
              <a:gd name="connsiteX655" fmla="*/ 2009013 w 6420707"/>
              <a:gd name="connsiteY655" fmla="*/ 1679952 h 2921916"/>
              <a:gd name="connsiteX656" fmla="*/ 2005298 w 6420707"/>
              <a:gd name="connsiteY656" fmla="*/ 1682047 h 2921916"/>
              <a:gd name="connsiteX657" fmla="*/ 1998821 w 6420707"/>
              <a:gd name="connsiteY657" fmla="*/ 1679666 h 2921916"/>
              <a:gd name="connsiteX658" fmla="*/ 2001488 w 6420707"/>
              <a:gd name="connsiteY658" fmla="*/ 1682238 h 2921916"/>
              <a:gd name="connsiteX659" fmla="*/ 1998726 w 6420707"/>
              <a:gd name="connsiteY659" fmla="*/ 1688239 h 2921916"/>
              <a:gd name="connsiteX660" fmla="*/ 1992916 w 6420707"/>
              <a:gd name="connsiteY660" fmla="*/ 1696144 h 2921916"/>
              <a:gd name="connsiteX661" fmla="*/ 1979962 w 6420707"/>
              <a:gd name="connsiteY661" fmla="*/ 1701574 h 2921916"/>
              <a:gd name="connsiteX662" fmla="*/ 1957769 w 6420707"/>
              <a:gd name="connsiteY662" fmla="*/ 1730720 h 2921916"/>
              <a:gd name="connsiteX663" fmla="*/ 1947482 w 6420707"/>
              <a:gd name="connsiteY663" fmla="*/ 1727101 h 2921916"/>
              <a:gd name="connsiteX664" fmla="*/ 1913858 w 6420707"/>
              <a:gd name="connsiteY664" fmla="*/ 1763391 h 2921916"/>
              <a:gd name="connsiteX665" fmla="*/ 1882140 w 6420707"/>
              <a:gd name="connsiteY665" fmla="*/ 1894931 h 2921916"/>
              <a:gd name="connsiteX666" fmla="*/ 1854518 w 6420707"/>
              <a:gd name="connsiteY666" fmla="*/ 1927507 h 2921916"/>
              <a:gd name="connsiteX667" fmla="*/ 1846707 w 6420707"/>
              <a:gd name="connsiteY667" fmla="*/ 1940270 h 2921916"/>
              <a:gd name="connsiteX668" fmla="*/ 1831848 w 6420707"/>
              <a:gd name="connsiteY668" fmla="*/ 1928173 h 2921916"/>
              <a:gd name="connsiteX669" fmla="*/ 1804130 w 6420707"/>
              <a:gd name="connsiteY669" fmla="*/ 1900741 h 2921916"/>
              <a:gd name="connsiteX670" fmla="*/ 1783937 w 6420707"/>
              <a:gd name="connsiteY670" fmla="*/ 1871214 h 2921916"/>
              <a:gd name="connsiteX671" fmla="*/ 1766602 w 6420707"/>
              <a:gd name="connsiteY671" fmla="*/ 1860927 h 2921916"/>
              <a:gd name="connsiteX672" fmla="*/ 1754124 w 6420707"/>
              <a:gd name="connsiteY672" fmla="*/ 1849973 h 2921916"/>
              <a:gd name="connsiteX673" fmla="*/ 1733741 w 6420707"/>
              <a:gd name="connsiteY673" fmla="*/ 1845782 h 2921916"/>
              <a:gd name="connsiteX674" fmla="*/ 1749457 w 6420707"/>
              <a:gd name="connsiteY674" fmla="*/ 1813397 h 2921916"/>
              <a:gd name="connsiteX675" fmla="*/ 1802320 w 6420707"/>
              <a:gd name="connsiteY675" fmla="*/ 1760914 h 2921916"/>
              <a:gd name="connsiteX676" fmla="*/ 1855565 w 6420707"/>
              <a:gd name="connsiteY676" fmla="*/ 1703193 h 2921916"/>
              <a:gd name="connsiteX677" fmla="*/ 1872520 w 6420707"/>
              <a:gd name="connsiteY677" fmla="*/ 1675666 h 2921916"/>
              <a:gd name="connsiteX678" fmla="*/ 1902809 w 6420707"/>
              <a:gd name="connsiteY678" fmla="*/ 1646519 h 2921916"/>
              <a:gd name="connsiteX679" fmla="*/ 1993868 w 6420707"/>
              <a:gd name="connsiteY679" fmla="*/ 1559080 h 2921916"/>
              <a:gd name="connsiteX680" fmla="*/ 2033778 w 6420707"/>
              <a:gd name="connsiteY680" fmla="*/ 1493833 h 2921916"/>
              <a:gd name="connsiteX681" fmla="*/ 2099310 w 6420707"/>
              <a:gd name="connsiteY681" fmla="*/ 1341243 h 2921916"/>
              <a:gd name="connsiteX682" fmla="*/ 2127885 w 6420707"/>
              <a:gd name="connsiteY682" fmla="*/ 1264090 h 2921916"/>
              <a:gd name="connsiteX683" fmla="*/ 2149602 w 6420707"/>
              <a:gd name="connsiteY683" fmla="*/ 1229515 h 2921916"/>
              <a:gd name="connsiteX684" fmla="*/ 2177225 w 6420707"/>
              <a:gd name="connsiteY684" fmla="*/ 1171984 h 2921916"/>
              <a:gd name="connsiteX685" fmla="*/ 2225135 w 6420707"/>
              <a:gd name="connsiteY685" fmla="*/ 1113786 h 2921916"/>
              <a:gd name="connsiteX686" fmla="*/ 2239899 w 6420707"/>
              <a:gd name="connsiteY686" fmla="*/ 1087211 h 2921916"/>
              <a:gd name="connsiteX687" fmla="*/ 2255330 w 6420707"/>
              <a:gd name="connsiteY687" fmla="*/ 1059112 h 2921916"/>
              <a:gd name="connsiteX688" fmla="*/ 2240852 w 6420707"/>
              <a:gd name="connsiteY688" fmla="*/ 1023965 h 2921916"/>
              <a:gd name="connsiteX689" fmla="*/ 2230374 w 6420707"/>
              <a:gd name="connsiteY689" fmla="*/ 1014154 h 2921916"/>
              <a:gd name="connsiteX690" fmla="*/ 2227136 w 6420707"/>
              <a:gd name="connsiteY690" fmla="*/ 1000057 h 2921916"/>
              <a:gd name="connsiteX691" fmla="*/ 2215801 w 6420707"/>
              <a:gd name="connsiteY691" fmla="*/ 988056 h 2921916"/>
              <a:gd name="connsiteX692" fmla="*/ 2191417 w 6420707"/>
              <a:gd name="connsiteY692" fmla="*/ 972435 h 2921916"/>
              <a:gd name="connsiteX693" fmla="*/ 2158651 w 6420707"/>
              <a:gd name="connsiteY693" fmla="*/ 976912 h 2921916"/>
              <a:gd name="connsiteX694" fmla="*/ 2123408 w 6420707"/>
              <a:gd name="connsiteY694" fmla="*/ 978531 h 2921916"/>
              <a:gd name="connsiteX695" fmla="*/ 2081784 w 6420707"/>
              <a:gd name="connsiteY695" fmla="*/ 1052064 h 2921916"/>
              <a:gd name="connsiteX696" fmla="*/ 2080832 w 6420707"/>
              <a:gd name="connsiteY696" fmla="*/ 1158934 h 2921916"/>
              <a:gd name="connsiteX697" fmla="*/ 1984439 w 6420707"/>
              <a:gd name="connsiteY697" fmla="*/ 1333147 h 2921916"/>
              <a:gd name="connsiteX698" fmla="*/ 1932527 w 6420707"/>
              <a:gd name="connsiteY698" fmla="*/ 1409632 h 2921916"/>
              <a:gd name="connsiteX699" fmla="*/ 1881759 w 6420707"/>
              <a:gd name="connsiteY699" fmla="*/ 1492024 h 2921916"/>
              <a:gd name="connsiteX700" fmla="*/ 1822514 w 6420707"/>
              <a:gd name="connsiteY700" fmla="*/ 1516408 h 2921916"/>
              <a:gd name="connsiteX701" fmla="*/ 1765078 w 6420707"/>
              <a:gd name="connsiteY701" fmla="*/ 1545173 h 2921916"/>
              <a:gd name="connsiteX702" fmla="*/ 1679353 w 6420707"/>
              <a:gd name="connsiteY702" fmla="*/ 1589369 h 2921916"/>
              <a:gd name="connsiteX703" fmla="*/ 1647730 w 6420707"/>
              <a:gd name="connsiteY703" fmla="*/ 1599847 h 2921916"/>
              <a:gd name="connsiteX704" fmla="*/ 1625632 w 6420707"/>
              <a:gd name="connsiteY704" fmla="*/ 1617944 h 2921916"/>
              <a:gd name="connsiteX705" fmla="*/ 1602677 w 6420707"/>
              <a:gd name="connsiteY705" fmla="*/ 1633756 h 2921916"/>
              <a:gd name="connsiteX706" fmla="*/ 1600581 w 6420707"/>
              <a:gd name="connsiteY706" fmla="*/ 1635185 h 2921916"/>
              <a:gd name="connsiteX707" fmla="*/ 1599914 w 6420707"/>
              <a:gd name="connsiteY707" fmla="*/ 1634232 h 2921916"/>
              <a:gd name="connsiteX708" fmla="*/ 1531811 w 6420707"/>
              <a:gd name="connsiteY708" fmla="*/ 1533934 h 2921916"/>
              <a:gd name="connsiteX709" fmla="*/ 1519619 w 6420707"/>
              <a:gd name="connsiteY709" fmla="*/ 1512407 h 2921916"/>
              <a:gd name="connsiteX710" fmla="*/ 1519714 w 6420707"/>
              <a:gd name="connsiteY710" fmla="*/ 1511836 h 2921916"/>
              <a:gd name="connsiteX711" fmla="*/ 1528667 w 6420707"/>
              <a:gd name="connsiteY711" fmla="*/ 1485166 h 2921916"/>
              <a:gd name="connsiteX712" fmla="*/ 1532763 w 6420707"/>
              <a:gd name="connsiteY712" fmla="*/ 1458496 h 2921916"/>
              <a:gd name="connsiteX713" fmla="*/ 1522000 w 6420707"/>
              <a:gd name="connsiteY713" fmla="*/ 1408108 h 2921916"/>
              <a:gd name="connsiteX714" fmla="*/ 1519999 w 6420707"/>
              <a:gd name="connsiteY714" fmla="*/ 1405346 h 2921916"/>
              <a:gd name="connsiteX715" fmla="*/ 1562291 w 6420707"/>
              <a:gd name="connsiteY715" fmla="*/ 1340671 h 2921916"/>
              <a:gd name="connsiteX716" fmla="*/ 1632490 w 6420707"/>
              <a:gd name="connsiteY716" fmla="*/ 1244564 h 2921916"/>
              <a:gd name="connsiteX717" fmla="*/ 1695545 w 6420707"/>
              <a:gd name="connsiteY717" fmla="*/ 1204464 h 2921916"/>
              <a:gd name="connsiteX718" fmla="*/ 1750790 w 6420707"/>
              <a:gd name="connsiteY718" fmla="*/ 1158077 h 2921916"/>
              <a:gd name="connsiteX719" fmla="*/ 1808607 w 6420707"/>
              <a:gd name="connsiteY719" fmla="*/ 1115310 h 2921916"/>
              <a:gd name="connsiteX720" fmla="*/ 1861185 w 6420707"/>
              <a:gd name="connsiteY720" fmla="*/ 1069780 h 2921916"/>
              <a:gd name="connsiteX721" fmla="*/ 1808321 w 6420707"/>
              <a:gd name="connsiteY721" fmla="*/ 1081972 h 2921916"/>
              <a:gd name="connsiteX722" fmla="*/ 1759458 w 6420707"/>
              <a:gd name="connsiteY722" fmla="*/ 1111786 h 2921916"/>
              <a:gd name="connsiteX723" fmla="*/ 1795653 w 6420707"/>
              <a:gd name="connsiteY723" fmla="*/ 1055398 h 2921916"/>
              <a:gd name="connsiteX724" fmla="*/ 1812798 w 6420707"/>
              <a:gd name="connsiteY724" fmla="*/ 1026727 h 2921916"/>
              <a:gd name="connsiteX725" fmla="*/ 1841849 w 6420707"/>
              <a:gd name="connsiteY725" fmla="*/ 975483 h 2921916"/>
              <a:gd name="connsiteX726" fmla="*/ 1787652 w 6420707"/>
              <a:gd name="connsiteY726" fmla="*/ 1011297 h 2921916"/>
              <a:gd name="connsiteX727" fmla="*/ 1738408 w 6420707"/>
              <a:gd name="connsiteY727" fmla="*/ 1067399 h 2921916"/>
              <a:gd name="connsiteX728" fmla="*/ 1770983 w 6420707"/>
              <a:gd name="connsiteY728" fmla="*/ 1013583 h 2921916"/>
              <a:gd name="connsiteX729" fmla="*/ 1794510 w 6420707"/>
              <a:gd name="connsiteY729" fmla="*/ 977102 h 2921916"/>
              <a:gd name="connsiteX730" fmla="*/ 1812131 w 6420707"/>
              <a:gd name="connsiteY730" fmla="*/ 926524 h 2921916"/>
              <a:gd name="connsiteX731" fmla="*/ 1755077 w 6420707"/>
              <a:gd name="connsiteY731" fmla="*/ 976340 h 2921916"/>
              <a:gd name="connsiteX732" fmla="*/ 1717262 w 6420707"/>
              <a:gd name="connsiteY732" fmla="*/ 1027394 h 2921916"/>
              <a:gd name="connsiteX733" fmla="*/ 1704880 w 6420707"/>
              <a:gd name="connsiteY733" fmla="*/ 1034157 h 2921916"/>
              <a:gd name="connsiteX734" fmla="*/ 1709547 w 6420707"/>
              <a:gd name="connsiteY734" fmla="*/ 1021108 h 2921916"/>
              <a:gd name="connsiteX735" fmla="*/ 1747171 w 6420707"/>
              <a:gd name="connsiteY735" fmla="*/ 978817 h 2921916"/>
              <a:gd name="connsiteX736" fmla="*/ 1785176 w 6420707"/>
              <a:gd name="connsiteY736" fmla="*/ 919000 h 2921916"/>
              <a:gd name="connsiteX737" fmla="*/ 1726597 w 6420707"/>
              <a:gd name="connsiteY737" fmla="*/ 954718 h 2921916"/>
              <a:gd name="connsiteX738" fmla="*/ 1706975 w 6420707"/>
              <a:gd name="connsiteY738" fmla="*/ 971006 h 2921916"/>
              <a:gd name="connsiteX739" fmla="*/ 1682782 w 6420707"/>
              <a:gd name="connsiteY739" fmla="*/ 1000343 h 2921916"/>
              <a:gd name="connsiteX740" fmla="*/ 1656112 w 6420707"/>
              <a:gd name="connsiteY740" fmla="*/ 1021774 h 2921916"/>
              <a:gd name="connsiteX741" fmla="*/ 1609916 w 6420707"/>
              <a:gd name="connsiteY741" fmla="*/ 1055112 h 2921916"/>
              <a:gd name="connsiteX742" fmla="*/ 1583436 w 6420707"/>
              <a:gd name="connsiteY742" fmla="*/ 1016917 h 2921916"/>
              <a:gd name="connsiteX743" fmla="*/ 1576673 w 6420707"/>
              <a:gd name="connsiteY743" fmla="*/ 1004534 h 2921916"/>
              <a:gd name="connsiteX744" fmla="*/ 1582579 w 6420707"/>
              <a:gd name="connsiteY744" fmla="*/ 967768 h 2921916"/>
              <a:gd name="connsiteX745" fmla="*/ 1547241 w 6420707"/>
              <a:gd name="connsiteY745" fmla="*/ 933763 h 2921916"/>
              <a:gd name="connsiteX746" fmla="*/ 1548194 w 6420707"/>
              <a:gd name="connsiteY746" fmla="*/ 978531 h 2921916"/>
              <a:gd name="connsiteX747" fmla="*/ 1542383 w 6420707"/>
              <a:gd name="connsiteY747" fmla="*/ 1006534 h 2921916"/>
              <a:gd name="connsiteX748" fmla="*/ 1550384 w 6420707"/>
              <a:gd name="connsiteY748" fmla="*/ 1046158 h 2921916"/>
              <a:gd name="connsiteX749" fmla="*/ 1548194 w 6420707"/>
              <a:gd name="connsiteY749" fmla="*/ 1067209 h 2921916"/>
              <a:gd name="connsiteX750" fmla="*/ 1554004 w 6420707"/>
              <a:gd name="connsiteY750" fmla="*/ 1085782 h 2921916"/>
              <a:gd name="connsiteX751" fmla="*/ 1552385 w 6420707"/>
              <a:gd name="connsiteY751" fmla="*/ 1127026 h 2921916"/>
              <a:gd name="connsiteX752" fmla="*/ 1556004 w 6420707"/>
              <a:gd name="connsiteY752" fmla="*/ 1166554 h 2921916"/>
              <a:gd name="connsiteX753" fmla="*/ 1522571 w 6420707"/>
              <a:gd name="connsiteY753" fmla="*/ 1222085 h 2921916"/>
              <a:gd name="connsiteX754" fmla="*/ 1449419 w 6420707"/>
              <a:gd name="connsiteY754" fmla="*/ 1308858 h 2921916"/>
              <a:gd name="connsiteX755" fmla="*/ 1446371 w 6420707"/>
              <a:gd name="connsiteY755" fmla="*/ 1305905 h 2921916"/>
              <a:gd name="connsiteX756" fmla="*/ 1439037 w 6420707"/>
              <a:gd name="connsiteY756" fmla="*/ 1292189 h 2921916"/>
              <a:gd name="connsiteX757" fmla="*/ 1416082 w 6420707"/>
              <a:gd name="connsiteY757" fmla="*/ 1289046 h 2921916"/>
              <a:gd name="connsiteX758" fmla="*/ 1410653 w 6420707"/>
              <a:gd name="connsiteY758" fmla="*/ 1287903 h 2921916"/>
              <a:gd name="connsiteX759" fmla="*/ 1382744 w 6420707"/>
              <a:gd name="connsiteY759" fmla="*/ 1238754 h 2921916"/>
              <a:gd name="connsiteX760" fmla="*/ 1452848 w 6420707"/>
              <a:gd name="connsiteY760" fmla="*/ 1093212 h 2921916"/>
              <a:gd name="connsiteX761" fmla="*/ 1459040 w 6420707"/>
              <a:gd name="connsiteY761" fmla="*/ 1075400 h 2921916"/>
              <a:gd name="connsiteX762" fmla="*/ 1469898 w 6420707"/>
              <a:gd name="connsiteY762" fmla="*/ 1018345 h 2921916"/>
              <a:gd name="connsiteX763" fmla="*/ 1475423 w 6420707"/>
              <a:gd name="connsiteY763" fmla="*/ 981388 h 2921916"/>
              <a:gd name="connsiteX764" fmla="*/ 1543717 w 6420707"/>
              <a:gd name="connsiteY764" fmla="*/ 884614 h 2921916"/>
              <a:gd name="connsiteX765" fmla="*/ 1548194 w 6420707"/>
              <a:gd name="connsiteY765" fmla="*/ 841561 h 2921916"/>
              <a:gd name="connsiteX766" fmla="*/ 1531049 w 6420707"/>
              <a:gd name="connsiteY766" fmla="*/ 833751 h 2921916"/>
              <a:gd name="connsiteX767" fmla="*/ 1511903 w 6420707"/>
              <a:gd name="connsiteY767" fmla="*/ 813844 h 2921916"/>
              <a:gd name="connsiteX768" fmla="*/ 1487234 w 6420707"/>
              <a:gd name="connsiteY768" fmla="*/ 789555 h 2921916"/>
              <a:gd name="connsiteX769" fmla="*/ 1474756 w 6420707"/>
              <a:gd name="connsiteY769" fmla="*/ 804604 h 2921916"/>
              <a:gd name="connsiteX770" fmla="*/ 1499711 w 6420707"/>
              <a:gd name="connsiteY770" fmla="*/ 716308 h 2921916"/>
              <a:gd name="connsiteX771" fmla="*/ 1499807 w 6420707"/>
              <a:gd name="connsiteY771" fmla="*/ 678779 h 2921916"/>
              <a:gd name="connsiteX772" fmla="*/ 1476756 w 6420707"/>
              <a:gd name="connsiteY772" fmla="*/ 696496 h 2921916"/>
              <a:gd name="connsiteX773" fmla="*/ 1457420 w 6420707"/>
              <a:gd name="connsiteY773" fmla="*/ 751550 h 2921916"/>
              <a:gd name="connsiteX774" fmla="*/ 1431989 w 6420707"/>
              <a:gd name="connsiteY774" fmla="*/ 807652 h 2921916"/>
              <a:gd name="connsiteX775" fmla="*/ 1401032 w 6420707"/>
              <a:gd name="connsiteY775" fmla="*/ 838704 h 2921916"/>
              <a:gd name="connsiteX776" fmla="*/ 1386459 w 6420707"/>
              <a:gd name="connsiteY776" fmla="*/ 920428 h 2921916"/>
              <a:gd name="connsiteX777" fmla="*/ 1381506 w 6420707"/>
              <a:gd name="connsiteY777" fmla="*/ 951956 h 2921916"/>
              <a:gd name="connsiteX778" fmla="*/ 1365218 w 6420707"/>
              <a:gd name="connsiteY778" fmla="*/ 967101 h 2921916"/>
              <a:gd name="connsiteX779" fmla="*/ 1358456 w 6420707"/>
              <a:gd name="connsiteY779" fmla="*/ 990342 h 2921916"/>
              <a:gd name="connsiteX780" fmla="*/ 1288352 w 6420707"/>
              <a:gd name="connsiteY780" fmla="*/ 1120168 h 2921916"/>
              <a:gd name="connsiteX781" fmla="*/ 1250728 w 6420707"/>
              <a:gd name="connsiteY781" fmla="*/ 1178270 h 2921916"/>
              <a:gd name="connsiteX782" fmla="*/ 1203770 w 6420707"/>
              <a:gd name="connsiteY782" fmla="*/ 1252851 h 2921916"/>
              <a:gd name="connsiteX783" fmla="*/ 1116997 w 6420707"/>
              <a:gd name="connsiteY783" fmla="*/ 1307429 h 2921916"/>
              <a:gd name="connsiteX784" fmla="*/ 1027557 w 6420707"/>
              <a:gd name="connsiteY784" fmla="*/ 1351435 h 2921916"/>
              <a:gd name="connsiteX785" fmla="*/ 999935 w 6420707"/>
              <a:gd name="connsiteY785" fmla="*/ 1357150 h 2921916"/>
              <a:gd name="connsiteX786" fmla="*/ 997649 w 6420707"/>
              <a:gd name="connsiteY786" fmla="*/ 1355626 h 2921916"/>
              <a:gd name="connsiteX787" fmla="*/ 990791 w 6420707"/>
              <a:gd name="connsiteY787" fmla="*/ 1353340 h 2921916"/>
              <a:gd name="connsiteX788" fmla="*/ 993839 w 6420707"/>
              <a:gd name="connsiteY788" fmla="*/ 1341433 h 2921916"/>
              <a:gd name="connsiteX789" fmla="*/ 1002411 w 6420707"/>
              <a:gd name="connsiteY789" fmla="*/ 1332289 h 2921916"/>
              <a:gd name="connsiteX790" fmla="*/ 1008412 w 6420707"/>
              <a:gd name="connsiteY790" fmla="*/ 1294475 h 2921916"/>
              <a:gd name="connsiteX791" fmla="*/ 1017365 w 6420707"/>
              <a:gd name="connsiteY791" fmla="*/ 1257899 h 2921916"/>
              <a:gd name="connsiteX792" fmla="*/ 1019175 w 6420707"/>
              <a:gd name="connsiteY792" fmla="*/ 1236468 h 2921916"/>
              <a:gd name="connsiteX793" fmla="*/ 1021747 w 6420707"/>
              <a:gd name="connsiteY793" fmla="*/ 1205226 h 2921916"/>
              <a:gd name="connsiteX794" fmla="*/ 1035749 w 6420707"/>
              <a:gd name="connsiteY794" fmla="*/ 1166078 h 2921916"/>
              <a:gd name="connsiteX795" fmla="*/ 1038701 w 6420707"/>
              <a:gd name="connsiteY795" fmla="*/ 1154553 h 2921916"/>
              <a:gd name="connsiteX796" fmla="*/ 1037654 w 6420707"/>
              <a:gd name="connsiteY796" fmla="*/ 1142647 h 2921916"/>
              <a:gd name="connsiteX797" fmla="*/ 1046798 w 6420707"/>
              <a:gd name="connsiteY797" fmla="*/ 1114929 h 2921916"/>
              <a:gd name="connsiteX798" fmla="*/ 1035844 w 6420707"/>
              <a:gd name="connsiteY798" fmla="*/ 1104166 h 2921916"/>
              <a:gd name="connsiteX799" fmla="*/ 1066419 w 6420707"/>
              <a:gd name="connsiteY799" fmla="*/ 994628 h 2921916"/>
              <a:gd name="connsiteX800" fmla="*/ 1102328 w 6420707"/>
              <a:gd name="connsiteY800" fmla="*/ 940621 h 2921916"/>
              <a:gd name="connsiteX801" fmla="*/ 1140238 w 6420707"/>
              <a:gd name="connsiteY801" fmla="*/ 910332 h 2921916"/>
              <a:gd name="connsiteX802" fmla="*/ 1175099 w 6420707"/>
              <a:gd name="connsiteY802" fmla="*/ 880804 h 2921916"/>
              <a:gd name="connsiteX803" fmla="*/ 1224629 w 6420707"/>
              <a:gd name="connsiteY803" fmla="*/ 864231 h 2921916"/>
              <a:gd name="connsiteX804" fmla="*/ 1272445 w 6420707"/>
              <a:gd name="connsiteY804" fmla="*/ 856420 h 2921916"/>
              <a:gd name="connsiteX805" fmla="*/ 1225391 w 6420707"/>
              <a:gd name="connsiteY805" fmla="*/ 843657 h 2921916"/>
              <a:gd name="connsiteX806" fmla="*/ 1256729 w 6420707"/>
              <a:gd name="connsiteY806" fmla="*/ 820702 h 2921916"/>
              <a:gd name="connsiteX807" fmla="*/ 1289399 w 6420707"/>
              <a:gd name="connsiteY807" fmla="*/ 805652 h 2921916"/>
              <a:gd name="connsiteX808" fmla="*/ 1243298 w 6420707"/>
              <a:gd name="connsiteY808" fmla="*/ 804795 h 2921916"/>
              <a:gd name="connsiteX809" fmla="*/ 1267968 w 6420707"/>
              <a:gd name="connsiteY809" fmla="*/ 780316 h 2921916"/>
              <a:gd name="connsiteX810" fmla="*/ 1224058 w 6420707"/>
              <a:gd name="connsiteY810" fmla="*/ 788507 h 2921916"/>
              <a:gd name="connsiteX811" fmla="*/ 1186815 w 6420707"/>
              <a:gd name="connsiteY811" fmla="*/ 810986 h 2921916"/>
              <a:gd name="connsiteX812" fmla="*/ 1197959 w 6420707"/>
              <a:gd name="connsiteY812" fmla="*/ 783364 h 2921916"/>
              <a:gd name="connsiteX813" fmla="*/ 1179481 w 6420707"/>
              <a:gd name="connsiteY813" fmla="*/ 780887 h 2921916"/>
              <a:gd name="connsiteX814" fmla="*/ 1165289 w 6420707"/>
              <a:gd name="connsiteY814" fmla="*/ 798413 h 2921916"/>
              <a:gd name="connsiteX815" fmla="*/ 1149572 w 6420707"/>
              <a:gd name="connsiteY815" fmla="*/ 809938 h 2921916"/>
              <a:gd name="connsiteX816" fmla="*/ 1115378 w 6420707"/>
              <a:gd name="connsiteY816" fmla="*/ 842514 h 2921916"/>
              <a:gd name="connsiteX817" fmla="*/ 1084040 w 6420707"/>
              <a:gd name="connsiteY817" fmla="*/ 852706 h 2921916"/>
              <a:gd name="connsiteX818" fmla="*/ 1063085 w 6420707"/>
              <a:gd name="connsiteY818" fmla="*/ 845086 h 2921916"/>
              <a:gd name="connsiteX819" fmla="*/ 1039559 w 6420707"/>
              <a:gd name="connsiteY819" fmla="*/ 845086 h 2921916"/>
              <a:gd name="connsiteX820" fmla="*/ 1026509 w 6420707"/>
              <a:gd name="connsiteY820" fmla="*/ 829084 h 2921916"/>
              <a:gd name="connsiteX821" fmla="*/ 1117568 w 6420707"/>
              <a:gd name="connsiteY821" fmla="*/ 737358 h 2921916"/>
              <a:gd name="connsiteX822" fmla="*/ 1152049 w 6420707"/>
              <a:gd name="connsiteY822" fmla="*/ 700210 h 2921916"/>
              <a:gd name="connsiteX823" fmla="*/ 1190149 w 6420707"/>
              <a:gd name="connsiteY823" fmla="*/ 677160 h 2921916"/>
              <a:gd name="connsiteX824" fmla="*/ 1203770 w 6420707"/>
              <a:gd name="connsiteY824" fmla="*/ 658205 h 2921916"/>
              <a:gd name="connsiteX825" fmla="*/ 1280351 w 6420707"/>
              <a:gd name="connsiteY825" fmla="*/ 622486 h 2921916"/>
              <a:gd name="connsiteX826" fmla="*/ 1357884 w 6420707"/>
              <a:gd name="connsiteY826" fmla="*/ 584672 h 2921916"/>
              <a:gd name="connsiteX827" fmla="*/ 1424273 w 6420707"/>
              <a:gd name="connsiteY827" fmla="*/ 577052 h 2921916"/>
              <a:gd name="connsiteX828" fmla="*/ 1360742 w 6420707"/>
              <a:gd name="connsiteY828" fmla="*/ 550763 h 2921916"/>
              <a:gd name="connsiteX829" fmla="*/ 1407605 w 6420707"/>
              <a:gd name="connsiteY829" fmla="*/ 514092 h 2921916"/>
              <a:gd name="connsiteX830" fmla="*/ 1422368 w 6420707"/>
              <a:gd name="connsiteY830" fmla="*/ 498185 h 2921916"/>
              <a:gd name="connsiteX831" fmla="*/ 1466374 w 6420707"/>
              <a:gd name="connsiteY831" fmla="*/ 467800 h 2921916"/>
              <a:gd name="connsiteX832" fmla="*/ 1368743 w 6420707"/>
              <a:gd name="connsiteY832" fmla="*/ 488946 h 2921916"/>
              <a:gd name="connsiteX833" fmla="*/ 1467803 w 6420707"/>
              <a:gd name="connsiteY833" fmla="*/ 425700 h 2921916"/>
              <a:gd name="connsiteX834" fmla="*/ 1500759 w 6420707"/>
              <a:gd name="connsiteY834" fmla="*/ 402935 h 2921916"/>
              <a:gd name="connsiteX835" fmla="*/ 1415987 w 6420707"/>
              <a:gd name="connsiteY835" fmla="*/ 412270 h 2921916"/>
              <a:gd name="connsiteX836" fmla="*/ 1338644 w 6420707"/>
              <a:gd name="connsiteY836" fmla="*/ 455132 h 2921916"/>
              <a:gd name="connsiteX837" fmla="*/ 1391507 w 6420707"/>
              <a:gd name="connsiteY837" fmla="*/ 416270 h 2921916"/>
              <a:gd name="connsiteX838" fmla="*/ 1408176 w 6420707"/>
              <a:gd name="connsiteY838" fmla="*/ 396172 h 2921916"/>
              <a:gd name="connsiteX839" fmla="*/ 1438085 w 6420707"/>
              <a:gd name="connsiteY839" fmla="*/ 374551 h 2921916"/>
              <a:gd name="connsiteX840" fmla="*/ 1462754 w 6420707"/>
              <a:gd name="connsiteY840" fmla="*/ 347976 h 2921916"/>
              <a:gd name="connsiteX841" fmla="*/ 1408748 w 6420707"/>
              <a:gd name="connsiteY841" fmla="*/ 356167 h 2921916"/>
              <a:gd name="connsiteX842" fmla="*/ 1338834 w 6420707"/>
              <a:gd name="connsiteY842" fmla="*/ 405031 h 2921916"/>
              <a:gd name="connsiteX843" fmla="*/ 1300544 w 6420707"/>
              <a:gd name="connsiteY843" fmla="*/ 422938 h 2921916"/>
              <a:gd name="connsiteX844" fmla="*/ 1250347 w 6420707"/>
              <a:gd name="connsiteY844" fmla="*/ 450465 h 2921916"/>
              <a:gd name="connsiteX845" fmla="*/ 1191006 w 6420707"/>
              <a:gd name="connsiteY845" fmla="*/ 426081 h 2921916"/>
              <a:gd name="connsiteX846" fmla="*/ 1148620 w 6420707"/>
              <a:gd name="connsiteY846" fmla="*/ 336451 h 2921916"/>
              <a:gd name="connsiteX847" fmla="*/ 1112806 w 6420707"/>
              <a:gd name="connsiteY847" fmla="*/ 337879 h 2921916"/>
              <a:gd name="connsiteX848" fmla="*/ 1136714 w 6420707"/>
              <a:gd name="connsiteY848" fmla="*/ 401602 h 2921916"/>
              <a:gd name="connsiteX849" fmla="*/ 1138142 w 6420707"/>
              <a:gd name="connsiteY849" fmla="*/ 520474 h 2921916"/>
              <a:gd name="connsiteX850" fmla="*/ 1139666 w 6420707"/>
              <a:gd name="connsiteY850" fmla="*/ 561431 h 2921916"/>
              <a:gd name="connsiteX851" fmla="*/ 1092708 w 6420707"/>
              <a:gd name="connsiteY851" fmla="*/ 620581 h 2921916"/>
              <a:gd name="connsiteX852" fmla="*/ 1041178 w 6420707"/>
              <a:gd name="connsiteY852" fmla="*/ 667635 h 2921916"/>
              <a:gd name="connsiteX853" fmla="*/ 933545 w 6420707"/>
              <a:gd name="connsiteY853" fmla="*/ 749645 h 2921916"/>
              <a:gd name="connsiteX854" fmla="*/ 773240 w 6420707"/>
              <a:gd name="connsiteY854" fmla="*/ 875756 h 2921916"/>
              <a:gd name="connsiteX855" fmla="*/ 721900 w 6420707"/>
              <a:gd name="connsiteY855" fmla="*/ 927953 h 2921916"/>
              <a:gd name="connsiteX856" fmla="*/ 631698 w 6420707"/>
              <a:gd name="connsiteY856" fmla="*/ 954909 h 2921916"/>
              <a:gd name="connsiteX857" fmla="*/ 559118 w 6420707"/>
              <a:gd name="connsiteY857" fmla="*/ 987389 h 2921916"/>
              <a:gd name="connsiteX858" fmla="*/ 521780 w 6420707"/>
              <a:gd name="connsiteY858" fmla="*/ 975483 h 2921916"/>
              <a:gd name="connsiteX859" fmla="*/ 496157 w 6420707"/>
              <a:gd name="connsiteY859" fmla="*/ 976435 h 2921916"/>
              <a:gd name="connsiteX860" fmla="*/ 441579 w 6420707"/>
              <a:gd name="connsiteY860" fmla="*/ 996914 h 2921916"/>
              <a:gd name="connsiteX861" fmla="*/ 362903 w 6420707"/>
              <a:gd name="connsiteY861" fmla="*/ 1019965 h 2921916"/>
              <a:gd name="connsiteX862" fmla="*/ 359474 w 6420707"/>
              <a:gd name="connsiteY862" fmla="*/ 997867 h 2921916"/>
              <a:gd name="connsiteX863" fmla="*/ 354425 w 6420707"/>
              <a:gd name="connsiteY863" fmla="*/ 977102 h 2921916"/>
              <a:gd name="connsiteX864" fmla="*/ 356235 w 6420707"/>
              <a:gd name="connsiteY864" fmla="*/ 975578 h 2921916"/>
              <a:gd name="connsiteX865" fmla="*/ 371189 w 6420707"/>
              <a:gd name="connsiteY865" fmla="*/ 993961 h 2921916"/>
              <a:gd name="connsiteX866" fmla="*/ 404717 w 6420707"/>
              <a:gd name="connsiteY866" fmla="*/ 919952 h 2921916"/>
              <a:gd name="connsiteX867" fmla="*/ 452723 w 6420707"/>
              <a:gd name="connsiteY867" fmla="*/ 955290 h 2921916"/>
              <a:gd name="connsiteX868" fmla="*/ 427101 w 6420707"/>
              <a:gd name="connsiteY868" fmla="*/ 904903 h 2921916"/>
              <a:gd name="connsiteX869" fmla="*/ 431197 w 6420707"/>
              <a:gd name="connsiteY869" fmla="*/ 908713 h 2921916"/>
              <a:gd name="connsiteX870" fmla="*/ 435578 w 6420707"/>
              <a:gd name="connsiteY870" fmla="*/ 899092 h 2921916"/>
              <a:gd name="connsiteX871" fmla="*/ 451199 w 6420707"/>
              <a:gd name="connsiteY871" fmla="*/ 915856 h 2921916"/>
              <a:gd name="connsiteX872" fmla="*/ 451199 w 6420707"/>
              <a:gd name="connsiteY872" fmla="*/ 915666 h 2921916"/>
              <a:gd name="connsiteX873" fmla="*/ 460915 w 6420707"/>
              <a:gd name="connsiteY873" fmla="*/ 929096 h 2921916"/>
              <a:gd name="connsiteX874" fmla="*/ 446246 w 6420707"/>
              <a:gd name="connsiteY874" fmla="*/ 887281 h 2921916"/>
              <a:gd name="connsiteX875" fmla="*/ 445961 w 6420707"/>
              <a:gd name="connsiteY875" fmla="*/ 886329 h 2921916"/>
              <a:gd name="connsiteX876" fmla="*/ 447770 w 6420707"/>
              <a:gd name="connsiteY876" fmla="*/ 885757 h 2921916"/>
              <a:gd name="connsiteX877" fmla="*/ 461486 w 6420707"/>
              <a:gd name="connsiteY877" fmla="*/ 902426 h 2921916"/>
              <a:gd name="connsiteX878" fmla="*/ 451961 w 6420707"/>
              <a:gd name="connsiteY878" fmla="*/ 886996 h 2921916"/>
              <a:gd name="connsiteX879" fmla="*/ 452533 w 6420707"/>
              <a:gd name="connsiteY879" fmla="*/ 887377 h 2921916"/>
              <a:gd name="connsiteX880" fmla="*/ 450723 w 6420707"/>
              <a:gd name="connsiteY880" fmla="*/ 869946 h 2921916"/>
              <a:gd name="connsiteX881" fmla="*/ 451676 w 6420707"/>
              <a:gd name="connsiteY881" fmla="*/ 871089 h 2921916"/>
              <a:gd name="connsiteX882" fmla="*/ 456724 w 6420707"/>
              <a:gd name="connsiteY882" fmla="*/ 877852 h 2921916"/>
              <a:gd name="connsiteX883" fmla="*/ 457772 w 6420707"/>
              <a:gd name="connsiteY883" fmla="*/ 880042 h 2921916"/>
              <a:gd name="connsiteX884" fmla="*/ 458248 w 6420707"/>
              <a:gd name="connsiteY884" fmla="*/ 880138 h 2921916"/>
              <a:gd name="connsiteX885" fmla="*/ 474726 w 6420707"/>
              <a:gd name="connsiteY885" fmla="*/ 900807 h 2921916"/>
              <a:gd name="connsiteX886" fmla="*/ 459677 w 6420707"/>
              <a:gd name="connsiteY886" fmla="*/ 872899 h 2921916"/>
              <a:gd name="connsiteX887" fmla="*/ 485966 w 6420707"/>
              <a:gd name="connsiteY887" fmla="*/ 873470 h 2921916"/>
              <a:gd name="connsiteX888" fmla="*/ 471488 w 6420707"/>
              <a:gd name="connsiteY888" fmla="*/ 868517 h 2921916"/>
              <a:gd name="connsiteX889" fmla="*/ 473107 w 6420707"/>
              <a:gd name="connsiteY889" fmla="*/ 868708 h 2921916"/>
              <a:gd name="connsiteX890" fmla="*/ 496443 w 6420707"/>
              <a:gd name="connsiteY890" fmla="*/ 865564 h 2921916"/>
              <a:gd name="connsiteX891" fmla="*/ 473678 w 6420707"/>
              <a:gd name="connsiteY891" fmla="*/ 864802 h 2921916"/>
              <a:gd name="connsiteX892" fmla="*/ 457105 w 6420707"/>
              <a:gd name="connsiteY892" fmla="*/ 854706 h 2921916"/>
              <a:gd name="connsiteX893" fmla="*/ 457581 w 6420707"/>
              <a:gd name="connsiteY893" fmla="*/ 854801 h 2921916"/>
              <a:gd name="connsiteX894" fmla="*/ 469582 w 6420707"/>
              <a:gd name="connsiteY894" fmla="*/ 858230 h 2921916"/>
              <a:gd name="connsiteX895" fmla="*/ 468344 w 6420707"/>
              <a:gd name="connsiteY895" fmla="*/ 849467 h 2921916"/>
              <a:gd name="connsiteX896" fmla="*/ 492347 w 6420707"/>
              <a:gd name="connsiteY896" fmla="*/ 851182 h 2921916"/>
              <a:gd name="connsiteX897" fmla="*/ 471106 w 6420707"/>
              <a:gd name="connsiteY897" fmla="*/ 846419 h 2921916"/>
              <a:gd name="connsiteX898" fmla="*/ 465011 w 6420707"/>
              <a:gd name="connsiteY898" fmla="*/ 824131 h 2921916"/>
              <a:gd name="connsiteX899" fmla="*/ 464153 w 6420707"/>
              <a:gd name="connsiteY899" fmla="*/ 815082 h 2921916"/>
              <a:gd name="connsiteX900" fmla="*/ 463010 w 6420707"/>
              <a:gd name="connsiteY900" fmla="*/ 815272 h 2921916"/>
              <a:gd name="connsiteX901" fmla="*/ 469202 w 6420707"/>
              <a:gd name="connsiteY901" fmla="*/ 786221 h 2921916"/>
              <a:gd name="connsiteX902" fmla="*/ 476631 w 6420707"/>
              <a:gd name="connsiteY902" fmla="*/ 791841 h 2921916"/>
              <a:gd name="connsiteX903" fmla="*/ 481203 w 6420707"/>
              <a:gd name="connsiteY903" fmla="*/ 799366 h 2921916"/>
              <a:gd name="connsiteX904" fmla="*/ 508349 w 6420707"/>
              <a:gd name="connsiteY904" fmla="*/ 806986 h 2921916"/>
              <a:gd name="connsiteX905" fmla="*/ 485204 w 6420707"/>
              <a:gd name="connsiteY905" fmla="*/ 796699 h 2921916"/>
              <a:gd name="connsiteX906" fmla="*/ 479774 w 6420707"/>
              <a:gd name="connsiteY906" fmla="*/ 770314 h 2921916"/>
              <a:gd name="connsiteX907" fmla="*/ 478822 w 6420707"/>
              <a:gd name="connsiteY907" fmla="*/ 754884 h 2921916"/>
              <a:gd name="connsiteX908" fmla="*/ 472821 w 6420707"/>
              <a:gd name="connsiteY908" fmla="*/ 714117 h 2921916"/>
              <a:gd name="connsiteX909" fmla="*/ 475774 w 6420707"/>
              <a:gd name="connsiteY909" fmla="*/ 707735 h 2921916"/>
              <a:gd name="connsiteX910" fmla="*/ 466725 w 6420707"/>
              <a:gd name="connsiteY910" fmla="*/ 676493 h 2921916"/>
              <a:gd name="connsiteX911" fmla="*/ 468344 w 6420707"/>
              <a:gd name="connsiteY911" fmla="*/ 677255 h 2921916"/>
              <a:gd name="connsiteX912" fmla="*/ 468916 w 6420707"/>
              <a:gd name="connsiteY912" fmla="*/ 679922 h 2921916"/>
              <a:gd name="connsiteX913" fmla="*/ 469202 w 6420707"/>
              <a:gd name="connsiteY913" fmla="*/ 681160 h 2921916"/>
              <a:gd name="connsiteX914" fmla="*/ 471202 w 6420707"/>
              <a:gd name="connsiteY914" fmla="*/ 687352 h 2921916"/>
              <a:gd name="connsiteX915" fmla="*/ 483680 w 6420707"/>
              <a:gd name="connsiteY915" fmla="*/ 696591 h 2921916"/>
              <a:gd name="connsiteX916" fmla="*/ 473774 w 6420707"/>
              <a:gd name="connsiteY916" fmla="*/ 686590 h 2921916"/>
              <a:gd name="connsiteX917" fmla="*/ 472821 w 6420707"/>
              <a:gd name="connsiteY917" fmla="*/ 679827 h 2921916"/>
              <a:gd name="connsiteX918" fmla="*/ 478441 w 6420707"/>
              <a:gd name="connsiteY918" fmla="*/ 674302 h 2921916"/>
              <a:gd name="connsiteX919" fmla="*/ 481203 w 6420707"/>
              <a:gd name="connsiteY919" fmla="*/ 681065 h 2921916"/>
              <a:gd name="connsiteX920" fmla="*/ 479870 w 6420707"/>
              <a:gd name="connsiteY920" fmla="*/ 672588 h 2921916"/>
              <a:gd name="connsiteX921" fmla="*/ 455676 w 6420707"/>
              <a:gd name="connsiteY921" fmla="*/ 623344 h 2921916"/>
              <a:gd name="connsiteX922" fmla="*/ 457962 w 6420707"/>
              <a:gd name="connsiteY922" fmla="*/ 623820 h 2921916"/>
              <a:gd name="connsiteX923" fmla="*/ 467201 w 6420707"/>
              <a:gd name="connsiteY923" fmla="*/ 620962 h 2921916"/>
              <a:gd name="connsiteX924" fmla="*/ 458248 w 6420707"/>
              <a:gd name="connsiteY924" fmla="*/ 622296 h 2921916"/>
              <a:gd name="connsiteX925" fmla="*/ 452342 w 6420707"/>
              <a:gd name="connsiteY925" fmla="*/ 617057 h 2921916"/>
              <a:gd name="connsiteX926" fmla="*/ 410147 w 6420707"/>
              <a:gd name="connsiteY926" fmla="*/ 561717 h 2921916"/>
              <a:gd name="connsiteX927" fmla="*/ 423958 w 6420707"/>
              <a:gd name="connsiteY927" fmla="*/ 558383 h 2921916"/>
              <a:gd name="connsiteX928" fmla="*/ 456057 w 6420707"/>
              <a:gd name="connsiteY928" fmla="*/ 571813 h 2921916"/>
              <a:gd name="connsiteX929" fmla="*/ 439484 w 6420707"/>
              <a:gd name="connsiteY929" fmla="*/ 563622 h 2921916"/>
              <a:gd name="connsiteX930" fmla="*/ 428720 w 6420707"/>
              <a:gd name="connsiteY930" fmla="*/ 554668 h 2921916"/>
              <a:gd name="connsiteX931" fmla="*/ 419195 w 6420707"/>
              <a:gd name="connsiteY931" fmla="*/ 549049 h 2921916"/>
              <a:gd name="connsiteX932" fmla="*/ 373475 w 6420707"/>
              <a:gd name="connsiteY932" fmla="*/ 546191 h 2921916"/>
              <a:gd name="connsiteX933" fmla="*/ 372904 w 6420707"/>
              <a:gd name="connsiteY933" fmla="*/ 546286 h 2921916"/>
              <a:gd name="connsiteX934" fmla="*/ 372332 w 6420707"/>
              <a:gd name="connsiteY934" fmla="*/ 542762 h 2921916"/>
              <a:gd name="connsiteX935" fmla="*/ 389001 w 6420707"/>
              <a:gd name="connsiteY935" fmla="*/ 539143 h 2921916"/>
              <a:gd name="connsiteX936" fmla="*/ 391859 w 6420707"/>
              <a:gd name="connsiteY936" fmla="*/ 539333 h 2921916"/>
              <a:gd name="connsiteX937" fmla="*/ 401479 w 6420707"/>
              <a:gd name="connsiteY937" fmla="*/ 542381 h 2921916"/>
              <a:gd name="connsiteX938" fmla="*/ 400241 w 6420707"/>
              <a:gd name="connsiteY938" fmla="*/ 540000 h 2921916"/>
              <a:gd name="connsiteX939" fmla="*/ 409004 w 6420707"/>
              <a:gd name="connsiteY939" fmla="*/ 540000 h 2921916"/>
              <a:gd name="connsiteX940" fmla="*/ 398145 w 6420707"/>
              <a:gd name="connsiteY940" fmla="*/ 538000 h 2921916"/>
              <a:gd name="connsiteX941" fmla="*/ 389001 w 6420707"/>
              <a:gd name="connsiteY941" fmla="*/ 526951 h 2921916"/>
              <a:gd name="connsiteX942" fmla="*/ 389001 w 6420707"/>
              <a:gd name="connsiteY942" fmla="*/ 526951 h 2921916"/>
              <a:gd name="connsiteX943" fmla="*/ 409861 w 6420707"/>
              <a:gd name="connsiteY943" fmla="*/ 521140 h 2921916"/>
              <a:gd name="connsiteX944" fmla="*/ 359093 w 6420707"/>
              <a:gd name="connsiteY944" fmla="*/ 522093 h 2921916"/>
              <a:gd name="connsiteX945" fmla="*/ 358045 w 6420707"/>
              <a:gd name="connsiteY945" fmla="*/ 522379 h 2921916"/>
              <a:gd name="connsiteX946" fmla="*/ 365474 w 6420707"/>
              <a:gd name="connsiteY946" fmla="*/ 510472 h 2921916"/>
              <a:gd name="connsiteX947" fmla="*/ 360617 w 6420707"/>
              <a:gd name="connsiteY947" fmla="*/ 508282 h 2921916"/>
              <a:gd name="connsiteX948" fmla="*/ 360712 w 6420707"/>
              <a:gd name="connsiteY948" fmla="*/ 508091 h 2921916"/>
              <a:gd name="connsiteX949" fmla="*/ 384905 w 6420707"/>
              <a:gd name="connsiteY949" fmla="*/ 502090 h 2921916"/>
              <a:gd name="connsiteX950" fmla="*/ 362141 w 6420707"/>
              <a:gd name="connsiteY950" fmla="*/ 503995 h 2921916"/>
              <a:gd name="connsiteX951" fmla="*/ 368046 w 6420707"/>
              <a:gd name="connsiteY951" fmla="*/ 490660 h 2921916"/>
              <a:gd name="connsiteX952" fmla="*/ 359378 w 6420707"/>
              <a:gd name="connsiteY952" fmla="*/ 503805 h 2921916"/>
              <a:gd name="connsiteX953" fmla="*/ 347472 w 6420707"/>
              <a:gd name="connsiteY953" fmla="*/ 504186 h 2921916"/>
              <a:gd name="connsiteX954" fmla="*/ 337661 w 6420707"/>
              <a:gd name="connsiteY954" fmla="*/ 507805 h 2921916"/>
              <a:gd name="connsiteX955" fmla="*/ 334137 w 6420707"/>
              <a:gd name="connsiteY955" fmla="*/ 509615 h 2921916"/>
              <a:gd name="connsiteX956" fmla="*/ 354044 w 6420707"/>
              <a:gd name="connsiteY956" fmla="*/ 458371 h 2921916"/>
              <a:gd name="connsiteX957" fmla="*/ 388430 w 6420707"/>
              <a:gd name="connsiteY957" fmla="*/ 365502 h 2921916"/>
              <a:gd name="connsiteX958" fmla="*/ 414623 w 6420707"/>
              <a:gd name="connsiteY958" fmla="*/ 323878 h 2921916"/>
              <a:gd name="connsiteX959" fmla="*/ 447961 w 6420707"/>
              <a:gd name="connsiteY959" fmla="*/ 254631 h 2921916"/>
              <a:gd name="connsiteX960" fmla="*/ 505682 w 6420707"/>
              <a:gd name="connsiteY960" fmla="*/ 184622 h 2921916"/>
              <a:gd name="connsiteX961" fmla="*/ 523399 w 6420707"/>
              <a:gd name="connsiteY961" fmla="*/ 152618 h 2921916"/>
              <a:gd name="connsiteX962" fmla="*/ 541973 w 6420707"/>
              <a:gd name="connsiteY962" fmla="*/ 118709 h 2921916"/>
              <a:gd name="connsiteX963" fmla="*/ 524637 w 6420707"/>
              <a:gd name="connsiteY963" fmla="*/ 76418 h 2921916"/>
              <a:gd name="connsiteX964" fmla="*/ 512064 w 6420707"/>
              <a:gd name="connsiteY964" fmla="*/ 64607 h 2921916"/>
              <a:gd name="connsiteX965" fmla="*/ 508159 w 6420707"/>
              <a:gd name="connsiteY965" fmla="*/ 47653 h 2921916"/>
              <a:gd name="connsiteX966" fmla="*/ 494443 w 6420707"/>
              <a:gd name="connsiteY966" fmla="*/ 33175 h 2921916"/>
              <a:gd name="connsiteX967" fmla="*/ 465106 w 6420707"/>
              <a:gd name="connsiteY967" fmla="*/ 14410 h 2921916"/>
              <a:gd name="connsiteX968" fmla="*/ 425672 w 6420707"/>
              <a:gd name="connsiteY968" fmla="*/ 19840 h 2921916"/>
              <a:gd name="connsiteX969" fmla="*/ 383286 w 6420707"/>
              <a:gd name="connsiteY969" fmla="*/ 21840 h 2921916"/>
              <a:gd name="connsiteX970" fmla="*/ 333185 w 6420707"/>
              <a:gd name="connsiteY970" fmla="*/ 110327 h 2921916"/>
              <a:gd name="connsiteX971" fmla="*/ 332042 w 6420707"/>
              <a:gd name="connsiteY971" fmla="*/ 239010 h 2921916"/>
              <a:gd name="connsiteX972" fmla="*/ 215932 w 6420707"/>
              <a:gd name="connsiteY972" fmla="*/ 448846 h 2921916"/>
              <a:gd name="connsiteX973" fmla="*/ 195834 w 6420707"/>
              <a:gd name="connsiteY973" fmla="*/ 477802 h 2921916"/>
              <a:gd name="connsiteX974" fmla="*/ 183071 w 6420707"/>
              <a:gd name="connsiteY974" fmla="*/ 442464 h 2921916"/>
              <a:gd name="connsiteX975" fmla="*/ 162211 w 6420707"/>
              <a:gd name="connsiteY975" fmla="*/ 417985 h 2921916"/>
              <a:gd name="connsiteX976" fmla="*/ 168307 w 6420707"/>
              <a:gd name="connsiteY976" fmla="*/ 478945 h 2921916"/>
              <a:gd name="connsiteX977" fmla="*/ 175736 w 6420707"/>
              <a:gd name="connsiteY977" fmla="*/ 506472 h 2921916"/>
              <a:gd name="connsiteX978" fmla="*/ 159449 w 6420707"/>
              <a:gd name="connsiteY978" fmla="*/ 531237 h 2921916"/>
              <a:gd name="connsiteX979" fmla="*/ 127826 w 6420707"/>
              <a:gd name="connsiteY979" fmla="*/ 522664 h 2921916"/>
              <a:gd name="connsiteX980" fmla="*/ 123254 w 6420707"/>
              <a:gd name="connsiteY980" fmla="*/ 545048 h 2921916"/>
              <a:gd name="connsiteX981" fmla="*/ 115062 w 6420707"/>
              <a:gd name="connsiteY981" fmla="*/ 571432 h 2921916"/>
              <a:gd name="connsiteX982" fmla="*/ 95917 w 6420707"/>
              <a:gd name="connsiteY982" fmla="*/ 572099 h 2921916"/>
              <a:gd name="connsiteX983" fmla="*/ 111824 w 6420707"/>
              <a:gd name="connsiteY983" fmla="*/ 615057 h 2921916"/>
              <a:gd name="connsiteX984" fmla="*/ 103823 w 6420707"/>
              <a:gd name="connsiteY984" fmla="*/ 626773 h 2921916"/>
              <a:gd name="connsiteX985" fmla="*/ 82677 w 6420707"/>
              <a:gd name="connsiteY985" fmla="*/ 643060 h 2921916"/>
              <a:gd name="connsiteX986" fmla="*/ 60865 w 6420707"/>
              <a:gd name="connsiteY986" fmla="*/ 651252 h 2921916"/>
              <a:gd name="connsiteX987" fmla="*/ 50006 w 6420707"/>
              <a:gd name="connsiteY987" fmla="*/ 649347 h 2921916"/>
              <a:gd name="connsiteX988" fmla="*/ 49816 w 6420707"/>
              <a:gd name="connsiteY988" fmla="*/ 640012 h 2921916"/>
              <a:gd name="connsiteX989" fmla="*/ 48387 w 6420707"/>
              <a:gd name="connsiteY989" fmla="*/ 648585 h 2921916"/>
              <a:gd name="connsiteX990" fmla="*/ 39624 w 6420707"/>
              <a:gd name="connsiteY990" fmla="*/ 641251 h 2921916"/>
              <a:gd name="connsiteX991" fmla="*/ 48387 w 6420707"/>
              <a:gd name="connsiteY991" fmla="*/ 654109 h 2921916"/>
              <a:gd name="connsiteX992" fmla="*/ 49054 w 6420707"/>
              <a:gd name="connsiteY992" fmla="*/ 659253 h 2921916"/>
              <a:gd name="connsiteX993" fmla="*/ 45911 w 6420707"/>
              <a:gd name="connsiteY993" fmla="*/ 660301 h 2921916"/>
              <a:gd name="connsiteX994" fmla="*/ 29147 w 6420707"/>
              <a:gd name="connsiteY994" fmla="*/ 651823 h 2921916"/>
              <a:gd name="connsiteX995" fmla="*/ 41815 w 6420707"/>
              <a:gd name="connsiteY995" fmla="*/ 661634 h 2921916"/>
              <a:gd name="connsiteX996" fmla="*/ 20765 w 6420707"/>
              <a:gd name="connsiteY996" fmla="*/ 669445 h 2921916"/>
              <a:gd name="connsiteX997" fmla="*/ 0 w 6420707"/>
              <a:gd name="connsiteY997" fmla="*/ 679065 h 2921916"/>
              <a:gd name="connsiteX998" fmla="*/ 0 w 6420707"/>
              <a:gd name="connsiteY998" fmla="*/ 2141819 h 2921916"/>
              <a:gd name="connsiteX999" fmla="*/ 381 w 6420707"/>
              <a:gd name="connsiteY999" fmla="*/ 2141819 h 2921916"/>
              <a:gd name="connsiteX1000" fmla="*/ 381 w 6420707"/>
              <a:gd name="connsiteY1000" fmla="*/ 2921917 h 2921916"/>
              <a:gd name="connsiteX1001" fmla="*/ 481489 w 6420707"/>
              <a:gd name="connsiteY1001" fmla="*/ 2921917 h 2921916"/>
              <a:gd name="connsiteX1002" fmla="*/ 481489 w 6420707"/>
              <a:gd name="connsiteY1002" fmla="*/ 2921250 h 2921916"/>
              <a:gd name="connsiteX1003" fmla="*/ 4990910 w 6420707"/>
              <a:gd name="connsiteY1003" fmla="*/ 2921250 h 2921916"/>
              <a:gd name="connsiteX1004" fmla="*/ 5001768 w 6420707"/>
              <a:gd name="connsiteY1004" fmla="*/ 2913916 h 2921916"/>
              <a:gd name="connsiteX1005" fmla="*/ 5029677 w 6420707"/>
              <a:gd name="connsiteY1005" fmla="*/ 2891341 h 2921916"/>
              <a:gd name="connsiteX1006" fmla="*/ 5054823 w 6420707"/>
              <a:gd name="connsiteY1006" fmla="*/ 2880102 h 2921916"/>
              <a:gd name="connsiteX1007" fmla="*/ 5124164 w 6420707"/>
              <a:gd name="connsiteY1007" fmla="*/ 2815904 h 2921916"/>
              <a:gd name="connsiteX1008" fmla="*/ 5295043 w 6420707"/>
              <a:gd name="connsiteY1008" fmla="*/ 2644358 h 2921916"/>
              <a:gd name="connsiteX1009" fmla="*/ 5329523 w 6420707"/>
              <a:gd name="connsiteY1009" fmla="*/ 2607211 h 2921916"/>
              <a:gd name="connsiteX1010" fmla="*/ 5367623 w 6420707"/>
              <a:gd name="connsiteY1010" fmla="*/ 2584160 h 2921916"/>
              <a:gd name="connsiteX1011" fmla="*/ 5381244 w 6420707"/>
              <a:gd name="connsiteY1011" fmla="*/ 2565206 h 2921916"/>
              <a:gd name="connsiteX1012" fmla="*/ 5457825 w 6420707"/>
              <a:gd name="connsiteY1012" fmla="*/ 2529487 h 2921916"/>
              <a:gd name="connsiteX1013" fmla="*/ 5509451 w 6420707"/>
              <a:gd name="connsiteY1013" fmla="*/ 2500340 h 2921916"/>
              <a:gd name="connsiteX1014" fmla="*/ 5508212 w 6420707"/>
              <a:gd name="connsiteY1014" fmla="*/ 2504722 h 2921916"/>
              <a:gd name="connsiteX1015" fmla="*/ 5504593 w 6420707"/>
              <a:gd name="connsiteY1015" fmla="*/ 2542917 h 2921916"/>
              <a:gd name="connsiteX1016" fmla="*/ 5481923 w 6420707"/>
              <a:gd name="connsiteY1016" fmla="*/ 2576255 h 2921916"/>
              <a:gd name="connsiteX1017" fmla="*/ 5475733 w 6420707"/>
              <a:gd name="connsiteY1017" fmla="*/ 2598924 h 2921916"/>
              <a:gd name="connsiteX1018" fmla="*/ 5445157 w 6420707"/>
              <a:gd name="connsiteY1018" fmla="*/ 2648073 h 2921916"/>
              <a:gd name="connsiteX1019" fmla="*/ 5342001 w 6420707"/>
              <a:gd name="connsiteY1019" fmla="*/ 2770565 h 2921916"/>
              <a:gd name="connsiteX1020" fmla="*/ 5268182 w 6420707"/>
              <a:gd name="connsiteY1020" fmla="*/ 2841335 h 2921916"/>
              <a:gd name="connsiteX1021" fmla="*/ 5233035 w 6420707"/>
              <a:gd name="connsiteY1021" fmla="*/ 2880483 h 2921916"/>
              <a:gd name="connsiteX1022" fmla="*/ 5197888 w 6420707"/>
              <a:gd name="connsiteY1022" fmla="*/ 2919631 h 2921916"/>
              <a:gd name="connsiteX1023" fmla="*/ 5197221 w 6420707"/>
              <a:gd name="connsiteY1023" fmla="*/ 2921155 h 2921916"/>
              <a:gd name="connsiteX1024" fmla="*/ 5621084 w 6420707"/>
              <a:gd name="connsiteY1024" fmla="*/ 2921155 h 2921916"/>
              <a:gd name="connsiteX1025" fmla="*/ 5619369 w 6420707"/>
              <a:gd name="connsiteY1025" fmla="*/ 2917821 h 2921916"/>
              <a:gd name="connsiteX1026" fmla="*/ 5618036 w 6420707"/>
              <a:gd name="connsiteY1026" fmla="*/ 2914868 h 2921916"/>
              <a:gd name="connsiteX1027" fmla="*/ 5617845 w 6420707"/>
              <a:gd name="connsiteY1027" fmla="*/ 2914773 h 2921916"/>
              <a:gd name="connsiteX1028" fmla="*/ 5616988 w 6420707"/>
              <a:gd name="connsiteY1028" fmla="*/ 2912963 h 2921916"/>
              <a:gd name="connsiteX1029" fmla="*/ 5614797 w 6420707"/>
              <a:gd name="connsiteY1029" fmla="*/ 2906867 h 2921916"/>
              <a:gd name="connsiteX1030" fmla="*/ 5604605 w 6420707"/>
              <a:gd name="connsiteY1030" fmla="*/ 2890675 h 2921916"/>
              <a:gd name="connsiteX1031" fmla="*/ 5601177 w 6420707"/>
              <a:gd name="connsiteY1031" fmla="*/ 2886579 h 2921916"/>
              <a:gd name="connsiteX1032" fmla="*/ 5595366 w 6420707"/>
              <a:gd name="connsiteY1032" fmla="*/ 2875816 h 2921916"/>
              <a:gd name="connsiteX1033" fmla="*/ 5578507 w 6420707"/>
              <a:gd name="connsiteY1033" fmla="*/ 2860099 h 2921916"/>
              <a:gd name="connsiteX1034" fmla="*/ 5563267 w 6420707"/>
              <a:gd name="connsiteY1034" fmla="*/ 2858385 h 2921916"/>
              <a:gd name="connsiteX1035" fmla="*/ 5541455 w 6420707"/>
              <a:gd name="connsiteY1035" fmla="*/ 2858385 h 2921916"/>
              <a:gd name="connsiteX1036" fmla="*/ 5541455 w 6420707"/>
              <a:gd name="connsiteY1036" fmla="*/ 2858385 h 2921916"/>
              <a:gd name="connsiteX1037" fmla="*/ 5541550 w 6420707"/>
              <a:gd name="connsiteY1037" fmla="*/ 2857718 h 2921916"/>
              <a:gd name="connsiteX1038" fmla="*/ 5527834 w 6420707"/>
              <a:gd name="connsiteY1038" fmla="*/ 2854289 h 2921916"/>
              <a:gd name="connsiteX1039" fmla="*/ 5520976 w 6420707"/>
              <a:gd name="connsiteY1039" fmla="*/ 2855813 h 2921916"/>
              <a:gd name="connsiteX1040" fmla="*/ 5508022 w 6420707"/>
              <a:gd name="connsiteY1040" fmla="*/ 2853908 h 2921916"/>
              <a:gd name="connsiteX1041" fmla="*/ 5499545 w 6420707"/>
              <a:gd name="connsiteY1041" fmla="*/ 2850765 h 2921916"/>
              <a:gd name="connsiteX1042" fmla="*/ 5499450 w 6420707"/>
              <a:gd name="connsiteY1042" fmla="*/ 2852003 h 2921916"/>
              <a:gd name="connsiteX1043" fmla="*/ 5497449 w 6420707"/>
              <a:gd name="connsiteY1043" fmla="*/ 2851527 h 2921916"/>
              <a:gd name="connsiteX1044" fmla="*/ 5461635 w 6420707"/>
              <a:gd name="connsiteY1044" fmla="*/ 2844383 h 2921916"/>
              <a:gd name="connsiteX1045" fmla="*/ 5525357 w 6420707"/>
              <a:gd name="connsiteY1045" fmla="*/ 2735893 h 2921916"/>
              <a:gd name="connsiteX1046" fmla="*/ 5563362 w 6420707"/>
              <a:gd name="connsiteY1046" fmla="*/ 2683220 h 2921916"/>
              <a:gd name="connsiteX1047" fmla="*/ 5582984 w 6420707"/>
              <a:gd name="connsiteY1047" fmla="*/ 2646740 h 2921916"/>
              <a:gd name="connsiteX1048" fmla="*/ 5635752 w 6420707"/>
              <a:gd name="connsiteY1048" fmla="*/ 2616164 h 2921916"/>
              <a:gd name="connsiteX1049" fmla="*/ 5690902 w 6420707"/>
              <a:gd name="connsiteY1049" fmla="*/ 2590637 h 2921916"/>
              <a:gd name="connsiteX1050" fmla="*/ 5715667 w 6420707"/>
              <a:gd name="connsiteY1050" fmla="*/ 2568444 h 2921916"/>
              <a:gd name="connsiteX1051" fmla="*/ 5729859 w 6420707"/>
              <a:gd name="connsiteY1051" fmla="*/ 2562253 h 2921916"/>
              <a:gd name="connsiteX1052" fmla="*/ 5736432 w 6420707"/>
              <a:gd name="connsiteY1052" fmla="*/ 2821523 h 2921916"/>
              <a:gd name="connsiteX1053" fmla="*/ 5754720 w 6420707"/>
              <a:gd name="connsiteY1053" fmla="*/ 2920012 h 2921916"/>
              <a:gd name="connsiteX1054" fmla="*/ 5755005 w 6420707"/>
              <a:gd name="connsiteY1054" fmla="*/ 2921250 h 2921916"/>
              <a:gd name="connsiteX1055" fmla="*/ 6077427 w 6420707"/>
              <a:gd name="connsiteY1055" fmla="*/ 2921250 h 2921916"/>
              <a:gd name="connsiteX1056" fmla="*/ 6138863 w 6420707"/>
              <a:gd name="connsiteY1056" fmla="*/ 2813427 h 2921916"/>
              <a:gd name="connsiteX1057" fmla="*/ 6203251 w 6420707"/>
              <a:gd name="connsiteY1057" fmla="*/ 2713986 h 2921916"/>
              <a:gd name="connsiteX1058" fmla="*/ 6263640 w 6420707"/>
              <a:gd name="connsiteY1058" fmla="*/ 2670647 h 2921916"/>
              <a:gd name="connsiteX1059" fmla="*/ 6315932 w 6420707"/>
              <a:gd name="connsiteY1059" fmla="*/ 2621498 h 2921916"/>
              <a:gd name="connsiteX1060" fmla="*/ 6370987 w 6420707"/>
              <a:gd name="connsiteY1060" fmla="*/ 2575683 h 2921916"/>
              <a:gd name="connsiteX1061" fmla="*/ 6420707 w 6420707"/>
              <a:gd name="connsiteY1061" fmla="*/ 2527487 h 2921916"/>
              <a:gd name="connsiteX1062" fmla="*/ 6369273 w 6420707"/>
              <a:gd name="connsiteY1062" fmla="*/ 2542060 h 2921916"/>
              <a:gd name="connsiteX1063" fmla="*/ 3614833 w 6420707"/>
              <a:gd name="connsiteY1063" fmla="*/ 1353054 h 2921916"/>
              <a:gd name="connsiteX1064" fmla="*/ 3605594 w 6420707"/>
              <a:gd name="connsiteY1064" fmla="*/ 1387630 h 2921916"/>
              <a:gd name="connsiteX1065" fmla="*/ 3614833 w 6420707"/>
              <a:gd name="connsiteY1065" fmla="*/ 1353054 h 2921916"/>
              <a:gd name="connsiteX1066" fmla="*/ 2392966 w 6420707"/>
              <a:gd name="connsiteY1066" fmla="*/ 1466020 h 2921916"/>
              <a:gd name="connsiteX1067" fmla="*/ 2390108 w 6420707"/>
              <a:gd name="connsiteY1067" fmla="*/ 1435445 h 2921916"/>
              <a:gd name="connsiteX1068" fmla="*/ 2392966 w 6420707"/>
              <a:gd name="connsiteY1068" fmla="*/ 1466020 h 2921916"/>
              <a:gd name="connsiteX1069" fmla="*/ 2206466 w 6420707"/>
              <a:gd name="connsiteY1069" fmla="*/ 1725767 h 2921916"/>
              <a:gd name="connsiteX1070" fmla="*/ 2207705 w 6420707"/>
              <a:gd name="connsiteY1070" fmla="*/ 1728625 h 2921916"/>
              <a:gd name="connsiteX1071" fmla="*/ 2205609 w 6420707"/>
              <a:gd name="connsiteY1071" fmla="*/ 1726434 h 2921916"/>
              <a:gd name="connsiteX1072" fmla="*/ 2206466 w 6420707"/>
              <a:gd name="connsiteY1072" fmla="*/ 1725767 h 2921916"/>
              <a:gd name="connsiteX1073" fmla="*/ 2148745 w 6420707"/>
              <a:gd name="connsiteY1073" fmla="*/ 1002820 h 2921916"/>
              <a:gd name="connsiteX1074" fmla="*/ 2132457 w 6420707"/>
              <a:gd name="connsiteY1074" fmla="*/ 1028728 h 2921916"/>
              <a:gd name="connsiteX1075" fmla="*/ 2148745 w 6420707"/>
              <a:gd name="connsiteY1075" fmla="*/ 1002820 h 2921916"/>
              <a:gd name="connsiteX1076" fmla="*/ 413195 w 6420707"/>
              <a:gd name="connsiteY1076" fmla="*/ 51177 h 2921916"/>
              <a:gd name="connsiteX1077" fmla="*/ 393573 w 6420707"/>
              <a:gd name="connsiteY1077" fmla="*/ 82324 h 2921916"/>
              <a:gd name="connsiteX1078" fmla="*/ 413195 w 6420707"/>
              <a:gd name="connsiteY1078" fmla="*/ 51177 h 2921916"/>
              <a:gd name="connsiteX1079" fmla="*/ 260699 w 6420707"/>
              <a:gd name="connsiteY1079" fmla="*/ 1475164 h 2921916"/>
              <a:gd name="connsiteX1080" fmla="*/ 342710 w 6420707"/>
              <a:gd name="connsiteY1080" fmla="*/ 1394107 h 2921916"/>
              <a:gd name="connsiteX1081" fmla="*/ 391287 w 6420707"/>
              <a:gd name="connsiteY1081" fmla="*/ 1354387 h 2921916"/>
              <a:gd name="connsiteX1082" fmla="*/ 403003 w 6420707"/>
              <a:gd name="connsiteY1082" fmla="*/ 1428873 h 2921916"/>
              <a:gd name="connsiteX1083" fmla="*/ 385858 w 6420707"/>
              <a:gd name="connsiteY1083" fmla="*/ 1441160 h 2921916"/>
              <a:gd name="connsiteX1084" fmla="*/ 367665 w 6420707"/>
              <a:gd name="connsiteY1084" fmla="*/ 1475926 h 2921916"/>
              <a:gd name="connsiteX1085" fmla="*/ 376428 w 6420707"/>
              <a:gd name="connsiteY1085" fmla="*/ 1522694 h 2921916"/>
              <a:gd name="connsiteX1086" fmla="*/ 391859 w 6420707"/>
              <a:gd name="connsiteY1086" fmla="*/ 1562699 h 2921916"/>
              <a:gd name="connsiteX1087" fmla="*/ 248984 w 6420707"/>
              <a:gd name="connsiteY1087" fmla="*/ 1497834 h 2921916"/>
              <a:gd name="connsiteX1088" fmla="*/ 260699 w 6420707"/>
              <a:gd name="connsiteY1088" fmla="*/ 1475164 h 2921916"/>
              <a:gd name="connsiteX1089" fmla="*/ 81820 w 6420707"/>
              <a:gd name="connsiteY1089" fmla="*/ 860516 h 2921916"/>
              <a:gd name="connsiteX1090" fmla="*/ 81820 w 6420707"/>
              <a:gd name="connsiteY1090" fmla="*/ 860516 h 2921916"/>
              <a:gd name="connsiteX1091" fmla="*/ 85344 w 6420707"/>
              <a:gd name="connsiteY1091" fmla="*/ 856611 h 2921916"/>
              <a:gd name="connsiteX1092" fmla="*/ 87440 w 6420707"/>
              <a:gd name="connsiteY1092" fmla="*/ 854325 h 2921916"/>
              <a:gd name="connsiteX1093" fmla="*/ 90107 w 6420707"/>
              <a:gd name="connsiteY1093" fmla="*/ 854230 h 2921916"/>
              <a:gd name="connsiteX1094" fmla="*/ 90392 w 6420707"/>
              <a:gd name="connsiteY1094" fmla="*/ 862135 h 2921916"/>
              <a:gd name="connsiteX1095" fmla="*/ 78486 w 6420707"/>
              <a:gd name="connsiteY1095" fmla="*/ 865660 h 2921916"/>
              <a:gd name="connsiteX1096" fmla="*/ 81820 w 6420707"/>
              <a:gd name="connsiteY1096" fmla="*/ 860516 h 2921916"/>
              <a:gd name="connsiteX1097" fmla="*/ 54769 w 6420707"/>
              <a:gd name="connsiteY1097" fmla="*/ 657253 h 2921916"/>
              <a:gd name="connsiteX1098" fmla="*/ 52959 w 6420707"/>
              <a:gd name="connsiteY1098" fmla="*/ 657824 h 2921916"/>
              <a:gd name="connsiteX1099" fmla="*/ 52292 w 6420707"/>
              <a:gd name="connsiteY1099" fmla="*/ 655919 h 2921916"/>
              <a:gd name="connsiteX1100" fmla="*/ 54769 w 6420707"/>
              <a:gd name="connsiteY1100" fmla="*/ 657253 h 2921916"/>
              <a:gd name="connsiteX1101" fmla="*/ 649224 w 6420707"/>
              <a:gd name="connsiteY1101" fmla="*/ 1143599 h 2921916"/>
              <a:gd name="connsiteX1102" fmla="*/ 622935 w 6420707"/>
              <a:gd name="connsiteY1102" fmla="*/ 1176746 h 2921916"/>
              <a:gd name="connsiteX1103" fmla="*/ 622078 w 6420707"/>
              <a:gd name="connsiteY1103" fmla="*/ 1215799 h 2921916"/>
              <a:gd name="connsiteX1104" fmla="*/ 641318 w 6420707"/>
              <a:gd name="connsiteY1104" fmla="*/ 1239611 h 2921916"/>
              <a:gd name="connsiteX1105" fmla="*/ 631317 w 6420707"/>
              <a:gd name="connsiteY1105" fmla="*/ 1340290 h 2921916"/>
              <a:gd name="connsiteX1106" fmla="*/ 619792 w 6420707"/>
              <a:gd name="connsiteY1106" fmla="*/ 1320097 h 2921916"/>
              <a:gd name="connsiteX1107" fmla="*/ 617982 w 6420707"/>
              <a:gd name="connsiteY1107" fmla="*/ 1311715 h 2921916"/>
              <a:gd name="connsiteX1108" fmla="*/ 604361 w 6420707"/>
              <a:gd name="connsiteY1108" fmla="*/ 1296190 h 2921916"/>
              <a:gd name="connsiteX1109" fmla="*/ 582073 w 6420707"/>
              <a:gd name="connsiteY1109" fmla="*/ 1254185 h 2921916"/>
              <a:gd name="connsiteX1110" fmla="*/ 547592 w 6420707"/>
              <a:gd name="connsiteY1110" fmla="*/ 1220847 h 2921916"/>
              <a:gd name="connsiteX1111" fmla="*/ 615696 w 6420707"/>
              <a:gd name="connsiteY1111" fmla="*/ 1158268 h 2921916"/>
              <a:gd name="connsiteX1112" fmla="*/ 630460 w 6420707"/>
              <a:gd name="connsiteY1112" fmla="*/ 1142266 h 2921916"/>
              <a:gd name="connsiteX1113" fmla="*/ 623221 w 6420707"/>
              <a:gd name="connsiteY1113" fmla="*/ 1113881 h 2921916"/>
              <a:gd name="connsiteX1114" fmla="*/ 659797 w 6420707"/>
              <a:gd name="connsiteY1114" fmla="*/ 1093021 h 2921916"/>
              <a:gd name="connsiteX1115" fmla="*/ 649224 w 6420707"/>
              <a:gd name="connsiteY1115" fmla="*/ 1143599 h 2921916"/>
              <a:gd name="connsiteX1116" fmla="*/ 963073 w 6420707"/>
              <a:gd name="connsiteY1116" fmla="*/ 1081210 h 2921916"/>
              <a:gd name="connsiteX1117" fmla="*/ 940784 w 6420707"/>
              <a:gd name="connsiteY1117" fmla="*/ 1089211 h 2921916"/>
              <a:gd name="connsiteX1118" fmla="*/ 927164 w 6420707"/>
              <a:gd name="connsiteY1118" fmla="*/ 1111690 h 2921916"/>
              <a:gd name="connsiteX1119" fmla="*/ 913352 w 6420707"/>
              <a:gd name="connsiteY1119" fmla="*/ 1159696 h 2921916"/>
              <a:gd name="connsiteX1120" fmla="*/ 910400 w 6420707"/>
              <a:gd name="connsiteY1120" fmla="*/ 1183985 h 2921916"/>
              <a:gd name="connsiteX1121" fmla="*/ 907256 w 6420707"/>
              <a:gd name="connsiteY1121" fmla="*/ 1186652 h 2921916"/>
              <a:gd name="connsiteX1122" fmla="*/ 898398 w 6420707"/>
              <a:gd name="connsiteY1122" fmla="*/ 1210465 h 2921916"/>
              <a:gd name="connsiteX1123" fmla="*/ 888873 w 6420707"/>
              <a:gd name="connsiteY1123" fmla="*/ 1254851 h 2921916"/>
              <a:gd name="connsiteX1124" fmla="*/ 884301 w 6420707"/>
              <a:gd name="connsiteY1124" fmla="*/ 1262376 h 2921916"/>
              <a:gd name="connsiteX1125" fmla="*/ 883158 w 6420707"/>
              <a:gd name="connsiteY1125" fmla="*/ 1276092 h 2921916"/>
              <a:gd name="connsiteX1126" fmla="*/ 875252 w 6420707"/>
              <a:gd name="connsiteY1126" fmla="*/ 1288189 h 2921916"/>
              <a:gd name="connsiteX1127" fmla="*/ 868299 w 6420707"/>
              <a:gd name="connsiteY1127" fmla="*/ 1324955 h 2921916"/>
              <a:gd name="connsiteX1128" fmla="*/ 867823 w 6420707"/>
              <a:gd name="connsiteY1128" fmla="*/ 1330765 h 2921916"/>
              <a:gd name="connsiteX1129" fmla="*/ 867823 w 6420707"/>
              <a:gd name="connsiteY1129" fmla="*/ 1331813 h 2921916"/>
              <a:gd name="connsiteX1130" fmla="*/ 830961 w 6420707"/>
              <a:gd name="connsiteY1130" fmla="*/ 1343148 h 2921916"/>
              <a:gd name="connsiteX1131" fmla="*/ 807339 w 6420707"/>
              <a:gd name="connsiteY1131" fmla="*/ 1367532 h 2921916"/>
              <a:gd name="connsiteX1132" fmla="*/ 806863 w 6420707"/>
              <a:gd name="connsiteY1132" fmla="*/ 1342672 h 2921916"/>
              <a:gd name="connsiteX1133" fmla="*/ 829628 w 6420707"/>
              <a:gd name="connsiteY1133" fmla="*/ 1317335 h 2921916"/>
              <a:gd name="connsiteX1134" fmla="*/ 839343 w 6420707"/>
              <a:gd name="connsiteY1134" fmla="*/ 1291713 h 2921916"/>
              <a:gd name="connsiteX1135" fmla="*/ 856774 w 6420707"/>
              <a:gd name="connsiteY1135" fmla="*/ 1265805 h 2921916"/>
              <a:gd name="connsiteX1136" fmla="*/ 861441 w 6420707"/>
              <a:gd name="connsiteY1136" fmla="*/ 1247231 h 2921916"/>
              <a:gd name="connsiteX1137" fmla="*/ 868775 w 6420707"/>
              <a:gd name="connsiteY1137" fmla="*/ 1197892 h 2921916"/>
              <a:gd name="connsiteX1138" fmla="*/ 854774 w 6420707"/>
              <a:gd name="connsiteY1138" fmla="*/ 1050635 h 2921916"/>
              <a:gd name="connsiteX1139" fmla="*/ 809625 w 6420707"/>
              <a:gd name="connsiteY1139" fmla="*/ 1017012 h 2921916"/>
              <a:gd name="connsiteX1140" fmla="*/ 825341 w 6420707"/>
              <a:gd name="connsiteY1140" fmla="*/ 1006534 h 2921916"/>
              <a:gd name="connsiteX1141" fmla="*/ 853154 w 6420707"/>
              <a:gd name="connsiteY1141" fmla="*/ 983960 h 2921916"/>
              <a:gd name="connsiteX1142" fmla="*/ 878396 w 6420707"/>
              <a:gd name="connsiteY1142" fmla="*/ 972721 h 2921916"/>
              <a:gd name="connsiteX1143" fmla="*/ 947738 w 6420707"/>
              <a:gd name="connsiteY1143" fmla="*/ 908617 h 2921916"/>
              <a:gd name="connsiteX1144" fmla="*/ 1005459 w 6420707"/>
              <a:gd name="connsiteY1144" fmla="*/ 850801 h 2921916"/>
              <a:gd name="connsiteX1145" fmla="*/ 1015175 w 6420707"/>
              <a:gd name="connsiteY1145" fmla="*/ 866231 h 2921916"/>
              <a:gd name="connsiteX1146" fmla="*/ 1016508 w 6420707"/>
              <a:gd name="connsiteY1146" fmla="*/ 874232 h 2921916"/>
              <a:gd name="connsiteX1147" fmla="*/ 1022794 w 6420707"/>
              <a:gd name="connsiteY1147" fmla="*/ 881662 h 2921916"/>
              <a:gd name="connsiteX1148" fmla="*/ 1022794 w 6420707"/>
              <a:gd name="connsiteY1148" fmla="*/ 905284 h 2921916"/>
              <a:gd name="connsiteX1149" fmla="*/ 1008698 w 6420707"/>
              <a:gd name="connsiteY1149" fmla="*/ 933573 h 2921916"/>
              <a:gd name="connsiteX1150" fmla="*/ 1002983 w 6420707"/>
              <a:gd name="connsiteY1150" fmla="*/ 991104 h 2921916"/>
              <a:gd name="connsiteX1151" fmla="*/ 973741 w 6420707"/>
              <a:gd name="connsiteY1151" fmla="*/ 1059493 h 2921916"/>
              <a:gd name="connsiteX1152" fmla="*/ 963073 w 6420707"/>
              <a:gd name="connsiteY1152" fmla="*/ 1081210 h 2921916"/>
              <a:gd name="connsiteX1153" fmla="*/ 1232154 w 6420707"/>
              <a:gd name="connsiteY1153" fmla="*/ 1522885 h 2921916"/>
              <a:gd name="connsiteX1154" fmla="*/ 1231678 w 6420707"/>
              <a:gd name="connsiteY1154" fmla="*/ 1536124 h 2921916"/>
              <a:gd name="connsiteX1155" fmla="*/ 1178814 w 6420707"/>
              <a:gd name="connsiteY1155" fmla="*/ 1491071 h 2921916"/>
              <a:gd name="connsiteX1156" fmla="*/ 1228154 w 6420707"/>
              <a:gd name="connsiteY1156" fmla="*/ 1481451 h 2921916"/>
              <a:gd name="connsiteX1157" fmla="*/ 1189863 w 6420707"/>
              <a:gd name="connsiteY1157" fmla="*/ 1462020 h 2921916"/>
              <a:gd name="connsiteX1158" fmla="*/ 1250347 w 6420707"/>
              <a:gd name="connsiteY1158" fmla="*/ 1414204 h 2921916"/>
              <a:gd name="connsiteX1159" fmla="*/ 1247394 w 6420707"/>
              <a:gd name="connsiteY1159" fmla="*/ 1426492 h 2921916"/>
              <a:gd name="connsiteX1160" fmla="*/ 1246156 w 6420707"/>
              <a:gd name="connsiteY1160" fmla="*/ 1462496 h 2921916"/>
              <a:gd name="connsiteX1161" fmla="*/ 1249394 w 6420707"/>
              <a:gd name="connsiteY1161" fmla="*/ 1495739 h 2921916"/>
              <a:gd name="connsiteX1162" fmla="*/ 1252633 w 6420707"/>
              <a:gd name="connsiteY1162" fmla="*/ 1504216 h 2921916"/>
              <a:gd name="connsiteX1163" fmla="*/ 1253204 w 6420707"/>
              <a:gd name="connsiteY1163" fmla="*/ 1509264 h 2921916"/>
              <a:gd name="connsiteX1164" fmla="*/ 1244537 w 6420707"/>
              <a:gd name="connsiteY1164" fmla="*/ 1509073 h 2921916"/>
              <a:gd name="connsiteX1165" fmla="*/ 1232154 w 6420707"/>
              <a:gd name="connsiteY1165" fmla="*/ 1522885 h 2921916"/>
              <a:gd name="connsiteX1166" fmla="*/ 1254252 w 6420707"/>
              <a:gd name="connsiteY1166" fmla="*/ 1529552 h 2921916"/>
              <a:gd name="connsiteX1167" fmla="*/ 1253871 w 6420707"/>
              <a:gd name="connsiteY1167" fmla="*/ 1534124 h 2921916"/>
              <a:gd name="connsiteX1168" fmla="*/ 1253204 w 6420707"/>
              <a:gd name="connsiteY1168" fmla="*/ 1535934 h 2921916"/>
              <a:gd name="connsiteX1169" fmla="*/ 1242536 w 6420707"/>
              <a:gd name="connsiteY1169" fmla="*/ 1535839 h 2921916"/>
              <a:gd name="connsiteX1170" fmla="*/ 1246632 w 6420707"/>
              <a:gd name="connsiteY1170" fmla="*/ 1514789 h 2921916"/>
              <a:gd name="connsiteX1171" fmla="*/ 1253776 w 6420707"/>
              <a:gd name="connsiteY1171" fmla="*/ 1514884 h 2921916"/>
              <a:gd name="connsiteX1172" fmla="*/ 1254824 w 6420707"/>
              <a:gd name="connsiteY1172" fmla="*/ 1524885 h 2921916"/>
              <a:gd name="connsiteX1173" fmla="*/ 1250442 w 6420707"/>
              <a:gd name="connsiteY1173" fmla="*/ 1524599 h 2921916"/>
              <a:gd name="connsiteX1174" fmla="*/ 1254824 w 6420707"/>
              <a:gd name="connsiteY1174" fmla="*/ 1525837 h 2921916"/>
              <a:gd name="connsiteX1175" fmla="*/ 1254252 w 6420707"/>
              <a:gd name="connsiteY1175" fmla="*/ 1529552 h 2921916"/>
              <a:gd name="connsiteX1176" fmla="*/ 1362837 w 6420707"/>
              <a:gd name="connsiteY1176" fmla="*/ 1285903 h 2921916"/>
              <a:gd name="connsiteX1177" fmla="*/ 1365790 w 6420707"/>
              <a:gd name="connsiteY1177" fmla="*/ 1278759 h 2921916"/>
              <a:gd name="connsiteX1178" fmla="*/ 1368076 w 6420707"/>
              <a:gd name="connsiteY1178" fmla="*/ 1273425 h 2921916"/>
              <a:gd name="connsiteX1179" fmla="*/ 1375791 w 6420707"/>
              <a:gd name="connsiteY1179" fmla="*/ 1298476 h 2921916"/>
              <a:gd name="connsiteX1180" fmla="*/ 1362837 w 6420707"/>
              <a:gd name="connsiteY1180" fmla="*/ 1285903 h 2921916"/>
              <a:gd name="connsiteX1181" fmla="*/ 1487995 w 6420707"/>
              <a:gd name="connsiteY1181" fmla="*/ 1688524 h 2921916"/>
              <a:gd name="connsiteX1182" fmla="*/ 1471232 w 6420707"/>
              <a:gd name="connsiteY1182" fmla="*/ 1685191 h 2921916"/>
              <a:gd name="connsiteX1183" fmla="*/ 1459802 w 6420707"/>
              <a:gd name="connsiteY1183" fmla="*/ 1660426 h 2921916"/>
              <a:gd name="connsiteX1184" fmla="*/ 1459802 w 6420707"/>
              <a:gd name="connsiteY1184" fmla="*/ 1659759 h 2921916"/>
              <a:gd name="connsiteX1185" fmla="*/ 1461516 w 6420707"/>
              <a:gd name="connsiteY1185" fmla="*/ 1661759 h 2921916"/>
              <a:gd name="connsiteX1186" fmla="*/ 1463326 w 6420707"/>
              <a:gd name="connsiteY1186" fmla="*/ 1663474 h 2921916"/>
              <a:gd name="connsiteX1187" fmla="*/ 1461992 w 6420707"/>
              <a:gd name="connsiteY1187" fmla="*/ 1661283 h 2921916"/>
              <a:gd name="connsiteX1188" fmla="*/ 1459897 w 6420707"/>
              <a:gd name="connsiteY1188" fmla="*/ 1657473 h 2921916"/>
              <a:gd name="connsiteX1189" fmla="*/ 1459897 w 6420707"/>
              <a:gd name="connsiteY1189" fmla="*/ 1655377 h 2921916"/>
              <a:gd name="connsiteX1190" fmla="*/ 1460373 w 6420707"/>
              <a:gd name="connsiteY1190" fmla="*/ 1656139 h 2921916"/>
              <a:gd name="connsiteX1191" fmla="*/ 1463707 w 6420707"/>
              <a:gd name="connsiteY1191" fmla="*/ 1660711 h 2921916"/>
              <a:gd name="connsiteX1192" fmla="*/ 1461992 w 6420707"/>
              <a:gd name="connsiteY1192" fmla="*/ 1657949 h 2921916"/>
              <a:gd name="connsiteX1193" fmla="*/ 1461421 w 6420707"/>
              <a:gd name="connsiteY1193" fmla="*/ 1656901 h 2921916"/>
              <a:gd name="connsiteX1194" fmla="*/ 1464183 w 6420707"/>
              <a:gd name="connsiteY1194" fmla="*/ 1659473 h 2921916"/>
              <a:gd name="connsiteX1195" fmla="*/ 1470470 w 6420707"/>
              <a:gd name="connsiteY1195" fmla="*/ 1664045 h 2921916"/>
              <a:gd name="connsiteX1196" fmla="*/ 1472851 w 6420707"/>
              <a:gd name="connsiteY1196" fmla="*/ 1665188 h 2921916"/>
              <a:gd name="connsiteX1197" fmla="*/ 1470946 w 6420707"/>
              <a:gd name="connsiteY1197" fmla="*/ 1663378 h 2921916"/>
              <a:gd name="connsiteX1198" fmla="*/ 1469041 w 6420707"/>
              <a:gd name="connsiteY1198" fmla="*/ 1661378 h 2921916"/>
              <a:gd name="connsiteX1199" fmla="*/ 1475232 w 6420707"/>
              <a:gd name="connsiteY1199" fmla="*/ 1664712 h 2921916"/>
              <a:gd name="connsiteX1200" fmla="*/ 1477518 w 6420707"/>
              <a:gd name="connsiteY1200" fmla="*/ 1665379 h 2921916"/>
              <a:gd name="connsiteX1201" fmla="*/ 1475518 w 6420707"/>
              <a:gd name="connsiteY1201" fmla="*/ 1664140 h 2921916"/>
              <a:gd name="connsiteX1202" fmla="*/ 1470279 w 6420707"/>
              <a:gd name="connsiteY1202" fmla="*/ 1659378 h 2921916"/>
              <a:gd name="connsiteX1203" fmla="*/ 1465517 w 6420707"/>
              <a:gd name="connsiteY1203" fmla="*/ 1652615 h 2921916"/>
              <a:gd name="connsiteX1204" fmla="*/ 1466755 w 6420707"/>
              <a:gd name="connsiteY1204" fmla="*/ 1653758 h 2921916"/>
              <a:gd name="connsiteX1205" fmla="*/ 1471613 w 6420707"/>
              <a:gd name="connsiteY1205" fmla="*/ 1657378 h 2921916"/>
              <a:gd name="connsiteX1206" fmla="*/ 1473232 w 6420707"/>
              <a:gd name="connsiteY1206" fmla="*/ 1658330 h 2921916"/>
              <a:gd name="connsiteX1207" fmla="*/ 1471898 w 6420707"/>
              <a:gd name="connsiteY1207" fmla="*/ 1656997 h 2921916"/>
              <a:gd name="connsiteX1208" fmla="*/ 1468184 w 6420707"/>
              <a:gd name="connsiteY1208" fmla="*/ 1652425 h 2921916"/>
              <a:gd name="connsiteX1209" fmla="*/ 1464564 w 6420707"/>
              <a:gd name="connsiteY1209" fmla="*/ 1646614 h 2921916"/>
              <a:gd name="connsiteX1210" fmla="*/ 1465517 w 6420707"/>
              <a:gd name="connsiteY1210" fmla="*/ 1647662 h 2921916"/>
              <a:gd name="connsiteX1211" fmla="*/ 1464659 w 6420707"/>
              <a:gd name="connsiteY1211" fmla="*/ 1646138 h 2921916"/>
              <a:gd name="connsiteX1212" fmla="*/ 1463040 w 6420707"/>
              <a:gd name="connsiteY1212" fmla="*/ 1642042 h 2921916"/>
              <a:gd name="connsiteX1213" fmla="*/ 1464278 w 6420707"/>
              <a:gd name="connsiteY1213" fmla="*/ 1643281 h 2921916"/>
              <a:gd name="connsiteX1214" fmla="*/ 1465898 w 6420707"/>
              <a:gd name="connsiteY1214" fmla="*/ 1645852 h 2921916"/>
              <a:gd name="connsiteX1215" fmla="*/ 1464945 w 6420707"/>
              <a:gd name="connsiteY1215" fmla="*/ 1643947 h 2921916"/>
              <a:gd name="connsiteX1216" fmla="*/ 1464945 w 6420707"/>
              <a:gd name="connsiteY1216" fmla="*/ 1643852 h 2921916"/>
              <a:gd name="connsiteX1217" fmla="*/ 1469041 w 6420707"/>
              <a:gd name="connsiteY1217" fmla="*/ 1647472 h 2921916"/>
              <a:gd name="connsiteX1218" fmla="*/ 1473613 w 6420707"/>
              <a:gd name="connsiteY1218" fmla="*/ 1650615 h 2921916"/>
              <a:gd name="connsiteX1219" fmla="*/ 1475137 w 6420707"/>
              <a:gd name="connsiteY1219" fmla="*/ 1651377 h 2921916"/>
              <a:gd name="connsiteX1220" fmla="*/ 1473994 w 6420707"/>
              <a:gd name="connsiteY1220" fmla="*/ 1650234 h 2921916"/>
              <a:gd name="connsiteX1221" fmla="*/ 1471898 w 6420707"/>
              <a:gd name="connsiteY1221" fmla="*/ 1648043 h 2921916"/>
              <a:gd name="connsiteX1222" fmla="*/ 1473327 w 6420707"/>
              <a:gd name="connsiteY1222" fmla="*/ 1648710 h 2921916"/>
              <a:gd name="connsiteX1223" fmla="*/ 1474756 w 6420707"/>
              <a:gd name="connsiteY1223" fmla="*/ 1649377 h 2921916"/>
              <a:gd name="connsiteX1224" fmla="*/ 1473518 w 6420707"/>
              <a:gd name="connsiteY1224" fmla="*/ 1648329 h 2921916"/>
              <a:gd name="connsiteX1225" fmla="*/ 1470184 w 6420707"/>
              <a:gd name="connsiteY1225" fmla="*/ 1645090 h 2921916"/>
              <a:gd name="connsiteX1226" fmla="*/ 1467707 w 6420707"/>
              <a:gd name="connsiteY1226" fmla="*/ 1640709 h 2921916"/>
              <a:gd name="connsiteX1227" fmla="*/ 1468374 w 6420707"/>
              <a:gd name="connsiteY1227" fmla="*/ 1641471 h 2921916"/>
              <a:gd name="connsiteX1228" fmla="*/ 1471136 w 6420707"/>
              <a:gd name="connsiteY1228" fmla="*/ 1643852 h 2921916"/>
              <a:gd name="connsiteX1229" fmla="*/ 1472184 w 6420707"/>
              <a:gd name="connsiteY1229" fmla="*/ 1644424 h 2921916"/>
              <a:gd name="connsiteX1230" fmla="*/ 1471327 w 6420707"/>
              <a:gd name="connsiteY1230" fmla="*/ 1643566 h 2921916"/>
              <a:gd name="connsiteX1231" fmla="*/ 1469327 w 6420707"/>
              <a:gd name="connsiteY1231" fmla="*/ 1640709 h 2921916"/>
              <a:gd name="connsiteX1232" fmla="*/ 1467231 w 6420707"/>
              <a:gd name="connsiteY1232" fmla="*/ 1632708 h 2921916"/>
              <a:gd name="connsiteX1233" fmla="*/ 1470470 w 6420707"/>
              <a:gd name="connsiteY1233" fmla="*/ 1637947 h 2921916"/>
              <a:gd name="connsiteX1234" fmla="*/ 1471708 w 6420707"/>
              <a:gd name="connsiteY1234" fmla="*/ 1638994 h 2921916"/>
              <a:gd name="connsiteX1235" fmla="*/ 1477804 w 6420707"/>
              <a:gd name="connsiteY1235" fmla="*/ 1652996 h 2921916"/>
              <a:gd name="connsiteX1236" fmla="*/ 1496854 w 6420707"/>
              <a:gd name="connsiteY1236" fmla="*/ 1696144 h 2921916"/>
              <a:gd name="connsiteX1237" fmla="*/ 1487995 w 6420707"/>
              <a:gd name="connsiteY1237" fmla="*/ 1688524 h 2921916"/>
              <a:gd name="connsiteX1238" fmla="*/ 1670399 w 6420707"/>
              <a:gd name="connsiteY1238" fmla="*/ 2099909 h 2921916"/>
              <a:gd name="connsiteX1239" fmla="*/ 1659160 w 6420707"/>
              <a:gd name="connsiteY1239" fmla="*/ 2093051 h 2921916"/>
              <a:gd name="connsiteX1240" fmla="*/ 1627727 w 6420707"/>
              <a:gd name="connsiteY1240" fmla="*/ 2081621 h 2921916"/>
              <a:gd name="connsiteX1241" fmla="*/ 1608201 w 6420707"/>
              <a:gd name="connsiteY1241" fmla="*/ 2080002 h 2921916"/>
              <a:gd name="connsiteX1242" fmla="*/ 1600010 w 6420707"/>
              <a:gd name="connsiteY1242" fmla="*/ 2072477 h 2921916"/>
              <a:gd name="connsiteX1243" fmla="*/ 1608677 w 6420707"/>
              <a:gd name="connsiteY1243" fmla="*/ 2057047 h 2921916"/>
              <a:gd name="connsiteX1244" fmla="*/ 1645539 w 6420707"/>
              <a:gd name="connsiteY1244" fmla="*/ 1988371 h 2921916"/>
              <a:gd name="connsiteX1245" fmla="*/ 1660493 w 6420707"/>
              <a:gd name="connsiteY1245" fmla="*/ 2013232 h 2921916"/>
              <a:gd name="connsiteX1246" fmla="*/ 1678019 w 6420707"/>
              <a:gd name="connsiteY1246" fmla="*/ 2071715 h 2921916"/>
              <a:gd name="connsiteX1247" fmla="*/ 1687544 w 6420707"/>
              <a:gd name="connsiteY1247" fmla="*/ 2103053 h 2921916"/>
              <a:gd name="connsiteX1248" fmla="*/ 1670399 w 6420707"/>
              <a:gd name="connsiteY1248" fmla="*/ 2099909 h 2921916"/>
              <a:gd name="connsiteX1249" fmla="*/ 1955578 w 6420707"/>
              <a:gd name="connsiteY1249" fmla="*/ 2057142 h 2921916"/>
              <a:gd name="connsiteX1250" fmla="*/ 1938242 w 6420707"/>
              <a:gd name="connsiteY1250" fmla="*/ 2053237 h 2921916"/>
              <a:gd name="connsiteX1251" fmla="*/ 1959864 w 6420707"/>
              <a:gd name="connsiteY1251" fmla="*/ 2007993 h 2921916"/>
              <a:gd name="connsiteX1252" fmla="*/ 1955578 w 6420707"/>
              <a:gd name="connsiteY1252" fmla="*/ 2057142 h 2921916"/>
              <a:gd name="connsiteX1253" fmla="*/ 2692051 w 6420707"/>
              <a:gd name="connsiteY1253" fmla="*/ 2100290 h 2921916"/>
              <a:gd name="connsiteX1254" fmla="*/ 2704243 w 6420707"/>
              <a:gd name="connsiteY1254" fmla="*/ 2122579 h 2921916"/>
              <a:gd name="connsiteX1255" fmla="*/ 2710339 w 6420707"/>
              <a:gd name="connsiteY1255" fmla="*/ 2129056 h 2921916"/>
              <a:gd name="connsiteX1256" fmla="*/ 2688431 w 6420707"/>
              <a:gd name="connsiteY1256" fmla="*/ 2103529 h 2921916"/>
              <a:gd name="connsiteX1257" fmla="*/ 2692051 w 6420707"/>
              <a:gd name="connsiteY1257" fmla="*/ 2100290 h 2921916"/>
              <a:gd name="connsiteX1258" fmla="*/ 2680811 w 6420707"/>
              <a:gd name="connsiteY1258" fmla="*/ 2110673 h 2921916"/>
              <a:gd name="connsiteX1259" fmla="*/ 2685574 w 6420707"/>
              <a:gd name="connsiteY1259" fmla="*/ 2120293 h 2921916"/>
              <a:gd name="connsiteX1260" fmla="*/ 2699004 w 6420707"/>
              <a:gd name="connsiteY1260" fmla="*/ 2136676 h 2921916"/>
              <a:gd name="connsiteX1261" fmla="*/ 2693956 w 6420707"/>
              <a:gd name="connsiteY1261" fmla="*/ 2132580 h 2921916"/>
              <a:gd name="connsiteX1262" fmla="*/ 2681669 w 6420707"/>
              <a:gd name="connsiteY1262" fmla="*/ 2118959 h 2921916"/>
              <a:gd name="connsiteX1263" fmla="*/ 2703957 w 6420707"/>
              <a:gd name="connsiteY1263" fmla="*/ 2141819 h 2921916"/>
              <a:gd name="connsiteX1264" fmla="*/ 2710244 w 6420707"/>
              <a:gd name="connsiteY1264" fmla="*/ 2146010 h 2921916"/>
              <a:gd name="connsiteX1265" fmla="*/ 2712530 w 6420707"/>
              <a:gd name="connsiteY1265" fmla="*/ 2147439 h 2921916"/>
              <a:gd name="connsiteX1266" fmla="*/ 2712530 w 6420707"/>
              <a:gd name="connsiteY1266" fmla="*/ 2149344 h 2921916"/>
              <a:gd name="connsiteX1267" fmla="*/ 2681097 w 6420707"/>
              <a:gd name="connsiteY1267" fmla="*/ 2125055 h 2921916"/>
              <a:gd name="connsiteX1268" fmla="*/ 2674906 w 6420707"/>
              <a:gd name="connsiteY1268" fmla="*/ 2116197 h 2921916"/>
              <a:gd name="connsiteX1269" fmla="*/ 2680811 w 6420707"/>
              <a:gd name="connsiteY1269" fmla="*/ 2110673 h 2921916"/>
              <a:gd name="connsiteX1270" fmla="*/ 2674620 w 6420707"/>
              <a:gd name="connsiteY1270" fmla="*/ 2116483 h 2921916"/>
              <a:gd name="connsiteX1271" fmla="*/ 2679954 w 6420707"/>
              <a:gd name="connsiteY1271" fmla="*/ 2125912 h 2921916"/>
              <a:gd name="connsiteX1272" fmla="*/ 2711101 w 6420707"/>
              <a:gd name="connsiteY1272" fmla="*/ 2154392 h 2921916"/>
              <a:gd name="connsiteX1273" fmla="*/ 2713196 w 6420707"/>
              <a:gd name="connsiteY1273" fmla="*/ 2155535 h 2921916"/>
              <a:gd name="connsiteX1274" fmla="*/ 2715006 w 6420707"/>
              <a:gd name="connsiteY1274" fmla="*/ 2168585 h 2921916"/>
              <a:gd name="connsiteX1275" fmla="*/ 2686622 w 6420707"/>
              <a:gd name="connsiteY1275" fmla="*/ 2154392 h 2921916"/>
              <a:gd name="connsiteX1276" fmla="*/ 2673572 w 6420707"/>
              <a:gd name="connsiteY1276" fmla="*/ 2143820 h 2921916"/>
              <a:gd name="connsiteX1277" fmla="*/ 2685764 w 6420707"/>
              <a:gd name="connsiteY1277" fmla="*/ 2155345 h 2921916"/>
              <a:gd name="connsiteX1278" fmla="*/ 2707862 w 6420707"/>
              <a:gd name="connsiteY1278" fmla="*/ 2169156 h 2921916"/>
              <a:gd name="connsiteX1279" fmla="*/ 2646617 w 6420707"/>
              <a:gd name="connsiteY1279" fmla="*/ 2145058 h 2921916"/>
              <a:gd name="connsiteX1280" fmla="*/ 2674620 w 6420707"/>
              <a:gd name="connsiteY1280" fmla="*/ 2116483 h 2921916"/>
              <a:gd name="connsiteX1281" fmla="*/ 2638711 w 6420707"/>
              <a:gd name="connsiteY1281" fmla="*/ 2154487 h 2921916"/>
              <a:gd name="connsiteX1282" fmla="*/ 2647664 w 6420707"/>
              <a:gd name="connsiteY1282" fmla="*/ 2161345 h 2921916"/>
              <a:gd name="connsiteX1283" fmla="*/ 2638235 w 6420707"/>
              <a:gd name="connsiteY1283" fmla="*/ 2155059 h 2921916"/>
              <a:gd name="connsiteX1284" fmla="*/ 2638711 w 6420707"/>
              <a:gd name="connsiteY1284" fmla="*/ 2154487 h 2921916"/>
              <a:gd name="connsiteX1285" fmla="*/ 2634996 w 6420707"/>
              <a:gd name="connsiteY1285" fmla="*/ 2161060 h 2921916"/>
              <a:gd name="connsiteX1286" fmla="*/ 2647474 w 6420707"/>
              <a:gd name="connsiteY1286" fmla="*/ 2170204 h 2921916"/>
              <a:gd name="connsiteX1287" fmla="*/ 2634901 w 6420707"/>
              <a:gd name="connsiteY1287" fmla="*/ 2162107 h 2921916"/>
              <a:gd name="connsiteX1288" fmla="*/ 2634996 w 6420707"/>
              <a:gd name="connsiteY1288" fmla="*/ 2161060 h 2921916"/>
              <a:gd name="connsiteX1289" fmla="*/ 2634044 w 6420707"/>
              <a:gd name="connsiteY1289" fmla="*/ 2169632 h 2921916"/>
              <a:gd name="connsiteX1290" fmla="*/ 2642426 w 6420707"/>
              <a:gd name="connsiteY1290" fmla="*/ 2175062 h 2921916"/>
              <a:gd name="connsiteX1291" fmla="*/ 2634044 w 6420707"/>
              <a:gd name="connsiteY1291" fmla="*/ 2169918 h 2921916"/>
              <a:gd name="connsiteX1292" fmla="*/ 2634044 w 6420707"/>
              <a:gd name="connsiteY1292" fmla="*/ 2169632 h 2921916"/>
              <a:gd name="connsiteX1293" fmla="*/ 2631567 w 6420707"/>
              <a:gd name="connsiteY1293" fmla="*/ 2182682 h 2921916"/>
              <a:gd name="connsiteX1294" fmla="*/ 2666714 w 6420707"/>
              <a:gd name="connsiteY1294" fmla="*/ 2199350 h 2921916"/>
              <a:gd name="connsiteX1295" fmla="*/ 2692908 w 6420707"/>
              <a:gd name="connsiteY1295" fmla="*/ 2206589 h 2921916"/>
              <a:gd name="connsiteX1296" fmla="*/ 2634044 w 6420707"/>
              <a:gd name="connsiteY1296" fmla="*/ 2187158 h 2921916"/>
              <a:gd name="connsiteX1297" fmla="*/ 2630996 w 6420707"/>
              <a:gd name="connsiteY1297" fmla="*/ 2185158 h 2921916"/>
              <a:gd name="connsiteX1298" fmla="*/ 2631567 w 6420707"/>
              <a:gd name="connsiteY1298" fmla="*/ 2182682 h 2921916"/>
              <a:gd name="connsiteX1299" fmla="*/ 2657475 w 6420707"/>
              <a:gd name="connsiteY1299" fmla="*/ 2177919 h 2921916"/>
              <a:gd name="connsiteX1300" fmla="*/ 2663285 w 6420707"/>
              <a:gd name="connsiteY1300" fmla="*/ 2180300 h 2921916"/>
              <a:gd name="connsiteX1301" fmla="*/ 2669667 w 6420707"/>
              <a:gd name="connsiteY1301" fmla="*/ 2182872 h 2921916"/>
              <a:gd name="connsiteX1302" fmla="*/ 2657475 w 6420707"/>
              <a:gd name="connsiteY1302" fmla="*/ 2177919 h 2921916"/>
              <a:gd name="connsiteX1303" fmla="*/ 2630138 w 6420707"/>
              <a:gd name="connsiteY1303" fmla="*/ 2187825 h 2921916"/>
              <a:gd name="connsiteX1304" fmla="*/ 2635377 w 6420707"/>
              <a:gd name="connsiteY1304" fmla="*/ 2190968 h 2921916"/>
              <a:gd name="connsiteX1305" fmla="*/ 2641187 w 6420707"/>
              <a:gd name="connsiteY1305" fmla="*/ 2194492 h 2921916"/>
              <a:gd name="connsiteX1306" fmla="*/ 2629853 w 6420707"/>
              <a:gd name="connsiteY1306" fmla="*/ 2188206 h 2921916"/>
              <a:gd name="connsiteX1307" fmla="*/ 2630138 w 6420707"/>
              <a:gd name="connsiteY1307" fmla="*/ 2187825 h 2921916"/>
              <a:gd name="connsiteX1308" fmla="*/ 2625757 w 6420707"/>
              <a:gd name="connsiteY1308" fmla="*/ 2197636 h 2921916"/>
              <a:gd name="connsiteX1309" fmla="*/ 2635758 w 6420707"/>
              <a:gd name="connsiteY1309" fmla="*/ 2203351 h 2921916"/>
              <a:gd name="connsiteX1310" fmla="*/ 2663095 w 6420707"/>
              <a:gd name="connsiteY1310" fmla="*/ 2214400 h 2921916"/>
              <a:gd name="connsiteX1311" fmla="*/ 2681573 w 6420707"/>
              <a:gd name="connsiteY1311" fmla="*/ 2219734 h 2921916"/>
              <a:gd name="connsiteX1312" fmla="*/ 2625566 w 6420707"/>
              <a:gd name="connsiteY1312" fmla="*/ 2197921 h 2921916"/>
              <a:gd name="connsiteX1313" fmla="*/ 2625757 w 6420707"/>
              <a:gd name="connsiteY1313" fmla="*/ 2197636 h 2921916"/>
              <a:gd name="connsiteX1314" fmla="*/ 2623947 w 6420707"/>
              <a:gd name="connsiteY1314" fmla="*/ 2201446 h 2921916"/>
              <a:gd name="connsiteX1315" fmla="*/ 2637663 w 6420707"/>
              <a:gd name="connsiteY1315" fmla="*/ 2209066 h 2921916"/>
              <a:gd name="connsiteX1316" fmla="*/ 2623852 w 6420707"/>
              <a:gd name="connsiteY1316" fmla="*/ 2201827 h 2921916"/>
              <a:gd name="connsiteX1317" fmla="*/ 2623947 w 6420707"/>
              <a:gd name="connsiteY1317" fmla="*/ 2201446 h 2921916"/>
              <a:gd name="connsiteX1318" fmla="*/ 2670715 w 6420707"/>
              <a:gd name="connsiteY1318" fmla="*/ 2229259 h 2921916"/>
              <a:gd name="connsiteX1319" fmla="*/ 2656999 w 6420707"/>
              <a:gd name="connsiteY1319" fmla="*/ 2229545 h 2921916"/>
              <a:gd name="connsiteX1320" fmla="*/ 2621090 w 6420707"/>
              <a:gd name="connsiteY1320" fmla="*/ 2211066 h 2921916"/>
              <a:gd name="connsiteX1321" fmla="*/ 2621471 w 6420707"/>
              <a:gd name="connsiteY1321" fmla="*/ 2207542 h 2921916"/>
              <a:gd name="connsiteX1322" fmla="*/ 2653475 w 6420707"/>
              <a:gd name="connsiteY1322" fmla="*/ 2222591 h 2921916"/>
              <a:gd name="connsiteX1323" fmla="*/ 2675572 w 6420707"/>
              <a:gd name="connsiteY1323" fmla="*/ 2228973 h 2921916"/>
              <a:gd name="connsiteX1324" fmla="*/ 2670715 w 6420707"/>
              <a:gd name="connsiteY1324" fmla="*/ 2229259 h 2921916"/>
              <a:gd name="connsiteX1325" fmla="*/ 2681764 w 6420707"/>
              <a:gd name="connsiteY1325" fmla="*/ 2228402 h 2921916"/>
              <a:gd name="connsiteX1326" fmla="*/ 2653951 w 6420707"/>
              <a:gd name="connsiteY1326" fmla="*/ 2221258 h 2921916"/>
              <a:gd name="connsiteX1327" fmla="*/ 2621756 w 6420707"/>
              <a:gd name="connsiteY1327" fmla="*/ 2206685 h 2921916"/>
              <a:gd name="connsiteX1328" fmla="*/ 2623185 w 6420707"/>
              <a:gd name="connsiteY1328" fmla="*/ 2203256 h 2921916"/>
              <a:gd name="connsiteX1329" fmla="*/ 2686526 w 6420707"/>
              <a:gd name="connsiteY1329" fmla="*/ 2227068 h 2921916"/>
              <a:gd name="connsiteX1330" fmla="*/ 2681764 w 6420707"/>
              <a:gd name="connsiteY1330" fmla="*/ 2228402 h 2921916"/>
              <a:gd name="connsiteX1331" fmla="*/ 2701480 w 6420707"/>
              <a:gd name="connsiteY1331" fmla="*/ 2219067 h 2921916"/>
              <a:gd name="connsiteX1332" fmla="*/ 2700433 w 6420707"/>
              <a:gd name="connsiteY1332" fmla="*/ 2219924 h 2921916"/>
              <a:gd name="connsiteX1333" fmla="*/ 2687098 w 6420707"/>
              <a:gd name="connsiteY1333" fmla="*/ 2218115 h 2921916"/>
              <a:gd name="connsiteX1334" fmla="*/ 2626805 w 6420707"/>
              <a:gd name="connsiteY1334" fmla="*/ 2195350 h 2921916"/>
              <a:gd name="connsiteX1335" fmla="*/ 2627757 w 6420707"/>
              <a:gd name="connsiteY1335" fmla="*/ 2193349 h 2921916"/>
              <a:gd name="connsiteX1336" fmla="*/ 2701480 w 6420707"/>
              <a:gd name="connsiteY1336" fmla="*/ 2219067 h 2921916"/>
              <a:gd name="connsiteX1337" fmla="*/ 2701480 w 6420707"/>
              <a:gd name="connsiteY1337" fmla="*/ 2219067 h 2921916"/>
              <a:gd name="connsiteX1338" fmla="*/ 2715197 w 6420707"/>
              <a:gd name="connsiteY1338" fmla="*/ 2178681 h 2921916"/>
              <a:gd name="connsiteX1339" fmla="*/ 2640235 w 6420707"/>
              <a:gd name="connsiteY1339" fmla="*/ 2152392 h 2921916"/>
              <a:gd name="connsiteX1340" fmla="*/ 2642330 w 6420707"/>
              <a:gd name="connsiteY1340" fmla="*/ 2149916 h 2921916"/>
              <a:gd name="connsiteX1341" fmla="*/ 2654332 w 6420707"/>
              <a:gd name="connsiteY1341" fmla="*/ 2158488 h 2921916"/>
              <a:gd name="connsiteX1342" fmla="*/ 2715197 w 6420707"/>
              <a:gd name="connsiteY1342" fmla="*/ 2178014 h 2921916"/>
              <a:gd name="connsiteX1343" fmla="*/ 2715197 w 6420707"/>
              <a:gd name="connsiteY1343" fmla="*/ 2178681 h 2921916"/>
              <a:gd name="connsiteX1344" fmla="*/ 2655094 w 6420707"/>
              <a:gd name="connsiteY1344" fmla="*/ 2157154 h 2921916"/>
              <a:gd name="connsiteX1345" fmla="*/ 2643092 w 6420707"/>
              <a:gd name="connsiteY1345" fmla="*/ 2149058 h 2921916"/>
              <a:gd name="connsiteX1346" fmla="*/ 2645093 w 6420707"/>
              <a:gd name="connsiteY1346" fmla="*/ 2146772 h 2921916"/>
              <a:gd name="connsiteX1347" fmla="*/ 2715292 w 6420707"/>
              <a:gd name="connsiteY1347" fmla="*/ 2174395 h 2921916"/>
              <a:gd name="connsiteX1348" fmla="*/ 2715292 w 6420707"/>
              <a:gd name="connsiteY1348" fmla="*/ 2175252 h 2921916"/>
              <a:gd name="connsiteX1349" fmla="*/ 2655094 w 6420707"/>
              <a:gd name="connsiteY1349" fmla="*/ 2157154 h 2921916"/>
              <a:gd name="connsiteX1350" fmla="*/ 2722340 w 6420707"/>
              <a:gd name="connsiteY1350" fmla="*/ 2116387 h 2921916"/>
              <a:gd name="connsiteX1351" fmla="*/ 2710053 w 6420707"/>
              <a:gd name="connsiteY1351" fmla="*/ 2102386 h 2921916"/>
              <a:gd name="connsiteX1352" fmla="*/ 2706815 w 6420707"/>
              <a:gd name="connsiteY1352" fmla="*/ 2095337 h 2921916"/>
              <a:gd name="connsiteX1353" fmla="*/ 2709101 w 6420707"/>
              <a:gd name="connsiteY1353" fmla="*/ 2102957 h 2921916"/>
              <a:gd name="connsiteX1354" fmla="*/ 2720912 w 6420707"/>
              <a:gd name="connsiteY1354" fmla="*/ 2119436 h 2921916"/>
              <a:gd name="connsiteX1355" fmla="*/ 2717197 w 6420707"/>
              <a:gd name="connsiteY1355" fmla="*/ 2127246 h 2921916"/>
              <a:gd name="connsiteX1356" fmla="*/ 2707481 w 6420707"/>
              <a:gd name="connsiteY1356" fmla="*/ 2119626 h 2921916"/>
              <a:gd name="connsiteX1357" fmla="*/ 2693575 w 6420707"/>
              <a:gd name="connsiteY1357" fmla="*/ 2098957 h 2921916"/>
              <a:gd name="connsiteX1358" fmla="*/ 2701100 w 6420707"/>
              <a:gd name="connsiteY1358" fmla="*/ 2092194 h 2921916"/>
              <a:gd name="connsiteX1359" fmla="*/ 2719292 w 6420707"/>
              <a:gd name="connsiteY1359" fmla="*/ 2077240 h 2921916"/>
              <a:gd name="connsiteX1360" fmla="*/ 2725198 w 6420707"/>
              <a:gd name="connsiteY1360" fmla="*/ 2110387 h 2921916"/>
              <a:gd name="connsiteX1361" fmla="*/ 2722340 w 6420707"/>
              <a:gd name="connsiteY1361" fmla="*/ 2116387 h 2921916"/>
              <a:gd name="connsiteX1362" fmla="*/ 3105150 w 6420707"/>
              <a:gd name="connsiteY1362" fmla="*/ 2160965 h 2921916"/>
              <a:gd name="connsiteX1363" fmla="*/ 3099054 w 6420707"/>
              <a:gd name="connsiteY1363" fmla="*/ 2155154 h 2921916"/>
              <a:gd name="connsiteX1364" fmla="*/ 3105150 w 6420707"/>
              <a:gd name="connsiteY1364" fmla="*/ 2160965 h 2921916"/>
              <a:gd name="connsiteX1365" fmla="*/ 3028950 w 6420707"/>
              <a:gd name="connsiteY1365" fmla="*/ 2123912 h 2921916"/>
              <a:gd name="connsiteX1366" fmla="*/ 3070289 w 6420707"/>
              <a:gd name="connsiteY1366" fmla="*/ 2132294 h 2921916"/>
              <a:gd name="connsiteX1367" fmla="*/ 3067907 w 6420707"/>
              <a:gd name="connsiteY1367" fmla="*/ 2132008 h 2921916"/>
              <a:gd name="connsiteX1368" fmla="*/ 3050477 w 6420707"/>
              <a:gd name="connsiteY1368" fmla="*/ 2126960 h 2921916"/>
              <a:gd name="connsiteX1369" fmla="*/ 3025235 w 6420707"/>
              <a:gd name="connsiteY1369" fmla="*/ 2124293 h 2921916"/>
              <a:gd name="connsiteX1370" fmla="*/ 3025140 w 6420707"/>
              <a:gd name="connsiteY1370" fmla="*/ 2123912 h 2921916"/>
              <a:gd name="connsiteX1371" fmla="*/ 3028950 w 6420707"/>
              <a:gd name="connsiteY1371" fmla="*/ 2123912 h 2921916"/>
              <a:gd name="connsiteX1372" fmla="*/ 3026664 w 6420707"/>
              <a:gd name="connsiteY1372" fmla="*/ 2126008 h 2921916"/>
              <a:gd name="connsiteX1373" fmla="*/ 3040476 w 6420707"/>
              <a:gd name="connsiteY1373" fmla="*/ 2126865 h 2921916"/>
              <a:gd name="connsiteX1374" fmla="*/ 3064478 w 6420707"/>
              <a:gd name="connsiteY1374" fmla="*/ 2131913 h 2921916"/>
              <a:gd name="connsiteX1375" fmla="*/ 3063050 w 6420707"/>
              <a:gd name="connsiteY1375" fmla="*/ 2131913 h 2921916"/>
              <a:gd name="connsiteX1376" fmla="*/ 3026664 w 6420707"/>
              <a:gd name="connsiteY1376" fmla="*/ 2126008 h 2921916"/>
              <a:gd name="connsiteX1377" fmla="*/ 3060954 w 6420707"/>
              <a:gd name="connsiteY1377" fmla="*/ 2131913 h 2921916"/>
              <a:gd name="connsiteX1378" fmla="*/ 3060287 w 6420707"/>
              <a:gd name="connsiteY1378" fmla="*/ 2131913 h 2921916"/>
              <a:gd name="connsiteX1379" fmla="*/ 3026569 w 6420707"/>
              <a:gd name="connsiteY1379" fmla="*/ 2127246 h 2921916"/>
              <a:gd name="connsiteX1380" fmla="*/ 3026474 w 6420707"/>
              <a:gd name="connsiteY1380" fmla="*/ 2127056 h 2921916"/>
              <a:gd name="connsiteX1381" fmla="*/ 3060954 w 6420707"/>
              <a:gd name="connsiteY1381" fmla="*/ 2131913 h 2921916"/>
              <a:gd name="connsiteX1382" fmla="*/ 3040571 w 6420707"/>
              <a:gd name="connsiteY1382" fmla="*/ 2126389 h 2921916"/>
              <a:gd name="connsiteX1383" fmla="*/ 3025712 w 6420707"/>
              <a:gd name="connsiteY1383" fmla="*/ 2125627 h 2921916"/>
              <a:gd name="connsiteX1384" fmla="*/ 3025616 w 6420707"/>
              <a:gd name="connsiteY1384" fmla="*/ 2125055 h 2921916"/>
              <a:gd name="connsiteX1385" fmla="*/ 3050572 w 6420707"/>
              <a:gd name="connsiteY1385" fmla="*/ 2127437 h 2921916"/>
              <a:gd name="connsiteX1386" fmla="*/ 3067241 w 6420707"/>
              <a:gd name="connsiteY1386" fmla="*/ 2132008 h 2921916"/>
              <a:gd name="connsiteX1387" fmla="*/ 3065812 w 6420707"/>
              <a:gd name="connsiteY1387" fmla="*/ 2131818 h 2921916"/>
              <a:gd name="connsiteX1388" fmla="*/ 3064955 w 6420707"/>
              <a:gd name="connsiteY1388" fmla="*/ 2131818 h 2921916"/>
              <a:gd name="connsiteX1389" fmla="*/ 3040571 w 6420707"/>
              <a:gd name="connsiteY1389" fmla="*/ 2126389 h 2921916"/>
              <a:gd name="connsiteX1390" fmla="*/ 3024854 w 6420707"/>
              <a:gd name="connsiteY1390" fmla="*/ 2128294 h 2921916"/>
              <a:gd name="connsiteX1391" fmla="*/ 3027045 w 6420707"/>
              <a:gd name="connsiteY1391" fmla="*/ 2132390 h 2921916"/>
              <a:gd name="connsiteX1392" fmla="*/ 3021997 w 6420707"/>
              <a:gd name="connsiteY1392" fmla="*/ 2132008 h 2921916"/>
              <a:gd name="connsiteX1393" fmla="*/ 3014758 w 6420707"/>
              <a:gd name="connsiteY1393" fmla="*/ 2128675 h 2921916"/>
              <a:gd name="connsiteX1394" fmla="*/ 3022378 w 6420707"/>
              <a:gd name="connsiteY1394" fmla="*/ 2128294 h 2921916"/>
              <a:gd name="connsiteX1395" fmla="*/ 3024854 w 6420707"/>
              <a:gd name="connsiteY1395" fmla="*/ 2128294 h 2921916"/>
              <a:gd name="connsiteX1396" fmla="*/ 3024473 w 6420707"/>
              <a:gd name="connsiteY1396" fmla="*/ 2127056 h 2921916"/>
              <a:gd name="connsiteX1397" fmla="*/ 3024473 w 6420707"/>
              <a:gd name="connsiteY1397" fmla="*/ 2127246 h 2921916"/>
              <a:gd name="connsiteX1398" fmla="*/ 3022378 w 6420707"/>
              <a:gd name="connsiteY1398" fmla="*/ 2127151 h 2921916"/>
              <a:gd name="connsiteX1399" fmla="*/ 3012853 w 6420707"/>
              <a:gd name="connsiteY1399" fmla="*/ 2127437 h 2921916"/>
              <a:gd name="connsiteX1400" fmla="*/ 3012758 w 6420707"/>
              <a:gd name="connsiteY1400" fmla="*/ 2127341 h 2921916"/>
              <a:gd name="connsiteX1401" fmla="*/ 3024473 w 6420707"/>
              <a:gd name="connsiteY1401" fmla="*/ 2127056 h 2921916"/>
              <a:gd name="connsiteX1402" fmla="*/ 3010948 w 6420707"/>
              <a:gd name="connsiteY1402" fmla="*/ 2125532 h 2921916"/>
              <a:gd name="connsiteX1403" fmla="*/ 3010662 w 6420707"/>
              <a:gd name="connsiteY1403" fmla="*/ 2125246 h 2921916"/>
              <a:gd name="connsiteX1404" fmla="*/ 3024188 w 6420707"/>
              <a:gd name="connsiteY1404" fmla="*/ 2124960 h 2921916"/>
              <a:gd name="connsiteX1405" fmla="*/ 3024188 w 6420707"/>
              <a:gd name="connsiteY1405" fmla="*/ 2125532 h 2921916"/>
              <a:gd name="connsiteX1406" fmla="*/ 3010948 w 6420707"/>
              <a:gd name="connsiteY1406" fmla="*/ 2125532 h 2921916"/>
              <a:gd name="connsiteX1407" fmla="*/ 3009710 w 6420707"/>
              <a:gd name="connsiteY1407" fmla="*/ 2124293 h 2921916"/>
              <a:gd name="connsiteX1408" fmla="*/ 3009519 w 6420707"/>
              <a:gd name="connsiteY1408" fmla="*/ 2124103 h 2921916"/>
              <a:gd name="connsiteX1409" fmla="*/ 3009424 w 6420707"/>
              <a:gd name="connsiteY1409" fmla="*/ 2124007 h 2921916"/>
              <a:gd name="connsiteX1410" fmla="*/ 3023997 w 6420707"/>
              <a:gd name="connsiteY1410" fmla="*/ 2123912 h 2921916"/>
              <a:gd name="connsiteX1411" fmla="*/ 3023997 w 6420707"/>
              <a:gd name="connsiteY1411" fmla="*/ 2124293 h 2921916"/>
              <a:gd name="connsiteX1412" fmla="*/ 3009710 w 6420707"/>
              <a:gd name="connsiteY1412" fmla="*/ 2124293 h 2921916"/>
              <a:gd name="connsiteX1413" fmla="*/ 3010186 w 6420707"/>
              <a:gd name="connsiteY1413" fmla="*/ 2127437 h 2921916"/>
              <a:gd name="connsiteX1414" fmla="*/ 3009234 w 6420707"/>
              <a:gd name="connsiteY1414" fmla="*/ 2127437 h 2921916"/>
              <a:gd name="connsiteX1415" fmla="*/ 3010186 w 6420707"/>
              <a:gd name="connsiteY1415" fmla="*/ 2127437 h 2921916"/>
              <a:gd name="connsiteX1416" fmla="*/ 3010186 w 6420707"/>
              <a:gd name="connsiteY1416" fmla="*/ 2127437 h 2921916"/>
              <a:gd name="connsiteX1417" fmla="*/ 3024188 w 6420707"/>
              <a:gd name="connsiteY1417" fmla="*/ 2122293 h 2921916"/>
              <a:gd name="connsiteX1418" fmla="*/ 3024092 w 6420707"/>
              <a:gd name="connsiteY1418" fmla="*/ 2122865 h 2921916"/>
              <a:gd name="connsiteX1419" fmla="*/ 3008757 w 6420707"/>
              <a:gd name="connsiteY1419" fmla="*/ 2122960 h 2921916"/>
              <a:gd name="connsiteX1420" fmla="*/ 3008471 w 6420707"/>
              <a:gd name="connsiteY1420" fmla="*/ 2122388 h 2921916"/>
              <a:gd name="connsiteX1421" fmla="*/ 3024188 w 6420707"/>
              <a:gd name="connsiteY1421" fmla="*/ 2122293 h 2921916"/>
              <a:gd name="connsiteX1422" fmla="*/ 3006852 w 6420707"/>
              <a:gd name="connsiteY1422" fmla="*/ 2122388 h 2921916"/>
              <a:gd name="connsiteX1423" fmla="*/ 3007043 w 6420707"/>
              <a:gd name="connsiteY1423" fmla="*/ 2122865 h 2921916"/>
              <a:gd name="connsiteX1424" fmla="*/ 2975896 w 6420707"/>
              <a:gd name="connsiteY1424" fmla="*/ 2125436 h 2921916"/>
              <a:gd name="connsiteX1425" fmla="*/ 3006852 w 6420707"/>
              <a:gd name="connsiteY1425" fmla="*/ 2122388 h 2921916"/>
              <a:gd name="connsiteX1426" fmla="*/ 3007709 w 6420707"/>
              <a:gd name="connsiteY1426" fmla="*/ 2124103 h 2921916"/>
              <a:gd name="connsiteX1427" fmla="*/ 3007900 w 6420707"/>
              <a:gd name="connsiteY1427" fmla="*/ 2124389 h 2921916"/>
              <a:gd name="connsiteX1428" fmla="*/ 2986850 w 6420707"/>
              <a:gd name="connsiteY1428" fmla="*/ 2126008 h 2921916"/>
              <a:gd name="connsiteX1429" fmla="*/ 3007709 w 6420707"/>
              <a:gd name="connsiteY1429" fmla="*/ 2124103 h 2921916"/>
              <a:gd name="connsiteX1430" fmla="*/ 3008376 w 6420707"/>
              <a:gd name="connsiteY1430" fmla="*/ 2125246 h 2921916"/>
              <a:gd name="connsiteX1431" fmla="*/ 3008662 w 6420707"/>
              <a:gd name="connsiteY1431" fmla="*/ 2125627 h 2921916"/>
              <a:gd name="connsiteX1432" fmla="*/ 2994184 w 6420707"/>
              <a:gd name="connsiteY1432" fmla="*/ 2126484 h 2921916"/>
              <a:gd name="connsiteX1433" fmla="*/ 3008376 w 6420707"/>
              <a:gd name="connsiteY1433" fmla="*/ 2125246 h 2921916"/>
              <a:gd name="connsiteX1434" fmla="*/ 3002185 w 6420707"/>
              <a:gd name="connsiteY1434" fmla="*/ 2127913 h 2921916"/>
              <a:gd name="connsiteX1435" fmla="*/ 3008281 w 6420707"/>
              <a:gd name="connsiteY1435" fmla="*/ 2127532 h 2921916"/>
              <a:gd name="connsiteX1436" fmla="*/ 3002471 w 6420707"/>
              <a:gd name="connsiteY1436" fmla="*/ 2128008 h 2921916"/>
              <a:gd name="connsiteX1437" fmla="*/ 3002185 w 6420707"/>
              <a:gd name="connsiteY1437" fmla="*/ 2127913 h 2921916"/>
              <a:gd name="connsiteX1438" fmla="*/ 3004852 w 6420707"/>
              <a:gd name="connsiteY1438" fmla="*/ 2129246 h 2921916"/>
              <a:gd name="connsiteX1439" fmla="*/ 3011329 w 6420707"/>
              <a:gd name="connsiteY1439" fmla="*/ 2128865 h 2921916"/>
              <a:gd name="connsiteX1440" fmla="*/ 3015329 w 6420707"/>
              <a:gd name="connsiteY1440" fmla="*/ 2132008 h 2921916"/>
              <a:gd name="connsiteX1441" fmla="*/ 3009234 w 6420707"/>
              <a:gd name="connsiteY1441" fmla="*/ 2132008 h 2921916"/>
              <a:gd name="connsiteX1442" fmla="*/ 3004852 w 6420707"/>
              <a:gd name="connsiteY1442" fmla="*/ 2129246 h 2921916"/>
              <a:gd name="connsiteX1443" fmla="*/ 3010091 w 6420707"/>
              <a:gd name="connsiteY1443" fmla="*/ 2132866 h 2921916"/>
              <a:gd name="connsiteX1444" fmla="*/ 3016758 w 6420707"/>
              <a:gd name="connsiteY1444" fmla="*/ 2132866 h 2921916"/>
              <a:gd name="connsiteX1445" fmla="*/ 3017234 w 6420707"/>
              <a:gd name="connsiteY1445" fmla="*/ 2133152 h 2921916"/>
              <a:gd name="connsiteX1446" fmla="*/ 3010281 w 6420707"/>
              <a:gd name="connsiteY1446" fmla="*/ 2133247 h 2921916"/>
              <a:gd name="connsiteX1447" fmla="*/ 3010091 w 6420707"/>
              <a:gd name="connsiteY1447" fmla="*/ 2132866 h 2921916"/>
              <a:gd name="connsiteX1448" fmla="*/ 3011710 w 6420707"/>
              <a:gd name="connsiteY1448" fmla="*/ 2134580 h 2921916"/>
              <a:gd name="connsiteX1449" fmla="*/ 3020473 w 6420707"/>
              <a:gd name="connsiteY1449" fmla="*/ 2134580 h 2921916"/>
              <a:gd name="connsiteX1450" fmla="*/ 3020663 w 6420707"/>
              <a:gd name="connsiteY1450" fmla="*/ 2134675 h 2921916"/>
              <a:gd name="connsiteX1451" fmla="*/ 3011901 w 6420707"/>
              <a:gd name="connsiteY1451" fmla="*/ 2134771 h 2921916"/>
              <a:gd name="connsiteX1452" fmla="*/ 3011710 w 6420707"/>
              <a:gd name="connsiteY1452" fmla="*/ 2134580 h 2921916"/>
              <a:gd name="connsiteX1453" fmla="*/ 3021616 w 6420707"/>
              <a:gd name="connsiteY1453" fmla="*/ 2135819 h 2921916"/>
              <a:gd name="connsiteX1454" fmla="*/ 3013043 w 6420707"/>
              <a:gd name="connsiteY1454" fmla="*/ 2135914 h 2921916"/>
              <a:gd name="connsiteX1455" fmla="*/ 3012853 w 6420707"/>
              <a:gd name="connsiteY1455" fmla="*/ 2135723 h 2921916"/>
              <a:gd name="connsiteX1456" fmla="*/ 3023140 w 6420707"/>
              <a:gd name="connsiteY1456" fmla="*/ 2135628 h 2921916"/>
              <a:gd name="connsiteX1457" fmla="*/ 3023426 w 6420707"/>
              <a:gd name="connsiteY1457" fmla="*/ 2135723 h 2921916"/>
              <a:gd name="connsiteX1458" fmla="*/ 3021616 w 6420707"/>
              <a:gd name="connsiteY1458" fmla="*/ 2135819 h 2921916"/>
              <a:gd name="connsiteX1459" fmla="*/ 3025997 w 6420707"/>
              <a:gd name="connsiteY1459" fmla="*/ 2133056 h 2921916"/>
              <a:gd name="connsiteX1460" fmla="*/ 3025140 w 6420707"/>
              <a:gd name="connsiteY1460" fmla="*/ 2132866 h 2921916"/>
              <a:gd name="connsiteX1461" fmla="*/ 3027521 w 6420707"/>
              <a:gd name="connsiteY1461" fmla="*/ 2133056 h 2921916"/>
              <a:gd name="connsiteX1462" fmla="*/ 3027807 w 6420707"/>
              <a:gd name="connsiteY1462" fmla="*/ 2133437 h 2921916"/>
              <a:gd name="connsiteX1463" fmla="*/ 3025997 w 6420707"/>
              <a:gd name="connsiteY1463" fmla="*/ 2133056 h 2921916"/>
              <a:gd name="connsiteX1464" fmla="*/ 3046286 w 6420707"/>
              <a:gd name="connsiteY1464" fmla="*/ 2498340 h 2921916"/>
              <a:gd name="connsiteX1465" fmla="*/ 3053144 w 6420707"/>
              <a:gd name="connsiteY1465" fmla="*/ 2489387 h 2921916"/>
              <a:gd name="connsiteX1466" fmla="*/ 3053525 w 6420707"/>
              <a:gd name="connsiteY1466" fmla="*/ 2495673 h 2921916"/>
              <a:gd name="connsiteX1467" fmla="*/ 3046286 w 6420707"/>
              <a:gd name="connsiteY1467" fmla="*/ 2498340 h 2921916"/>
              <a:gd name="connsiteX1468" fmla="*/ 3054382 w 6420707"/>
              <a:gd name="connsiteY1468" fmla="*/ 2495482 h 2921916"/>
              <a:gd name="connsiteX1469" fmla="*/ 3054763 w 6420707"/>
              <a:gd name="connsiteY1469" fmla="*/ 2487386 h 2921916"/>
              <a:gd name="connsiteX1470" fmla="*/ 3055906 w 6420707"/>
              <a:gd name="connsiteY1470" fmla="*/ 2485862 h 2921916"/>
              <a:gd name="connsiteX1471" fmla="*/ 3057811 w 6420707"/>
              <a:gd name="connsiteY1471" fmla="*/ 2494149 h 2921916"/>
              <a:gd name="connsiteX1472" fmla="*/ 3054382 w 6420707"/>
              <a:gd name="connsiteY1472" fmla="*/ 2495482 h 2921916"/>
              <a:gd name="connsiteX1473" fmla="*/ 3044571 w 6420707"/>
              <a:gd name="connsiteY1473" fmla="*/ 2132770 h 2921916"/>
              <a:gd name="connsiteX1474" fmla="*/ 3043619 w 6420707"/>
              <a:gd name="connsiteY1474" fmla="*/ 2132294 h 2921916"/>
              <a:gd name="connsiteX1475" fmla="*/ 3043333 w 6420707"/>
              <a:gd name="connsiteY1475" fmla="*/ 2132770 h 2921916"/>
              <a:gd name="connsiteX1476" fmla="*/ 3040094 w 6420707"/>
              <a:gd name="connsiteY1476" fmla="*/ 2132770 h 2921916"/>
              <a:gd name="connsiteX1477" fmla="*/ 3029236 w 6420707"/>
              <a:gd name="connsiteY1477" fmla="*/ 2130103 h 2921916"/>
              <a:gd name="connsiteX1478" fmla="*/ 3027331 w 6420707"/>
              <a:gd name="connsiteY1478" fmla="*/ 2128294 h 2921916"/>
              <a:gd name="connsiteX1479" fmla="*/ 3058192 w 6420707"/>
              <a:gd name="connsiteY1479" fmla="*/ 2131913 h 2921916"/>
              <a:gd name="connsiteX1480" fmla="*/ 3044571 w 6420707"/>
              <a:gd name="connsiteY1480" fmla="*/ 2132770 h 2921916"/>
              <a:gd name="connsiteX1481" fmla="*/ 3238310 w 6420707"/>
              <a:gd name="connsiteY1481" fmla="*/ 2340225 h 2921916"/>
              <a:gd name="connsiteX1482" fmla="*/ 3195828 w 6420707"/>
              <a:gd name="connsiteY1482" fmla="*/ 2448143 h 2921916"/>
              <a:gd name="connsiteX1483" fmla="*/ 3192209 w 6420707"/>
              <a:gd name="connsiteY1483" fmla="*/ 2464526 h 2921916"/>
              <a:gd name="connsiteX1484" fmla="*/ 3165443 w 6420707"/>
              <a:gd name="connsiteY1484" fmla="*/ 2479671 h 2921916"/>
              <a:gd name="connsiteX1485" fmla="*/ 3127629 w 6420707"/>
              <a:gd name="connsiteY1485" fmla="*/ 2470908 h 2921916"/>
              <a:gd name="connsiteX1486" fmla="*/ 3105531 w 6420707"/>
              <a:gd name="connsiteY1486" fmla="*/ 2473480 h 2921916"/>
              <a:gd name="connsiteX1487" fmla="*/ 3068669 w 6420707"/>
              <a:gd name="connsiteY1487" fmla="*/ 2490244 h 2921916"/>
              <a:gd name="connsiteX1488" fmla="*/ 3059335 w 6420707"/>
              <a:gd name="connsiteY1488" fmla="*/ 2493768 h 2921916"/>
              <a:gd name="connsiteX1489" fmla="*/ 3058763 w 6420707"/>
              <a:gd name="connsiteY1489" fmla="*/ 2482243 h 2921916"/>
              <a:gd name="connsiteX1490" fmla="*/ 3070479 w 6420707"/>
              <a:gd name="connsiteY1490" fmla="*/ 2467193 h 2921916"/>
              <a:gd name="connsiteX1491" fmla="*/ 3089434 w 6420707"/>
              <a:gd name="connsiteY1491" fmla="*/ 2444143 h 2921916"/>
              <a:gd name="connsiteX1492" fmla="*/ 3111341 w 6420707"/>
              <a:gd name="connsiteY1492" fmla="*/ 2421473 h 2921916"/>
              <a:gd name="connsiteX1493" fmla="*/ 3120771 w 6420707"/>
              <a:gd name="connsiteY1493" fmla="*/ 2412424 h 2921916"/>
              <a:gd name="connsiteX1494" fmla="*/ 3121438 w 6420707"/>
              <a:gd name="connsiteY1494" fmla="*/ 2417282 h 2921916"/>
              <a:gd name="connsiteX1495" fmla="*/ 3121628 w 6420707"/>
              <a:gd name="connsiteY1495" fmla="*/ 2411662 h 2921916"/>
              <a:gd name="connsiteX1496" fmla="*/ 3166682 w 6420707"/>
              <a:gd name="connsiteY1496" fmla="*/ 2362704 h 2921916"/>
              <a:gd name="connsiteX1497" fmla="*/ 3173921 w 6420707"/>
              <a:gd name="connsiteY1497" fmla="*/ 2338701 h 2921916"/>
              <a:gd name="connsiteX1498" fmla="*/ 3195161 w 6420707"/>
              <a:gd name="connsiteY1498" fmla="*/ 2304411 h 2921916"/>
              <a:gd name="connsiteX1499" fmla="*/ 3241262 w 6420707"/>
              <a:gd name="connsiteY1499" fmla="*/ 2247737 h 2921916"/>
              <a:gd name="connsiteX1500" fmla="*/ 3241262 w 6420707"/>
              <a:gd name="connsiteY1500" fmla="*/ 2253262 h 2921916"/>
              <a:gd name="connsiteX1501" fmla="*/ 3238310 w 6420707"/>
              <a:gd name="connsiteY1501" fmla="*/ 2340225 h 2921916"/>
              <a:gd name="connsiteX1502" fmla="*/ 3679793 w 6420707"/>
              <a:gd name="connsiteY1502" fmla="*/ 2296982 h 2921916"/>
              <a:gd name="connsiteX1503" fmla="*/ 3660077 w 6420707"/>
              <a:gd name="connsiteY1503" fmla="*/ 2320032 h 2921916"/>
              <a:gd name="connsiteX1504" fmla="*/ 3656552 w 6420707"/>
              <a:gd name="connsiteY1504" fmla="*/ 2327747 h 2921916"/>
              <a:gd name="connsiteX1505" fmla="*/ 3645599 w 6420707"/>
              <a:gd name="connsiteY1505" fmla="*/ 2376515 h 2921916"/>
              <a:gd name="connsiteX1506" fmla="*/ 3640836 w 6420707"/>
              <a:gd name="connsiteY1506" fmla="*/ 2390136 h 2921916"/>
              <a:gd name="connsiteX1507" fmla="*/ 3622739 w 6420707"/>
              <a:gd name="connsiteY1507" fmla="*/ 2432713 h 2921916"/>
              <a:gd name="connsiteX1508" fmla="*/ 3621501 w 6420707"/>
              <a:gd name="connsiteY1508" fmla="*/ 2433665 h 2921916"/>
              <a:gd name="connsiteX1509" fmla="*/ 3611118 w 6420707"/>
              <a:gd name="connsiteY1509" fmla="*/ 2439666 h 2921916"/>
              <a:gd name="connsiteX1510" fmla="*/ 3608165 w 6420707"/>
              <a:gd name="connsiteY1510" fmla="*/ 2440047 h 2921916"/>
              <a:gd name="connsiteX1511" fmla="*/ 3607118 w 6420707"/>
              <a:gd name="connsiteY1511" fmla="*/ 2440142 h 2921916"/>
              <a:gd name="connsiteX1512" fmla="*/ 3608165 w 6420707"/>
              <a:gd name="connsiteY1512" fmla="*/ 2440428 h 2921916"/>
              <a:gd name="connsiteX1513" fmla="*/ 3611499 w 6420707"/>
              <a:gd name="connsiteY1513" fmla="*/ 2440999 h 2921916"/>
              <a:gd name="connsiteX1514" fmla="*/ 3618643 w 6420707"/>
              <a:gd name="connsiteY1514" fmla="*/ 2439571 h 2921916"/>
              <a:gd name="connsiteX1515" fmla="*/ 3610070 w 6420707"/>
              <a:gd name="connsiteY1515" fmla="*/ 2444143 h 2921916"/>
              <a:gd name="connsiteX1516" fmla="*/ 3606070 w 6420707"/>
              <a:gd name="connsiteY1516" fmla="*/ 2444714 h 2921916"/>
              <a:gd name="connsiteX1517" fmla="*/ 3604641 w 6420707"/>
              <a:gd name="connsiteY1517" fmla="*/ 2444714 h 2921916"/>
              <a:gd name="connsiteX1518" fmla="*/ 3606070 w 6420707"/>
              <a:gd name="connsiteY1518" fmla="*/ 2445191 h 2921916"/>
              <a:gd name="connsiteX1519" fmla="*/ 3610356 w 6420707"/>
              <a:gd name="connsiteY1519" fmla="*/ 2445667 h 2921916"/>
              <a:gd name="connsiteX1520" fmla="*/ 3611499 w 6420707"/>
              <a:gd name="connsiteY1520" fmla="*/ 2445667 h 2921916"/>
              <a:gd name="connsiteX1521" fmla="*/ 3605689 w 6420707"/>
              <a:gd name="connsiteY1521" fmla="*/ 2447000 h 2921916"/>
              <a:gd name="connsiteX1522" fmla="*/ 3600260 w 6420707"/>
              <a:gd name="connsiteY1522" fmla="*/ 2446715 h 2921916"/>
              <a:gd name="connsiteX1523" fmla="*/ 3598355 w 6420707"/>
              <a:gd name="connsiteY1523" fmla="*/ 2446524 h 2921916"/>
              <a:gd name="connsiteX1524" fmla="*/ 3600069 w 6420707"/>
              <a:gd name="connsiteY1524" fmla="*/ 2447191 h 2921916"/>
              <a:gd name="connsiteX1525" fmla="*/ 3601784 w 6420707"/>
              <a:gd name="connsiteY1525" fmla="*/ 2447857 h 2921916"/>
              <a:gd name="connsiteX1526" fmla="*/ 3598259 w 6420707"/>
              <a:gd name="connsiteY1526" fmla="*/ 2447857 h 2921916"/>
              <a:gd name="connsiteX1527" fmla="*/ 3596354 w 6420707"/>
              <a:gd name="connsiteY1527" fmla="*/ 2447762 h 2921916"/>
              <a:gd name="connsiteX1528" fmla="*/ 3598259 w 6420707"/>
              <a:gd name="connsiteY1528" fmla="*/ 2448429 h 2921916"/>
              <a:gd name="connsiteX1529" fmla="*/ 3604546 w 6420707"/>
              <a:gd name="connsiteY1529" fmla="*/ 2449858 h 2921916"/>
              <a:gd name="connsiteX1530" fmla="*/ 3610928 w 6420707"/>
              <a:gd name="connsiteY1530" fmla="*/ 2450524 h 2921916"/>
              <a:gd name="connsiteX1531" fmla="*/ 3610832 w 6420707"/>
              <a:gd name="connsiteY1531" fmla="*/ 2450524 h 2921916"/>
              <a:gd name="connsiteX1532" fmla="*/ 3608356 w 6420707"/>
              <a:gd name="connsiteY1532" fmla="*/ 2451287 h 2921916"/>
              <a:gd name="connsiteX1533" fmla="*/ 3611880 w 6420707"/>
              <a:gd name="connsiteY1533" fmla="*/ 2450524 h 2921916"/>
              <a:gd name="connsiteX1534" fmla="*/ 3613976 w 6420707"/>
              <a:gd name="connsiteY1534" fmla="*/ 2450524 h 2921916"/>
              <a:gd name="connsiteX1535" fmla="*/ 3609118 w 6420707"/>
              <a:gd name="connsiteY1535" fmla="*/ 2452430 h 2921916"/>
              <a:gd name="connsiteX1536" fmla="*/ 3607118 w 6420707"/>
              <a:gd name="connsiteY1536" fmla="*/ 2452906 h 2921916"/>
              <a:gd name="connsiteX1537" fmla="*/ 3608832 w 6420707"/>
              <a:gd name="connsiteY1537" fmla="*/ 2452906 h 2921916"/>
              <a:gd name="connsiteX1538" fmla="*/ 3601022 w 6420707"/>
              <a:gd name="connsiteY1538" fmla="*/ 2454430 h 2921916"/>
              <a:gd name="connsiteX1539" fmla="*/ 3594164 w 6420707"/>
              <a:gd name="connsiteY1539" fmla="*/ 2454811 h 2921916"/>
              <a:gd name="connsiteX1540" fmla="*/ 3591973 w 6420707"/>
              <a:gd name="connsiteY1540" fmla="*/ 2454716 h 2921916"/>
              <a:gd name="connsiteX1541" fmla="*/ 3594068 w 6420707"/>
              <a:gd name="connsiteY1541" fmla="*/ 2455382 h 2921916"/>
              <a:gd name="connsiteX1542" fmla="*/ 3601022 w 6420707"/>
              <a:gd name="connsiteY1542" fmla="*/ 2456621 h 2921916"/>
              <a:gd name="connsiteX1543" fmla="*/ 3602927 w 6420707"/>
              <a:gd name="connsiteY1543" fmla="*/ 2456811 h 2921916"/>
              <a:gd name="connsiteX1544" fmla="*/ 3593306 w 6420707"/>
              <a:gd name="connsiteY1544" fmla="*/ 2458144 h 2921916"/>
              <a:gd name="connsiteX1545" fmla="*/ 3585020 w 6420707"/>
              <a:gd name="connsiteY1545" fmla="*/ 2457478 h 2921916"/>
              <a:gd name="connsiteX1546" fmla="*/ 3582257 w 6420707"/>
              <a:gd name="connsiteY1546" fmla="*/ 2456716 h 2921916"/>
              <a:gd name="connsiteX1547" fmla="*/ 3584639 w 6420707"/>
              <a:gd name="connsiteY1547" fmla="*/ 2458144 h 2921916"/>
              <a:gd name="connsiteX1548" fmla="*/ 3592449 w 6420707"/>
              <a:gd name="connsiteY1548" fmla="*/ 2460812 h 2921916"/>
              <a:gd name="connsiteX1549" fmla="*/ 3589211 w 6420707"/>
              <a:gd name="connsiteY1549" fmla="*/ 2460812 h 2921916"/>
              <a:gd name="connsiteX1550" fmla="*/ 3586163 w 6420707"/>
              <a:gd name="connsiteY1550" fmla="*/ 2460621 h 2921916"/>
              <a:gd name="connsiteX1551" fmla="*/ 3589020 w 6420707"/>
              <a:gd name="connsiteY1551" fmla="*/ 2461669 h 2921916"/>
              <a:gd name="connsiteX1552" fmla="*/ 3597878 w 6420707"/>
              <a:gd name="connsiteY1552" fmla="*/ 2463383 h 2921916"/>
              <a:gd name="connsiteX1553" fmla="*/ 3602260 w 6420707"/>
              <a:gd name="connsiteY1553" fmla="*/ 2463764 h 2921916"/>
              <a:gd name="connsiteX1554" fmla="*/ 3600926 w 6420707"/>
              <a:gd name="connsiteY1554" fmla="*/ 2464050 h 2921916"/>
              <a:gd name="connsiteX1555" fmla="*/ 3597212 w 6420707"/>
              <a:gd name="connsiteY1555" fmla="*/ 2464812 h 2921916"/>
              <a:gd name="connsiteX1556" fmla="*/ 3603784 w 6420707"/>
              <a:gd name="connsiteY1556" fmla="*/ 2464050 h 2921916"/>
              <a:gd name="connsiteX1557" fmla="*/ 3604832 w 6420707"/>
              <a:gd name="connsiteY1557" fmla="*/ 2463859 h 2921916"/>
              <a:gd name="connsiteX1558" fmla="*/ 3603022 w 6420707"/>
              <a:gd name="connsiteY1558" fmla="*/ 2465574 h 2921916"/>
              <a:gd name="connsiteX1559" fmla="*/ 3598164 w 6420707"/>
              <a:gd name="connsiteY1559" fmla="*/ 2466812 h 2921916"/>
              <a:gd name="connsiteX1560" fmla="*/ 3595211 w 6420707"/>
              <a:gd name="connsiteY1560" fmla="*/ 2467384 h 2921916"/>
              <a:gd name="connsiteX1561" fmla="*/ 3598164 w 6420707"/>
              <a:gd name="connsiteY1561" fmla="*/ 2467574 h 2921916"/>
              <a:gd name="connsiteX1562" fmla="*/ 3601212 w 6420707"/>
              <a:gd name="connsiteY1562" fmla="*/ 2467479 h 2921916"/>
              <a:gd name="connsiteX1563" fmla="*/ 3600641 w 6420707"/>
              <a:gd name="connsiteY1563" fmla="*/ 2467955 h 2921916"/>
              <a:gd name="connsiteX1564" fmla="*/ 3570256 w 6420707"/>
              <a:gd name="connsiteY1564" fmla="*/ 2477861 h 2921916"/>
              <a:gd name="connsiteX1565" fmla="*/ 3553968 w 6420707"/>
              <a:gd name="connsiteY1565" fmla="*/ 2466146 h 2921916"/>
              <a:gd name="connsiteX1566" fmla="*/ 3526441 w 6420707"/>
              <a:gd name="connsiteY1566" fmla="*/ 2460145 h 2921916"/>
              <a:gd name="connsiteX1567" fmla="*/ 3515392 w 6420707"/>
              <a:gd name="connsiteY1567" fmla="*/ 2410139 h 2921916"/>
              <a:gd name="connsiteX1568" fmla="*/ 3575304 w 6420707"/>
              <a:gd name="connsiteY1568" fmla="*/ 2364228 h 2921916"/>
              <a:gd name="connsiteX1569" fmla="*/ 3643503 w 6420707"/>
              <a:gd name="connsiteY1569" fmla="*/ 2314222 h 2921916"/>
              <a:gd name="connsiteX1570" fmla="*/ 3650171 w 6420707"/>
              <a:gd name="connsiteY1570" fmla="*/ 2316794 h 2921916"/>
              <a:gd name="connsiteX1571" fmla="*/ 3652742 w 6420707"/>
              <a:gd name="connsiteY1571" fmla="*/ 2307840 h 2921916"/>
              <a:gd name="connsiteX1572" fmla="*/ 3686651 w 6420707"/>
              <a:gd name="connsiteY1572" fmla="*/ 2284408 h 2921916"/>
              <a:gd name="connsiteX1573" fmla="*/ 3679793 w 6420707"/>
              <a:gd name="connsiteY1573" fmla="*/ 2296982 h 2921916"/>
              <a:gd name="connsiteX1574" fmla="*/ 3795236 w 6420707"/>
              <a:gd name="connsiteY1574" fmla="*/ 2595495 h 2921916"/>
              <a:gd name="connsiteX1575" fmla="*/ 3795332 w 6420707"/>
              <a:gd name="connsiteY1575" fmla="*/ 2594733 h 2921916"/>
              <a:gd name="connsiteX1576" fmla="*/ 3796094 w 6420707"/>
              <a:gd name="connsiteY1576" fmla="*/ 2593209 h 2921916"/>
              <a:gd name="connsiteX1577" fmla="*/ 3795141 w 6420707"/>
              <a:gd name="connsiteY1577" fmla="*/ 2597305 h 2921916"/>
              <a:gd name="connsiteX1578" fmla="*/ 3795236 w 6420707"/>
              <a:gd name="connsiteY1578" fmla="*/ 2595495 h 2921916"/>
              <a:gd name="connsiteX1579" fmla="*/ 3927348 w 6420707"/>
              <a:gd name="connsiteY1579" fmla="*/ 2571682 h 2921916"/>
              <a:gd name="connsiteX1580" fmla="*/ 3926301 w 6420707"/>
              <a:gd name="connsiteY1580" fmla="*/ 2584160 h 2921916"/>
              <a:gd name="connsiteX1581" fmla="*/ 3912489 w 6420707"/>
              <a:gd name="connsiteY1581" fmla="*/ 2649978 h 2921916"/>
              <a:gd name="connsiteX1582" fmla="*/ 3924491 w 6420707"/>
              <a:gd name="connsiteY1582" fmla="*/ 2681220 h 2921916"/>
              <a:gd name="connsiteX1583" fmla="*/ 3924491 w 6420707"/>
              <a:gd name="connsiteY1583" fmla="*/ 2681601 h 2921916"/>
              <a:gd name="connsiteX1584" fmla="*/ 3925157 w 6420707"/>
              <a:gd name="connsiteY1584" fmla="*/ 2752372 h 2921916"/>
              <a:gd name="connsiteX1585" fmla="*/ 3927348 w 6420707"/>
              <a:gd name="connsiteY1585" fmla="*/ 2813808 h 2921916"/>
              <a:gd name="connsiteX1586" fmla="*/ 3861626 w 6420707"/>
              <a:gd name="connsiteY1586" fmla="*/ 2826857 h 2921916"/>
              <a:gd name="connsiteX1587" fmla="*/ 3852005 w 6420707"/>
              <a:gd name="connsiteY1587" fmla="*/ 2812570 h 2921916"/>
              <a:gd name="connsiteX1588" fmla="*/ 3816001 w 6420707"/>
              <a:gd name="connsiteY1588" fmla="*/ 2744466 h 2921916"/>
              <a:gd name="connsiteX1589" fmla="*/ 3798951 w 6420707"/>
              <a:gd name="connsiteY1589" fmla="*/ 2710843 h 2921916"/>
              <a:gd name="connsiteX1590" fmla="*/ 3796951 w 6420707"/>
              <a:gd name="connsiteY1590" fmla="*/ 2681887 h 2921916"/>
              <a:gd name="connsiteX1591" fmla="*/ 3784759 w 6420707"/>
              <a:gd name="connsiteY1591" fmla="*/ 2661313 h 2921916"/>
              <a:gd name="connsiteX1592" fmla="*/ 3781616 w 6420707"/>
              <a:gd name="connsiteY1592" fmla="*/ 2625404 h 2921916"/>
              <a:gd name="connsiteX1593" fmla="*/ 3780282 w 6420707"/>
              <a:gd name="connsiteY1593" fmla="*/ 2617307 h 2921916"/>
              <a:gd name="connsiteX1594" fmla="*/ 3781425 w 6420707"/>
              <a:gd name="connsiteY1594" fmla="*/ 2619974 h 2921916"/>
              <a:gd name="connsiteX1595" fmla="*/ 3783140 w 6420707"/>
              <a:gd name="connsiteY1595" fmla="*/ 2622641 h 2921916"/>
              <a:gd name="connsiteX1596" fmla="*/ 3782187 w 6420707"/>
              <a:gd name="connsiteY1596" fmla="*/ 2619689 h 2921916"/>
              <a:gd name="connsiteX1597" fmla="*/ 3780949 w 6420707"/>
              <a:gd name="connsiteY1597" fmla="*/ 2612164 h 2921916"/>
              <a:gd name="connsiteX1598" fmla="*/ 3781425 w 6420707"/>
              <a:gd name="connsiteY1598" fmla="*/ 2612831 h 2921916"/>
              <a:gd name="connsiteX1599" fmla="*/ 3781901 w 6420707"/>
              <a:gd name="connsiteY1599" fmla="*/ 2614164 h 2921916"/>
              <a:gd name="connsiteX1600" fmla="*/ 3783140 w 6420707"/>
              <a:gd name="connsiteY1600" fmla="*/ 2616831 h 2921916"/>
              <a:gd name="connsiteX1601" fmla="*/ 3782759 w 6420707"/>
              <a:gd name="connsiteY1601" fmla="*/ 2614450 h 2921916"/>
              <a:gd name="connsiteX1602" fmla="*/ 3785235 w 6420707"/>
              <a:gd name="connsiteY1602" fmla="*/ 2616641 h 2921916"/>
              <a:gd name="connsiteX1603" fmla="*/ 3788093 w 6420707"/>
              <a:gd name="connsiteY1603" fmla="*/ 2618355 h 2921916"/>
              <a:gd name="connsiteX1604" fmla="*/ 3785711 w 6420707"/>
              <a:gd name="connsiteY1604" fmla="*/ 2616164 h 2921916"/>
              <a:gd name="connsiteX1605" fmla="*/ 3782473 w 6420707"/>
              <a:gd name="connsiteY1605" fmla="*/ 2611688 h 2921916"/>
              <a:gd name="connsiteX1606" fmla="*/ 3782473 w 6420707"/>
              <a:gd name="connsiteY1606" fmla="*/ 2610354 h 2921916"/>
              <a:gd name="connsiteX1607" fmla="*/ 3783044 w 6420707"/>
              <a:gd name="connsiteY1607" fmla="*/ 2611116 h 2921916"/>
              <a:gd name="connsiteX1608" fmla="*/ 3785140 w 6420707"/>
              <a:gd name="connsiteY1608" fmla="*/ 2613307 h 2921916"/>
              <a:gd name="connsiteX1609" fmla="*/ 3783711 w 6420707"/>
              <a:gd name="connsiteY1609" fmla="*/ 2610735 h 2921916"/>
              <a:gd name="connsiteX1610" fmla="*/ 3782568 w 6420707"/>
              <a:gd name="connsiteY1610" fmla="*/ 2607306 h 2921916"/>
              <a:gd name="connsiteX1611" fmla="*/ 3782759 w 6420707"/>
              <a:gd name="connsiteY1611" fmla="*/ 2605306 h 2921916"/>
              <a:gd name="connsiteX1612" fmla="*/ 3783330 w 6420707"/>
              <a:gd name="connsiteY1612" fmla="*/ 2601210 h 2921916"/>
              <a:gd name="connsiteX1613" fmla="*/ 3783521 w 6420707"/>
              <a:gd name="connsiteY1613" fmla="*/ 2602067 h 2921916"/>
              <a:gd name="connsiteX1614" fmla="*/ 3783521 w 6420707"/>
              <a:gd name="connsiteY1614" fmla="*/ 2602067 h 2921916"/>
              <a:gd name="connsiteX1615" fmla="*/ 3783616 w 6420707"/>
              <a:gd name="connsiteY1615" fmla="*/ 2602353 h 2921916"/>
              <a:gd name="connsiteX1616" fmla="*/ 3784283 w 6420707"/>
              <a:gd name="connsiteY1616" fmla="*/ 2605782 h 2921916"/>
              <a:gd name="connsiteX1617" fmla="*/ 3783902 w 6420707"/>
              <a:gd name="connsiteY1617" fmla="*/ 2599781 h 2921916"/>
              <a:gd name="connsiteX1618" fmla="*/ 3783902 w 6420707"/>
              <a:gd name="connsiteY1618" fmla="*/ 2598352 h 2921916"/>
              <a:gd name="connsiteX1619" fmla="*/ 3784568 w 6420707"/>
              <a:gd name="connsiteY1619" fmla="*/ 2595400 h 2921916"/>
              <a:gd name="connsiteX1620" fmla="*/ 3784854 w 6420707"/>
              <a:gd name="connsiteY1620" fmla="*/ 2597495 h 2921916"/>
              <a:gd name="connsiteX1621" fmla="*/ 3784949 w 6420707"/>
              <a:gd name="connsiteY1621" fmla="*/ 2598162 h 2921916"/>
              <a:gd name="connsiteX1622" fmla="*/ 3785235 w 6420707"/>
              <a:gd name="connsiteY1622" fmla="*/ 2602163 h 2921916"/>
              <a:gd name="connsiteX1623" fmla="*/ 3785902 w 6420707"/>
              <a:gd name="connsiteY1623" fmla="*/ 2604353 h 2921916"/>
              <a:gd name="connsiteX1624" fmla="*/ 3785902 w 6420707"/>
              <a:gd name="connsiteY1624" fmla="*/ 2603687 h 2921916"/>
              <a:gd name="connsiteX1625" fmla="*/ 3786188 w 6420707"/>
              <a:gd name="connsiteY1625" fmla="*/ 2605115 h 2921916"/>
              <a:gd name="connsiteX1626" fmla="*/ 3786854 w 6420707"/>
              <a:gd name="connsiteY1626" fmla="*/ 2607497 h 2921916"/>
              <a:gd name="connsiteX1627" fmla="*/ 3786854 w 6420707"/>
              <a:gd name="connsiteY1627" fmla="*/ 2605210 h 2921916"/>
              <a:gd name="connsiteX1628" fmla="*/ 3787426 w 6420707"/>
              <a:gd name="connsiteY1628" fmla="*/ 2598067 h 2921916"/>
              <a:gd name="connsiteX1629" fmla="*/ 3788474 w 6420707"/>
              <a:gd name="connsiteY1629" fmla="*/ 2592066 h 2921916"/>
              <a:gd name="connsiteX1630" fmla="*/ 3791522 w 6420707"/>
              <a:gd name="connsiteY1630" fmla="*/ 2586065 h 2921916"/>
              <a:gd name="connsiteX1631" fmla="*/ 3791617 w 6420707"/>
              <a:gd name="connsiteY1631" fmla="*/ 2587875 h 2921916"/>
              <a:gd name="connsiteX1632" fmla="*/ 3791141 w 6420707"/>
              <a:gd name="connsiteY1632" fmla="*/ 2588923 h 2921916"/>
              <a:gd name="connsiteX1633" fmla="*/ 3788378 w 6420707"/>
              <a:gd name="connsiteY1633" fmla="*/ 2596543 h 2921916"/>
              <a:gd name="connsiteX1634" fmla="*/ 3787712 w 6420707"/>
              <a:gd name="connsiteY1634" fmla="*/ 2599591 h 2921916"/>
              <a:gd name="connsiteX1635" fmla="*/ 3788759 w 6420707"/>
              <a:gd name="connsiteY1635" fmla="*/ 2596638 h 2921916"/>
              <a:gd name="connsiteX1636" fmla="*/ 3791903 w 6420707"/>
              <a:gd name="connsiteY1636" fmla="*/ 2590351 h 2921916"/>
              <a:gd name="connsiteX1637" fmla="*/ 3792188 w 6420707"/>
              <a:gd name="connsiteY1637" fmla="*/ 2592638 h 2921916"/>
              <a:gd name="connsiteX1638" fmla="*/ 3792093 w 6420707"/>
              <a:gd name="connsiteY1638" fmla="*/ 2593399 h 2921916"/>
              <a:gd name="connsiteX1639" fmla="*/ 3792284 w 6420707"/>
              <a:gd name="connsiteY1639" fmla="*/ 2599972 h 2921916"/>
              <a:gd name="connsiteX1640" fmla="*/ 3792379 w 6420707"/>
              <a:gd name="connsiteY1640" fmla="*/ 2600353 h 2921916"/>
              <a:gd name="connsiteX1641" fmla="*/ 3792284 w 6420707"/>
              <a:gd name="connsiteY1641" fmla="*/ 2602163 h 2921916"/>
              <a:gd name="connsiteX1642" fmla="*/ 3792474 w 6420707"/>
              <a:gd name="connsiteY1642" fmla="*/ 2605210 h 2921916"/>
              <a:gd name="connsiteX1643" fmla="*/ 3792665 w 6420707"/>
              <a:gd name="connsiteY1643" fmla="*/ 2602258 h 2921916"/>
              <a:gd name="connsiteX1644" fmla="*/ 3792760 w 6420707"/>
              <a:gd name="connsiteY1644" fmla="*/ 2601686 h 2921916"/>
              <a:gd name="connsiteX1645" fmla="*/ 3792855 w 6420707"/>
              <a:gd name="connsiteY1645" fmla="*/ 2601782 h 2921916"/>
              <a:gd name="connsiteX1646" fmla="*/ 3792855 w 6420707"/>
              <a:gd name="connsiteY1646" fmla="*/ 2601496 h 2921916"/>
              <a:gd name="connsiteX1647" fmla="*/ 3793522 w 6420707"/>
              <a:gd name="connsiteY1647" fmla="*/ 2598924 h 2921916"/>
              <a:gd name="connsiteX1648" fmla="*/ 3794379 w 6420707"/>
              <a:gd name="connsiteY1648" fmla="*/ 2602067 h 2921916"/>
              <a:gd name="connsiteX1649" fmla="*/ 3794570 w 6420707"/>
              <a:gd name="connsiteY1649" fmla="*/ 2602639 h 2921916"/>
              <a:gd name="connsiteX1650" fmla="*/ 3794570 w 6420707"/>
              <a:gd name="connsiteY1650" fmla="*/ 2602734 h 2921916"/>
              <a:gd name="connsiteX1651" fmla="*/ 3798856 w 6420707"/>
              <a:gd name="connsiteY1651" fmla="*/ 2610259 h 2921916"/>
              <a:gd name="connsiteX1652" fmla="*/ 3801618 w 6420707"/>
              <a:gd name="connsiteY1652" fmla="*/ 2610735 h 2921916"/>
              <a:gd name="connsiteX1653" fmla="*/ 3799046 w 6420707"/>
              <a:gd name="connsiteY1653" fmla="*/ 2609782 h 2921916"/>
              <a:gd name="connsiteX1654" fmla="*/ 3796284 w 6420707"/>
              <a:gd name="connsiteY1654" fmla="*/ 2603115 h 2921916"/>
              <a:gd name="connsiteX1655" fmla="*/ 3796855 w 6420707"/>
              <a:gd name="connsiteY1655" fmla="*/ 2605782 h 2921916"/>
              <a:gd name="connsiteX1656" fmla="*/ 3798189 w 6420707"/>
              <a:gd name="connsiteY1656" fmla="*/ 2607687 h 2921916"/>
              <a:gd name="connsiteX1657" fmla="*/ 3797427 w 6420707"/>
              <a:gd name="connsiteY1657" fmla="*/ 2605687 h 2921916"/>
              <a:gd name="connsiteX1658" fmla="*/ 3798475 w 6420707"/>
              <a:gd name="connsiteY1658" fmla="*/ 2598829 h 2921916"/>
              <a:gd name="connsiteX1659" fmla="*/ 3799809 w 6420707"/>
              <a:gd name="connsiteY1659" fmla="*/ 2595590 h 2921916"/>
              <a:gd name="connsiteX1660" fmla="*/ 3799618 w 6420707"/>
              <a:gd name="connsiteY1660" fmla="*/ 2596638 h 2921916"/>
              <a:gd name="connsiteX1661" fmla="*/ 3799332 w 6420707"/>
              <a:gd name="connsiteY1661" fmla="*/ 2599496 h 2921916"/>
              <a:gd name="connsiteX1662" fmla="*/ 3800570 w 6420707"/>
              <a:gd name="connsiteY1662" fmla="*/ 2594638 h 2921916"/>
              <a:gd name="connsiteX1663" fmla="*/ 3800951 w 6420707"/>
              <a:gd name="connsiteY1663" fmla="*/ 2593399 h 2921916"/>
              <a:gd name="connsiteX1664" fmla="*/ 3802190 w 6420707"/>
              <a:gd name="connsiteY1664" fmla="*/ 2591114 h 2921916"/>
              <a:gd name="connsiteX1665" fmla="*/ 3801809 w 6420707"/>
              <a:gd name="connsiteY1665" fmla="*/ 2592828 h 2921916"/>
              <a:gd name="connsiteX1666" fmla="*/ 3800761 w 6420707"/>
              <a:gd name="connsiteY1666" fmla="*/ 2599115 h 2921916"/>
              <a:gd name="connsiteX1667" fmla="*/ 3800761 w 6420707"/>
              <a:gd name="connsiteY1667" fmla="*/ 2601115 h 2921916"/>
              <a:gd name="connsiteX1668" fmla="*/ 3801237 w 6420707"/>
              <a:gd name="connsiteY1668" fmla="*/ 2599305 h 2921916"/>
              <a:gd name="connsiteX1669" fmla="*/ 3803428 w 6420707"/>
              <a:gd name="connsiteY1669" fmla="*/ 2593590 h 2921916"/>
              <a:gd name="connsiteX1670" fmla="*/ 3810857 w 6420707"/>
              <a:gd name="connsiteY1670" fmla="*/ 2580255 h 2921916"/>
              <a:gd name="connsiteX1671" fmla="*/ 3807714 w 6420707"/>
              <a:gd name="connsiteY1671" fmla="*/ 2591971 h 2921916"/>
              <a:gd name="connsiteX1672" fmla="*/ 3806952 w 6420707"/>
              <a:gd name="connsiteY1672" fmla="*/ 2597972 h 2921916"/>
              <a:gd name="connsiteX1673" fmla="*/ 3806952 w 6420707"/>
              <a:gd name="connsiteY1673" fmla="*/ 2599876 h 2921916"/>
              <a:gd name="connsiteX1674" fmla="*/ 3807333 w 6420707"/>
              <a:gd name="connsiteY1674" fmla="*/ 2598162 h 2921916"/>
              <a:gd name="connsiteX1675" fmla="*/ 3809143 w 6420707"/>
              <a:gd name="connsiteY1675" fmla="*/ 2592733 h 2921916"/>
              <a:gd name="connsiteX1676" fmla="*/ 3817906 w 6420707"/>
              <a:gd name="connsiteY1676" fmla="*/ 2575874 h 2921916"/>
              <a:gd name="connsiteX1677" fmla="*/ 3821716 w 6420707"/>
              <a:gd name="connsiteY1677" fmla="*/ 2571682 h 2921916"/>
              <a:gd name="connsiteX1678" fmla="*/ 3822002 w 6420707"/>
              <a:gd name="connsiteY1678" fmla="*/ 2571682 h 2921916"/>
              <a:gd name="connsiteX1679" fmla="*/ 3836765 w 6420707"/>
              <a:gd name="connsiteY1679" fmla="*/ 2567301 h 2921916"/>
              <a:gd name="connsiteX1680" fmla="*/ 3852196 w 6420707"/>
              <a:gd name="connsiteY1680" fmla="*/ 2558443 h 2921916"/>
              <a:gd name="connsiteX1681" fmla="*/ 3865340 w 6420707"/>
              <a:gd name="connsiteY1681" fmla="*/ 2545489 h 2921916"/>
              <a:gd name="connsiteX1682" fmla="*/ 3870293 w 6420707"/>
              <a:gd name="connsiteY1682" fmla="*/ 2546156 h 2921916"/>
              <a:gd name="connsiteX1683" fmla="*/ 3876389 w 6420707"/>
              <a:gd name="connsiteY1683" fmla="*/ 2539488 h 2921916"/>
              <a:gd name="connsiteX1684" fmla="*/ 3879533 w 6420707"/>
              <a:gd name="connsiteY1684" fmla="*/ 2535773 h 2921916"/>
              <a:gd name="connsiteX1685" fmla="*/ 3893534 w 6420707"/>
              <a:gd name="connsiteY1685" fmla="*/ 2525200 h 2921916"/>
              <a:gd name="connsiteX1686" fmla="*/ 3899535 w 6420707"/>
              <a:gd name="connsiteY1686" fmla="*/ 2520724 h 2921916"/>
              <a:gd name="connsiteX1687" fmla="*/ 3909346 w 6420707"/>
              <a:gd name="connsiteY1687" fmla="*/ 2516628 h 2921916"/>
              <a:gd name="connsiteX1688" fmla="*/ 3914204 w 6420707"/>
              <a:gd name="connsiteY1688" fmla="*/ 2514151 h 2921916"/>
              <a:gd name="connsiteX1689" fmla="*/ 3919633 w 6420707"/>
              <a:gd name="connsiteY1689" fmla="*/ 2528249 h 2921916"/>
              <a:gd name="connsiteX1690" fmla="*/ 3917061 w 6420707"/>
              <a:gd name="connsiteY1690" fmla="*/ 2528915 h 2921916"/>
              <a:gd name="connsiteX1691" fmla="*/ 3905060 w 6420707"/>
              <a:gd name="connsiteY1691" fmla="*/ 2525677 h 2921916"/>
              <a:gd name="connsiteX1692" fmla="*/ 3916966 w 6420707"/>
              <a:gd name="connsiteY1692" fmla="*/ 2531582 h 2921916"/>
              <a:gd name="connsiteX1693" fmla="*/ 3920871 w 6420707"/>
              <a:gd name="connsiteY1693" fmla="*/ 2531582 h 2921916"/>
              <a:gd name="connsiteX1694" fmla="*/ 3923729 w 6420707"/>
              <a:gd name="connsiteY1694" fmla="*/ 2539488 h 2921916"/>
              <a:gd name="connsiteX1695" fmla="*/ 3923538 w 6420707"/>
              <a:gd name="connsiteY1695" fmla="*/ 2539583 h 2921916"/>
              <a:gd name="connsiteX1696" fmla="*/ 3910679 w 6420707"/>
              <a:gd name="connsiteY1696" fmla="*/ 2542536 h 2921916"/>
              <a:gd name="connsiteX1697" fmla="*/ 3922871 w 6420707"/>
              <a:gd name="connsiteY1697" fmla="*/ 2542536 h 2921916"/>
              <a:gd name="connsiteX1698" fmla="*/ 3922871 w 6420707"/>
              <a:gd name="connsiteY1698" fmla="*/ 2543584 h 2921916"/>
              <a:gd name="connsiteX1699" fmla="*/ 3923157 w 6420707"/>
              <a:gd name="connsiteY1699" fmla="*/ 2542536 h 2921916"/>
              <a:gd name="connsiteX1700" fmla="*/ 3924395 w 6420707"/>
              <a:gd name="connsiteY1700" fmla="*/ 2542250 h 2921916"/>
              <a:gd name="connsiteX1701" fmla="*/ 3924586 w 6420707"/>
              <a:gd name="connsiteY1701" fmla="*/ 2542155 h 2921916"/>
              <a:gd name="connsiteX1702" fmla="*/ 3928491 w 6420707"/>
              <a:gd name="connsiteY1702" fmla="*/ 2555109 h 2921916"/>
              <a:gd name="connsiteX1703" fmla="*/ 3930110 w 6420707"/>
              <a:gd name="connsiteY1703" fmla="*/ 2562539 h 2921916"/>
              <a:gd name="connsiteX1704" fmla="*/ 3927348 w 6420707"/>
              <a:gd name="connsiteY1704" fmla="*/ 2571682 h 2921916"/>
              <a:gd name="connsiteX1705" fmla="*/ 4080034 w 6420707"/>
              <a:gd name="connsiteY1705" fmla="*/ 2414711 h 2921916"/>
              <a:gd name="connsiteX1706" fmla="*/ 4053078 w 6420707"/>
              <a:gd name="connsiteY1706" fmla="*/ 2418997 h 2921916"/>
              <a:gd name="connsiteX1707" fmla="*/ 4058126 w 6420707"/>
              <a:gd name="connsiteY1707" fmla="*/ 2410615 h 2921916"/>
              <a:gd name="connsiteX1708" fmla="*/ 4065746 w 6420707"/>
              <a:gd name="connsiteY1708" fmla="*/ 2411853 h 2921916"/>
              <a:gd name="connsiteX1709" fmla="*/ 4080605 w 6420707"/>
              <a:gd name="connsiteY1709" fmla="*/ 2414425 h 2921916"/>
              <a:gd name="connsiteX1710" fmla="*/ 4080034 w 6420707"/>
              <a:gd name="connsiteY1710" fmla="*/ 2414711 h 2921916"/>
              <a:gd name="connsiteX1711" fmla="*/ 4130897 w 6420707"/>
              <a:gd name="connsiteY1711" fmla="*/ 2420616 h 2921916"/>
              <a:gd name="connsiteX1712" fmla="*/ 4130707 w 6420707"/>
              <a:gd name="connsiteY1712" fmla="*/ 2422616 h 2921916"/>
              <a:gd name="connsiteX1713" fmla="*/ 4130326 w 6420707"/>
              <a:gd name="connsiteY1713" fmla="*/ 2423188 h 2921916"/>
              <a:gd name="connsiteX1714" fmla="*/ 4126421 w 6420707"/>
              <a:gd name="connsiteY1714" fmla="*/ 2421664 h 2921916"/>
              <a:gd name="connsiteX1715" fmla="*/ 4127373 w 6420707"/>
              <a:gd name="connsiteY1715" fmla="*/ 2411758 h 2921916"/>
              <a:gd name="connsiteX1716" fmla="*/ 4131278 w 6420707"/>
              <a:gd name="connsiteY1716" fmla="*/ 2405662 h 2921916"/>
              <a:gd name="connsiteX1717" fmla="*/ 4134041 w 6420707"/>
              <a:gd name="connsiteY1717" fmla="*/ 2405090 h 2921916"/>
              <a:gd name="connsiteX1718" fmla="*/ 4134612 w 6420707"/>
              <a:gd name="connsiteY1718" fmla="*/ 2404900 h 2921916"/>
              <a:gd name="connsiteX1719" fmla="*/ 4131469 w 6420707"/>
              <a:gd name="connsiteY1719" fmla="*/ 2416425 h 2921916"/>
              <a:gd name="connsiteX1720" fmla="*/ 4130802 w 6420707"/>
              <a:gd name="connsiteY1720" fmla="*/ 2416520 h 2921916"/>
              <a:gd name="connsiteX1721" fmla="*/ 4130897 w 6420707"/>
              <a:gd name="connsiteY1721" fmla="*/ 2420616 h 2921916"/>
              <a:gd name="connsiteX1722" fmla="*/ 4251674 w 6420707"/>
              <a:gd name="connsiteY1722" fmla="*/ 2579779 h 2921916"/>
              <a:gd name="connsiteX1723" fmla="*/ 4242626 w 6420707"/>
              <a:gd name="connsiteY1723" fmla="*/ 2578255 h 2921916"/>
              <a:gd name="connsiteX1724" fmla="*/ 4242530 w 6420707"/>
              <a:gd name="connsiteY1724" fmla="*/ 2575778 h 2921916"/>
              <a:gd name="connsiteX1725" fmla="*/ 4251674 w 6420707"/>
              <a:gd name="connsiteY1725" fmla="*/ 2579779 h 2921916"/>
              <a:gd name="connsiteX1726" fmla="*/ 4242530 w 6420707"/>
              <a:gd name="connsiteY1726" fmla="*/ 2567396 h 2921916"/>
              <a:gd name="connsiteX1727" fmla="*/ 4246626 w 6420707"/>
              <a:gd name="connsiteY1727" fmla="*/ 2567777 h 2921916"/>
              <a:gd name="connsiteX1728" fmla="*/ 4247103 w 6420707"/>
              <a:gd name="connsiteY1728" fmla="*/ 2568254 h 2921916"/>
              <a:gd name="connsiteX1729" fmla="*/ 4242245 w 6420707"/>
              <a:gd name="connsiteY1729" fmla="*/ 2569016 h 2921916"/>
              <a:gd name="connsiteX1730" fmla="*/ 4242530 w 6420707"/>
              <a:gd name="connsiteY1730" fmla="*/ 2567396 h 2921916"/>
              <a:gd name="connsiteX1731" fmla="*/ 4239863 w 6420707"/>
              <a:gd name="connsiteY1731" fmla="*/ 2575397 h 2921916"/>
              <a:gd name="connsiteX1732" fmla="*/ 4240149 w 6420707"/>
              <a:gd name="connsiteY1732" fmla="*/ 2577112 h 2921916"/>
              <a:gd name="connsiteX1733" fmla="*/ 4236339 w 6420707"/>
              <a:gd name="connsiteY1733" fmla="*/ 2574921 h 2921916"/>
              <a:gd name="connsiteX1734" fmla="*/ 4239863 w 6420707"/>
              <a:gd name="connsiteY1734" fmla="*/ 2575397 h 2921916"/>
              <a:gd name="connsiteX1735" fmla="*/ 4232720 w 6420707"/>
              <a:gd name="connsiteY1735" fmla="*/ 2593685 h 2921916"/>
              <a:gd name="connsiteX1736" fmla="*/ 4232624 w 6420707"/>
              <a:gd name="connsiteY1736" fmla="*/ 2593685 h 2921916"/>
              <a:gd name="connsiteX1737" fmla="*/ 4232244 w 6420707"/>
              <a:gd name="connsiteY1737" fmla="*/ 2590923 h 2921916"/>
              <a:gd name="connsiteX1738" fmla="*/ 4232720 w 6420707"/>
              <a:gd name="connsiteY1738" fmla="*/ 2593685 h 2921916"/>
              <a:gd name="connsiteX1739" fmla="*/ 4223480 w 6420707"/>
              <a:gd name="connsiteY1739" fmla="*/ 2624737 h 2921916"/>
              <a:gd name="connsiteX1740" fmla="*/ 4232720 w 6420707"/>
              <a:gd name="connsiteY1740" fmla="*/ 2625880 h 2921916"/>
              <a:gd name="connsiteX1741" fmla="*/ 4231672 w 6420707"/>
              <a:gd name="connsiteY1741" fmla="*/ 2627118 h 2921916"/>
              <a:gd name="connsiteX1742" fmla="*/ 4223385 w 6420707"/>
              <a:gd name="connsiteY1742" fmla="*/ 2631214 h 2921916"/>
              <a:gd name="connsiteX1743" fmla="*/ 4223099 w 6420707"/>
              <a:gd name="connsiteY1743" fmla="*/ 2629499 h 2921916"/>
              <a:gd name="connsiteX1744" fmla="*/ 4223480 w 6420707"/>
              <a:gd name="connsiteY1744" fmla="*/ 2624737 h 2921916"/>
              <a:gd name="connsiteX1745" fmla="*/ 4214527 w 6420707"/>
              <a:gd name="connsiteY1745" fmla="*/ 2653312 h 2921916"/>
              <a:gd name="connsiteX1746" fmla="*/ 4224243 w 6420707"/>
              <a:gd name="connsiteY1746" fmla="*/ 2648835 h 2921916"/>
              <a:gd name="connsiteX1747" fmla="*/ 4224243 w 6420707"/>
              <a:gd name="connsiteY1747" fmla="*/ 2654074 h 2921916"/>
              <a:gd name="connsiteX1748" fmla="*/ 4213670 w 6420707"/>
              <a:gd name="connsiteY1748" fmla="*/ 2659979 h 2921916"/>
              <a:gd name="connsiteX1749" fmla="*/ 4214527 w 6420707"/>
              <a:gd name="connsiteY1749" fmla="*/ 2653312 h 2921916"/>
              <a:gd name="connsiteX1750" fmla="*/ 4210717 w 6420707"/>
              <a:gd name="connsiteY1750" fmla="*/ 2676172 h 2921916"/>
              <a:gd name="connsiteX1751" fmla="*/ 4211288 w 6420707"/>
              <a:gd name="connsiteY1751" fmla="*/ 2675886 h 2921916"/>
              <a:gd name="connsiteX1752" fmla="*/ 4213574 w 6420707"/>
              <a:gd name="connsiteY1752" fmla="*/ 2676839 h 2921916"/>
              <a:gd name="connsiteX1753" fmla="*/ 4212908 w 6420707"/>
              <a:gd name="connsiteY1753" fmla="*/ 2678648 h 2921916"/>
              <a:gd name="connsiteX1754" fmla="*/ 4209955 w 6420707"/>
              <a:gd name="connsiteY1754" fmla="*/ 2679601 h 2921916"/>
              <a:gd name="connsiteX1755" fmla="*/ 4210717 w 6420707"/>
              <a:gd name="connsiteY1755" fmla="*/ 2676172 h 2921916"/>
              <a:gd name="connsiteX1756" fmla="*/ 4208526 w 6420707"/>
              <a:gd name="connsiteY1756" fmla="*/ 2684649 h 2921916"/>
              <a:gd name="connsiteX1757" fmla="*/ 4218051 w 6420707"/>
              <a:gd name="connsiteY1757" fmla="*/ 2684363 h 2921916"/>
              <a:gd name="connsiteX1758" fmla="*/ 4227957 w 6420707"/>
              <a:gd name="connsiteY1758" fmla="*/ 2682458 h 2921916"/>
              <a:gd name="connsiteX1759" fmla="*/ 4238625 w 6420707"/>
              <a:gd name="connsiteY1759" fmla="*/ 2682839 h 2921916"/>
              <a:gd name="connsiteX1760" fmla="*/ 4226338 w 6420707"/>
              <a:gd name="connsiteY1760" fmla="*/ 2694936 h 2921916"/>
              <a:gd name="connsiteX1761" fmla="*/ 4211670 w 6420707"/>
              <a:gd name="connsiteY1761" fmla="*/ 2700937 h 2921916"/>
              <a:gd name="connsiteX1762" fmla="*/ 4210336 w 6420707"/>
              <a:gd name="connsiteY1762" fmla="*/ 2700556 h 2921916"/>
              <a:gd name="connsiteX1763" fmla="*/ 4210336 w 6420707"/>
              <a:gd name="connsiteY1763" fmla="*/ 2700651 h 2921916"/>
              <a:gd name="connsiteX1764" fmla="*/ 4203954 w 6420707"/>
              <a:gd name="connsiteY1764" fmla="*/ 2698079 h 2921916"/>
              <a:gd name="connsiteX1765" fmla="*/ 4208526 w 6420707"/>
              <a:gd name="connsiteY1765" fmla="*/ 2684649 h 2921916"/>
              <a:gd name="connsiteX1766" fmla="*/ 4203383 w 6420707"/>
              <a:gd name="connsiteY1766" fmla="*/ 2699984 h 2921916"/>
              <a:gd name="connsiteX1767" fmla="*/ 4204240 w 6420707"/>
              <a:gd name="connsiteY1767" fmla="*/ 2700556 h 2921916"/>
              <a:gd name="connsiteX1768" fmla="*/ 4203287 w 6420707"/>
              <a:gd name="connsiteY1768" fmla="*/ 2700270 h 2921916"/>
              <a:gd name="connsiteX1769" fmla="*/ 4203383 w 6420707"/>
              <a:gd name="connsiteY1769" fmla="*/ 2699984 h 2921916"/>
              <a:gd name="connsiteX1770" fmla="*/ 4174522 w 6420707"/>
              <a:gd name="connsiteY1770" fmla="*/ 2734846 h 2921916"/>
              <a:gd name="connsiteX1771" fmla="*/ 4174998 w 6420707"/>
              <a:gd name="connsiteY1771" fmla="*/ 2733322 h 2921916"/>
              <a:gd name="connsiteX1772" fmla="*/ 4182809 w 6420707"/>
              <a:gd name="connsiteY1772" fmla="*/ 2729988 h 2921916"/>
              <a:gd name="connsiteX1773" fmla="*/ 4196144 w 6420707"/>
              <a:gd name="connsiteY1773" fmla="*/ 2737608 h 2921916"/>
              <a:gd name="connsiteX1774" fmla="*/ 4221576 w 6420707"/>
              <a:gd name="connsiteY1774" fmla="*/ 2750467 h 2921916"/>
              <a:gd name="connsiteX1775" fmla="*/ 4221099 w 6420707"/>
              <a:gd name="connsiteY1775" fmla="*/ 2753610 h 2921916"/>
              <a:gd name="connsiteX1776" fmla="*/ 4207383 w 6420707"/>
              <a:gd name="connsiteY1776" fmla="*/ 2769612 h 2921916"/>
              <a:gd name="connsiteX1777" fmla="*/ 4190047 w 6420707"/>
              <a:gd name="connsiteY1777" fmla="*/ 2767612 h 2921916"/>
              <a:gd name="connsiteX1778" fmla="*/ 4174522 w 6420707"/>
              <a:gd name="connsiteY1778" fmla="*/ 2734846 h 2921916"/>
              <a:gd name="connsiteX1779" fmla="*/ 4213860 w 6420707"/>
              <a:gd name="connsiteY1779" fmla="*/ 2788186 h 2921916"/>
              <a:gd name="connsiteX1780" fmla="*/ 4203478 w 6420707"/>
              <a:gd name="connsiteY1780" fmla="*/ 2791519 h 2921916"/>
              <a:gd name="connsiteX1781" fmla="*/ 4202430 w 6420707"/>
              <a:gd name="connsiteY1781" fmla="*/ 2789996 h 2921916"/>
              <a:gd name="connsiteX1782" fmla="*/ 4191191 w 6420707"/>
              <a:gd name="connsiteY1782" fmla="*/ 2769612 h 2921916"/>
              <a:gd name="connsiteX1783" fmla="*/ 4208431 w 6420707"/>
              <a:gd name="connsiteY1783" fmla="*/ 2773803 h 2921916"/>
              <a:gd name="connsiteX1784" fmla="*/ 4222623 w 6420707"/>
              <a:gd name="connsiteY1784" fmla="*/ 2766469 h 2921916"/>
              <a:gd name="connsiteX1785" fmla="*/ 4213860 w 6420707"/>
              <a:gd name="connsiteY1785" fmla="*/ 2788186 h 2921916"/>
              <a:gd name="connsiteX1786" fmla="*/ 4236149 w 6420707"/>
              <a:gd name="connsiteY1786" fmla="*/ 2720749 h 2921916"/>
              <a:gd name="connsiteX1787" fmla="*/ 4221671 w 6420707"/>
              <a:gd name="connsiteY1787" fmla="*/ 2727892 h 2921916"/>
              <a:gd name="connsiteX1788" fmla="*/ 4197001 w 6420707"/>
              <a:gd name="connsiteY1788" fmla="*/ 2716463 h 2921916"/>
              <a:gd name="connsiteX1789" fmla="*/ 4213955 w 6420707"/>
              <a:gd name="connsiteY1789" fmla="*/ 2731417 h 2921916"/>
              <a:gd name="connsiteX1790" fmla="*/ 4214622 w 6420707"/>
              <a:gd name="connsiteY1790" fmla="*/ 2736465 h 2921916"/>
              <a:gd name="connsiteX1791" fmla="*/ 4211860 w 6420707"/>
              <a:gd name="connsiteY1791" fmla="*/ 2736465 h 2921916"/>
              <a:gd name="connsiteX1792" fmla="*/ 4183952 w 6420707"/>
              <a:gd name="connsiteY1792" fmla="*/ 2729321 h 2921916"/>
              <a:gd name="connsiteX1793" fmla="*/ 4202906 w 6420707"/>
              <a:gd name="connsiteY1793" fmla="*/ 2701127 h 2921916"/>
              <a:gd name="connsiteX1794" fmla="*/ 4208050 w 6420707"/>
              <a:gd name="connsiteY1794" fmla="*/ 2702842 h 2921916"/>
              <a:gd name="connsiteX1795" fmla="*/ 4212622 w 6420707"/>
              <a:gd name="connsiteY1795" fmla="*/ 2704937 h 2921916"/>
              <a:gd name="connsiteX1796" fmla="*/ 4222814 w 6420707"/>
              <a:gd name="connsiteY1796" fmla="*/ 2707699 h 2921916"/>
              <a:gd name="connsiteX1797" fmla="*/ 4236530 w 6420707"/>
              <a:gd name="connsiteY1797" fmla="*/ 2707033 h 2921916"/>
              <a:gd name="connsiteX1798" fmla="*/ 4238244 w 6420707"/>
              <a:gd name="connsiteY1798" fmla="*/ 2707509 h 2921916"/>
              <a:gd name="connsiteX1799" fmla="*/ 4236149 w 6420707"/>
              <a:gd name="connsiteY1799" fmla="*/ 2720749 h 2921916"/>
              <a:gd name="connsiteX1800" fmla="*/ 4241197 w 6420707"/>
              <a:gd name="connsiteY1800" fmla="*/ 2614926 h 2921916"/>
              <a:gd name="connsiteX1801" fmla="*/ 4240340 w 6420707"/>
              <a:gd name="connsiteY1801" fmla="*/ 2616164 h 2921916"/>
              <a:gd name="connsiteX1802" fmla="*/ 4224052 w 6420707"/>
              <a:gd name="connsiteY1802" fmla="*/ 2618260 h 2921916"/>
              <a:gd name="connsiteX1803" fmla="*/ 4224909 w 6420707"/>
              <a:gd name="connsiteY1803" fmla="*/ 2610925 h 2921916"/>
              <a:gd name="connsiteX1804" fmla="*/ 4227862 w 6420707"/>
              <a:gd name="connsiteY1804" fmla="*/ 2609973 h 2921916"/>
              <a:gd name="connsiteX1805" fmla="*/ 4227576 w 6420707"/>
              <a:gd name="connsiteY1805" fmla="*/ 2600353 h 2921916"/>
              <a:gd name="connsiteX1806" fmla="*/ 4229862 w 6420707"/>
              <a:gd name="connsiteY1806" fmla="*/ 2598924 h 2921916"/>
              <a:gd name="connsiteX1807" fmla="*/ 4236530 w 6420707"/>
              <a:gd name="connsiteY1807" fmla="*/ 2607877 h 2921916"/>
              <a:gd name="connsiteX1808" fmla="*/ 4241578 w 6420707"/>
              <a:gd name="connsiteY1808" fmla="*/ 2610640 h 2921916"/>
              <a:gd name="connsiteX1809" fmla="*/ 4241197 w 6420707"/>
              <a:gd name="connsiteY1809" fmla="*/ 2614926 h 2921916"/>
              <a:gd name="connsiteX1810" fmla="*/ 4241769 w 6420707"/>
              <a:gd name="connsiteY1810" fmla="*/ 2609116 h 2921916"/>
              <a:gd name="connsiteX1811" fmla="*/ 4235863 w 6420707"/>
              <a:gd name="connsiteY1811" fmla="*/ 2602924 h 2921916"/>
              <a:gd name="connsiteX1812" fmla="*/ 4237673 w 6420707"/>
              <a:gd name="connsiteY1812" fmla="*/ 2604067 h 2921916"/>
              <a:gd name="connsiteX1813" fmla="*/ 4234529 w 6420707"/>
              <a:gd name="connsiteY1813" fmla="*/ 2587304 h 2921916"/>
              <a:gd name="connsiteX1814" fmla="*/ 4234625 w 6420707"/>
              <a:gd name="connsiteY1814" fmla="*/ 2585684 h 2921916"/>
              <a:gd name="connsiteX1815" fmla="*/ 4235101 w 6420707"/>
              <a:gd name="connsiteY1815" fmla="*/ 2586351 h 2921916"/>
              <a:gd name="connsiteX1816" fmla="*/ 4246436 w 6420707"/>
              <a:gd name="connsiteY1816" fmla="*/ 2592542 h 2921916"/>
              <a:gd name="connsiteX1817" fmla="*/ 4241769 w 6420707"/>
              <a:gd name="connsiteY1817" fmla="*/ 2609116 h 2921916"/>
              <a:gd name="connsiteX1818" fmla="*/ 4266819 w 6420707"/>
              <a:gd name="connsiteY1818" fmla="*/ 2768850 h 2921916"/>
              <a:gd name="connsiteX1819" fmla="*/ 4250531 w 6420707"/>
              <a:gd name="connsiteY1819" fmla="*/ 2771422 h 2921916"/>
              <a:gd name="connsiteX1820" fmla="*/ 4251960 w 6420707"/>
              <a:gd name="connsiteY1820" fmla="*/ 2767898 h 2921916"/>
              <a:gd name="connsiteX1821" fmla="*/ 4253389 w 6420707"/>
              <a:gd name="connsiteY1821" fmla="*/ 2763611 h 2921916"/>
              <a:gd name="connsiteX1822" fmla="*/ 4254151 w 6420707"/>
              <a:gd name="connsiteY1822" fmla="*/ 2766945 h 2921916"/>
              <a:gd name="connsiteX1823" fmla="*/ 4266629 w 6420707"/>
              <a:gd name="connsiteY1823" fmla="*/ 2760944 h 2921916"/>
              <a:gd name="connsiteX1824" fmla="*/ 4266819 w 6420707"/>
              <a:gd name="connsiteY1824" fmla="*/ 2768850 h 2921916"/>
              <a:gd name="connsiteX1825" fmla="*/ 5697950 w 6420707"/>
              <a:gd name="connsiteY1825" fmla="*/ 2509294 h 2921916"/>
              <a:gd name="connsiteX1826" fmla="*/ 5727383 w 6420707"/>
              <a:gd name="connsiteY1826" fmla="*/ 2482052 h 2921916"/>
              <a:gd name="connsiteX1827" fmla="*/ 5727859 w 6420707"/>
              <a:gd name="connsiteY1827" fmla="*/ 2497388 h 2921916"/>
              <a:gd name="connsiteX1828" fmla="*/ 5727859 w 6420707"/>
              <a:gd name="connsiteY1828" fmla="*/ 2497483 h 2921916"/>
              <a:gd name="connsiteX1829" fmla="*/ 5697950 w 6420707"/>
              <a:gd name="connsiteY1829" fmla="*/ 2509294 h 2921916"/>
              <a:gd name="connsiteX1830" fmla="*/ 5754339 w 6420707"/>
              <a:gd name="connsiteY1830" fmla="*/ 2082764 h 2921916"/>
              <a:gd name="connsiteX1831" fmla="*/ 5755672 w 6420707"/>
              <a:gd name="connsiteY1831" fmla="*/ 2063333 h 2921916"/>
              <a:gd name="connsiteX1832" fmla="*/ 5754339 w 6420707"/>
              <a:gd name="connsiteY1832" fmla="*/ 2082764 h 292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</a:cxnLst>
            <a:rect l="l" t="t" r="r" b="b"/>
            <a:pathLst>
              <a:path w="6420707" h="2921916">
                <a:moveTo>
                  <a:pt x="6369273" y="2542060"/>
                </a:moveTo>
                <a:cubicBezTo>
                  <a:pt x="6352604" y="2552728"/>
                  <a:pt x="6337078" y="2565396"/>
                  <a:pt x="6322409" y="2574445"/>
                </a:cubicBezTo>
                <a:cubicBezTo>
                  <a:pt x="6322314" y="2551394"/>
                  <a:pt x="6342508" y="2535583"/>
                  <a:pt x="6355175" y="2516438"/>
                </a:cubicBezTo>
                <a:cubicBezTo>
                  <a:pt x="6361176" y="2507293"/>
                  <a:pt x="6364700" y="2495959"/>
                  <a:pt x="6370701" y="2487005"/>
                </a:cubicBezTo>
                <a:cubicBezTo>
                  <a:pt x="6381845" y="2470146"/>
                  <a:pt x="6405468" y="2447381"/>
                  <a:pt x="6396609" y="2434427"/>
                </a:cubicBezTo>
                <a:cubicBezTo>
                  <a:pt x="6384132" y="2416235"/>
                  <a:pt x="6353842" y="2461288"/>
                  <a:pt x="6344698" y="2473099"/>
                </a:cubicBezTo>
                <a:cubicBezTo>
                  <a:pt x="6326600" y="2496721"/>
                  <a:pt x="6316028" y="2517104"/>
                  <a:pt x="6298883" y="2531677"/>
                </a:cubicBezTo>
                <a:cubicBezTo>
                  <a:pt x="6296025" y="2513390"/>
                  <a:pt x="6315837" y="2496911"/>
                  <a:pt x="6328220" y="2476337"/>
                </a:cubicBezTo>
                <a:cubicBezTo>
                  <a:pt x="6334506" y="2465860"/>
                  <a:pt x="6343460" y="2448810"/>
                  <a:pt x="6349556" y="2438809"/>
                </a:cubicBezTo>
                <a:cubicBezTo>
                  <a:pt x="6362414" y="2417758"/>
                  <a:pt x="6378988" y="2396899"/>
                  <a:pt x="6364224" y="2387564"/>
                </a:cubicBezTo>
                <a:cubicBezTo>
                  <a:pt x="6346603" y="2376420"/>
                  <a:pt x="6322029" y="2423188"/>
                  <a:pt x="6310313" y="2440333"/>
                </a:cubicBezTo>
                <a:cubicBezTo>
                  <a:pt x="6302502" y="2451667"/>
                  <a:pt x="6287643" y="2478147"/>
                  <a:pt x="6275546" y="2493197"/>
                </a:cubicBezTo>
                <a:cubicBezTo>
                  <a:pt x="6270117" y="2500055"/>
                  <a:pt x="6270022" y="2505484"/>
                  <a:pt x="6263640" y="2500626"/>
                </a:cubicBezTo>
                <a:cubicBezTo>
                  <a:pt x="6256401" y="2495101"/>
                  <a:pt x="6262021" y="2495006"/>
                  <a:pt x="6267450" y="2487386"/>
                </a:cubicBezTo>
                <a:cubicBezTo>
                  <a:pt x="6275546" y="2475956"/>
                  <a:pt x="6294692" y="2453477"/>
                  <a:pt x="6302502" y="2443190"/>
                </a:cubicBezTo>
                <a:cubicBezTo>
                  <a:pt x="6315647" y="2425855"/>
                  <a:pt x="6341269" y="2400614"/>
                  <a:pt x="6336887" y="2381564"/>
                </a:cubicBezTo>
                <a:cubicBezTo>
                  <a:pt x="6315647" y="2370419"/>
                  <a:pt x="6298597" y="2400137"/>
                  <a:pt x="6280690" y="2420425"/>
                </a:cubicBezTo>
                <a:cubicBezTo>
                  <a:pt x="6274975" y="2426807"/>
                  <a:pt x="6267450" y="2431856"/>
                  <a:pt x="6262116" y="2437761"/>
                </a:cubicBezTo>
                <a:cubicBezTo>
                  <a:pt x="6253544" y="2447381"/>
                  <a:pt x="6247829" y="2459478"/>
                  <a:pt x="6239637" y="2468336"/>
                </a:cubicBezTo>
                <a:cubicBezTo>
                  <a:pt x="6230874" y="2477861"/>
                  <a:pt x="6220397" y="2484148"/>
                  <a:pt x="6214301" y="2491101"/>
                </a:cubicBezTo>
                <a:cubicBezTo>
                  <a:pt x="6199727" y="2507674"/>
                  <a:pt x="6190774" y="2533201"/>
                  <a:pt x="6170200" y="2526820"/>
                </a:cubicBezTo>
                <a:cubicBezTo>
                  <a:pt x="6155532" y="2522343"/>
                  <a:pt x="6148769" y="2502245"/>
                  <a:pt x="6141720" y="2490339"/>
                </a:cubicBezTo>
                <a:cubicBezTo>
                  <a:pt x="6139148" y="2486053"/>
                  <a:pt x="6134577" y="2479957"/>
                  <a:pt x="6134291" y="2478433"/>
                </a:cubicBezTo>
                <a:cubicBezTo>
                  <a:pt x="6132386" y="2467003"/>
                  <a:pt x="6141149" y="2454525"/>
                  <a:pt x="6138101" y="2441571"/>
                </a:cubicBezTo>
                <a:cubicBezTo>
                  <a:pt x="6134005" y="2424236"/>
                  <a:pt x="6126195" y="2414615"/>
                  <a:pt x="6101048" y="2409757"/>
                </a:cubicBezTo>
                <a:cubicBezTo>
                  <a:pt x="6094858" y="2426236"/>
                  <a:pt x="6103906" y="2439094"/>
                  <a:pt x="6104477" y="2454239"/>
                </a:cubicBezTo>
                <a:cubicBezTo>
                  <a:pt x="6104859" y="2463288"/>
                  <a:pt x="6099715" y="2472146"/>
                  <a:pt x="6100286" y="2482338"/>
                </a:cubicBezTo>
                <a:cubicBezTo>
                  <a:pt x="6100858" y="2492434"/>
                  <a:pt x="6109621" y="2508532"/>
                  <a:pt x="6110478" y="2521295"/>
                </a:cubicBezTo>
                <a:cubicBezTo>
                  <a:pt x="6111050" y="2529487"/>
                  <a:pt x="6108192" y="2535678"/>
                  <a:pt x="6109526" y="2542346"/>
                </a:cubicBezTo>
                <a:cubicBezTo>
                  <a:pt x="6110859" y="2548727"/>
                  <a:pt x="6115431" y="2553299"/>
                  <a:pt x="6116384" y="2560443"/>
                </a:cubicBezTo>
                <a:cubicBezTo>
                  <a:pt x="6117908" y="2571778"/>
                  <a:pt x="6115050" y="2587875"/>
                  <a:pt x="6117050" y="2601496"/>
                </a:cubicBezTo>
                <a:cubicBezTo>
                  <a:pt x="6119336" y="2617117"/>
                  <a:pt x="6125432" y="2629594"/>
                  <a:pt x="6122956" y="2640643"/>
                </a:cubicBezTo>
                <a:cubicBezTo>
                  <a:pt x="6118765" y="2658741"/>
                  <a:pt x="6103906" y="2679601"/>
                  <a:pt x="6092762" y="2697698"/>
                </a:cubicBezTo>
                <a:cubicBezTo>
                  <a:pt x="6061615" y="2748276"/>
                  <a:pt x="6023325" y="2790948"/>
                  <a:pt x="5988463" y="2828381"/>
                </a:cubicBezTo>
                <a:cubicBezTo>
                  <a:pt x="5981510" y="2835906"/>
                  <a:pt x="5974366" y="2843240"/>
                  <a:pt x="5967318" y="2850574"/>
                </a:cubicBezTo>
                <a:cubicBezTo>
                  <a:pt x="5958840" y="2813999"/>
                  <a:pt x="5958364" y="2776375"/>
                  <a:pt x="5953697" y="2740180"/>
                </a:cubicBezTo>
                <a:cubicBezTo>
                  <a:pt x="5950839" y="2717987"/>
                  <a:pt x="5947410" y="2696555"/>
                  <a:pt x="5944172" y="2674933"/>
                </a:cubicBezTo>
                <a:cubicBezTo>
                  <a:pt x="5940933" y="2652931"/>
                  <a:pt x="5936457" y="2632738"/>
                  <a:pt x="5931217" y="2610735"/>
                </a:cubicBezTo>
                <a:cubicBezTo>
                  <a:pt x="5915978" y="2546822"/>
                  <a:pt x="5911215" y="2479195"/>
                  <a:pt x="5912834" y="2411662"/>
                </a:cubicBezTo>
                <a:cubicBezTo>
                  <a:pt x="5913216" y="2393756"/>
                  <a:pt x="5917883" y="2379468"/>
                  <a:pt x="5917978" y="2362609"/>
                </a:cubicBezTo>
                <a:cubicBezTo>
                  <a:pt x="5917978" y="2355465"/>
                  <a:pt x="5911977" y="2351369"/>
                  <a:pt x="5918168" y="2345464"/>
                </a:cubicBezTo>
                <a:cubicBezTo>
                  <a:pt x="5915787" y="2337844"/>
                  <a:pt x="5907786" y="2342892"/>
                  <a:pt x="5899976" y="2336129"/>
                </a:cubicBezTo>
                <a:cubicBezTo>
                  <a:pt x="5905119" y="2315079"/>
                  <a:pt x="5893880" y="2289742"/>
                  <a:pt x="5903119" y="2262977"/>
                </a:cubicBezTo>
                <a:cubicBezTo>
                  <a:pt x="5908072" y="2248499"/>
                  <a:pt x="5922264" y="2231259"/>
                  <a:pt x="5931123" y="2214114"/>
                </a:cubicBezTo>
                <a:cubicBezTo>
                  <a:pt x="5956650" y="2164394"/>
                  <a:pt x="5988273" y="2112958"/>
                  <a:pt x="6001417" y="2066286"/>
                </a:cubicBezTo>
                <a:cubicBezTo>
                  <a:pt x="5986653" y="2054094"/>
                  <a:pt x="5964650" y="2066000"/>
                  <a:pt x="5951030" y="2080573"/>
                </a:cubicBezTo>
                <a:cubicBezTo>
                  <a:pt x="5938457" y="2093908"/>
                  <a:pt x="5935504" y="2116864"/>
                  <a:pt x="5919693" y="2124770"/>
                </a:cubicBezTo>
                <a:cubicBezTo>
                  <a:pt x="5915406" y="2126389"/>
                  <a:pt x="5911025" y="2100100"/>
                  <a:pt x="5910930" y="2091527"/>
                </a:cubicBezTo>
                <a:cubicBezTo>
                  <a:pt x="5910358" y="2052094"/>
                  <a:pt x="5929122" y="1982847"/>
                  <a:pt x="5927599" y="1930555"/>
                </a:cubicBezTo>
                <a:cubicBezTo>
                  <a:pt x="5927122" y="1915981"/>
                  <a:pt x="5927599" y="1885120"/>
                  <a:pt x="5917883" y="1882453"/>
                </a:cubicBezTo>
                <a:cubicBezTo>
                  <a:pt x="5900643" y="1877786"/>
                  <a:pt x="5897975" y="1902170"/>
                  <a:pt x="5893594" y="1913029"/>
                </a:cubicBezTo>
                <a:cubicBezTo>
                  <a:pt x="5891213" y="1890740"/>
                  <a:pt x="5900547" y="1850164"/>
                  <a:pt x="5880545" y="1848830"/>
                </a:cubicBezTo>
                <a:cubicBezTo>
                  <a:pt x="5862828" y="1847687"/>
                  <a:pt x="5859209" y="1866832"/>
                  <a:pt x="5855970" y="1896550"/>
                </a:cubicBezTo>
                <a:cubicBezTo>
                  <a:pt x="5853398" y="1920744"/>
                  <a:pt x="5848922" y="1941794"/>
                  <a:pt x="5846159" y="1954748"/>
                </a:cubicBezTo>
                <a:cubicBezTo>
                  <a:pt x="5840825" y="1979894"/>
                  <a:pt x="5833968" y="2061904"/>
                  <a:pt x="5806059" y="2060666"/>
                </a:cubicBezTo>
                <a:cubicBezTo>
                  <a:pt x="5789676" y="2059904"/>
                  <a:pt x="5793296" y="2026471"/>
                  <a:pt x="5787200" y="2007898"/>
                </a:cubicBezTo>
                <a:cubicBezTo>
                  <a:pt x="5785676" y="2003231"/>
                  <a:pt x="5779484" y="1999706"/>
                  <a:pt x="5777008" y="1994086"/>
                </a:cubicBezTo>
                <a:cubicBezTo>
                  <a:pt x="5772055" y="1982466"/>
                  <a:pt x="5753957" y="1892264"/>
                  <a:pt x="5732431" y="1896455"/>
                </a:cubicBezTo>
                <a:cubicBezTo>
                  <a:pt x="5704809" y="1901789"/>
                  <a:pt x="5731002" y="1965607"/>
                  <a:pt x="5734907" y="1981132"/>
                </a:cubicBezTo>
                <a:cubicBezTo>
                  <a:pt x="5736241" y="1986276"/>
                  <a:pt x="5736146" y="1987800"/>
                  <a:pt x="5740432" y="1998373"/>
                </a:cubicBezTo>
                <a:cubicBezTo>
                  <a:pt x="5729193" y="1995610"/>
                  <a:pt x="5739480" y="1969607"/>
                  <a:pt x="5717953" y="1963797"/>
                </a:cubicBezTo>
                <a:cubicBezTo>
                  <a:pt x="5698236" y="1985038"/>
                  <a:pt x="5708618" y="2011708"/>
                  <a:pt x="5712524" y="2035711"/>
                </a:cubicBezTo>
                <a:cubicBezTo>
                  <a:pt x="5714238" y="2046569"/>
                  <a:pt x="5714905" y="2059809"/>
                  <a:pt x="5716715" y="2072382"/>
                </a:cubicBezTo>
                <a:cubicBezTo>
                  <a:pt x="5718334" y="2083907"/>
                  <a:pt x="5725097" y="2095718"/>
                  <a:pt x="5725478" y="2105624"/>
                </a:cubicBezTo>
                <a:cubicBezTo>
                  <a:pt x="5725859" y="2115625"/>
                  <a:pt x="5720525" y="2127246"/>
                  <a:pt x="5720620" y="2137533"/>
                </a:cubicBezTo>
                <a:cubicBezTo>
                  <a:pt x="5720715" y="2147629"/>
                  <a:pt x="5724525" y="2158583"/>
                  <a:pt x="5724811" y="2168489"/>
                </a:cubicBezTo>
                <a:cubicBezTo>
                  <a:pt x="5726335" y="2218591"/>
                  <a:pt x="5725097" y="2270312"/>
                  <a:pt x="5754053" y="2312888"/>
                </a:cubicBezTo>
                <a:cubicBezTo>
                  <a:pt x="5725954" y="2330891"/>
                  <a:pt x="5744147" y="2353655"/>
                  <a:pt x="5743099" y="2373372"/>
                </a:cubicBezTo>
                <a:cubicBezTo>
                  <a:pt x="5741861" y="2395470"/>
                  <a:pt x="5733193" y="2415853"/>
                  <a:pt x="5730145" y="2436428"/>
                </a:cubicBezTo>
                <a:cubicBezTo>
                  <a:pt x="5729669" y="2436808"/>
                  <a:pt x="5729097" y="2437285"/>
                  <a:pt x="5728621" y="2437666"/>
                </a:cubicBezTo>
                <a:cubicBezTo>
                  <a:pt x="5717096" y="2446524"/>
                  <a:pt x="5702332" y="2454049"/>
                  <a:pt x="5690140" y="2463098"/>
                </a:cubicBezTo>
                <a:cubicBezTo>
                  <a:pt x="5678520" y="2471670"/>
                  <a:pt x="5665946" y="2489577"/>
                  <a:pt x="5650040" y="2481671"/>
                </a:cubicBezTo>
                <a:cubicBezTo>
                  <a:pt x="5653183" y="2467860"/>
                  <a:pt x="5665756" y="2455001"/>
                  <a:pt x="5676710" y="2437380"/>
                </a:cubicBezTo>
                <a:cubicBezTo>
                  <a:pt x="5683949" y="2425760"/>
                  <a:pt x="5701665" y="2397661"/>
                  <a:pt x="5694236" y="2389660"/>
                </a:cubicBezTo>
                <a:cubicBezTo>
                  <a:pt x="5673948" y="2367848"/>
                  <a:pt x="5648420" y="2417663"/>
                  <a:pt x="5640515" y="2428236"/>
                </a:cubicBezTo>
                <a:cubicBezTo>
                  <a:pt x="5625751" y="2448048"/>
                  <a:pt x="5613464" y="2464050"/>
                  <a:pt x="5597557" y="2472432"/>
                </a:cubicBezTo>
                <a:cubicBezTo>
                  <a:pt x="5594414" y="2469574"/>
                  <a:pt x="5589746" y="2467479"/>
                  <a:pt x="5584412" y="2465765"/>
                </a:cubicBezTo>
                <a:cubicBezTo>
                  <a:pt x="5581650" y="2462812"/>
                  <a:pt x="5579364" y="2459573"/>
                  <a:pt x="5579269" y="2453573"/>
                </a:cubicBezTo>
                <a:cubicBezTo>
                  <a:pt x="5578983" y="2441381"/>
                  <a:pt x="5590794" y="2431379"/>
                  <a:pt x="5594509" y="2417568"/>
                </a:cubicBezTo>
                <a:cubicBezTo>
                  <a:pt x="5595176" y="2415282"/>
                  <a:pt x="5595557" y="2412234"/>
                  <a:pt x="5595652" y="2408995"/>
                </a:cubicBezTo>
                <a:cubicBezTo>
                  <a:pt x="5596986" y="2407567"/>
                  <a:pt x="5598319" y="2406233"/>
                  <a:pt x="5599843" y="2405090"/>
                </a:cubicBezTo>
                <a:cubicBezTo>
                  <a:pt x="5613654" y="2395184"/>
                  <a:pt x="5636324" y="2394327"/>
                  <a:pt x="5643848" y="2374706"/>
                </a:cubicBezTo>
                <a:cubicBezTo>
                  <a:pt x="5599558" y="2347369"/>
                  <a:pt x="5574221" y="2395089"/>
                  <a:pt x="5546217" y="2395851"/>
                </a:cubicBezTo>
                <a:cubicBezTo>
                  <a:pt x="5579459" y="2371848"/>
                  <a:pt x="5611749" y="2349178"/>
                  <a:pt x="5645277" y="2332605"/>
                </a:cubicBezTo>
                <a:cubicBezTo>
                  <a:pt x="5656993" y="2326795"/>
                  <a:pt x="5672423" y="2323937"/>
                  <a:pt x="5678234" y="2309840"/>
                </a:cubicBezTo>
                <a:cubicBezTo>
                  <a:pt x="5651468" y="2289171"/>
                  <a:pt x="5618988" y="2305935"/>
                  <a:pt x="5593557" y="2319175"/>
                </a:cubicBezTo>
                <a:cubicBezTo>
                  <a:pt x="5565649" y="2333653"/>
                  <a:pt x="5539264" y="2355656"/>
                  <a:pt x="5516214" y="2362132"/>
                </a:cubicBezTo>
                <a:cubicBezTo>
                  <a:pt x="5528977" y="2343749"/>
                  <a:pt x="5552313" y="2337463"/>
                  <a:pt x="5569077" y="2323175"/>
                </a:cubicBezTo>
                <a:cubicBezTo>
                  <a:pt x="5575840" y="2317460"/>
                  <a:pt x="5579555" y="2308697"/>
                  <a:pt x="5585746" y="2303078"/>
                </a:cubicBezTo>
                <a:cubicBezTo>
                  <a:pt x="5595271" y="2294410"/>
                  <a:pt x="5605844" y="2288504"/>
                  <a:pt x="5615655" y="2281456"/>
                </a:cubicBezTo>
                <a:cubicBezTo>
                  <a:pt x="5624894" y="2274788"/>
                  <a:pt x="5639467" y="2267359"/>
                  <a:pt x="5640229" y="2254881"/>
                </a:cubicBezTo>
                <a:cubicBezTo>
                  <a:pt x="5618131" y="2238784"/>
                  <a:pt x="5602320" y="2252595"/>
                  <a:pt x="5586222" y="2263073"/>
                </a:cubicBezTo>
                <a:cubicBezTo>
                  <a:pt x="5559838" y="2280122"/>
                  <a:pt x="5539645" y="2297172"/>
                  <a:pt x="5516309" y="2311841"/>
                </a:cubicBezTo>
                <a:cubicBezTo>
                  <a:pt x="5503736" y="2319746"/>
                  <a:pt x="5489353" y="2322890"/>
                  <a:pt x="5478018" y="2329748"/>
                </a:cubicBezTo>
                <a:cubicBezTo>
                  <a:pt x="5459445" y="2340796"/>
                  <a:pt x="5448872" y="2357751"/>
                  <a:pt x="5427821" y="2357275"/>
                </a:cubicBezTo>
                <a:cubicBezTo>
                  <a:pt x="5415344" y="2356989"/>
                  <a:pt x="5383816" y="2346512"/>
                  <a:pt x="5368481" y="2332891"/>
                </a:cubicBezTo>
                <a:cubicBezTo>
                  <a:pt x="5343144" y="2310316"/>
                  <a:pt x="5357336" y="2259929"/>
                  <a:pt x="5326095" y="2243261"/>
                </a:cubicBezTo>
                <a:cubicBezTo>
                  <a:pt x="5312569" y="2236021"/>
                  <a:pt x="5297139" y="2233831"/>
                  <a:pt x="5290280" y="2244594"/>
                </a:cubicBezTo>
                <a:cubicBezTo>
                  <a:pt x="5280375" y="2260120"/>
                  <a:pt x="5309997" y="2290409"/>
                  <a:pt x="5314188" y="2308316"/>
                </a:cubicBezTo>
                <a:cubicBezTo>
                  <a:pt x="5320475" y="2334986"/>
                  <a:pt x="5314569" y="2393089"/>
                  <a:pt x="5315617" y="2427188"/>
                </a:cubicBezTo>
                <a:cubicBezTo>
                  <a:pt x="5316093" y="2443190"/>
                  <a:pt x="5320284" y="2458811"/>
                  <a:pt x="5317141" y="2468146"/>
                </a:cubicBezTo>
                <a:cubicBezTo>
                  <a:pt x="5311331" y="2485291"/>
                  <a:pt x="5287804" y="2508722"/>
                  <a:pt x="5270183" y="2527391"/>
                </a:cubicBezTo>
                <a:cubicBezTo>
                  <a:pt x="5252561" y="2546060"/>
                  <a:pt x="5233702" y="2562348"/>
                  <a:pt x="5218652" y="2574445"/>
                </a:cubicBezTo>
                <a:cubicBezTo>
                  <a:pt x="5184267" y="2602163"/>
                  <a:pt x="5145405" y="2632833"/>
                  <a:pt x="5111020" y="2656455"/>
                </a:cubicBezTo>
                <a:cubicBezTo>
                  <a:pt x="5052727" y="2696365"/>
                  <a:pt x="4999387" y="2732369"/>
                  <a:pt x="4950714" y="2782471"/>
                </a:cubicBezTo>
                <a:cubicBezTo>
                  <a:pt x="4943856" y="2789519"/>
                  <a:pt x="4937379" y="2797425"/>
                  <a:pt x="4930807" y="2805045"/>
                </a:cubicBezTo>
                <a:cubicBezTo>
                  <a:pt x="4918139" y="2794853"/>
                  <a:pt x="4903375" y="2786566"/>
                  <a:pt x="4886897" y="2780566"/>
                </a:cubicBezTo>
                <a:cubicBezTo>
                  <a:pt x="4839081" y="2763325"/>
                  <a:pt x="4770311" y="2780090"/>
                  <a:pt x="4737069" y="2808950"/>
                </a:cubicBezTo>
                <a:cubicBezTo>
                  <a:pt x="4717066" y="2826286"/>
                  <a:pt x="4704207" y="2852765"/>
                  <a:pt x="4695921" y="2882769"/>
                </a:cubicBezTo>
                <a:cubicBezTo>
                  <a:pt x="4686491" y="2884102"/>
                  <a:pt x="4677632" y="2882293"/>
                  <a:pt x="4673537" y="2883150"/>
                </a:cubicBezTo>
                <a:cubicBezTo>
                  <a:pt x="4657249" y="2886865"/>
                  <a:pt x="4638771" y="2897057"/>
                  <a:pt x="4618959" y="2903724"/>
                </a:cubicBezTo>
                <a:cubicBezTo>
                  <a:pt x="4601623" y="2909534"/>
                  <a:pt x="4583240" y="2914678"/>
                  <a:pt x="4564856" y="2919821"/>
                </a:cubicBezTo>
                <a:cubicBezTo>
                  <a:pt x="4564666" y="2919155"/>
                  <a:pt x="4564476" y="2918488"/>
                  <a:pt x="4564285" y="2917821"/>
                </a:cubicBezTo>
                <a:cubicBezTo>
                  <a:pt x="4582002" y="2904867"/>
                  <a:pt x="4596384" y="2888865"/>
                  <a:pt x="4614482" y="2875244"/>
                </a:cubicBezTo>
                <a:cubicBezTo>
                  <a:pt x="4630293" y="2863338"/>
                  <a:pt x="4648010" y="2847622"/>
                  <a:pt x="4668488" y="2839716"/>
                </a:cubicBezTo>
                <a:cubicBezTo>
                  <a:pt x="4675728" y="2836954"/>
                  <a:pt x="4684395" y="2838001"/>
                  <a:pt x="4691729" y="2834668"/>
                </a:cubicBezTo>
                <a:cubicBezTo>
                  <a:pt x="4706684" y="2828000"/>
                  <a:pt x="4723924" y="2813522"/>
                  <a:pt x="4739164" y="2801235"/>
                </a:cubicBezTo>
                <a:cubicBezTo>
                  <a:pt x="4754785" y="2788662"/>
                  <a:pt x="4768691" y="2774565"/>
                  <a:pt x="4782788" y="2760658"/>
                </a:cubicBezTo>
                <a:cubicBezTo>
                  <a:pt x="4810506" y="2733417"/>
                  <a:pt x="4836319" y="2697603"/>
                  <a:pt x="4868037" y="2673029"/>
                </a:cubicBezTo>
                <a:cubicBezTo>
                  <a:pt x="4881563" y="2662456"/>
                  <a:pt x="4898422" y="2656074"/>
                  <a:pt x="4911566" y="2646263"/>
                </a:cubicBezTo>
                <a:cubicBezTo>
                  <a:pt x="4918805" y="2640929"/>
                  <a:pt x="4925092" y="2634929"/>
                  <a:pt x="4932045" y="2630547"/>
                </a:cubicBezTo>
                <a:cubicBezTo>
                  <a:pt x="4940141" y="2625404"/>
                  <a:pt x="4948238" y="2622356"/>
                  <a:pt x="4953762" y="2617212"/>
                </a:cubicBezTo>
                <a:cubicBezTo>
                  <a:pt x="4977956" y="2594638"/>
                  <a:pt x="4979766" y="2555776"/>
                  <a:pt x="4993386" y="2529868"/>
                </a:cubicBezTo>
                <a:cubicBezTo>
                  <a:pt x="4996434" y="2524057"/>
                  <a:pt x="5003387" y="2520343"/>
                  <a:pt x="5007864" y="2514342"/>
                </a:cubicBezTo>
                <a:cubicBezTo>
                  <a:pt x="5008912" y="2512913"/>
                  <a:pt x="5006626" y="2510723"/>
                  <a:pt x="5007674" y="2508341"/>
                </a:cubicBezTo>
                <a:cubicBezTo>
                  <a:pt x="5009198" y="2504626"/>
                  <a:pt x="5011198" y="2507198"/>
                  <a:pt x="5012436" y="2505769"/>
                </a:cubicBezTo>
                <a:cubicBezTo>
                  <a:pt x="5018818" y="2498245"/>
                  <a:pt x="5028152" y="2463383"/>
                  <a:pt x="5023295" y="2455573"/>
                </a:cubicBezTo>
                <a:cubicBezTo>
                  <a:pt x="5018151" y="2447191"/>
                  <a:pt x="5004530" y="2448810"/>
                  <a:pt x="4991577" y="2442238"/>
                </a:cubicBezTo>
                <a:cubicBezTo>
                  <a:pt x="4987957" y="2415853"/>
                  <a:pt x="4949666" y="2431856"/>
                  <a:pt x="4929950" y="2416139"/>
                </a:cubicBezTo>
                <a:cubicBezTo>
                  <a:pt x="4938427" y="2406519"/>
                  <a:pt x="4940617" y="2389279"/>
                  <a:pt x="4948333" y="2374039"/>
                </a:cubicBezTo>
                <a:cubicBezTo>
                  <a:pt x="4955953" y="2358989"/>
                  <a:pt x="4966811" y="2350321"/>
                  <a:pt x="4967478" y="2336129"/>
                </a:cubicBezTo>
                <a:cubicBezTo>
                  <a:pt x="4967764" y="2330510"/>
                  <a:pt x="4964145" y="2321651"/>
                  <a:pt x="4959001" y="2317746"/>
                </a:cubicBezTo>
                <a:cubicBezTo>
                  <a:pt x="4943285" y="2334415"/>
                  <a:pt x="4925378" y="2357179"/>
                  <a:pt x="4908518" y="2388041"/>
                </a:cubicBezTo>
                <a:cubicBezTo>
                  <a:pt x="4894708" y="2413187"/>
                  <a:pt x="4876705" y="2442619"/>
                  <a:pt x="4869180" y="2467479"/>
                </a:cubicBezTo>
                <a:cubicBezTo>
                  <a:pt x="4865370" y="2480338"/>
                  <a:pt x="4865751" y="2496244"/>
                  <a:pt x="4860989" y="2508627"/>
                </a:cubicBezTo>
                <a:cubicBezTo>
                  <a:pt x="4858322" y="2515580"/>
                  <a:pt x="4850606" y="2522438"/>
                  <a:pt x="4849082" y="2528915"/>
                </a:cubicBezTo>
                <a:cubicBezTo>
                  <a:pt x="4847463" y="2536059"/>
                  <a:pt x="4853083" y="2546156"/>
                  <a:pt x="4852988" y="2555776"/>
                </a:cubicBezTo>
                <a:cubicBezTo>
                  <a:pt x="4852893" y="2566253"/>
                  <a:pt x="4851083" y="2583779"/>
                  <a:pt x="4846415" y="2591494"/>
                </a:cubicBezTo>
                <a:cubicBezTo>
                  <a:pt x="4843939" y="2595590"/>
                  <a:pt x="4829747" y="2601782"/>
                  <a:pt x="4819936" y="2607401"/>
                </a:cubicBezTo>
                <a:cubicBezTo>
                  <a:pt x="4768501" y="2637024"/>
                  <a:pt x="4710113" y="2652264"/>
                  <a:pt x="4656773" y="2674648"/>
                </a:cubicBezTo>
                <a:cubicBezTo>
                  <a:pt x="4656678" y="2670457"/>
                  <a:pt x="4656392" y="2666171"/>
                  <a:pt x="4655820" y="2661884"/>
                </a:cubicBezTo>
                <a:cubicBezTo>
                  <a:pt x="4657249" y="2649883"/>
                  <a:pt x="4651629" y="2633214"/>
                  <a:pt x="4649820" y="2621213"/>
                </a:cubicBezTo>
                <a:cubicBezTo>
                  <a:pt x="4649534" y="2619403"/>
                  <a:pt x="4653248" y="2616450"/>
                  <a:pt x="4652772" y="2614831"/>
                </a:cubicBezTo>
                <a:cubicBezTo>
                  <a:pt x="4649343" y="2603687"/>
                  <a:pt x="4636199" y="2597686"/>
                  <a:pt x="4643628" y="2583589"/>
                </a:cubicBezTo>
                <a:cubicBezTo>
                  <a:pt x="4644486" y="2583684"/>
                  <a:pt x="4644962" y="2583970"/>
                  <a:pt x="4645247" y="2584351"/>
                </a:cubicBezTo>
                <a:cubicBezTo>
                  <a:pt x="4645438" y="2585208"/>
                  <a:pt x="4645629" y="2586160"/>
                  <a:pt x="4645914" y="2587018"/>
                </a:cubicBezTo>
                <a:cubicBezTo>
                  <a:pt x="4645914" y="2587494"/>
                  <a:pt x="4646010" y="2587875"/>
                  <a:pt x="4646200" y="2588256"/>
                </a:cubicBezTo>
                <a:cubicBezTo>
                  <a:pt x="4646771" y="2590351"/>
                  <a:pt x="4647438" y="2592447"/>
                  <a:pt x="4648200" y="2594447"/>
                </a:cubicBezTo>
                <a:cubicBezTo>
                  <a:pt x="4649915" y="2599591"/>
                  <a:pt x="4655058" y="2604544"/>
                  <a:pt x="4660678" y="2603591"/>
                </a:cubicBezTo>
                <a:cubicBezTo>
                  <a:pt x="4654963" y="2603401"/>
                  <a:pt x="4651629" y="2598448"/>
                  <a:pt x="4650772" y="2593590"/>
                </a:cubicBezTo>
                <a:cubicBezTo>
                  <a:pt x="4650296" y="2591399"/>
                  <a:pt x="4650010" y="2589113"/>
                  <a:pt x="4649820" y="2586923"/>
                </a:cubicBezTo>
                <a:cubicBezTo>
                  <a:pt x="4651534" y="2584541"/>
                  <a:pt x="4652772" y="2581017"/>
                  <a:pt x="4655439" y="2581398"/>
                </a:cubicBezTo>
                <a:cubicBezTo>
                  <a:pt x="4655630" y="2583874"/>
                  <a:pt x="4656296" y="2586160"/>
                  <a:pt x="4658202" y="2588161"/>
                </a:cubicBezTo>
                <a:cubicBezTo>
                  <a:pt x="4656392" y="2585399"/>
                  <a:pt x="4656392" y="2582636"/>
                  <a:pt x="4656868" y="2579588"/>
                </a:cubicBezTo>
                <a:cubicBezTo>
                  <a:pt x="4662964" y="2561015"/>
                  <a:pt x="4646867" y="2544917"/>
                  <a:pt x="4632674" y="2530344"/>
                </a:cubicBezTo>
                <a:cubicBezTo>
                  <a:pt x="4633437" y="2530630"/>
                  <a:pt x="4634198" y="2530820"/>
                  <a:pt x="4634961" y="2530820"/>
                </a:cubicBezTo>
                <a:cubicBezTo>
                  <a:pt x="4638485" y="2531011"/>
                  <a:pt x="4641533" y="2529582"/>
                  <a:pt x="4644200" y="2527963"/>
                </a:cubicBezTo>
                <a:cubicBezTo>
                  <a:pt x="4641247" y="2529106"/>
                  <a:pt x="4638104" y="2529963"/>
                  <a:pt x="4635246" y="2529201"/>
                </a:cubicBezTo>
                <a:cubicBezTo>
                  <a:pt x="4632484" y="2528534"/>
                  <a:pt x="4630674" y="2526439"/>
                  <a:pt x="4629341" y="2523962"/>
                </a:cubicBezTo>
                <a:cubicBezTo>
                  <a:pt x="4634008" y="2498435"/>
                  <a:pt x="4609053" y="2484052"/>
                  <a:pt x="4587145" y="2468622"/>
                </a:cubicBezTo>
                <a:cubicBezTo>
                  <a:pt x="4590288" y="2464526"/>
                  <a:pt x="4595527" y="2464050"/>
                  <a:pt x="4600956" y="2465193"/>
                </a:cubicBezTo>
                <a:cubicBezTo>
                  <a:pt x="4610862" y="2469956"/>
                  <a:pt x="4620768" y="2479004"/>
                  <a:pt x="4633055" y="2478623"/>
                </a:cubicBezTo>
                <a:cubicBezTo>
                  <a:pt x="4626388" y="2477671"/>
                  <a:pt x="4621340" y="2474337"/>
                  <a:pt x="4616482" y="2470337"/>
                </a:cubicBezTo>
                <a:cubicBezTo>
                  <a:pt x="4613244" y="2465955"/>
                  <a:pt x="4609624" y="2463098"/>
                  <a:pt x="4605719" y="2461383"/>
                </a:cubicBezTo>
                <a:cubicBezTo>
                  <a:pt x="4602861" y="2459288"/>
                  <a:pt x="4599718" y="2457287"/>
                  <a:pt x="4596194" y="2455763"/>
                </a:cubicBezTo>
                <a:cubicBezTo>
                  <a:pt x="4581144" y="2450810"/>
                  <a:pt x="4566190" y="2450048"/>
                  <a:pt x="4550474" y="2452810"/>
                </a:cubicBezTo>
                <a:cubicBezTo>
                  <a:pt x="4550283" y="2452810"/>
                  <a:pt x="4550093" y="2452906"/>
                  <a:pt x="4549902" y="2452906"/>
                </a:cubicBezTo>
                <a:cubicBezTo>
                  <a:pt x="4550474" y="2451477"/>
                  <a:pt x="4550664" y="2450143"/>
                  <a:pt x="4549331" y="2449382"/>
                </a:cubicBezTo>
                <a:cubicBezTo>
                  <a:pt x="4554665" y="2447476"/>
                  <a:pt x="4559904" y="2445572"/>
                  <a:pt x="4565999" y="2445762"/>
                </a:cubicBezTo>
                <a:cubicBezTo>
                  <a:pt x="4566952" y="2445857"/>
                  <a:pt x="4567904" y="2445952"/>
                  <a:pt x="4568857" y="2445952"/>
                </a:cubicBezTo>
                <a:cubicBezTo>
                  <a:pt x="4571810" y="2446333"/>
                  <a:pt x="4575048" y="2447286"/>
                  <a:pt x="4578477" y="2449000"/>
                </a:cubicBezTo>
                <a:cubicBezTo>
                  <a:pt x="4578287" y="2448143"/>
                  <a:pt x="4577811" y="2447381"/>
                  <a:pt x="4577239" y="2446619"/>
                </a:cubicBezTo>
                <a:cubicBezTo>
                  <a:pt x="4580192" y="2446810"/>
                  <a:pt x="4583145" y="2446905"/>
                  <a:pt x="4586002" y="2446619"/>
                </a:cubicBezTo>
                <a:cubicBezTo>
                  <a:pt x="4582382" y="2446333"/>
                  <a:pt x="4578763" y="2445572"/>
                  <a:pt x="4575144" y="2444619"/>
                </a:cubicBezTo>
                <a:cubicBezTo>
                  <a:pt x="4571048" y="2441381"/>
                  <a:pt x="4564856" y="2438809"/>
                  <a:pt x="4565999" y="2433665"/>
                </a:cubicBezTo>
                <a:cubicBezTo>
                  <a:pt x="4565999" y="2433665"/>
                  <a:pt x="4565999" y="2433665"/>
                  <a:pt x="4565999" y="2433665"/>
                </a:cubicBezTo>
                <a:cubicBezTo>
                  <a:pt x="4573334" y="2433475"/>
                  <a:pt x="4580668" y="2432427"/>
                  <a:pt x="4586859" y="2427855"/>
                </a:cubicBezTo>
                <a:cubicBezTo>
                  <a:pt x="4570667" y="2436046"/>
                  <a:pt x="4555522" y="2423664"/>
                  <a:pt x="4536091" y="2428712"/>
                </a:cubicBezTo>
                <a:cubicBezTo>
                  <a:pt x="4535710" y="2428807"/>
                  <a:pt x="4535424" y="2428903"/>
                  <a:pt x="4535043" y="2428998"/>
                </a:cubicBezTo>
                <a:cubicBezTo>
                  <a:pt x="4538377" y="2421854"/>
                  <a:pt x="4538187" y="2428045"/>
                  <a:pt x="4542473" y="2417092"/>
                </a:cubicBezTo>
                <a:cubicBezTo>
                  <a:pt x="4540854" y="2416330"/>
                  <a:pt x="4539234" y="2415568"/>
                  <a:pt x="4537615" y="2414901"/>
                </a:cubicBezTo>
                <a:cubicBezTo>
                  <a:pt x="4537615" y="2414806"/>
                  <a:pt x="4537615" y="2414806"/>
                  <a:pt x="4537710" y="2414711"/>
                </a:cubicBezTo>
                <a:cubicBezTo>
                  <a:pt x="4545902" y="2413949"/>
                  <a:pt x="4554855" y="2413758"/>
                  <a:pt x="4561904" y="2408710"/>
                </a:cubicBezTo>
                <a:cubicBezTo>
                  <a:pt x="4554474" y="2412234"/>
                  <a:pt x="4547045" y="2411186"/>
                  <a:pt x="4539139" y="2410615"/>
                </a:cubicBezTo>
                <a:cubicBezTo>
                  <a:pt x="4540663" y="2405948"/>
                  <a:pt x="4542187" y="2401280"/>
                  <a:pt x="4545045" y="2397280"/>
                </a:cubicBezTo>
                <a:cubicBezTo>
                  <a:pt x="4541330" y="2400995"/>
                  <a:pt x="4538853" y="2405852"/>
                  <a:pt x="4536377" y="2410424"/>
                </a:cubicBezTo>
                <a:cubicBezTo>
                  <a:pt x="4532567" y="2410139"/>
                  <a:pt x="4528566" y="2410139"/>
                  <a:pt x="4524471" y="2410805"/>
                </a:cubicBezTo>
                <a:cubicBezTo>
                  <a:pt x="4521137" y="2411472"/>
                  <a:pt x="4517708" y="2412615"/>
                  <a:pt x="4514660" y="2414425"/>
                </a:cubicBezTo>
                <a:cubicBezTo>
                  <a:pt x="4513136" y="2415187"/>
                  <a:pt x="4511421" y="2416139"/>
                  <a:pt x="4509707" y="2417092"/>
                </a:cubicBezTo>
                <a:cubicBezTo>
                  <a:pt x="4517231" y="2392422"/>
                  <a:pt x="4526090" y="2368038"/>
                  <a:pt x="4536567" y="2344130"/>
                </a:cubicBezTo>
                <a:cubicBezTo>
                  <a:pt x="4544378" y="2326319"/>
                  <a:pt x="4547997" y="2301935"/>
                  <a:pt x="4556760" y="2289076"/>
                </a:cubicBezTo>
                <a:cubicBezTo>
                  <a:pt x="4564285" y="2277836"/>
                  <a:pt x="4593051" y="2265263"/>
                  <a:pt x="4610957" y="2254786"/>
                </a:cubicBezTo>
                <a:cubicBezTo>
                  <a:pt x="4620292" y="2249357"/>
                  <a:pt x="4628769" y="2243832"/>
                  <a:pt x="4638009" y="2237641"/>
                </a:cubicBezTo>
                <a:cubicBezTo>
                  <a:pt x="4647343" y="2231449"/>
                  <a:pt x="4655915" y="2223639"/>
                  <a:pt x="4663916" y="2218019"/>
                </a:cubicBezTo>
                <a:cubicBezTo>
                  <a:pt x="4675537" y="2209923"/>
                  <a:pt x="4690777" y="2206303"/>
                  <a:pt x="4699730" y="2199922"/>
                </a:cubicBezTo>
                <a:cubicBezTo>
                  <a:pt x="4708779" y="2193445"/>
                  <a:pt x="4714494" y="2184110"/>
                  <a:pt x="4722686" y="2177062"/>
                </a:cubicBezTo>
                <a:cubicBezTo>
                  <a:pt x="4730877" y="2170108"/>
                  <a:pt x="4741545" y="2167823"/>
                  <a:pt x="4744974" y="2156107"/>
                </a:cubicBezTo>
                <a:cubicBezTo>
                  <a:pt x="4740593" y="2152868"/>
                  <a:pt x="4733925" y="2149725"/>
                  <a:pt x="4724781" y="2148677"/>
                </a:cubicBezTo>
                <a:cubicBezTo>
                  <a:pt x="4734116" y="2138962"/>
                  <a:pt x="4740974" y="2137057"/>
                  <a:pt x="4751356" y="2127246"/>
                </a:cubicBezTo>
                <a:cubicBezTo>
                  <a:pt x="4748879" y="2129532"/>
                  <a:pt x="4774121" y="2109911"/>
                  <a:pt x="4766405" y="2097433"/>
                </a:cubicBezTo>
                <a:cubicBezTo>
                  <a:pt x="4754404" y="2077906"/>
                  <a:pt x="4718495" y="2111339"/>
                  <a:pt x="4706398" y="2119150"/>
                </a:cubicBezTo>
                <a:cubicBezTo>
                  <a:pt x="4698016" y="2124579"/>
                  <a:pt x="4688872" y="2128579"/>
                  <a:pt x="4677442" y="2135628"/>
                </a:cubicBezTo>
                <a:cubicBezTo>
                  <a:pt x="4668584" y="2141153"/>
                  <a:pt x="4655249" y="2155535"/>
                  <a:pt x="4649820" y="2148391"/>
                </a:cubicBezTo>
                <a:cubicBezTo>
                  <a:pt x="4643628" y="2140200"/>
                  <a:pt x="4661440" y="2129437"/>
                  <a:pt x="4668584" y="2119912"/>
                </a:cubicBezTo>
                <a:cubicBezTo>
                  <a:pt x="4679823" y="2104957"/>
                  <a:pt x="4688301" y="2090860"/>
                  <a:pt x="4698873" y="2076954"/>
                </a:cubicBezTo>
                <a:cubicBezTo>
                  <a:pt x="4708494" y="2064190"/>
                  <a:pt x="4722305" y="2048760"/>
                  <a:pt x="4720019" y="2030567"/>
                </a:cubicBezTo>
                <a:cubicBezTo>
                  <a:pt x="4692968" y="2011041"/>
                  <a:pt x="4677632" y="2051141"/>
                  <a:pt x="4662678" y="2067810"/>
                </a:cubicBezTo>
                <a:cubicBezTo>
                  <a:pt x="4657535" y="2073620"/>
                  <a:pt x="4645343" y="2085145"/>
                  <a:pt x="4635913" y="2095432"/>
                </a:cubicBezTo>
                <a:cubicBezTo>
                  <a:pt x="4627912" y="2104195"/>
                  <a:pt x="4617244" y="2123627"/>
                  <a:pt x="4607529" y="2116197"/>
                </a:cubicBezTo>
                <a:cubicBezTo>
                  <a:pt x="4600385" y="2110768"/>
                  <a:pt x="4608386" y="2100862"/>
                  <a:pt x="4614577" y="2085526"/>
                </a:cubicBezTo>
                <a:cubicBezTo>
                  <a:pt x="4619816" y="2072668"/>
                  <a:pt x="4623530" y="2059142"/>
                  <a:pt x="4627340" y="2050665"/>
                </a:cubicBezTo>
                <a:cubicBezTo>
                  <a:pt x="4634579" y="2034663"/>
                  <a:pt x="4654868" y="2008660"/>
                  <a:pt x="4637437" y="2000278"/>
                </a:cubicBezTo>
                <a:cubicBezTo>
                  <a:pt x="4619721" y="1991610"/>
                  <a:pt x="4608386" y="2026757"/>
                  <a:pt x="4598480" y="2044283"/>
                </a:cubicBezTo>
                <a:cubicBezTo>
                  <a:pt x="4588479" y="2061904"/>
                  <a:pt x="4577620" y="2073811"/>
                  <a:pt x="4567238" y="2095337"/>
                </a:cubicBezTo>
                <a:cubicBezTo>
                  <a:pt x="4555808" y="2093623"/>
                  <a:pt x="4564761" y="2082478"/>
                  <a:pt x="4566666" y="2074287"/>
                </a:cubicBezTo>
                <a:cubicBezTo>
                  <a:pt x="4569524" y="2061714"/>
                  <a:pt x="4590574" y="2015041"/>
                  <a:pt x="4582859" y="2007326"/>
                </a:cubicBezTo>
                <a:cubicBezTo>
                  <a:pt x="4569429" y="1993801"/>
                  <a:pt x="4553998" y="2020947"/>
                  <a:pt x="4550093" y="2028662"/>
                </a:cubicBezTo>
                <a:cubicBezTo>
                  <a:pt x="4536281" y="2055713"/>
                  <a:pt x="4537234" y="2072477"/>
                  <a:pt x="4527899" y="2089241"/>
                </a:cubicBezTo>
                <a:cubicBezTo>
                  <a:pt x="4521041" y="2101624"/>
                  <a:pt x="4507230" y="2108863"/>
                  <a:pt x="4497896" y="2119912"/>
                </a:cubicBezTo>
                <a:cubicBezTo>
                  <a:pt x="4475417" y="2146772"/>
                  <a:pt x="4462272" y="2190016"/>
                  <a:pt x="4445889" y="2227830"/>
                </a:cubicBezTo>
                <a:cubicBezTo>
                  <a:pt x="4435316" y="2252214"/>
                  <a:pt x="4430935" y="2280122"/>
                  <a:pt x="4420648" y="2308031"/>
                </a:cubicBezTo>
                <a:cubicBezTo>
                  <a:pt x="4405789" y="2348226"/>
                  <a:pt x="4386072" y="2386898"/>
                  <a:pt x="4368927" y="2426426"/>
                </a:cubicBezTo>
                <a:cubicBezTo>
                  <a:pt x="4362736" y="2440618"/>
                  <a:pt x="4355973" y="2454620"/>
                  <a:pt x="4349020" y="2468432"/>
                </a:cubicBezTo>
                <a:cubicBezTo>
                  <a:pt x="4347401" y="2468908"/>
                  <a:pt x="4345781" y="2469384"/>
                  <a:pt x="4344067" y="2469860"/>
                </a:cubicBezTo>
                <a:cubicBezTo>
                  <a:pt x="4333589" y="2472337"/>
                  <a:pt x="4322255" y="2473480"/>
                  <a:pt x="4312063" y="2468336"/>
                </a:cubicBezTo>
                <a:cubicBezTo>
                  <a:pt x="4319207" y="2473766"/>
                  <a:pt x="4328446" y="2475480"/>
                  <a:pt x="4337590" y="2475671"/>
                </a:cubicBezTo>
                <a:cubicBezTo>
                  <a:pt x="4338352" y="2476051"/>
                  <a:pt x="4339114" y="2476242"/>
                  <a:pt x="4339876" y="2476432"/>
                </a:cubicBezTo>
                <a:cubicBezTo>
                  <a:pt x="4322160" y="2480052"/>
                  <a:pt x="4308634" y="2489958"/>
                  <a:pt x="4291870" y="2491863"/>
                </a:cubicBezTo>
                <a:cubicBezTo>
                  <a:pt x="4306920" y="2492625"/>
                  <a:pt x="4322064" y="2486624"/>
                  <a:pt x="4336161" y="2485005"/>
                </a:cubicBezTo>
                <a:cubicBezTo>
                  <a:pt x="4331018" y="2487100"/>
                  <a:pt x="4325684" y="2488720"/>
                  <a:pt x="4319778" y="2488910"/>
                </a:cubicBezTo>
                <a:cubicBezTo>
                  <a:pt x="4313206" y="2495959"/>
                  <a:pt x="4307205" y="2504626"/>
                  <a:pt x="4301395" y="2513675"/>
                </a:cubicBezTo>
                <a:cubicBezTo>
                  <a:pt x="4300157" y="2514914"/>
                  <a:pt x="4298919" y="2516152"/>
                  <a:pt x="4297680" y="2517295"/>
                </a:cubicBezTo>
                <a:cubicBezTo>
                  <a:pt x="4285488" y="2529391"/>
                  <a:pt x="4273296" y="2541107"/>
                  <a:pt x="4259485" y="2549680"/>
                </a:cubicBezTo>
                <a:cubicBezTo>
                  <a:pt x="4255104" y="2552347"/>
                  <a:pt x="4250436" y="2554633"/>
                  <a:pt x="4245674" y="2556157"/>
                </a:cubicBezTo>
                <a:cubicBezTo>
                  <a:pt x="4243102" y="2553394"/>
                  <a:pt x="4240435" y="2550823"/>
                  <a:pt x="4237578" y="2548346"/>
                </a:cubicBezTo>
                <a:cubicBezTo>
                  <a:pt x="4235291" y="2546346"/>
                  <a:pt x="4232910" y="2544346"/>
                  <a:pt x="4230529" y="2542536"/>
                </a:cubicBezTo>
                <a:lnTo>
                  <a:pt x="4229957" y="2543203"/>
                </a:lnTo>
                <a:cubicBezTo>
                  <a:pt x="4229767" y="2542726"/>
                  <a:pt x="4229767" y="2542250"/>
                  <a:pt x="4229767" y="2541774"/>
                </a:cubicBezTo>
                <a:cubicBezTo>
                  <a:pt x="4235482" y="2540441"/>
                  <a:pt x="4240245" y="2537392"/>
                  <a:pt x="4245007" y="2534630"/>
                </a:cubicBezTo>
                <a:cubicBezTo>
                  <a:pt x="4240245" y="2536154"/>
                  <a:pt x="4235387" y="2537964"/>
                  <a:pt x="4230720" y="2538631"/>
                </a:cubicBezTo>
                <a:cubicBezTo>
                  <a:pt x="4230624" y="2537392"/>
                  <a:pt x="4229196" y="2536916"/>
                  <a:pt x="4226529" y="2537107"/>
                </a:cubicBezTo>
                <a:cubicBezTo>
                  <a:pt x="4226910" y="2535107"/>
                  <a:pt x="4226243" y="2533678"/>
                  <a:pt x="4224528" y="2532725"/>
                </a:cubicBezTo>
                <a:cubicBezTo>
                  <a:pt x="4222242" y="2531011"/>
                  <a:pt x="4219385" y="2527391"/>
                  <a:pt x="4221671" y="2524915"/>
                </a:cubicBezTo>
                <a:cubicBezTo>
                  <a:pt x="4224433" y="2525677"/>
                  <a:pt x="4227386" y="2526058"/>
                  <a:pt x="4230338" y="2525867"/>
                </a:cubicBezTo>
                <a:cubicBezTo>
                  <a:pt x="4234720" y="2525677"/>
                  <a:pt x="4238911" y="2523486"/>
                  <a:pt x="4241197" y="2520152"/>
                </a:cubicBezTo>
                <a:cubicBezTo>
                  <a:pt x="4234911" y="2525677"/>
                  <a:pt x="4226814" y="2523296"/>
                  <a:pt x="4220147" y="2520057"/>
                </a:cubicBezTo>
                <a:cubicBezTo>
                  <a:pt x="4217861" y="2518533"/>
                  <a:pt x="4215098" y="2517390"/>
                  <a:pt x="4213670" y="2515580"/>
                </a:cubicBezTo>
                <a:cubicBezTo>
                  <a:pt x="4213479" y="2514818"/>
                  <a:pt x="4213289" y="2514056"/>
                  <a:pt x="4213098" y="2513294"/>
                </a:cubicBezTo>
                <a:cubicBezTo>
                  <a:pt x="4214051" y="2513961"/>
                  <a:pt x="4215003" y="2514628"/>
                  <a:pt x="4216241" y="2515104"/>
                </a:cubicBezTo>
                <a:cubicBezTo>
                  <a:pt x="4218242" y="2515961"/>
                  <a:pt x="4221004" y="2514914"/>
                  <a:pt x="4221956" y="2513294"/>
                </a:cubicBezTo>
                <a:cubicBezTo>
                  <a:pt x="4223957" y="2510246"/>
                  <a:pt x="4224243" y="2506913"/>
                  <a:pt x="4224719" y="2503674"/>
                </a:cubicBezTo>
                <a:cubicBezTo>
                  <a:pt x="4223671" y="2506627"/>
                  <a:pt x="4222433" y="2509960"/>
                  <a:pt x="4220432" y="2511866"/>
                </a:cubicBezTo>
                <a:cubicBezTo>
                  <a:pt x="4218432" y="2513866"/>
                  <a:pt x="4216432" y="2511675"/>
                  <a:pt x="4214527" y="2509389"/>
                </a:cubicBezTo>
                <a:cubicBezTo>
                  <a:pt x="4211098" y="2504531"/>
                  <a:pt x="4208621" y="2498531"/>
                  <a:pt x="4206145" y="2492720"/>
                </a:cubicBezTo>
                <a:cubicBezTo>
                  <a:pt x="4204907" y="2489767"/>
                  <a:pt x="4203764" y="2486815"/>
                  <a:pt x="4202430" y="2483862"/>
                </a:cubicBezTo>
                <a:cubicBezTo>
                  <a:pt x="4201763" y="2482338"/>
                  <a:pt x="4201192" y="2480909"/>
                  <a:pt x="4200430" y="2479290"/>
                </a:cubicBezTo>
                <a:cubicBezTo>
                  <a:pt x="4200049" y="2478433"/>
                  <a:pt x="4199763" y="2477766"/>
                  <a:pt x="4198906" y="2476623"/>
                </a:cubicBezTo>
                <a:cubicBezTo>
                  <a:pt x="4197572" y="2475004"/>
                  <a:pt x="4197477" y="2475099"/>
                  <a:pt x="4196620" y="2474242"/>
                </a:cubicBezTo>
                <a:cubicBezTo>
                  <a:pt x="4194048" y="2471860"/>
                  <a:pt x="4191286" y="2469670"/>
                  <a:pt x="4188143" y="2467860"/>
                </a:cubicBezTo>
                <a:cubicBezTo>
                  <a:pt x="4187571" y="2467098"/>
                  <a:pt x="4186904" y="2466431"/>
                  <a:pt x="4186333" y="2465669"/>
                </a:cubicBezTo>
                <a:cubicBezTo>
                  <a:pt x="4192048" y="2462907"/>
                  <a:pt x="4193572" y="2456716"/>
                  <a:pt x="4194239" y="2451858"/>
                </a:cubicBezTo>
                <a:cubicBezTo>
                  <a:pt x="4192334" y="2456906"/>
                  <a:pt x="4189095" y="2462431"/>
                  <a:pt x="4184333" y="2462812"/>
                </a:cubicBezTo>
                <a:cubicBezTo>
                  <a:pt x="4184237" y="2462812"/>
                  <a:pt x="4184142" y="2462812"/>
                  <a:pt x="4183952" y="2462812"/>
                </a:cubicBezTo>
                <a:cubicBezTo>
                  <a:pt x="4176998" y="2454906"/>
                  <a:pt x="4168997" y="2447476"/>
                  <a:pt x="4160139" y="2440904"/>
                </a:cubicBezTo>
                <a:cubicBezTo>
                  <a:pt x="4166711" y="2434427"/>
                  <a:pt x="4169664" y="2426426"/>
                  <a:pt x="4173569" y="2418997"/>
                </a:cubicBezTo>
                <a:cubicBezTo>
                  <a:pt x="4167854" y="2425664"/>
                  <a:pt x="4162901" y="2433570"/>
                  <a:pt x="4156329" y="2438142"/>
                </a:cubicBezTo>
                <a:cubicBezTo>
                  <a:pt x="4153757" y="2436332"/>
                  <a:pt x="4151090" y="2434618"/>
                  <a:pt x="4148328" y="2432999"/>
                </a:cubicBezTo>
                <a:cubicBezTo>
                  <a:pt x="4147661" y="2428045"/>
                  <a:pt x="4146137" y="2422712"/>
                  <a:pt x="4143280" y="2422235"/>
                </a:cubicBezTo>
                <a:cubicBezTo>
                  <a:pt x="4142899" y="2421854"/>
                  <a:pt x="4142422" y="2421473"/>
                  <a:pt x="4141946" y="2421187"/>
                </a:cubicBezTo>
                <a:cubicBezTo>
                  <a:pt x="4140803" y="2420616"/>
                  <a:pt x="4139660" y="2420330"/>
                  <a:pt x="4138708" y="2420235"/>
                </a:cubicBezTo>
                <a:cubicBezTo>
                  <a:pt x="4140613" y="2418044"/>
                  <a:pt x="4142518" y="2415758"/>
                  <a:pt x="4144423" y="2413472"/>
                </a:cubicBezTo>
                <a:cubicBezTo>
                  <a:pt x="4148995" y="2407853"/>
                  <a:pt x="4153281" y="2400709"/>
                  <a:pt x="4152614" y="2393184"/>
                </a:cubicBezTo>
                <a:cubicBezTo>
                  <a:pt x="4150614" y="2404424"/>
                  <a:pt x="4141470" y="2410329"/>
                  <a:pt x="4133755" y="2418425"/>
                </a:cubicBezTo>
                <a:cubicBezTo>
                  <a:pt x="4133469" y="2418044"/>
                  <a:pt x="4133184" y="2417854"/>
                  <a:pt x="4132897" y="2417568"/>
                </a:cubicBezTo>
                <a:cubicBezTo>
                  <a:pt x="4132897" y="2413472"/>
                  <a:pt x="4132993" y="2409281"/>
                  <a:pt x="4133945" y="2405281"/>
                </a:cubicBezTo>
                <a:cubicBezTo>
                  <a:pt x="4135755" y="2404804"/>
                  <a:pt x="4137660" y="2404233"/>
                  <a:pt x="4139470" y="2403090"/>
                </a:cubicBezTo>
                <a:cubicBezTo>
                  <a:pt x="4141565" y="2401757"/>
                  <a:pt x="4142899" y="2400232"/>
                  <a:pt x="4144328" y="2398613"/>
                </a:cubicBezTo>
                <a:cubicBezTo>
                  <a:pt x="4147185" y="2395470"/>
                  <a:pt x="4149376" y="2391946"/>
                  <a:pt x="4151376" y="2388326"/>
                </a:cubicBezTo>
                <a:cubicBezTo>
                  <a:pt x="4148614" y="2391374"/>
                  <a:pt x="4145756" y="2394327"/>
                  <a:pt x="4142613" y="2396803"/>
                </a:cubicBezTo>
                <a:cubicBezTo>
                  <a:pt x="4139375" y="2399566"/>
                  <a:pt x="4136422" y="2400899"/>
                  <a:pt x="4132421" y="2401090"/>
                </a:cubicBezTo>
                <a:cubicBezTo>
                  <a:pt x="4131374" y="2401185"/>
                  <a:pt x="4130230" y="2401280"/>
                  <a:pt x="4129088" y="2401375"/>
                </a:cubicBezTo>
                <a:cubicBezTo>
                  <a:pt x="4133755" y="2395279"/>
                  <a:pt x="4136898" y="2388041"/>
                  <a:pt x="4137565" y="2380611"/>
                </a:cubicBezTo>
                <a:cubicBezTo>
                  <a:pt x="4134803" y="2388421"/>
                  <a:pt x="4130040" y="2394899"/>
                  <a:pt x="4124039" y="2399947"/>
                </a:cubicBezTo>
                <a:cubicBezTo>
                  <a:pt x="4123563" y="2400042"/>
                  <a:pt x="4123087" y="2400137"/>
                  <a:pt x="4122515" y="2400328"/>
                </a:cubicBezTo>
                <a:cubicBezTo>
                  <a:pt x="4120896" y="2400804"/>
                  <a:pt x="4119372" y="2401375"/>
                  <a:pt x="4117848" y="2401947"/>
                </a:cubicBezTo>
                <a:cubicBezTo>
                  <a:pt x="4117372" y="2392708"/>
                  <a:pt x="4114038" y="2382707"/>
                  <a:pt x="4106228" y="2377658"/>
                </a:cubicBezTo>
                <a:cubicBezTo>
                  <a:pt x="4112895" y="2384707"/>
                  <a:pt x="4113657" y="2394517"/>
                  <a:pt x="4112895" y="2403376"/>
                </a:cubicBezTo>
                <a:cubicBezTo>
                  <a:pt x="4112895" y="2403662"/>
                  <a:pt x="4112800" y="2403852"/>
                  <a:pt x="4112800" y="2404233"/>
                </a:cubicBezTo>
                <a:cubicBezTo>
                  <a:pt x="4110514" y="2405376"/>
                  <a:pt x="4108228" y="2406710"/>
                  <a:pt x="4105751" y="2408233"/>
                </a:cubicBezTo>
                <a:cubicBezTo>
                  <a:pt x="4103942" y="2409377"/>
                  <a:pt x="4101179" y="2411091"/>
                  <a:pt x="4098322" y="2412424"/>
                </a:cubicBezTo>
                <a:cubicBezTo>
                  <a:pt x="4097179" y="2412044"/>
                  <a:pt x="4096036" y="2411758"/>
                  <a:pt x="4094893" y="2411377"/>
                </a:cubicBezTo>
                <a:cubicBezTo>
                  <a:pt x="4090416" y="2410043"/>
                  <a:pt x="4085749" y="2408805"/>
                  <a:pt x="4080986" y="2407948"/>
                </a:cubicBezTo>
                <a:cubicBezTo>
                  <a:pt x="4075747" y="2405852"/>
                  <a:pt x="4070318" y="2404233"/>
                  <a:pt x="4064889" y="2402899"/>
                </a:cubicBezTo>
                <a:cubicBezTo>
                  <a:pt x="4067461" y="2404233"/>
                  <a:pt x="4070033" y="2405471"/>
                  <a:pt x="4072604" y="2406805"/>
                </a:cubicBezTo>
                <a:cubicBezTo>
                  <a:pt x="4070128" y="2406614"/>
                  <a:pt x="4067556" y="2406614"/>
                  <a:pt x="4065080" y="2406710"/>
                </a:cubicBezTo>
                <a:cubicBezTo>
                  <a:pt x="4063270" y="2406710"/>
                  <a:pt x="4061460" y="2406710"/>
                  <a:pt x="4059746" y="2406710"/>
                </a:cubicBezTo>
                <a:cubicBezTo>
                  <a:pt x="4069271" y="2390803"/>
                  <a:pt x="4078701" y="2374134"/>
                  <a:pt x="4083558" y="2356799"/>
                </a:cubicBezTo>
                <a:cubicBezTo>
                  <a:pt x="4090702" y="2331271"/>
                  <a:pt x="4094417" y="2301839"/>
                  <a:pt x="4097941" y="2275265"/>
                </a:cubicBezTo>
                <a:cubicBezTo>
                  <a:pt x="4105370" y="2219067"/>
                  <a:pt x="4107466" y="2167823"/>
                  <a:pt x="4119467" y="2111435"/>
                </a:cubicBezTo>
                <a:cubicBezTo>
                  <a:pt x="4124897" y="2085526"/>
                  <a:pt x="4132707" y="2045426"/>
                  <a:pt x="4143851" y="2024376"/>
                </a:cubicBezTo>
                <a:cubicBezTo>
                  <a:pt x="4160330" y="1993229"/>
                  <a:pt x="4189095" y="1999516"/>
                  <a:pt x="4214718" y="1973512"/>
                </a:cubicBezTo>
                <a:cubicBezTo>
                  <a:pt x="4236339" y="1951510"/>
                  <a:pt x="4249865" y="1919791"/>
                  <a:pt x="4268534" y="1904837"/>
                </a:cubicBezTo>
                <a:cubicBezTo>
                  <a:pt x="4271677" y="1902361"/>
                  <a:pt x="4285203" y="1894074"/>
                  <a:pt x="4294728" y="1891502"/>
                </a:cubicBezTo>
                <a:cubicBezTo>
                  <a:pt x="4311396" y="1887121"/>
                  <a:pt x="4340257" y="1894455"/>
                  <a:pt x="4343496" y="1878358"/>
                </a:cubicBezTo>
                <a:cubicBezTo>
                  <a:pt x="4345210" y="1869595"/>
                  <a:pt x="4328541" y="1856260"/>
                  <a:pt x="4312730" y="1851878"/>
                </a:cubicBezTo>
                <a:cubicBezTo>
                  <a:pt x="4281869" y="1843306"/>
                  <a:pt x="4242721" y="1881215"/>
                  <a:pt x="4222719" y="1883977"/>
                </a:cubicBezTo>
                <a:cubicBezTo>
                  <a:pt x="4226338" y="1853783"/>
                  <a:pt x="4230529" y="1820731"/>
                  <a:pt x="4243483" y="1782727"/>
                </a:cubicBezTo>
                <a:cubicBezTo>
                  <a:pt x="4253675" y="1753009"/>
                  <a:pt x="4272058" y="1718814"/>
                  <a:pt x="4281869" y="1686905"/>
                </a:cubicBezTo>
                <a:cubicBezTo>
                  <a:pt x="4291203" y="1656616"/>
                  <a:pt x="4282916" y="1634708"/>
                  <a:pt x="4259295" y="1659092"/>
                </a:cubicBezTo>
                <a:cubicBezTo>
                  <a:pt x="4238530" y="1680428"/>
                  <a:pt x="4228624" y="1717004"/>
                  <a:pt x="4213670" y="1754152"/>
                </a:cubicBezTo>
                <a:cubicBezTo>
                  <a:pt x="4207002" y="1770820"/>
                  <a:pt x="4207097" y="1783012"/>
                  <a:pt x="4194334" y="1785679"/>
                </a:cubicBezTo>
                <a:cubicBezTo>
                  <a:pt x="4189667" y="1786632"/>
                  <a:pt x="4185476" y="1781679"/>
                  <a:pt x="4182618" y="1772821"/>
                </a:cubicBezTo>
                <a:cubicBezTo>
                  <a:pt x="4179761" y="1764153"/>
                  <a:pt x="4187000" y="1753675"/>
                  <a:pt x="4178618" y="1748341"/>
                </a:cubicBezTo>
                <a:cubicBezTo>
                  <a:pt x="4168902" y="1742150"/>
                  <a:pt x="4155853" y="1754723"/>
                  <a:pt x="4151090" y="1753485"/>
                </a:cubicBezTo>
                <a:cubicBezTo>
                  <a:pt x="4148614" y="1752818"/>
                  <a:pt x="4142994" y="1732339"/>
                  <a:pt x="4130040" y="1738912"/>
                </a:cubicBezTo>
                <a:cubicBezTo>
                  <a:pt x="4120039" y="1747675"/>
                  <a:pt x="4112609" y="1763200"/>
                  <a:pt x="4103751" y="1774726"/>
                </a:cubicBezTo>
                <a:cubicBezTo>
                  <a:pt x="4095845" y="1772249"/>
                  <a:pt x="4097465" y="1747579"/>
                  <a:pt x="4079272" y="1751008"/>
                </a:cubicBezTo>
                <a:cubicBezTo>
                  <a:pt x="4065461" y="1753580"/>
                  <a:pt x="4053364" y="1797300"/>
                  <a:pt x="4050887" y="1813588"/>
                </a:cubicBezTo>
                <a:cubicBezTo>
                  <a:pt x="4049173" y="1825113"/>
                  <a:pt x="4050030" y="1839305"/>
                  <a:pt x="4047363" y="1854736"/>
                </a:cubicBezTo>
                <a:cubicBezTo>
                  <a:pt x="4042410" y="1883311"/>
                  <a:pt x="4036790" y="1912552"/>
                  <a:pt x="4037171" y="1938175"/>
                </a:cubicBezTo>
                <a:cubicBezTo>
                  <a:pt x="4037457" y="1951891"/>
                  <a:pt x="4042982" y="1965797"/>
                  <a:pt x="4041743" y="1977989"/>
                </a:cubicBezTo>
                <a:cubicBezTo>
                  <a:pt x="4039648" y="1998277"/>
                  <a:pt x="4029361" y="2021042"/>
                  <a:pt x="4021741" y="2044378"/>
                </a:cubicBezTo>
                <a:cubicBezTo>
                  <a:pt x="4004310" y="2097719"/>
                  <a:pt x="3982403" y="2158202"/>
                  <a:pt x="3962495" y="2216305"/>
                </a:cubicBezTo>
                <a:cubicBezTo>
                  <a:pt x="3957828" y="2212114"/>
                  <a:pt x="3950589" y="2206018"/>
                  <a:pt x="3948589" y="2207828"/>
                </a:cubicBezTo>
                <a:cubicBezTo>
                  <a:pt x="3947065" y="2209352"/>
                  <a:pt x="3935921" y="2202589"/>
                  <a:pt x="3934206" y="2201827"/>
                </a:cubicBezTo>
                <a:cubicBezTo>
                  <a:pt x="3928682" y="2199160"/>
                  <a:pt x="3922205" y="2197160"/>
                  <a:pt x="3916204" y="2196207"/>
                </a:cubicBezTo>
                <a:cubicBezTo>
                  <a:pt x="3912680" y="2195636"/>
                  <a:pt x="3909155" y="2196112"/>
                  <a:pt x="3905631" y="2195636"/>
                </a:cubicBezTo>
                <a:cubicBezTo>
                  <a:pt x="3901154" y="2195064"/>
                  <a:pt x="3898297" y="2192969"/>
                  <a:pt x="3893534" y="2193635"/>
                </a:cubicBezTo>
                <a:cubicBezTo>
                  <a:pt x="3890010" y="2194112"/>
                  <a:pt x="3886486" y="2194397"/>
                  <a:pt x="3883057" y="2194683"/>
                </a:cubicBezTo>
                <a:cubicBezTo>
                  <a:pt x="3886581" y="2192016"/>
                  <a:pt x="3890201" y="2189254"/>
                  <a:pt x="3893915" y="2187063"/>
                </a:cubicBezTo>
                <a:cubicBezTo>
                  <a:pt x="3903631" y="2181157"/>
                  <a:pt x="3915537" y="2178586"/>
                  <a:pt x="3923252" y="2173157"/>
                </a:cubicBezTo>
                <a:cubicBezTo>
                  <a:pt x="3927920" y="2169918"/>
                  <a:pt x="3930396" y="2164679"/>
                  <a:pt x="3934778" y="2161631"/>
                </a:cubicBezTo>
                <a:cubicBezTo>
                  <a:pt x="3948113" y="2152392"/>
                  <a:pt x="3967353" y="2149439"/>
                  <a:pt x="3972020" y="2130389"/>
                </a:cubicBezTo>
                <a:cubicBezTo>
                  <a:pt x="3953637" y="2116197"/>
                  <a:pt x="3937254" y="2133056"/>
                  <a:pt x="3922967" y="2141629"/>
                </a:cubicBezTo>
                <a:cubicBezTo>
                  <a:pt x="3907917" y="2150678"/>
                  <a:pt x="3891058" y="2158869"/>
                  <a:pt x="3877913" y="2167251"/>
                </a:cubicBezTo>
                <a:cubicBezTo>
                  <a:pt x="3886867" y="2158298"/>
                  <a:pt x="3896773" y="2151440"/>
                  <a:pt x="3906869" y="2144867"/>
                </a:cubicBezTo>
                <a:cubicBezTo>
                  <a:pt x="3916776" y="2138390"/>
                  <a:pt x="3927539" y="2135437"/>
                  <a:pt x="3936968" y="2129246"/>
                </a:cubicBezTo>
                <a:cubicBezTo>
                  <a:pt x="3949065" y="2121341"/>
                  <a:pt x="3959066" y="2110768"/>
                  <a:pt x="3971735" y="2103148"/>
                </a:cubicBezTo>
                <a:cubicBezTo>
                  <a:pt x="3983260" y="2096194"/>
                  <a:pt x="4000500" y="2092003"/>
                  <a:pt x="4003072" y="2075525"/>
                </a:cubicBezTo>
                <a:cubicBezTo>
                  <a:pt x="3979450" y="2062190"/>
                  <a:pt x="3958495" y="2082097"/>
                  <a:pt x="3938969" y="2092480"/>
                </a:cubicBezTo>
                <a:cubicBezTo>
                  <a:pt x="3918204" y="2103433"/>
                  <a:pt x="3898964" y="2119340"/>
                  <a:pt x="3877056" y="2122960"/>
                </a:cubicBezTo>
                <a:cubicBezTo>
                  <a:pt x="3896868" y="2104672"/>
                  <a:pt x="3916776" y="2096861"/>
                  <a:pt x="3942017" y="2081240"/>
                </a:cubicBezTo>
                <a:cubicBezTo>
                  <a:pt x="3950113" y="2076287"/>
                  <a:pt x="3964401" y="2066381"/>
                  <a:pt x="3974497" y="2060381"/>
                </a:cubicBezTo>
                <a:cubicBezTo>
                  <a:pt x="3983260" y="2055237"/>
                  <a:pt x="4003262" y="2048474"/>
                  <a:pt x="3998309" y="2035615"/>
                </a:cubicBezTo>
                <a:cubicBezTo>
                  <a:pt x="3993356" y="2022757"/>
                  <a:pt x="3969830" y="2033996"/>
                  <a:pt x="3961734" y="2037806"/>
                </a:cubicBezTo>
                <a:cubicBezTo>
                  <a:pt x="3936111" y="2049903"/>
                  <a:pt x="3915823" y="2061714"/>
                  <a:pt x="3892391" y="2075430"/>
                </a:cubicBezTo>
                <a:cubicBezTo>
                  <a:pt x="3882390" y="2081240"/>
                  <a:pt x="3869055" y="2093242"/>
                  <a:pt x="3854387" y="2085431"/>
                </a:cubicBezTo>
                <a:cubicBezTo>
                  <a:pt x="3869246" y="2076764"/>
                  <a:pt x="3890677" y="2067334"/>
                  <a:pt x="3913822" y="2055904"/>
                </a:cubicBezTo>
                <a:cubicBezTo>
                  <a:pt x="3921347" y="2052189"/>
                  <a:pt x="3933444" y="2049712"/>
                  <a:pt x="3944874" y="2042759"/>
                </a:cubicBezTo>
                <a:cubicBezTo>
                  <a:pt x="3950494" y="2039330"/>
                  <a:pt x="3969639" y="2024757"/>
                  <a:pt x="3965162" y="2016375"/>
                </a:cubicBezTo>
                <a:cubicBezTo>
                  <a:pt x="3957447" y="2001897"/>
                  <a:pt x="3929920" y="2018851"/>
                  <a:pt x="3922776" y="2022281"/>
                </a:cubicBezTo>
                <a:cubicBezTo>
                  <a:pt x="3907822" y="2029329"/>
                  <a:pt x="3893058" y="2031139"/>
                  <a:pt x="3880676" y="2036663"/>
                </a:cubicBezTo>
                <a:cubicBezTo>
                  <a:pt x="3865817" y="2043331"/>
                  <a:pt x="3853339" y="2055808"/>
                  <a:pt x="3836289" y="2056285"/>
                </a:cubicBezTo>
                <a:cubicBezTo>
                  <a:pt x="3840004" y="2042854"/>
                  <a:pt x="3845338" y="2028853"/>
                  <a:pt x="3838289" y="2019518"/>
                </a:cubicBezTo>
                <a:cubicBezTo>
                  <a:pt x="3814763" y="2025424"/>
                  <a:pt x="3807333" y="2042283"/>
                  <a:pt x="3785807" y="2052189"/>
                </a:cubicBezTo>
                <a:cubicBezTo>
                  <a:pt x="3776663" y="2056380"/>
                  <a:pt x="3765233" y="2058190"/>
                  <a:pt x="3754565" y="2061047"/>
                </a:cubicBezTo>
                <a:cubicBezTo>
                  <a:pt x="3734086" y="2066572"/>
                  <a:pt x="3726847" y="2067524"/>
                  <a:pt x="3710464" y="2089146"/>
                </a:cubicBezTo>
                <a:cubicBezTo>
                  <a:pt x="3702368" y="2099814"/>
                  <a:pt x="3695986" y="2108006"/>
                  <a:pt x="3691223" y="2122293"/>
                </a:cubicBezTo>
                <a:cubicBezTo>
                  <a:pt x="3687223" y="2134485"/>
                  <a:pt x="3692557" y="2149630"/>
                  <a:pt x="3686842" y="2164298"/>
                </a:cubicBezTo>
                <a:cubicBezTo>
                  <a:pt x="3680365" y="2180872"/>
                  <a:pt x="3657981" y="2195064"/>
                  <a:pt x="3639884" y="2207828"/>
                </a:cubicBezTo>
                <a:cubicBezTo>
                  <a:pt x="3625310" y="2218115"/>
                  <a:pt x="3610451" y="2227449"/>
                  <a:pt x="3595402" y="2236212"/>
                </a:cubicBezTo>
                <a:cubicBezTo>
                  <a:pt x="3592259" y="2234021"/>
                  <a:pt x="3588925" y="2232974"/>
                  <a:pt x="3585210" y="2233450"/>
                </a:cubicBezTo>
                <a:cubicBezTo>
                  <a:pt x="3586258" y="2235736"/>
                  <a:pt x="3587496" y="2237927"/>
                  <a:pt x="3588734" y="2240117"/>
                </a:cubicBezTo>
                <a:cubicBezTo>
                  <a:pt x="3560636" y="2256024"/>
                  <a:pt x="3532061" y="2269835"/>
                  <a:pt x="3503390" y="2283361"/>
                </a:cubicBezTo>
                <a:cubicBezTo>
                  <a:pt x="3503105" y="2274217"/>
                  <a:pt x="3503867" y="2264787"/>
                  <a:pt x="3501771" y="2257548"/>
                </a:cubicBezTo>
                <a:cubicBezTo>
                  <a:pt x="3498628" y="2246213"/>
                  <a:pt x="3490532" y="2233450"/>
                  <a:pt x="3485484" y="2222115"/>
                </a:cubicBezTo>
                <a:cubicBezTo>
                  <a:pt x="3470624" y="2188587"/>
                  <a:pt x="3463766" y="2151820"/>
                  <a:pt x="3455003" y="2113435"/>
                </a:cubicBezTo>
                <a:cubicBezTo>
                  <a:pt x="3450622" y="2094289"/>
                  <a:pt x="3443954" y="2072096"/>
                  <a:pt x="3436715" y="2050093"/>
                </a:cubicBezTo>
                <a:cubicBezTo>
                  <a:pt x="3446907" y="2038759"/>
                  <a:pt x="3457099" y="2027519"/>
                  <a:pt x="3467576" y="2016280"/>
                </a:cubicBezTo>
                <a:cubicBezTo>
                  <a:pt x="3480435" y="2002468"/>
                  <a:pt x="3493865" y="1992562"/>
                  <a:pt x="3507105" y="1979989"/>
                </a:cubicBezTo>
                <a:cubicBezTo>
                  <a:pt x="3517106" y="1970560"/>
                  <a:pt x="3520821" y="1960749"/>
                  <a:pt x="3529013" y="1953700"/>
                </a:cubicBezTo>
                <a:cubicBezTo>
                  <a:pt x="3539966" y="1944366"/>
                  <a:pt x="3560921" y="1941508"/>
                  <a:pt x="3576828" y="1937794"/>
                </a:cubicBezTo>
                <a:cubicBezTo>
                  <a:pt x="3593497" y="1933889"/>
                  <a:pt x="3610166" y="1932269"/>
                  <a:pt x="3625691" y="1926268"/>
                </a:cubicBezTo>
                <a:cubicBezTo>
                  <a:pt x="3632835" y="1923506"/>
                  <a:pt x="3641122" y="1915981"/>
                  <a:pt x="3649409" y="1912457"/>
                </a:cubicBezTo>
                <a:cubicBezTo>
                  <a:pt x="3655981" y="1909695"/>
                  <a:pt x="3665411" y="1910076"/>
                  <a:pt x="3675221" y="1907599"/>
                </a:cubicBezTo>
                <a:cubicBezTo>
                  <a:pt x="3683318" y="1905504"/>
                  <a:pt x="3691509" y="1900551"/>
                  <a:pt x="3699986" y="1898265"/>
                </a:cubicBezTo>
                <a:cubicBezTo>
                  <a:pt x="3711035" y="1895312"/>
                  <a:pt x="3777139" y="1883120"/>
                  <a:pt x="3737420" y="1868356"/>
                </a:cubicBezTo>
                <a:cubicBezTo>
                  <a:pt x="3743039" y="1862070"/>
                  <a:pt x="3764376" y="1863594"/>
                  <a:pt x="3761422" y="1851021"/>
                </a:cubicBezTo>
                <a:cubicBezTo>
                  <a:pt x="3756470" y="1829875"/>
                  <a:pt x="3723989" y="1849116"/>
                  <a:pt x="3717989" y="1850735"/>
                </a:cubicBezTo>
                <a:cubicBezTo>
                  <a:pt x="3712655" y="1852164"/>
                  <a:pt x="3704844" y="1850735"/>
                  <a:pt x="3698367" y="1851878"/>
                </a:cubicBezTo>
                <a:cubicBezTo>
                  <a:pt x="3683127" y="1854640"/>
                  <a:pt x="3657886" y="1861213"/>
                  <a:pt x="3644551" y="1862260"/>
                </a:cubicBezTo>
                <a:cubicBezTo>
                  <a:pt x="3669792" y="1843591"/>
                  <a:pt x="3706940" y="1831971"/>
                  <a:pt x="3733895" y="1803682"/>
                </a:cubicBezTo>
                <a:cubicBezTo>
                  <a:pt x="3717608" y="1779107"/>
                  <a:pt x="3696748" y="1801586"/>
                  <a:pt x="3681222" y="1809111"/>
                </a:cubicBezTo>
                <a:cubicBezTo>
                  <a:pt x="3670364" y="1814350"/>
                  <a:pt x="3657219" y="1817969"/>
                  <a:pt x="3645884" y="1823303"/>
                </a:cubicBezTo>
                <a:cubicBezTo>
                  <a:pt x="3635026" y="1828351"/>
                  <a:pt x="3621881" y="1840734"/>
                  <a:pt x="3610356" y="1831685"/>
                </a:cubicBezTo>
                <a:cubicBezTo>
                  <a:pt x="3615214" y="1821017"/>
                  <a:pt x="3627501" y="1812635"/>
                  <a:pt x="3639217" y="1800253"/>
                </a:cubicBezTo>
                <a:cubicBezTo>
                  <a:pt x="3647027" y="1792061"/>
                  <a:pt x="3665982" y="1772249"/>
                  <a:pt x="3661315" y="1764534"/>
                </a:cubicBezTo>
                <a:cubicBezTo>
                  <a:pt x="3648456" y="1743579"/>
                  <a:pt x="3619595" y="1779583"/>
                  <a:pt x="3611499" y="1786822"/>
                </a:cubicBezTo>
                <a:cubicBezTo>
                  <a:pt x="3594545" y="1801872"/>
                  <a:pt x="3580924" y="1813683"/>
                  <a:pt x="3564636" y="1816636"/>
                </a:cubicBezTo>
                <a:cubicBezTo>
                  <a:pt x="3562445" y="1809206"/>
                  <a:pt x="3555968" y="1806635"/>
                  <a:pt x="3557683" y="1797205"/>
                </a:cubicBezTo>
                <a:cubicBezTo>
                  <a:pt x="3559493" y="1787299"/>
                  <a:pt x="3570637" y="1781203"/>
                  <a:pt x="3576066" y="1770630"/>
                </a:cubicBezTo>
                <a:cubicBezTo>
                  <a:pt x="3580257" y="1762343"/>
                  <a:pt x="3583115" y="1742436"/>
                  <a:pt x="3574542" y="1739388"/>
                </a:cubicBezTo>
                <a:cubicBezTo>
                  <a:pt x="3571685" y="1738340"/>
                  <a:pt x="3546920" y="1754247"/>
                  <a:pt x="3540824" y="1760248"/>
                </a:cubicBezTo>
                <a:cubicBezTo>
                  <a:pt x="3533299" y="1767582"/>
                  <a:pt x="3524060" y="1781298"/>
                  <a:pt x="3515487" y="1791966"/>
                </a:cubicBezTo>
                <a:cubicBezTo>
                  <a:pt x="3506057" y="1803777"/>
                  <a:pt x="3496342" y="1817779"/>
                  <a:pt x="3492055" y="1826827"/>
                </a:cubicBezTo>
                <a:cubicBezTo>
                  <a:pt x="3487293" y="1836829"/>
                  <a:pt x="3486626" y="1850735"/>
                  <a:pt x="3482816" y="1857117"/>
                </a:cubicBezTo>
                <a:cubicBezTo>
                  <a:pt x="3476911" y="1866928"/>
                  <a:pt x="3464719" y="1872547"/>
                  <a:pt x="3459004" y="1880358"/>
                </a:cubicBezTo>
                <a:cubicBezTo>
                  <a:pt x="3455194" y="1885501"/>
                  <a:pt x="3453289" y="1893121"/>
                  <a:pt x="3450146" y="1897693"/>
                </a:cubicBezTo>
                <a:cubicBezTo>
                  <a:pt x="3442240" y="1909600"/>
                  <a:pt x="3428619" y="1921030"/>
                  <a:pt x="3417284" y="1932364"/>
                </a:cubicBezTo>
                <a:cubicBezTo>
                  <a:pt x="3416046" y="1933603"/>
                  <a:pt x="3414713" y="1934841"/>
                  <a:pt x="3413379" y="1936079"/>
                </a:cubicBezTo>
                <a:cubicBezTo>
                  <a:pt x="3420142" y="1912552"/>
                  <a:pt x="3430905" y="1885692"/>
                  <a:pt x="3437477" y="1862165"/>
                </a:cubicBezTo>
                <a:cubicBezTo>
                  <a:pt x="3447479" y="1826637"/>
                  <a:pt x="3453479" y="1791490"/>
                  <a:pt x="3461576" y="1756723"/>
                </a:cubicBezTo>
                <a:cubicBezTo>
                  <a:pt x="3479387" y="1679857"/>
                  <a:pt x="3497199" y="1599180"/>
                  <a:pt x="3534061" y="1535172"/>
                </a:cubicBezTo>
                <a:cubicBezTo>
                  <a:pt x="3559493" y="1490976"/>
                  <a:pt x="3599497" y="1497453"/>
                  <a:pt x="3624834" y="1449066"/>
                </a:cubicBezTo>
                <a:cubicBezTo>
                  <a:pt x="3636931" y="1425825"/>
                  <a:pt x="3655409" y="1378200"/>
                  <a:pt x="3654647" y="1354768"/>
                </a:cubicBezTo>
                <a:cubicBezTo>
                  <a:pt x="3654171" y="1339052"/>
                  <a:pt x="3651695" y="1313239"/>
                  <a:pt x="3627977" y="1323241"/>
                </a:cubicBezTo>
                <a:cubicBezTo>
                  <a:pt x="3643694" y="1301810"/>
                  <a:pt x="3623596" y="1284093"/>
                  <a:pt x="3605689" y="1291522"/>
                </a:cubicBezTo>
                <a:cubicBezTo>
                  <a:pt x="3596069" y="1277330"/>
                  <a:pt x="3588163" y="1281616"/>
                  <a:pt x="3572828" y="1283140"/>
                </a:cubicBezTo>
                <a:cubicBezTo>
                  <a:pt x="3565684" y="1283807"/>
                  <a:pt x="3557492" y="1282283"/>
                  <a:pt x="3553492" y="1282950"/>
                </a:cubicBezTo>
                <a:cubicBezTo>
                  <a:pt x="3548158" y="1283998"/>
                  <a:pt x="3544729" y="1289903"/>
                  <a:pt x="3538823" y="1291427"/>
                </a:cubicBezTo>
                <a:cubicBezTo>
                  <a:pt x="3533585" y="1292761"/>
                  <a:pt x="3527298" y="1289617"/>
                  <a:pt x="3522059" y="1290284"/>
                </a:cubicBezTo>
                <a:cubicBezTo>
                  <a:pt x="3513582" y="1291427"/>
                  <a:pt x="3485102" y="1299809"/>
                  <a:pt x="3480435" y="1305905"/>
                </a:cubicBezTo>
                <a:cubicBezTo>
                  <a:pt x="3476149" y="1311620"/>
                  <a:pt x="3472625" y="1329241"/>
                  <a:pt x="3468624" y="1341529"/>
                </a:cubicBezTo>
                <a:cubicBezTo>
                  <a:pt x="3464909" y="1352768"/>
                  <a:pt x="3460242" y="1364960"/>
                  <a:pt x="3457575" y="1375342"/>
                </a:cubicBezTo>
                <a:cubicBezTo>
                  <a:pt x="3450622" y="1403251"/>
                  <a:pt x="3451765" y="1436874"/>
                  <a:pt x="3445955" y="1462782"/>
                </a:cubicBezTo>
                <a:cubicBezTo>
                  <a:pt x="3440335" y="1487737"/>
                  <a:pt x="3428143" y="1506597"/>
                  <a:pt x="3418713" y="1532410"/>
                </a:cubicBezTo>
                <a:cubicBezTo>
                  <a:pt x="3412331" y="1550031"/>
                  <a:pt x="3411951" y="1563652"/>
                  <a:pt x="3406426" y="1578606"/>
                </a:cubicBezTo>
                <a:cubicBezTo>
                  <a:pt x="3395472" y="1608324"/>
                  <a:pt x="3377375" y="1635946"/>
                  <a:pt x="3363087" y="1664617"/>
                </a:cubicBezTo>
                <a:cubicBezTo>
                  <a:pt x="3334322" y="1722624"/>
                  <a:pt x="3307176" y="1781489"/>
                  <a:pt x="3284601" y="1842448"/>
                </a:cubicBezTo>
                <a:cubicBezTo>
                  <a:pt x="3274409" y="1870071"/>
                  <a:pt x="3260312" y="1904932"/>
                  <a:pt x="3260598" y="1928650"/>
                </a:cubicBezTo>
                <a:cubicBezTo>
                  <a:pt x="3261074" y="1965035"/>
                  <a:pt x="3261074" y="2006660"/>
                  <a:pt x="3259551" y="2048093"/>
                </a:cubicBezTo>
                <a:cubicBezTo>
                  <a:pt x="3253645" y="2051713"/>
                  <a:pt x="3247739" y="2055332"/>
                  <a:pt x="3241834" y="2059142"/>
                </a:cubicBezTo>
                <a:cubicBezTo>
                  <a:pt x="3230594" y="2066286"/>
                  <a:pt x="3219069" y="2076478"/>
                  <a:pt x="3206877" y="2084955"/>
                </a:cubicBezTo>
                <a:cubicBezTo>
                  <a:pt x="3193923" y="2093908"/>
                  <a:pt x="3179921" y="2100671"/>
                  <a:pt x="3171920" y="2110768"/>
                </a:cubicBezTo>
                <a:cubicBezTo>
                  <a:pt x="3159157" y="2127056"/>
                  <a:pt x="3154871" y="2150011"/>
                  <a:pt x="3141917" y="2162393"/>
                </a:cubicBezTo>
                <a:cubicBezTo>
                  <a:pt x="3137345" y="2166679"/>
                  <a:pt x="3131725" y="2169632"/>
                  <a:pt x="3125629" y="2172014"/>
                </a:cubicBezTo>
                <a:cubicBezTo>
                  <a:pt x="3124105" y="2168775"/>
                  <a:pt x="3122200" y="2165632"/>
                  <a:pt x="3119914" y="2162584"/>
                </a:cubicBezTo>
                <a:cubicBezTo>
                  <a:pt x="3115532" y="2156678"/>
                  <a:pt x="3110198" y="2151725"/>
                  <a:pt x="3104388" y="2147534"/>
                </a:cubicBezTo>
                <a:cubicBezTo>
                  <a:pt x="3098578" y="2143439"/>
                  <a:pt x="3092291" y="2140200"/>
                  <a:pt x="3085814" y="2137628"/>
                </a:cubicBezTo>
                <a:cubicBezTo>
                  <a:pt x="3082576" y="2136199"/>
                  <a:pt x="3079337" y="2135437"/>
                  <a:pt x="3076004" y="2134961"/>
                </a:cubicBezTo>
                <a:cubicBezTo>
                  <a:pt x="3075337" y="2134580"/>
                  <a:pt x="3074670" y="2134485"/>
                  <a:pt x="3073908" y="2134199"/>
                </a:cubicBezTo>
                <a:cubicBezTo>
                  <a:pt x="3058763" y="2126770"/>
                  <a:pt x="3042476" y="2124198"/>
                  <a:pt x="3028188" y="2123245"/>
                </a:cubicBezTo>
                <a:cubicBezTo>
                  <a:pt x="3026759" y="2123150"/>
                  <a:pt x="3025426" y="2123341"/>
                  <a:pt x="3024092" y="2123245"/>
                </a:cubicBezTo>
                <a:cubicBezTo>
                  <a:pt x="3024092" y="2123055"/>
                  <a:pt x="3024092" y="2122865"/>
                  <a:pt x="3024092" y="2122674"/>
                </a:cubicBezTo>
                <a:cubicBezTo>
                  <a:pt x="3027045" y="2122769"/>
                  <a:pt x="3029903" y="2122769"/>
                  <a:pt x="3032855" y="2123055"/>
                </a:cubicBezTo>
                <a:cubicBezTo>
                  <a:pt x="3040476" y="2123055"/>
                  <a:pt x="3060192" y="2127532"/>
                  <a:pt x="3060287" y="2128008"/>
                </a:cubicBezTo>
                <a:cubicBezTo>
                  <a:pt x="3060287" y="2127532"/>
                  <a:pt x="3040761" y="2122769"/>
                  <a:pt x="3032855" y="2122674"/>
                </a:cubicBezTo>
                <a:cubicBezTo>
                  <a:pt x="3029807" y="2122388"/>
                  <a:pt x="3026855" y="2122293"/>
                  <a:pt x="3023997" y="2122198"/>
                </a:cubicBezTo>
                <a:cubicBezTo>
                  <a:pt x="3023902" y="2121531"/>
                  <a:pt x="3023807" y="2120864"/>
                  <a:pt x="3023807" y="2120102"/>
                </a:cubicBezTo>
                <a:cubicBezTo>
                  <a:pt x="3023711" y="2120769"/>
                  <a:pt x="3023616" y="2121436"/>
                  <a:pt x="3023521" y="2122198"/>
                </a:cubicBezTo>
                <a:cubicBezTo>
                  <a:pt x="3018092" y="2121912"/>
                  <a:pt x="3012662" y="2121912"/>
                  <a:pt x="3007233" y="2122007"/>
                </a:cubicBezTo>
                <a:cubicBezTo>
                  <a:pt x="3004471" y="2117245"/>
                  <a:pt x="3003423" y="2111625"/>
                  <a:pt x="3003137" y="2106005"/>
                </a:cubicBezTo>
                <a:cubicBezTo>
                  <a:pt x="3002947" y="2111339"/>
                  <a:pt x="3003518" y="2116959"/>
                  <a:pt x="3005614" y="2122007"/>
                </a:cubicBezTo>
                <a:cubicBezTo>
                  <a:pt x="2994184" y="2122388"/>
                  <a:pt x="2983040" y="2123531"/>
                  <a:pt x="2971895" y="2124865"/>
                </a:cubicBezTo>
                <a:cubicBezTo>
                  <a:pt x="3021902" y="2063905"/>
                  <a:pt x="3005519" y="1984561"/>
                  <a:pt x="2943320" y="1946557"/>
                </a:cubicBezTo>
                <a:cubicBezTo>
                  <a:pt x="2923509" y="1934460"/>
                  <a:pt x="2896934" y="1929793"/>
                  <a:pt x="2871692" y="1930936"/>
                </a:cubicBezTo>
                <a:cubicBezTo>
                  <a:pt x="2905411" y="1886359"/>
                  <a:pt x="2940272" y="1845592"/>
                  <a:pt x="2976277" y="1802253"/>
                </a:cubicBezTo>
                <a:cubicBezTo>
                  <a:pt x="2985421" y="1791204"/>
                  <a:pt x="2994470" y="1778536"/>
                  <a:pt x="3003709" y="1767677"/>
                </a:cubicBezTo>
                <a:cubicBezTo>
                  <a:pt x="3016758" y="1752247"/>
                  <a:pt x="3029617" y="1747484"/>
                  <a:pt x="3051048" y="1735006"/>
                </a:cubicBezTo>
                <a:cubicBezTo>
                  <a:pt x="3063050" y="1727958"/>
                  <a:pt x="3078956" y="1722433"/>
                  <a:pt x="3090196" y="1713385"/>
                </a:cubicBezTo>
                <a:cubicBezTo>
                  <a:pt x="3096101" y="1708622"/>
                  <a:pt x="3131344" y="1676237"/>
                  <a:pt x="3132677" y="1667665"/>
                </a:cubicBezTo>
                <a:cubicBezTo>
                  <a:pt x="3133820" y="1659759"/>
                  <a:pt x="3135249" y="1657187"/>
                  <a:pt x="3122200" y="1650520"/>
                </a:cubicBezTo>
                <a:cubicBezTo>
                  <a:pt x="3126105" y="1643281"/>
                  <a:pt x="3132772" y="1639566"/>
                  <a:pt x="3131058" y="1630422"/>
                </a:cubicBezTo>
                <a:cubicBezTo>
                  <a:pt x="3128486" y="1623659"/>
                  <a:pt x="3121819" y="1618992"/>
                  <a:pt x="3110294" y="1616801"/>
                </a:cubicBezTo>
                <a:cubicBezTo>
                  <a:pt x="3126486" y="1598989"/>
                  <a:pt x="3116771" y="1579177"/>
                  <a:pt x="3092768" y="1572129"/>
                </a:cubicBezTo>
                <a:cubicBezTo>
                  <a:pt x="3111341" y="1541649"/>
                  <a:pt x="3139154" y="1512217"/>
                  <a:pt x="3150870" y="1478974"/>
                </a:cubicBezTo>
                <a:cubicBezTo>
                  <a:pt x="3151822" y="1477355"/>
                  <a:pt x="3149346" y="1473640"/>
                  <a:pt x="3148108" y="1473164"/>
                </a:cubicBezTo>
                <a:cubicBezTo>
                  <a:pt x="3144107" y="1467830"/>
                  <a:pt x="3130105" y="1473926"/>
                  <a:pt x="3122676" y="1480879"/>
                </a:cubicBezTo>
                <a:cubicBezTo>
                  <a:pt x="3105626" y="1496596"/>
                  <a:pt x="3088862" y="1531171"/>
                  <a:pt x="3066574" y="1554317"/>
                </a:cubicBezTo>
                <a:cubicBezTo>
                  <a:pt x="3052382" y="1568986"/>
                  <a:pt x="3035903" y="1575558"/>
                  <a:pt x="3028188" y="1587655"/>
                </a:cubicBezTo>
                <a:cubicBezTo>
                  <a:pt x="3018282" y="1576129"/>
                  <a:pt x="2999994" y="1549745"/>
                  <a:pt x="2981897" y="1567938"/>
                </a:cubicBezTo>
                <a:cubicBezTo>
                  <a:pt x="2974277" y="1575558"/>
                  <a:pt x="2979039" y="1586893"/>
                  <a:pt x="2975134" y="1595560"/>
                </a:cubicBezTo>
                <a:cubicBezTo>
                  <a:pt x="2966657" y="1614420"/>
                  <a:pt x="2951797" y="1613467"/>
                  <a:pt x="2946464" y="1641185"/>
                </a:cubicBezTo>
                <a:cubicBezTo>
                  <a:pt x="2944844" y="1649758"/>
                  <a:pt x="2949988" y="1660807"/>
                  <a:pt x="2947988" y="1671475"/>
                </a:cubicBezTo>
                <a:cubicBezTo>
                  <a:pt x="2942654" y="1700335"/>
                  <a:pt x="2917222" y="1721386"/>
                  <a:pt x="2900077" y="1740721"/>
                </a:cubicBezTo>
                <a:cubicBezTo>
                  <a:pt x="2840451" y="1808158"/>
                  <a:pt x="2755773" y="1849687"/>
                  <a:pt x="2690051" y="1905980"/>
                </a:cubicBezTo>
                <a:cubicBezTo>
                  <a:pt x="2674811" y="1919029"/>
                  <a:pt x="2663190" y="1931888"/>
                  <a:pt x="2651665" y="1946176"/>
                </a:cubicBezTo>
                <a:cubicBezTo>
                  <a:pt x="2640044" y="1960558"/>
                  <a:pt x="2629757" y="1977513"/>
                  <a:pt x="2616803" y="1989800"/>
                </a:cubicBezTo>
                <a:cubicBezTo>
                  <a:pt x="2614708" y="1991800"/>
                  <a:pt x="2612422" y="1993515"/>
                  <a:pt x="2610041" y="1995134"/>
                </a:cubicBezTo>
                <a:cubicBezTo>
                  <a:pt x="2607183" y="1983418"/>
                  <a:pt x="2605183" y="1971703"/>
                  <a:pt x="2601659" y="1959320"/>
                </a:cubicBezTo>
                <a:cubicBezTo>
                  <a:pt x="2600420" y="1954843"/>
                  <a:pt x="2596801" y="1950271"/>
                  <a:pt x="2596325" y="1946557"/>
                </a:cubicBezTo>
                <a:cubicBezTo>
                  <a:pt x="2595086" y="1936936"/>
                  <a:pt x="2603468" y="1925221"/>
                  <a:pt x="2593086" y="1917982"/>
                </a:cubicBezTo>
                <a:cubicBezTo>
                  <a:pt x="2588038" y="1914457"/>
                  <a:pt x="2588514" y="1906171"/>
                  <a:pt x="2587371" y="1893502"/>
                </a:cubicBezTo>
                <a:cubicBezTo>
                  <a:pt x="2585561" y="1873976"/>
                  <a:pt x="2586419" y="1869404"/>
                  <a:pt x="2593848" y="1846258"/>
                </a:cubicBezTo>
                <a:cubicBezTo>
                  <a:pt x="2602135" y="1820446"/>
                  <a:pt x="2618709" y="1793585"/>
                  <a:pt x="2632615" y="1762057"/>
                </a:cubicBezTo>
                <a:cubicBezTo>
                  <a:pt x="2646997" y="1729291"/>
                  <a:pt x="2654618" y="1694049"/>
                  <a:pt x="2667191" y="1660140"/>
                </a:cubicBezTo>
                <a:cubicBezTo>
                  <a:pt x="2683574" y="1616039"/>
                  <a:pt x="2705386" y="1574415"/>
                  <a:pt x="2732722" y="1535648"/>
                </a:cubicBezTo>
                <a:cubicBezTo>
                  <a:pt x="2741962" y="1522504"/>
                  <a:pt x="2749010" y="1503358"/>
                  <a:pt x="2758154" y="1494405"/>
                </a:cubicBezTo>
                <a:cubicBezTo>
                  <a:pt x="2766155" y="1486594"/>
                  <a:pt x="2791397" y="1481165"/>
                  <a:pt x="2807589" y="1475641"/>
                </a:cubicBezTo>
                <a:cubicBezTo>
                  <a:pt x="2816066" y="1472783"/>
                  <a:pt x="2823877" y="1469735"/>
                  <a:pt x="2832354" y="1466306"/>
                </a:cubicBezTo>
                <a:cubicBezTo>
                  <a:pt x="2840927" y="1462782"/>
                  <a:pt x="2849118" y="1457924"/>
                  <a:pt x="2856547" y="1454781"/>
                </a:cubicBezTo>
                <a:cubicBezTo>
                  <a:pt x="2867311" y="1450114"/>
                  <a:pt x="2880170" y="1449733"/>
                  <a:pt x="2888456" y="1446018"/>
                </a:cubicBezTo>
                <a:cubicBezTo>
                  <a:pt x="2896838" y="1442303"/>
                  <a:pt x="2903030" y="1435636"/>
                  <a:pt x="2910745" y="1431349"/>
                </a:cubicBezTo>
                <a:cubicBezTo>
                  <a:pt x="2918460" y="1427063"/>
                  <a:pt x="2927509" y="1427063"/>
                  <a:pt x="2932176" y="1418110"/>
                </a:cubicBezTo>
                <a:cubicBezTo>
                  <a:pt x="2929223" y="1414776"/>
                  <a:pt x="2924270" y="1411156"/>
                  <a:pt x="2917127" y="1408775"/>
                </a:cubicBezTo>
                <a:cubicBezTo>
                  <a:pt x="2926271" y="1402489"/>
                  <a:pt x="2932176" y="1402108"/>
                  <a:pt x="2942177" y="1395821"/>
                </a:cubicBezTo>
                <a:cubicBezTo>
                  <a:pt x="2939796" y="1397250"/>
                  <a:pt x="2963513" y="1385629"/>
                  <a:pt x="2959322" y="1374199"/>
                </a:cubicBezTo>
                <a:cubicBezTo>
                  <a:pt x="2952941" y="1356483"/>
                  <a:pt x="2918270" y="1377533"/>
                  <a:pt x="2907221" y="1381819"/>
                </a:cubicBezTo>
                <a:cubicBezTo>
                  <a:pt x="2899505" y="1384772"/>
                  <a:pt x="2891504" y="1386487"/>
                  <a:pt x="2881122" y="1390297"/>
                </a:cubicBezTo>
                <a:cubicBezTo>
                  <a:pt x="2873026" y="1393249"/>
                  <a:pt x="2859881" y="1402774"/>
                  <a:pt x="2856738" y="1396107"/>
                </a:cubicBezTo>
                <a:cubicBezTo>
                  <a:pt x="2853119" y="1388487"/>
                  <a:pt x="2869311" y="1382677"/>
                  <a:pt x="2876645" y="1376200"/>
                </a:cubicBezTo>
                <a:cubicBezTo>
                  <a:pt x="2888171" y="1366008"/>
                  <a:pt x="2897410" y="1356007"/>
                  <a:pt x="2908268" y="1346482"/>
                </a:cubicBezTo>
                <a:cubicBezTo>
                  <a:pt x="2918174" y="1337814"/>
                  <a:pt x="2931890" y="1327527"/>
                  <a:pt x="2933129" y="1312477"/>
                </a:cubicBezTo>
                <a:cubicBezTo>
                  <a:pt x="2914555" y="1292189"/>
                  <a:pt x="2895410" y="1322098"/>
                  <a:pt x="2880551" y="1333051"/>
                </a:cubicBezTo>
                <a:cubicBezTo>
                  <a:pt x="2875407" y="1336861"/>
                  <a:pt x="2863691" y="1344196"/>
                  <a:pt x="2854262" y="1350958"/>
                </a:cubicBezTo>
                <a:cubicBezTo>
                  <a:pt x="2846356" y="1356673"/>
                  <a:pt x="2834450" y="1370675"/>
                  <a:pt x="2827782" y="1363055"/>
                </a:cubicBezTo>
                <a:cubicBezTo>
                  <a:pt x="2822924" y="1357435"/>
                  <a:pt x="2831021" y="1350768"/>
                  <a:pt x="2838641" y="1339433"/>
                </a:cubicBezTo>
                <a:cubicBezTo>
                  <a:pt x="2845022" y="1329908"/>
                  <a:pt x="2850261" y="1319621"/>
                  <a:pt x="2854738" y="1313335"/>
                </a:cubicBezTo>
                <a:cubicBezTo>
                  <a:pt x="2863215" y="1301619"/>
                  <a:pt x="2883980" y="1283998"/>
                  <a:pt x="2871311" y="1274282"/>
                </a:cubicBezTo>
                <a:cubicBezTo>
                  <a:pt x="2858453" y="1264376"/>
                  <a:pt x="2843498" y="1290856"/>
                  <a:pt x="2832449" y="1303333"/>
                </a:cubicBezTo>
                <a:cubicBezTo>
                  <a:pt x="2821401" y="1315906"/>
                  <a:pt x="2810732" y="1323717"/>
                  <a:pt x="2798731" y="1339433"/>
                </a:cubicBezTo>
                <a:cubicBezTo>
                  <a:pt x="2789777" y="1336195"/>
                  <a:pt x="2798826" y="1328670"/>
                  <a:pt x="2801779" y="1322288"/>
                </a:cubicBezTo>
                <a:cubicBezTo>
                  <a:pt x="2806160" y="1312668"/>
                  <a:pt x="2830926" y="1278378"/>
                  <a:pt x="2825972" y="1270853"/>
                </a:cubicBezTo>
                <a:cubicBezTo>
                  <a:pt x="2817305" y="1257709"/>
                  <a:pt x="2800350" y="1277140"/>
                  <a:pt x="2795969" y="1282664"/>
                </a:cubicBezTo>
                <a:cubicBezTo>
                  <a:pt x="2780252" y="1302286"/>
                  <a:pt x="2778252" y="1316002"/>
                  <a:pt x="2767965" y="1328003"/>
                </a:cubicBezTo>
                <a:cubicBezTo>
                  <a:pt x="2760345" y="1336861"/>
                  <a:pt x="2747963" y="1340386"/>
                  <a:pt x="2738628" y="1347815"/>
                </a:cubicBezTo>
                <a:cubicBezTo>
                  <a:pt x="2715959" y="1365817"/>
                  <a:pt x="2698147" y="1398488"/>
                  <a:pt x="2678621" y="1426396"/>
                </a:cubicBezTo>
                <a:cubicBezTo>
                  <a:pt x="2666047" y="1444399"/>
                  <a:pt x="2657856" y="1466211"/>
                  <a:pt x="2644902" y="1487071"/>
                </a:cubicBezTo>
                <a:cubicBezTo>
                  <a:pt x="2626233" y="1517170"/>
                  <a:pt x="2603849" y="1545173"/>
                  <a:pt x="2583466" y="1574320"/>
                </a:cubicBezTo>
                <a:cubicBezTo>
                  <a:pt x="2563749" y="1602323"/>
                  <a:pt x="2541080" y="1628136"/>
                  <a:pt x="2521744" y="1655663"/>
                </a:cubicBezTo>
                <a:cubicBezTo>
                  <a:pt x="2518601" y="1660235"/>
                  <a:pt x="2515267" y="1664902"/>
                  <a:pt x="2512028" y="1669570"/>
                </a:cubicBezTo>
                <a:cubicBezTo>
                  <a:pt x="2512028" y="1659378"/>
                  <a:pt x="2512981" y="1650139"/>
                  <a:pt x="2516315" y="1644233"/>
                </a:cubicBezTo>
                <a:cubicBezTo>
                  <a:pt x="2521839" y="1634422"/>
                  <a:pt x="2535936" y="1633184"/>
                  <a:pt x="2545271" y="1621849"/>
                </a:cubicBezTo>
                <a:cubicBezTo>
                  <a:pt x="2551081" y="1614801"/>
                  <a:pt x="2558129" y="1602990"/>
                  <a:pt x="2561939" y="1589655"/>
                </a:cubicBezTo>
                <a:cubicBezTo>
                  <a:pt x="2563368" y="1584607"/>
                  <a:pt x="2561844" y="1577368"/>
                  <a:pt x="2562892" y="1569176"/>
                </a:cubicBezTo>
                <a:cubicBezTo>
                  <a:pt x="2563844" y="1561651"/>
                  <a:pt x="2567750" y="1554603"/>
                  <a:pt x="2568035" y="1548507"/>
                </a:cubicBezTo>
                <a:cubicBezTo>
                  <a:pt x="2568702" y="1536791"/>
                  <a:pt x="2562416" y="1515646"/>
                  <a:pt x="2563559" y="1498310"/>
                </a:cubicBezTo>
                <a:cubicBezTo>
                  <a:pt x="2565178" y="1473640"/>
                  <a:pt x="2584799" y="1437160"/>
                  <a:pt x="2576322" y="1428778"/>
                </a:cubicBezTo>
                <a:cubicBezTo>
                  <a:pt x="2566416" y="1418872"/>
                  <a:pt x="2543461" y="1437541"/>
                  <a:pt x="2537841" y="1448971"/>
                </a:cubicBezTo>
                <a:cubicBezTo>
                  <a:pt x="2532602" y="1459543"/>
                  <a:pt x="2535841" y="1471450"/>
                  <a:pt x="2534126" y="1484975"/>
                </a:cubicBezTo>
                <a:cubicBezTo>
                  <a:pt x="2531840" y="1502406"/>
                  <a:pt x="2522696" y="1517646"/>
                  <a:pt x="2525459" y="1527171"/>
                </a:cubicBezTo>
                <a:cubicBezTo>
                  <a:pt x="2508314" y="1513931"/>
                  <a:pt x="2518124" y="1488785"/>
                  <a:pt x="2513934" y="1469545"/>
                </a:cubicBezTo>
                <a:cubicBezTo>
                  <a:pt x="2511552" y="1458686"/>
                  <a:pt x="2502884" y="1448971"/>
                  <a:pt x="2499074" y="1437731"/>
                </a:cubicBezTo>
                <a:cubicBezTo>
                  <a:pt x="2495836" y="1428206"/>
                  <a:pt x="2495931" y="1416395"/>
                  <a:pt x="2492693" y="1405537"/>
                </a:cubicBezTo>
                <a:cubicBezTo>
                  <a:pt x="2489835" y="1395916"/>
                  <a:pt x="2483644" y="1386582"/>
                  <a:pt x="2480501" y="1376962"/>
                </a:cubicBezTo>
                <a:cubicBezTo>
                  <a:pt x="2474214" y="1357721"/>
                  <a:pt x="2474690" y="1329527"/>
                  <a:pt x="2449544" y="1325241"/>
                </a:cubicBezTo>
                <a:cubicBezTo>
                  <a:pt x="2438495" y="1348768"/>
                  <a:pt x="2450306" y="1372866"/>
                  <a:pt x="2455545" y="1394964"/>
                </a:cubicBezTo>
                <a:cubicBezTo>
                  <a:pt x="2461070" y="1417729"/>
                  <a:pt x="2469737" y="1439446"/>
                  <a:pt x="2470880" y="1462591"/>
                </a:cubicBezTo>
                <a:cubicBezTo>
                  <a:pt x="2457355" y="1454114"/>
                  <a:pt x="2459831" y="1435921"/>
                  <a:pt x="2457450" y="1423063"/>
                </a:cubicBezTo>
                <a:cubicBezTo>
                  <a:pt x="2452592" y="1396869"/>
                  <a:pt x="2447163" y="1371247"/>
                  <a:pt x="2439067" y="1343624"/>
                </a:cubicBezTo>
                <a:cubicBezTo>
                  <a:pt x="2435352" y="1330956"/>
                  <a:pt x="2430590" y="1314478"/>
                  <a:pt x="2412206" y="1310572"/>
                </a:cubicBezTo>
                <a:cubicBezTo>
                  <a:pt x="2400681" y="1335718"/>
                  <a:pt x="2415254" y="1362293"/>
                  <a:pt x="2419350" y="1387058"/>
                </a:cubicBezTo>
                <a:cubicBezTo>
                  <a:pt x="2423636" y="1413157"/>
                  <a:pt x="2426970" y="1440874"/>
                  <a:pt x="2429161" y="1466782"/>
                </a:cubicBezTo>
                <a:cubicBezTo>
                  <a:pt x="2428875" y="1468306"/>
                  <a:pt x="2430113" y="1469259"/>
                  <a:pt x="2429351" y="1471069"/>
                </a:cubicBezTo>
                <a:cubicBezTo>
                  <a:pt x="2421827" y="1449828"/>
                  <a:pt x="2418207" y="1425253"/>
                  <a:pt x="2413064" y="1400869"/>
                </a:cubicBezTo>
                <a:cubicBezTo>
                  <a:pt x="2408396" y="1378771"/>
                  <a:pt x="2409444" y="1348387"/>
                  <a:pt x="2382584" y="1338957"/>
                </a:cubicBezTo>
                <a:cubicBezTo>
                  <a:pt x="2373344" y="1353149"/>
                  <a:pt x="2379821" y="1370770"/>
                  <a:pt x="2382584" y="1384963"/>
                </a:cubicBezTo>
                <a:cubicBezTo>
                  <a:pt x="2385632" y="1400774"/>
                  <a:pt x="2387918" y="1415728"/>
                  <a:pt x="2388680" y="1431635"/>
                </a:cubicBezTo>
                <a:cubicBezTo>
                  <a:pt x="2381441" y="1428492"/>
                  <a:pt x="2381536" y="1406013"/>
                  <a:pt x="2364677" y="1406108"/>
                </a:cubicBezTo>
                <a:cubicBezTo>
                  <a:pt x="2352294" y="1421824"/>
                  <a:pt x="2363819" y="1438874"/>
                  <a:pt x="2365724" y="1454686"/>
                </a:cubicBezTo>
                <a:cubicBezTo>
                  <a:pt x="2368868" y="1481927"/>
                  <a:pt x="2367725" y="1509359"/>
                  <a:pt x="2374773" y="1536315"/>
                </a:cubicBezTo>
                <a:cubicBezTo>
                  <a:pt x="2378107" y="1549078"/>
                  <a:pt x="2382965" y="1561651"/>
                  <a:pt x="2386489" y="1575082"/>
                </a:cubicBezTo>
                <a:cubicBezTo>
                  <a:pt x="2389727" y="1587369"/>
                  <a:pt x="2392204" y="1601180"/>
                  <a:pt x="2396490" y="1613086"/>
                </a:cubicBezTo>
                <a:cubicBezTo>
                  <a:pt x="2401634" y="1627374"/>
                  <a:pt x="2413826" y="1640614"/>
                  <a:pt x="2416874" y="1655854"/>
                </a:cubicBezTo>
                <a:cubicBezTo>
                  <a:pt x="2418398" y="1663474"/>
                  <a:pt x="2415254" y="1672903"/>
                  <a:pt x="2416112" y="1680619"/>
                </a:cubicBezTo>
                <a:cubicBezTo>
                  <a:pt x="2417921" y="1696906"/>
                  <a:pt x="2422208" y="1711765"/>
                  <a:pt x="2423827" y="1728053"/>
                </a:cubicBezTo>
                <a:cubicBezTo>
                  <a:pt x="2431542" y="1802348"/>
                  <a:pt x="2427732" y="1887692"/>
                  <a:pt x="2434971" y="1966559"/>
                </a:cubicBezTo>
                <a:cubicBezTo>
                  <a:pt x="2430494" y="1971226"/>
                  <a:pt x="2423827" y="1976370"/>
                  <a:pt x="2420398" y="1982085"/>
                </a:cubicBezTo>
                <a:cubicBezTo>
                  <a:pt x="2410206" y="1998944"/>
                  <a:pt x="2402967" y="2028662"/>
                  <a:pt x="2404586" y="2044378"/>
                </a:cubicBezTo>
                <a:cubicBezTo>
                  <a:pt x="2405253" y="2050951"/>
                  <a:pt x="2410397" y="2057332"/>
                  <a:pt x="2410682" y="2065143"/>
                </a:cubicBezTo>
                <a:cubicBezTo>
                  <a:pt x="2410778" y="2068953"/>
                  <a:pt x="2410111" y="2073906"/>
                  <a:pt x="2409063" y="2079335"/>
                </a:cubicBezTo>
                <a:cubicBezTo>
                  <a:pt x="2399157" y="2081716"/>
                  <a:pt x="2389442" y="2083812"/>
                  <a:pt x="2380583" y="2086860"/>
                </a:cubicBezTo>
                <a:cubicBezTo>
                  <a:pt x="2362962" y="2092861"/>
                  <a:pt x="2342864" y="2097242"/>
                  <a:pt x="2332482" y="2107815"/>
                </a:cubicBezTo>
                <a:cubicBezTo>
                  <a:pt x="2317337" y="2123150"/>
                  <a:pt x="2310765" y="2158012"/>
                  <a:pt x="2292096" y="2161155"/>
                </a:cubicBezTo>
                <a:cubicBezTo>
                  <a:pt x="2283238" y="2162679"/>
                  <a:pt x="2268474" y="2157154"/>
                  <a:pt x="2262378" y="2153725"/>
                </a:cubicBezTo>
                <a:cubicBezTo>
                  <a:pt x="2249710" y="2146582"/>
                  <a:pt x="2247710" y="2122865"/>
                  <a:pt x="2230565" y="2131818"/>
                </a:cubicBezTo>
                <a:cubicBezTo>
                  <a:pt x="2233136" y="2127437"/>
                  <a:pt x="2238089" y="2122579"/>
                  <a:pt x="2235327" y="2117340"/>
                </a:cubicBezTo>
                <a:cubicBezTo>
                  <a:pt x="2216087" y="2098766"/>
                  <a:pt x="2178463" y="2082574"/>
                  <a:pt x="2148269" y="2075144"/>
                </a:cubicBezTo>
                <a:cubicBezTo>
                  <a:pt x="2153984" y="2057714"/>
                  <a:pt x="2160556" y="2058856"/>
                  <a:pt x="2175034" y="2056380"/>
                </a:cubicBezTo>
                <a:cubicBezTo>
                  <a:pt x="2185607" y="2054570"/>
                  <a:pt x="2203704" y="2057904"/>
                  <a:pt x="2211515" y="2049998"/>
                </a:cubicBezTo>
                <a:cubicBezTo>
                  <a:pt x="2220659" y="2040664"/>
                  <a:pt x="2215134" y="2027329"/>
                  <a:pt x="2218182" y="2015422"/>
                </a:cubicBezTo>
                <a:cubicBezTo>
                  <a:pt x="2219706" y="2009612"/>
                  <a:pt x="2226564" y="2003992"/>
                  <a:pt x="2229136" y="1996087"/>
                </a:cubicBezTo>
                <a:cubicBezTo>
                  <a:pt x="2231708" y="1988086"/>
                  <a:pt x="2230088" y="1976560"/>
                  <a:pt x="2232374" y="1965035"/>
                </a:cubicBezTo>
                <a:cubicBezTo>
                  <a:pt x="2238280" y="1935698"/>
                  <a:pt x="2252567" y="1911600"/>
                  <a:pt x="2234089" y="1896836"/>
                </a:cubicBezTo>
                <a:cubicBezTo>
                  <a:pt x="2239137" y="1894264"/>
                  <a:pt x="2243519" y="1890454"/>
                  <a:pt x="2247138" y="1885025"/>
                </a:cubicBezTo>
                <a:cubicBezTo>
                  <a:pt x="2242376" y="1877024"/>
                  <a:pt x="2243042" y="1868166"/>
                  <a:pt x="2243138" y="1859212"/>
                </a:cubicBezTo>
                <a:cubicBezTo>
                  <a:pt x="2244471" y="1859022"/>
                  <a:pt x="2245709" y="1858831"/>
                  <a:pt x="2246948" y="1858546"/>
                </a:cubicBezTo>
                <a:cubicBezTo>
                  <a:pt x="2245709" y="1858355"/>
                  <a:pt x="2244376" y="1858165"/>
                  <a:pt x="2243138" y="1857879"/>
                </a:cubicBezTo>
                <a:cubicBezTo>
                  <a:pt x="2243138" y="1855021"/>
                  <a:pt x="2243138" y="1852069"/>
                  <a:pt x="2242757" y="1849211"/>
                </a:cubicBezTo>
                <a:cubicBezTo>
                  <a:pt x="2242566" y="1847782"/>
                  <a:pt x="2242280" y="1846258"/>
                  <a:pt x="2242090" y="1844735"/>
                </a:cubicBezTo>
                <a:cubicBezTo>
                  <a:pt x="2243042" y="1844925"/>
                  <a:pt x="2243995" y="1845020"/>
                  <a:pt x="2244947" y="1845020"/>
                </a:cubicBezTo>
                <a:cubicBezTo>
                  <a:pt x="2243900" y="1844639"/>
                  <a:pt x="2242852" y="1844163"/>
                  <a:pt x="2241899" y="1843591"/>
                </a:cubicBezTo>
                <a:cubicBezTo>
                  <a:pt x="2241614" y="1842163"/>
                  <a:pt x="2241328" y="1840734"/>
                  <a:pt x="2241042" y="1839305"/>
                </a:cubicBezTo>
                <a:cubicBezTo>
                  <a:pt x="2243804" y="1840639"/>
                  <a:pt x="2246567" y="1841496"/>
                  <a:pt x="2249615" y="1841686"/>
                </a:cubicBezTo>
                <a:cubicBezTo>
                  <a:pt x="2245709" y="1840067"/>
                  <a:pt x="2242661" y="1837495"/>
                  <a:pt x="2239994" y="1834638"/>
                </a:cubicBezTo>
                <a:cubicBezTo>
                  <a:pt x="2239518" y="1832542"/>
                  <a:pt x="2238947" y="1830542"/>
                  <a:pt x="2238470" y="1828447"/>
                </a:cubicBezTo>
                <a:cubicBezTo>
                  <a:pt x="2239042" y="1829114"/>
                  <a:pt x="2239709" y="1829685"/>
                  <a:pt x="2240471" y="1830066"/>
                </a:cubicBezTo>
                <a:cubicBezTo>
                  <a:pt x="2245233" y="1834924"/>
                  <a:pt x="2250186" y="1839877"/>
                  <a:pt x="2255711" y="1844163"/>
                </a:cubicBezTo>
                <a:cubicBezTo>
                  <a:pt x="2250662" y="1836543"/>
                  <a:pt x="2246662" y="1828637"/>
                  <a:pt x="2241518" y="1820922"/>
                </a:cubicBezTo>
                <a:cubicBezTo>
                  <a:pt x="2239518" y="1817779"/>
                  <a:pt x="2237042" y="1814826"/>
                  <a:pt x="2234375" y="1811968"/>
                </a:cubicBezTo>
                <a:cubicBezTo>
                  <a:pt x="2234279" y="1811587"/>
                  <a:pt x="2234184" y="1811302"/>
                  <a:pt x="2234184" y="1811016"/>
                </a:cubicBezTo>
                <a:cubicBezTo>
                  <a:pt x="2241328" y="1818636"/>
                  <a:pt x="2249043" y="1826827"/>
                  <a:pt x="2259521" y="1830161"/>
                </a:cubicBezTo>
                <a:cubicBezTo>
                  <a:pt x="2252186" y="1824732"/>
                  <a:pt x="2247233" y="1817207"/>
                  <a:pt x="2241709" y="1809968"/>
                </a:cubicBezTo>
                <a:cubicBezTo>
                  <a:pt x="2242185" y="1809873"/>
                  <a:pt x="2242852" y="1809873"/>
                  <a:pt x="2243519" y="1809968"/>
                </a:cubicBezTo>
                <a:cubicBezTo>
                  <a:pt x="2247138" y="1812921"/>
                  <a:pt x="2251329" y="1814540"/>
                  <a:pt x="2255615" y="1815397"/>
                </a:cubicBezTo>
                <a:cubicBezTo>
                  <a:pt x="2265998" y="1817112"/>
                  <a:pt x="2274856" y="1813492"/>
                  <a:pt x="2283428" y="1810635"/>
                </a:cubicBezTo>
                <a:cubicBezTo>
                  <a:pt x="2274284" y="1810635"/>
                  <a:pt x="2264855" y="1811302"/>
                  <a:pt x="2257425" y="1808349"/>
                </a:cubicBezTo>
                <a:cubicBezTo>
                  <a:pt x="2253901" y="1807015"/>
                  <a:pt x="2250472" y="1804634"/>
                  <a:pt x="2248472" y="1801967"/>
                </a:cubicBezTo>
                <a:cubicBezTo>
                  <a:pt x="2247233" y="1800253"/>
                  <a:pt x="2246090" y="1798157"/>
                  <a:pt x="2245043" y="1795776"/>
                </a:cubicBezTo>
                <a:cubicBezTo>
                  <a:pt x="2245995" y="1796443"/>
                  <a:pt x="2246948" y="1797014"/>
                  <a:pt x="2247900" y="1797681"/>
                </a:cubicBezTo>
                <a:cubicBezTo>
                  <a:pt x="2253996" y="1801396"/>
                  <a:pt x="2261426" y="1804444"/>
                  <a:pt x="2269046" y="1803967"/>
                </a:cubicBezTo>
                <a:cubicBezTo>
                  <a:pt x="2276666" y="1803586"/>
                  <a:pt x="2283047" y="1799872"/>
                  <a:pt x="2288096" y="1795490"/>
                </a:cubicBezTo>
                <a:cubicBezTo>
                  <a:pt x="2281904" y="1797967"/>
                  <a:pt x="2275237" y="1799205"/>
                  <a:pt x="2269522" y="1797871"/>
                </a:cubicBezTo>
                <a:cubicBezTo>
                  <a:pt x="2263712" y="1796633"/>
                  <a:pt x="2258854" y="1793299"/>
                  <a:pt x="2254377" y="1789204"/>
                </a:cubicBezTo>
                <a:cubicBezTo>
                  <a:pt x="2253425" y="1788156"/>
                  <a:pt x="2252472" y="1787299"/>
                  <a:pt x="2251424" y="1786441"/>
                </a:cubicBezTo>
                <a:cubicBezTo>
                  <a:pt x="2247805" y="1782917"/>
                  <a:pt x="2244376" y="1779012"/>
                  <a:pt x="2240661" y="1775107"/>
                </a:cubicBezTo>
                <a:cubicBezTo>
                  <a:pt x="2240756" y="1775107"/>
                  <a:pt x="2240852" y="1775107"/>
                  <a:pt x="2241042" y="1775107"/>
                </a:cubicBezTo>
                <a:cubicBezTo>
                  <a:pt x="2242947" y="1776154"/>
                  <a:pt x="2244947" y="1777202"/>
                  <a:pt x="2246852" y="1778155"/>
                </a:cubicBezTo>
                <a:cubicBezTo>
                  <a:pt x="2248091" y="1779393"/>
                  <a:pt x="2249138" y="1780822"/>
                  <a:pt x="2249710" y="1781965"/>
                </a:cubicBezTo>
                <a:cubicBezTo>
                  <a:pt x="2251329" y="1782250"/>
                  <a:pt x="2252853" y="1782536"/>
                  <a:pt x="2254472" y="1782917"/>
                </a:cubicBezTo>
                <a:cubicBezTo>
                  <a:pt x="2257711" y="1785108"/>
                  <a:pt x="2261045" y="1787299"/>
                  <a:pt x="2264474" y="1789299"/>
                </a:cubicBezTo>
                <a:cubicBezTo>
                  <a:pt x="2270189" y="1792537"/>
                  <a:pt x="2277428" y="1795871"/>
                  <a:pt x="2284095" y="1793871"/>
                </a:cubicBezTo>
                <a:cubicBezTo>
                  <a:pt x="2277332" y="1793490"/>
                  <a:pt x="2272665" y="1788823"/>
                  <a:pt x="2268093" y="1784536"/>
                </a:cubicBezTo>
                <a:cubicBezTo>
                  <a:pt x="2265521" y="1781965"/>
                  <a:pt x="2263045" y="1779202"/>
                  <a:pt x="2260378" y="1776535"/>
                </a:cubicBezTo>
                <a:cubicBezTo>
                  <a:pt x="2263331" y="1777678"/>
                  <a:pt x="2266379" y="1778536"/>
                  <a:pt x="2269522" y="1778821"/>
                </a:cubicBezTo>
                <a:cubicBezTo>
                  <a:pt x="2277237" y="1779679"/>
                  <a:pt x="2284762" y="1776345"/>
                  <a:pt x="2289143" y="1771011"/>
                </a:cubicBezTo>
                <a:cubicBezTo>
                  <a:pt x="2283143" y="1774535"/>
                  <a:pt x="2276380" y="1775011"/>
                  <a:pt x="2270855" y="1772725"/>
                </a:cubicBezTo>
                <a:cubicBezTo>
                  <a:pt x="2265236" y="1770630"/>
                  <a:pt x="2260473" y="1766534"/>
                  <a:pt x="2256187" y="1762057"/>
                </a:cubicBezTo>
                <a:cubicBezTo>
                  <a:pt x="2253806" y="1759676"/>
                  <a:pt x="2252758" y="1757676"/>
                  <a:pt x="2249710" y="1754533"/>
                </a:cubicBezTo>
                <a:cubicBezTo>
                  <a:pt x="2247519" y="1752151"/>
                  <a:pt x="2245424" y="1749675"/>
                  <a:pt x="2243233" y="1747103"/>
                </a:cubicBezTo>
                <a:cubicBezTo>
                  <a:pt x="2238947" y="1742055"/>
                  <a:pt x="2233613" y="1736245"/>
                  <a:pt x="2226374" y="1732244"/>
                </a:cubicBezTo>
                <a:cubicBezTo>
                  <a:pt x="2223135" y="1730435"/>
                  <a:pt x="2219611" y="1729101"/>
                  <a:pt x="2216182" y="1728148"/>
                </a:cubicBezTo>
                <a:cubicBezTo>
                  <a:pt x="2226945" y="1723005"/>
                  <a:pt x="2237042" y="1717385"/>
                  <a:pt x="2249424" y="1717385"/>
                </a:cubicBezTo>
                <a:cubicBezTo>
                  <a:pt x="2238851" y="1713480"/>
                  <a:pt x="2227136" y="1716147"/>
                  <a:pt x="2216944" y="1720147"/>
                </a:cubicBezTo>
                <a:cubicBezTo>
                  <a:pt x="2213610" y="1719290"/>
                  <a:pt x="2209705" y="1719481"/>
                  <a:pt x="2207038" y="1717576"/>
                </a:cubicBezTo>
                <a:cubicBezTo>
                  <a:pt x="2209324" y="1717290"/>
                  <a:pt x="2211705" y="1716909"/>
                  <a:pt x="2213991" y="1716433"/>
                </a:cubicBezTo>
                <a:cubicBezTo>
                  <a:pt x="2221325" y="1714814"/>
                  <a:pt x="2229136" y="1711765"/>
                  <a:pt x="2233803" y="1705860"/>
                </a:cubicBezTo>
                <a:cubicBezTo>
                  <a:pt x="2229612" y="1708241"/>
                  <a:pt x="2225326" y="1709479"/>
                  <a:pt x="2220849" y="1710051"/>
                </a:cubicBezTo>
                <a:cubicBezTo>
                  <a:pt x="2220849" y="1709860"/>
                  <a:pt x="2220944" y="1709575"/>
                  <a:pt x="2220944" y="1709384"/>
                </a:cubicBezTo>
                <a:cubicBezTo>
                  <a:pt x="2209514" y="1710527"/>
                  <a:pt x="2199704" y="1710622"/>
                  <a:pt x="2188655" y="1707765"/>
                </a:cubicBezTo>
                <a:cubicBezTo>
                  <a:pt x="2172462" y="1703574"/>
                  <a:pt x="2199037" y="1699954"/>
                  <a:pt x="2201323" y="1698716"/>
                </a:cubicBezTo>
                <a:cubicBezTo>
                  <a:pt x="2200847" y="1697954"/>
                  <a:pt x="2200180" y="1697478"/>
                  <a:pt x="2199513" y="1697287"/>
                </a:cubicBezTo>
                <a:cubicBezTo>
                  <a:pt x="2200656" y="1696716"/>
                  <a:pt x="2201704" y="1696049"/>
                  <a:pt x="2202656" y="1695287"/>
                </a:cubicBezTo>
                <a:cubicBezTo>
                  <a:pt x="2206847" y="1692144"/>
                  <a:pt x="2209895" y="1688143"/>
                  <a:pt x="2212372" y="1684048"/>
                </a:cubicBezTo>
                <a:cubicBezTo>
                  <a:pt x="2204942" y="1690429"/>
                  <a:pt x="2196275" y="1694335"/>
                  <a:pt x="2187988" y="1692430"/>
                </a:cubicBezTo>
                <a:cubicBezTo>
                  <a:pt x="2179892" y="1691096"/>
                  <a:pt x="2169700" y="1685953"/>
                  <a:pt x="2157984" y="1689096"/>
                </a:cubicBezTo>
                <a:cubicBezTo>
                  <a:pt x="2156746" y="1689477"/>
                  <a:pt x="2155603" y="1689858"/>
                  <a:pt x="2154460" y="1690239"/>
                </a:cubicBezTo>
                <a:cubicBezTo>
                  <a:pt x="2152936" y="1689382"/>
                  <a:pt x="2151507" y="1688620"/>
                  <a:pt x="2149983" y="1688143"/>
                </a:cubicBezTo>
                <a:cubicBezTo>
                  <a:pt x="2150364" y="1686905"/>
                  <a:pt x="2151126" y="1686048"/>
                  <a:pt x="2152174" y="1685476"/>
                </a:cubicBezTo>
                <a:cubicBezTo>
                  <a:pt x="2153317" y="1685095"/>
                  <a:pt x="2154460" y="1684714"/>
                  <a:pt x="2155603" y="1684333"/>
                </a:cubicBezTo>
                <a:cubicBezTo>
                  <a:pt x="2158937" y="1683952"/>
                  <a:pt x="2162937" y="1684714"/>
                  <a:pt x="2165318" y="1685286"/>
                </a:cubicBezTo>
                <a:cubicBezTo>
                  <a:pt x="2165223" y="1684429"/>
                  <a:pt x="2163699" y="1683381"/>
                  <a:pt x="2162556" y="1682238"/>
                </a:cubicBezTo>
                <a:cubicBezTo>
                  <a:pt x="2169605" y="1680142"/>
                  <a:pt x="2176844" y="1677666"/>
                  <a:pt x="2183225" y="1673570"/>
                </a:cubicBezTo>
                <a:cubicBezTo>
                  <a:pt x="2177034" y="1675094"/>
                  <a:pt x="2170652" y="1675570"/>
                  <a:pt x="2164175" y="1676142"/>
                </a:cubicBezTo>
                <a:cubicBezTo>
                  <a:pt x="2164175" y="1676142"/>
                  <a:pt x="2164271" y="1676047"/>
                  <a:pt x="2164271" y="1676047"/>
                </a:cubicBezTo>
                <a:cubicBezTo>
                  <a:pt x="2170367" y="1673189"/>
                  <a:pt x="2176367" y="1668617"/>
                  <a:pt x="2178463" y="1662235"/>
                </a:cubicBezTo>
                <a:cubicBezTo>
                  <a:pt x="2174367" y="1667093"/>
                  <a:pt x="2169319" y="1669284"/>
                  <a:pt x="2163699" y="1670713"/>
                </a:cubicBezTo>
                <a:cubicBezTo>
                  <a:pt x="2161699" y="1670427"/>
                  <a:pt x="2161699" y="1668522"/>
                  <a:pt x="2162175" y="1665950"/>
                </a:cubicBezTo>
                <a:cubicBezTo>
                  <a:pt x="2159127" y="1666903"/>
                  <a:pt x="2155031" y="1667855"/>
                  <a:pt x="2150745" y="1668522"/>
                </a:cubicBezTo>
                <a:cubicBezTo>
                  <a:pt x="2157889" y="1664140"/>
                  <a:pt x="2163985" y="1658044"/>
                  <a:pt x="2166747" y="1650424"/>
                </a:cubicBezTo>
                <a:cubicBezTo>
                  <a:pt x="2159032" y="1659568"/>
                  <a:pt x="2148173" y="1662997"/>
                  <a:pt x="2137410" y="1664617"/>
                </a:cubicBezTo>
                <a:cubicBezTo>
                  <a:pt x="2134743" y="1664998"/>
                  <a:pt x="2132076" y="1665188"/>
                  <a:pt x="2129409" y="1665474"/>
                </a:cubicBezTo>
                <a:cubicBezTo>
                  <a:pt x="2130743" y="1657378"/>
                  <a:pt x="2130552" y="1648329"/>
                  <a:pt x="2123694" y="1645948"/>
                </a:cubicBezTo>
                <a:cubicBezTo>
                  <a:pt x="2118741" y="1644233"/>
                  <a:pt x="2107311" y="1655092"/>
                  <a:pt x="2098834" y="1664998"/>
                </a:cubicBezTo>
                <a:cubicBezTo>
                  <a:pt x="2097786" y="1664236"/>
                  <a:pt x="2097786" y="1662331"/>
                  <a:pt x="2095976" y="1662331"/>
                </a:cubicBezTo>
                <a:cubicBezTo>
                  <a:pt x="2087023" y="1662997"/>
                  <a:pt x="2078831" y="1664998"/>
                  <a:pt x="2070068" y="1663093"/>
                </a:cubicBezTo>
                <a:cubicBezTo>
                  <a:pt x="2063687" y="1661664"/>
                  <a:pt x="2054543" y="1659568"/>
                  <a:pt x="2048637" y="1663283"/>
                </a:cubicBezTo>
                <a:cubicBezTo>
                  <a:pt x="2045684" y="1665188"/>
                  <a:pt x="2042922" y="1666331"/>
                  <a:pt x="2039303" y="1666045"/>
                </a:cubicBezTo>
                <a:cubicBezTo>
                  <a:pt x="2036255" y="1665950"/>
                  <a:pt x="2037112" y="1669093"/>
                  <a:pt x="2035207" y="1670236"/>
                </a:cubicBezTo>
                <a:cubicBezTo>
                  <a:pt x="2031016" y="1670427"/>
                  <a:pt x="2026825" y="1670522"/>
                  <a:pt x="2023015" y="1669379"/>
                </a:cubicBezTo>
                <a:cubicBezTo>
                  <a:pt x="2022824" y="1669284"/>
                  <a:pt x="2022634" y="1669189"/>
                  <a:pt x="2022443" y="1668998"/>
                </a:cubicBezTo>
                <a:cubicBezTo>
                  <a:pt x="2022348" y="1669093"/>
                  <a:pt x="2022253" y="1669093"/>
                  <a:pt x="2022253" y="1669093"/>
                </a:cubicBezTo>
                <a:cubicBezTo>
                  <a:pt x="2020538" y="1668427"/>
                  <a:pt x="2018919" y="1667569"/>
                  <a:pt x="2017395" y="1666331"/>
                </a:cubicBezTo>
                <a:cubicBezTo>
                  <a:pt x="2018252" y="1667760"/>
                  <a:pt x="2019395" y="1668998"/>
                  <a:pt x="2020729" y="1670141"/>
                </a:cubicBezTo>
                <a:cubicBezTo>
                  <a:pt x="2018919" y="1671760"/>
                  <a:pt x="2018062" y="1674142"/>
                  <a:pt x="2016538" y="1676047"/>
                </a:cubicBezTo>
                <a:cubicBezTo>
                  <a:pt x="2013490" y="1676428"/>
                  <a:pt x="2011299" y="1678142"/>
                  <a:pt x="2009013" y="1679952"/>
                </a:cubicBezTo>
                <a:cubicBezTo>
                  <a:pt x="2007870" y="1680809"/>
                  <a:pt x="2006632" y="1681571"/>
                  <a:pt x="2005298" y="1682047"/>
                </a:cubicBezTo>
                <a:cubicBezTo>
                  <a:pt x="2003108" y="1681762"/>
                  <a:pt x="2001012" y="1681000"/>
                  <a:pt x="1998821" y="1679666"/>
                </a:cubicBezTo>
                <a:cubicBezTo>
                  <a:pt x="1999583" y="1680619"/>
                  <a:pt x="2000536" y="1681476"/>
                  <a:pt x="2001488" y="1682238"/>
                </a:cubicBezTo>
                <a:cubicBezTo>
                  <a:pt x="2001488" y="1684619"/>
                  <a:pt x="2000441" y="1686619"/>
                  <a:pt x="1998726" y="1688239"/>
                </a:cubicBezTo>
                <a:cubicBezTo>
                  <a:pt x="1996059" y="1690906"/>
                  <a:pt x="1993487" y="1693001"/>
                  <a:pt x="1992916" y="1696144"/>
                </a:cubicBezTo>
                <a:cubicBezTo>
                  <a:pt x="1988344" y="1697287"/>
                  <a:pt x="1983867" y="1699097"/>
                  <a:pt x="1979962" y="1701574"/>
                </a:cubicBezTo>
                <a:cubicBezTo>
                  <a:pt x="1968722" y="1708717"/>
                  <a:pt x="1961864" y="1719862"/>
                  <a:pt x="1957769" y="1730720"/>
                </a:cubicBezTo>
                <a:cubicBezTo>
                  <a:pt x="1955006" y="1728529"/>
                  <a:pt x="1952149" y="1726624"/>
                  <a:pt x="1947482" y="1727101"/>
                </a:cubicBezTo>
                <a:cubicBezTo>
                  <a:pt x="1934432" y="1728529"/>
                  <a:pt x="1921193" y="1747294"/>
                  <a:pt x="1913858" y="1763391"/>
                </a:cubicBezTo>
                <a:cubicBezTo>
                  <a:pt x="1895189" y="1804253"/>
                  <a:pt x="1884617" y="1865213"/>
                  <a:pt x="1882140" y="1894931"/>
                </a:cubicBezTo>
                <a:cubicBezTo>
                  <a:pt x="1855946" y="1890169"/>
                  <a:pt x="1862709" y="1908933"/>
                  <a:pt x="1854518" y="1927507"/>
                </a:cubicBezTo>
                <a:cubicBezTo>
                  <a:pt x="1852613" y="1931888"/>
                  <a:pt x="1849850" y="1936079"/>
                  <a:pt x="1846707" y="1940270"/>
                </a:cubicBezTo>
                <a:cubicBezTo>
                  <a:pt x="1841468" y="1936270"/>
                  <a:pt x="1836420" y="1932364"/>
                  <a:pt x="1831848" y="1928173"/>
                </a:cubicBezTo>
                <a:cubicBezTo>
                  <a:pt x="1821561" y="1918839"/>
                  <a:pt x="1812417" y="1911695"/>
                  <a:pt x="1804130" y="1900741"/>
                </a:cubicBezTo>
                <a:cubicBezTo>
                  <a:pt x="1797082" y="1891502"/>
                  <a:pt x="1791557" y="1877881"/>
                  <a:pt x="1783937" y="1871214"/>
                </a:cubicBezTo>
                <a:cubicBezTo>
                  <a:pt x="1781461" y="1869023"/>
                  <a:pt x="1772222" y="1865308"/>
                  <a:pt x="1766602" y="1860927"/>
                </a:cubicBezTo>
                <a:cubicBezTo>
                  <a:pt x="1762030" y="1857403"/>
                  <a:pt x="1757267" y="1851688"/>
                  <a:pt x="1754124" y="1849973"/>
                </a:cubicBezTo>
                <a:cubicBezTo>
                  <a:pt x="1748885" y="1847116"/>
                  <a:pt x="1739456" y="1848830"/>
                  <a:pt x="1733741" y="1845782"/>
                </a:cubicBezTo>
                <a:cubicBezTo>
                  <a:pt x="1738503" y="1834733"/>
                  <a:pt x="1743456" y="1823779"/>
                  <a:pt x="1749457" y="1813397"/>
                </a:cubicBezTo>
                <a:cubicBezTo>
                  <a:pt x="1764506" y="1787680"/>
                  <a:pt x="1784604" y="1777488"/>
                  <a:pt x="1802320" y="1760914"/>
                </a:cubicBezTo>
                <a:cubicBezTo>
                  <a:pt x="1822037" y="1742341"/>
                  <a:pt x="1837944" y="1726434"/>
                  <a:pt x="1855565" y="1703193"/>
                </a:cubicBezTo>
                <a:cubicBezTo>
                  <a:pt x="1862519" y="1693954"/>
                  <a:pt x="1866614" y="1683381"/>
                  <a:pt x="1872520" y="1675666"/>
                </a:cubicBezTo>
                <a:cubicBezTo>
                  <a:pt x="1880140" y="1665760"/>
                  <a:pt x="1892808" y="1657092"/>
                  <a:pt x="1902809" y="1646519"/>
                </a:cubicBezTo>
                <a:cubicBezTo>
                  <a:pt x="1932813" y="1615277"/>
                  <a:pt x="1965579" y="1584702"/>
                  <a:pt x="1993868" y="1559080"/>
                </a:cubicBezTo>
                <a:cubicBezTo>
                  <a:pt x="2008823" y="1545554"/>
                  <a:pt x="2022443" y="1516408"/>
                  <a:pt x="2033778" y="1493833"/>
                </a:cubicBezTo>
                <a:cubicBezTo>
                  <a:pt x="2058734" y="1444208"/>
                  <a:pt x="2079784" y="1392964"/>
                  <a:pt x="2099310" y="1341243"/>
                </a:cubicBezTo>
                <a:cubicBezTo>
                  <a:pt x="2108930" y="1315621"/>
                  <a:pt x="2115693" y="1288284"/>
                  <a:pt x="2127885" y="1264090"/>
                </a:cubicBezTo>
                <a:cubicBezTo>
                  <a:pt x="2134076" y="1251994"/>
                  <a:pt x="2142363" y="1243802"/>
                  <a:pt x="2149602" y="1229515"/>
                </a:cubicBezTo>
                <a:cubicBezTo>
                  <a:pt x="2160270" y="1208560"/>
                  <a:pt x="2164937" y="1190081"/>
                  <a:pt x="2177225" y="1171984"/>
                </a:cubicBezTo>
                <a:cubicBezTo>
                  <a:pt x="2189988" y="1153219"/>
                  <a:pt x="2211705" y="1134455"/>
                  <a:pt x="2225135" y="1113786"/>
                </a:cubicBezTo>
                <a:cubicBezTo>
                  <a:pt x="2230088" y="1106166"/>
                  <a:pt x="2234946" y="1096069"/>
                  <a:pt x="2239899" y="1087211"/>
                </a:cubicBezTo>
                <a:cubicBezTo>
                  <a:pt x="2245233" y="1077591"/>
                  <a:pt x="2254187" y="1065113"/>
                  <a:pt x="2255330" y="1059112"/>
                </a:cubicBezTo>
                <a:cubicBezTo>
                  <a:pt x="2256473" y="1052635"/>
                  <a:pt x="2245138" y="1029871"/>
                  <a:pt x="2240852" y="1023965"/>
                </a:cubicBezTo>
                <a:cubicBezTo>
                  <a:pt x="2238280" y="1020346"/>
                  <a:pt x="2232565" y="1018155"/>
                  <a:pt x="2230374" y="1014154"/>
                </a:cubicBezTo>
                <a:cubicBezTo>
                  <a:pt x="2227898" y="1009582"/>
                  <a:pt x="2229612" y="1004058"/>
                  <a:pt x="2227136" y="1000057"/>
                </a:cubicBezTo>
                <a:cubicBezTo>
                  <a:pt x="2225326" y="997200"/>
                  <a:pt x="2219516" y="992914"/>
                  <a:pt x="2215801" y="988056"/>
                </a:cubicBezTo>
                <a:cubicBezTo>
                  <a:pt x="2207895" y="977578"/>
                  <a:pt x="2205895" y="970149"/>
                  <a:pt x="2191417" y="972435"/>
                </a:cubicBezTo>
                <a:cubicBezTo>
                  <a:pt x="2185607" y="956909"/>
                  <a:pt x="2162937" y="954623"/>
                  <a:pt x="2158651" y="976912"/>
                </a:cubicBezTo>
                <a:cubicBezTo>
                  <a:pt x="2151126" y="956242"/>
                  <a:pt x="2133505" y="969768"/>
                  <a:pt x="2123408" y="978531"/>
                </a:cubicBezTo>
                <a:cubicBezTo>
                  <a:pt x="2108264" y="991675"/>
                  <a:pt x="2089214" y="1030918"/>
                  <a:pt x="2081784" y="1052064"/>
                </a:cubicBezTo>
                <a:cubicBezTo>
                  <a:pt x="2066258" y="1096069"/>
                  <a:pt x="2093595" y="1117310"/>
                  <a:pt x="2080832" y="1158934"/>
                </a:cubicBezTo>
                <a:cubicBezTo>
                  <a:pt x="2062258" y="1219228"/>
                  <a:pt x="2022158" y="1277330"/>
                  <a:pt x="1984439" y="1333147"/>
                </a:cubicBezTo>
                <a:cubicBezTo>
                  <a:pt x="1967389" y="1358483"/>
                  <a:pt x="1948910" y="1382677"/>
                  <a:pt x="1932527" y="1409632"/>
                </a:cubicBezTo>
                <a:cubicBezTo>
                  <a:pt x="1915573" y="1437445"/>
                  <a:pt x="1899666" y="1476307"/>
                  <a:pt x="1881759" y="1492024"/>
                </a:cubicBezTo>
                <a:cubicBezTo>
                  <a:pt x="1869281" y="1502977"/>
                  <a:pt x="1841373" y="1507931"/>
                  <a:pt x="1822514" y="1516408"/>
                </a:cubicBezTo>
                <a:cubicBezTo>
                  <a:pt x="1802130" y="1525552"/>
                  <a:pt x="1781461" y="1535648"/>
                  <a:pt x="1765078" y="1545173"/>
                </a:cubicBezTo>
                <a:cubicBezTo>
                  <a:pt x="1736027" y="1562032"/>
                  <a:pt x="1708976" y="1579177"/>
                  <a:pt x="1679353" y="1589369"/>
                </a:cubicBezTo>
                <a:cubicBezTo>
                  <a:pt x="1669352" y="1592798"/>
                  <a:pt x="1656683" y="1595179"/>
                  <a:pt x="1647730" y="1599847"/>
                </a:cubicBezTo>
                <a:cubicBezTo>
                  <a:pt x="1640395" y="1603657"/>
                  <a:pt x="1633538" y="1612420"/>
                  <a:pt x="1625632" y="1617944"/>
                </a:cubicBezTo>
                <a:cubicBezTo>
                  <a:pt x="1617631" y="1623564"/>
                  <a:pt x="1609916" y="1628612"/>
                  <a:pt x="1602677" y="1633756"/>
                </a:cubicBezTo>
                <a:cubicBezTo>
                  <a:pt x="1602010" y="1634232"/>
                  <a:pt x="1601248" y="1634708"/>
                  <a:pt x="1600581" y="1635185"/>
                </a:cubicBezTo>
                <a:cubicBezTo>
                  <a:pt x="1600391" y="1634899"/>
                  <a:pt x="1600200" y="1634518"/>
                  <a:pt x="1599914" y="1634232"/>
                </a:cubicBezTo>
                <a:cubicBezTo>
                  <a:pt x="1575149" y="1601656"/>
                  <a:pt x="1553051" y="1569462"/>
                  <a:pt x="1531811" y="1533934"/>
                </a:cubicBezTo>
                <a:cubicBezTo>
                  <a:pt x="1527239" y="1526314"/>
                  <a:pt x="1523238" y="1519265"/>
                  <a:pt x="1519619" y="1512407"/>
                </a:cubicBezTo>
                <a:cubicBezTo>
                  <a:pt x="1519619" y="1512217"/>
                  <a:pt x="1519619" y="1512026"/>
                  <a:pt x="1519714" y="1511836"/>
                </a:cubicBezTo>
                <a:cubicBezTo>
                  <a:pt x="1521619" y="1502692"/>
                  <a:pt x="1526286" y="1494214"/>
                  <a:pt x="1528667" y="1485166"/>
                </a:cubicBezTo>
                <a:cubicBezTo>
                  <a:pt x="1530953" y="1476403"/>
                  <a:pt x="1532287" y="1467449"/>
                  <a:pt x="1532763" y="1458496"/>
                </a:cubicBezTo>
                <a:cubicBezTo>
                  <a:pt x="1528477" y="1442208"/>
                  <a:pt x="1533906" y="1422015"/>
                  <a:pt x="1522000" y="1408108"/>
                </a:cubicBezTo>
                <a:cubicBezTo>
                  <a:pt x="1521238" y="1407251"/>
                  <a:pt x="1520666" y="1406203"/>
                  <a:pt x="1519999" y="1405346"/>
                </a:cubicBezTo>
                <a:cubicBezTo>
                  <a:pt x="1533811" y="1383629"/>
                  <a:pt x="1547813" y="1361912"/>
                  <a:pt x="1562291" y="1340671"/>
                </a:cubicBezTo>
                <a:cubicBezTo>
                  <a:pt x="1585055" y="1307048"/>
                  <a:pt x="1607915" y="1271044"/>
                  <a:pt x="1632490" y="1244564"/>
                </a:cubicBezTo>
                <a:cubicBezTo>
                  <a:pt x="1646587" y="1229324"/>
                  <a:pt x="1676019" y="1219132"/>
                  <a:pt x="1695545" y="1204464"/>
                </a:cubicBezTo>
                <a:cubicBezTo>
                  <a:pt x="1715072" y="1189795"/>
                  <a:pt x="1732693" y="1171888"/>
                  <a:pt x="1750790" y="1158077"/>
                </a:cubicBezTo>
                <a:cubicBezTo>
                  <a:pt x="1770221" y="1143313"/>
                  <a:pt x="1788795" y="1128073"/>
                  <a:pt x="1808607" y="1115310"/>
                </a:cubicBezTo>
                <a:cubicBezTo>
                  <a:pt x="1827657" y="1103023"/>
                  <a:pt x="1854422" y="1093688"/>
                  <a:pt x="1861185" y="1069780"/>
                </a:cubicBezTo>
                <a:cubicBezTo>
                  <a:pt x="1843373" y="1055779"/>
                  <a:pt x="1823561" y="1073305"/>
                  <a:pt x="1808321" y="1081972"/>
                </a:cubicBezTo>
                <a:cubicBezTo>
                  <a:pt x="1790986" y="1091783"/>
                  <a:pt x="1774698" y="1103594"/>
                  <a:pt x="1759458" y="1111786"/>
                </a:cubicBezTo>
                <a:cubicBezTo>
                  <a:pt x="1760696" y="1088640"/>
                  <a:pt x="1781842" y="1073971"/>
                  <a:pt x="1795653" y="1055398"/>
                </a:cubicBezTo>
                <a:cubicBezTo>
                  <a:pt x="1802225" y="1046539"/>
                  <a:pt x="1806321" y="1035395"/>
                  <a:pt x="1812798" y="1026727"/>
                </a:cubicBezTo>
                <a:cubicBezTo>
                  <a:pt x="1824990" y="1010440"/>
                  <a:pt x="1849945" y="989008"/>
                  <a:pt x="1841849" y="975483"/>
                </a:cubicBezTo>
                <a:cubicBezTo>
                  <a:pt x="1830419" y="956528"/>
                  <a:pt x="1797463" y="1000057"/>
                  <a:pt x="1787652" y="1011297"/>
                </a:cubicBezTo>
                <a:cubicBezTo>
                  <a:pt x="1768126" y="1033966"/>
                  <a:pt x="1756410" y="1053778"/>
                  <a:pt x="1738408" y="1067399"/>
                </a:cubicBezTo>
                <a:cubicBezTo>
                  <a:pt x="1736598" y="1048825"/>
                  <a:pt x="1757363" y="1033585"/>
                  <a:pt x="1770983" y="1013583"/>
                </a:cubicBezTo>
                <a:cubicBezTo>
                  <a:pt x="1777841" y="1003486"/>
                  <a:pt x="1787747" y="986818"/>
                  <a:pt x="1794510" y="977102"/>
                </a:cubicBezTo>
                <a:cubicBezTo>
                  <a:pt x="1808607" y="956719"/>
                  <a:pt x="1826419" y="936811"/>
                  <a:pt x="1812131" y="926524"/>
                </a:cubicBezTo>
                <a:cubicBezTo>
                  <a:pt x="1795082" y="914332"/>
                  <a:pt x="1767745" y="959862"/>
                  <a:pt x="1755077" y="976340"/>
                </a:cubicBezTo>
                <a:cubicBezTo>
                  <a:pt x="1746599" y="987294"/>
                  <a:pt x="1730216" y="1012916"/>
                  <a:pt x="1717262" y="1027394"/>
                </a:cubicBezTo>
                <a:cubicBezTo>
                  <a:pt x="1711357" y="1033966"/>
                  <a:pt x="1710976" y="1039396"/>
                  <a:pt x="1704880" y="1034157"/>
                </a:cubicBezTo>
                <a:cubicBezTo>
                  <a:pt x="1697927" y="1028251"/>
                  <a:pt x="1703642" y="1028442"/>
                  <a:pt x="1709547" y="1021108"/>
                </a:cubicBezTo>
                <a:cubicBezTo>
                  <a:pt x="1718310" y="1010154"/>
                  <a:pt x="1738789" y="988627"/>
                  <a:pt x="1747171" y="978817"/>
                </a:cubicBezTo>
                <a:cubicBezTo>
                  <a:pt x="1761363" y="962243"/>
                  <a:pt x="1788509" y="938335"/>
                  <a:pt x="1785176" y="919000"/>
                </a:cubicBezTo>
                <a:cubicBezTo>
                  <a:pt x="1764506" y="906617"/>
                  <a:pt x="1745742" y="935478"/>
                  <a:pt x="1726597" y="954718"/>
                </a:cubicBezTo>
                <a:cubicBezTo>
                  <a:pt x="1720501" y="960814"/>
                  <a:pt x="1712690" y="965386"/>
                  <a:pt x="1706975" y="971006"/>
                </a:cubicBezTo>
                <a:cubicBezTo>
                  <a:pt x="1697831" y="980150"/>
                  <a:pt x="1691449" y="991961"/>
                  <a:pt x="1682782" y="1000343"/>
                </a:cubicBezTo>
                <a:cubicBezTo>
                  <a:pt x="1673543" y="1009392"/>
                  <a:pt x="1662589" y="1015107"/>
                  <a:pt x="1656112" y="1021774"/>
                </a:cubicBezTo>
                <a:cubicBezTo>
                  <a:pt x="1640586" y="1037586"/>
                  <a:pt x="1630109" y="1062637"/>
                  <a:pt x="1609916" y="1055112"/>
                </a:cubicBezTo>
                <a:cubicBezTo>
                  <a:pt x="1595533" y="1049778"/>
                  <a:pt x="1589818" y="1029299"/>
                  <a:pt x="1583436" y="1016917"/>
                </a:cubicBezTo>
                <a:cubicBezTo>
                  <a:pt x="1581150" y="1012440"/>
                  <a:pt x="1576769" y="1006153"/>
                  <a:pt x="1576673" y="1004534"/>
                </a:cubicBezTo>
                <a:cubicBezTo>
                  <a:pt x="1575340" y="992914"/>
                  <a:pt x="1584960" y="980912"/>
                  <a:pt x="1582579" y="967768"/>
                </a:cubicBezTo>
                <a:cubicBezTo>
                  <a:pt x="1579436" y="950146"/>
                  <a:pt x="1572197" y="939955"/>
                  <a:pt x="1547241" y="933763"/>
                </a:cubicBezTo>
                <a:cubicBezTo>
                  <a:pt x="1540097" y="949956"/>
                  <a:pt x="1548479" y="963291"/>
                  <a:pt x="1548194" y="978531"/>
                </a:cubicBezTo>
                <a:cubicBezTo>
                  <a:pt x="1548098" y="987580"/>
                  <a:pt x="1542479" y="996152"/>
                  <a:pt x="1542383" y="1006534"/>
                </a:cubicBezTo>
                <a:cubicBezTo>
                  <a:pt x="1542383" y="1016726"/>
                  <a:pt x="1550289" y="1033300"/>
                  <a:pt x="1550384" y="1046158"/>
                </a:cubicBezTo>
                <a:cubicBezTo>
                  <a:pt x="1550480" y="1054445"/>
                  <a:pt x="1547241" y="1060446"/>
                  <a:pt x="1548194" y="1067209"/>
                </a:cubicBezTo>
                <a:cubicBezTo>
                  <a:pt x="1549146" y="1073781"/>
                  <a:pt x="1553432" y="1078543"/>
                  <a:pt x="1554004" y="1085782"/>
                </a:cubicBezTo>
                <a:cubicBezTo>
                  <a:pt x="1554861" y="1097212"/>
                  <a:pt x="1551146" y="1113214"/>
                  <a:pt x="1552385" y="1127026"/>
                </a:cubicBezTo>
                <a:cubicBezTo>
                  <a:pt x="1553813" y="1142837"/>
                  <a:pt x="1559243" y="1155601"/>
                  <a:pt x="1556004" y="1166554"/>
                </a:cubicBezTo>
                <a:cubicBezTo>
                  <a:pt x="1550765" y="1184461"/>
                  <a:pt x="1534668" y="1204559"/>
                  <a:pt x="1522571" y="1222085"/>
                </a:cubicBezTo>
                <a:cubicBezTo>
                  <a:pt x="1500092" y="1254375"/>
                  <a:pt x="1474756" y="1282855"/>
                  <a:pt x="1449419" y="1308858"/>
                </a:cubicBezTo>
                <a:cubicBezTo>
                  <a:pt x="1448467" y="1307810"/>
                  <a:pt x="1447419" y="1306858"/>
                  <a:pt x="1446371" y="1305905"/>
                </a:cubicBezTo>
                <a:cubicBezTo>
                  <a:pt x="1445514" y="1300095"/>
                  <a:pt x="1443895" y="1295237"/>
                  <a:pt x="1439037" y="1292189"/>
                </a:cubicBezTo>
                <a:cubicBezTo>
                  <a:pt x="1430845" y="1287046"/>
                  <a:pt x="1423321" y="1287046"/>
                  <a:pt x="1416082" y="1289046"/>
                </a:cubicBezTo>
                <a:cubicBezTo>
                  <a:pt x="1414558" y="1288570"/>
                  <a:pt x="1412653" y="1288189"/>
                  <a:pt x="1410653" y="1287903"/>
                </a:cubicBezTo>
                <a:cubicBezTo>
                  <a:pt x="1400080" y="1271996"/>
                  <a:pt x="1391698" y="1255423"/>
                  <a:pt x="1382744" y="1238754"/>
                </a:cubicBezTo>
                <a:cubicBezTo>
                  <a:pt x="1406176" y="1189510"/>
                  <a:pt x="1433989" y="1141027"/>
                  <a:pt x="1452848" y="1093212"/>
                </a:cubicBezTo>
                <a:cubicBezTo>
                  <a:pt x="1455134" y="1087402"/>
                  <a:pt x="1457325" y="1081687"/>
                  <a:pt x="1459040" y="1075400"/>
                </a:cubicBezTo>
                <a:cubicBezTo>
                  <a:pt x="1464374" y="1056255"/>
                  <a:pt x="1462849" y="1033395"/>
                  <a:pt x="1469898" y="1018345"/>
                </a:cubicBezTo>
                <a:cubicBezTo>
                  <a:pt x="1477423" y="1002248"/>
                  <a:pt x="1493711" y="995866"/>
                  <a:pt x="1475423" y="981388"/>
                </a:cubicBezTo>
                <a:cubicBezTo>
                  <a:pt x="1493520" y="962624"/>
                  <a:pt x="1527620" y="920524"/>
                  <a:pt x="1543717" y="884614"/>
                </a:cubicBezTo>
                <a:cubicBezTo>
                  <a:pt x="1550099" y="870517"/>
                  <a:pt x="1554766" y="850991"/>
                  <a:pt x="1548194" y="841561"/>
                </a:cubicBezTo>
                <a:cubicBezTo>
                  <a:pt x="1543622" y="834989"/>
                  <a:pt x="1536668" y="838323"/>
                  <a:pt x="1531049" y="833751"/>
                </a:cubicBezTo>
                <a:cubicBezTo>
                  <a:pt x="1523524" y="827655"/>
                  <a:pt x="1525334" y="812034"/>
                  <a:pt x="1511903" y="813844"/>
                </a:cubicBezTo>
                <a:cubicBezTo>
                  <a:pt x="1517999" y="797937"/>
                  <a:pt x="1504093" y="776982"/>
                  <a:pt x="1487234" y="789555"/>
                </a:cubicBezTo>
                <a:cubicBezTo>
                  <a:pt x="1482090" y="793365"/>
                  <a:pt x="1483138" y="802128"/>
                  <a:pt x="1474756" y="804604"/>
                </a:cubicBezTo>
                <a:cubicBezTo>
                  <a:pt x="1477994" y="779649"/>
                  <a:pt x="1492091" y="747073"/>
                  <a:pt x="1499711" y="716308"/>
                </a:cubicBezTo>
                <a:cubicBezTo>
                  <a:pt x="1502378" y="705735"/>
                  <a:pt x="1505236" y="681827"/>
                  <a:pt x="1499807" y="678779"/>
                </a:cubicBezTo>
                <a:cubicBezTo>
                  <a:pt x="1489805" y="673159"/>
                  <a:pt x="1477899" y="694305"/>
                  <a:pt x="1476756" y="696496"/>
                </a:cubicBezTo>
                <a:cubicBezTo>
                  <a:pt x="1468565" y="711926"/>
                  <a:pt x="1463802" y="732405"/>
                  <a:pt x="1457420" y="751550"/>
                </a:cubicBezTo>
                <a:cubicBezTo>
                  <a:pt x="1451801" y="768505"/>
                  <a:pt x="1445038" y="806414"/>
                  <a:pt x="1431989" y="807652"/>
                </a:cubicBezTo>
                <a:cubicBezTo>
                  <a:pt x="1416939" y="809081"/>
                  <a:pt x="1412367" y="816415"/>
                  <a:pt x="1401032" y="838704"/>
                </a:cubicBezTo>
                <a:cubicBezTo>
                  <a:pt x="1383125" y="873756"/>
                  <a:pt x="1381792" y="893568"/>
                  <a:pt x="1386459" y="920428"/>
                </a:cubicBezTo>
                <a:cubicBezTo>
                  <a:pt x="1387697" y="927477"/>
                  <a:pt x="1388555" y="940812"/>
                  <a:pt x="1381506" y="951956"/>
                </a:cubicBezTo>
                <a:cubicBezTo>
                  <a:pt x="1376648" y="959671"/>
                  <a:pt x="1369409" y="960433"/>
                  <a:pt x="1365218" y="967101"/>
                </a:cubicBezTo>
                <a:cubicBezTo>
                  <a:pt x="1359694" y="975864"/>
                  <a:pt x="1361313" y="982341"/>
                  <a:pt x="1358456" y="990342"/>
                </a:cubicBezTo>
                <a:cubicBezTo>
                  <a:pt x="1342644" y="1035300"/>
                  <a:pt x="1317212" y="1080734"/>
                  <a:pt x="1288352" y="1120168"/>
                </a:cubicBezTo>
                <a:cubicBezTo>
                  <a:pt x="1274636" y="1138837"/>
                  <a:pt x="1261586" y="1158744"/>
                  <a:pt x="1250728" y="1178270"/>
                </a:cubicBezTo>
                <a:cubicBezTo>
                  <a:pt x="1235297" y="1206083"/>
                  <a:pt x="1224629" y="1235230"/>
                  <a:pt x="1203770" y="1252851"/>
                </a:cubicBezTo>
                <a:cubicBezTo>
                  <a:pt x="1179100" y="1273520"/>
                  <a:pt x="1147286" y="1291046"/>
                  <a:pt x="1116997" y="1307429"/>
                </a:cubicBezTo>
                <a:cubicBezTo>
                  <a:pt x="1084993" y="1324765"/>
                  <a:pt x="1053751" y="1343624"/>
                  <a:pt x="1027557" y="1351435"/>
                </a:cubicBezTo>
                <a:cubicBezTo>
                  <a:pt x="1018985" y="1354006"/>
                  <a:pt x="1009555" y="1355531"/>
                  <a:pt x="999935" y="1357150"/>
                </a:cubicBezTo>
                <a:cubicBezTo>
                  <a:pt x="999173" y="1356673"/>
                  <a:pt x="998506" y="1356102"/>
                  <a:pt x="997649" y="1355626"/>
                </a:cubicBezTo>
                <a:cubicBezTo>
                  <a:pt x="995458" y="1354483"/>
                  <a:pt x="993172" y="1353721"/>
                  <a:pt x="990791" y="1353340"/>
                </a:cubicBezTo>
                <a:cubicBezTo>
                  <a:pt x="991553" y="1348672"/>
                  <a:pt x="992315" y="1344005"/>
                  <a:pt x="993839" y="1341433"/>
                </a:cubicBezTo>
                <a:cubicBezTo>
                  <a:pt x="995934" y="1337814"/>
                  <a:pt x="1000601" y="1336290"/>
                  <a:pt x="1002411" y="1332289"/>
                </a:cubicBezTo>
                <a:cubicBezTo>
                  <a:pt x="1006221" y="1324003"/>
                  <a:pt x="1006983" y="1307810"/>
                  <a:pt x="1008412" y="1294475"/>
                </a:cubicBezTo>
                <a:cubicBezTo>
                  <a:pt x="1009841" y="1281902"/>
                  <a:pt x="1014889" y="1269710"/>
                  <a:pt x="1017365" y="1257899"/>
                </a:cubicBezTo>
                <a:cubicBezTo>
                  <a:pt x="1018604" y="1251708"/>
                  <a:pt x="1017651" y="1243135"/>
                  <a:pt x="1019175" y="1236468"/>
                </a:cubicBezTo>
                <a:cubicBezTo>
                  <a:pt x="1021937" y="1223514"/>
                  <a:pt x="1029653" y="1217418"/>
                  <a:pt x="1021747" y="1205226"/>
                </a:cubicBezTo>
                <a:cubicBezTo>
                  <a:pt x="1032224" y="1193986"/>
                  <a:pt x="1033082" y="1180461"/>
                  <a:pt x="1035749" y="1166078"/>
                </a:cubicBezTo>
                <a:cubicBezTo>
                  <a:pt x="1036415" y="1162459"/>
                  <a:pt x="1038035" y="1158744"/>
                  <a:pt x="1038701" y="1154553"/>
                </a:cubicBezTo>
                <a:cubicBezTo>
                  <a:pt x="1039273" y="1150838"/>
                  <a:pt x="1037082" y="1144742"/>
                  <a:pt x="1037654" y="1142647"/>
                </a:cubicBezTo>
                <a:cubicBezTo>
                  <a:pt x="1040225" y="1134074"/>
                  <a:pt x="1050893" y="1125502"/>
                  <a:pt x="1046798" y="1114929"/>
                </a:cubicBezTo>
                <a:cubicBezTo>
                  <a:pt x="1044988" y="1110262"/>
                  <a:pt x="1040321" y="1106737"/>
                  <a:pt x="1035844" y="1104166"/>
                </a:cubicBezTo>
                <a:cubicBezTo>
                  <a:pt x="1039082" y="1071209"/>
                  <a:pt x="1049941" y="1031109"/>
                  <a:pt x="1066419" y="994628"/>
                </a:cubicBezTo>
                <a:cubicBezTo>
                  <a:pt x="1076135" y="973292"/>
                  <a:pt x="1078897" y="960529"/>
                  <a:pt x="1102328" y="940621"/>
                </a:cubicBezTo>
                <a:cubicBezTo>
                  <a:pt x="1114139" y="930620"/>
                  <a:pt x="1127855" y="920524"/>
                  <a:pt x="1140238" y="910332"/>
                </a:cubicBezTo>
                <a:cubicBezTo>
                  <a:pt x="1152430" y="900235"/>
                  <a:pt x="1164146" y="887948"/>
                  <a:pt x="1175099" y="880804"/>
                </a:cubicBezTo>
                <a:cubicBezTo>
                  <a:pt x="1189958" y="870994"/>
                  <a:pt x="1209199" y="866326"/>
                  <a:pt x="1224629" y="864231"/>
                </a:cubicBezTo>
                <a:cubicBezTo>
                  <a:pt x="1241108" y="861945"/>
                  <a:pt x="1258538" y="864517"/>
                  <a:pt x="1272445" y="856420"/>
                </a:cubicBezTo>
                <a:cubicBezTo>
                  <a:pt x="1258157" y="834989"/>
                  <a:pt x="1241012" y="848134"/>
                  <a:pt x="1225391" y="843657"/>
                </a:cubicBezTo>
                <a:cubicBezTo>
                  <a:pt x="1237298" y="833465"/>
                  <a:pt x="1246156" y="825845"/>
                  <a:pt x="1256729" y="820702"/>
                </a:cubicBezTo>
                <a:cubicBezTo>
                  <a:pt x="1268063" y="815272"/>
                  <a:pt x="1281684" y="816225"/>
                  <a:pt x="1289399" y="805652"/>
                </a:cubicBezTo>
                <a:cubicBezTo>
                  <a:pt x="1279398" y="786602"/>
                  <a:pt x="1258919" y="794413"/>
                  <a:pt x="1243298" y="804795"/>
                </a:cubicBezTo>
                <a:cubicBezTo>
                  <a:pt x="1249775" y="794603"/>
                  <a:pt x="1259110" y="788602"/>
                  <a:pt x="1267968" y="780316"/>
                </a:cubicBezTo>
                <a:cubicBezTo>
                  <a:pt x="1253490" y="760599"/>
                  <a:pt x="1240441" y="778506"/>
                  <a:pt x="1224058" y="788507"/>
                </a:cubicBezTo>
                <a:cubicBezTo>
                  <a:pt x="1213104" y="795175"/>
                  <a:pt x="1195102" y="798413"/>
                  <a:pt x="1186815" y="810986"/>
                </a:cubicBezTo>
                <a:cubicBezTo>
                  <a:pt x="1187863" y="801747"/>
                  <a:pt x="1201674" y="790698"/>
                  <a:pt x="1197959" y="783364"/>
                </a:cubicBezTo>
                <a:cubicBezTo>
                  <a:pt x="1194911" y="777458"/>
                  <a:pt x="1185101" y="777839"/>
                  <a:pt x="1179481" y="780887"/>
                </a:cubicBezTo>
                <a:cubicBezTo>
                  <a:pt x="1167575" y="787364"/>
                  <a:pt x="1169765" y="793841"/>
                  <a:pt x="1165289" y="798413"/>
                </a:cubicBezTo>
                <a:cubicBezTo>
                  <a:pt x="1161479" y="802318"/>
                  <a:pt x="1154430" y="805652"/>
                  <a:pt x="1149572" y="809938"/>
                </a:cubicBezTo>
                <a:cubicBezTo>
                  <a:pt x="1132427" y="825178"/>
                  <a:pt x="1131189" y="833179"/>
                  <a:pt x="1115378" y="842514"/>
                </a:cubicBezTo>
                <a:cubicBezTo>
                  <a:pt x="1103948" y="849277"/>
                  <a:pt x="1096518" y="854420"/>
                  <a:pt x="1084040" y="852706"/>
                </a:cubicBezTo>
                <a:cubicBezTo>
                  <a:pt x="1077087" y="851753"/>
                  <a:pt x="1070134" y="846324"/>
                  <a:pt x="1063085" y="845086"/>
                </a:cubicBezTo>
                <a:cubicBezTo>
                  <a:pt x="1058990" y="844324"/>
                  <a:pt x="1042892" y="846800"/>
                  <a:pt x="1039559" y="845086"/>
                </a:cubicBezTo>
                <a:cubicBezTo>
                  <a:pt x="1034129" y="842419"/>
                  <a:pt x="1031081" y="835180"/>
                  <a:pt x="1026509" y="829084"/>
                </a:cubicBezTo>
                <a:cubicBezTo>
                  <a:pt x="1057466" y="798127"/>
                  <a:pt x="1088041" y="767266"/>
                  <a:pt x="1117568" y="737358"/>
                </a:cubicBezTo>
                <a:cubicBezTo>
                  <a:pt x="1129665" y="725071"/>
                  <a:pt x="1140619" y="709545"/>
                  <a:pt x="1152049" y="700210"/>
                </a:cubicBezTo>
                <a:cubicBezTo>
                  <a:pt x="1162336" y="691828"/>
                  <a:pt x="1182338" y="684685"/>
                  <a:pt x="1190149" y="677160"/>
                </a:cubicBezTo>
                <a:cubicBezTo>
                  <a:pt x="1197864" y="669730"/>
                  <a:pt x="1198055" y="662968"/>
                  <a:pt x="1203770" y="658205"/>
                </a:cubicBezTo>
                <a:cubicBezTo>
                  <a:pt x="1222153" y="642870"/>
                  <a:pt x="1254347" y="636964"/>
                  <a:pt x="1280351" y="622486"/>
                </a:cubicBezTo>
                <a:cubicBezTo>
                  <a:pt x="1308164" y="606961"/>
                  <a:pt x="1333786" y="588482"/>
                  <a:pt x="1357884" y="584672"/>
                </a:cubicBezTo>
                <a:cubicBezTo>
                  <a:pt x="1371600" y="582481"/>
                  <a:pt x="1421225" y="595245"/>
                  <a:pt x="1424273" y="577052"/>
                </a:cubicBezTo>
                <a:cubicBezTo>
                  <a:pt x="1427988" y="554287"/>
                  <a:pt x="1376363" y="555145"/>
                  <a:pt x="1360742" y="550763"/>
                </a:cubicBezTo>
                <a:cubicBezTo>
                  <a:pt x="1374267" y="533237"/>
                  <a:pt x="1394365" y="524855"/>
                  <a:pt x="1407605" y="514092"/>
                </a:cubicBezTo>
                <a:cubicBezTo>
                  <a:pt x="1413034" y="509710"/>
                  <a:pt x="1416463" y="502376"/>
                  <a:pt x="1422368" y="498185"/>
                </a:cubicBezTo>
                <a:cubicBezTo>
                  <a:pt x="1436180" y="488279"/>
                  <a:pt x="1458849" y="487422"/>
                  <a:pt x="1466374" y="467800"/>
                </a:cubicBezTo>
                <a:cubicBezTo>
                  <a:pt x="1422083" y="440464"/>
                  <a:pt x="1396746" y="488184"/>
                  <a:pt x="1368743" y="488946"/>
                </a:cubicBezTo>
                <a:cubicBezTo>
                  <a:pt x="1401985" y="464943"/>
                  <a:pt x="1434179" y="442273"/>
                  <a:pt x="1467803" y="425700"/>
                </a:cubicBezTo>
                <a:cubicBezTo>
                  <a:pt x="1479518" y="419890"/>
                  <a:pt x="1495044" y="417032"/>
                  <a:pt x="1500759" y="402935"/>
                </a:cubicBezTo>
                <a:cubicBezTo>
                  <a:pt x="1473899" y="382266"/>
                  <a:pt x="1441418" y="399030"/>
                  <a:pt x="1415987" y="412270"/>
                </a:cubicBezTo>
                <a:cubicBezTo>
                  <a:pt x="1388078" y="426748"/>
                  <a:pt x="1361789" y="448750"/>
                  <a:pt x="1338644" y="455132"/>
                </a:cubicBezTo>
                <a:cubicBezTo>
                  <a:pt x="1351407" y="436749"/>
                  <a:pt x="1374743" y="430558"/>
                  <a:pt x="1391507" y="416270"/>
                </a:cubicBezTo>
                <a:cubicBezTo>
                  <a:pt x="1398270" y="410460"/>
                  <a:pt x="1401985" y="401792"/>
                  <a:pt x="1408176" y="396172"/>
                </a:cubicBezTo>
                <a:cubicBezTo>
                  <a:pt x="1417701" y="387505"/>
                  <a:pt x="1428274" y="381599"/>
                  <a:pt x="1438085" y="374551"/>
                </a:cubicBezTo>
                <a:cubicBezTo>
                  <a:pt x="1447324" y="367883"/>
                  <a:pt x="1461897" y="360454"/>
                  <a:pt x="1462754" y="347976"/>
                </a:cubicBezTo>
                <a:cubicBezTo>
                  <a:pt x="1440656" y="331974"/>
                  <a:pt x="1424940" y="345690"/>
                  <a:pt x="1408748" y="356167"/>
                </a:cubicBezTo>
                <a:cubicBezTo>
                  <a:pt x="1382363" y="373217"/>
                  <a:pt x="1362170" y="390362"/>
                  <a:pt x="1338834" y="405031"/>
                </a:cubicBezTo>
                <a:cubicBezTo>
                  <a:pt x="1326261" y="412936"/>
                  <a:pt x="1311878" y="416080"/>
                  <a:pt x="1300544" y="422938"/>
                </a:cubicBezTo>
                <a:cubicBezTo>
                  <a:pt x="1281970" y="433987"/>
                  <a:pt x="1271397" y="450941"/>
                  <a:pt x="1250347" y="450465"/>
                </a:cubicBezTo>
                <a:cubicBezTo>
                  <a:pt x="1237869" y="450179"/>
                  <a:pt x="1206341" y="439702"/>
                  <a:pt x="1191006" y="426081"/>
                </a:cubicBezTo>
                <a:cubicBezTo>
                  <a:pt x="1165670" y="403602"/>
                  <a:pt x="1179862" y="353119"/>
                  <a:pt x="1148620" y="336451"/>
                </a:cubicBezTo>
                <a:cubicBezTo>
                  <a:pt x="1135094" y="329307"/>
                  <a:pt x="1119664" y="327021"/>
                  <a:pt x="1112806" y="337879"/>
                </a:cubicBezTo>
                <a:cubicBezTo>
                  <a:pt x="1102900" y="353405"/>
                  <a:pt x="1132523" y="383695"/>
                  <a:pt x="1136714" y="401602"/>
                </a:cubicBezTo>
                <a:cubicBezTo>
                  <a:pt x="1143000" y="428367"/>
                  <a:pt x="1137095" y="486374"/>
                  <a:pt x="1138142" y="520474"/>
                </a:cubicBezTo>
                <a:cubicBezTo>
                  <a:pt x="1138619" y="536476"/>
                  <a:pt x="1142810" y="552097"/>
                  <a:pt x="1139666" y="561431"/>
                </a:cubicBezTo>
                <a:cubicBezTo>
                  <a:pt x="1133856" y="578576"/>
                  <a:pt x="1110329" y="602008"/>
                  <a:pt x="1092708" y="620581"/>
                </a:cubicBezTo>
                <a:cubicBezTo>
                  <a:pt x="1075087" y="639250"/>
                  <a:pt x="1056227" y="655443"/>
                  <a:pt x="1041178" y="667635"/>
                </a:cubicBezTo>
                <a:cubicBezTo>
                  <a:pt x="1006793" y="695353"/>
                  <a:pt x="967931" y="726023"/>
                  <a:pt x="933545" y="749645"/>
                </a:cubicBezTo>
                <a:cubicBezTo>
                  <a:pt x="875252" y="789650"/>
                  <a:pt x="821912" y="825559"/>
                  <a:pt x="773240" y="875756"/>
                </a:cubicBezTo>
                <a:cubicBezTo>
                  <a:pt x="756190" y="893377"/>
                  <a:pt x="741045" y="916523"/>
                  <a:pt x="721900" y="927953"/>
                </a:cubicBezTo>
                <a:cubicBezTo>
                  <a:pt x="695801" y="943574"/>
                  <a:pt x="661035" y="942622"/>
                  <a:pt x="631698" y="954909"/>
                </a:cubicBezTo>
                <a:cubicBezTo>
                  <a:pt x="606362" y="965577"/>
                  <a:pt x="585121" y="979579"/>
                  <a:pt x="559118" y="987389"/>
                </a:cubicBezTo>
                <a:cubicBezTo>
                  <a:pt x="550926" y="961386"/>
                  <a:pt x="539687" y="971482"/>
                  <a:pt x="521780" y="975483"/>
                </a:cubicBezTo>
                <a:cubicBezTo>
                  <a:pt x="511207" y="977864"/>
                  <a:pt x="500729" y="975388"/>
                  <a:pt x="496157" y="976435"/>
                </a:cubicBezTo>
                <a:cubicBezTo>
                  <a:pt x="479870" y="980150"/>
                  <a:pt x="461391" y="990342"/>
                  <a:pt x="441579" y="996914"/>
                </a:cubicBezTo>
                <a:cubicBezTo>
                  <a:pt x="416528" y="1005296"/>
                  <a:pt x="389382" y="1012535"/>
                  <a:pt x="362903" y="1019965"/>
                </a:cubicBezTo>
                <a:cubicBezTo>
                  <a:pt x="361664" y="1012535"/>
                  <a:pt x="361093" y="1004725"/>
                  <a:pt x="359474" y="997867"/>
                </a:cubicBezTo>
                <a:cubicBezTo>
                  <a:pt x="357854" y="991104"/>
                  <a:pt x="356140" y="984151"/>
                  <a:pt x="354425" y="977102"/>
                </a:cubicBezTo>
                <a:cubicBezTo>
                  <a:pt x="354997" y="976626"/>
                  <a:pt x="355568" y="976054"/>
                  <a:pt x="356235" y="975578"/>
                </a:cubicBezTo>
                <a:cubicBezTo>
                  <a:pt x="362522" y="981198"/>
                  <a:pt x="363950" y="988723"/>
                  <a:pt x="371189" y="993961"/>
                </a:cubicBezTo>
                <a:cubicBezTo>
                  <a:pt x="358997" y="976721"/>
                  <a:pt x="385667" y="933954"/>
                  <a:pt x="404717" y="919952"/>
                </a:cubicBezTo>
                <a:cubicBezTo>
                  <a:pt x="415195" y="937478"/>
                  <a:pt x="427101" y="948432"/>
                  <a:pt x="452723" y="955290"/>
                </a:cubicBezTo>
                <a:cubicBezTo>
                  <a:pt x="433578" y="942526"/>
                  <a:pt x="414814" y="929477"/>
                  <a:pt x="427101" y="904903"/>
                </a:cubicBezTo>
                <a:cubicBezTo>
                  <a:pt x="430149" y="907474"/>
                  <a:pt x="434245" y="902712"/>
                  <a:pt x="431197" y="908713"/>
                </a:cubicBezTo>
                <a:cubicBezTo>
                  <a:pt x="436245" y="909189"/>
                  <a:pt x="431197" y="902617"/>
                  <a:pt x="435578" y="899092"/>
                </a:cubicBezTo>
                <a:cubicBezTo>
                  <a:pt x="441103" y="904617"/>
                  <a:pt x="443770" y="911189"/>
                  <a:pt x="451199" y="915856"/>
                </a:cubicBezTo>
                <a:cubicBezTo>
                  <a:pt x="451199" y="915761"/>
                  <a:pt x="451199" y="915666"/>
                  <a:pt x="451199" y="915666"/>
                </a:cubicBezTo>
                <a:cubicBezTo>
                  <a:pt x="453866" y="920524"/>
                  <a:pt x="457010" y="925096"/>
                  <a:pt x="460915" y="929096"/>
                </a:cubicBezTo>
                <a:cubicBezTo>
                  <a:pt x="452342" y="916714"/>
                  <a:pt x="450532" y="901759"/>
                  <a:pt x="446246" y="887281"/>
                </a:cubicBezTo>
                <a:cubicBezTo>
                  <a:pt x="446151" y="886996"/>
                  <a:pt x="446056" y="886710"/>
                  <a:pt x="445961" y="886329"/>
                </a:cubicBezTo>
                <a:cubicBezTo>
                  <a:pt x="446532" y="886043"/>
                  <a:pt x="447104" y="885853"/>
                  <a:pt x="447770" y="885757"/>
                </a:cubicBezTo>
                <a:cubicBezTo>
                  <a:pt x="451104" y="892330"/>
                  <a:pt x="455867" y="898045"/>
                  <a:pt x="461486" y="902426"/>
                </a:cubicBezTo>
                <a:cubicBezTo>
                  <a:pt x="457295" y="897854"/>
                  <a:pt x="454057" y="892615"/>
                  <a:pt x="451961" y="886996"/>
                </a:cubicBezTo>
                <a:cubicBezTo>
                  <a:pt x="452152" y="887091"/>
                  <a:pt x="452342" y="887186"/>
                  <a:pt x="452533" y="887377"/>
                </a:cubicBezTo>
                <a:cubicBezTo>
                  <a:pt x="455295" y="880233"/>
                  <a:pt x="447675" y="877090"/>
                  <a:pt x="450723" y="869946"/>
                </a:cubicBezTo>
                <a:cubicBezTo>
                  <a:pt x="451009" y="870327"/>
                  <a:pt x="451390" y="870708"/>
                  <a:pt x="451676" y="871089"/>
                </a:cubicBezTo>
                <a:cubicBezTo>
                  <a:pt x="453390" y="873280"/>
                  <a:pt x="455105" y="875566"/>
                  <a:pt x="456724" y="877852"/>
                </a:cubicBezTo>
                <a:cubicBezTo>
                  <a:pt x="456914" y="878614"/>
                  <a:pt x="457295" y="879376"/>
                  <a:pt x="457772" y="880042"/>
                </a:cubicBezTo>
                <a:cubicBezTo>
                  <a:pt x="457962" y="880042"/>
                  <a:pt x="458057" y="880042"/>
                  <a:pt x="458248" y="880138"/>
                </a:cubicBezTo>
                <a:cubicBezTo>
                  <a:pt x="463201" y="887377"/>
                  <a:pt x="468059" y="894901"/>
                  <a:pt x="474726" y="900807"/>
                </a:cubicBezTo>
                <a:cubicBezTo>
                  <a:pt x="467963" y="892425"/>
                  <a:pt x="464439" y="882614"/>
                  <a:pt x="459677" y="872899"/>
                </a:cubicBezTo>
                <a:cubicBezTo>
                  <a:pt x="468059" y="872137"/>
                  <a:pt x="477679" y="874518"/>
                  <a:pt x="485966" y="873470"/>
                </a:cubicBezTo>
                <a:cubicBezTo>
                  <a:pt x="485299" y="869946"/>
                  <a:pt x="478917" y="869946"/>
                  <a:pt x="471488" y="868517"/>
                </a:cubicBezTo>
                <a:cubicBezTo>
                  <a:pt x="472059" y="868612"/>
                  <a:pt x="472535" y="868612"/>
                  <a:pt x="473107" y="868708"/>
                </a:cubicBezTo>
                <a:cubicBezTo>
                  <a:pt x="481108" y="869184"/>
                  <a:pt x="489204" y="868422"/>
                  <a:pt x="496443" y="865564"/>
                </a:cubicBezTo>
                <a:cubicBezTo>
                  <a:pt x="488823" y="867088"/>
                  <a:pt x="481013" y="866517"/>
                  <a:pt x="473678" y="864802"/>
                </a:cubicBezTo>
                <a:cubicBezTo>
                  <a:pt x="466725" y="863183"/>
                  <a:pt x="459581" y="859754"/>
                  <a:pt x="457105" y="854706"/>
                </a:cubicBezTo>
                <a:cubicBezTo>
                  <a:pt x="457200" y="854706"/>
                  <a:pt x="457391" y="854706"/>
                  <a:pt x="457581" y="854801"/>
                </a:cubicBezTo>
                <a:cubicBezTo>
                  <a:pt x="461296" y="847276"/>
                  <a:pt x="463677" y="858230"/>
                  <a:pt x="469582" y="858230"/>
                </a:cubicBezTo>
                <a:cubicBezTo>
                  <a:pt x="469297" y="855277"/>
                  <a:pt x="468916" y="852325"/>
                  <a:pt x="468344" y="849467"/>
                </a:cubicBezTo>
                <a:cubicBezTo>
                  <a:pt x="475298" y="856325"/>
                  <a:pt x="485489" y="854515"/>
                  <a:pt x="492347" y="851182"/>
                </a:cubicBezTo>
                <a:cubicBezTo>
                  <a:pt x="484537" y="853468"/>
                  <a:pt x="475202" y="852896"/>
                  <a:pt x="471106" y="846419"/>
                </a:cubicBezTo>
                <a:cubicBezTo>
                  <a:pt x="466916" y="840228"/>
                  <a:pt x="465963" y="832132"/>
                  <a:pt x="465011" y="824131"/>
                </a:cubicBezTo>
                <a:cubicBezTo>
                  <a:pt x="464725" y="821178"/>
                  <a:pt x="464439" y="818130"/>
                  <a:pt x="464153" y="815082"/>
                </a:cubicBezTo>
                <a:lnTo>
                  <a:pt x="463010" y="815272"/>
                </a:lnTo>
                <a:cubicBezTo>
                  <a:pt x="462820" y="806414"/>
                  <a:pt x="464439" y="796984"/>
                  <a:pt x="469202" y="786221"/>
                </a:cubicBezTo>
                <a:cubicBezTo>
                  <a:pt x="473488" y="787364"/>
                  <a:pt x="473774" y="790126"/>
                  <a:pt x="476631" y="791841"/>
                </a:cubicBezTo>
                <a:cubicBezTo>
                  <a:pt x="477869" y="794413"/>
                  <a:pt x="479393" y="796984"/>
                  <a:pt x="481203" y="799366"/>
                </a:cubicBezTo>
                <a:cubicBezTo>
                  <a:pt x="487490" y="808319"/>
                  <a:pt x="499491" y="810129"/>
                  <a:pt x="508349" y="806986"/>
                </a:cubicBezTo>
                <a:cubicBezTo>
                  <a:pt x="498824" y="808510"/>
                  <a:pt x="489014" y="804795"/>
                  <a:pt x="485204" y="796699"/>
                </a:cubicBezTo>
                <a:cubicBezTo>
                  <a:pt x="481108" y="788888"/>
                  <a:pt x="480346" y="779554"/>
                  <a:pt x="479774" y="770314"/>
                </a:cubicBezTo>
                <a:cubicBezTo>
                  <a:pt x="479870" y="765266"/>
                  <a:pt x="479489" y="760123"/>
                  <a:pt x="478822" y="754884"/>
                </a:cubicBezTo>
                <a:cubicBezTo>
                  <a:pt x="480251" y="742882"/>
                  <a:pt x="474726" y="726214"/>
                  <a:pt x="472821" y="714117"/>
                </a:cubicBezTo>
                <a:cubicBezTo>
                  <a:pt x="472535" y="712307"/>
                  <a:pt x="476250" y="709450"/>
                  <a:pt x="475774" y="707735"/>
                </a:cubicBezTo>
                <a:cubicBezTo>
                  <a:pt x="472250" y="696591"/>
                  <a:pt x="459200" y="690590"/>
                  <a:pt x="466725" y="676493"/>
                </a:cubicBezTo>
                <a:cubicBezTo>
                  <a:pt x="467582" y="676588"/>
                  <a:pt x="468059" y="676874"/>
                  <a:pt x="468344" y="677255"/>
                </a:cubicBezTo>
                <a:cubicBezTo>
                  <a:pt x="468535" y="678112"/>
                  <a:pt x="468725" y="679065"/>
                  <a:pt x="468916" y="679922"/>
                </a:cubicBezTo>
                <a:cubicBezTo>
                  <a:pt x="468916" y="680398"/>
                  <a:pt x="469011" y="680779"/>
                  <a:pt x="469202" y="681160"/>
                </a:cubicBezTo>
                <a:cubicBezTo>
                  <a:pt x="469773" y="683256"/>
                  <a:pt x="470440" y="685351"/>
                  <a:pt x="471202" y="687352"/>
                </a:cubicBezTo>
                <a:cubicBezTo>
                  <a:pt x="472916" y="692590"/>
                  <a:pt x="478060" y="697448"/>
                  <a:pt x="483680" y="696591"/>
                </a:cubicBezTo>
                <a:cubicBezTo>
                  <a:pt x="477965" y="696400"/>
                  <a:pt x="474631" y="691447"/>
                  <a:pt x="473774" y="686590"/>
                </a:cubicBezTo>
                <a:cubicBezTo>
                  <a:pt x="473297" y="684399"/>
                  <a:pt x="473012" y="682208"/>
                  <a:pt x="472821" y="679827"/>
                </a:cubicBezTo>
                <a:cubicBezTo>
                  <a:pt x="474536" y="677446"/>
                  <a:pt x="475774" y="673921"/>
                  <a:pt x="478441" y="674302"/>
                </a:cubicBezTo>
                <a:cubicBezTo>
                  <a:pt x="478631" y="676779"/>
                  <a:pt x="479298" y="679065"/>
                  <a:pt x="481203" y="681065"/>
                </a:cubicBezTo>
                <a:cubicBezTo>
                  <a:pt x="479393" y="678303"/>
                  <a:pt x="479393" y="675541"/>
                  <a:pt x="479870" y="672588"/>
                </a:cubicBezTo>
                <a:cubicBezTo>
                  <a:pt x="485966" y="654014"/>
                  <a:pt x="469964" y="637917"/>
                  <a:pt x="455676" y="623344"/>
                </a:cubicBezTo>
                <a:cubicBezTo>
                  <a:pt x="456343" y="623629"/>
                  <a:pt x="457200" y="623725"/>
                  <a:pt x="457962" y="623820"/>
                </a:cubicBezTo>
                <a:cubicBezTo>
                  <a:pt x="461486" y="624010"/>
                  <a:pt x="464534" y="622582"/>
                  <a:pt x="467201" y="620962"/>
                </a:cubicBezTo>
                <a:cubicBezTo>
                  <a:pt x="464249" y="622105"/>
                  <a:pt x="461105" y="622963"/>
                  <a:pt x="458248" y="622296"/>
                </a:cubicBezTo>
                <a:cubicBezTo>
                  <a:pt x="455581" y="621629"/>
                  <a:pt x="453676" y="619534"/>
                  <a:pt x="452342" y="617057"/>
                </a:cubicBezTo>
                <a:cubicBezTo>
                  <a:pt x="457010" y="591625"/>
                  <a:pt x="432054" y="577243"/>
                  <a:pt x="410147" y="561717"/>
                </a:cubicBezTo>
                <a:cubicBezTo>
                  <a:pt x="413290" y="557621"/>
                  <a:pt x="418529" y="557145"/>
                  <a:pt x="423958" y="558383"/>
                </a:cubicBezTo>
                <a:cubicBezTo>
                  <a:pt x="433864" y="563146"/>
                  <a:pt x="443770" y="572194"/>
                  <a:pt x="456057" y="571813"/>
                </a:cubicBezTo>
                <a:cubicBezTo>
                  <a:pt x="449390" y="570861"/>
                  <a:pt x="444341" y="567527"/>
                  <a:pt x="439484" y="563622"/>
                </a:cubicBezTo>
                <a:cubicBezTo>
                  <a:pt x="436245" y="559240"/>
                  <a:pt x="432626" y="556383"/>
                  <a:pt x="428720" y="554668"/>
                </a:cubicBezTo>
                <a:cubicBezTo>
                  <a:pt x="425863" y="552478"/>
                  <a:pt x="422815" y="550573"/>
                  <a:pt x="419195" y="549049"/>
                </a:cubicBezTo>
                <a:cubicBezTo>
                  <a:pt x="404146" y="544191"/>
                  <a:pt x="389192" y="543334"/>
                  <a:pt x="373475" y="546191"/>
                </a:cubicBezTo>
                <a:cubicBezTo>
                  <a:pt x="373285" y="546191"/>
                  <a:pt x="373094" y="546286"/>
                  <a:pt x="372904" y="546286"/>
                </a:cubicBezTo>
                <a:cubicBezTo>
                  <a:pt x="373475" y="544858"/>
                  <a:pt x="373666" y="543524"/>
                  <a:pt x="372332" y="542762"/>
                </a:cubicBezTo>
                <a:cubicBezTo>
                  <a:pt x="377666" y="540857"/>
                  <a:pt x="382905" y="539047"/>
                  <a:pt x="389001" y="539143"/>
                </a:cubicBezTo>
                <a:cubicBezTo>
                  <a:pt x="389954" y="539238"/>
                  <a:pt x="391001" y="539333"/>
                  <a:pt x="391859" y="539333"/>
                </a:cubicBezTo>
                <a:cubicBezTo>
                  <a:pt x="394811" y="539809"/>
                  <a:pt x="398050" y="540667"/>
                  <a:pt x="401479" y="542381"/>
                </a:cubicBezTo>
                <a:cubicBezTo>
                  <a:pt x="401288" y="541524"/>
                  <a:pt x="400812" y="540762"/>
                  <a:pt x="400241" y="540000"/>
                </a:cubicBezTo>
                <a:cubicBezTo>
                  <a:pt x="403193" y="540190"/>
                  <a:pt x="406146" y="540190"/>
                  <a:pt x="409004" y="540000"/>
                </a:cubicBezTo>
                <a:cubicBezTo>
                  <a:pt x="405384" y="539714"/>
                  <a:pt x="401765" y="538952"/>
                  <a:pt x="398145" y="538000"/>
                </a:cubicBezTo>
                <a:cubicBezTo>
                  <a:pt x="394049" y="534761"/>
                  <a:pt x="387953" y="532189"/>
                  <a:pt x="389001" y="526951"/>
                </a:cubicBezTo>
                <a:cubicBezTo>
                  <a:pt x="389001" y="526951"/>
                  <a:pt x="389001" y="526951"/>
                  <a:pt x="389001" y="526951"/>
                </a:cubicBezTo>
                <a:cubicBezTo>
                  <a:pt x="396335" y="526760"/>
                  <a:pt x="403670" y="525712"/>
                  <a:pt x="409861" y="521140"/>
                </a:cubicBezTo>
                <a:cubicBezTo>
                  <a:pt x="393668" y="529332"/>
                  <a:pt x="378524" y="517045"/>
                  <a:pt x="359093" y="522093"/>
                </a:cubicBezTo>
                <a:cubicBezTo>
                  <a:pt x="358712" y="522188"/>
                  <a:pt x="358426" y="522283"/>
                  <a:pt x="358045" y="522379"/>
                </a:cubicBezTo>
                <a:cubicBezTo>
                  <a:pt x="361379" y="515235"/>
                  <a:pt x="361188" y="521426"/>
                  <a:pt x="365474" y="510472"/>
                </a:cubicBezTo>
                <a:cubicBezTo>
                  <a:pt x="363855" y="509710"/>
                  <a:pt x="362236" y="509044"/>
                  <a:pt x="360617" y="508282"/>
                </a:cubicBezTo>
                <a:cubicBezTo>
                  <a:pt x="360617" y="508186"/>
                  <a:pt x="360712" y="508091"/>
                  <a:pt x="360712" y="508091"/>
                </a:cubicBezTo>
                <a:cubicBezTo>
                  <a:pt x="368903" y="507329"/>
                  <a:pt x="377857" y="507139"/>
                  <a:pt x="384905" y="502090"/>
                </a:cubicBezTo>
                <a:cubicBezTo>
                  <a:pt x="377476" y="505615"/>
                  <a:pt x="370046" y="504662"/>
                  <a:pt x="362141" y="503995"/>
                </a:cubicBezTo>
                <a:cubicBezTo>
                  <a:pt x="363760" y="499328"/>
                  <a:pt x="365189" y="494661"/>
                  <a:pt x="368046" y="490660"/>
                </a:cubicBezTo>
                <a:cubicBezTo>
                  <a:pt x="364331" y="494375"/>
                  <a:pt x="361855" y="499233"/>
                  <a:pt x="359378" y="503805"/>
                </a:cubicBezTo>
                <a:cubicBezTo>
                  <a:pt x="355568" y="503519"/>
                  <a:pt x="351568" y="503519"/>
                  <a:pt x="347472" y="504186"/>
                </a:cubicBezTo>
                <a:cubicBezTo>
                  <a:pt x="344138" y="504853"/>
                  <a:pt x="340709" y="506091"/>
                  <a:pt x="337661" y="507805"/>
                </a:cubicBezTo>
                <a:cubicBezTo>
                  <a:pt x="336614" y="508377"/>
                  <a:pt x="335375" y="508948"/>
                  <a:pt x="334137" y="509615"/>
                </a:cubicBezTo>
                <a:cubicBezTo>
                  <a:pt x="340995" y="492565"/>
                  <a:pt x="347567" y="475516"/>
                  <a:pt x="354044" y="458371"/>
                </a:cubicBezTo>
                <a:cubicBezTo>
                  <a:pt x="365665" y="427510"/>
                  <a:pt x="373761" y="394553"/>
                  <a:pt x="388430" y="365502"/>
                </a:cubicBezTo>
                <a:cubicBezTo>
                  <a:pt x="395859" y="350833"/>
                  <a:pt x="405860" y="341023"/>
                  <a:pt x="414623" y="323878"/>
                </a:cubicBezTo>
                <a:cubicBezTo>
                  <a:pt x="427482" y="298636"/>
                  <a:pt x="433102" y="276348"/>
                  <a:pt x="447961" y="254631"/>
                </a:cubicBezTo>
                <a:cubicBezTo>
                  <a:pt x="463391" y="232057"/>
                  <a:pt x="489490" y="209482"/>
                  <a:pt x="505682" y="184622"/>
                </a:cubicBezTo>
                <a:cubicBezTo>
                  <a:pt x="511683" y="175478"/>
                  <a:pt x="517493" y="163286"/>
                  <a:pt x="523399" y="152618"/>
                </a:cubicBezTo>
                <a:cubicBezTo>
                  <a:pt x="529781" y="141093"/>
                  <a:pt x="540639" y="126043"/>
                  <a:pt x="541973" y="118709"/>
                </a:cubicBezTo>
                <a:cubicBezTo>
                  <a:pt x="543306" y="110899"/>
                  <a:pt x="529685" y="83562"/>
                  <a:pt x="524637" y="76418"/>
                </a:cubicBezTo>
                <a:cubicBezTo>
                  <a:pt x="521494" y="72037"/>
                  <a:pt x="514731" y="69465"/>
                  <a:pt x="512064" y="64607"/>
                </a:cubicBezTo>
                <a:cubicBezTo>
                  <a:pt x="509111" y="59083"/>
                  <a:pt x="511112" y="52415"/>
                  <a:pt x="508159" y="47653"/>
                </a:cubicBezTo>
                <a:cubicBezTo>
                  <a:pt x="505968" y="44128"/>
                  <a:pt x="498920" y="39080"/>
                  <a:pt x="494443" y="33175"/>
                </a:cubicBezTo>
                <a:cubicBezTo>
                  <a:pt x="484918" y="20602"/>
                  <a:pt x="482537" y="11648"/>
                  <a:pt x="465106" y="14410"/>
                </a:cubicBezTo>
                <a:cubicBezTo>
                  <a:pt x="458153" y="-4354"/>
                  <a:pt x="430816" y="-7021"/>
                  <a:pt x="425672" y="19840"/>
                </a:cubicBezTo>
                <a:cubicBezTo>
                  <a:pt x="416624" y="-5021"/>
                  <a:pt x="395383" y="11172"/>
                  <a:pt x="383286" y="21840"/>
                </a:cubicBezTo>
                <a:cubicBezTo>
                  <a:pt x="365093" y="37651"/>
                  <a:pt x="342138" y="84895"/>
                  <a:pt x="333185" y="110327"/>
                </a:cubicBezTo>
                <a:cubicBezTo>
                  <a:pt x="314420" y="163381"/>
                  <a:pt x="347472" y="188908"/>
                  <a:pt x="332042" y="239010"/>
                </a:cubicBezTo>
                <a:cubicBezTo>
                  <a:pt x="309658" y="311590"/>
                  <a:pt x="261366" y="381504"/>
                  <a:pt x="215932" y="448846"/>
                </a:cubicBezTo>
                <a:cubicBezTo>
                  <a:pt x="209360" y="458561"/>
                  <a:pt x="202597" y="468181"/>
                  <a:pt x="195834" y="477802"/>
                </a:cubicBezTo>
                <a:cubicBezTo>
                  <a:pt x="192310" y="465419"/>
                  <a:pt x="188500" y="453418"/>
                  <a:pt x="183071" y="442464"/>
                </a:cubicBezTo>
                <a:cubicBezTo>
                  <a:pt x="178499" y="433225"/>
                  <a:pt x="172498" y="422938"/>
                  <a:pt x="162211" y="417985"/>
                </a:cubicBezTo>
                <a:cubicBezTo>
                  <a:pt x="149828" y="436939"/>
                  <a:pt x="163163" y="458942"/>
                  <a:pt x="168307" y="478945"/>
                </a:cubicBezTo>
                <a:cubicBezTo>
                  <a:pt x="170688" y="488279"/>
                  <a:pt x="173450" y="497423"/>
                  <a:pt x="175736" y="506472"/>
                </a:cubicBezTo>
                <a:cubicBezTo>
                  <a:pt x="170212" y="514568"/>
                  <a:pt x="164783" y="522760"/>
                  <a:pt x="159449" y="531237"/>
                </a:cubicBezTo>
                <a:cubicBezTo>
                  <a:pt x="147066" y="524474"/>
                  <a:pt x="135446" y="518092"/>
                  <a:pt x="127826" y="522664"/>
                </a:cubicBezTo>
                <a:cubicBezTo>
                  <a:pt x="122301" y="525903"/>
                  <a:pt x="119253" y="534666"/>
                  <a:pt x="123254" y="545048"/>
                </a:cubicBezTo>
                <a:cubicBezTo>
                  <a:pt x="110204" y="548477"/>
                  <a:pt x="109442" y="562003"/>
                  <a:pt x="115062" y="571432"/>
                </a:cubicBezTo>
                <a:cubicBezTo>
                  <a:pt x="108204" y="562288"/>
                  <a:pt x="99441" y="567051"/>
                  <a:pt x="95917" y="572099"/>
                </a:cubicBezTo>
                <a:cubicBezTo>
                  <a:pt x="88011" y="583815"/>
                  <a:pt x="104680" y="600960"/>
                  <a:pt x="111824" y="615057"/>
                </a:cubicBezTo>
                <a:cubicBezTo>
                  <a:pt x="109157" y="619248"/>
                  <a:pt x="106490" y="623153"/>
                  <a:pt x="103823" y="626773"/>
                </a:cubicBezTo>
                <a:cubicBezTo>
                  <a:pt x="97060" y="632773"/>
                  <a:pt x="90107" y="638393"/>
                  <a:pt x="82677" y="643060"/>
                </a:cubicBezTo>
                <a:cubicBezTo>
                  <a:pt x="75819" y="647251"/>
                  <a:pt x="68485" y="650680"/>
                  <a:pt x="60865" y="651252"/>
                </a:cubicBezTo>
                <a:cubicBezTo>
                  <a:pt x="57245" y="651633"/>
                  <a:pt x="53435" y="650966"/>
                  <a:pt x="50006" y="649347"/>
                </a:cubicBezTo>
                <a:cubicBezTo>
                  <a:pt x="49625" y="646299"/>
                  <a:pt x="49530" y="643156"/>
                  <a:pt x="49816" y="640012"/>
                </a:cubicBezTo>
                <a:cubicBezTo>
                  <a:pt x="49054" y="642775"/>
                  <a:pt x="48578" y="645727"/>
                  <a:pt x="48387" y="648585"/>
                </a:cubicBezTo>
                <a:cubicBezTo>
                  <a:pt x="45149" y="646870"/>
                  <a:pt x="42196" y="644394"/>
                  <a:pt x="39624" y="641251"/>
                </a:cubicBezTo>
                <a:cubicBezTo>
                  <a:pt x="41243" y="645918"/>
                  <a:pt x="44291" y="650490"/>
                  <a:pt x="48387" y="654109"/>
                </a:cubicBezTo>
                <a:cubicBezTo>
                  <a:pt x="48482" y="655824"/>
                  <a:pt x="48768" y="657538"/>
                  <a:pt x="49054" y="659253"/>
                </a:cubicBezTo>
                <a:cubicBezTo>
                  <a:pt x="48006" y="659634"/>
                  <a:pt x="46958" y="659920"/>
                  <a:pt x="45911" y="660301"/>
                </a:cubicBezTo>
                <a:cubicBezTo>
                  <a:pt x="40100" y="658300"/>
                  <a:pt x="34385" y="655348"/>
                  <a:pt x="29147" y="651823"/>
                </a:cubicBezTo>
                <a:cubicBezTo>
                  <a:pt x="32957" y="655443"/>
                  <a:pt x="37243" y="658872"/>
                  <a:pt x="41815" y="661634"/>
                </a:cubicBezTo>
                <a:cubicBezTo>
                  <a:pt x="34385" y="664111"/>
                  <a:pt x="27051" y="666587"/>
                  <a:pt x="20765" y="669445"/>
                </a:cubicBezTo>
                <a:cubicBezTo>
                  <a:pt x="13811" y="672588"/>
                  <a:pt x="6858" y="675826"/>
                  <a:pt x="0" y="679065"/>
                </a:cubicBezTo>
                <a:lnTo>
                  <a:pt x="0" y="2141819"/>
                </a:lnTo>
                <a:lnTo>
                  <a:pt x="381" y="2141819"/>
                </a:lnTo>
                <a:lnTo>
                  <a:pt x="381" y="2921917"/>
                </a:lnTo>
                <a:lnTo>
                  <a:pt x="481489" y="2921917"/>
                </a:lnTo>
                <a:lnTo>
                  <a:pt x="481489" y="2921250"/>
                </a:lnTo>
                <a:lnTo>
                  <a:pt x="4990910" y="2921250"/>
                </a:lnTo>
                <a:cubicBezTo>
                  <a:pt x="4994529" y="2918869"/>
                  <a:pt x="4998149" y="2916488"/>
                  <a:pt x="5001768" y="2913916"/>
                </a:cubicBezTo>
                <a:cubicBezTo>
                  <a:pt x="5011007" y="2907343"/>
                  <a:pt x="5019104" y="2898676"/>
                  <a:pt x="5029677" y="2891341"/>
                </a:cubicBezTo>
                <a:cubicBezTo>
                  <a:pt x="5036630" y="2886484"/>
                  <a:pt x="5048536" y="2884293"/>
                  <a:pt x="5054823" y="2880102"/>
                </a:cubicBezTo>
                <a:cubicBezTo>
                  <a:pt x="5078635" y="2864291"/>
                  <a:pt x="5101114" y="2839049"/>
                  <a:pt x="5124164" y="2815904"/>
                </a:cubicBezTo>
                <a:cubicBezTo>
                  <a:pt x="5181600" y="2758468"/>
                  <a:pt x="5240274" y="2699984"/>
                  <a:pt x="5295043" y="2644358"/>
                </a:cubicBezTo>
                <a:cubicBezTo>
                  <a:pt x="5307140" y="2632071"/>
                  <a:pt x="5317999" y="2616545"/>
                  <a:pt x="5329523" y="2607211"/>
                </a:cubicBezTo>
                <a:cubicBezTo>
                  <a:pt x="5339811" y="2598829"/>
                  <a:pt x="5359813" y="2591685"/>
                  <a:pt x="5367623" y="2584160"/>
                </a:cubicBezTo>
                <a:cubicBezTo>
                  <a:pt x="5375339" y="2576731"/>
                  <a:pt x="5375529" y="2569968"/>
                  <a:pt x="5381244" y="2565206"/>
                </a:cubicBezTo>
                <a:cubicBezTo>
                  <a:pt x="5399627" y="2549870"/>
                  <a:pt x="5431822" y="2543965"/>
                  <a:pt x="5457825" y="2529487"/>
                </a:cubicBezTo>
                <a:cubicBezTo>
                  <a:pt x="5475923" y="2519390"/>
                  <a:pt x="5493067" y="2508151"/>
                  <a:pt x="5509451" y="2500340"/>
                </a:cubicBezTo>
                <a:cubicBezTo>
                  <a:pt x="5508975" y="2501864"/>
                  <a:pt x="5508593" y="2503388"/>
                  <a:pt x="5508212" y="2504722"/>
                </a:cubicBezTo>
                <a:cubicBezTo>
                  <a:pt x="5504974" y="2517676"/>
                  <a:pt x="5507641" y="2534344"/>
                  <a:pt x="5504593" y="2542917"/>
                </a:cubicBezTo>
                <a:cubicBezTo>
                  <a:pt x="5499926" y="2556062"/>
                  <a:pt x="5486877" y="2565587"/>
                  <a:pt x="5481923" y="2576255"/>
                </a:cubicBezTo>
                <a:cubicBezTo>
                  <a:pt x="5478685" y="2583303"/>
                  <a:pt x="5478209" y="2592828"/>
                  <a:pt x="5475733" y="2598924"/>
                </a:cubicBezTo>
                <a:cubicBezTo>
                  <a:pt x="5469160" y="2614926"/>
                  <a:pt x="5455825" y="2631785"/>
                  <a:pt x="5445157" y="2648073"/>
                </a:cubicBezTo>
                <a:cubicBezTo>
                  <a:pt x="5416391" y="2692174"/>
                  <a:pt x="5375910" y="2735417"/>
                  <a:pt x="5342001" y="2770565"/>
                </a:cubicBezTo>
                <a:cubicBezTo>
                  <a:pt x="5320761" y="2792472"/>
                  <a:pt x="5294471" y="2815808"/>
                  <a:pt x="5268182" y="2841335"/>
                </a:cubicBezTo>
                <a:cubicBezTo>
                  <a:pt x="5256658" y="2852575"/>
                  <a:pt x="5245417" y="2867529"/>
                  <a:pt x="5233035" y="2880483"/>
                </a:cubicBezTo>
                <a:cubicBezTo>
                  <a:pt x="5219891" y="2894294"/>
                  <a:pt x="5204841" y="2905724"/>
                  <a:pt x="5197888" y="2919631"/>
                </a:cubicBezTo>
                <a:cubicBezTo>
                  <a:pt x="5197602" y="2920107"/>
                  <a:pt x="5197507" y="2920679"/>
                  <a:pt x="5197221" y="2921155"/>
                </a:cubicBezTo>
                <a:lnTo>
                  <a:pt x="5621084" y="2921155"/>
                </a:lnTo>
                <a:cubicBezTo>
                  <a:pt x="5620512" y="2920012"/>
                  <a:pt x="5619941" y="2918964"/>
                  <a:pt x="5619369" y="2917821"/>
                </a:cubicBezTo>
                <a:cubicBezTo>
                  <a:pt x="5618893" y="2916868"/>
                  <a:pt x="5618512" y="2915821"/>
                  <a:pt x="5618036" y="2914868"/>
                </a:cubicBezTo>
                <a:cubicBezTo>
                  <a:pt x="5617941" y="2914868"/>
                  <a:pt x="5617941" y="2914773"/>
                  <a:pt x="5617845" y="2914773"/>
                </a:cubicBezTo>
                <a:cubicBezTo>
                  <a:pt x="5617559" y="2914201"/>
                  <a:pt x="5617274" y="2913535"/>
                  <a:pt x="5616988" y="2912963"/>
                </a:cubicBezTo>
                <a:cubicBezTo>
                  <a:pt x="5616321" y="2910963"/>
                  <a:pt x="5615655" y="2908867"/>
                  <a:pt x="5614797" y="2906867"/>
                </a:cubicBezTo>
                <a:cubicBezTo>
                  <a:pt x="5612225" y="2900866"/>
                  <a:pt x="5608320" y="2895056"/>
                  <a:pt x="5604605" y="2890675"/>
                </a:cubicBezTo>
                <a:cubicBezTo>
                  <a:pt x="5603462" y="2889246"/>
                  <a:pt x="5602320" y="2887913"/>
                  <a:pt x="5601177" y="2886579"/>
                </a:cubicBezTo>
                <a:cubicBezTo>
                  <a:pt x="5599558" y="2882959"/>
                  <a:pt x="5597652" y="2879435"/>
                  <a:pt x="5595366" y="2875816"/>
                </a:cubicBezTo>
                <a:cubicBezTo>
                  <a:pt x="5591556" y="2870006"/>
                  <a:pt x="5586508" y="2863719"/>
                  <a:pt x="5578507" y="2860099"/>
                </a:cubicBezTo>
                <a:cubicBezTo>
                  <a:pt x="5573840" y="2858004"/>
                  <a:pt x="5568315" y="2857432"/>
                  <a:pt x="5563267" y="2858385"/>
                </a:cubicBezTo>
                <a:cubicBezTo>
                  <a:pt x="5556124" y="2856480"/>
                  <a:pt x="5548598" y="2856671"/>
                  <a:pt x="5541455" y="2858385"/>
                </a:cubicBezTo>
                <a:lnTo>
                  <a:pt x="5541455" y="2858385"/>
                </a:lnTo>
                <a:cubicBezTo>
                  <a:pt x="5541455" y="2858194"/>
                  <a:pt x="5541550" y="2857909"/>
                  <a:pt x="5541550" y="2857718"/>
                </a:cubicBezTo>
                <a:cubicBezTo>
                  <a:pt x="5536978" y="2856575"/>
                  <a:pt x="5532406" y="2855432"/>
                  <a:pt x="5527834" y="2854289"/>
                </a:cubicBezTo>
                <a:cubicBezTo>
                  <a:pt x="5526596" y="2856956"/>
                  <a:pt x="5523452" y="2855718"/>
                  <a:pt x="5520976" y="2855813"/>
                </a:cubicBezTo>
                <a:cubicBezTo>
                  <a:pt x="5516785" y="2855432"/>
                  <a:pt x="5512499" y="2854766"/>
                  <a:pt x="5508022" y="2853908"/>
                </a:cubicBezTo>
                <a:cubicBezTo>
                  <a:pt x="5505069" y="2852860"/>
                  <a:pt x="5502307" y="2851908"/>
                  <a:pt x="5499545" y="2850765"/>
                </a:cubicBezTo>
                <a:lnTo>
                  <a:pt x="5499450" y="2852003"/>
                </a:lnTo>
                <a:cubicBezTo>
                  <a:pt x="5498783" y="2851813"/>
                  <a:pt x="5498116" y="2851622"/>
                  <a:pt x="5497449" y="2851527"/>
                </a:cubicBezTo>
                <a:cubicBezTo>
                  <a:pt x="5486686" y="2848860"/>
                  <a:pt x="5474399" y="2845526"/>
                  <a:pt x="5461635" y="2844383"/>
                </a:cubicBezTo>
                <a:cubicBezTo>
                  <a:pt x="5482781" y="2807712"/>
                  <a:pt x="5503450" y="2771803"/>
                  <a:pt x="5525357" y="2735893"/>
                </a:cubicBezTo>
                <a:cubicBezTo>
                  <a:pt x="5537264" y="2716367"/>
                  <a:pt x="5550789" y="2701318"/>
                  <a:pt x="5563362" y="2683220"/>
                </a:cubicBezTo>
                <a:cubicBezTo>
                  <a:pt x="5572887" y="2669504"/>
                  <a:pt x="5574983" y="2656931"/>
                  <a:pt x="5582984" y="2646740"/>
                </a:cubicBezTo>
                <a:cubicBezTo>
                  <a:pt x="5593747" y="2632928"/>
                  <a:pt x="5617845" y="2624451"/>
                  <a:pt x="5635752" y="2616164"/>
                </a:cubicBezTo>
                <a:cubicBezTo>
                  <a:pt x="5654516" y="2607497"/>
                  <a:pt x="5673948" y="2601496"/>
                  <a:pt x="5690902" y="2590637"/>
                </a:cubicBezTo>
                <a:cubicBezTo>
                  <a:pt x="5698712" y="2585684"/>
                  <a:pt x="5706714" y="2574635"/>
                  <a:pt x="5715667" y="2568444"/>
                </a:cubicBezTo>
                <a:cubicBezTo>
                  <a:pt x="5719477" y="2565872"/>
                  <a:pt x="5724430" y="2564063"/>
                  <a:pt x="5729859" y="2562253"/>
                </a:cubicBezTo>
                <a:cubicBezTo>
                  <a:pt x="5732241" y="2647597"/>
                  <a:pt x="5732145" y="2734179"/>
                  <a:pt x="5736432" y="2821523"/>
                </a:cubicBezTo>
                <a:cubicBezTo>
                  <a:pt x="5738146" y="2855623"/>
                  <a:pt x="5747671" y="2885531"/>
                  <a:pt x="5754720" y="2920012"/>
                </a:cubicBezTo>
                <a:cubicBezTo>
                  <a:pt x="5754815" y="2920393"/>
                  <a:pt x="5754910" y="2920869"/>
                  <a:pt x="5755005" y="2921250"/>
                </a:cubicBezTo>
                <a:lnTo>
                  <a:pt x="6077427" y="2921250"/>
                </a:lnTo>
                <a:cubicBezTo>
                  <a:pt x="6097429" y="2885531"/>
                  <a:pt x="6117526" y="2848955"/>
                  <a:pt x="6138863" y="2813427"/>
                </a:cubicBezTo>
                <a:cubicBezTo>
                  <a:pt x="6159627" y="2778661"/>
                  <a:pt x="6180296" y="2741608"/>
                  <a:pt x="6203251" y="2713986"/>
                </a:cubicBezTo>
                <a:cubicBezTo>
                  <a:pt x="6216396" y="2698079"/>
                  <a:pt x="6245162" y="2686268"/>
                  <a:pt x="6263640" y="2670647"/>
                </a:cubicBezTo>
                <a:cubicBezTo>
                  <a:pt x="6282214" y="2654931"/>
                  <a:pt x="6298692" y="2636167"/>
                  <a:pt x="6315932" y="2621498"/>
                </a:cubicBezTo>
                <a:cubicBezTo>
                  <a:pt x="6334411" y="2605782"/>
                  <a:pt x="6352033" y="2589590"/>
                  <a:pt x="6370987" y="2575683"/>
                </a:cubicBezTo>
                <a:cubicBezTo>
                  <a:pt x="6389275" y="2562443"/>
                  <a:pt x="6415278" y="2551585"/>
                  <a:pt x="6420707" y="2527487"/>
                </a:cubicBezTo>
                <a:cubicBezTo>
                  <a:pt x="6402610" y="2514056"/>
                  <a:pt x="6384036" y="2532630"/>
                  <a:pt x="6369273" y="2542060"/>
                </a:cubicBezTo>
                <a:close/>
                <a:moveTo>
                  <a:pt x="3614833" y="1353054"/>
                </a:moveTo>
                <a:cubicBezTo>
                  <a:pt x="3610356" y="1365151"/>
                  <a:pt x="3615214" y="1373723"/>
                  <a:pt x="3605594" y="1387630"/>
                </a:cubicBezTo>
                <a:cubicBezTo>
                  <a:pt x="3593497" y="1374485"/>
                  <a:pt x="3596830" y="1356007"/>
                  <a:pt x="3614833" y="1353054"/>
                </a:cubicBezTo>
                <a:close/>
                <a:moveTo>
                  <a:pt x="2392966" y="1466020"/>
                </a:moveTo>
                <a:cubicBezTo>
                  <a:pt x="2393728" y="1456114"/>
                  <a:pt x="2386965" y="1441446"/>
                  <a:pt x="2390108" y="1435445"/>
                </a:cubicBezTo>
                <a:cubicBezTo>
                  <a:pt x="2392204" y="1444208"/>
                  <a:pt x="2397347" y="1459543"/>
                  <a:pt x="2392966" y="1466020"/>
                </a:cubicBezTo>
                <a:close/>
                <a:moveTo>
                  <a:pt x="2206466" y="1725767"/>
                </a:moveTo>
                <a:lnTo>
                  <a:pt x="2207705" y="1728625"/>
                </a:lnTo>
                <a:cubicBezTo>
                  <a:pt x="2206943" y="1727958"/>
                  <a:pt x="2206276" y="1727196"/>
                  <a:pt x="2205609" y="1726434"/>
                </a:cubicBezTo>
                <a:cubicBezTo>
                  <a:pt x="2205990" y="1726148"/>
                  <a:pt x="2206181" y="1725958"/>
                  <a:pt x="2206466" y="1725767"/>
                </a:cubicBezTo>
                <a:close/>
                <a:moveTo>
                  <a:pt x="2148745" y="1002820"/>
                </a:moveTo>
                <a:cubicBezTo>
                  <a:pt x="2157317" y="1015869"/>
                  <a:pt x="2147792" y="1028632"/>
                  <a:pt x="2132457" y="1028728"/>
                </a:cubicBezTo>
                <a:cubicBezTo>
                  <a:pt x="2135600" y="1014535"/>
                  <a:pt x="2143792" y="1012630"/>
                  <a:pt x="2148745" y="1002820"/>
                </a:cubicBezTo>
                <a:close/>
                <a:moveTo>
                  <a:pt x="413195" y="51177"/>
                </a:moveTo>
                <a:cubicBezTo>
                  <a:pt x="423481" y="66798"/>
                  <a:pt x="411956" y="82228"/>
                  <a:pt x="393573" y="82324"/>
                </a:cubicBezTo>
                <a:cubicBezTo>
                  <a:pt x="397383" y="65274"/>
                  <a:pt x="407289" y="62988"/>
                  <a:pt x="413195" y="51177"/>
                </a:cubicBezTo>
                <a:close/>
                <a:moveTo>
                  <a:pt x="260699" y="1475164"/>
                </a:moveTo>
                <a:cubicBezTo>
                  <a:pt x="280226" y="1446113"/>
                  <a:pt x="314230" y="1418491"/>
                  <a:pt x="342710" y="1394107"/>
                </a:cubicBezTo>
                <a:cubicBezTo>
                  <a:pt x="358712" y="1380486"/>
                  <a:pt x="375095" y="1367341"/>
                  <a:pt x="391287" y="1354387"/>
                </a:cubicBezTo>
                <a:cubicBezTo>
                  <a:pt x="395383" y="1378676"/>
                  <a:pt x="397955" y="1403727"/>
                  <a:pt x="403003" y="1428873"/>
                </a:cubicBezTo>
                <a:cubicBezTo>
                  <a:pt x="395573" y="1432969"/>
                  <a:pt x="388239" y="1438207"/>
                  <a:pt x="385858" y="1441160"/>
                </a:cubicBezTo>
                <a:cubicBezTo>
                  <a:pt x="385191" y="1441922"/>
                  <a:pt x="368237" y="1473450"/>
                  <a:pt x="367665" y="1475926"/>
                </a:cubicBezTo>
                <a:cubicBezTo>
                  <a:pt x="366522" y="1481165"/>
                  <a:pt x="373856" y="1514407"/>
                  <a:pt x="376428" y="1522694"/>
                </a:cubicBezTo>
                <a:cubicBezTo>
                  <a:pt x="380619" y="1535648"/>
                  <a:pt x="386048" y="1549174"/>
                  <a:pt x="391859" y="1562699"/>
                </a:cubicBezTo>
                <a:lnTo>
                  <a:pt x="248984" y="1497834"/>
                </a:lnTo>
                <a:cubicBezTo>
                  <a:pt x="252412" y="1490119"/>
                  <a:pt x="256032" y="1482118"/>
                  <a:pt x="260699" y="1475164"/>
                </a:cubicBezTo>
                <a:close/>
                <a:moveTo>
                  <a:pt x="81820" y="860516"/>
                </a:moveTo>
                <a:cubicBezTo>
                  <a:pt x="81820" y="860516"/>
                  <a:pt x="81820" y="860516"/>
                  <a:pt x="81820" y="860516"/>
                </a:cubicBezTo>
                <a:cubicBezTo>
                  <a:pt x="83630" y="859754"/>
                  <a:pt x="84487" y="858135"/>
                  <a:pt x="85344" y="856611"/>
                </a:cubicBezTo>
                <a:cubicBezTo>
                  <a:pt x="86011" y="855849"/>
                  <a:pt x="86678" y="855087"/>
                  <a:pt x="87440" y="854325"/>
                </a:cubicBezTo>
                <a:cubicBezTo>
                  <a:pt x="88106" y="853944"/>
                  <a:pt x="88964" y="853753"/>
                  <a:pt x="90107" y="854230"/>
                </a:cubicBezTo>
                <a:cubicBezTo>
                  <a:pt x="91821" y="856230"/>
                  <a:pt x="87535" y="860516"/>
                  <a:pt x="90392" y="862135"/>
                </a:cubicBezTo>
                <a:cubicBezTo>
                  <a:pt x="85630" y="861278"/>
                  <a:pt x="82772" y="865279"/>
                  <a:pt x="78486" y="865660"/>
                </a:cubicBezTo>
                <a:cubicBezTo>
                  <a:pt x="79534" y="863850"/>
                  <a:pt x="80582" y="862135"/>
                  <a:pt x="81820" y="860516"/>
                </a:cubicBezTo>
                <a:close/>
                <a:moveTo>
                  <a:pt x="54769" y="657253"/>
                </a:moveTo>
                <a:cubicBezTo>
                  <a:pt x="54197" y="657443"/>
                  <a:pt x="53626" y="657634"/>
                  <a:pt x="52959" y="657824"/>
                </a:cubicBezTo>
                <a:cubicBezTo>
                  <a:pt x="52769" y="657157"/>
                  <a:pt x="52483" y="656586"/>
                  <a:pt x="52292" y="655919"/>
                </a:cubicBezTo>
                <a:cubicBezTo>
                  <a:pt x="53054" y="656491"/>
                  <a:pt x="53912" y="656872"/>
                  <a:pt x="54769" y="657253"/>
                </a:cubicBezTo>
                <a:close/>
                <a:moveTo>
                  <a:pt x="649224" y="1143599"/>
                </a:moveTo>
                <a:cubicBezTo>
                  <a:pt x="631698" y="1137503"/>
                  <a:pt x="627031" y="1151886"/>
                  <a:pt x="622935" y="1176746"/>
                </a:cubicBezTo>
                <a:cubicBezTo>
                  <a:pt x="620173" y="1193701"/>
                  <a:pt x="616458" y="1202654"/>
                  <a:pt x="622078" y="1215799"/>
                </a:cubicBezTo>
                <a:cubicBezTo>
                  <a:pt x="626269" y="1225514"/>
                  <a:pt x="630460" y="1233420"/>
                  <a:pt x="641318" y="1239611"/>
                </a:cubicBezTo>
                <a:cubicBezTo>
                  <a:pt x="628650" y="1276664"/>
                  <a:pt x="629793" y="1308572"/>
                  <a:pt x="631317" y="1340290"/>
                </a:cubicBezTo>
                <a:cubicBezTo>
                  <a:pt x="625793" y="1337052"/>
                  <a:pt x="623030" y="1328098"/>
                  <a:pt x="619792" y="1320097"/>
                </a:cubicBezTo>
                <a:cubicBezTo>
                  <a:pt x="618363" y="1316668"/>
                  <a:pt x="618935" y="1313620"/>
                  <a:pt x="617982" y="1311715"/>
                </a:cubicBezTo>
                <a:cubicBezTo>
                  <a:pt x="614839" y="1306191"/>
                  <a:pt x="608743" y="1302762"/>
                  <a:pt x="604361" y="1296190"/>
                </a:cubicBezTo>
                <a:cubicBezTo>
                  <a:pt x="595884" y="1283521"/>
                  <a:pt x="591312" y="1265900"/>
                  <a:pt x="582073" y="1254185"/>
                </a:cubicBezTo>
                <a:cubicBezTo>
                  <a:pt x="572643" y="1242088"/>
                  <a:pt x="560546" y="1231229"/>
                  <a:pt x="547592" y="1220847"/>
                </a:cubicBezTo>
                <a:cubicBezTo>
                  <a:pt x="571595" y="1201702"/>
                  <a:pt x="595598" y="1182652"/>
                  <a:pt x="615696" y="1158268"/>
                </a:cubicBezTo>
                <a:cubicBezTo>
                  <a:pt x="619792" y="1153315"/>
                  <a:pt x="629793" y="1144171"/>
                  <a:pt x="630460" y="1142266"/>
                </a:cubicBezTo>
                <a:cubicBezTo>
                  <a:pt x="634365" y="1130645"/>
                  <a:pt x="620268" y="1121501"/>
                  <a:pt x="623221" y="1113881"/>
                </a:cubicBezTo>
                <a:cubicBezTo>
                  <a:pt x="623602" y="1112929"/>
                  <a:pt x="642366" y="1102451"/>
                  <a:pt x="659797" y="1093021"/>
                </a:cubicBezTo>
                <a:cubicBezTo>
                  <a:pt x="654463" y="1109595"/>
                  <a:pt x="651034" y="1127216"/>
                  <a:pt x="649224" y="1143599"/>
                </a:cubicBezTo>
                <a:close/>
                <a:moveTo>
                  <a:pt x="963073" y="1081210"/>
                </a:moveTo>
                <a:cubicBezTo>
                  <a:pt x="957453" y="1086068"/>
                  <a:pt x="949833" y="1081972"/>
                  <a:pt x="940784" y="1089211"/>
                </a:cubicBezTo>
                <a:cubicBezTo>
                  <a:pt x="934784" y="1093974"/>
                  <a:pt x="930783" y="1103023"/>
                  <a:pt x="927164" y="1111690"/>
                </a:cubicBezTo>
                <a:cubicBezTo>
                  <a:pt x="919734" y="1129216"/>
                  <a:pt x="916210" y="1141789"/>
                  <a:pt x="913352" y="1159696"/>
                </a:cubicBezTo>
                <a:cubicBezTo>
                  <a:pt x="912114" y="1167602"/>
                  <a:pt x="912686" y="1177508"/>
                  <a:pt x="910400" y="1183985"/>
                </a:cubicBezTo>
                <a:cubicBezTo>
                  <a:pt x="909352" y="1186843"/>
                  <a:pt x="908780" y="1184747"/>
                  <a:pt x="907256" y="1186652"/>
                </a:cubicBezTo>
                <a:cubicBezTo>
                  <a:pt x="903161" y="1191510"/>
                  <a:pt x="901160" y="1203607"/>
                  <a:pt x="898398" y="1210465"/>
                </a:cubicBezTo>
                <a:cubicBezTo>
                  <a:pt x="892969" y="1223895"/>
                  <a:pt x="893826" y="1240659"/>
                  <a:pt x="888873" y="1254851"/>
                </a:cubicBezTo>
                <a:cubicBezTo>
                  <a:pt x="887825" y="1257804"/>
                  <a:pt x="885349" y="1259423"/>
                  <a:pt x="884301" y="1262376"/>
                </a:cubicBezTo>
                <a:cubicBezTo>
                  <a:pt x="883158" y="1265710"/>
                  <a:pt x="884968" y="1272758"/>
                  <a:pt x="883158" y="1276092"/>
                </a:cubicBezTo>
                <a:cubicBezTo>
                  <a:pt x="880872" y="1280378"/>
                  <a:pt x="877157" y="1283140"/>
                  <a:pt x="875252" y="1288189"/>
                </a:cubicBezTo>
                <a:cubicBezTo>
                  <a:pt x="871538" y="1298285"/>
                  <a:pt x="869156" y="1313525"/>
                  <a:pt x="868299" y="1324955"/>
                </a:cubicBezTo>
                <a:cubicBezTo>
                  <a:pt x="868109" y="1326956"/>
                  <a:pt x="867537" y="1328479"/>
                  <a:pt x="867823" y="1330765"/>
                </a:cubicBezTo>
                <a:cubicBezTo>
                  <a:pt x="867918" y="1331146"/>
                  <a:pt x="867823" y="1331527"/>
                  <a:pt x="867823" y="1331813"/>
                </a:cubicBezTo>
                <a:cubicBezTo>
                  <a:pt x="855631" y="1331908"/>
                  <a:pt x="843153" y="1334861"/>
                  <a:pt x="830961" y="1343148"/>
                </a:cubicBezTo>
                <a:cubicBezTo>
                  <a:pt x="821341" y="1350768"/>
                  <a:pt x="814292" y="1359626"/>
                  <a:pt x="807339" y="1367532"/>
                </a:cubicBezTo>
                <a:cubicBezTo>
                  <a:pt x="804577" y="1360483"/>
                  <a:pt x="803243" y="1350196"/>
                  <a:pt x="806863" y="1342672"/>
                </a:cubicBezTo>
                <a:cubicBezTo>
                  <a:pt x="810482" y="1334861"/>
                  <a:pt x="823436" y="1328670"/>
                  <a:pt x="829628" y="1317335"/>
                </a:cubicBezTo>
                <a:cubicBezTo>
                  <a:pt x="833152" y="1310763"/>
                  <a:pt x="834676" y="1300952"/>
                  <a:pt x="839343" y="1291713"/>
                </a:cubicBezTo>
                <a:cubicBezTo>
                  <a:pt x="843915" y="1282855"/>
                  <a:pt x="852773" y="1274568"/>
                  <a:pt x="856774" y="1265805"/>
                </a:cubicBezTo>
                <a:cubicBezTo>
                  <a:pt x="859346" y="1260090"/>
                  <a:pt x="859346" y="1253137"/>
                  <a:pt x="861441" y="1247231"/>
                </a:cubicBezTo>
                <a:cubicBezTo>
                  <a:pt x="869633" y="1223609"/>
                  <a:pt x="882110" y="1212084"/>
                  <a:pt x="868775" y="1197892"/>
                </a:cubicBezTo>
                <a:cubicBezTo>
                  <a:pt x="899446" y="1136170"/>
                  <a:pt x="889349" y="1090640"/>
                  <a:pt x="854774" y="1050635"/>
                </a:cubicBezTo>
                <a:cubicBezTo>
                  <a:pt x="844106" y="1038253"/>
                  <a:pt x="828008" y="1025203"/>
                  <a:pt x="809625" y="1017012"/>
                </a:cubicBezTo>
                <a:cubicBezTo>
                  <a:pt x="814959" y="1013678"/>
                  <a:pt x="820103" y="1010249"/>
                  <a:pt x="825341" y="1006534"/>
                </a:cubicBezTo>
                <a:cubicBezTo>
                  <a:pt x="834581" y="999962"/>
                  <a:pt x="842677" y="991294"/>
                  <a:pt x="853154" y="983960"/>
                </a:cubicBezTo>
                <a:cubicBezTo>
                  <a:pt x="860108" y="979102"/>
                  <a:pt x="872014" y="976912"/>
                  <a:pt x="878396" y="972721"/>
                </a:cubicBezTo>
                <a:cubicBezTo>
                  <a:pt x="902208" y="956909"/>
                  <a:pt x="924687" y="931668"/>
                  <a:pt x="947738" y="908617"/>
                </a:cubicBezTo>
                <a:cubicBezTo>
                  <a:pt x="966883" y="889377"/>
                  <a:pt x="986219" y="870136"/>
                  <a:pt x="1005459" y="850801"/>
                </a:cubicBezTo>
                <a:cubicBezTo>
                  <a:pt x="1008317" y="855468"/>
                  <a:pt x="1012222" y="860611"/>
                  <a:pt x="1015175" y="866231"/>
                </a:cubicBezTo>
                <a:cubicBezTo>
                  <a:pt x="1016127" y="868041"/>
                  <a:pt x="1015365" y="872137"/>
                  <a:pt x="1016508" y="874232"/>
                </a:cubicBezTo>
                <a:cubicBezTo>
                  <a:pt x="1018318" y="877661"/>
                  <a:pt x="1022223" y="879661"/>
                  <a:pt x="1022794" y="881662"/>
                </a:cubicBezTo>
                <a:cubicBezTo>
                  <a:pt x="1023080" y="882614"/>
                  <a:pt x="1023557" y="902045"/>
                  <a:pt x="1022794" y="905284"/>
                </a:cubicBezTo>
                <a:cubicBezTo>
                  <a:pt x="1020699" y="914047"/>
                  <a:pt x="1011460" y="924048"/>
                  <a:pt x="1008698" y="933573"/>
                </a:cubicBezTo>
                <a:cubicBezTo>
                  <a:pt x="1003840" y="950051"/>
                  <a:pt x="1008793" y="969863"/>
                  <a:pt x="1002983" y="991104"/>
                </a:cubicBezTo>
                <a:cubicBezTo>
                  <a:pt x="997458" y="1011011"/>
                  <a:pt x="984218" y="1037586"/>
                  <a:pt x="973741" y="1059493"/>
                </a:cubicBezTo>
                <a:cubicBezTo>
                  <a:pt x="970502" y="1066256"/>
                  <a:pt x="966026" y="1078639"/>
                  <a:pt x="963073" y="1081210"/>
                </a:cubicBezTo>
                <a:close/>
                <a:moveTo>
                  <a:pt x="1232154" y="1522885"/>
                </a:moveTo>
                <a:cubicBezTo>
                  <a:pt x="1231011" y="1527266"/>
                  <a:pt x="1231011" y="1531648"/>
                  <a:pt x="1231678" y="1536124"/>
                </a:cubicBezTo>
                <a:cubicBezTo>
                  <a:pt x="1215771" y="1521932"/>
                  <a:pt x="1203674" y="1502311"/>
                  <a:pt x="1178814" y="1491071"/>
                </a:cubicBezTo>
                <a:cubicBezTo>
                  <a:pt x="1187672" y="1474402"/>
                  <a:pt x="1215295" y="1503644"/>
                  <a:pt x="1228154" y="1481451"/>
                </a:cubicBezTo>
                <a:cubicBezTo>
                  <a:pt x="1216057" y="1464877"/>
                  <a:pt x="1203198" y="1461925"/>
                  <a:pt x="1189863" y="1462020"/>
                </a:cubicBezTo>
                <a:cubicBezTo>
                  <a:pt x="1209675" y="1446113"/>
                  <a:pt x="1229868" y="1430206"/>
                  <a:pt x="1250347" y="1414204"/>
                </a:cubicBezTo>
                <a:cubicBezTo>
                  <a:pt x="1249013" y="1418110"/>
                  <a:pt x="1248061" y="1422206"/>
                  <a:pt x="1247394" y="1426492"/>
                </a:cubicBezTo>
                <a:cubicBezTo>
                  <a:pt x="1245489" y="1438112"/>
                  <a:pt x="1243584" y="1450781"/>
                  <a:pt x="1246156" y="1462496"/>
                </a:cubicBezTo>
                <a:cubicBezTo>
                  <a:pt x="1248537" y="1473355"/>
                  <a:pt x="1245394" y="1485451"/>
                  <a:pt x="1249394" y="1495739"/>
                </a:cubicBezTo>
                <a:cubicBezTo>
                  <a:pt x="1250633" y="1498786"/>
                  <a:pt x="1251395" y="1501453"/>
                  <a:pt x="1252633" y="1504216"/>
                </a:cubicBezTo>
                <a:cubicBezTo>
                  <a:pt x="1252823" y="1506025"/>
                  <a:pt x="1253014" y="1507645"/>
                  <a:pt x="1253204" y="1509264"/>
                </a:cubicBezTo>
                <a:cubicBezTo>
                  <a:pt x="1250537" y="1508121"/>
                  <a:pt x="1247299" y="1508216"/>
                  <a:pt x="1244537" y="1509073"/>
                </a:cubicBezTo>
                <a:cubicBezTo>
                  <a:pt x="1238060" y="1510597"/>
                  <a:pt x="1233583" y="1517170"/>
                  <a:pt x="1232154" y="1522885"/>
                </a:cubicBezTo>
                <a:close/>
                <a:moveTo>
                  <a:pt x="1254252" y="1529552"/>
                </a:moveTo>
                <a:cubicBezTo>
                  <a:pt x="1254157" y="1531076"/>
                  <a:pt x="1254062" y="1532600"/>
                  <a:pt x="1253871" y="1534124"/>
                </a:cubicBezTo>
                <a:cubicBezTo>
                  <a:pt x="1253585" y="1534696"/>
                  <a:pt x="1253395" y="1535362"/>
                  <a:pt x="1253204" y="1535934"/>
                </a:cubicBezTo>
                <a:cubicBezTo>
                  <a:pt x="1249585" y="1534886"/>
                  <a:pt x="1245775" y="1534600"/>
                  <a:pt x="1242536" y="1535839"/>
                </a:cubicBezTo>
                <a:cubicBezTo>
                  <a:pt x="1239488" y="1528885"/>
                  <a:pt x="1239679" y="1518122"/>
                  <a:pt x="1246632" y="1514789"/>
                </a:cubicBezTo>
                <a:cubicBezTo>
                  <a:pt x="1248918" y="1513455"/>
                  <a:pt x="1251490" y="1513550"/>
                  <a:pt x="1253776" y="1514884"/>
                </a:cubicBezTo>
                <a:cubicBezTo>
                  <a:pt x="1254062" y="1518313"/>
                  <a:pt x="1254347" y="1521742"/>
                  <a:pt x="1254824" y="1524885"/>
                </a:cubicBezTo>
                <a:cubicBezTo>
                  <a:pt x="1253490" y="1525171"/>
                  <a:pt x="1251871" y="1524980"/>
                  <a:pt x="1250442" y="1524599"/>
                </a:cubicBezTo>
                <a:cubicBezTo>
                  <a:pt x="1251680" y="1525171"/>
                  <a:pt x="1253204" y="1525837"/>
                  <a:pt x="1254824" y="1525837"/>
                </a:cubicBezTo>
                <a:cubicBezTo>
                  <a:pt x="1254538" y="1527361"/>
                  <a:pt x="1254347" y="1528695"/>
                  <a:pt x="1254252" y="1529552"/>
                </a:cubicBezTo>
                <a:close/>
                <a:moveTo>
                  <a:pt x="1362837" y="1285903"/>
                </a:moveTo>
                <a:cubicBezTo>
                  <a:pt x="1363790" y="1283521"/>
                  <a:pt x="1364837" y="1281235"/>
                  <a:pt x="1365790" y="1278759"/>
                </a:cubicBezTo>
                <a:cubicBezTo>
                  <a:pt x="1366552" y="1277044"/>
                  <a:pt x="1367314" y="1275235"/>
                  <a:pt x="1368076" y="1273425"/>
                </a:cubicBezTo>
                <a:cubicBezTo>
                  <a:pt x="1371886" y="1281521"/>
                  <a:pt x="1374934" y="1289808"/>
                  <a:pt x="1375791" y="1298476"/>
                </a:cubicBezTo>
                <a:cubicBezTo>
                  <a:pt x="1369409" y="1299047"/>
                  <a:pt x="1366647" y="1292285"/>
                  <a:pt x="1362837" y="1285903"/>
                </a:cubicBezTo>
                <a:close/>
                <a:moveTo>
                  <a:pt x="1487995" y="1688524"/>
                </a:moveTo>
                <a:cubicBezTo>
                  <a:pt x="1481995" y="1685667"/>
                  <a:pt x="1473518" y="1686905"/>
                  <a:pt x="1471232" y="1685191"/>
                </a:cubicBezTo>
                <a:cubicBezTo>
                  <a:pt x="1465612" y="1681095"/>
                  <a:pt x="1460183" y="1666712"/>
                  <a:pt x="1459802" y="1660426"/>
                </a:cubicBezTo>
                <a:cubicBezTo>
                  <a:pt x="1459802" y="1660235"/>
                  <a:pt x="1459802" y="1659949"/>
                  <a:pt x="1459802" y="1659759"/>
                </a:cubicBezTo>
                <a:cubicBezTo>
                  <a:pt x="1460373" y="1660426"/>
                  <a:pt x="1460945" y="1661092"/>
                  <a:pt x="1461516" y="1661759"/>
                </a:cubicBezTo>
                <a:cubicBezTo>
                  <a:pt x="1462278" y="1662426"/>
                  <a:pt x="1462564" y="1662807"/>
                  <a:pt x="1463326" y="1663474"/>
                </a:cubicBezTo>
                <a:cubicBezTo>
                  <a:pt x="1462754" y="1662616"/>
                  <a:pt x="1462469" y="1662140"/>
                  <a:pt x="1461992" y="1661283"/>
                </a:cubicBezTo>
                <a:cubicBezTo>
                  <a:pt x="1461230" y="1660045"/>
                  <a:pt x="1460564" y="1658806"/>
                  <a:pt x="1459897" y="1657473"/>
                </a:cubicBezTo>
                <a:cubicBezTo>
                  <a:pt x="1459897" y="1656806"/>
                  <a:pt x="1459897" y="1656044"/>
                  <a:pt x="1459897" y="1655377"/>
                </a:cubicBezTo>
                <a:lnTo>
                  <a:pt x="1460373" y="1656139"/>
                </a:lnTo>
                <a:cubicBezTo>
                  <a:pt x="1461326" y="1657664"/>
                  <a:pt x="1462469" y="1659187"/>
                  <a:pt x="1463707" y="1660711"/>
                </a:cubicBezTo>
                <a:cubicBezTo>
                  <a:pt x="1463040" y="1659759"/>
                  <a:pt x="1462469" y="1658902"/>
                  <a:pt x="1461992" y="1657949"/>
                </a:cubicBezTo>
                <a:lnTo>
                  <a:pt x="1461421" y="1656901"/>
                </a:lnTo>
                <a:cubicBezTo>
                  <a:pt x="1462373" y="1657759"/>
                  <a:pt x="1463231" y="1658616"/>
                  <a:pt x="1464183" y="1659473"/>
                </a:cubicBezTo>
                <a:cubicBezTo>
                  <a:pt x="1466088" y="1661188"/>
                  <a:pt x="1468184" y="1662712"/>
                  <a:pt x="1470470" y="1664045"/>
                </a:cubicBezTo>
                <a:cubicBezTo>
                  <a:pt x="1471327" y="1664617"/>
                  <a:pt x="1471898" y="1664712"/>
                  <a:pt x="1472851" y="1665188"/>
                </a:cubicBezTo>
                <a:cubicBezTo>
                  <a:pt x="1472089" y="1664426"/>
                  <a:pt x="1471613" y="1664140"/>
                  <a:pt x="1470946" y="1663378"/>
                </a:cubicBezTo>
                <a:cubicBezTo>
                  <a:pt x="1470279" y="1662712"/>
                  <a:pt x="1469612" y="1662045"/>
                  <a:pt x="1469041" y="1661378"/>
                </a:cubicBezTo>
                <a:cubicBezTo>
                  <a:pt x="1471041" y="1662712"/>
                  <a:pt x="1473041" y="1663855"/>
                  <a:pt x="1475232" y="1664712"/>
                </a:cubicBezTo>
                <a:cubicBezTo>
                  <a:pt x="1476089" y="1665093"/>
                  <a:pt x="1476661" y="1665093"/>
                  <a:pt x="1477518" y="1665379"/>
                </a:cubicBezTo>
                <a:cubicBezTo>
                  <a:pt x="1476661" y="1664902"/>
                  <a:pt x="1476280" y="1664712"/>
                  <a:pt x="1475518" y="1664140"/>
                </a:cubicBezTo>
                <a:cubicBezTo>
                  <a:pt x="1473518" y="1662807"/>
                  <a:pt x="1471803" y="1661188"/>
                  <a:pt x="1470279" y="1659378"/>
                </a:cubicBezTo>
                <a:cubicBezTo>
                  <a:pt x="1468469" y="1657282"/>
                  <a:pt x="1466945" y="1654996"/>
                  <a:pt x="1465517" y="1652615"/>
                </a:cubicBezTo>
                <a:lnTo>
                  <a:pt x="1466755" y="1653758"/>
                </a:lnTo>
                <a:cubicBezTo>
                  <a:pt x="1468279" y="1655092"/>
                  <a:pt x="1469993" y="1656330"/>
                  <a:pt x="1471613" y="1657378"/>
                </a:cubicBezTo>
                <a:cubicBezTo>
                  <a:pt x="1472279" y="1657759"/>
                  <a:pt x="1472565" y="1658044"/>
                  <a:pt x="1473232" y="1658330"/>
                </a:cubicBezTo>
                <a:cubicBezTo>
                  <a:pt x="1472660" y="1657854"/>
                  <a:pt x="1472470" y="1657473"/>
                  <a:pt x="1471898" y="1656997"/>
                </a:cubicBezTo>
                <a:cubicBezTo>
                  <a:pt x="1470565" y="1655568"/>
                  <a:pt x="1469327" y="1654139"/>
                  <a:pt x="1468184" y="1652425"/>
                </a:cubicBezTo>
                <a:cubicBezTo>
                  <a:pt x="1466850" y="1650615"/>
                  <a:pt x="1465707" y="1648615"/>
                  <a:pt x="1464564" y="1646614"/>
                </a:cubicBezTo>
                <a:cubicBezTo>
                  <a:pt x="1464945" y="1646995"/>
                  <a:pt x="1465136" y="1647281"/>
                  <a:pt x="1465517" y="1647662"/>
                </a:cubicBezTo>
                <a:cubicBezTo>
                  <a:pt x="1465136" y="1647091"/>
                  <a:pt x="1465040" y="1646805"/>
                  <a:pt x="1464659" y="1646138"/>
                </a:cubicBezTo>
                <a:cubicBezTo>
                  <a:pt x="1463993" y="1644805"/>
                  <a:pt x="1463421" y="1643376"/>
                  <a:pt x="1463040" y="1642042"/>
                </a:cubicBezTo>
                <a:cubicBezTo>
                  <a:pt x="1463421" y="1642519"/>
                  <a:pt x="1463897" y="1642900"/>
                  <a:pt x="1464278" y="1643281"/>
                </a:cubicBezTo>
                <a:cubicBezTo>
                  <a:pt x="1464755" y="1644138"/>
                  <a:pt x="1465136" y="1645090"/>
                  <a:pt x="1465898" y="1645852"/>
                </a:cubicBezTo>
                <a:cubicBezTo>
                  <a:pt x="1465517" y="1645186"/>
                  <a:pt x="1465136" y="1644614"/>
                  <a:pt x="1464945" y="1643947"/>
                </a:cubicBezTo>
                <a:lnTo>
                  <a:pt x="1464945" y="1643852"/>
                </a:lnTo>
                <a:cubicBezTo>
                  <a:pt x="1466279" y="1645186"/>
                  <a:pt x="1467612" y="1646424"/>
                  <a:pt x="1469041" y="1647472"/>
                </a:cubicBezTo>
                <a:cubicBezTo>
                  <a:pt x="1470565" y="1648615"/>
                  <a:pt x="1472089" y="1649758"/>
                  <a:pt x="1473613" y="1650615"/>
                </a:cubicBezTo>
                <a:cubicBezTo>
                  <a:pt x="1474184" y="1650996"/>
                  <a:pt x="1474565" y="1651091"/>
                  <a:pt x="1475137" y="1651377"/>
                </a:cubicBezTo>
                <a:cubicBezTo>
                  <a:pt x="1474661" y="1650996"/>
                  <a:pt x="1474470" y="1650710"/>
                  <a:pt x="1473994" y="1650234"/>
                </a:cubicBezTo>
                <a:cubicBezTo>
                  <a:pt x="1473327" y="1649567"/>
                  <a:pt x="1472565" y="1648805"/>
                  <a:pt x="1471898" y="1648043"/>
                </a:cubicBezTo>
                <a:cubicBezTo>
                  <a:pt x="1472374" y="1648329"/>
                  <a:pt x="1472851" y="1648519"/>
                  <a:pt x="1473327" y="1648710"/>
                </a:cubicBezTo>
                <a:cubicBezTo>
                  <a:pt x="1473899" y="1648996"/>
                  <a:pt x="1474184" y="1649091"/>
                  <a:pt x="1474756" y="1649377"/>
                </a:cubicBezTo>
                <a:cubicBezTo>
                  <a:pt x="1474280" y="1648900"/>
                  <a:pt x="1473994" y="1648710"/>
                  <a:pt x="1473518" y="1648329"/>
                </a:cubicBezTo>
                <a:cubicBezTo>
                  <a:pt x="1472184" y="1647376"/>
                  <a:pt x="1471136" y="1646233"/>
                  <a:pt x="1470184" y="1645090"/>
                </a:cubicBezTo>
                <a:cubicBezTo>
                  <a:pt x="1469136" y="1643662"/>
                  <a:pt x="1468184" y="1642233"/>
                  <a:pt x="1467707" y="1640709"/>
                </a:cubicBezTo>
                <a:lnTo>
                  <a:pt x="1468374" y="1641471"/>
                </a:lnTo>
                <a:cubicBezTo>
                  <a:pt x="1469136" y="1642423"/>
                  <a:pt x="1470279" y="1643185"/>
                  <a:pt x="1471136" y="1643852"/>
                </a:cubicBezTo>
                <a:cubicBezTo>
                  <a:pt x="1471613" y="1644138"/>
                  <a:pt x="1471803" y="1644233"/>
                  <a:pt x="1472184" y="1644424"/>
                </a:cubicBezTo>
                <a:cubicBezTo>
                  <a:pt x="1471803" y="1644043"/>
                  <a:pt x="1471708" y="1643852"/>
                  <a:pt x="1471327" y="1643566"/>
                </a:cubicBezTo>
                <a:cubicBezTo>
                  <a:pt x="1470565" y="1642614"/>
                  <a:pt x="1469803" y="1641757"/>
                  <a:pt x="1469327" y="1640709"/>
                </a:cubicBezTo>
                <a:cubicBezTo>
                  <a:pt x="1467993" y="1638232"/>
                  <a:pt x="1467422" y="1635565"/>
                  <a:pt x="1467231" y="1632708"/>
                </a:cubicBezTo>
                <a:cubicBezTo>
                  <a:pt x="1467993" y="1634899"/>
                  <a:pt x="1469136" y="1636708"/>
                  <a:pt x="1470470" y="1637947"/>
                </a:cubicBezTo>
                <a:cubicBezTo>
                  <a:pt x="1470946" y="1638328"/>
                  <a:pt x="1471327" y="1638709"/>
                  <a:pt x="1471708" y="1638994"/>
                </a:cubicBezTo>
                <a:cubicBezTo>
                  <a:pt x="1473708" y="1643662"/>
                  <a:pt x="1475804" y="1648329"/>
                  <a:pt x="1477804" y="1652996"/>
                </a:cubicBezTo>
                <a:cubicBezTo>
                  <a:pt x="1483709" y="1666807"/>
                  <a:pt x="1490091" y="1681381"/>
                  <a:pt x="1496854" y="1696144"/>
                </a:cubicBezTo>
                <a:cubicBezTo>
                  <a:pt x="1493425" y="1693287"/>
                  <a:pt x="1491234" y="1690144"/>
                  <a:pt x="1487995" y="1688524"/>
                </a:cubicBezTo>
                <a:close/>
                <a:moveTo>
                  <a:pt x="1670399" y="2099909"/>
                </a:moveTo>
                <a:cubicBezTo>
                  <a:pt x="1666685" y="2098576"/>
                  <a:pt x="1663541" y="2094766"/>
                  <a:pt x="1659160" y="2093051"/>
                </a:cubicBezTo>
                <a:cubicBezTo>
                  <a:pt x="1650968" y="2089813"/>
                  <a:pt x="1635538" y="2083812"/>
                  <a:pt x="1627727" y="2081621"/>
                </a:cubicBezTo>
                <a:cubicBezTo>
                  <a:pt x="1622012" y="2080002"/>
                  <a:pt x="1612583" y="2081716"/>
                  <a:pt x="1608201" y="2080002"/>
                </a:cubicBezTo>
                <a:cubicBezTo>
                  <a:pt x="1605439" y="2078954"/>
                  <a:pt x="1602486" y="2073811"/>
                  <a:pt x="1600010" y="2072477"/>
                </a:cubicBezTo>
                <a:cubicBezTo>
                  <a:pt x="1602677" y="2067143"/>
                  <a:pt x="1605534" y="2062000"/>
                  <a:pt x="1608677" y="2057047"/>
                </a:cubicBezTo>
                <a:cubicBezTo>
                  <a:pt x="1622489" y="2035139"/>
                  <a:pt x="1633442" y="2010565"/>
                  <a:pt x="1645539" y="1988371"/>
                </a:cubicBezTo>
                <a:cubicBezTo>
                  <a:pt x="1651064" y="1996277"/>
                  <a:pt x="1656588" y="2004183"/>
                  <a:pt x="1660493" y="2013232"/>
                </a:cubicBezTo>
                <a:cubicBezTo>
                  <a:pt x="1667828" y="2030472"/>
                  <a:pt x="1671923" y="2051903"/>
                  <a:pt x="1678019" y="2071715"/>
                </a:cubicBezTo>
                <a:cubicBezTo>
                  <a:pt x="1681258" y="2082193"/>
                  <a:pt x="1684401" y="2092575"/>
                  <a:pt x="1687544" y="2103053"/>
                </a:cubicBezTo>
                <a:cubicBezTo>
                  <a:pt x="1681924" y="2101433"/>
                  <a:pt x="1675829" y="2101814"/>
                  <a:pt x="1670399" y="2099909"/>
                </a:cubicBezTo>
                <a:close/>
                <a:moveTo>
                  <a:pt x="1955578" y="2057142"/>
                </a:moveTo>
                <a:cubicBezTo>
                  <a:pt x="1948720" y="2056761"/>
                  <a:pt x="1943100" y="2055332"/>
                  <a:pt x="1938242" y="2053237"/>
                </a:cubicBezTo>
                <a:cubicBezTo>
                  <a:pt x="1944815" y="2037616"/>
                  <a:pt x="1952054" y="2022471"/>
                  <a:pt x="1959864" y="2007993"/>
                </a:cubicBezTo>
                <a:cubicBezTo>
                  <a:pt x="1960626" y="2023709"/>
                  <a:pt x="1960055" y="2039616"/>
                  <a:pt x="1955578" y="2057142"/>
                </a:cubicBezTo>
                <a:close/>
                <a:moveTo>
                  <a:pt x="2692051" y="2100290"/>
                </a:moveTo>
                <a:cubicBezTo>
                  <a:pt x="2694622" y="2108291"/>
                  <a:pt x="2698623" y="2115911"/>
                  <a:pt x="2704243" y="2122579"/>
                </a:cubicBezTo>
                <a:lnTo>
                  <a:pt x="2710339" y="2129056"/>
                </a:lnTo>
                <a:cubicBezTo>
                  <a:pt x="2700909" y="2122579"/>
                  <a:pt x="2693384" y="2113816"/>
                  <a:pt x="2688431" y="2103529"/>
                </a:cubicBezTo>
                <a:cubicBezTo>
                  <a:pt x="2689670" y="2102481"/>
                  <a:pt x="2690908" y="2101338"/>
                  <a:pt x="2692051" y="2100290"/>
                </a:cubicBezTo>
                <a:close/>
                <a:moveTo>
                  <a:pt x="2680811" y="2110673"/>
                </a:moveTo>
                <a:cubicBezTo>
                  <a:pt x="2682145" y="2114006"/>
                  <a:pt x="2683764" y="2117149"/>
                  <a:pt x="2685574" y="2120293"/>
                </a:cubicBezTo>
                <a:cubicBezTo>
                  <a:pt x="2689574" y="2126198"/>
                  <a:pt x="2693765" y="2131913"/>
                  <a:pt x="2699004" y="2136676"/>
                </a:cubicBezTo>
                <a:lnTo>
                  <a:pt x="2693956" y="2132580"/>
                </a:lnTo>
                <a:cubicBezTo>
                  <a:pt x="2689479" y="2128579"/>
                  <a:pt x="2685193" y="2124103"/>
                  <a:pt x="2681669" y="2118959"/>
                </a:cubicBezTo>
                <a:cubicBezTo>
                  <a:pt x="2687574" y="2128199"/>
                  <a:pt x="2695289" y="2135914"/>
                  <a:pt x="2703957" y="2141819"/>
                </a:cubicBezTo>
                <a:lnTo>
                  <a:pt x="2710244" y="2146010"/>
                </a:lnTo>
                <a:cubicBezTo>
                  <a:pt x="2711005" y="2146487"/>
                  <a:pt x="2711768" y="2146963"/>
                  <a:pt x="2712530" y="2147439"/>
                </a:cubicBezTo>
                <a:cubicBezTo>
                  <a:pt x="2712530" y="2148106"/>
                  <a:pt x="2712530" y="2148677"/>
                  <a:pt x="2712530" y="2149344"/>
                </a:cubicBezTo>
                <a:cubicBezTo>
                  <a:pt x="2701195" y="2143629"/>
                  <a:pt x="2689765" y="2136104"/>
                  <a:pt x="2681097" y="2125055"/>
                </a:cubicBezTo>
                <a:cubicBezTo>
                  <a:pt x="2678335" y="2121626"/>
                  <a:pt x="2676906" y="2119245"/>
                  <a:pt x="2674906" y="2116197"/>
                </a:cubicBezTo>
                <a:cubicBezTo>
                  <a:pt x="2676906" y="2114387"/>
                  <a:pt x="2678811" y="2112578"/>
                  <a:pt x="2680811" y="2110673"/>
                </a:cubicBezTo>
                <a:close/>
                <a:moveTo>
                  <a:pt x="2674620" y="2116483"/>
                </a:moveTo>
                <a:cubicBezTo>
                  <a:pt x="2676335" y="2119721"/>
                  <a:pt x="2677573" y="2122198"/>
                  <a:pt x="2679954" y="2125912"/>
                </a:cubicBezTo>
                <a:cubicBezTo>
                  <a:pt x="2688051" y="2138200"/>
                  <a:pt x="2699480" y="2147153"/>
                  <a:pt x="2711101" y="2154392"/>
                </a:cubicBezTo>
                <a:cubicBezTo>
                  <a:pt x="2711768" y="2154773"/>
                  <a:pt x="2712530" y="2155154"/>
                  <a:pt x="2713196" y="2155535"/>
                </a:cubicBezTo>
                <a:cubicBezTo>
                  <a:pt x="2713768" y="2159821"/>
                  <a:pt x="2714530" y="2164203"/>
                  <a:pt x="2715006" y="2168585"/>
                </a:cubicBezTo>
                <a:cubicBezTo>
                  <a:pt x="2705481" y="2165156"/>
                  <a:pt x="2695861" y="2160583"/>
                  <a:pt x="2686622" y="2154392"/>
                </a:cubicBezTo>
                <a:cubicBezTo>
                  <a:pt x="2681383" y="2150296"/>
                  <a:pt x="2678526" y="2148582"/>
                  <a:pt x="2673572" y="2143820"/>
                </a:cubicBezTo>
                <a:cubicBezTo>
                  <a:pt x="2678144" y="2148963"/>
                  <a:pt x="2680811" y="2150868"/>
                  <a:pt x="2685764" y="2155345"/>
                </a:cubicBezTo>
                <a:cubicBezTo>
                  <a:pt x="2692908" y="2160869"/>
                  <a:pt x="2700338" y="2165346"/>
                  <a:pt x="2707862" y="2169156"/>
                </a:cubicBezTo>
                <a:cubicBezTo>
                  <a:pt x="2684526" y="2165156"/>
                  <a:pt x="2662904" y="2157536"/>
                  <a:pt x="2646617" y="2145058"/>
                </a:cubicBezTo>
                <a:cubicBezTo>
                  <a:pt x="2654522" y="2136295"/>
                  <a:pt x="2664524" y="2126198"/>
                  <a:pt x="2674620" y="2116483"/>
                </a:cubicBezTo>
                <a:close/>
                <a:moveTo>
                  <a:pt x="2638711" y="2154487"/>
                </a:moveTo>
                <a:cubicBezTo>
                  <a:pt x="2641568" y="2156869"/>
                  <a:pt x="2644616" y="2159155"/>
                  <a:pt x="2647664" y="2161345"/>
                </a:cubicBezTo>
                <a:cubicBezTo>
                  <a:pt x="2644426" y="2159441"/>
                  <a:pt x="2641283" y="2157345"/>
                  <a:pt x="2638235" y="2155059"/>
                </a:cubicBezTo>
                <a:cubicBezTo>
                  <a:pt x="2638425" y="2154773"/>
                  <a:pt x="2638520" y="2154583"/>
                  <a:pt x="2638711" y="2154487"/>
                </a:cubicBezTo>
                <a:close/>
                <a:moveTo>
                  <a:pt x="2634996" y="2161060"/>
                </a:moveTo>
                <a:cubicBezTo>
                  <a:pt x="2638901" y="2164298"/>
                  <a:pt x="2643092" y="2167441"/>
                  <a:pt x="2647474" y="2170204"/>
                </a:cubicBezTo>
                <a:cubicBezTo>
                  <a:pt x="2642997" y="2167918"/>
                  <a:pt x="2638997" y="2164965"/>
                  <a:pt x="2634901" y="2162107"/>
                </a:cubicBezTo>
                <a:cubicBezTo>
                  <a:pt x="2634901" y="2161727"/>
                  <a:pt x="2634996" y="2161441"/>
                  <a:pt x="2634996" y="2161060"/>
                </a:cubicBezTo>
                <a:close/>
                <a:moveTo>
                  <a:pt x="2634044" y="2169632"/>
                </a:moveTo>
                <a:cubicBezTo>
                  <a:pt x="2636711" y="2171537"/>
                  <a:pt x="2639568" y="2173442"/>
                  <a:pt x="2642426" y="2175062"/>
                </a:cubicBezTo>
                <a:cubicBezTo>
                  <a:pt x="2639473" y="2173633"/>
                  <a:pt x="2636711" y="2171728"/>
                  <a:pt x="2634044" y="2169918"/>
                </a:cubicBezTo>
                <a:cubicBezTo>
                  <a:pt x="2634044" y="2169823"/>
                  <a:pt x="2634044" y="2169728"/>
                  <a:pt x="2634044" y="2169632"/>
                </a:cubicBezTo>
                <a:close/>
                <a:moveTo>
                  <a:pt x="2631567" y="2182682"/>
                </a:moveTo>
                <a:cubicBezTo>
                  <a:pt x="2642521" y="2189920"/>
                  <a:pt x="2654427" y="2195540"/>
                  <a:pt x="2666714" y="2199350"/>
                </a:cubicBezTo>
                <a:cubicBezTo>
                  <a:pt x="2675287" y="2202303"/>
                  <a:pt x="2684050" y="2204779"/>
                  <a:pt x="2692908" y="2206589"/>
                </a:cubicBezTo>
                <a:cubicBezTo>
                  <a:pt x="2672715" y="2203637"/>
                  <a:pt x="2652617" y="2197445"/>
                  <a:pt x="2634044" y="2187158"/>
                </a:cubicBezTo>
                <a:cubicBezTo>
                  <a:pt x="2632996" y="2186491"/>
                  <a:pt x="2632043" y="2185729"/>
                  <a:pt x="2630996" y="2185158"/>
                </a:cubicBezTo>
                <a:cubicBezTo>
                  <a:pt x="2631186" y="2184301"/>
                  <a:pt x="2631377" y="2183444"/>
                  <a:pt x="2631567" y="2182682"/>
                </a:cubicBezTo>
                <a:close/>
                <a:moveTo>
                  <a:pt x="2657475" y="2177919"/>
                </a:moveTo>
                <a:lnTo>
                  <a:pt x="2663285" y="2180300"/>
                </a:lnTo>
                <a:lnTo>
                  <a:pt x="2669667" y="2182872"/>
                </a:lnTo>
                <a:cubicBezTo>
                  <a:pt x="2665667" y="2181157"/>
                  <a:pt x="2661380" y="2179919"/>
                  <a:pt x="2657475" y="2177919"/>
                </a:cubicBezTo>
                <a:close/>
                <a:moveTo>
                  <a:pt x="2630138" y="2187825"/>
                </a:moveTo>
                <a:cubicBezTo>
                  <a:pt x="2631853" y="2188873"/>
                  <a:pt x="2633663" y="2190016"/>
                  <a:pt x="2635377" y="2190968"/>
                </a:cubicBezTo>
                <a:lnTo>
                  <a:pt x="2641187" y="2194492"/>
                </a:lnTo>
                <a:cubicBezTo>
                  <a:pt x="2637282" y="2192587"/>
                  <a:pt x="2633567" y="2190492"/>
                  <a:pt x="2629853" y="2188206"/>
                </a:cubicBezTo>
                <a:cubicBezTo>
                  <a:pt x="2630043" y="2188111"/>
                  <a:pt x="2630043" y="2188016"/>
                  <a:pt x="2630138" y="2187825"/>
                </a:cubicBezTo>
                <a:close/>
                <a:moveTo>
                  <a:pt x="2625757" y="2197636"/>
                </a:moveTo>
                <a:cubicBezTo>
                  <a:pt x="2629091" y="2199731"/>
                  <a:pt x="2632424" y="2201636"/>
                  <a:pt x="2635758" y="2203351"/>
                </a:cubicBezTo>
                <a:cubicBezTo>
                  <a:pt x="2644712" y="2207732"/>
                  <a:pt x="2653855" y="2211542"/>
                  <a:pt x="2663095" y="2214400"/>
                </a:cubicBezTo>
                <a:cubicBezTo>
                  <a:pt x="2669191" y="2216400"/>
                  <a:pt x="2675382" y="2218210"/>
                  <a:pt x="2681573" y="2219734"/>
                </a:cubicBezTo>
                <a:cubicBezTo>
                  <a:pt x="2662619" y="2216305"/>
                  <a:pt x="2643283" y="2208780"/>
                  <a:pt x="2625566" y="2197921"/>
                </a:cubicBezTo>
                <a:cubicBezTo>
                  <a:pt x="2625662" y="2197826"/>
                  <a:pt x="2625757" y="2197731"/>
                  <a:pt x="2625757" y="2197636"/>
                </a:cubicBezTo>
                <a:close/>
                <a:moveTo>
                  <a:pt x="2623947" y="2201446"/>
                </a:moveTo>
                <a:cubicBezTo>
                  <a:pt x="2628424" y="2204208"/>
                  <a:pt x="2632901" y="2206875"/>
                  <a:pt x="2637663" y="2209066"/>
                </a:cubicBezTo>
                <a:cubicBezTo>
                  <a:pt x="2632901" y="2207066"/>
                  <a:pt x="2628424" y="2204399"/>
                  <a:pt x="2623852" y="2201827"/>
                </a:cubicBezTo>
                <a:cubicBezTo>
                  <a:pt x="2623852" y="2201636"/>
                  <a:pt x="2623947" y="2201541"/>
                  <a:pt x="2623947" y="2201446"/>
                </a:cubicBezTo>
                <a:close/>
                <a:moveTo>
                  <a:pt x="2670715" y="2229259"/>
                </a:moveTo>
                <a:cubicBezTo>
                  <a:pt x="2666143" y="2229449"/>
                  <a:pt x="2661571" y="2229449"/>
                  <a:pt x="2656999" y="2229545"/>
                </a:cubicBezTo>
                <a:cubicBezTo>
                  <a:pt x="2649379" y="2227925"/>
                  <a:pt x="2625662" y="2218591"/>
                  <a:pt x="2621090" y="2211066"/>
                </a:cubicBezTo>
                <a:cubicBezTo>
                  <a:pt x="2620709" y="2210495"/>
                  <a:pt x="2620899" y="2209161"/>
                  <a:pt x="2621471" y="2207542"/>
                </a:cubicBezTo>
                <a:cubicBezTo>
                  <a:pt x="2631853" y="2213733"/>
                  <a:pt x="2642711" y="2218686"/>
                  <a:pt x="2653475" y="2222591"/>
                </a:cubicBezTo>
                <a:cubicBezTo>
                  <a:pt x="2660809" y="2225163"/>
                  <a:pt x="2668238" y="2227163"/>
                  <a:pt x="2675572" y="2228973"/>
                </a:cubicBezTo>
                <a:cubicBezTo>
                  <a:pt x="2673953" y="2229068"/>
                  <a:pt x="2672334" y="2229164"/>
                  <a:pt x="2670715" y="2229259"/>
                </a:cubicBezTo>
                <a:close/>
                <a:moveTo>
                  <a:pt x="2681764" y="2228402"/>
                </a:moveTo>
                <a:cubicBezTo>
                  <a:pt x="2672525" y="2226592"/>
                  <a:pt x="2663285" y="2224306"/>
                  <a:pt x="2653951" y="2221258"/>
                </a:cubicBezTo>
                <a:cubicBezTo>
                  <a:pt x="2643092" y="2217543"/>
                  <a:pt x="2632234" y="2212685"/>
                  <a:pt x="2621756" y="2206685"/>
                </a:cubicBezTo>
                <a:cubicBezTo>
                  <a:pt x="2622137" y="2205637"/>
                  <a:pt x="2622614" y="2204494"/>
                  <a:pt x="2623185" y="2203256"/>
                </a:cubicBezTo>
                <a:cubicBezTo>
                  <a:pt x="2643664" y="2215448"/>
                  <a:pt x="2665095" y="2222782"/>
                  <a:pt x="2686526" y="2227068"/>
                </a:cubicBezTo>
                <a:cubicBezTo>
                  <a:pt x="2685002" y="2227544"/>
                  <a:pt x="2683383" y="2228020"/>
                  <a:pt x="2681764" y="2228402"/>
                </a:cubicBezTo>
                <a:close/>
                <a:moveTo>
                  <a:pt x="2701480" y="2219067"/>
                </a:moveTo>
                <a:cubicBezTo>
                  <a:pt x="2701195" y="2219353"/>
                  <a:pt x="2700814" y="2219639"/>
                  <a:pt x="2700433" y="2219924"/>
                </a:cubicBezTo>
                <a:cubicBezTo>
                  <a:pt x="2695956" y="2219448"/>
                  <a:pt x="2691575" y="2218877"/>
                  <a:pt x="2687098" y="2218115"/>
                </a:cubicBezTo>
                <a:cubicBezTo>
                  <a:pt x="2666524" y="2214019"/>
                  <a:pt x="2645855" y="2206875"/>
                  <a:pt x="2626805" y="2195350"/>
                </a:cubicBezTo>
                <a:cubicBezTo>
                  <a:pt x="2627090" y="2194683"/>
                  <a:pt x="2627471" y="2194016"/>
                  <a:pt x="2627757" y="2193349"/>
                </a:cubicBezTo>
                <a:cubicBezTo>
                  <a:pt x="2650617" y="2207542"/>
                  <a:pt x="2676335" y="2215448"/>
                  <a:pt x="2701480" y="2219067"/>
                </a:cubicBezTo>
                <a:cubicBezTo>
                  <a:pt x="2701576" y="2219067"/>
                  <a:pt x="2701576" y="2219067"/>
                  <a:pt x="2701480" y="2219067"/>
                </a:cubicBezTo>
                <a:close/>
                <a:moveTo>
                  <a:pt x="2715197" y="2178681"/>
                </a:moveTo>
                <a:cubicBezTo>
                  <a:pt x="2687003" y="2175633"/>
                  <a:pt x="2660523" y="2167727"/>
                  <a:pt x="2640235" y="2152392"/>
                </a:cubicBezTo>
                <a:cubicBezTo>
                  <a:pt x="2640902" y="2151535"/>
                  <a:pt x="2641568" y="2150773"/>
                  <a:pt x="2642330" y="2149916"/>
                </a:cubicBezTo>
                <a:cubicBezTo>
                  <a:pt x="2646140" y="2152964"/>
                  <a:pt x="2650046" y="2155916"/>
                  <a:pt x="2654332" y="2158488"/>
                </a:cubicBezTo>
                <a:cubicBezTo>
                  <a:pt x="2671667" y="2169061"/>
                  <a:pt x="2692718" y="2175062"/>
                  <a:pt x="2715197" y="2178014"/>
                </a:cubicBezTo>
                <a:cubicBezTo>
                  <a:pt x="2715292" y="2178205"/>
                  <a:pt x="2715197" y="2178491"/>
                  <a:pt x="2715197" y="2178681"/>
                </a:cubicBezTo>
                <a:close/>
                <a:moveTo>
                  <a:pt x="2655094" y="2157154"/>
                </a:moveTo>
                <a:cubicBezTo>
                  <a:pt x="2650808" y="2154773"/>
                  <a:pt x="2646902" y="2152011"/>
                  <a:pt x="2643092" y="2149058"/>
                </a:cubicBezTo>
                <a:cubicBezTo>
                  <a:pt x="2643759" y="2148296"/>
                  <a:pt x="2644426" y="2147534"/>
                  <a:pt x="2645093" y="2146772"/>
                </a:cubicBezTo>
                <a:cubicBezTo>
                  <a:pt x="2663285" y="2161631"/>
                  <a:pt x="2688051" y="2170394"/>
                  <a:pt x="2715292" y="2174395"/>
                </a:cubicBezTo>
                <a:cubicBezTo>
                  <a:pt x="2715292" y="2174681"/>
                  <a:pt x="2715292" y="2174966"/>
                  <a:pt x="2715292" y="2175252"/>
                </a:cubicBezTo>
                <a:cubicBezTo>
                  <a:pt x="2693194" y="2172680"/>
                  <a:pt x="2672334" y="2167156"/>
                  <a:pt x="2655094" y="2157154"/>
                </a:cubicBezTo>
                <a:close/>
                <a:moveTo>
                  <a:pt x="2722340" y="2116387"/>
                </a:moveTo>
                <a:cubicBezTo>
                  <a:pt x="2717197" y="2112101"/>
                  <a:pt x="2713006" y="2107434"/>
                  <a:pt x="2710053" y="2102386"/>
                </a:cubicBezTo>
                <a:cubicBezTo>
                  <a:pt x="2708720" y="2099624"/>
                  <a:pt x="2707481" y="2098481"/>
                  <a:pt x="2706815" y="2095337"/>
                </a:cubicBezTo>
                <a:cubicBezTo>
                  <a:pt x="2707101" y="2098576"/>
                  <a:pt x="2708148" y="2099814"/>
                  <a:pt x="2709101" y="2102957"/>
                </a:cubicBezTo>
                <a:cubicBezTo>
                  <a:pt x="2711672" y="2108672"/>
                  <a:pt x="2715578" y="2114292"/>
                  <a:pt x="2720912" y="2119436"/>
                </a:cubicBezTo>
                <a:cubicBezTo>
                  <a:pt x="2719578" y="2122007"/>
                  <a:pt x="2718340" y="2124579"/>
                  <a:pt x="2717197" y="2127246"/>
                </a:cubicBezTo>
                <a:cubicBezTo>
                  <a:pt x="2713768" y="2124865"/>
                  <a:pt x="2710434" y="2122483"/>
                  <a:pt x="2707481" y="2119626"/>
                </a:cubicBezTo>
                <a:cubicBezTo>
                  <a:pt x="2701480" y="2113816"/>
                  <a:pt x="2696813" y="2106767"/>
                  <a:pt x="2693575" y="2098957"/>
                </a:cubicBezTo>
                <a:cubicBezTo>
                  <a:pt x="2696242" y="2096575"/>
                  <a:pt x="2698718" y="2094289"/>
                  <a:pt x="2701100" y="2092194"/>
                </a:cubicBezTo>
                <a:cubicBezTo>
                  <a:pt x="2706910" y="2087050"/>
                  <a:pt x="2713101" y="2082097"/>
                  <a:pt x="2719292" y="2077240"/>
                </a:cubicBezTo>
                <a:cubicBezTo>
                  <a:pt x="2714244" y="2091146"/>
                  <a:pt x="2712815" y="2103053"/>
                  <a:pt x="2725198" y="2110387"/>
                </a:cubicBezTo>
                <a:cubicBezTo>
                  <a:pt x="2724245" y="2112482"/>
                  <a:pt x="2723293" y="2114482"/>
                  <a:pt x="2722340" y="2116387"/>
                </a:cubicBezTo>
                <a:close/>
                <a:moveTo>
                  <a:pt x="3105150" y="2160965"/>
                </a:moveTo>
                <a:cubicBezTo>
                  <a:pt x="3102388" y="2159155"/>
                  <a:pt x="3100197" y="2157345"/>
                  <a:pt x="3099054" y="2155154"/>
                </a:cubicBezTo>
                <a:cubicBezTo>
                  <a:pt x="3101340" y="2156964"/>
                  <a:pt x="3103340" y="2158964"/>
                  <a:pt x="3105150" y="2160965"/>
                </a:cubicBezTo>
                <a:close/>
                <a:moveTo>
                  <a:pt x="3028950" y="2123912"/>
                </a:moveTo>
                <a:cubicBezTo>
                  <a:pt x="3041809" y="2124579"/>
                  <a:pt x="3056382" y="2126579"/>
                  <a:pt x="3070289" y="2132294"/>
                </a:cubicBezTo>
                <a:cubicBezTo>
                  <a:pt x="3069431" y="2132199"/>
                  <a:pt x="3068669" y="2132104"/>
                  <a:pt x="3067907" y="2132008"/>
                </a:cubicBezTo>
                <a:cubicBezTo>
                  <a:pt x="3061907" y="2129723"/>
                  <a:pt x="3054763" y="2127437"/>
                  <a:pt x="3050477" y="2126960"/>
                </a:cubicBezTo>
                <a:cubicBezTo>
                  <a:pt x="3041904" y="2125246"/>
                  <a:pt x="3033522" y="2124579"/>
                  <a:pt x="3025235" y="2124293"/>
                </a:cubicBezTo>
                <a:cubicBezTo>
                  <a:pt x="3025235" y="2124103"/>
                  <a:pt x="3025140" y="2124007"/>
                  <a:pt x="3025140" y="2123912"/>
                </a:cubicBezTo>
                <a:cubicBezTo>
                  <a:pt x="3026474" y="2124007"/>
                  <a:pt x="3027712" y="2123817"/>
                  <a:pt x="3028950" y="2123912"/>
                </a:cubicBezTo>
                <a:close/>
                <a:moveTo>
                  <a:pt x="3026664" y="2126008"/>
                </a:moveTo>
                <a:cubicBezTo>
                  <a:pt x="3031141" y="2125912"/>
                  <a:pt x="3035808" y="2126484"/>
                  <a:pt x="3040476" y="2126865"/>
                </a:cubicBezTo>
                <a:cubicBezTo>
                  <a:pt x="3046000" y="2127056"/>
                  <a:pt x="3057239" y="2129723"/>
                  <a:pt x="3064478" y="2131913"/>
                </a:cubicBezTo>
                <a:cubicBezTo>
                  <a:pt x="3064002" y="2131913"/>
                  <a:pt x="3063526" y="2131913"/>
                  <a:pt x="3063050" y="2131913"/>
                </a:cubicBezTo>
                <a:cubicBezTo>
                  <a:pt x="3050762" y="2127913"/>
                  <a:pt x="3038475" y="2126389"/>
                  <a:pt x="3026664" y="2126008"/>
                </a:cubicBezTo>
                <a:close/>
                <a:moveTo>
                  <a:pt x="3060954" y="2131913"/>
                </a:moveTo>
                <a:cubicBezTo>
                  <a:pt x="3060764" y="2131913"/>
                  <a:pt x="3060573" y="2131913"/>
                  <a:pt x="3060287" y="2131913"/>
                </a:cubicBezTo>
                <a:cubicBezTo>
                  <a:pt x="3048857" y="2128675"/>
                  <a:pt x="3037332" y="2127532"/>
                  <a:pt x="3026569" y="2127246"/>
                </a:cubicBezTo>
                <a:cubicBezTo>
                  <a:pt x="3026569" y="2127151"/>
                  <a:pt x="3026474" y="2127056"/>
                  <a:pt x="3026474" y="2127056"/>
                </a:cubicBezTo>
                <a:cubicBezTo>
                  <a:pt x="3037809" y="2127246"/>
                  <a:pt x="3049334" y="2128579"/>
                  <a:pt x="3060954" y="2131913"/>
                </a:cubicBezTo>
                <a:close/>
                <a:moveTo>
                  <a:pt x="3040571" y="2126389"/>
                </a:moveTo>
                <a:cubicBezTo>
                  <a:pt x="3035522" y="2125817"/>
                  <a:pt x="3030665" y="2125817"/>
                  <a:pt x="3025712" y="2125627"/>
                </a:cubicBezTo>
                <a:cubicBezTo>
                  <a:pt x="3025712" y="2125436"/>
                  <a:pt x="3025616" y="2125246"/>
                  <a:pt x="3025616" y="2125055"/>
                </a:cubicBezTo>
                <a:cubicBezTo>
                  <a:pt x="3033808" y="2125246"/>
                  <a:pt x="3042095" y="2125912"/>
                  <a:pt x="3050572" y="2127437"/>
                </a:cubicBezTo>
                <a:cubicBezTo>
                  <a:pt x="3054477" y="2127817"/>
                  <a:pt x="3061335" y="2129913"/>
                  <a:pt x="3067241" y="2132008"/>
                </a:cubicBezTo>
                <a:cubicBezTo>
                  <a:pt x="3066764" y="2132008"/>
                  <a:pt x="3066193" y="2131818"/>
                  <a:pt x="3065812" y="2131818"/>
                </a:cubicBezTo>
                <a:cubicBezTo>
                  <a:pt x="3065526" y="2131818"/>
                  <a:pt x="3065240" y="2131818"/>
                  <a:pt x="3064955" y="2131818"/>
                </a:cubicBezTo>
                <a:cubicBezTo>
                  <a:pt x="3057811" y="2129532"/>
                  <a:pt x="3046476" y="2126674"/>
                  <a:pt x="3040571" y="2126389"/>
                </a:cubicBezTo>
                <a:close/>
                <a:moveTo>
                  <a:pt x="3024854" y="2128294"/>
                </a:moveTo>
                <a:cubicBezTo>
                  <a:pt x="3025330" y="2129723"/>
                  <a:pt x="3025902" y="2131151"/>
                  <a:pt x="3027045" y="2132390"/>
                </a:cubicBezTo>
                <a:cubicBezTo>
                  <a:pt x="3025330" y="2132294"/>
                  <a:pt x="3023616" y="2132104"/>
                  <a:pt x="3021997" y="2132008"/>
                </a:cubicBezTo>
                <a:cubicBezTo>
                  <a:pt x="3019425" y="2131246"/>
                  <a:pt x="3017044" y="2130103"/>
                  <a:pt x="3014758" y="2128675"/>
                </a:cubicBezTo>
                <a:cubicBezTo>
                  <a:pt x="3017330" y="2128579"/>
                  <a:pt x="3019806" y="2128294"/>
                  <a:pt x="3022378" y="2128294"/>
                </a:cubicBezTo>
                <a:cubicBezTo>
                  <a:pt x="3023140" y="2128294"/>
                  <a:pt x="3023997" y="2128294"/>
                  <a:pt x="3024854" y="2128294"/>
                </a:cubicBezTo>
                <a:close/>
                <a:moveTo>
                  <a:pt x="3024473" y="2127056"/>
                </a:moveTo>
                <a:cubicBezTo>
                  <a:pt x="3024473" y="2127056"/>
                  <a:pt x="3024473" y="2127151"/>
                  <a:pt x="3024473" y="2127246"/>
                </a:cubicBezTo>
                <a:cubicBezTo>
                  <a:pt x="3023807" y="2127246"/>
                  <a:pt x="3023045" y="2127151"/>
                  <a:pt x="3022378" y="2127151"/>
                </a:cubicBezTo>
                <a:cubicBezTo>
                  <a:pt x="3019139" y="2127151"/>
                  <a:pt x="3015996" y="2127341"/>
                  <a:pt x="3012853" y="2127437"/>
                </a:cubicBezTo>
                <a:cubicBezTo>
                  <a:pt x="3012758" y="2127437"/>
                  <a:pt x="3012758" y="2127341"/>
                  <a:pt x="3012758" y="2127341"/>
                </a:cubicBezTo>
                <a:cubicBezTo>
                  <a:pt x="3016568" y="2127056"/>
                  <a:pt x="3020473" y="2127056"/>
                  <a:pt x="3024473" y="2127056"/>
                </a:cubicBezTo>
                <a:close/>
                <a:moveTo>
                  <a:pt x="3010948" y="2125532"/>
                </a:moveTo>
                <a:cubicBezTo>
                  <a:pt x="3010853" y="2125436"/>
                  <a:pt x="3010757" y="2125341"/>
                  <a:pt x="3010662" y="2125246"/>
                </a:cubicBezTo>
                <a:cubicBezTo>
                  <a:pt x="3015139" y="2125055"/>
                  <a:pt x="3019616" y="2124960"/>
                  <a:pt x="3024188" y="2124960"/>
                </a:cubicBezTo>
                <a:cubicBezTo>
                  <a:pt x="3024188" y="2125150"/>
                  <a:pt x="3024188" y="2125341"/>
                  <a:pt x="3024188" y="2125532"/>
                </a:cubicBezTo>
                <a:cubicBezTo>
                  <a:pt x="3019711" y="2125436"/>
                  <a:pt x="3015329" y="2125341"/>
                  <a:pt x="3010948" y="2125532"/>
                </a:cubicBezTo>
                <a:close/>
                <a:moveTo>
                  <a:pt x="3009710" y="2124293"/>
                </a:moveTo>
                <a:cubicBezTo>
                  <a:pt x="3009710" y="2124198"/>
                  <a:pt x="3009614" y="2124198"/>
                  <a:pt x="3009519" y="2124103"/>
                </a:cubicBezTo>
                <a:cubicBezTo>
                  <a:pt x="3009519" y="2124103"/>
                  <a:pt x="3009519" y="2124007"/>
                  <a:pt x="3009424" y="2124007"/>
                </a:cubicBezTo>
                <a:cubicBezTo>
                  <a:pt x="3014186" y="2123817"/>
                  <a:pt x="3019139" y="2123817"/>
                  <a:pt x="3023997" y="2123912"/>
                </a:cubicBezTo>
                <a:cubicBezTo>
                  <a:pt x="3023997" y="2124007"/>
                  <a:pt x="3023997" y="2124103"/>
                  <a:pt x="3023997" y="2124293"/>
                </a:cubicBezTo>
                <a:cubicBezTo>
                  <a:pt x="3019330" y="2124103"/>
                  <a:pt x="3014567" y="2124103"/>
                  <a:pt x="3009710" y="2124293"/>
                </a:cubicBezTo>
                <a:close/>
                <a:moveTo>
                  <a:pt x="3010186" y="2127437"/>
                </a:moveTo>
                <a:cubicBezTo>
                  <a:pt x="3009900" y="2127437"/>
                  <a:pt x="3009614" y="2127437"/>
                  <a:pt x="3009234" y="2127437"/>
                </a:cubicBezTo>
                <a:cubicBezTo>
                  <a:pt x="3009519" y="2127437"/>
                  <a:pt x="3009805" y="2127437"/>
                  <a:pt x="3010186" y="2127437"/>
                </a:cubicBezTo>
                <a:cubicBezTo>
                  <a:pt x="3010186" y="2127437"/>
                  <a:pt x="3010186" y="2127437"/>
                  <a:pt x="3010186" y="2127437"/>
                </a:cubicBezTo>
                <a:close/>
                <a:moveTo>
                  <a:pt x="3024188" y="2122293"/>
                </a:moveTo>
                <a:cubicBezTo>
                  <a:pt x="3024188" y="2122483"/>
                  <a:pt x="3024092" y="2122674"/>
                  <a:pt x="3024092" y="2122865"/>
                </a:cubicBezTo>
                <a:cubicBezTo>
                  <a:pt x="3018949" y="2122674"/>
                  <a:pt x="3013805" y="2122769"/>
                  <a:pt x="3008757" y="2122960"/>
                </a:cubicBezTo>
                <a:cubicBezTo>
                  <a:pt x="3008662" y="2122769"/>
                  <a:pt x="3008567" y="2122579"/>
                  <a:pt x="3008471" y="2122388"/>
                </a:cubicBezTo>
                <a:cubicBezTo>
                  <a:pt x="3013710" y="2122103"/>
                  <a:pt x="3018949" y="2122103"/>
                  <a:pt x="3024188" y="2122293"/>
                </a:cubicBezTo>
                <a:close/>
                <a:moveTo>
                  <a:pt x="3006852" y="2122388"/>
                </a:moveTo>
                <a:cubicBezTo>
                  <a:pt x="3006947" y="2122579"/>
                  <a:pt x="3007043" y="2122769"/>
                  <a:pt x="3007043" y="2122865"/>
                </a:cubicBezTo>
                <a:cubicBezTo>
                  <a:pt x="2996470" y="2123245"/>
                  <a:pt x="2985992" y="2124103"/>
                  <a:pt x="2975896" y="2125436"/>
                </a:cubicBezTo>
                <a:cubicBezTo>
                  <a:pt x="2986088" y="2124007"/>
                  <a:pt x="2996375" y="2122865"/>
                  <a:pt x="3006852" y="2122388"/>
                </a:cubicBezTo>
                <a:close/>
                <a:moveTo>
                  <a:pt x="3007709" y="2124103"/>
                </a:moveTo>
                <a:cubicBezTo>
                  <a:pt x="3007805" y="2124198"/>
                  <a:pt x="3007805" y="2124293"/>
                  <a:pt x="3007900" y="2124389"/>
                </a:cubicBezTo>
                <a:cubicBezTo>
                  <a:pt x="3000756" y="2124674"/>
                  <a:pt x="2993803" y="2125246"/>
                  <a:pt x="2986850" y="2126008"/>
                </a:cubicBezTo>
                <a:cubicBezTo>
                  <a:pt x="2993708" y="2125150"/>
                  <a:pt x="3000661" y="2124484"/>
                  <a:pt x="3007709" y="2124103"/>
                </a:cubicBezTo>
                <a:close/>
                <a:moveTo>
                  <a:pt x="3008376" y="2125246"/>
                </a:moveTo>
                <a:cubicBezTo>
                  <a:pt x="3008471" y="2125341"/>
                  <a:pt x="3008567" y="2125436"/>
                  <a:pt x="3008662" y="2125627"/>
                </a:cubicBezTo>
                <a:cubicBezTo>
                  <a:pt x="3003804" y="2125817"/>
                  <a:pt x="2998946" y="2126008"/>
                  <a:pt x="2994184" y="2126484"/>
                </a:cubicBezTo>
                <a:cubicBezTo>
                  <a:pt x="2998851" y="2126008"/>
                  <a:pt x="3003614" y="2125532"/>
                  <a:pt x="3008376" y="2125246"/>
                </a:cubicBezTo>
                <a:close/>
                <a:moveTo>
                  <a:pt x="3002185" y="2127913"/>
                </a:moveTo>
                <a:cubicBezTo>
                  <a:pt x="3004185" y="2127722"/>
                  <a:pt x="3006280" y="2127627"/>
                  <a:pt x="3008281" y="2127532"/>
                </a:cubicBezTo>
                <a:cubicBezTo>
                  <a:pt x="3006280" y="2127627"/>
                  <a:pt x="3004376" y="2127817"/>
                  <a:pt x="3002471" y="2128008"/>
                </a:cubicBezTo>
                <a:cubicBezTo>
                  <a:pt x="3002376" y="2128008"/>
                  <a:pt x="3002280" y="2128008"/>
                  <a:pt x="3002185" y="2127913"/>
                </a:cubicBezTo>
                <a:close/>
                <a:moveTo>
                  <a:pt x="3004852" y="2129246"/>
                </a:moveTo>
                <a:cubicBezTo>
                  <a:pt x="3006947" y="2129056"/>
                  <a:pt x="3009138" y="2129056"/>
                  <a:pt x="3011329" y="2128865"/>
                </a:cubicBezTo>
                <a:cubicBezTo>
                  <a:pt x="3012567" y="2130008"/>
                  <a:pt x="3013901" y="2131056"/>
                  <a:pt x="3015329" y="2132008"/>
                </a:cubicBezTo>
                <a:cubicBezTo>
                  <a:pt x="3013234" y="2132008"/>
                  <a:pt x="3011234" y="2131913"/>
                  <a:pt x="3009234" y="2132008"/>
                </a:cubicBezTo>
                <a:cubicBezTo>
                  <a:pt x="3007805" y="2130770"/>
                  <a:pt x="3006376" y="2129913"/>
                  <a:pt x="3004852" y="2129246"/>
                </a:cubicBezTo>
                <a:close/>
                <a:moveTo>
                  <a:pt x="3010091" y="2132866"/>
                </a:moveTo>
                <a:cubicBezTo>
                  <a:pt x="3012377" y="2132770"/>
                  <a:pt x="3014567" y="2132866"/>
                  <a:pt x="3016758" y="2132866"/>
                </a:cubicBezTo>
                <a:cubicBezTo>
                  <a:pt x="3016949" y="2132961"/>
                  <a:pt x="3017044" y="2133056"/>
                  <a:pt x="3017234" y="2133152"/>
                </a:cubicBezTo>
                <a:cubicBezTo>
                  <a:pt x="3014948" y="2133152"/>
                  <a:pt x="3012567" y="2133152"/>
                  <a:pt x="3010281" y="2133247"/>
                </a:cubicBezTo>
                <a:cubicBezTo>
                  <a:pt x="3010281" y="2133056"/>
                  <a:pt x="3010186" y="2132961"/>
                  <a:pt x="3010091" y="2132866"/>
                </a:cubicBezTo>
                <a:close/>
                <a:moveTo>
                  <a:pt x="3011710" y="2134580"/>
                </a:moveTo>
                <a:cubicBezTo>
                  <a:pt x="3014663" y="2134485"/>
                  <a:pt x="3017615" y="2134580"/>
                  <a:pt x="3020473" y="2134580"/>
                </a:cubicBezTo>
                <a:cubicBezTo>
                  <a:pt x="3020568" y="2134580"/>
                  <a:pt x="3020568" y="2134580"/>
                  <a:pt x="3020663" y="2134675"/>
                </a:cubicBezTo>
                <a:cubicBezTo>
                  <a:pt x="3017711" y="2134580"/>
                  <a:pt x="3014758" y="2134675"/>
                  <a:pt x="3011901" y="2134771"/>
                </a:cubicBezTo>
                <a:cubicBezTo>
                  <a:pt x="3011901" y="2134771"/>
                  <a:pt x="3011805" y="2134675"/>
                  <a:pt x="3011710" y="2134580"/>
                </a:cubicBezTo>
                <a:close/>
                <a:moveTo>
                  <a:pt x="3021616" y="2135819"/>
                </a:moveTo>
                <a:cubicBezTo>
                  <a:pt x="3018759" y="2135819"/>
                  <a:pt x="3015901" y="2135819"/>
                  <a:pt x="3013043" y="2135914"/>
                </a:cubicBezTo>
                <a:cubicBezTo>
                  <a:pt x="3012948" y="2135819"/>
                  <a:pt x="3012948" y="2135819"/>
                  <a:pt x="3012853" y="2135723"/>
                </a:cubicBezTo>
                <a:cubicBezTo>
                  <a:pt x="3016282" y="2135533"/>
                  <a:pt x="3019711" y="2135533"/>
                  <a:pt x="3023140" y="2135628"/>
                </a:cubicBezTo>
                <a:cubicBezTo>
                  <a:pt x="3023235" y="2135628"/>
                  <a:pt x="3023330" y="2135723"/>
                  <a:pt x="3023426" y="2135723"/>
                </a:cubicBezTo>
                <a:cubicBezTo>
                  <a:pt x="3022854" y="2135723"/>
                  <a:pt x="3022187" y="2135819"/>
                  <a:pt x="3021616" y="2135819"/>
                </a:cubicBezTo>
                <a:close/>
                <a:moveTo>
                  <a:pt x="3025997" y="2133056"/>
                </a:moveTo>
                <a:cubicBezTo>
                  <a:pt x="3025712" y="2132961"/>
                  <a:pt x="3025426" y="2132866"/>
                  <a:pt x="3025140" y="2132866"/>
                </a:cubicBezTo>
                <a:cubicBezTo>
                  <a:pt x="3025902" y="2132866"/>
                  <a:pt x="3026759" y="2133056"/>
                  <a:pt x="3027521" y="2133056"/>
                </a:cubicBezTo>
                <a:cubicBezTo>
                  <a:pt x="3027617" y="2133152"/>
                  <a:pt x="3027712" y="2133247"/>
                  <a:pt x="3027807" y="2133437"/>
                </a:cubicBezTo>
                <a:cubicBezTo>
                  <a:pt x="3027236" y="2133247"/>
                  <a:pt x="3026664" y="2133152"/>
                  <a:pt x="3025997" y="2133056"/>
                </a:cubicBezTo>
                <a:close/>
                <a:moveTo>
                  <a:pt x="3046286" y="2498340"/>
                </a:moveTo>
                <a:cubicBezTo>
                  <a:pt x="3048572" y="2495387"/>
                  <a:pt x="3050858" y="2492434"/>
                  <a:pt x="3053144" y="2489387"/>
                </a:cubicBezTo>
                <a:cubicBezTo>
                  <a:pt x="3053239" y="2491482"/>
                  <a:pt x="3053334" y="2493577"/>
                  <a:pt x="3053525" y="2495673"/>
                </a:cubicBezTo>
                <a:cubicBezTo>
                  <a:pt x="3051143" y="2496625"/>
                  <a:pt x="3048667" y="2497483"/>
                  <a:pt x="3046286" y="2498340"/>
                </a:cubicBezTo>
                <a:close/>
                <a:moveTo>
                  <a:pt x="3054382" y="2495482"/>
                </a:moveTo>
                <a:cubicBezTo>
                  <a:pt x="3054382" y="2492816"/>
                  <a:pt x="3054572" y="2490053"/>
                  <a:pt x="3054763" y="2487386"/>
                </a:cubicBezTo>
                <a:cubicBezTo>
                  <a:pt x="3055144" y="2486910"/>
                  <a:pt x="3055525" y="2486339"/>
                  <a:pt x="3055906" y="2485862"/>
                </a:cubicBezTo>
                <a:cubicBezTo>
                  <a:pt x="3056477" y="2488624"/>
                  <a:pt x="3057049" y="2491482"/>
                  <a:pt x="3057811" y="2494149"/>
                </a:cubicBezTo>
                <a:cubicBezTo>
                  <a:pt x="3056668" y="2494625"/>
                  <a:pt x="3055525" y="2495006"/>
                  <a:pt x="3054382" y="2495482"/>
                </a:cubicBezTo>
                <a:close/>
                <a:moveTo>
                  <a:pt x="3044571" y="2132770"/>
                </a:moveTo>
                <a:cubicBezTo>
                  <a:pt x="3044285" y="2132675"/>
                  <a:pt x="3043904" y="2132485"/>
                  <a:pt x="3043619" y="2132294"/>
                </a:cubicBezTo>
                <a:cubicBezTo>
                  <a:pt x="3043523" y="2132485"/>
                  <a:pt x="3043428" y="2132675"/>
                  <a:pt x="3043333" y="2132770"/>
                </a:cubicBezTo>
                <a:cubicBezTo>
                  <a:pt x="3042190" y="2132770"/>
                  <a:pt x="3041142" y="2132770"/>
                  <a:pt x="3040094" y="2132770"/>
                </a:cubicBezTo>
                <a:cubicBezTo>
                  <a:pt x="3036189" y="2132675"/>
                  <a:pt x="3032189" y="2132199"/>
                  <a:pt x="3029236" y="2130103"/>
                </a:cubicBezTo>
                <a:cubicBezTo>
                  <a:pt x="3028474" y="2129627"/>
                  <a:pt x="3027902" y="2129056"/>
                  <a:pt x="3027331" y="2128294"/>
                </a:cubicBezTo>
                <a:cubicBezTo>
                  <a:pt x="3037237" y="2128484"/>
                  <a:pt x="3047714" y="2129341"/>
                  <a:pt x="3058192" y="2131913"/>
                </a:cubicBezTo>
                <a:cubicBezTo>
                  <a:pt x="3053429" y="2132199"/>
                  <a:pt x="3048857" y="2132580"/>
                  <a:pt x="3044571" y="2132770"/>
                </a:cubicBezTo>
                <a:close/>
                <a:moveTo>
                  <a:pt x="3238310" y="2340225"/>
                </a:moveTo>
                <a:cubicBezTo>
                  <a:pt x="3227165" y="2377373"/>
                  <a:pt x="3205639" y="2410900"/>
                  <a:pt x="3195828" y="2448143"/>
                </a:cubicBezTo>
                <a:cubicBezTo>
                  <a:pt x="3194399" y="2453573"/>
                  <a:pt x="3193256" y="2459002"/>
                  <a:pt x="3192209" y="2464526"/>
                </a:cubicBezTo>
                <a:cubicBezTo>
                  <a:pt x="3182588" y="2468908"/>
                  <a:pt x="3173540" y="2473670"/>
                  <a:pt x="3165443" y="2479671"/>
                </a:cubicBezTo>
                <a:cubicBezTo>
                  <a:pt x="3153728" y="2462716"/>
                  <a:pt x="3148203" y="2466907"/>
                  <a:pt x="3127629" y="2470908"/>
                </a:cubicBezTo>
                <a:cubicBezTo>
                  <a:pt x="3119152" y="2472527"/>
                  <a:pt x="3109817" y="2472337"/>
                  <a:pt x="3105531" y="2473480"/>
                </a:cubicBezTo>
                <a:cubicBezTo>
                  <a:pt x="3094482" y="2476337"/>
                  <a:pt x="3082195" y="2485196"/>
                  <a:pt x="3068669" y="2490244"/>
                </a:cubicBezTo>
                <a:cubicBezTo>
                  <a:pt x="3065621" y="2491387"/>
                  <a:pt x="3062478" y="2492530"/>
                  <a:pt x="3059335" y="2493768"/>
                </a:cubicBezTo>
                <a:cubicBezTo>
                  <a:pt x="3058954" y="2489863"/>
                  <a:pt x="3058763" y="2486053"/>
                  <a:pt x="3058763" y="2482243"/>
                </a:cubicBezTo>
                <a:cubicBezTo>
                  <a:pt x="3062573" y="2477194"/>
                  <a:pt x="3066479" y="2472241"/>
                  <a:pt x="3070479" y="2467193"/>
                </a:cubicBezTo>
                <a:cubicBezTo>
                  <a:pt x="3078290" y="2461574"/>
                  <a:pt x="3085719" y="2452906"/>
                  <a:pt x="3089434" y="2444143"/>
                </a:cubicBezTo>
                <a:cubicBezTo>
                  <a:pt x="3096482" y="2436332"/>
                  <a:pt x="3104484" y="2428427"/>
                  <a:pt x="3111341" y="2421473"/>
                </a:cubicBezTo>
                <a:cubicBezTo>
                  <a:pt x="3114389" y="2418425"/>
                  <a:pt x="3117533" y="2415377"/>
                  <a:pt x="3120771" y="2412424"/>
                </a:cubicBezTo>
                <a:cubicBezTo>
                  <a:pt x="3120962" y="2414044"/>
                  <a:pt x="3121152" y="2415663"/>
                  <a:pt x="3121438" y="2417282"/>
                </a:cubicBezTo>
                <a:cubicBezTo>
                  <a:pt x="3121438" y="2415377"/>
                  <a:pt x="3121533" y="2413567"/>
                  <a:pt x="3121628" y="2411662"/>
                </a:cubicBezTo>
                <a:cubicBezTo>
                  <a:pt x="3138773" y="2395851"/>
                  <a:pt x="3156680" y="2381182"/>
                  <a:pt x="3166682" y="2362704"/>
                </a:cubicBezTo>
                <a:cubicBezTo>
                  <a:pt x="3170111" y="2356417"/>
                  <a:pt x="3169825" y="2347178"/>
                  <a:pt x="3173921" y="2338701"/>
                </a:cubicBezTo>
                <a:cubicBezTo>
                  <a:pt x="3178683" y="2328986"/>
                  <a:pt x="3187637" y="2316698"/>
                  <a:pt x="3195161" y="2304411"/>
                </a:cubicBezTo>
                <a:cubicBezTo>
                  <a:pt x="3208496" y="2282599"/>
                  <a:pt x="3224213" y="2264406"/>
                  <a:pt x="3241262" y="2247737"/>
                </a:cubicBezTo>
                <a:cubicBezTo>
                  <a:pt x="3241262" y="2249547"/>
                  <a:pt x="3241167" y="2251357"/>
                  <a:pt x="3241262" y="2253262"/>
                </a:cubicBezTo>
                <a:cubicBezTo>
                  <a:pt x="3240977" y="2281361"/>
                  <a:pt x="3248406" y="2306792"/>
                  <a:pt x="3238310" y="2340225"/>
                </a:cubicBezTo>
                <a:close/>
                <a:moveTo>
                  <a:pt x="3679793" y="2296982"/>
                </a:moveTo>
                <a:cubicBezTo>
                  <a:pt x="3673697" y="2305364"/>
                  <a:pt x="3665601" y="2310888"/>
                  <a:pt x="3660077" y="2320032"/>
                </a:cubicBezTo>
                <a:cubicBezTo>
                  <a:pt x="3659601" y="2320889"/>
                  <a:pt x="3657314" y="2324795"/>
                  <a:pt x="3656552" y="2327747"/>
                </a:cubicBezTo>
                <a:cubicBezTo>
                  <a:pt x="3642836" y="2344416"/>
                  <a:pt x="3630549" y="2360894"/>
                  <a:pt x="3645599" y="2376515"/>
                </a:cubicBezTo>
                <a:cubicBezTo>
                  <a:pt x="3644455" y="2381182"/>
                  <a:pt x="3642836" y="2385659"/>
                  <a:pt x="3640836" y="2390136"/>
                </a:cubicBezTo>
                <a:cubicBezTo>
                  <a:pt x="3633502" y="2401757"/>
                  <a:pt x="3628644" y="2417663"/>
                  <a:pt x="3622739" y="2432713"/>
                </a:cubicBezTo>
                <a:cubicBezTo>
                  <a:pt x="3622358" y="2432999"/>
                  <a:pt x="3621881" y="2433379"/>
                  <a:pt x="3621501" y="2433665"/>
                </a:cubicBezTo>
                <a:cubicBezTo>
                  <a:pt x="3617690" y="2436523"/>
                  <a:pt x="3614357" y="2438714"/>
                  <a:pt x="3611118" y="2439666"/>
                </a:cubicBezTo>
                <a:cubicBezTo>
                  <a:pt x="3610166" y="2439761"/>
                  <a:pt x="3609213" y="2440142"/>
                  <a:pt x="3608165" y="2440047"/>
                </a:cubicBezTo>
                <a:cubicBezTo>
                  <a:pt x="3607689" y="2440047"/>
                  <a:pt x="3607499" y="2440047"/>
                  <a:pt x="3607118" y="2440142"/>
                </a:cubicBezTo>
                <a:cubicBezTo>
                  <a:pt x="3607499" y="2440238"/>
                  <a:pt x="3607784" y="2440333"/>
                  <a:pt x="3608165" y="2440428"/>
                </a:cubicBezTo>
                <a:cubicBezTo>
                  <a:pt x="3609213" y="2440904"/>
                  <a:pt x="3610261" y="2440809"/>
                  <a:pt x="3611499" y="2440999"/>
                </a:cubicBezTo>
                <a:cubicBezTo>
                  <a:pt x="3613690" y="2440999"/>
                  <a:pt x="3616166" y="2440618"/>
                  <a:pt x="3618643" y="2439571"/>
                </a:cubicBezTo>
                <a:cubicBezTo>
                  <a:pt x="3615976" y="2441762"/>
                  <a:pt x="3613214" y="2443381"/>
                  <a:pt x="3610070" y="2444143"/>
                </a:cubicBezTo>
                <a:cubicBezTo>
                  <a:pt x="3608832" y="2444524"/>
                  <a:pt x="3607403" y="2444619"/>
                  <a:pt x="3606070" y="2444714"/>
                </a:cubicBezTo>
                <a:cubicBezTo>
                  <a:pt x="3605498" y="2444714"/>
                  <a:pt x="3605213" y="2444714"/>
                  <a:pt x="3604641" y="2444714"/>
                </a:cubicBezTo>
                <a:cubicBezTo>
                  <a:pt x="3605213" y="2444905"/>
                  <a:pt x="3605498" y="2445000"/>
                  <a:pt x="3606070" y="2445191"/>
                </a:cubicBezTo>
                <a:cubicBezTo>
                  <a:pt x="3607499" y="2445381"/>
                  <a:pt x="3608927" y="2445762"/>
                  <a:pt x="3610356" y="2445667"/>
                </a:cubicBezTo>
                <a:lnTo>
                  <a:pt x="3611499" y="2445667"/>
                </a:lnTo>
                <a:cubicBezTo>
                  <a:pt x="3609689" y="2446429"/>
                  <a:pt x="3607784" y="2446810"/>
                  <a:pt x="3605689" y="2447000"/>
                </a:cubicBezTo>
                <a:cubicBezTo>
                  <a:pt x="3603879" y="2447096"/>
                  <a:pt x="3602069" y="2447096"/>
                  <a:pt x="3600260" y="2446715"/>
                </a:cubicBezTo>
                <a:cubicBezTo>
                  <a:pt x="3599497" y="2446619"/>
                  <a:pt x="3599117" y="2446524"/>
                  <a:pt x="3598355" y="2446524"/>
                </a:cubicBezTo>
                <a:cubicBezTo>
                  <a:pt x="3599021" y="2446810"/>
                  <a:pt x="3599402" y="2446905"/>
                  <a:pt x="3600069" y="2447191"/>
                </a:cubicBezTo>
                <a:cubicBezTo>
                  <a:pt x="3600641" y="2447476"/>
                  <a:pt x="3601212" y="2447667"/>
                  <a:pt x="3601784" y="2447857"/>
                </a:cubicBezTo>
                <a:cubicBezTo>
                  <a:pt x="3600545" y="2447857"/>
                  <a:pt x="3599402" y="2447953"/>
                  <a:pt x="3598259" y="2447857"/>
                </a:cubicBezTo>
                <a:cubicBezTo>
                  <a:pt x="3597497" y="2447857"/>
                  <a:pt x="3597116" y="2447857"/>
                  <a:pt x="3596354" y="2447762"/>
                </a:cubicBezTo>
                <a:cubicBezTo>
                  <a:pt x="3597116" y="2448048"/>
                  <a:pt x="3597402" y="2448239"/>
                  <a:pt x="3598259" y="2448429"/>
                </a:cubicBezTo>
                <a:cubicBezTo>
                  <a:pt x="3600164" y="2449096"/>
                  <a:pt x="3602355" y="2449477"/>
                  <a:pt x="3604546" y="2449858"/>
                </a:cubicBezTo>
                <a:cubicBezTo>
                  <a:pt x="3606546" y="2450143"/>
                  <a:pt x="3608737" y="2450334"/>
                  <a:pt x="3610928" y="2450524"/>
                </a:cubicBezTo>
                <a:lnTo>
                  <a:pt x="3610832" y="2450524"/>
                </a:lnTo>
                <a:cubicBezTo>
                  <a:pt x="3610070" y="2450906"/>
                  <a:pt x="3609213" y="2451096"/>
                  <a:pt x="3608356" y="2451287"/>
                </a:cubicBezTo>
                <a:cubicBezTo>
                  <a:pt x="3609594" y="2451287"/>
                  <a:pt x="3610737" y="2450906"/>
                  <a:pt x="3611880" y="2450524"/>
                </a:cubicBezTo>
                <a:cubicBezTo>
                  <a:pt x="3612547" y="2450524"/>
                  <a:pt x="3613214" y="2450620"/>
                  <a:pt x="3613976" y="2450524"/>
                </a:cubicBezTo>
                <a:cubicBezTo>
                  <a:pt x="3612452" y="2451287"/>
                  <a:pt x="3610832" y="2451953"/>
                  <a:pt x="3609118" y="2452430"/>
                </a:cubicBezTo>
                <a:cubicBezTo>
                  <a:pt x="3608356" y="2452620"/>
                  <a:pt x="3607975" y="2452715"/>
                  <a:pt x="3607118" y="2452906"/>
                </a:cubicBezTo>
                <a:cubicBezTo>
                  <a:pt x="3607784" y="2452906"/>
                  <a:pt x="3608261" y="2452906"/>
                  <a:pt x="3608832" y="2452906"/>
                </a:cubicBezTo>
                <a:cubicBezTo>
                  <a:pt x="3606165" y="2453573"/>
                  <a:pt x="3603593" y="2454049"/>
                  <a:pt x="3601022" y="2454430"/>
                </a:cubicBezTo>
                <a:cubicBezTo>
                  <a:pt x="3598640" y="2454811"/>
                  <a:pt x="3596354" y="2454906"/>
                  <a:pt x="3594164" y="2454811"/>
                </a:cubicBezTo>
                <a:cubicBezTo>
                  <a:pt x="3593306" y="2454811"/>
                  <a:pt x="3592830" y="2454811"/>
                  <a:pt x="3591973" y="2454716"/>
                </a:cubicBezTo>
                <a:cubicBezTo>
                  <a:pt x="3592830" y="2455001"/>
                  <a:pt x="3593211" y="2455097"/>
                  <a:pt x="3594068" y="2455382"/>
                </a:cubicBezTo>
                <a:cubicBezTo>
                  <a:pt x="3596259" y="2455954"/>
                  <a:pt x="3598640" y="2456430"/>
                  <a:pt x="3601022" y="2456621"/>
                </a:cubicBezTo>
                <a:lnTo>
                  <a:pt x="3602927" y="2456811"/>
                </a:lnTo>
                <a:cubicBezTo>
                  <a:pt x="3599784" y="2457573"/>
                  <a:pt x="3596545" y="2458049"/>
                  <a:pt x="3593306" y="2458144"/>
                </a:cubicBezTo>
                <a:cubicBezTo>
                  <a:pt x="3590544" y="2458335"/>
                  <a:pt x="3587782" y="2458144"/>
                  <a:pt x="3585020" y="2457478"/>
                </a:cubicBezTo>
                <a:cubicBezTo>
                  <a:pt x="3583877" y="2457287"/>
                  <a:pt x="3583401" y="2457097"/>
                  <a:pt x="3582257" y="2456716"/>
                </a:cubicBezTo>
                <a:cubicBezTo>
                  <a:pt x="3583210" y="2457287"/>
                  <a:pt x="3583686" y="2457668"/>
                  <a:pt x="3584639" y="2458144"/>
                </a:cubicBezTo>
                <a:cubicBezTo>
                  <a:pt x="3587115" y="2459383"/>
                  <a:pt x="3589782" y="2460240"/>
                  <a:pt x="3592449" y="2460812"/>
                </a:cubicBezTo>
                <a:cubicBezTo>
                  <a:pt x="3591401" y="2460907"/>
                  <a:pt x="3590259" y="2460907"/>
                  <a:pt x="3589211" y="2460812"/>
                </a:cubicBezTo>
                <a:cubicBezTo>
                  <a:pt x="3587972" y="2460812"/>
                  <a:pt x="3587401" y="2460716"/>
                  <a:pt x="3586163" y="2460621"/>
                </a:cubicBezTo>
                <a:cubicBezTo>
                  <a:pt x="3587305" y="2461097"/>
                  <a:pt x="3587877" y="2461383"/>
                  <a:pt x="3589020" y="2461669"/>
                </a:cubicBezTo>
                <a:cubicBezTo>
                  <a:pt x="3591973" y="2462526"/>
                  <a:pt x="3594926" y="2463098"/>
                  <a:pt x="3597878" y="2463383"/>
                </a:cubicBezTo>
                <a:cubicBezTo>
                  <a:pt x="3599307" y="2463574"/>
                  <a:pt x="3600831" y="2463574"/>
                  <a:pt x="3602260" y="2463764"/>
                </a:cubicBezTo>
                <a:lnTo>
                  <a:pt x="3600926" y="2464050"/>
                </a:lnTo>
                <a:cubicBezTo>
                  <a:pt x="3599688" y="2464336"/>
                  <a:pt x="3598450" y="2464622"/>
                  <a:pt x="3597212" y="2464812"/>
                </a:cubicBezTo>
                <a:cubicBezTo>
                  <a:pt x="3599402" y="2464717"/>
                  <a:pt x="3601593" y="2464431"/>
                  <a:pt x="3603784" y="2464050"/>
                </a:cubicBezTo>
                <a:lnTo>
                  <a:pt x="3604832" y="2463859"/>
                </a:lnTo>
                <a:cubicBezTo>
                  <a:pt x="3604260" y="2464431"/>
                  <a:pt x="3603593" y="2465002"/>
                  <a:pt x="3603022" y="2465574"/>
                </a:cubicBezTo>
                <a:cubicBezTo>
                  <a:pt x="3601403" y="2466050"/>
                  <a:pt x="3599784" y="2466431"/>
                  <a:pt x="3598164" y="2466812"/>
                </a:cubicBezTo>
                <a:cubicBezTo>
                  <a:pt x="3597021" y="2467003"/>
                  <a:pt x="3596450" y="2467193"/>
                  <a:pt x="3595211" y="2467384"/>
                </a:cubicBezTo>
                <a:cubicBezTo>
                  <a:pt x="3596354" y="2467479"/>
                  <a:pt x="3596926" y="2467479"/>
                  <a:pt x="3598164" y="2467574"/>
                </a:cubicBezTo>
                <a:cubicBezTo>
                  <a:pt x="3599212" y="2467574"/>
                  <a:pt x="3600164" y="2467479"/>
                  <a:pt x="3601212" y="2467479"/>
                </a:cubicBezTo>
                <a:cubicBezTo>
                  <a:pt x="3601022" y="2467669"/>
                  <a:pt x="3600831" y="2467860"/>
                  <a:pt x="3600641" y="2467955"/>
                </a:cubicBezTo>
                <a:cubicBezTo>
                  <a:pt x="3594926" y="2472718"/>
                  <a:pt x="3578257" y="2479481"/>
                  <a:pt x="3570256" y="2477861"/>
                </a:cubicBezTo>
                <a:cubicBezTo>
                  <a:pt x="3566922" y="2477194"/>
                  <a:pt x="3561207" y="2469003"/>
                  <a:pt x="3553968" y="2466146"/>
                </a:cubicBezTo>
                <a:cubicBezTo>
                  <a:pt x="3546824" y="2463383"/>
                  <a:pt x="3538157" y="2467669"/>
                  <a:pt x="3526441" y="2460145"/>
                </a:cubicBezTo>
                <a:cubicBezTo>
                  <a:pt x="3506819" y="2447667"/>
                  <a:pt x="3511296" y="2431189"/>
                  <a:pt x="3515392" y="2410139"/>
                </a:cubicBezTo>
                <a:cubicBezTo>
                  <a:pt x="3536252" y="2395470"/>
                  <a:pt x="3555873" y="2379182"/>
                  <a:pt x="3575304" y="2364228"/>
                </a:cubicBezTo>
                <a:cubicBezTo>
                  <a:pt x="3597497" y="2347178"/>
                  <a:pt x="3620357" y="2330605"/>
                  <a:pt x="3643503" y="2314222"/>
                </a:cubicBezTo>
                <a:cubicBezTo>
                  <a:pt x="3645694" y="2315746"/>
                  <a:pt x="3647694" y="2316984"/>
                  <a:pt x="3650171" y="2316794"/>
                </a:cubicBezTo>
                <a:cubicBezTo>
                  <a:pt x="3652742" y="2314127"/>
                  <a:pt x="3653219" y="2311078"/>
                  <a:pt x="3652742" y="2307840"/>
                </a:cubicBezTo>
                <a:cubicBezTo>
                  <a:pt x="3663982" y="2300029"/>
                  <a:pt x="3675126" y="2292028"/>
                  <a:pt x="3686651" y="2284408"/>
                </a:cubicBezTo>
                <a:cubicBezTo>
                  <a:pt x="3684651" y="2288885"/>
                  <a:pt x="3682555" y="2293076"/>
                  <a:pt x="3679793" y="2296982"/>
                </a:cubicBezTo>
                <a:close/>
                <a:moveTo>
                  <a:pt x="3795236" y="2595495"/>
                </a:moveTo>
                <a:cubicBezTo>
                  <a:pt x="3795236" y="2595209"/>
                  <a:pt x="3795236" y="2595019"/>
                  <a:pt x="3795332" y="2594733"/>
                </a:cubicBezTo>
                <a:lnTo>
                  <a:pt x="3796094" y="2593209"/>
                </a:lnTo>
                <a:cubicBezTo>
                  <a:pt x="3795713" y="2594542"/>
                  <a:pt x="3795427" y="2595876"/>
                  <a:pt x="3795141" y="2597305"/>
                </a:cubicBezTo>
                <a:cubicBezTo>
                  <a:pt x="3795141" y="2596733"/>
                  <a:pt x="3795141" y="2596162"/>
                  <a:pt x="3795236" y="2595495"/>
                </a:cubicBezTo>
                <a:close/>
                <a:moveTo>
                  <a:pt x="3927348" y="2571682"/>
                </a:moveTo>
                <a:cubicBezTo>
                  <a:pt x="3926396" y="2575683"/>
                  <a:pt x="3927158" y="2580350"/>
                  <a:pt x="3926301" y="2584160"/>
                </a:cubicBezTo>
                <a:cubicBezTo>
                  <a:pt x="3913918" y="2592828"/>
                  <a:pt x="3910298" y="2630071"/>
                  <a:pt x="3912489" y="2649978"/>
                </a:cubicBezTo>
                <a:cubicBezTo>
                  <a:pt x="3914013" y="2663313"/>
                  <a:pt x="3920680" y="2673505"/>
                  <a:pt x="3924491" y="2681220"/>
                </a:cubicBezTo>
                <a:cubicBezTo>
                  <a:pt x="3924491" y="2681315"/>
                  <a:pt x="3924491" y="2681506"/>
                  <a:pt x="3924491" y="2681601"/>
                </a:cubicBezTo>
                <a:cubicBezTo>
                  <a:pt x="3920966" y="2711224"/>
                  <a:pt x="3923824" y="2725988"/>
                  <a:pt x="3925157" y="2752372"/>
                </a:cubicBezTo>
                <a:cubicBezTo>
                  <a:pt x="3926205" y="2772946"/>
                  <a:pt x="3926777" y="2793424"/>
                  <a:pt x="3927348" y="2813808"/>
                </a:cubicBezTo>
                <a:cubicBezTo>
                  <a:pt x="3905441" y="2817142"/>
                  <a:pt x="3883819" y="2822381"/>
                  <a:pt x="3861626" y="2826857"/>
                </a:cubicBezTo>
                <a:cubicBezTo>
                  <a:pt x="3858292" y="2822285"/>
                  <a:pt x="3854863" y="2817618"/>
                  <a:pt x="3852005" y="2812570"/>
                </a:cubicBezTo>
                <a:cubicBezTo>
                  <a:pt x="3839623" y="2790472"/>
                  <a:pt x="3828002" y="2769041"/>
                  <a:pt x="3816001" y="2744466"/>
                </a:cubicBezTo>
                <a:cubicBezTo>
                  <a:pt x="3810476" y="2733036"/>
                  <a:pt x="3802285" y="2721987"/>
                  <a:pt x="3798951" y="2710843"/>
                </a:cubicBezTo>
                <a:cubicBezTo>
                  <a:pt x="3796379" y="2702556"/>
                  <a:pt x="3799522" y="2691602"/>
                  <a:pt x="3796951" y="2681887"/>
                </a:cubicBezTo>
                <a:cubicBezTo>
                  <a:pt x="3794951" y="2674267"/>
                  <a:pt x="3787045" y="2669123"/>
                  <a:pt x="3784759" y="2661313"/>
                </a:cubicBezTo>
                <a:cubicBezTo>
                  <a:pt x="3781997" y="2652169"/>
                  <a:pt x="3783521" y="2636833"/>
                  <a:pt x="3781616" y="2625404"/>
                </a:cubicBezTo>
                <a:cubicBezTo>
                  <a:pt x="3781139" y="2622546"/>
                  <a:pt x="3780663" y="2619879"/>
                  <a:pt x="3780282" y="2617307"/>
                </a:cubicBezTo>
                <a:cubicBezTo>
                  <a:pt x="3780663" y="2618165"/>
                  <a:pt x="3781044" y="2619117"/>
                  <a:pt x="3781425" y="2619974"/>
                </a:cubicBezTo>
                <a:cubicBezTo>
                  <a:pt x="3781997" y="2621117"/>
                  <a:pt x="3782473" y="2621593"/>
                  <a:pt x="3783140" y="2622641"/>
                </a:cubicBezTo>
                <a:cubicBezTo>
                  <a:pt x="3782759" y="2621498"/>
                  <a:pt x="3782473" y="2620927"/>
                  <a:pt x="3782187" y="2619689"/>
                </a:cubicBezTo>
                <a:cubicBezTo>
                  <a:pt x="3781425" y="2617212"/>
                  <a:pt x="3781139" y="2614735"/>
                  <a:pt x="3780949" y="2612164"/>
                </a:cubicBezTo>
                <a:cubicBezTo>
                  <a:pt x="3781139" y="2612449"/>
                  <a:pt x="3781330" y="2612640"/>
                  <a:pt x="3781425" y="2612831"/>
                </a:cubicBezTo>
                <a:cubicBezTo>
                  <a:pt x="3781520" y="2613307"/>
                  <a:pt x="3781711" y="2613688"/>
                  <a:pt x="3781901" y="2614164"/>
                </a:cubicBezTo>
                <a:cubicBezTo>
                  <a:pt x="3782282" y="2615307"/>
                  <a:pt x="3782663" y="2615783"/>
                  <a:pt x="3783140" y="2616831"/>
                </a:cubicBezTo>
                <a:cubicBezTo>
                  <a:pt x="3783044" y="2615879"/>
                  <a:pt x="3782854" y="2615307"/>
                  <a:pt x="3782759" y="2614450"/>
                </a:cubicBezTo>
                <a:cubicBezTo>
                  <a:pt x="3783521" y="2615212"/>
                  <a:pt x="3784378" y="2615974"/>
                  <a:pt x="3785235" y="2616641"/>
                </a:cubicBezTo>
                <a:cubicBezTo>
                  <a:pt x="3786378" y="2617402"/>
                  <a:pt x="3786950" y="2617688"/>
                  <a:pt x="3788093" y="2618355"/>
                </a:cubicBezTo>
                <a:cubicBezTo>
                  <a:pt x="3787140" y="2617498"/>
                  <a:pt x="3786664" y="2617117"/>
                  <a:pt x="3785711" y="2616164"/>
                </a:cubicBezTo>
                <a:cubicBezTo>
                  <a:pt x="3784378" y="2614926"/>
                  <a:pt x="3783330" y="2613307"/>
                  <a:pt x="3782473" y="2611688"/>
                </a:cubicBezTo>
                <a:cubicBezTo>
                  <a:pt x="3782473" y="2611307"/>
                  <a:pt x="3782473" y="2610830"/>
                  <a:pt x="3782473" y="2610354"/>
                </a:cubicBezTo>
                <a:cubicBezTo>
                  <a:pt x="3782663" y="2610640"/>
                  <a:pt x="3782854" y="2610925"/>
                  <a:pt x="3783044" y="2611116"/>
                </a:cubicBezTo>
                <a:cubicBezTo>
                  <a:pt x="3783806" y="2612068"/>
                  <a:pt x="3784283" y="2612449"/>
                  <a:pt x="3785140" y="2613307"/>
                </a:cubicBezTo>
                <a:cubicBezTo>
                  <a:pt x="3784568" y="2612259"/>
                  <a:pt x="3784187" y="2611783"/>
                  <a:pt x="3783711" y="2610735"/>
                </a:cubicBezTo>
                <a:cubicBezTo>
                  <a:pt x="3783140" y="2609592"/>
                  <a:pt x="3782854" y="2608449"/>
                  <a:pt x="3782568" y="2607306"/>
                </a:cubicBezTo>
                <a:cubicBezTo>
                  <a:pt x="3782568" y="2606639"/>
                  <a:pt x="3782663" y="2605973"/>
                  <a:pt x="3782759" y="2605306"/>
                </a:cubicBezTo>
                <a:cubicBezTo>
                  <a:pt x="3782854" y="2603972"/>
                  <a:pt x="3783140" y="2602543"/>
                  <a:pt x="3783330" y="2601210"/>
                </a:cubicBezTo>
                <a:lnTo>
                  <a:pt x="3783521" y="2602067"/>
                </a:lnTo>
                <a:cubicBezTo>
                  <a:pt x="3783521" y="2602067"/>
                  <a:pt x="3783521" y="2602067"/>
                  <a:pt x="3783521" y="2602067"/>
                </a:cubicBezTo>
                <a:lnTo>
                  <a:pt x="3783616" y="2602353"/>
                </a:lnTo>
                <a:cubicBezTo>
                  <a:pt x="3783806" y="2603496"/>
                  <a:pt x="3784092" y="2604639"/>
                  <a:pt x="3784283" y="2605782"/>
                </a:cubicBezTo>
                <a:cubicBezTo>
                  <a:pt x="3784092" y="2603782"/>
                  <a:pt x="3783902" y="2601782"/>
                  <a:pt x="3783902" y="2599781"/>
                </a:cubicBezTo>
                <a:lnTo>
                  <a:pt x="3783902" y="2598352"/>
                </a:lnTo>
                <a:lnTo>
                  <a:pt x="3784568" y="2595400"/>
                </a:lnTo>
                <a:lnTo>
                  <a:pt x="3784854" y="2597495"/>
                </a:lnTo>
                <a:cubicBezTo>
                  <a:pt x="3784854" y="2597686"/>
                  <a:pt x="3784949" y="2597876"/>
                  <a:pt x="3784949" y="2598162"/>
                </a:cubicBezTo>
                <a:cubicBezTo>
                  <a:pt x="3784949" y="2599496"/>
                  <a:pt x="3785045" y="2600924"/>
                  <a:pt x="3785235" y="2602163"/>
                </a:cubicBezTo>
                <a:cubicBezTo>
                  <a:pt x="3785521" y="2603020"/>
                  <a:pt x="3785616" y="2603496"/>
                  <a:pt x="3785902" y="2604353"/>
                </a:cubicBezTo>
                <a:cubicBezTo>
                  <a:pt x="3785902" y="2604067"/>
                  <a:pt x="3785902" y="2603877"/>
                  <a:pt x="3785902" y="2603687"/>
                </a:cubicBezTo>
                <a:cubicBezTo>
                  <a:pt x="3785997" y="2604163"/>
                  <a:pt x="3786092" y="2604639"/>
                  <a:pt x="3786188" y="2605115"/>
                </a:cubicBezTo>
                <a:cubicBezTo>
                  <a:pt x="3786473" y="2606068"/>
                  <a:pt x="3786569" y="2606544"/>
                  <a:pt x="3786854" y="2607497"/>
                </a:cubicBezTo>
                <a:cubicBezTo>
                  <a:pt x="3786854" y="2606639"/>
                  <a:pt x="3786854" y="2606068"/>
                  <a:pt x="3786854" y="2605210"/>
                </a:cubicBezTo>
                <a:cubicBezTo>
                  <a:pt x="3786854" y="2602829"/>
                  <a:pt x="3787045" y="2600448"/>
                  <a:pt x="3787426" y="2598067"/>
                </a:cubicBezTo>
                <a:cubicBezTo>
                  <a:pt x="3787712" y="2596066"/>
                  <a:pt x="3788093" y="2594066"/>
                  <a:pt x="3788474" y="2592066"/>
                </a:cubicBezTo>
                <a:cubicBezTo>
                  <a:pt x="3789331" y="2590066"/>
                  <a:pt x="3790379" y="2588066"/>
                  <a:pt x="3791522" y="2586065"/>
                </a:cubicBezTo>
                <a:cubicBezTo>
                  <a:pt x="3791522" y="2586637"/>
                  <a:pt x="3791617" y="2587304"/>
                  <a:pt x="3791617" y="2587875"/>
                </a:cubicBezTo>
                <a:cubicBezTo>
                  <a:pt x="3791426" y="2588256"/>
                  <a:pt x="3791331" y="2588542"/>
                  <a:pt x="3791141" y="2588923"/>
                </a:cubicBezTo>
                <a:cubicBezTo>
                  <a:pt x="3790188" y="2591209"/>
                  <a:pt x="3789140" y="2593685"/>
                  <a:pt x="3788378" y="2596543"/>
                </a:cubicBezTo>
                <a:cubicBezTo>
                  <a:pt x="3788093" y="2597686"/>
                  <a:pt x="3787902" y="2598352"/>
                  <a:pt x="3787712" y="2599591"/>
                </a:cubicBezTo>
                <a:cubicBezTo>
                  <a:pt x="3788093" y="2598352"/>
                  <a:pt x="3788283" y="2597781"/>
                  <a:pt x="3788759" y="2596638"/>
                </a:cubicBezTo>
                <a:cubicBezTo>
                  <a:pt x="3789712" y="2594257"/>
                  <a:pt x="3790760" y="2592257"/>
                  <a:pt x="3791903" y="2590351"/>
                </a:cubicBezTo>
                <a:cubicBezTo>
                  <a:pt x="3791998" y="2591114"/>
                  <a:pt x="3792093" y="2591875"/>
                  <a:pt x="3792188" y="2592638"/>
                </a:cubicBezTo>
                <a:cubicBezTo>
                  <a:pt x="3792188" y="2592923"/>
                  <a:pt x="3792188" y="2593114"/>
                  <a:pt x="3792093" y="2593399"/>
                </a:cubicBezTo>
                <a:cubicBezTo>
                  <a:pt x="3791903" y="2595781"/>
                  <a:pt x="3791903" y="2598067"/>
                  <a:pt x="3792284" y="2599972"/>
                </a:cubicBezTo>
                <a:cubicBezTo>
                  <a:pt x="3792284" y="2600067"/>
                  <a:pt x="3792379" y="2600257"/>
                  <a:pt x="3792379" y="2600353"/>
                </a:cubicBezTo>
                <a:cubicBezTo>
                  <a:pt x="3792284" y="2600924"/>
                  <a:pt x="3792284" y="2601496"/>
                  <a:pt x="3792284" y="2602163"/>
                </a:cubicBezTo>
                <a:cubicBezTo>
                  <a:pt x="3792284" y="2603306"/>
                  <a:pt x="3792284" y="2603972"/>
                  <a:pt x="3792474" y="2605210"/>
                </a:cubicBezTo>
                <a:cubicBezTo>
                  <a:pt x="3792474" y="2603972"/>
                  <a:pt x="3792474" y="2603306"/>
                  <a:pt x="3792665" y="2602258"/>
                </a:cubicBezTo>
                <a:cubicBezTo>
                  <a:pt x="3792665" y="2602067"/>
                  <a:pt x="3792760" y="2601877"/>
                  <a:pt x="3792760" y="2601686"/>
                </a:cubicBezTo>
                <a:cubicBezTo>
                  <a:pt x="3792760" y="2601782"/>
                  <a:pt x="3792760" y="2601782"/>
                  <a:pt x="3792855" y="2601782"/>
                </a:cubicBezTo>
                <a:cubicBezTo>
                  <a:pt x="3792855" y="2601686"/>
                  <a:pt x="3792855" y="2601591"/>
                  <a:pt x="3792855" y="2601496"/>
                </a:cubicBezTo>
                <a:cubicBezTo>
                  <a:pt x="3793046" y="2600543"/>
                  <a:pt x="3793236" y="2599686"/>
                  <a:pt x="3793522" y="2598924"/>
                </a:cubicBezTo>
                <a:cubicBezTo>
                  <a:pt x="3793808" y="2600067"/>
                  <a:pt x="3794093" y="2601115"/>
                  <a:pt x="3794379" y="2602067"/>
                </a:cubicBezTo>
                <a:cubicBezTo>
                  <a:pt x="3794474" y="2602258"/>
                  <a:pt x="3794474" y="2602448"/>
                  <a:pt x="3794570" y="2602639"/>
                </a:cubicBezTo>
                <a:cubicBezTo>
                  <a:pt x="3794570" y="2602639"/>
                  <a:pt x="3794570" y="2602734"/>
                  <a:pt x="3794570" y="2602734"/>
                </a:cubicBezTo>
                <a:cubicBezTo>
                  <a:pt x="3794570" y="2605401"/>
                  <a:pt x="3795808" y="2609211"/>
                  <a:pt x="3798856" y="2610259"/>
                </a:cubicBezTo>
                <a:cubicBezTo>
                  <a:pt x="3799999" y="2610640"/>
                  <a:pt x="3800570" y="2610735"/>
                  <a:pt x="3801618" y="2610735"/>
                </a:cubicBezTo>
                <a:cubicBezTo>
                  <a:pt x="3800570" y="2610449"/>
                  <a:pt x="3799999" y="2610354"/>
                  <a:pt x="3799046" y="2609782"/>
                </a:cubicBezTo>
                <a:cubicBezTo>
                  <a:pt x="3796570" y="2608449"/>
                  <a:pt x="3795998" y="2605401"/>
                  <a:pt x="3796284" y="2603115"/>
                </a:cubicBezTo>
                <a:cubicBezTo>
                  <a:pt x="3796379" y="2604067"/>
                  <a:pt x="3796570" y="2604925"/>
                  <a:pt x="3796855" y="2605782"/>
                </a:cubicBezTo>
                <a:cubicBezTo>
                  <a:pt x="3797332" y="2606639"/>
                  <a:pt x="3797522" y="2607116"/>
                  <a:pt x="3798189" y="2607687"/>
                </a:cubicBezTo>
                <a:cubicBezTo>
                  <a:pt x="3797713" y="2606925"/>
                  <a:pt x="3797618" y="2606544"/>
                  <a:pt x="3797427" y="2605687"/>
                </a:cubicBezTo>
                <a:cubicBezTo>
                  <a:pt x="3797046" y="2603496"/>
                  <a:pt x="3797618" y="2601019"/>
                  <a:pt x="3798475" y="2598829"/>
                </a:cubicBezTo>
                <a:cubicBezTo>
                  <a:pt x="3798856" y="2597781"/>
                  <a:pt x="3799332" y="2596638"/>
                  <a:pt x="3799809" y="2595590"/>
                </a:cubicBezTo>
                <a:lnTo>
                  <a:pt x="3799618" y="2596638"/>
                </a:lnTo>
                <a:cubicBezTo>
                  <a:pt x="3799427" y="2597591"/>
                  <a:pt x="3799332" y="2598543"/>
                  <a:pt x="3799332" y="2599496"/>
                </a:cubicBezTo>
                <a:cubicBezTo>
                  <a:pt x="3799618" y="2597876"/>
                  <a:pt x="3799999" y="2596257"/>
                  <a:pt x="3800570" y="2594638"/>
                </a:cubicBezTo>
                <a:lnTo>
                  <a:pt x="3800951" y="2593399"/>
                </a:lnTo>
                <a:lnTo>
                  <a:pt x="3802190" y="2591114"/>
                </a:lnTo>
                <a:lnTo>
                  <a:pt x="3801809" y="2592828"/>
                </a:lnTo>
                <a:cubicBezTo>
                  <a:pt x="3801332" y="2594924"/>
                  <a:pt x="3800951" y="2597114"/>
                  <a:pt x="3800761" y="2599115"/>
                </a:cubicBezTo>
                <a:cubicBezTo>
                  <a:pt x="3800761" y="2599876"/>
                  <a:pt x="3800666" y="2600353"/>
                  <a:pt x="3800761" y="2601115"/>
                </a:cubicBezTo>
                <a:cubicBezTo>
                  <a:pt x="3800951" y="2600353"/>
                  <a:pt x="3801047" y="2600067"/>
                  <a:pt x="3801237" y="2599305"/>
                </a:cubicBezTo>
                <a:cubicBezTo>
                  <a:pt x="3801809" y="2597400"/>
                  <a:pt x="3802476" y="2595495"/>
                  <a:pt x="3803428" y="2593590"/>
                </a:cubicBezTo>
                <a:cubicBezTo>
                  <a:pt x="3805523" y="2589018"/>
                  <a:pt x="3808190" y="2584541"/>
                  <a:pt x="3810857" y="2580255"/>
                </a:cubicBezTo>
                <a:cubicBezTo>
                  <a:pt x="3809524" y="2584065"/>
                  <a:pt x="3808476" y="2588066"/>
                  <a:pt x="3807714" y="2591971"/>
                </a:cubicBezTo>
                <a:cubicBezTo>
                  <a:pt x="3807333" y="2594066"/>
                  <a:pt x="3807047" y="2596066"/>
                  <a:pt x="3806952" y="2597972"/>
                </a:cubicBezTo>
                <a:cubicBezTo>
                  <a:pt x="3806952" y="2598733"/>
                  <a:pt x="3806952" y="2599115"/>
                  <a:pt x="3806952" y="2599876"/>
                </a:cubicBezTo>
                <a:cubicBezTo>
                  <a:pt x="3807047" y="2599210"/>
                  <a:pt x="3807143" y="2598829"/>
                  <a:pt x="3807333" y="2598162"/>
                </a:cubicBezTo>
                <a:cubicBezTo>
                  <a:pt x="3807809" y="2596448"/>
                  <a:pt x="3808476" y="2594542"/>
                  <a:pt x="3809143" y="2592733"/>
                </a:cubicBezTo>
                <a:cubicBezTo>
                  <a:pt x="3811810" y="2586541"/>
                  <a:pt x="3814572" y="2580446"/>
                  <a:pt x="3817906" y="2575874"/>
                </a:cubicBezTo>
                <a:cubicBezTo>
                  <a:pt x="3818859" y="2574349"/>
                  <a:pt x="3820192" y="2573016"/>
                  <a:pt x="3821716" y="2571682"/>
                </a:cubicBezTo>
                <a:cubicBezTo>
                  <a:pt x="3821811" y="2571682"/>
                  <a:pt x="3821906" y="2571682"/>
                  <a:pt x="3822002" y="2571682"/>
                </a:cubicBezTo>
                <a:cubicBezTo>
                  <a:pt x="3826193" y="2571397"/>
                  <a:pt x="3833241" y="2569587"/>
                  <a:pt x="3836765" y="2567301"/>
                </a:cubicBezTo>
                <a:cubicBezTo>
                  <a:pt x="3841718" y="2564063"/>
                  <a:pt x="3847052" y="2561396"/>
                  <a:pt x="3852196" y="2558443"/>
                </a:cubicBezTo>
                <a:cubicBezTo>
                  <a:pt x="3855149" y="2553680"/>
                  <a:pt x="3860864" y="2548823"/>
                  <a:pt x="3865340" y="2545489"/>
                </a:cubicBezTo>
                <a:cubicBezTo>
                  <a:pt x="3867722" y="2543774"/>
                  <a:pt x="3868865" y="2547584"/>
                  <a:pt x="3870293" y="2546156"/>
                </a:cubicBezTo>
                <a:cubicBezTo>
                  <a:pt x="3872389" y="2543965"/>
                  <a:pt x="3874294" y="2541679"/>
                  <a:pt x="3876389" y="2539488"/>
                </a:cubicBezTo>
                <a:cubicBezTo>
                  <a:pt x="3877151" y="2538726"/>
                  <a:pt x="3878294" y="2537297"/>
                  <a:pt x="3879533" y="2535773"/>
                </a:cubicBezTo>
                <a:cubicBezTo>
                  <a:pt x="3884009" y="2532630"/>
                  <a:pt x="3888581" y="2529010"/>
                  <a:pt x="3893534" y="2525200"/>
                </a:cubicBezTo>
                <a:cubicBezTo>
                  <a:pt x="3895344" y="2523772"/>
                  <a:pt x="3897344" y="2522248"/>
                  <a:pt x="3899535" y="2520724"/>
                </a:cubicBezTo>
                <a:cubicBezTo>
                  <a:pt x="3902869" y="2519485"/>
                  <a:pt x="3905822" y="2518057"/>
                  <a:pt x="3909346" y="2516628"/>
                </a:cubicBezTo>
                <a:cubicBezTo>
                  <a:pt x="3911060" y="2515961"/>
                  <a:pt x="3912584" y="2515104"/>
                  <a:pt x="3914204" y="2514151"/>
                </a:cubicBezTo>
                <a:cubicBezTo>
                  <a:pt x="3916013" y="2518914"/>
                  <a:pt x="3917823" y="2523581"/>
                  <a:pt x="3919633" y="2528249"/>
                </a:cubicBezTo>
                <a:cubicBezTo>
                  <a:pt x="3918776" y="2528439"/>
                  <a:pt x="3918014" y="2528820"/>
                  <a:pt x="3917061" y="2528915"/>
                </a:cubicBezTo>
                <a:cubicBezTo>
                  <a:pt x="3913061" y="2529106"/>
                  <a:pt x="3908870" y="2527772"/>
                  <a:pt x="3905060" y="2525677"/>
                </a:cubicBezTo>
                <a:cubicBezTo>
                  <a:pt x="3908298" y="2528534"/>
                  <a:pt x="3912299" y="2530916"/>
                  <a:pt x="3916966" y="2531582"/>
                </a:cubicBezTo>
                <a:cubicBezTo>
                  <a:pt x="3918299" y="2531773"/>
                  <a:pt x="3919538" y="2531773"/>
                  <a:pt x="3920871" y="2531582"/>
                </a:cubicBezTo>
                <a:cubicBezTo>
                  <a:pt x="3921919" y="2534249"/>
                  <a:pt x="3922871" y="2536916"/>
                  <a:pt x="3923729" y="2539488"/>
                </a:cubicBezTo>
                <a:cubicBezTo>
                  <a:pt x="3923634" y="2539488"/>
                  <a:pt x="3923634" y="2539583"/>
                  <a:pt x="3923538" y="2539583"/>
                </a:cubicBezTo>
                <a:cubicBezTo>
                  <a:pt x="3919538" y="2541298"/>
                  <a:pt x="3915251" y="2543107"/>
                  <a:pt x="3910679" y="2542536"/>
                </a:cubicBezTo>
                <a:cubicBezTo>
                  <a:pt x="3914585" y="2543965"/>
                  <a:pt x="3918871" y="2543393"/>
                  <a:pt x="3922871" y="2542536"/>
                </a:cubicBezTo>
                <a:cubicBezTo>
                  <a:pt x="3922776" y="2542917"/>
                  <a:pt x="3922776" y="2543298"/>
                  <a:pt x="3922871" y="2543584"/>
                </a:cubicBezTo>
                <a:cubicBezTo>
                  <a:pt x="3922776" y="2543298"/>
                  <a:pt x="3922967" y="2542917"/>
                  <a:pt x="3923157" y="2542536"/>
                </a:cubicBezTo>
                <a:cubicBezTo>
                  <a:pt x="3923538" y="2542441"/>
                  <a:pt x="3924014" y="2542346"/>
                  <a:pt x="3924395" y="2542250"/>
                </a:cubicBezTo>
                <a:cubicBezTo>
                  <a:pt x="3924491" y="2542250"/>
                  <a:pt x="3924586" y="2542155"/>
                  <a:pt x="3924586" y="2542155"/>
                </a:cubicBezTo>
                <a:cubicBezTo>
                  <a:pt x="3926110" y="2546441"/>
                  <a:pt x="3927443" y="2550823"/>
                  <a:pt x="3928491" y="2555109"/>
                </a:cubicBezTo>
                <a:cubicBezTo>
                  <a:pt x="3929063" y="2557585"/>
                  <a:pt x="3929634" y="2560062"/>
                  <a:pt x="3930110" y="2562539"/>
                </a:cubicBezTo>
                <a:cubicBezTo>
                  <a:pt x="3929253" y="2565396"/>
                  <a:pt x="3928110" y="2568254"/>
                  <a:pt x="3927348" y="2571682"/>
                </a:cubicBezTo>
                <a:close/>
                <a:moveTo>
                  <a:pt x="4080034" y="2414711"/>
                </a:moveTo>
                <a:cubicBezTo>
                  <a:pt x="4071271" y="2415187"/>
                  <a:pt x="4062222" y="2416806"/>
                  <a:pt x="4053078" y="2418997"/>
                </a:cubicBezTo>
                <a:cubicBezTo>
                  <a:pt x="4054697" y="2416235"/>
                  <a:pt x="4056412" y="2413472"/>
                  <a:pt x="4058126" y="2410615"/>
                </a:cubicBezTo>
                <a:cubicBezTo>
                  <a:pt x="4060698" y="2411186"/>
                  <a:pt x="4063270" y="2411567"/>
                  <a:pt x="4065746" y="2411853"/>
                </a:cubicBezTo>
                <a:cubicBezTo>
                  <a:pt x="4070795" y="2412234"/>
                  <a:pt x="4075747" y="2413187"/>
                  <a:pt x="4080605" y="2414425"/>
                </a:cubicBezTo>
                <a:cubicBezTo>
                  <a:pt x="4080415" y="2414425"/>
                  <a:pt x="4080224" y="2414615"/>
                  <a:pt x="4080034" y="2414711"/>
                </a:cubicBezTo>
                <a:close/>
                <a:moveTo>
                  <a:pt x="4130897" y="2420616"/>
                </a:moveTo>
                <a:cubicBezTo>
                  <a:pt x="4130802" y="2421283"/>
                  <a:pt x="4130707" y="2421949"/>
                  <a:pt x="4130707" y="2422616"/>
                </a:cubicBezTo>
                <a:cubicBezTo>
                  <a:pt x="4130516" y="2422807"/>
                  <a:pt x="4130421" y="2422997"/>
                  <a:pt x="4130326" y="2423188"/>
                </a:cubicBezTo>
                <a:cubicBezTo>
                  <a:pt x="4129088" y="2422712"/>
                  <a:pt x="4127754" y="2422140"/>
                  <a:pt x="4126421" y="2421664"/>
                </a:cubicBezTo>
                <a:cubicBezTo>
                  <a:pt x="4126611" y="2418330"/>
                  <a:pt x="4126897" y="2414996"/>
                  <a:pt x="4127373" y="2411758"/>
                </a:cubicBezTo>
                <a:cubicBezTo>
                  <a:pt x="4128707" y="2403185"/>
                  <a:pt x="4129850" y="2408615"/>
                  <a:pt x="4131278" y="2405662"/>
                </a:cubicBezTo>
                <a:cubicBezTo>
                  <a:pt x="4132136" y="2405471"/>
                  <a:pt x="4133088" y="2405281"/>
                  <a:pt x="4134041" y="2405090"/>
                </a:cubicBezTo>
                <a:cubicBezTo>
                  <a:pt x="4134231" y="2404995"/>
                  <a:pt x="4134422" y="2404995"/>
                  <a:pt x="4134612" y="2404900"/>
                </a:cubicBezTo>
                <a:cubicBezTo>
                  <a:pt x="4132897" y="2408519"/>
                  <a:pt x="4132040" y="2412424"/>
                  <a:pt x="4131469" y="2416425"/>
                </a:cubicBezTo>
                <a:cubicBezTo>
                  <a:pt x="4131278" y="2416425"/>
                  <a:pt x="4131088" y="2416425"/>
                  <a:pt x="4130802" y="2416520"/>
                </a:cubicBezTo>
                <a:cubicBezTo>
                  <a:pt x="4130612" y="2417187"/>
                  <a:pt x="4130802" y="2418711"/>
                  <a:pt x="4130897" y="2420616"/>
                </a:cubicBezTo>
                <a:close/>
                <a:moveTo>
                  <a:pt x="4251674" y="2579779"/>
                </a:moveTo>
                <a:cubicBezTo>
                  <a:pt x="4247960" y="2579779"/>
                  <a:pt x="4245102" y="2579207"/>
                  <a:pt x="4242626" y="2578255"/>
                </a:cubicBezTo>
                <a:cubicBezTo>
                  <a:pt x="4242626" y="2577398"/>
                  <a:pt x="4242530" y="2576635"/>
                  <a:pt x="4242530" y="2575778"/>
                </a:cubicBezTo>
                <a:cubicBezTo>
                  <a:pt x="4247864" y="2576635"/>
                  <a:pt x="4254246" y="2575492"/>
                  <a:pt x="4251674" y="2579779"/>
                </a:cubicBezTo>
                <a:close/>
                <a:moveTo>
                  <a:pt x="4242530" y="2567396"/>
                </a:moveTo>
                <a:cubicBezTo>
                  <a:pt x="4243864" y="2567587"/>
                  <a:pt x="4245293" y="2567682"/>
                  <a:pt x="4246626" y="2567777"/>
                </a:cubicBezTo>
                <a:cubicBezTo>
                  <a:pt x="4246817" y="2567968"/>
                  <a:pt x="4246912" y="2568063"/>
                  <a:pt x="4247103" y="2568254"/>
                </a:cubicBezTo>
                <a:cubicBezTo>
                  <a:pt x="4245483" y="2568539"/>
                  <a:pt x="4243864" y="2568825"/>
                  <a:pt x="4242245" y="2569016"/>
                </a:cubicBezTo>
                <a:cubicBezTo>
                  <a:pt x="4242340" y="2568444"/>
                  <a:pt x="4242435" y="2567968"/>
                  <a:pt x="4242530" y="2567396"/>
                </a:cubicBezTo>
                <a:close/>
                <a:moveTo>
                  <a:pt x="4239863" y="2575397"/>
                </a:moveTo>
                <a:cubicBezTo>
                  <a:pt x="4239959" y="2575969"/>
                  <a:pt x="4240054" y="2576540"/>
                  <a:pt x="4240149" y="2577112"/>
                </a:cubicBezTo>
                <a:cubicBezTo>
                  <a:pt x="4238816" y="2576445"/>
                  <a:pt x="4237578" y="2575683"/>
                  <a:pt x="4236339" y="2574921"/>
                </a:cubicBezTo>
                <a:cubicBezTo>
                  <a:pt x="4237578" y="2575112"/>
                  <a:pt x="4238721" y="2575207"/>
                  <a:pt x="4239863" y="2575397"/>
                </a:cubicBezTo>
                <a:close/>
                <a:moveTo>
                  <a:pt x="4232720" y="2593685"/>
                </a:moveTo>
                <a:cubicBezTo>
                  <a:pt x="4232720" y="2593685"/>
                  <a:pt x="4232624" y="2593685"/>
                  <a:pt x="4232624" y="2593685"/>
                </a:cubicBezTo>
                <a:cubicBezTo>
                  <a:pt x="4232434" y="2592733"/>
                  <a:pt x="4232339" y="2591875"/>
                  <a:pt x="4232244" y="2590923"/>
                </a:cubicBezTo>
                <a:cubicBezTo>
                  <a:pt x="4233005" y="2591494"/>
                  <a:pt x="4233196" y="2592447"/>
                  <a:pt x="4232720" y="2593685"/>
                </a:cubicBezTo>
                <a:close/>
                <a:moveTo>
                  <a:pt x="4223480" y="2624737"/>
                </a:moveTo>
                <a:cubicBezTo>
                  <a:pt x="4226529" y="2625404"/>
                  <a:pt x="4229577" y="2625880"/>
                  <a:pt x="4232720" y="2625880"/>
                </a:cubicBezTo>
                <a:cubicBezTo>
                  <a:pt x="4232434" y="2626356"/>
                  <a:pt x="4232053" y="2626737"/>
                  <a:pt x="4231672" y="2627118"/>
                </a:cubicBezTo>
                <a:cubicBezTo>
                  <a:pt x="4229005" y="2628737"/>
                  <a:pt x="4226243" y="2629975"/>
                  <a:pt x="4223385" y="2631214"/>
                </a:cubicBezTo>
                <a:cubicBezTo>
                  <a:pt x="4223290" y="2630642"/>
                  <a:pt x="4223195" y="2630261"/>
                  <a:pt x="4223099" y="2629499"/>
                </a:cubicBezTo>
                <a:cubicBezTo>
                  <a:pt x="4222719" y="2627880"/>
                  <a:pt x="4223099" y="2626261"/>
                  <a:pt x="4223480" y="2624737"/>
                </a:cubicBezTo>
                <a:close/>
                <a:moveTo>
                  <a:pt x="4214527" y="2653312"/>
                </a:moveTo>
                <a:cubicBezTo>
                  <a:pt x="4218051" y="2652645"/>
                  <a:pt x="4221385" y="2651312"/>
                  <a:pt x="4224243" y="2648835"/>
                </a:cubicBezTo>
                <a:cubicBezTo>
                  <a:pt x="4224909" y="2650549"/>
                  <a:pt x="4224814" y="2652455"/>
                  <a:pt x="4224243" y="2654074"/>
                </a:cubicBezTo>
                <a:cubicBezTo>
                  <a:pt x="4220909" y="2656455"/>
                  <a:pt x="4217385" y="2658455"/>
                  <a:pt x="4213670" y="2659979"/>
                </a:cubicBezTo>
                <a:cubicBezTo>
                  <a:pt x="4214051" y="2657693"/>
                  <a:pt x="4214337" y="2655502"/>
                  <a:pt x="4214527" y="2653312"/>
                </a:cubicBezTo>
                <a:close/>
                <a:moveTo>
                  <a:pt x="4210717" y="2676172"/>
                </a:moveTo>
                <a:cubicBezTo>
                  <a:pt x="4210907" y="2676076"/>
                  <a:pt x="4211098" y="2675981"/>
                  <a:pt x="4211288" y="2675886"/>
                </a:cubicBezTo>
                <a:cubicBezTo>
                  <a:pt x="4212146" y="2675886"/>
                  <a:pt x="4212908" y="2676076"/>
                  <a:pt x="4213574" y="2676839"/>
                </a:cubicBezTo>
                <a:cubicBezTo>
                  <a:pt x="4213384" y="2677600"/>
                  <a:pt x="4213194" y="2678172"/>
                  <a:pt x="4212908" y="2678648"/>
                </a:cubicBezTo>
                <a:cubicBezTo>
                  <a:pt x="4211955" y="2679029"/>
                  <a:pt x="4210907" y="2679220"/>
                  <a:pt x="4209955" y="2679601"/>
                </a:cubicBezTo>
                <a:cubicBezTo>
                  <a:pt x="4210146" y="2678458"/>
                  <a:pt x="4210431" y="2677315"/>
                  <a:pt x="4210717" y="2676172"/>
                </a:cubicBezTo>
                <a:close/>
                <a:moveTo>
                  <a:pt x="4208526" y="2684649"/>
                </a:moveTo>
                <a:cubicBezTo>
                  <a:pt x="4211574" y="2684744"/>
                  <a:pt x="4214718" y="2684840"/>
                  <a:pt x="4218051" y="2684363"/>
                </a:cubicBezTo>
                <a:cubicBezTo>
                  <a:pt x="4221290" y="2683982"/>
                  <a:pt x="4224623" y="2683220"/>
                  <a:pt x="4227957" y="2682458"/>
                </a:cubicBezTo>
                <a:cubicBezTo>
                  <a:pt x="4231291" y="2681982"/>
                  <a:pt x="4234815" y="2681887"/>
                  <a:pt x="4238625" y="2682839"/>
                </a:cubicBezTo>
                <a:cubicBezTo>
                  <a:pt x="4234911" y="2687316"/>
                  <a:pt x="4230910" y="2691507"/>
                  <a:pt x="4226338" y="2694936"/>
                </a:cubicBezTo>
                <a:cubicBezTo>
                  <a:pt x="4222242" y="2698365"/>
                  <a:pt x="4217099" y="2700460"/>
                  <a:pt x="4211670" y="2700937"/>
                </a:cubicBezTo>
                <a:cubicBezTo>
                  <a:pt x="4211288" y="2700841"/>
                  <a:pt x="4210812" y="2700746"/>
                  <a:pt x="4210336" y="2700556"/>
                </a:cubicBezTo>
                <a:cubicBezTo>
                  <a:pt x="4210336" y="2700556"/>
                  <a:pt x="4210336" y="2700651"/>
                  <a:pt x="4210336" y="2700651"/>
                </a:cubicBezTo>
                <a:cubicBezTo>
                  <a:pt x="4208145" y="2699984"/>
                  <a:pt x="4206050" y="2699127"/>
                  <a:pt x="4203954" y="2698079"/>
                </a:cubicBezTo>
                <a:cubicBezTo>
                  <a:pt x="4205764" y="2693888"/>
                  <a:pt x="4207193" y="2689316"/>
                  <a:pt x="4208526" y="2684649"/>
                </a:cubicBezTo>
                <a:close/>
                <a:moveTo>
                  <a:pt x="4203383" y="2699984"/>
                </a:moveTo>
                <a:cubicBezTo>
                  <a:pt x="4203669" y="2700175"/>
                  <a:pt x="4203859" y="2700365"/>
                  <a:pt x="4204240" y="2700556"/>
                </a:cubicBezTo>
                <a:cubicBezTo>
                  <a:pt x="4203954" y="2700460"/>
                  <a:pt x="4203573" y="2700270"/>
                  <a:pt x="4203287" y="2700270"/>
                </a:cubicBezTo>
                <a:cubicBezTo>
                  <a:pt x="4203383" y="2700175"/>
                  <a:pt x="4203383" y="2700080"/>
                  <a:pt x="4203383" y="2699984"/>
                </a:cubicBezTo>
                <a:close/>
                <a:moveTo>
                  <a:pt x="4174522" y="2734846"/>
                </a:moveTo>
                <a:cubicBezTo>
                  <a:pt x="4174712" y="2734369"/>
                  <a:pt x="4174808" y="2733893"/>
                  <a:pt x="4174998" y="2733322"/>
                </a:cubicBezTo>
                <a:cubicBezTo>
                  <a:pt x="4177760" y="2732846"/>
                  <a:pt x="4180332" y="2731607"/>
                  <a:pt x="4182809" y="2729988"/>
                </a:cubicBezTo>
                <a:cubicBezTo>
                  <a:pt x="4187095" y="2732750"/>
                  <a:pt x="4191476" y="2735417"/>
                  <a:pt x="4196144" y="2737608"/>
                </a:cubicBezTo>
                <a:cubicBezTo>
                  <a:pt x="4203478" y="2742656"/>
                  <a:pt x="4214718" y="2747609"/>
                  <a:pt x="4221576" y="2750467"/>
                </a:cubicBezTo>
                <a:cubicBezTo>
                  <a:pt x="4221480" y="2751515"/>
                  <a:pt x="4221290" y="2752562"/>
                  <a:pt x="4221099" y="2753610"/>
                </a:cubicBezTo>
                <a:cubicBezTo>
                  <a:pt x="4219671" y="2760754"/>
                  <a:pt x="4214718" y="2767231"/>
                  <a:pt x="4207383" y="2769612"/>
                </a:cubicBezTo>
                <a:cubicBezTo>
                  <a:pt x="4201859" y="2771612"/>
                  <a:pt x="4195668" y="2770469"/>
                  <a:pt x="4190047" y="2767612"/>
                </a:cubicBezTo>
                <a:cubicBezTo>
                  <a:pt x="4184618" y="2756944"/>
                  <a:pt x="4179475" y="2745895"/>
                  <a:pt x="4174522" y="2734846"/>
                </a:cubicBezTo>
                <a:close/>
                <a:moveTo>
                  <a:pt x="4213860" y="2788186"/>
                </a:moveTo>
                <a:cubicBezTo>
                  <a:pt x="4210717" y="2789900"/>
                  <a:pt x="4207193" y="2790948"/>
                  <a:pt x="4203478" y="2791519"/>
                </a:cubicBezTo>
                <a:cubicBezTo>
                  <a:pt x="4203097" y="2791043"/>
                  <a:pt x="4202811" y="2790472"/>
                  <a:pt x="4202430" y="2789996"/>
                </a:cubicBezTo>
                <a:cubicBezTo>
                  <a:pt x="4198430" y="2783328"/>
                  <a:pt x="4194715" y="2776565"/>
                  <a:pt x="4191191" y="2769612"/>
                </a:cubicBezTo>
                <a:cubicBezTo>
                  <a:pt x="4196144" y="2772850"/>
                  <a:pt x="4202049" y="2774851"/>
                  <a:pt x="4208431" y="2773803"/>
                </a:cubicBezTo>
                <a:cubicBezTo>
                  <a:pt x="4213765" y="2773041"/>
                  <a:pt x="4218718" y="2770374"/>
                  <a:pt x="4222623" y="2766469"/>
                </a:cubicBezTo>
                <a:cubicBezTo>
                  <a:pt x="4222242" y="2776280"/>
                  <a:pt x="4221956" y="2783709"/>
                  <a:pt x="4213860" y="2788186"/>
                </a:cubicBezTo>
                <a:close/>
                <a:moveTo>
                  <a:pt x="4236149" y="2720749"/>
                </a:moveTo>
                <a:cubicBezTo>
                  <a:pt x="4232244" y="2724559"/>
                  <a:pt x="4227290" y="2727321"/>
                  <a:pt x="4221671" y="2727892"/>
                </a:cubicBezTo>
                <a:cubicBezTo>
                  <a:pt x="4212622" y="2729131"/>
                  <a:pt x="4203192" y="2724273"/>
                  <a:pt x="4197001" y="2716463"/>
                </a:cubicBezTo>
                <a:cubicBezTo>
                  <a:pt x="4200525" y="2722940"/>
                  <a:pt x="4206431" y="2728750"/>
                  <a:pt x="4213955" y="2731417"/>
                </a:cubicBezTo>
                <a:cubicBezTo>
                  <a:pt x="4212622" y="2733703"/>
                  <a:pt x="4213289" y="2735227"/>
                  <a:pt x="4214622" y="2736465"/>
                </a:cubicBezTo>
                <a:cubicBezTo>
                  <a:pt x="4213670" y="2736465"/>
                  <a:pt x="4212812" y="2736465"/>
                  <a:pt x="4211860" y="2736465"/>
                </a:cubicBezTo>
                <a:cubicBezTo>
                  <a:pt x="4202526" y="2736179"/>
                  <a:pt x="4193001" y="2733226"/>
                  <a:pt x="4183952" y="2729321"/>
                </a:cubicBezTo>
                <a:cubicBezTo>
                  <a:pt x="4191572" y="2723797"/>
                  <a:pt x="4197954" y="2713415"/>
                  <a:pt x="4202906" y="2701127"/>
                </a:cubicBezTo>
                <a:cubicBezTo>
                  <a:pt x="4204526" y="2701889"/>
                  <a:pt x="4206240" y="2702461"/>
                  <a:pt x="4208050" y="2702842"/>
                </a:cubicBezTo>
                <a:cubicBezTo>
                  <a:pt x="4209479" y="2703604"/>
                  <a:pt x="4211098" y="2704366"/>
                  <a:pt x="4212622" y="2704937"/>
                </a:cubicBezTo>
                <a:cubicBezTo>
                  <a:pt x="4215098" y="2707699"/>
                  <a:pt x="4218813" y="2707985"/>
                  <a:pt x="4222814" y="2707699"/>
                </a:cubicBezTo>
                <a:cubicBezTo>
                  <a:pt x="4227195" y="2708366"/>
                  <a:pt x="4231958" y="2708176"/>
                  <a:pt x="4236530" y="2707033"/>
                </a:cubicBezTo>
                <a:cubicBezTo>
                  <a:pt x="4237101" y="2707128"/>
                  <a:pt x="4237673" y="2707318"/>
                  <a:pt x="4238244" y="2707509"/>
                </a:cubicBezTo>
                <a:cubicBezTo>
                  <a:pt x="4239292" y="2712081"/>
                  <a:pt x="4238244" y="2716748"/>
                  <a:pt x="4236149" y="2720749"/>
                </a:cubicBezTo>
                <a:close/>
                <a:moveTo>
                  <a:pt x="4241197" y="2614926"/>
                </a:moveTo>
                <a:cubicBezTo>
                  <a:pt x="4240911" y="2615307"/>
                  <a:pt x="4240626" y="2615783"/>
                  <a:pt x="4240340" y="2616164"/>
                </a:cubicBezTo>
                <a:cubicBezTo>
                  <a:pt x="4235196" y="2618069"/>
                  <a:pt x="4229481" y="2619212"/>
                  <a:pt x="4224052" y="2618260"/>
                </a:cubicBezTo>
                <a:cubicBezTo>
                  <a:pt x="4223766" y="2615783"/>
                  <a:pt x="4223671" y="2613497"/>
                  <a:pt x="4224909" y="2610925"/>
                </a:cubicBezTo>
                <a:cubicBezTo>
                  <a:pt x="4225862" y="2610449"/>
                  <a:pt x="4226814" y="2610164"/>
                  <a:pt x="4227862" y="2609973"/>
                </a:cubicBezTo>
                <a:cubicBezTo>
                  <a:pt x="4226243" y="2606544"/>
                  <a:pt x="4225957" y="2605020"/>
                  <a:pt x="4227576" y="2600353"/>
                </a:cubicBezTo>
                <a:cubicBezTo>
                  <a:pt x="4227957" y="2599019"/>
                  <a:pt x="4228814" y="2598733"/>
                  <a:pt x="4229862" y="2598924"/>
                </a:cubicBezTo>
                <a:cubicBezTo>
                  <a:pt x="4231386" y="2602353"/>
                  <a:pt x="4233577" y="2605496"/>
                  <a:pt x="4236530" y="2607877"/>
                </a:cubicBezTo>
                <a:cubicBezTo>
                  <a:pt x="4238054" y="2609116"/>
                  <a:pt x="4239768" y="2609973"/>
                  <a:pt x="4241578" y="2610640"/>
                </a:cubicBezTo>
                <a:cubicBezTo>
                  <a:pt x="4241292" y="2612068"/>
                  <a:pt x="4241102" y="2613402"/>
                  <a:pt x="4241197" y="2614926"/>
                </a:cubicBezTo>
                <a:close/>
                <a:moveTo>
                  <a:pt x="4241769" y="2609116"/>
                </a:moveTo>
                <a:cubicBezTo>
                  <a:pt x="4239387" y="2607497"/>
                  <a:pt x="4237292" y="2605401"/>
                  <a:pt x="4235863" y="2602924"/>
                </a:cubicBezTo>
                <a:cubicBezTo>
                  <a:pt x="4236625" y="2603496"/>
                  <a:pt x="4237196" y="2603972"/>
                  <a:pt x="4237673" y="2604067"/>
                </a:cubicBezTo>
                <a:cubicBezTo>
                  <a:pt x="4239387" y="2597686"/>
                  <a:pt x="4234244" y="2593590"/>
                  <a:pt x="4234529" y="2587304"/>
                </a:cubicBezTo>
                <a:cubicBezTo>
                  <a:pt x="4234529" y="2586923"/>
                  <a:pt x="4234625" y="2586351"/>
                  <a:pt x="4234625" y="2585684"/>
                </a:cubicBezTo>
                <a:cubicBezTo>
                  <a:pt x="4234815" y="2585875"/>
                  <a:pt x="4234911" y="2586160"/>
                  <a:pt x="4235101" y="2586351"/>
                </a:cubicBezTo>
                <a:cubicBezTo>
                  <a:pt x="4237768" y="2589399"/>
                  <a:pt x="4241959" y="2591875"/>
                  <a:pt x="4246436" y="2592542"/>
                </a:cubicBezTo>
                <a:cubicBezTo>
                  <a:pt x="4245674" y="2599496"/>
                  <a:pt x="4242912" y="2604067"/>
                  <a:pt x="4241769" y="2609116"/>
                </a:cubicBezTo>
                <a:close/>
                <a:moveTo>
                  <a:pt x="4266819" y="2768850"/>
                </a:moveTo>
                <a:cubicBezTo>
                  <a:pt x="4260628" y="2767802"/>
                  <a:pt x="4257580" y="2774946"/>
                  <a:pt x="4250531" y="2771422"/>
                </a:cubicBezTo>
                <a:cubicBezTo>
                  <a:pt x="4251008" y="2770279"/>
                  <a:pt x="4251484" y="2769041"/>
                  <a:pt x="4251960" y="2767898"/>
                </a:cubicBezTo>
                <a:cubicBezTo>
                  <a:pt x="4252532" y="2766469"/>
                  <a:pt x="4252913" y="2765040"/>
                  <a:pt x="4253389" y="2763611"/>
                </a:cubicBezTo>
                <a:cubicBezTo>
                  <a:pt x="4253961" y="2764278"/>
                  <a:pt x="4254246" y="2765326"/>
                  <a:pt x="4254151" y="2766945"/>
                </a:cubicBezTo>
                <a:cubicBezTo>
                  <a:pt x="4262914" y="2770088"/>
                  <a:pt x="4260247" y="2758849"/>
                  <a:pt x="4266629" y="2760944"/>
                </a:cubicBezTo>
                <a:cubicBezTo>
                  <a:pt x="4268248" y="2763040"/>
                  <a:pt x="4263962" y="2767326"/>
                  <a:pt x="4266819" y="2768850"/>
                </a:cubicBezTo>
                <a:close/>
                <a:moveTo>
                  <a:pt x="5697950" y="2509294"/>
                </a:moveTo>
                <a:cubicBezTo>
                  <a:pt x="5706428" y="2499864"/>
                  <a:pt x="5716620" y="2491101"/>
                  <a:pt x="5727383" y="2482052"/>
                </a:cubicBezTo>
                <a:cubicBezTo>
                  <a:pt x="5727478" y="2487196"/>
                  <a:pt x="5727574" y="2492339"/>
                  <a:pt x="5727859" y="2497388"/>
                </a:cubicBezTo>
                <a:cubicBezTo>
                  <a:pt x="5727859" y="2497388"/>
                  <a:pt x="5727859" y="2497483"/>
                  <a:pt x="5727859" y="2497483"/>
                </a:cubicBezTo>
                <a:cubicBezTo>
                  <a:pt x="5716715" y="2502436"/>
                  <a:pt x="5705761" y="2507103"/>
                  <a:pt x="5697950" y="2509294"/>
                </a:cubicBezTo>
                <a:close/>
                <a:moveTo>
                  <a:pt x="5754339" y="2082764"/>
                </a:moveTo>
                <a:cubicBezTo>
                  <a:pt x="5759006" y="2076097"/>
                  <a:pt x="5747766" y="2064762"/>
                  <a:pt x="5755672" y="2063333"/>
                </a:cubicBezTo>
                <a:cubicBezTo>
                  <a:pt x="5753862" y="2069143"/>
                  <a:pt x="5765197" y="2080383"/>
                  <a:pt x="5754339" y="208276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CEC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A08E46D-67C6-30FC-0583-2A05CA4E51C2}"/>
              </a:ext>
            </a:extLst>
          </p:cNvPr>
          <p:cNvSpPr/>
          <p:nvPr/>
        </p:nvSpPr>
        <p:spPr>
          <a:xfrm>
            <a:off x="-57202" y="-41738"/>
            <a:ext cx="8112630" cy="1916342"/>
          </a:xfrm>
          <a:custGeom>
            <a:avLst/>
            <a:gdLst>
              <a:gd name="connsiteX0" fmla="*/ 0 w 7882113"/>
              <a:gd name="connsiteY0" fmla="*/ 0 h 1861891"/>
              <a:gd name="connsiteX1" fmla="*/ 7882113 w 7882113"/>
              <a:gd name="connsiteY1" fmla="*/ 0 h 1861891"/>
              <a:gd name="connsiteX2" fmla="*/ 7760154 w 7882113"/>
              <a:gd name="connsiteY2" fmla="*/ 99332 h 1861891"/>
              <a:gd name="connsiteX3" fmla="*/ 6836229 w 7882113"/>
              <a:gd name="connsiteY3" fmla="*/ 595086 h 1861891"/>
              <a:gd name="connsiteX4" fmla="*/ 4528457 w 7882113"/>
              <a:gd name="connsiteY4" fmla="*/ 537029 h 1861891"/>
              <a:gd name="connsiteX5" fmla="*/ 3585029 w 7882113"/>
              <a:gd name="connsiteY5" fmla="*/ 1161143 h 1861891"/>
              <a:gd name="connsiteX6" fmla="*/ 1161143 w 7882113"/>
              <a:gd name="connsiteY6" fmla="*/ 1161143 h 1861891"/>
              <a:gd name="connsiteX7" fmla="*/ 49220 w 7882113"/>
              <a:gd name="connsiteY7" fmla="*/ 1817014 h 1861891"/>
              <a:gd name="connsiteX8" fmla="*/ 0 w 7882113"/>
              <a:gd name="connsiteY8" fmla="*/ 1861891 h 186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2113" h="1861891">
                <a:moveTo>
                  <a:pt x="0" y="0"/>
                </a:moveTo>
                <a:lnTo>
                  <a:pt x="7882113" y="0"/>
                </a:lnTo>
                <a:lnTo>
                  <a:pt x="7760154" y="99332"/>
                </a:lnTo>
                <a:cubicBezTo>
                  <a:pt x="7475765" y="318407"/>
                  <a:pt x="7173686" y="497115"/>
                  <a:pt x="6836229" y="595086"/>
                </a:cubicBezTo>
                <a:cubicBezTo>
                  <a:pt x="6161315" y="791029"/>
                  <a:pt x="5070324" y="442686"/>
                  <a:pt x="4528457" y="537029"/>
                </a:cubicBezTo>
                <a:cubicBezTo>
                  <a:pt x="3986590" y="631372"/>
                  <a:pt x="4146248" y="1057124"/>
                  <a:pt x="3585029" y="1161143"/>
                </a:cubicBezTo>
                <a:cubicBezTo>
                  <a:pt x="3023810" y="1265162"/>
                  <a:pt x="1845733" y="960362"/>
                  <a:pt x="1161143" y="1161143"/>
                </a:cubicBezTo>
                <a:cubicBezTo>
                  <a:pt x="733274" y="1286631"/>
                  <a:pt x="377693" y="1529764"/>
                  <a:pt x="49220" y="1817014"/>
                </a:cubicBezTo>
                <a:lnTo>
                  <a:pt x="0" y="1861891"/>
                </a:ln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6B2C535-900F-892D-02C7-55D750B20562}"/>
              </a:ext>
            </a:extLst>
          </p:cNvPr>
          <p:cNvSpPr/>
          <p:nvPr/>
        </p:nvSpPr>
        <p:spPr>
          <a:xfrm>
            <a:off x="0" y="0"/>
            <a:ext cx="7282174" cy="1654597"/>
          </a:xfrm>
          <a:custGeom>
            <a:avLst/>
            <a:gdLst>
              <a:gd name="connsiteX0" fmla="*/ 0 w 7282174"/>
              <a:gd name="connsiteY0" fmla="*/ 0 h 1654597"/>
              <a:gd name="connsiteX1" fmla="*/ 7282174 w 7282174"/>
              <a:gd name="connsiteY1" fmla="*/ 0 h 1654597"/>
              <a:gd name="connsiteX2" fmla="*/ 7138690 w 7282174"/>
              <a:gd name="connsiteY2" fmla="*/ 87511 h 1654597"/>
              <a:gd name="connsiteX3" fmla="*/ 6429375 w 7282174"/>
              <a:gd name="connsiteY3" fmla="*/ 333375 h 1654597"/>
              <a:gd name="connsiteX4" fmla="*/ 4352926 w 7282174"/>
              <a:gd name="connsiteY4" fmla="*/ 190500 h 1654597"/>
              <a:gd name="connsiteX5" fmla="*/ 3609975 w 7282174"/>
              <a:gd name="connsiteY5" fmla="*/ 838200 h 1654597"/>
              <a:gd name="connsiteX6" fmla="*/ 1123950 w 7282174"/>
              <a:gd name="connsiteY6" fmla="*/ 838200 h 1654597"/>
              <a:gd name="connsiteX7" fmla="*/ 89223 w 7282174"/>
              <a:gd name="connsiteY7" fmla="*/ 1542864 h 1654597"/>
              <a:gd name="connsiteX8" fmla="*/ 0 w 7282174"/>
              <a:gd name="connsiteY8" fmla="*/ 1654597 h 165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2174" h="1654597">
                <a:moveTo>
                  <a:pt x="0" y="0"/>
                </a:moveTo>
                <a:lnTo>
                  <a:pt x="7282174" y="0"/>
                </a:lnTo>
                <a:lnTo>
                  <a:pt x="7138690" y="87511"/>
                </a:lnTo>
                <a:cubicBezTo>
                  <a:pt x="6935986" y="202009"/>
                  <a:pt x="6707981" y="292100"/>
                  <a:pt x="6429375" y="333375"/>
                </a:cubicBezTo>
                <a:cubicBezTo>
                  <a:pt x="5872163" y="415925"/>
                  <a:pt x="4822825" y="106363"/>
                  <a:pt x="4352926" y="190500"/>
                </a:cubicBezTo>
                <a:cubicBezTo>
                  <a:pt x="3883025" y="274637"/>
                  <a:pt x="4148137" y="730250"/>
                  <a:pt x="3609975" y="838200"/>
                </a:cubicBezTo>
                <a:cubicBezTo>
                  <a:pt x="3071813" y="946150"/>
                  <a:pt x="1752600" y="668338"/>
                  <a:pt x="1123950" y="838200"/>
                </a:cubicBezTo>
                <a:cubicBezTo>
                  <a:pt x="652463" y="965597"/>
                  <a:pt x="349746" y="1236315"/>
                  <a:pt x="89223" y="1542864"/>
                </a:cubicBezTo>
                <a:lnTo>
                  <a:pt x="0" y="165459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3E6F75-D910-A288-D474-2D68EFF122D5}"/>
              </a:ext>
            </a:extLst>
          </p:cNvPr>
          <p:cNvSpPr/>
          <p:nvPr/>
        </p:nvSpPr>
        <p:spPr>
          <a:xfrm>
            <a:off x="3471342" y="2957553"/>
            <a:ext cx="8720658" cy="3900447"/>
          </a:xfrm>
          <a:custGeom>
            <a:avLst/>
            <a:gdLst>
              <a:gd name="connsiteX0" fmla="*/ 8720658 w 8720658"/>
              <a:gd name="connsiteY0" fmla="*/ 0 h 3900447"/>
              <a:gd name="connsiteX1" fmla="*/ 8720658 w 8720658"/>
              <a:gd name="connsiteY1" fmla="*/ 3900447 h 3900447"/>
              <a:gd name="connsiteX2" fmla="*/ 0 w 8720658"/>
              <a:gd name="connsiteY2" fmla="*/ 3900447 h 3900447"/>
              <a:gd name="connsiteX3" fmla="*/ 113148 w 8720658"/>
              <a:gd name="connsiteY3" fmla="*/ 3783433 h 3900447"/>
              <a:gd name="connsiteX4" fmla="*/ 1100659 w 8720658"/>
              <a:gd name="connsiteY4" fmla="*/ 3254561 h 3900447"/>
              <a:gd name="connsiteX5" fmla="*/ 3843858 w 8720658"/>
              <a:gd name="connsiteY5" fmla="*/ 3457761 h 3900447"/>
              <a:gd name="connsiteX6" fmla="*/ 5425915 w 8720658"/>
              <a:gd name="connsiteY6" fmla="*/ 1890218 h 3900447"/>
              <a:gd name="connsiteX7" fmla="*/ 7283744 w 8720658"/>
              <a:gd name="connsiteY7" fmla="*/ 2195018 h 3900447"/>
              <a:gd name="connsiteX8" fmla="*/ 7690144 w 8720658"/>
              <a:gd name="connsiteY8" fmla="*/ 700047 h 3900447"/>
              <a:gd name="connsiteX9" fmla="*/ 8631623 w 8720658"/>
              <a:gd name="connsiteY9" fmla="*/ 42263 h 39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20658" h="3900447">
                <a:moveTo>
                  <a:pt x="8720658" y="0"/>
                </a:moveTo>
                <a:lnTo>
                  <a:pt x="8720658" y="3900447"/>
                </a:lnTo>
                <a:lnTo>
                  <a:pt x="0" y="3900447"/>
                </a:lnTo>
                <a:lnTo>
                  <a:pt x="113148" y="3783433"/>
                </a:lnTo>
                <a:cubicBezTo>
                  <a:pt x="366250" y="3538516"/>
                  <a:pt x="668253" y="3337716"/>
                  <a:pt x="1100659" y="3254561"/>
                </a:cubicBezTo>
                <a:cubicBezTo>
                  <a:pt x="1792506" y="3121513"/>
                  <a:pt x="3122982" y="3685151"/>
                  <a:pt x="3843858" y="3457761"/>
                </a:cubicBezTo>
                <a:cubicBezTo>
                  <a:pt x="4564734" y="3230370"/>
                  <a:pt x="4852601" y="2100675"/>
                  <a:pt x="5425915" y="1890218"/>
                </a:cubicBezTo>
                <a:cubicBezTo>
                  <a:pt x="5999229" y="1679761"/>
                  <a:pt x="6906373" y="2393380"/>
                  <a:pt x="7283744" y="2195018"/>
                </a:cubicBezTo>
                <a:cubicBezTo>
                  <a:pt x="7661115" y="1996656"/>
                  <a:pt x="7344220" y="1113704"/>
                  <a:pt x="7690144" y="700047"/>
                </a:cubicBezTo>
                <a:cubicBezTo>
                  <a:pt x="7906347" y="441512"/>
                  <a:pt x="8245863" y="232585"/>
                  <a:pt x="8631623" y="42263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856638-5FDA-8E6B-BFBC-607CCA8EBD88}"/>
              </a:ext>
            </a:extLst>
          </p:cNvPr>
          <p:cNvSpPr txBox="1"/>
          <p:nvPr/>
        </p:nvSpPr>
        <p:spPr>
          <a:xfrm>
            <a:off x="2317401" y="1535677"/>
            <a:ext cx="377859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i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  <a:cs typeface="+mn-ea"/>
                <a:sym typeface="+mn-lt"/>
              </a:rPr>
              <a:t>凝聚力量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84E00E-5FAC-FA44-0D9D-EA17F98601A9}"/>
              </a:ext>
            </a:extLst>
          </p:cNvPr>
          <p:cNvSpPr txBox="1"/>
          <p:nvPr/>
        </p:nvSpPr>
        <p:spPr>
          <a:xfrm>
            <a:off x="6096000" y="1535677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i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  <a:cs typeface="+mn-ea"/>
                <a:sym typeface="+mn-lt"/>
              </a:rPr>
              <a:t>成就梦想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41D040-D68D-F81C-4500-87D6DD90CCDA}"/>
              </a:ext>
            </a:extLst>
          </p:cNvPr>
          <p:cNvSpPr txBox="1"/>
          <p:nvPr/>
        </p:nvSpPr>
        <p:spPr>
          <a:xfrm>
            <a:off x="8232296" y="745291"/>
            <a:ext cx="15568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  <a:cs typeface="+mn-ea"/>
                <a:sym typeface="+mn-lt"/>
              </a:rPr>
              <a:t>2024</a:t>
            </a:r>
            <a:endParaRPr lang="zh-CN" altLang="en-US" sz="4400" i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16F9E8-F27B-FF4B-1D04-093602341283}"/>
              </a:ext>
            </a:extLst>
          </p:cNvPr>
          <p:cNvSpPr/>
          <p:nvPr/>
        </p:nvSpPr>
        <p:spPr>
          <a:xfrm rot="2062377">
            <a:off x="94856" y="5972892"/>
            <a:ext cx="2476537" cy="1639755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52DAD644-8366-0289-939A-C11F597397EB}"/>
              </a:ext>
            </a:extLst>
          </p:cNvPr>
          <p:cNvSpPr/>
          <p:nvPr/>
        </p:nvSpPr>
        <p:spPr>
          <a:xfrm>
            <a:off x="2317401" y="2858662"/>
            <a:ext cx="7087856" cy="585203"/>
          </a:xfrm>
          <a:prstGeom prst="parallelogram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9700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C67353B-C9BB-C970-E6C4-C832DCD56D1D}"/>
              </a:ext>
            </a:extLst>
          </p:cNvPr>
          <p:cNvSpPr txBox="1"/>
          <p:nvPr/>
        </p:nvSpPr>
        <p:spPr>
          <a:xfrm>
            <a:off x="2309720" y="3596896"/>
            <a:ext cx="7356488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49A1D42-2C7B-F511-F31F-C5C309DCC110}"/>
              </a:ext>
            </a:extLst>
          </p:cNvPr>
          <p:cNvGrpSpPr/>
          <p:nvPr/>
        </p:nvGrpSpPr>
        <p:grpSpPr>
          <a:xfrm>
            <a:off x="2317401" y="4515880"/>
            <a:ext cx="4378193" cy="315056"/>
            <a:chOff x="4061162" y="5695360"/>
            <a:chExt cx="4378193" cy="31505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8AA67DA-02E2-6972-932B-E1BB516E3591}"/>
                </a:ext>
              </a:extLst>
            </p:cNvPr>
            <p:cNvSpPr txBox="1"/>
            <p:nvPr/>
          </p:nvSpPr>
          <p:spPr>
            <a:xfrm>
              <a:off x="4394630" y="570263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35" name="iconfont-10019-4889788">
              <a:extLst>
                <a:ext uri="{FF2B5EF4-FFF2-40B4-BE49-F238E27FC236}">
                  <a16:creationId xmlns:a16="http://schemas.microsoft.com/office/drawing/2014/main" id="{1EEA0AD8-AD8C-3A04-D443-33A9EA5AD802}"/>
                </a:ext>
              </a:extLst>
            </p:cNvPr>
            <p:cNvSpPr/>
            <p:nvPr/>
          </p:nvSpPr>
          <p:spPr>
            <a:xfrm>
              <a:off x="4061162" y="569536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7F5D401-78E0-30C4-7C36-9DBAB9066995}"/>
                </a:ext>
              </a:extLst>
            </p:cNvPr>
            <p:cNvSpPr txBox="1"/>
            <p:nvPr/>
          </p:nvSpPr>
          <p:spPr>
            <a:xfrm>
              <a:off x="6771150" y="569536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2024.01.31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endParaRPr>
            </a:p>
          </p:txBody>
        </p:sp>
        <p:sp>
          <p:nvSpPr>
            <p:cNvPr id="37" name="iconfont-11899-5651509">
              <a:extLst>
                <a:ext uri="{FF2B5EF4-FFF2-40B4-BE49-F238E27FC236}">
                  <a16:creationId xmlns:a16="http://schemas.microsoft.com/office/drawing/2014/main" id="{593B6BBD-849F-8E8C-41A2-D52306122B24}"/>
                </a:ext>
              </a:extLst>
            </p:cNvPr>
            <p:cNvSpPr/>
            <p:nvPr/>
          </p:nvSpPr>
          <p:spPr>
            <a:xfrm>
              <a:off x="6442536" y="569536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41250D9F-7FA0-BD67-49EF-FE24B8458FA7}"/>
              </a:ext>
            </a:extLst>
          </p:cNvPr>
          <p:cNvSpPr txBox="1"/>
          <p:nvPr/>
        </p:nvSpPr>
        <p:spPr>
          <a:xfrm>
            <a:off x="2903777" y="2980670"/>
            <a:ext cx="5501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年终工作总结报告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</a:t>
            </a:r>
          </a:p>
        </p:txBody>
      </p:sp>
      <p:sp>
        <p:nvSpPr>
          <p:cNvPr id="51" name="平行四边形 50">
            <a:extLst>
              <a:ext uri="{FF2B5EF4-FFF2-40B4-BE49-F238E27FC236}">
                <a16:creationId xmlns:a16="http://schemas.microsoft.com/office/drawing/2014/main" id="{C07996AE-5F64-3075-6C43-E7BC32A0E8FF}"/>
              </a:ext>
            </a:extLst>
          </p:cNvPr>
          <p:cNvSpPr/>
          <p:nvPr/>
        </p:nvSpPr>
        <p:spPr>
          <a:xfrm>
            <a:off x="8266168" y="1529356"/>
            <a:ext cx="1496958" cy="77865"/>
          </a:xfrm>
          <a:prstGeom prst="parallelogram">
            <a:avLst/>
          </a:prstGeom>
          <a:gradFill>
            <a:gsLst>
              <a:gs pos="0">
                <a:srgbClr val="C00000">
                  <a:alpha val="50000"/>
                </a:srgbClr>
              </a:gs>
              <a:gs pos="50000">
                <a:srgbClr val="D900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lin ang="10800000" scaled="1"/>
          </a:gra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0893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02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2" name="任意多边形 12">
            <a:extLst>
              <a:ext uri="{FF2B5EF4-FFF2-40B4-BE49-F238E27FC236}">
                <a16:creationId xmlns:a16="http://schemas.microsoft.com/office/drawing/2014/main" id="{17FEF561-13E8-C90C-6949-B2C9C8AD9C69}"/>
              </a:ext>
            </a:extLst>
          </p:cNvPr>
          <p:cNvSpPr/>
          <p:nvPr/>
        </p:nvSpPr>
        <p:spPr>
          <a:xfrm>
            <a:off x="4554068" y="3339036"/>
            <a:ext cx="3082283" cy="816473"/>
          </a:xfrm>
          <a:custGeom>
            <a:avLst/>
            <a:gdLst>
              <a:gd name="connsiteX0" fmla="*/ 0 w 4780608"/>
              <a:gd name="connsiteY0" fmla="*/ 0 h 1266177"/>
              <a:gd name="connsiteX1" fmla="*/ 9039 w 4780608"/>
              <a:gd name="connsiteY1" fmla="*/ 14387 h 1266177"/>
              <a:gd name="connsiteX2" fmla="*/ 2390304 w 4780608"/>
              <a:gd name="connsiteY2" fmla="*/ 1101077 h 1266177"/>
              <a:gd name="connsiteX3" fmla="*/ 4771569 w 4780608"/>
              <a:gd name="connsiteY3" fmla="*/ 14387 h 1266177"/>
              <a:gd name="connsiteX4" fmla="*/ 4780608 w 4780608"/>
              <a:gd name="connsiteY4" fmla="*/ 0 h 1266177"/>
              <a:gd name="connsiteX5" fmla="*/ 4748251 w 4780608"/>
              <a:gd name="connsiteY5" fmla="*/ 67785 h 1266177"/>
              <a:gd name="connsiteX6" fmla="*/ 2390304 w 4780608"/>
              <a:gd name="connsiteY6" fmla="*/ 1266177 h 1266177"/>
              <a:gd name="connsiteX7" fmla="*/ 32357 w 4780608"/>
              <a:gd name="connsiteY7" fmla="*/ 67785 h 1266177"/>
              <a:gd name="connsiteX8" fmla="*/ 0 w 4780608"/>
              <a:gd name="connsiteY8" fmla="*/ 0 h 126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80608" h="1266177">
                <a:moveTo>
                  <a:pt x="0" y="0"/>
                </a:moveTo>
                <a:lnTo>
                  <a:pt x="9039" y="14387"/>
                </a:lnTo>
                <a:cubicBezTo>
                  <a:pt x="467630" y="661669"/>
                  <a:pt x="1362042" y="1101077"/>
                  <a:pt x="2390304" y="1101077"/>
                </a:cubicBezTo>
                <a:cubicBezTo>
                  <a:pt x="3418566" y="1101077"/>
                  <a:pt x="4312978" y="661669"/>
                  <a:pt x="4771569" y="14387"/>
                </a:cubicBezTo>
                <a:lnTo>
                  <a:pt x="4780608" y="0"/>
                </a:lnTo>
                <a:lnTo>
                  <a:pt x="4748251" y="67785"/>
                </a:lnTo>
                <a:cubicBezTo>
                  <a:pt x="4359766" y="772030"/>
                  <a:pt x="3450297" y="1266177"/>
                  <a:pt x="2390304" y="1266177"/>
                </a:cubicBezTo>
                <a:cubicBezTo>
                  <a:pt x="1330311" y="1266177"/>
                  <a:pt x="420842" y="772030"/>
                  <a:pt x="32357" y="67785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38FA1174-52D5-8A4D-324F-822BC2D67EE4}"/>
              </a:ext>
            </a:extLst>
          </p:cNvPr>
          <p:cNvSpPr/>
          <p:nvPr/>
        </p:nvSpPr>
        <p:spPr>
          <a:xfrm>
            <a:off x="3704427" y="3369222"/>
            <a:ext cx="4781566" cy="1266598"/>
          </a:xfrm>
          <a:custGeom>
            <a:avLst/>
            <a:gdLst>
              <a:gd name="connsiteX0" fmla="*/ 0 w 4780608"/>
              <a:gd name="connsiteY0" fmla="*/ 0 h 1266177"/>
              <a:gd name="connsiteX1" fmla="*/ 9039 w 4780608"/>
              <a:gd name="connsiteY1" fmla="*/ 14387 h 1266177"/>
              <a:gd name="connsiteX2" fmla="*/ 2390304 w 4780608"/>
              <a:gd name="connsiteY2" fmla="*/ 1101077 h 1266177"/>
              <a:gd name="connsiteX3" fmla="*/ 4771569 w 4780608"/>
              <a:gd name="connsiteY3" fmla="*/ 14387 h 1266177"/>
              <a:gd name="connsiteX4" fmla="*/ 4780608 w 4780608"/>
              <a:gd name="connsiteY4" fmla="*/ 0 h 1266177"/>
              <a:gd name="connsiteX5" fmla="*/ 4748251 w 4780608"/>
              <a:gd name="connsiteY5" fmla="*/ 67785 h 1266177"/>
              <a:gd name="connsiteX6" fmla="*/ 2390304 w 4780608"/>
              <a:gd name="connsiteY6" fmla="*/ 1266177 h 1266177"/>
              <a:gd name="connsiteX7" fmla="*/ 32357 w 4780608"/>
              <a:gd name="connsiteY7" fmla="*/ 67785 h 1266177"/>
              <a:gd name="connsiteX8" fmla="*/ 0 w 4780608"/>
              <a:gd name="connsiteY8" fmla="*/ 0 h 126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80608" h="1266177">
                <a:moveTo>
                  <a:pt x="0" y="0"/>
                </a:moveTo>
                <a:lnTo>
                  <a:pt x="9039" y="14387"/>
                </a:lnTo>
                <a:cubicBezTo>
                  <a:pt x="467630" y="661669"/>
                  <a:pt x="1362042" y="1101077"/>
                  <a:pt x="2390304" y="1101077"/>
                </a:cubicBezTo>
                <a:cubicBezTo>
                  <a:pt x="3418566" y="1101077"/>
                  <a:pt x="4312978" y="661669"/>
                  <a:pt x="4771569" y="14387"/>
                </a:cubicBezTo>
                <a:lnTo>
                  <a:pt x="4780608" y="0"/>
                </a:lnTo>
                <a:lnTo>
                  <a:pt x="4748251" y="67785"/>
                </a:lnTo>
                <a:cubicBezTo>
                  <a:pt x="4359766" y="772030"/>
                  <a:pt x="3450297" y="1266177"/>
                  <a:pt x="2390304" y="1266177"/>
                </a:cubicBezTo>
                <a:cubicBezTo>
                  <a:pt x="1330311" y="1266177"/>
                  <a:pt x="420842" y="772030"/>
                  <a:pt x="32357" y="67785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任意多边形 8">
            <a:extLst>
              <a:ext uri="{FF2B5EF4-FFF2-40B4-BE49-F238E27FC236}">
                <a16:creationId xmlns:a16="http://schemas.microsoft.com/office/drawing/2014/main" id="{4F5E7577-B669-08BE-C686-01425A357202}"/>
              </a:ext>
            </a:extLst>
          </p:cNvPr>
          <p:cNvSpPr/>
          <p:nvPr/>
        </p:nvSpPr>
        <p:spPr>
          <a:xfrm>
            <a:off x="5016053" y="1821628"/>
            <a:ext cx="695923" cy="1925646"/>
          </a:xfrm>
          <a:custGeom>
            <a:avLst/>
            <a:gdLst>
              <a:gd name="connsiteX0" fmla="*/ 1045369 w 2333625"/>
              <a:gd name="connsiteY0" fmla="*/ 1287462 h 6456362"/>
              <a:gd name="connsiteX1" fmla="*/ 1260475 w 2333625"/>
              <a:gd name="connsiteY1" fmla="*/ 2108074 h 6456362"/>
              <a:gd name="connsiteX2" fmla="*/ 1377156 w 2333625"/>
              <a:gd name="connsiteY2" fmla="*/ 1538249 h 6456362"/>
              <a:gd name="connsiteX3" fmla="*/ 1262856 w 2333625"/>
              <a:gd name="connsiteY3" fmla="*/ 1424760 h 6456362"/>
              <a:gd name="connsiteX4" fmla="*/ 1391444 w 2333625"/>
              <a:gd name="connsiteY4" fmla="*/ 1296986 h 6456362"/>
              <a:gd name="connsiteX5" fmla="*/ 1458119 w 2333625"/>
              <a:gd name="connsiteY5" fmla="*/ 1296986 h 6456362"/>
              <a:gd name="connsiteX6" fmla="*/ 1524794 w 2333625"/>
              <a:gd name="connsiteY6" fmla="*/ 1296986 h 6456362"/>
              <a:gd name="connsiteX7" fmla="*/ 1652588 w 2333625"/>
              <a:gd name="connsiteY7" fmla="*/ 1424760 h 6456362"/>
              <a:gd name="connsiteX8" fmla="*/ 1539081 w 2333625"/>
              <a:gd name="connsiteY8" fmla="*/ 1538249 h 6456362"/>
              <a:gd name="connsiteX9" fmla="*/ 1655763 w 2333625"/>
              <a:gd name="connsiteY9" fmla="*/ 2108074 h 6456362"/>
              <a:gd name="connsiteX10" fmla="*/ 1871663 w 2333625"/>
              <a:gd name="connsiteY10" fmla="*/ 1287462 h 6456362"/>
              <a:gd name="connsiteX11" fmla="*/ 2153444 w 2333625"/>
              <a:gd name="connsiteY11" fmla="*/ 1348572 h 6456362"/>
              <a:gd name="connsiteX12" fmla="*/ 2170113 w 2333625"/>
              <a:gd name="connsiteY12" fmla="*/ 1354127 h 6456362"/>
              <a:gd name="connsiteX13" fmla="*/ 2186781 w 2333625"/>
              <a:gd name="connsiteY13" fmla="*/ 1358095 h 6456362"/>
              <a:gd name="connsiteX14" fmla="*/ 2175669 w 2333625"/>
              <a:gd name="connsiteY14" fmla="*/ 1393015 h 6456362"/>
              <a:gd name="connsiteX15" fmla="*/ 2166144 w 2333625"/>
              <a:gd name="connsiteY15" fmla="*/ 1429522 h 6456362"/>
              <a:gd name="connsiteX16" fmla="*/ 2156619 w 2333625"/>
              <a:gd name="connsiteY16" fmla="*/ 1466029 h 6456362"/>
              <a:gd name="connsiteX17" fmla="*/ 2150269 w 2333625"/>
              <a:gd name="connsiteY17" fmla="*/ 1501742 h 6456362"/>
              <a:gd name="connsiteX18" fmla="*/ 1829594 w 2333625"/>
              <a:gd name="connsiteY18" fmla="*/ 3485018 h 6456362"/>
              <a:gd name="connsiteX19" fmla="*/ 1826419 w 2333625"/>
              <a:gd name="connsiteY19" fmla="*/ 3508827 h 6456362"/>
              <a:gd name="connsiteX20" fmla="*/ 1824038 w 2333625"/>
              <a:gd name="connsiteY20" fmla="*/ 3533430 h 6456362"/>
              <a:gd name="connsiteX21" fmla="*/ 1824038 w 2333625"/>
              <a:gd name="connsiteY21" fmla="*/ 3557239 h 6456362"/>
              <a:gd name="connsiteX22" fmla="*/ 1824038 w 2333625"/>
              <a:gd name="connsiteY22" fmla="*/ 3581841 h 6456362"/>
              <a:gd name="connsiteX23" fmla="*/ 1824831 w 2333625"/>
              <a:gd name="connsiteY23" fmla="*/ 3604856 h 6456362"/>
              <a:gd name="connsiteX24" fmla="*/ 1827213 w 2333625"/>
              <a:gd name="connsiteY24" fmla="*/ 3628665 h 6456362"/>
              <a:gd name="connsiteX25" fmla="*/ 1830388 w 2333625"/>
              <a:gd name="connsiteY25" fmla="*/ 3651680 h 6456362"/>
              <a:gd name="connsiteX26" fmla="*/ 1835150 w 2333625"/>
              <a:gd name="connsiteY26" fmla="*/ 3674696 h 6456362"/>
              <a:gd name="connsiteX27" fmla="*/ 1840706 w 2333625"/>
              <a:gd name="connsiteY27" fmla="*/ 3696917 h 6456362"/>
              <a:gd name="connsiteX28" fmla="*/ 1846263 w 2333625"/>
              <a:gd name="connsiteY28" fmla="*/ 3719932 h 6456362"/>
              <a:gd name="connsiteX29" fmla="*/ 1853406 w 2333625"/>
              <a:gd name="connsiteY29" fmla="*/ 3742154 h 6456362"/>
              <a:gd name="connsiteX30" fmla="*/ 1862138 w 2333625"/>
              <a:gd name="connsiteY30" fmla="*/ 3762788 h 6456362"/>
              <a:gd name="connsiteX31" fmla="*/ 1871663 w 2333625"/>
              <a:gd name="connsiteY31" fmla="*/ 3783423 h 6456362"/>
              <a:gd name="connsiteX32" fmla="*/ 1881188 w 2333625"/>
              <a:gd name="connsiteY32" fmla="*/ 3804851 h 6456362"/>
              <a:gd name="connsiteX33" fmla="*/ 1893094 w 2333625"/>
              <a:gd name="connsiteY33" fmla="*/ 3825485 h 6456362"/>
              <a:gd name="connsiteX34" fmla="*/ 1904206 w 2333625"/>
              <a:gd name="connsiteY34" fmla="*/ 3845326 h 6456362"/>
              <a:gd name="connsiteX35" fmla="*/ 1917700 w 2333625"/>
              <a:gd name="connsiteY35" fmla="*/ 3863579 h 6456362"/>
              <a:gd name="connsiteX36" fmla="*/ 1931988 w 2333625"/>
              <a:gd name="connsiteY36" fmla="*/ 3882626 h 6456362"/>
              <a:gd name="connsiteX37" fmla="*/ 1946275 w 2333625"/>
              <a:gd name="connsiteY37" fmla="*/ 3900086 h 6456362"/>
              <a:gd name="connsiteX38" fmla="*/ 1961356 w 2333625"/>
              <a:gd name="connsiteY38" fmla="*/ 3917546 h 6456362"/>
              <a:gd name="connsiteX39" fmla="*/ 1976438 w 2333625"/>
              <a:gd name="connsiteY39" fmla="*/ 3934212 h 6456362"/>
              <a:gd name="connsiteX40" fmla="*/ 1994694 w 2333625"/>
              <a:gd name="connsiteY40" fmla="*/ 3949291 h 6456362"/>
              <a:gd name="connsiteX41" fmla="*/ 2012156 w 2333625"/>
              <a:gd name="connsiteY41" fmla="*/ 3965163 h 6456362"/>
              <a:gd name="connsiteX42" fmla="*/ 2030413 w 2333625"/>
              <a:gd name="connsiteY42" fmla="*/ 3979449 h 6456362"/>
              <a:gd name="connsiteX43" fmla="*/ 2049463 w 2333625"/>
              <a:gd name="connsiteY43" fmla="*/ 3992147 h 6456362"/>
              <a:gd name="connsiteX44" fmla="*/ 2069306 w 2333625"/>
              <a:gd name="connsiteY44" fmla="*/ 4005638 h 6456362"/>
              <a:gd name="connsiteX45" fmla="*/ 2089944 w 2333625"/>
              <a:gd name="connsiteY45" fmla="*/ 4017543 h 6456362"/>
              <a:gd name="connsiteX46" fmla="*/ 2110581 w 2333625"/>
              <a:gd name="connsiteY46" fmla="*/ 4028654 h 6456362"/>
              <a:gd name="connsiteX47" fmla="*/ 2132013 w 2333625"/>
              <a:gd name="connsiteY47" fmla="*/ 4038177 h 6456362"/>
              <a:gd name="connsiteX48" fmla="*/ 2155031 w 2333625"/>
              <a:gd name="connsiteY48" fmla="*/ 4047701 h 6456362"/>
              <a:gd name="connsiteX49" fmla="*/ 2178050 w 2333625"/>
              <a:gd name="connsiteY49" fmla="*/ 4056431 h 6456362"/>
              <a:gd name="connsiteX50" fmla="*/ 2201069 w 2333625"/>
              <a:gd name="connsiteY50" fmla="*/ 4062780 h 6456362"/>
              <a:gd name="connsiteX51" fmla="*/ 2201863 w 2333625"/>
              <a:gd name="connsiteY51" fmla="*/ 4062780 h 6456362"/>
              <a:gd name="connsiteX52" fmla="*/ 2332831 w 2333625"/>
              <a:gd name="connsiteY52" fmla="*/ 6119070 h 6456362"/>
              <a:gd name="connsiteX53" fmla="*/ 2333625 w 2333625"/>
              <a:gd name="connsiteY53" fmla="*/ 6136530 h 6456362"/>
              <a:gd name="connsiteX54" fmla="*/ 2332831 w 2333625"/>
              <a:gd name="connsiteY54" fmla="*/ 6153196 h 6456362"/>
              <a:gd name="connsiteX55" fmla="*/ 2332038 w 2333625"/>
              <a:gd name="connsiteY55" fmla="*/ 6169862 h 6456362"/>
              <a:gd name="connsiteX56" fmla="*/ 2330450 w 2333625"/>
              <a:gd name="connsiteY56" fmla="*/ 6185735 h 6456362"/>
              <a:gd name="connsiteX57" fmla="*/ 2327275 w 2333625"/>
              <a:gd name="connsiteY57" fmla="*/ 6202401 h 6456362"/>
              <a:gd name="connsiteX58" fmla="*/ 2324100 w 2333625"/>
              <a:gd name="connsiteY58" fmla="*/ 6218273 h 6456362"/>
              <a:gd name="connsiteX59" fmla="*/ 2319338 w 2333625"/>
              <a:gd name="connsiteY59" fmla="*/ 6234146 h 6456362"/>
              <a:gd name="connsiteX60" fmla="*/ 2313781 w 2333625"/>
              <a:gd name="connsiteY60" fmla="*/ 6248431 h 6456362"/>
              <a:gd name="connsiteX61" fmla="*/ 2308225 w 2333625"/>
              <a:gd name="connsiteY61" fmla="*/ 6264304 h 6456362"/>
              <a:gd name="connsiteX62" fmla="*/ 2301875 w 2333625"/>
              <a:gd name="connsiteY62" fmla="*/ 6278589 h 6456362"/>
              <a:gd name="connsiteX63" fmla="*/ 2293938 w 2333625"/>
              <a:gd name="connsiteY63" fmla="*/ 6292875 h 6456362"/>
              <a:gd name="connsiteX64" fmla="*/ 2286794 w 2333625"/>
              <a:gd name="connsiteY64" fmla="*/ 6305573 h 6456362"/>
              <a:gd name="connsiteX65" fmla="*/ 2278063 w 2333625"/>
              <a:gd name="connsiteY65" fmla="*/ 6319065 h 6456362"/>
              <a:gd name="connsiteX66" fmla="*/ 2267744 w 2333625"/>
              <a:gd name="connsiteY66" fmla="*/ 6332556 h 6456362"/>
              <a:gd name="connsiteX67" fmla="*/ 2258219 w 2333625"/>
              <a:gd name="connsiteY67" fmla="*/ 6344461 h 6456362"/>
              <a:gd name="connsiteX68" fmla="*/ 2247900 w 2333625"/>
              <a:gd name="connsiteY68" fmla="*/ 6356365 h 6456362"/>
              <a:gd name="connsiteX69" fmla="*/ 2237581 w 2333625"/>
              <a:gd name="connsiteY69" fmla="*/ 6367475 h 6456362"/>
              <a:gd name="connsiteX70" fmla="*/ 2224881 w 2333625"/>
              <a:gd name="connsiteY70" fmla="*/ 6378587 h 6456362"/>
              <a:gd name="connsiteX71" fmla="*/ 2212975 w 2333625"/>
              <a:gd name="connsiteY71" fmla="*/ 6388110 h 6456362"/>
              <a:gd name="connsiteX72" fmla="*/ 2199481 w 2333625"/>
              <a:gd name="connsiteY72" fmla="*/ 6398427 h 6456362"/>
              <a:gd name="connsiteX73" fmla="*/ 2186781 w 2333625"/>
              <a:gd name="connsiteY73" fmla="*/ 6407157 h 6456362"/>
              <a:gd name="connsiteX74" fmla="*/ 2173288 w 2333625"/>
              <a:gd name="connsiteY74" fmla="*/ 6414299 h 6456362"/>
              <a:gd name="connsiteX75" fmla="*/ 2159000 w 2333625"/>
              <a:gd name="connsiteY75" fmla="*/ 6422236 h 6456362"/>
              <a:gd name="connsiteX76" fmla="*/ 2144713 w 2333625"/>
              <a:gd name="connsiteY76" fmla="*/ 6428585 h 6456362"/>
              <a:gd name="connsiteX77" fmla="*/ 2130425 w 2333625"/>
              <a:gd name="connsiteY77" fmla="*/ 6435727 h 6456362"/>
              <a:gd name="connsiteX78" fmla="*/ 2115344 w 2333625"/>
              <a:gd name="connsiteY78" fmla="*/ 6441283 h 6456362"/>
              <a:gd name="connsiteX79" fmla="*/ 2099469 w 2333625"/>
              <a:gd name="connsiteY79" fmla="*/ 6445251 h 6456362"/>
              <a:gd name="connsiteX80" fmla="*/ 2083594 w 2333625"/>
              <a:gd name="connsiteY80" fmla="*/ 6450013 h 6456362"/>
              <a:gd name="connsiteX81" fmla="*/ 2066925 w 2333625"/>
              <a:gd name="connsiteY81" fmla="*/ 6451600 h 6456362"/>
              <a:gd name="connsiteX82" fmla="*/ 2050256 w 2333625"/>
              <a:gd name="connsiteY82" fmla="*/ 6453981 h 6456362"/>
              <a:gd name="connsiteX83" fmla="*/ 2033588 w 2333625"/>
              <a:gd name="connsiteY83" fmla="*/ 6455569 h 6456362"/>
              <a:gd name="connsiteX84" fmla="*/ 2017713 w 2333625"/>
              <a:gd name="connsiteY84" fmla="*/ 6456362 h 6456362"/>
              <a:gd name="connsiteX85" fmla="*/ 2001838 w 2333625"/>
              <a:gd name="connsiteY85" fmla="*/ 6456362 h 6456362"/>
              <a:gd name="connsiteX86" fmla="*/ 1986756 w 2333625"/>
              <a:gd name="connsiteY86" fmla="*/ 6455569 h 6456362"/>
              <a:gd name="connsiteX87" fmla="*/ 1972469 w 2333625"/>
              <a:gd name="connsiteY87" fmla="*/ 6453187 h 6456362"/>
              <a:gd name="connsiteX88" fmla="*/ 1957388 w 2333625"/>
              <a:gd name="connsiteY88" fmla="*/ 6450807 h 6456362"/>
              <a:gd name="connsiteX89" fmla="*/ 1943100 w 2333625"/>
              <a:gd name="connsiteY89" fmla="*/ 6447632 h 6456362"/>
              <a:gd name="connsiteX90" fmla="*/ 1929606 w 2333625"/>
              <a:gd name="connsiteY90" fmla="*/ 6444457 h 6456362"/>
              <a:gd name="connsiteX91" fmla="*/ 1915319 w 2333625"/>
              <a:gd name="connsiteY91" fmla="*/ 6439696 h 6456362"/>
              <a:gd name="connsiteX92" fmla="*/ 1901825 w 2333625"/>
              <a:gd name="connsiteY92" fmla="*/ 6434141 h 6456362"/>
              <a:gd name="connsiteX93" fmla="*/ 1875631 w 2333625"/>
              <a:gd name="connsiteY93" fmla="*/ 6423029 h 6456362"/>
              <a:gd name="connsiteX94" fmla="*/ 1850231 w 2333625"/>
              <a:gd name="connsiteY94" fmla="*/ 6408745 h 6456362"/>
              <a:gd name="connsiteX95" fmla="*/ 1827213 w 2333625"/>
              <a:gd name="connsiteY95" fmla="*/ 6392871 h 6456362"/>
              <a:gd name="connsiteX96" fmla="*/ 1804988 w 2333625"/>
              <a:gd name="connsiteY96" fmla="*/ 6375412 h 6456362"/>
              <a:gd name="connsiteX97" fmla="*/ 1784350 w 2333625"/>
              <a:gd name="connsiteY97" fmla="*/ 6355571 h 6456362"/>
              <a:gd name="connsiteX98" fmla="*/ 1766094 w 2333625"/>
              <a:gd name="connsiteY98" fmla="*/ 6333349 h 6456362"/>
              <a:gd name="connsiteX99" fmla="*/ 1749425 w 2333625"/>
              <a:gd name="connsiteY99" fmla="*/ 6309541 h 6456362"/>
              <a:gd name="connsiteX100" fmla="*/ 1735138 w 2333625"/>
              <a:gd name="connsiteY100" fmla="*/ 6284939 h 6456362"/>
              <a:gd name="connsiteX101" fmla="*/ 1729581 w 2333625"/>
              <a:gd name="connsiteY101" fmla="*/ 6271447 h 6456362"/>
              <a:gd name="connsiteX102" fmla="*/ 1723231 w 2333625"/>
              <a:gd name="connsiteY102" fmla="*/ 6258749 h 6456362"/>
              <a:gd name="connsiteX103" fmla="*/ 1718469 w 2333625"/>
              <a:gd name="connsiteY103" fmla="*/ 6244463 h 6456362"/>
              <a:gd name="connsiteX104" fmla="*/ 1714500 w 2333625"/>
              <a:gd name="connsiteY104" fmla="*/ 6230971 h 6456362"/>
              <a:gd name="connsiteX105" fmla="*/ 1709738 w 2333625"/>
              <a:gd name="connsiteY105" fmla="*/ 6216687 h 6456362"/>
              <a:gd name="connsiteX106" fmla="*/ 1706563 w 2333625"/>
              <a:gd name="connsiteY106" fmla="*/ 6202401 h 6456362"/>
              <a:gd name="connsiteX107" fmla="*/ 1704181 w 2333625"/>
              <a:gd name="connsiteY107" fmla="*/ 6187322 h 6456362"/>
              <a:gd name="connsiteX108" fmla="*/ 1701800 w 2333625"/>
              <a:gd name="connsiteY108" fmla="*/ 6171449 h 6456362"/>
              <a:gd name="connsiteX109" fmla="*/ 1458119 w 2333625"/>
              <a:gd name="connsiteY109" fmla="*/ 3814374 h 6456362"/>
              <a:gd name="connsiteX110" fmla="*/ 1212850 w 2333625"/>
              <a:gd name="connsiteY110" fmla="*/ 6171449 h 6456362"/>
              <a:gd name="connsiteX111" fmla="*/ 1212056 w 2333625"/>
              <a:gd name="connsiteY111" fmla="*/ 6187322 h 6456362"/>
              <a:gd name="connsiteX112" fmla="*/ 1208881 w 2333625"/>
              <a:gd name="connsiteY112" fmla="*/ 6202401 h 6456362"/>
              <a:gd name="connsiteX113" fmla="*/ 1205706 w 2333625"/>
              <a:gd name="connsiteY113" fmla="*/ 6216687 h 6456362"/>
              <a:gd name="connsiteX114" fmla="*/ 1201738 w 2333625"/>
              <a:gd name="connsiteY114" fmla="*/ 6230971 h 6456362"/>
              <a:gd name="connsiteX115" fmla="*/ 1197769 w 2333625"/>
              <a:gd name="connsiteY115" fmla="*/ 6244463 h 6456362"/>
              <a:gd name="connsiteX116" fmla="*/ 1192213 w 2333625"/>
              <a:gd name="connsiteY116" fmla="*/ 6258749 h 6456362"/>
              <a:gd name="connsiteX117" fmla="*/ 1186656 w 2333625"/>
              <a:gd name="connsiteY117" fmla="*/ 6271447 h 6456362"/>
              <a:gd name="connsiteX118" fmla="*/ 1180306 w 2333625"/>
              <a:gd name="connsiteY118" fmla="*/ 6284939 h 6456362"/>
              <a:gd name="connsiteX119" fmla="*/ 1166019 w 2333625"/>
              <a:gd name="connsiteY119" fmla="*/ 6309541 h 6456362"/>
              <a:gd name="connsiteX120" fmla="*/ 1149350 w 2333625"/>
              <a:gd name="connsiteY120" fmla="*/ 6333349 h 6456362"/>
              <a:gd name="connsiteX121" fmla="*/ 1130300 w 2333625"/>
              <a:gd name="connsiteY121" fmla="*/ 6355571 h 6456362"/>
              <a:gd name="connsiteX122" fmla="*/ 1111250 w 2333625"/>
              <a:gd name="connsiteY122" fmla="*/ 6375412 h 6456362"/>
              <a:gd name="connsiteX123" fmla="*/ 1089025 w 2333625"/>
              <a:gd name="connsiteY123" fmla="*/ 6392871 h 6456362"/>
              <a:gd name="connsiteX124" fmla="*/ 1064419 w 2333625"/>
              <a:gd name="connsiteY124" fmla="*/ 6408745 h 6456362"/>
              <a:gd name="connsiteX125" fmla="*/ 1040606 w 2333625"/>
              <a:gd name="connsiteY125" fmla="*/ 6423029 h 6456362"/>
              <a:gd name="connsiteX126" fmla="*/ 1014413 w 2333625"/>
              <a:gd name="connsiteY126" fmla="*/ 6434141 h 6456362"/>
              <a:gd name="connsiteX127" fmla="*/ 1000125 w 2333625"/>
              <a:gd name="connsiteY127" fmla="*/ 6439696 h 6456362"/>
              <a:gd name="connsiteX128" fmla="*/ 986631 w 2333625"/>
              <a:gd name="connsiteY128" fmla="*/ 6444457 h 6456362"/>
              <a:gd name="connsiteX129" fmla="*/ 972344 w 2333625"/>
              <a:gd name="connsiteY129" fmla="*/ 6447632 h 6456362"/>
              <a:gd name="connsiteX130" fmla="*/ 958056 w 2333625"/>
              <a:gd name="connsiteY130" fmla="*/ 6450807 h 6456362"/>
              <a:gd name="connsiteX131" fmla="*/ 943769 w 2333625"/>
              <a:gd name="connsiteY131" fmla="*/ 6453187 h 6456362"/>
              <a:gd name="connsiteX132" fmla="*/ 928688 w 2333625"/>
              <a:gd name="connsiteY132" fmla="*/ 6455569 h 6456362"/>
              <a:gd name="connsiteX133" fmla="*/ 914400 w 2333625"/>
              <a:gd name="connsiteY133" fmla="*/ 6456362 h 6456362"/>
              <a:gd name="connsiteX134" fmla="*/ 898525 w 2333625"/>
              <a:gd name="connsiteY134" fmla="*/ 6456362 h 6456362"/>
              <a:gd name="connsiteX135" fmla="*/ 881063 w 2333625"/>
              <a:gd name="connsiteY135" fmla="*/ 6455569 h 6456362"/>
              <a:gd name="connsiteX136" fmla="*/ 864394 w 2333625"/>
              <a:gd name="connsiteY136" fmla="*/ 6453981 h 6456362"/>
              <a:gd name="connsiteX137" fmla="*/ 848519 w 2333625"/>
              <a:gd name="connsiteY137" fmla="*/ 6451600 h 6456362"/>
              <a:gd name="connsiteX138" fmla="*/ 831850 w 2333625"/>
              <a:gd name="connsiteY138" fmla="*/ 6450013 h 6456362"/>
              <a:gd name="connsiteX139" fmla="*/ 816769 w 2333625"/>
              <a:gd name="connsiteY139" fmla="*/ 6445251 h 6456362"/>
              <a:gd name="connsiteX140" fmla="*/ 800894 w 2333625"/>
              <a:gd name="connsiteY140" fmla="*/ 6441283 h 6456362"/>
              <a:gd name="connsiteX141" fmla="*/ 785813 w 2333625"/>
              <a:gd name="connsiteY141" fmla="*/ 6435727 h 6456362"/>
              <a:gd name="connsiteX142" fmla="*/ 769938 w 2333625"/>
              <a:gd name="connsiteY142" fmla="*/ 6428585 h 6456362"/>
              <a:gd name="connsiteX143" fmla="*/ 755650 w 2333625"/>
              <a:gd name="connsiteY143" fmla="*/ 6422236 h 6456362"/>
              <a:gd name="connsiteX144" fmla="*/ 741363 w 2333625"/>
              <a:gd name="connsiteY144" fmla="*/ 6414299 h 6456362"/>
              <a:gd name="connsiteX145" fmla="*/ 728663 w 2333625"/>
              <a:gd name="connsiteY145" fmla="*/ 6407157 h 6456362"/>
              <a:gd name="connsiteX146" fmla="*/ 715169 w 2333625"/>
              <a:gd name="connsiteY146" fmla="*/ 6398427 h 6456362"/>
              <a:gd name="connsiteX147" fmla="*/ 702469 w 2333625"/>
              <a:gd name="connsiteY147" fmla="*/ 6388110 h 6456362"/>
              <a:gd name="connsiteX148" fmla="*/ 689769 w 2333625"/>
              <a:gd name="connsiteY148" fmla="*/ 6378587 h 6456362"/>
              <a:gd name="connsiteX149" fmla="*/ 679450 w 2333625"/>
              <a:gd name="connsiteY149" fmla="*/ 6367475 h 6456362"/>
              <a:gd name="connsiteX150" fmla="*/ 668338 w 2333625"/>
              <a:gd name="connsiteY150" fmla="*/ 6356365 h 6456362"/>
              <a:gd name="connsiteX151" fmla="*/ 657225 w 2333625"/>
              <a:gd name="connsiteY151" fmla="*/ 6344461 h 6456362"/>
              <a:gd name="connsiteX152" fmla="*/ 646906 w 2333625"/>
              <a:gd name="connsiteY152" fmla="*/ 6332556 h 6456362"/>
              <a:gd name="connsiteX153" fmla="*/ 638175 w 2333625"/>
              <a:gd name="connsiteY153" fmla="*/ 6319065 h 6456362"/>
              <a:gd name="connsiteX154" fmla="*/ 629444 w 2333625"/>
              <a:gd name="connsiteY154" fmla="*/ 6305573 h 6456362"/>
              <a:gd name="connsiteX155" fmla="*/ 622300 w 2333625"/>
              <a:gd name="connsiteY155" fmla="*/ 6292875 h 6456362"/>
              <a:gd name="connsiteX156" fmla="*/ 614363 w 2333625"/>
              <a:gd name="connsiteY156" fmla="*/ 6278589 h 6456362"/>
              <a:gd name="connsiteX157" fmla="*/ 608012 w 2333625"/>
              <a:gd name="connsiteY157" fmla="*/ 6264304 h 6456362"/>
              <a:gd name="connsiteX158" fmla="*/ 600869 w 2333625"/>
              <a:gd name="connsiteY158" fmla="*/ 6248431 h 6456362"/>
              <a:gd name="connsiteX159" fmla="*/ 596900 w 2333625"/>
              <a:gd name="connsiteY159" fmla="*/ 6234146 h 6456362"/>
              <a:gd name="connsiteX160" fmla="*/ 592137 w 2333625"/>
              <a:gd name="connsiteY160" fmla="*/ 6218273 h 6456362"/>
              <a:gd name="connsiteX161" fmla="*/ 588169 w 2333625"/>
              <a:gd name="connsiteY161" fmla="*/ 6202401 h 6456362"/>
              <a:gd name="connsiteX162" fmla="*/ 585788 w 2333625"/>
              <a:gd name="connsiteY162" fmla="*/ 6185735 h 6456362"/>
              <a:gd name="connsiteX163" fmla="*/ 583406 w 2333625"/>
              <a:gd name="connsiteY163" fmla="*/ 6169862 h 6456362"/>
              <a:gd name="connsiteX164" fmla="*/ 582613 w 2333625"/>
              <a:gd name="connsiteY164" fmla="*/ 6153196 h 6456362"/>
              <a:gd name="connsiteX165" fmla="*/ 582613 w 2333625"/>
              <a:gd name="connsiteY165" fmla="*/ 6136530 h 6456362"/>
              <a:gd name="connsiteX166" fmla="*/ 582613 w 2333625"/>
              <a:gd name="connsiteY166" fmla="*/ 6119070 h 6456362"/>
              <a:gd name="connsiteX167" fmla="*/ 746125 w 2333625"/>
              <a:gd name="connsiteY167" fmla="*/ 3549302 h 6456362"/>
              <a:gd name="connsiteX168" fmla="*/ 749300 w 2333625"/>
              <a:gd name="connsiteY168" fmla="*/ 3496129 h 6456362"/>
              <a:gd name="connsiteX169" fmla="*/ 750888 w 2333625"/>
              <a:gd name="connsiteY169" fmla="*/ 3440575 h 6456362"/>
              <a:gd name="connsiteX170" fmla="*/ 750888 w 2333625"/>
              <a:gd name="connsiteY170" fmla="*/ 3387402 h 6456362"/>
              <a:gd name="connsiteX171" fmla="*/ 749300 w 2333625"/>
              <a:gd name="connsiteY171" fmla="*/ 3331848 h 6456362"/>
              <a:gd name="connsiteX172" fmla="*/ 723900 w 2333625"/>
              <a:gd name="connsiteY172" fmla="*/ 2545363 h 6456362"/>
              <a:gd name="connsiteX173" fmla="*/ 500063 w 2333625"/>
              <a:gd name="connsiteY173" fmla="*/ 3781835 h 6456362"/>
              <a:gd name="connsiteX174" fmla="*/ 496888 w 2333625"/>
              <a:gd name="connsiteY174" fmla="*/ 3794533 h 6456362"/>
              <a:gd name="connsiteX175" fmla="*/ 493713 w 2333625"/>
              <a:gd name="connsiteY175" fmla="*/ 3808025 h 6456362"/>
              <a:gd name="connsiteX176" fmla="*/ 488950 w 2333625"/>
              <a:gd name="connsiteY176" fmla="*/ 3820723 h 6456362"/>
              <a:gd name="connsiteX177" fmla="*/ 484188 w 2333625"/>
              <a:gd name="connsiteY177" fmla="*/ 3833421 h 6456362"/>
              <a:gd name="connsiteX178" fmla="*/ 479425 w 2333625"/>
              <a:gd name="connsiteY178" fmla="*/ 3845326 h 6456362"/>
              <a:gd name="connsiteX179" fmla="*/ 473869 w 2333625"/>
              <a:gd name="connsiteY179" fmla="*/ 3857230 h 6456362"/>
              <a:gd name="connsiteX180" fmla="*/ 466725 w 2333625"/>
              <a:gd name="connsiteY180" fmla="*/ 3868341 h 6456362"/>
              <a:gd name="connsiteX181" fmla="*/ 459581 w 2333625"/>
              <a:gd name="connsiteY181" fmla="*/ 3879452 h 6456362"/>
              <a:gd name="connsiteX182" fmla="*/ 451644 w 2333625"/>
              <a:gd name="connsiteY182" fmla="*/ 3888975 h 6456362"/>
              <a:gd name="connsiteX183" fmla="*/ 443706 w 2333625"/>
              <a:gd name="connsiteY183" fmla="*/ 3900086 h 6456362"/>
              <a:gd name="connsiteX184" fmla="*/ 426244 w 2333625"/>
              <a:gd name="connsiteY184" fmla="*/ 3917546 h 6456362"/>
              <a:gd name="connsiteX185" fmla="*/ 406400 w 2333625"/>
              <a:gd name="connsiteY185" fmla="*/ 3935006 h 6456362"/>
              <a:gd name="connsiteX186" fmla="*/ 385763 w 2333625"/>
              <a:gd name="connsiteY186" fmla="*/ 3949291 h 6456362"/>
              <a:gd name="connsiteX187" fmla="*/ 363538 w 2333625"/>
              <a:gd name="connsiteY187" fmla="*/ 3961989 h 6456362"/>
              <a:gd name="connsiteX188" fmla="*/ 340519 w 2333625"/>
              <a:gd name="connsiteY188" fmla="*/ 3972306 h 6456362"/>
              <a:gd name="connsiteX189" fmla="*/ 315119 w 2333625"/>
              <a:gd name="connsiteY189" fmla="*/ 3980242 h 6456362"/>
              <a:gd name="connsiteX190" fmla="*/ 303213 w 2333625"/>
              <a:gd name="connsiteY190" fmla="*/ 3982623 h 6456362"/>
              <a:gd name="connsiteX191" fmla="*/ 289719 w 2333625"/>
              <a:gd name="connsiteY191" fmla="*/ 3985004 h 6456362"/>
              <a:gd name="connsiteX192" fmla="*/ 277812 w 2333625"/>
              <a:gd name="connsiteY192" fmla="*/ 3986591 h 6456362"/>
              <a:gd name="connsiteX193" fmla="*/ 265112 w 2333625"/>
              <a:gd name="connsiteY193" fmla="*/ 3988179 h 6456362"/>
              <a:gd name="connsiteX194" fmla="*/ 251619 w 2333625"/>
              <a:gd name="connsiteY194" fmla="*/ 3988179 h 6456362"/>
              <a:gd name="connsiteX195" fmla="*/ 238125 w 2333625"/>
              <a:gd name="connsiteY195" fmla="*/ 3988179 h 6456362"/>
              <a:gd name="connsiteX196" fmla="*/ 225425 w 2333625"/>
              <a:gd name="connsiteY196" fmla="*/ 3986591 h 6456362"/>
              <a:gd name="connsiteX197" fmla="*/ 211931 w 2333625"/>
              <a:gd name="connsiteY197" fmla="*/ 3985004 h 6456362"/>
              <a:gd name="connsiteX198" fmla="*/ 197644 w 2333625"/>
              <a:gd name="connsiteY198" fmla="*/ 3982623 h 6456362"/>
              <a:gd name="connsiteX199" fmla="*/ 184944 w 2333625"/>
              <a:gd name="connsiteY199" fmla="*/ 3979449 h 6456362"/>
              <a:gd name="connsiteX200" fmla="*/ 162719 w 2333625"/>
              <a:gd name="connsiteY200" fmla="*/ 3971512 h 6456362"/>
              <a:gd name="connsiteX201" fmla="*/ 140494 w 2333625"/>
              <a:gd name="connsiteY201" fmla="*/ 3961989 h 6456362"/>
              <a:gd name="connsiteX202" fmla="*/ 120650 w 2333625"/>
              <a:gd name="connsiteY202" fmla="*/ 3950878 h 6456362"/>
              <a:gd name="connsiteX203" fmla="*/ 100806 w 2333625"/>
              <a:gd name="connsiteY203" fmla="*/ 3938180 h 6456362"/>
              <a:gd name="connsiteX204" fmla="*/ 83344 w 2333625"/>
              <a:gd name="connsiteY204" fmla="*/ 3923101 h 6456362"/>
              <a:gd name="connsiteX205" fmla="*/ 68262 w 2333625"/>
              <a:gd name="connsiteY205" fmla="*/ 3908022 h 6456362"/>
              <a:gd name="connsiteX206" fmla="*/ 52387 w 2333625"/>
              <a:gd name="connsiteY206" fmla="*/ 3890562 h 6456362"/>
              <a:gd name="connsiteX207" fmla="*/ 39687 w 2333625"/>
              <a:gd name="connsiteY207" fmla="*/ 3872309 h 6456362"/>
              <a:gd name="connsiteX208" fmla="*/ 28575 w 2333625"/>
              <a:gd name="connsiteY208" fmla="*/ 3853262 h 6456362"/>
              <a:gd name="connsiteX209" fmla="*/ 19050 w 2333625"/>
              <a:gd name="connsiteY209" fmla="*/ 3831834 h 6456362"/>
              <a:gd name="connsiteX210" fmla="*/ 11112 w 2333625"/>
              <a:gd name="connsiteY210" fmla="*/ 3811200 h 6456362"/>
              <a:gd name="connsiteX211" fmla="*/ 5556 w 2333625"/>
              <a:gd name="connsiteY211" fmla="*/ 3788978 h 6456362"/>
              <a:gd name="connsiteX212" fmla="*/ 2381 w 2333625"/>
              <a:gd name="connsiteY212" fmla="*/ 3765963 h 6456362"/>
              <a:gd name="connsiteX213" fmla="*/ 0 w 2333625"/>
              <a:gd name="connsiteY213" fmla="*/ 3742948 h 6456362"/>
              <a:gd name="connsiteX214" fmla="*/ 794 w 2333625"/>
              <a:gd name="connsiteY214" fmla="*/ 3719932 h 6456362"/>
              <a:gd name="connsiteX215" fmla="*/ 3175 w 2333625"/>
              <a:gd name="connsiteY215" fmla="*/ 3696123 h 6456362"/>
              <a:gd name="connsiteX216" fmla="*/ 304006 w 2333625"/>
              <a:gd name="connsiteY216" fmla="*/ 1830304 h 6456362"/>
              <a:gd name="connsiteX217" fmla="*/ 308769 w 2333625"/>
              <a:gd name="connsiteY217" fmla="*/ 1807289 h 6456362"/>
              <a:gd name="connsiteX218" fmla="*/ 313531 w 2333625"/>
              <a:gd name="connsiteY218" fmla="*/ 1785861 h 6456362"/>
              <a:gd name="connsiteX219" fmla="*/ 318294 w 2333625"/>
              <a:gd name="connsiteY219" fmla="*/ 1764433 h 6456362"/>
              <a:gd name="connsiteX220" fmla="*/ 325437 w 2333625"/>
              <a:gd name="connsiteY220" fmla="*/ 1743005 h 6456362"/>
              <a:gd name="connsiteX221" fmla="*/ 332581 w 2333625"/>
              <a:gd name="connsiteY221" fmla="*/ 1721577 h 6456362"/>
              <a:gd name="connsiteX222" fmla="*/ 340519 w 2333625"/>
              <a:gd name="connsiteY222" fmla="*/ 1700942 h 6456362"/>
              <a:gd name="connsiteX223" fmla="*/ 349250 w 2333625"/>
              <a:gd name="connsiteY223" fmla="*/ 1681102 h 6456362"/>
              <a:gd name="connsiteX224" fmla="*/ 359569 w 2333625"/>
              <a:gd name="connsiteY224" fmla="*/ 1661261 h 6456362"/>
              <a:gd name="connsiteX225" fmla="*/ 369094 w 2333625"/>
              <a:gd name="connsiteY225" fmla="*/ 1641420 h 6456362"/>
              <a:gd name="connsiteX226" fmla="*/ 380206 w 2333625"/>
              <a:gd name="connsiteY226" fmla="*/ 1623167 h 6456362"/>
              <a:gd name="connsiteX227" fmla="*/ 391319 w 2333625"/>
              <a:gd name="connsiteY227" fmla="*/ 1604120 h 6456362"/>
              <a:gd name="connsiteX228" fmla="*/ 403225 w 2333625"/>
              <a:gd name="connsiteY228" fmla="*/ 1585866 h 6456362"/>
              <a:gd name="connsiteX229" fmla="*/ 416719 w 2333625"/>
              <a:gd name="connsiteY229" fmla="*/ 1567613 h 6456362"/>
              <a:gd name="connsiteX230" fmla="*/ 429419 w 2333625"/>
              <a:gd name="connsiteY230" fmla="*/ 1551740 h 6456362"/>
              <a:gd name="connsiteX231" fmla="*/ 443706 w 2333625"/>
              <a:gd name="connsiteY231" fmla="*/ 1535074 h 6456362"/>
              <a:gd name="connsiteX232" fmla="*/ 459581 w 2333625"/>
              <a:gd name="connsiteY232" fmla="*/ 1518408 h 6456362"/>
              <a:gd name="connsiteX233" fmla="*/ 474663 w 2333625"/>
              <a:gd name="connsiteY233" fmla="*/ 1503329 h 6456362"/>
              <a:gd name="connsiteX234" fmla="*/ 489744 w 2333625"/>
              <a:gd name="connsiteY234" fmla="*/ 1487457 h 6456362"/>
              <a:gd name="connsiteX235" fmla="*/ 506413 w 2333625"/>
              <a:gd name="connsiteY235" fmla="*/ 1473171 h 6456362"/>
              <a:gd name="connsiteX236" fmla="*/ 523081 w 2333625"/>
              <a:gd name="connsiteY236" fmla="*/ 1460473 h 6456362"/>
              <a:gd name="connsiteX237" fmla="*/ 540544 w 2333625"/>
              <a:gd name="connsiteY237" fmla="*/ 1446981 h 6456362"/>
              <a:gd name="connsiteX238" fmla="*/ 558006 w 2333625"/>
              <a:gd name="connsiteY238" fmla="*/ 1435077 h 6456362"/>
              <a:gd name="connsiteX239" fmla="*/ 577056 w 2333625"/>
              <a:gd name="connsiteY239" fmla="*/ 1423173 h 6456362"/>
              <a:gd name="connsiteX240" fmla="*/ 595313 w 2333625"/>
              <a:gd name="connsiteY240" fmla="*/ 1412062 h 6456362"/>
              <a:gd name="connsiteX241" fmla="*/ 615156 w 2333625"/>
              <a:gd name="connsiteY241" fmla="*/ 1400951 h 6456362"/>
              <a:gd name="connsiteX242" fmla="*/ 635000 w 2333625"/>
              <a:gd name="connsiteY242" fmla="*/ 1391428 h 6456362"/>
              <a:gd name="connsiteX243" fmla="*/ 654844 w 2333625"/>
              <a:gd name="connsiteY243" fmla="*/ 1382698 h 6456362"/>
              <a:gd name="connsiteX244" fmla="*/ 675481 w 2333625"/>
              <a:gd name="connsiteY244" fmla="*/ 1373174 h 6456362"/>
              <a:gd name="connsiteX245" fmla="*/ 696913 w 2333625"/>
              <a:gd name="connsiteY245" fmla="*/ 1366825 h 6456362"/>
              <a:gd name="connsiteX246" fmla="*/ 718344 w 2333625"/>
              <a:gd name="connsiteY246" fmla="*/ 1358889 h 6456362"/>
              <a:gd name="connsiteX247" fmla="*/ 740569 w 2333625"/>
              <a:gd name="connsiteY247" fmla="*/ 1354127 h 6456362"/>
              <a:gd name="connsiteX248" fmla="*/ 762794 w 2333625"/>
              <a:gd name="connsiteY248" fmla="*/ 1348572 h 6456362"/>
              <a:gd name="connsiteX249" fmla="*/ 1457276 w 2333625"/>
              <a:gd name="connsiteY249" fmla="*/ 0 h 6456362"/>
              <a:gd name="connsiteX250" fmla="*/ 2022476 w 2333625"/>
              <a:gd name="connsiteY250" fmla="*/ 565200 h 6456362"/>
              <a:gd name="connsiteX251" fmla="*/ 1457276 w 2333625"/>
              <a:gd name="connsiteY251" fmla="*/ 1130400 h 6456362"/>
              <a:gd name="connsiteX252" fmla="*/ 892076 w 2333625"/>
              <a:gd name="connsiteY252" fmla="*/ 565200 h 6456362"/>
              <a:gd name="connsiteX253" fmla="*/ 1457276 w 2333625"/>
              <a:gd name="connsiteY253" fmla="*/ 0 h 645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</a:cxnLst>
            <a:rect l="l" t="t" r="r" b="b"/>
            <a:pathLst>
              <a:path w="2333625" h="6456362">
                <a:moveTo>
                  <a:pt x="1045369" y="1287462"/>
                </a:moveTo>
                <a:lnTo>
                  <a:pt x="1260475" y="2108074"/>
                </a:lnTo>
                <a:lnTo>
                  <a:pt x="1377156" y="1538249"/>
                </a:lnTo>
                <a:lnTo>
                  <a:pt x="1262856" y="1424760"/>
                </a:lnTo>
                <a:lnTo>
                  <a:pt x="1391444" y="1296986"/>
                </a:lnTo>
                <a:lnTo>
                  <a:pt x="1458119" y="1296986"/>
                </a:lnTo>
                <a:lnTo>
                  <a:pt x="1524794" y="1296986"/>
                </a:lnTo>
                <a:lnTo>
                  <a:pt x="1652588" y="1424760"/>
                </a:lnTo>
                <a:lnTo>
                  <a:pt x="1539081" y="1538249"/>
                </a:lnTo>
                <a:lnTo>
                  <a:pt x="1655763" y="2108074"/>
                </a:lnTo>
                <a:lnTo>
                  <a:pt x="1871663" y="1287462"/>
                </a:lnTo>
                <a:lnTo>
                  <a:pt x="2153444" y="1348572"/>
                </a:lnTo>
                <a:lnTo>
                  <a:pt x="2170113" y="1354127"/>
                </a:lnTo>
                <a:lnTo>
                  <a:pt x="2186781" y="1358095"/>
                </a:lnTo>
                <a:lnTo>
                  <a:pt x="2175669" y="1393015"/>
                </a:lnTo>
                <a:lnTo>
                  <a:pt x="2166144" y="1429522"/>
                </a:lnTo>
                <a:lnTo>
                  <a:pt x="2156619" y="1466029"/>
                </a:lnTo>
                <a:lnTo>
                  <a:pt x="2150269" y="1501742"/>
                </a:lnTo>
                <a:lnTo>
                  <a:pt x="1829594" y="3485018"/>
                </a:lnTo>
                <a:lnTo>
                  <a:pt x="1826419" y="3508827"/>
                </a:lnTo>
                <a:lnTo>
                  <a:pt x="1824038" y="3533430"/>
                </a:lnTo>
                <a:lnTo>
                  <a:pt x="1824038" y="3557239"/>
                </a:lnTo>
                <a:lnTo>
                  <a:pt x="1824038" y="3581841"/>
                </a:lnTo>
                <a:lnTo>
                  <a:pt x="1824831" y="3604856"/>
                </a:lnTo>
                <a:lnTo>
                  <a:pt x="1827213" y="3628665"/>
                </a:lnTo>
                <a:lnTo>
                  <a:pt x="1830388" y="3651680"/>
                </a:lnTo>
                <a:lnTo>
                  <a:pt x="1835150" y="3674696"/>
                </a:lnTo>
                <a:lnTo>
                  <a:pt x="1840706" y="3696917"/>
                </a:lnTo>
                <a:lnTo>
                  <a:pt x="1846263" y="3719932"/>
                </a:lnTo>
                <a:lnTo>
                  <a:pt x="1853406" y="3742154"/>
                </a:lnTo>
                <a:lnTo>
                  <a:pt x="1862138" y="3762788"/>
                </a:lnTo>
                <a:lnTo>
                  <a:pt x="1871663" y="3783423"/>
                </a:lnTo>
                <a:lnTo>
                  <a:pt x="1881188" y="3804851"/>
                </a:lnTo>
                <a:lnTo>
                  <a:pt x="1893094" y="3825485"/>
                </a:lnTo>
                <a:lnTo>
                  <a:pt x="1904206" y="3845326"/>
                </a:lnTo>
                <a:lnTo>
                  <a:pt x="1917700" y="3863579"/>
                </a:lnTo>
                <a:lnTo>
                  <a:pt x="1931988" y="3882626"/>
                </a:lnTo>
                <a:lnTo>
                  <a:pt x="1946275" y="3900086"/>
                </a:lnTo>
                <a:lnTo>
                  <a:pt x="1961356" y="3917546"/>
                </a:lnTo>
                <a:lnTo>
                  <a:pt x="1976438" y="3934212"/>
                </a:lnTo>
                <a:lnTo>
                  <a:pt x="1994694" y="3949291"/>
                </a:lnTo>
                <a:lnTo>
                  <a:pt x="2012156" y="3965163"/>
                </a:lnTo>
                <a:lnTo>
                  <a:pt x="2030413" y="3979449"/>
                </a:lnTo>
                <a:lnTo>
                  <a:pt x="2049463" y="3992147"/>
                </a:lnTo>
                <a:lnTo>
                  <a:pt x="2069306" y="4005638"/>
                </a:lnTo>
                <a:lnTo>
                  <a:pt x="2089944" y="4017543"/>
                </a:lnTo>
                <a:lnTo>
                  <a:pt x="2110581" y="4028654"/>
                </a:lnTo>
                <a:lnTo>
                  <a:pt x="2132013" y="4038177"/>
                </a:lnTo>
                <a:lnTo>
                  <a:pt x="2155031" y="4047701"/>
                </a:lnTo>
                <a:lnTo>
                  <a:pt x="2178050" y="4056431"/>
                </a:lnTo>
                <a:lnTo>
                  <a:pt x="2201069" y="4062780"/>
                </a:lnTo>
                <a:lnTo>
                  <a:pt x="2201863" y="4062780"/>
                </a:lnTo>
                <a:lnTo>
                  <a:pt x="2332831" y="6119070"/>
                </a:lnTo>
                <a:lnTo>
                  <a:pt x="2333625" y="6136530"/>
                </a:lnTo>
                <a:lnTo>
                  <a:pt x="2332831" y="6153196"/>
                </a:lnTo>
                <a:lnTo>
                  <a:pt x="2332038" y="6169862"/>
                </a:lnTo>
                <a:lnTo>
                  <a:pt x="2330450" y="6185735"/>
                </a:lnTo>
                <a:lnTo>
                  <a:pt x="2327275" y="6202401"/>
                </a:lnTo>
                <a:lnTo>
                  <a:pt x="2324100" y="6218273"/>
                </a:lnTo>
                <a:lnTo>
                  <a:pt x="2319338" y="6234146"/>
                </a:lnTo>
                <a:lnTo>
                  <a:pt x="2313781" y="6248431"/>
                </a:lnTo>
                <a:lnTo>
                  <a:pt x="2308225" y="6264304"/>
                </a:lnTo>
                <a:lnTo>
                  <a:pt x="2301875" y="6278589"/>
                </a:lnTo>
                <a:lnTo>
                  <a:pt x="2293938" y="6292875"/>
                </a:lnTo>
                <a:lnTo>
                  <a:pt x="2286794" y="6305573"/>
                </a:lnTo>
                <a:lnTo>
                  <a:pt x="2278063" y="6319065"/>
                </a:lnTo>
                <a:lnTo>
                  <a:pt x="2267744" y="6332556"/>
                </a:lnTo>
                <a:lnTo>
                  <a:pt x="2258219" y="6344461"/>
                </a:lnTo>
                <a:lnTo>
                  <a:pt x="2247900" y="6356365"/>
                </a:lnTo>
                <a:lnTo>
                  <a:pt x="2237581" y="6367475"/>
                </a:lnTo>
                <a:lnTo>
                  <a:pt x="2224881" y="6378587"/>
                </a:lnTo>
                <a:lnTo>
                  <a:pt x="2212975" y="6388110"/>
                </a:lnTo>
                <a:lnTo>
                  <a:pt x="2199481" y="6398427"/>
                </a:lnTo>
                <a:lnTo>
                  <a:pt x="2186781" y="6407157"/>
                </a:lnTo>
                <a:lnTo>
                  <a:pt x="2173288" y="6414299"/>
                </a:lnTo>
                <a:lnTo>
                  <a:pt x="2159000" y="6422236"/>
                </a:lnTo>
                <a:lnTo>
                  <a:pt x="2144713" y="6428585"/>
                </a:lnTo>
                <a:lnTo>
                  <a:pt x="2130425" y="6435727"/>
                </a:lnTo>
                <a:lnTo>
                  <a:pt x="2115344" y="6441283"/>
                </a:lnTo>
                <a:lnTo>
                  <a:pt x="2099469" y="6445251"/>
                </a:lnTo>
                <a:lnTo>
                  <a:pt x="2083594" y="6450013"/>
                </a:lnTo>
                <a:lnTo>
                  <a:pt x="2066925" y="6451600"/>
                </a:lnTo>
                <a:lnTo>
                  <a:pt x="2050256" y="6453981"/>
                </a:lnTo>
                <a:lnTo>
                  <a:pt x="2033588" y="6455569"/>
                </a:lnTo>
                <a:lnTo>
                  <a:pt x="2017713" y="6456362"/>
                </a:lnTo>
                <a:lnTo>
                  <a:pt x="2001838" y="6456362"/>
                </a:lnTo>
                <a:lnTo>
                  <a:pt x="1986756" y="6455569"/>
                </a:lnTo>
                <a:lnTo>
                  <a:pt x="1972469" y="6453187"/>
                </a:lnTo>
                <a:lnTo>
                  <a:pt x="1957388" y="6450807"/>
                </a:lnTo>
                <a:lnTo>
                  <a:pt x="1943100" y="6447632"/>
                </a:lnTo>
                <a:lnTo>
                  <a:pt x="1929606" y="6444457"/>
                </a:lnTo>
                <a:lnTo>
                  <a:pt x="1915319" y="6439696"/>
                </a:lnTo>
                <a:lnTo>
                  <a:pt x="1901825" y="6434141"/>
                </a:lnTo>
                <a:lnTo>
                  <a:pt x="1875631" y="6423029"/>
                </a:lnTo>
                <a:lnTo>
                  <a:pt x="1850231" y="6408745"/>
                </a:lnTo>
                <a:lnTo>
                  <a:pt x="1827213" y="6392871"/>
                </a:lnTo>
                <a:lnTo>
                  <a:pt x="1804988" y="6375412"/>
                </a:lnTo>
                <a:lnTo>
                  <a:pt x="1784350" y="6355571"/>
                </a:lnTo>
                <a:lnTo>
                  <a:pt x="1766094" y="6333349"/>
                </a:lnTo>
                <a:lnTo>
                  <a:pt x="1749425" y="6309541"/>
                </a:lnTo>
                <a:lnTo>
                  <a:pt x="1735138" y="6284939"/>
                </a:lnTo>
                <a:lnTo>
                  <a:pt x="1729581" y="6271447"/>
                </a:lnTo>
                <a:lnTo>
                  <a:pt x="1723231" y="6258749"/>
                </a:lnTo>
                <a:lnTo>
                  <a:pt x="1718469" y="6244463"/>
                </a:lnTo>
                <a:lnTo>
                  <a:pt x="1714500" y="6230971"/>
                </a:lnTo>
                <a:lnTo>
                  <a:pt x="1709738" y="6216687"/>
                </a:lnTo>
                <a:lnTo>
                  <a:pt x="1706563" y="6202401"/>
                </a:lnTo>
                <a:lnTo>
                  <a:pt x="1704181" y="6187322"/>
                </a:lnTo>
                <a:lnTo>
                  <a:pt x="1701800" y="6171449"/>
                </a:lnTo>
                <a:lnTo>
                  <a:pt x="1458119" y="3814374"/>
                </a:lnTo>
                <a:lnTo>
                  <a:pt x="1212850" y="6171449"/>
                </a:lnTo>
                <a:lnTo>
                  <a:pt x="1212056" y="6187322"/>
                </a:lnTo>
                <a:lnTo>
                  <a:pt x="1208881" y="6202401"/>
                </a:lnTo>
                <a:lnTo>
                  <a:pt x="1205706" y="6216687"/>
                </a:lnTo>
                <a:lnTo>
                  <a:pt x="1201738" y="6230971"/>
                </a:lnTo>
                <a:lnTo>
                  <a:pt x="1197769" y="6244463"/>
                </a:lnTo>
                <a:lnTo>
                  <a:pt x="1192213" y="6258749"/>
                </a:lnTo>
                <a:lnTo>
                  <a:pt x="1186656" y="6271447"/>
                </a:lnTo>
                <a:lnTo>
                  <a:pt x="1180306" y="6284939"/>
                </a:lnTo>
                <a:lnTo>
                  <a:pt x="1166019" y="6309541"/>
                </a:lnTo>
                <a:lnTo>
                  <a:pt x="1149350" y="6333349"/>
                </a:lnTo>
                <a:lnTo>
                  <a:pt x="1130300" y="6355571"/>
                </a:lnTo>
                <a:lnTo>
                  <a:pt x="1111250" y="6375412"/>
                </a:lnTo>
                <a:lnTo>
                  <a:pt x="1089025" y="6392871"/>
                </a:lnTo>
                <a:lnTo>
                  <a:pt x="1064419" y="6408745"/>
                </a:lnTo>
                <a:lnTo>
                  <a:pt x="1040606" y="6423029"/>
                </a:lnTo>
                <a:lnTo>
                  <a:pt x="1014413" y="6434141"/>
                </a:lnTo>
                <a:lnTo>
                  <a:pt x="1000125" y="6439696"/>
                </a:lnTo>
                <a:lnTo>
                  <a:pt x="986631" y="6444457"/>
                </a:lnTo>
                <a:lnTo>
                  <a:pt x="972344" y="6447632"/>
                </a:lnTo>
                <a:lnTo>
                  <a:pt x="958056" y="6450807"/>
                </a:lnTo>
                <a:lnTo>
                  <a:pt x="943769" y="6453187"/>
                </a:lnTo>
                <a:lnTo>
                  <a:pt x="928688" y="6455569"/>
                </a:lnTo>
                <a:lnTo>
                  <a:pt x="914400" y="6456362"/>
                </a:lnTo>
                <a:lnTo>
                  <a:pt x="898525" y="6456362"/>
                </a:lnTo>
                <a:lnTo>
                  <a:pt x="881063" y="6455569"/>
                </a:lnTo>
                <a:lnTo>
                  <a:pt x="864394" y="6453981"/>
                </a:lnTo>
                <a:lnTo>
                  <a:pt x="848519" y="6451600"/>
                </a:lnTo>
                <a:lnTo>
                  <a:pt x="831850" y="6450013"/>
                </a:lnTo>
                <a:lnTo>
                  <a:pt x="816769" y="6445251"/>
                </a:lnTo>
                <a:lnTo>
                  <a:pt x="800894" y="6441283"/>
                </a:lnTo>
                <a:lnTo>
                  <a:pt x="785813" y="6435727"/>
                </a:lnTo>
                <a:lnTo>
                  <a:pt x="769938" y="6428585"/>
                </a:lnTo>
                <a:lnTo>
                  <a:pt x="755650" y="6422236"/>
                </a:lnTo>
                <a:lnTo>
                  <a:pt x="741363" y="6414299"/>
                </a:lnTo>
                <a:lnTo>
                  <a:pt x="728663" y="6407157"/>
                </a:lnTo>
                <a:lnTo>
                  <a:pt x="715169" y="6398427"/>
                </a:lnTo>
                <a:lnTo>
                  <a:pt x="702469" y="6388110"/>
                </a:lnTo>
                <a:lnTo>
                  <a:pt x="689769" y="6378587"/>
                </a:lnTo>
                <a:lnTo>
                  <a:pt x="679450" y="6367475"/>
                </a:lnTo>
                <a:lnTo>
                  <a:pt x="668338" y="6356365"/>
                </a:lnTo>
                <a:lnTo>
                  <a:pt x="657225" y="6344461"/>
                </a:lnTo>
                <a:lnTo>
                  <a:pt x="646906" y="6332556"/>
                </a:lnTo>
                <a:lnTo>
                  <a:pt x="638175" y="6319065"/>
                </a:lnTo>
                <a:lnTo>
                  <a:pt x="629444" y="6305573"/>
                </a:lnTo>
                <a:lnTo>
                  <a:pt x="622300" y="6292875"/>
                </a:lnTo>
                <a:lnTo>
                  <a:pt x="614363" y="6278589"/>
                </a:lnTo>
                <a:lnTo>
                  <a:pt x="608012" y="6264304"/>
                </a:lnTo>
                <a:lnTo>
                  <a:pt x="600869" y="6248431"/>
                </a:lnTo>
                <a:lnTo>
                  <a:pt x="596900" y="6234146"/>
                </a:lnTo>
                <a:lnTo>
                  <a:pt x="592137" y="6218273"/>
                </a:lnTo>
                <a:lnTo>
                  <a:pt x="588169" y="6202401"/>
                </a:lnTo>
                <a:lnTo>
                  <a:pt x="585788" y="6185735"/>
                </a:lnTo>
                <a:lnTo>
                  <a:pt x="583406" y="6169862"/>
                </a:lnTo>
                <a:lnTo>
                  <a:pt x="582613" y="6153196"/>
                </a:lnTo>
                <a:lnTo>
                  <a:pt x="582613" y="6136530"/>
                </a:lnTo>
                <a:lnTo>
                  <a:pt x="582613" y="6119070"/>
                </a:lnTo>
                <a:lnTo>
                  <a:pt x="746125" y="3549302"/>
                </a:lnTo>
                <a:lnTo>
                  <a:pt x="749300" y="3496129"/>
                </a:lnTo>
                <a:lnTo>
                  <a:pt x="750888" y="3440575"/>
                </a:lnTo>
                <a:lnTo>
                  <a:pt x="750888" y="3387402"/>
                </a:lnTo>
                <a:lnTo>
                  <a:pt x="749300" y="3331848"/>
                </a:lnTo>
                <a:lnTo>
                  <a:pt x="723900" y="2545363"/>
                </a:lnTo>
                <a:lnTo>
                  <a:pt x="500063" y="3781835"/>
                </a:lnTo>
                <a:lnTo>
                  <a:pt x="496888" y="3794533"/>
                </a:lnTo>
                <a:lnTo>
                  <a:pt x="493713" y="3808025"/>
                </a:lnTo>
                <a:lnTo>
                  <a:pt x="488950" y="3820723"/>
                </a:lnTo>
                <a:lnTo>
                  <a:pt x="484188" y="3833421"/>
                </a:lnTo>
                <a:lnTo>
                  <a:pt x="479425" y="3845326"/>
                </a:lnTo>
                <a:lnTo>
                  <a:pt x="473869" y="3857230"/>
                </a:lnTo>
                <a:lnTo>
                  <a:pt x="466725" y="3868341"/>
                </a:lnTo>
                <a:lnTo>
                  <a:pt x="459581" y="3879452"/>
                </a:lnTo>
                <a:lnTo>
                  <a:pt x="451644" y="3888975"/>
                </a:lnTo>
                <a:lnTo>
                  <a:pt x="443706" y="3900086"/>
                </a:lnTo>
                <a:lnTo>
                  <a:pt x="426244" y="3917546"/>
                </a:lnTo>
                <a:lnTo>
                  <a:pt x="406400" y="3935006"/>
                </a:lnTo>
                <a:lnTo>
                  <a:pt x="385763" y="3949291"/>
                </a:lnTo>
                <a:lnTo>
                  <a:pt x="363538" y="3961989"/>
                </a:lnTo>
                <a:lnTo>
                  <a:pt x="340519" y="3972306"/>
                </a:lnTo>
                <a:lnTo>
                  <a:pt x="315119" y="3980242"/>
                </a:lnTo>
                <a:lnTo>
                  <a:pt x="303213" y="3982623"/>
                </a:lnTo>
                <a:lnTo>
                  <a:pt x="289719" y="3985004"/>
                </a:lnTo>
                <a:lnTo>
                  <a:pt x="277812" y="3986591"/>
                </a:lnTo>
                <a:lnTo>
                  <a:pt x="265112" y="3988179"/>
                </a:lnTo>
                <a:lnTo>
                  <a:pt x="251619" y="3988179"/>
                </a:lnTo>
                <a:lnTo>
                  <a:pt x="238125" y="3988179"/>
                </a:lnTo>
                <a:lnTo>
                  <a:pt x="225425" y="3986591"/>
                </a:lnTo>
                <a:lnTo>
                  <a:pt x="211931" y="3985004"/>
                </a:lnTo>
                <a:lnTo>
                  <a:pt x="197644" y="3982623"/>
                </a:lnTo>
                <a:lnTo>
                  <a:pt x="184944" y="3979449"/>
                </a:lnTo>
                <a:lnTo>
                  <a:pt x="162719" y="3971512"/>
                </a:lnTo>
                <a:lnTo>
                  <a:pt x="140494" y="3961989"/>
                </a:lnTo>
                <a:lnTo>
                  <a:pt x="120650" y="3950878"/>
                </a:lnTo>
                <a:lnTo>
                  <a:pt x="100806" y="3938180"/>
                </a:lnTo>
                <a:lnTo>
                  <a:pt x="83344" y="3923101"/>
                </a:lnTo>
                <a:lnTo>
                  <a:pt x="68262" y="3908022"/>
                </a:lnTo>
                <a:lnTo>
                  <a:pt x="52387" y="3890562"/>
                </a:lnTo>
                <a:lnTo>
                  <a:pt x="39687" y="3872309"/>
                </a:lnTo>
                <a:lnTo>
                  <a:pt x="28575" y="3853262"/>
                </a:lnTo>
                <a:lnTo>
                  <a:pt x="19050" y="3831834"/>
                </a:lnTo>
                <a:lnTo>
                  <a:pt x="11112" y="3811200"/>
                </a:lnTo>
                <a:lnTo>
                  <a:pt x="5556" y="3788978"/>
                </a:lnTo>
                <a:lnTo>
                  <a:pt x="2381" y="3765963"/>
                </a:lnTo>
                <a:lnTo>
                  <a:pt x="0" y="3742948"/>
                </a:lnTo>
                <a:lnTo>
                  <a:pt x="794" y="3719932"/>
                </a:lnTo>
                <a:lnTo>
                  <a:pt x="3175" y="3696123"/>
                </a:lnTo>
                <a:lnTo>
                  <a:pt x="304006" y="1830304"/>
                </a:lnTo>
                <a:lnTo>
                  <a:pt x="308769" y="1807289"/>
                </a:lnTo>
                <a:lnTo>
                  <a:pt x="313531" y="1785861"/>
                </a:lnTo>
                <a:lnTo>
                  <a:pt x="318294" y="1764433"/>
                </a:lnTo>
                <a:lnTo>
                  <a:pt x="325437" y="1743005"/>
                </a:lnTo>
                <a:lnTo>
                  <a:pt x="332581" y="1721577"/>
                </a:lnTo>
                <a:lnTo>
                  <a:pt x="340519" y="1700942"/>
                </a:lnTo>
                <a:lnTo>
                  <a:pt x="349250" y="1681102"/>
                </a:lnTo>
                <a:lnTo>
                  <a:pt x="359569" y="1661261"/>
                </a:lnTo>
                <a:lnTo>
                  <a:pt x="369094" y="1641420"/>
                </a:lnTo>
                <a:lnTo>
                  <a:pt x="380206" y="1623167"/>
                </a:lnTo>
                <a:lnTo>
                  <a:pt x="391319" y="1604120"/>
                </a:lnTo>
                <a:lnTo>
                  <a:pt x="403225" y="1585866"/>
                </a:lnTo>
                <a:lnTo>
                  <a:pt x="416719" y="1567613"/>
                </a:lnTo>
                <a:lnTo>
                  <a:pt x="429419" y="1551740"/>
                </a:lnTo>
                <a:lnTo>
                  <a:pt x="443706" y="1535074"/>
                </a:lnTo>
                <a:lnTo>
                  <a:pt x="459581" y="1518408"/>
                </a:lnTo>
                <a:lnTo>
                  <a:pt x="474663" y="1503329"/>
                </a:lnTo>
                <a:lnTo>
                  <a:pt x="489744" y="1487457"/>
                </a:lnTo>
                <a:lnTo>
                  <a:pt x="506413" y="1473171"/>
                </a:lnTo>
                <a:lnTo>
                  <a:pt x="523081" y="1460473"/>
                </a:lnTo>
                <a:lnTo>
                  <a:pt x="540544" y="1446981"/>
                </a:lnTo>
                <a:lnTo>
                  <a:pt x="558006" y="1435077"/>
                </a:lnTo>
                <a:lnTo>
                  <a:pt x="577056" y="1423173"/>
                </a:lnTo>
                <a:lnTo>
                  <a:pt x="595313" y="1412062"/>
                </a:lnTo>
                <a:lnTo>
                  <a:pt x="615156" y="1400951"/>
                </a:lnTo>
                <a:lnTo>
                  <a:pt x="635000" y="1391428"/>
                </a:lnTo>
                <a:lnTo>
                  <a:pt x="654844" y="1382698"/>
                </a:lnTo>
                <a:lnTo>
                  <a:pt x="675481" y="1373174"/>
                </a:lnTo>
                <a:lnTo>
                  <a:pt x="696913" y="1366825"/>
                </a:lnTo>
                <a:lnTo>
                  <a:pt x="718344" y="1358889"/>
                </a:lnTo>
                <a:lnTo>
                  <a:pt x="740569" y="1354127"/>
                </a:lnTo>
                <a:lnTo>
                  <a:pt x="762794" y="1348572"/>
                </a:lnTo>
                <a:close/>
                <a:moveTo>
                  <a:pt x="1457276" y="0"/>
                </a:moveTo>
                <a:cubicBezTo>
                  <a:pt x="1769427" y="0"/>
                  <a:pt x="2022476" y="253049"/>
                  <a:pt x="2022476" y="565200"/>
                </a:cubicBezTo>
                <a:cubicBezTo>
                  <a:pt x="2022476" y="877351"/>
                  <a:pt x="1769427" y="1130400"/>
                  <a:pt x="1457276" y="1130400"/>
                </a:cubicBezTo>
                <a:cubicBezTo>
                  <a:pt x="1145125" y="1130400"/>
                  <a:pt x="892076" y="877351"/>
                  <a:pt x="892076" y="565200"/>
                </a:cubicBezTo>
                <a:cubicBezTo>
                  <a:pt x="892076" y="253049"/>
                  <a:pt x="1145125" y="0"/>
                  <a:pt x="1457276" y="0"/>
                </a:cubicBezTo>
                <a:close/>
              </a:path>
            </a:pathLst>
          </a:cu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任意多边形 9">
            <a:extLst>
              <a:ext uri="{FF2B5EF4-FFF2-40B4-BE49-F238E27FC236}">
                <a16:creationId xmlns:a16="http://schemas.microsoft.com/office/drawing/2014/main" id="{F0E08662-0F06-BA98-523F-EFF41D1DFC3E}"/>
              </a:ext>
            </a:extLst>
          </p:cNvPr>
          <p:cNvSpPr/>
          <p:nvPr/>
        </p:nvSpPr>
        <p:spPr>
          <a:xfrm>
            <a:off x="6478913" y="1821628"/>
            <a:ext cx="695450" cy="1925646"/>
          </a:xfrm>
          <a:custGeom>
            <a:avLst/>
            <a:gdLst>
              <a:gd name="connsiteX0" fmla="*/ 461806 w 2332038"/>
              <a:gd name="connsiteY0" fmla="*/ 1287462 h 6456362"/>
              <a:gd name="connsiteX1" fmla="*/ 677632 w 2332038"/>
              <a:gd name="connsiteY1" fmla="*/ 2108074 h 6456362"/>
              <a:gd name="connsiteX2" fmla="*/ 794274 w 2332038"/>
              <a:gd name="connsiteY2" fmla="*/ 1538249 h 6456362"/>
              <a:gd name="connsiteX3" fmla="*/ 680013 w 2332038"/>
              <a:gd name="connsiteY3" fmla="*/ 1424760 h 6456362"/>
              <a:gd name="connsiteX4" fmla="*/ 808556 w 2332038"/>
              <a:gd name="connsiteY4" fmla="*/ 1296986 h 6456362"/>
              <a:gd name="connsiteX5" fmla="*/ 875209 w 2332038"/>
              <a:gd name="connsiteY5" fmla="*/ 1296986 h 6456362"/>
              <a:gd name="connsiteX6" fmla="*/ 941861 w 2332038"/>
              <a:gd name="connsiteY6" fmla="*/ 1296986 h 6456362"/>
              <a:gd name="connsiteX7" fmla="*/ 1069611 w 2332038"/>
              <a:gd name="connsiteY7" fmla="*/ 1424760 h 6456362"/>
              <a:gd name="connsiteX8" fmla="*/ 956144 w 2332038"/>
              <a:gd name="connsiteY8" fmla="*/ 1538249 h 6456362"/>
              <a:gd name="connsiteX9" fmla="*/ 1072785 w 2332038"/>
              <a:gd name="connsiteY9" fmla="*/ 2108074 h 6456362"/>
              <a:gd name="connsiteX10" fmla="*/ 1287818 w 2332038"/>
              <a:gd name="connsiteY10" fmla="*/ 1287462 h 6456362"/>
              <a:gd name="connsiteX11" fmla="*/ 1570297 w 2332038"/>
              <a:gd name="connsiteY11" fmla="*/ 1348572 h 6456362"/>
              <a:gd name="connsiteX12" fmla="*/ 1592515 w 2332038"/>
              <a:gd name="connsiteY12" fmla="*/ 1354127 h 6456362"/>
              <a:gd name="connsiteX13" fmla="*/ 1614732 w 2332038"/>
              <a:gd name="connsiteY13" fmla="*/ 1358889 h 6456362"/>
              <a:gd name="connsiteX14" fmla="*/ 1635363 w 2332038"/>
              <a:gd name="connsiteY14" fmla="*/ 1366825 h 6456362"/>
              <a:gd name="connsiteX15" fmla="*/ 1657580 w 2332038"/>
              <a:gd name="connsiteY15" fmla="*/ 1373174 h 6456362"/>
              <a:gd name="connsiteX16" fmla="*/ 1677417 w 2332038"/>
              <a:gd name="connsiteY16" fmla="*/ 1382698 h 6456362"/>
              <a:gd name="connsiteX17" fmla="*/ 1698048 w 2332038"/>
              <a:gd name="connsiteY17" fmla="*/ 1391428 h 6456362"/>
              <a:gd name="connsiteX18" fmla="*/ 1717885 w 2332038"/>
              <a:gd name="connsiteY18" fmla="*/ 1400951 h 6456362"/>
              <a:gd name="connsiteX19" fmla="*/ 1736135 w 2332038"/>
              <a:gd name="connsiteY19" fmla="*/ 1412062 h 6456362"/>
              <a:gd name="connsiteX20" fmla="*/ 1755178 w 2332038"/>
              <a:gd name="connsiteY20" fmla="*/ 1423173 h 6456362"/>
              <a:gd name="connsiteX21" fmla="*/ 1773428 w 2332038"/>
              <a:gd name="connsiteY21" fmla="*/ 1435077 h 6456362"/>
              <a:gd name="connsiteX22" fmla="*/ 1792472 w 2332038"/>
              <a:gd name="connsiteY22" fmla="*/ 1446981 h 6456362"/>
              <a:gd name="connsiteX23" fmla="*/ 1809135 w 2332038"/>
              <a:gd name="connsiteY23" fmla="*/ 1460473 h 6456362"/>
              <a:gd name="connsiteX24" fmla="*/ 1826591 w 2332038"/>
              <a:gd name="connsiteY24" fmla="*/ 1473171 h 6456362"/>
              <a:gd name="connsiteX25" fmla="*/ 1843254 w 2332038"/>
              <a:gd name="connsiteY25" fmla="*/ 1487457 h 6456362"/>
              <a:gd name="connsiteX26" fmla="*/ 1858331 w 2332038"/>
              <a:gd name="connsiteY26" fmla="*/ 1503329 h 6456362"/>
              <a:gd name="connsiteX27" fmla="*/ 1873407 w 2332038"/>
              <a:gd name="connsiteY27" fmla="*/ 1518408 h 6456362"/>
              <a:gd name="connsiteX28" fmla="*/ 1887689 w 2332038"/>
              <a:gd name="connsiteY28" fmla="*/ 1535074 h 6456362"/>
              <a:gd name="connsiteX29" fmla="*/ 1901972 w 2332038"/>
              <a:gd name="connsiteY29" fmla="*/ 1551740 h 6456362"/>
              <a:gd name="connsiteX30" fmla="*/ 1916255 w 2332038"/>
              <a:gd name="connsiteY30" fmla="*/ 1567613 h 6456362"/>
              <a:gd name="connsiteX31" fmla="*/ 1928950 w 2332038"/>
              <a:gd name="connsiteY31" fmla="*/ 1585866 h 6456362"/>
              <a:gd name="connsiteX32" fmla="*/ 1940853 w 2332038"/>
              <a:gd name="connsiteY32" fmla="*/ 1604120 h 6456362"/>
              <a:gd name="connsiteX33" fmla="*/ 1952755 w 2332038"/>
              <a:gd name="connsiteY33" fmla="*/ 1623167 h 6456362"/>
              <a:gd name="connsiteX34" fmla="*/ 1963863 w 2332038"/>
              <a:gd name="connsiteY34" fmla="*/ 1641420 h 6456362"/>
              <a:gd name="connsiteX35" fmla="*/ 1973385 w 2332038"/>
              <a:gd name="connsiteY35" fmla="*/ 1661261 h 6456362"/>
              <a:gd name="connsiteX36" fmla="*/ 1983700 w 2332038"/>
              <a:gd name="connsiteY36" fmla="*/ 1681102 h 6456362"/>
              <a:gd name="connsiteX37" fmla="*/ 1990842 w 2332038"/>
              <a:gd name="connsiteY37" fmla="*/ 1700942 h 6456362"/>
              <a:gd name="connsiteX38" fmla="*/ 2000364 w 2332038"/>
              <a:gd name="connsiteY38" fmla="*/ 1721577 h 6456362"/>
              <a:gd name="connsiteX39" fmla="*/ 2006711 w 2332038"/>
              <a:gd name="connsiteY39" fmla="*/ 1743005 h 6456362"/>
              <a:gd name="connsiteX40" fmla="*/ 2013059 w 2332038"/>
              <a:gd name="connsiteY40" fmla="*/ 1764433 h 6456362"/>
              <a:gd name="connsiteX41" fmla="*/ 2018614 w 2332038"/>
              <a:gd name="connsiteY41" fmla="*/ 1785861 h 6456362"/>
              <a:gd name="connsiteX42" fmla="*/ 2024168 w 2332038"/>
              <a:gd name="connsiteY42" fmla="*/ 1807289 h 6456362"/>
              <a:gd name="connsiteX43" fmla="*/ 2027342 w 2332038"/>
              <a:gd name="connsiteY43" fmla="*/ 1830304 h 6456362"/>
              <a:gd name="connsiteX44" fmla="*/ 2329658 w 2332038"/>
              <a:gd name="connsiteY44" fmla="*/ 3696123 h 6456362"/>
              <a:gd name="connsiteX45" fmla="*/ 2332038 w 2332038"/>
              <a:gd name="connsiteY45" fmla="*/ 3719932 h 6456362"/>
              <a:gd name="connsiteX46" fmla="*/ 2332038 w 2332038"/>
              <a:gd name="connsiteY46" fmla="*/ 3742948 h 6456362"/>
              <a:gd name="connsiteX47" fmla="*/ 2330451 w 2332038"/>
              <a:gd name="connsiteY47" fmla="*/ 3765963 h 6456362"/>
              <a:gd name="connsiteX48" fmla="*/ 2326484 w 2332038"/>
              <a:gd name="connsiteY48" fmla="*/ 3788978 h 6456362"/>
              <a:gd name="connsiteX49" fmla="*/ 2320929 w 2332038"/>
              <a:gd name="connsiteY49" fmla="*/ 3811200 h 6456362"/>
              <a:gd name="connsiteX50" fmla="*/ 2312995 w 2332038"/>
              <a:gd name="connsiteY50" fmla="*/ 3831834 h 6456362"/>
              <a:gd name="connsiteX51" fmla="*/ 2304266 w 2332038"/>
              <a:gd name="connsiteY51" fmla="*/ 3853262 h 6456362"/>
              <a:gd name="connsiteX52" fmla="*/ 2292364 w 2332038"/>
              <a:gd name="connsiteY52" fmla="*/ 3872309 h 6456362"/>
              <a:gd name="connsiteX53" fmla="*/ 2278875 w 2332038"/>
              <a:gd name="connsiteY53" fmla="*/ 3890562 h 6456362"/>
              <a:gd name="connsiteX54" fmla="*/ 2264592 w 2332038"/>
              <a:gd name="connsiteY54" fmla="*/ 3908022 h 6456362"/>
              <a:gd name="connsiteX55" fmla="*/ 2247929 w 2332038"/>
              <a:gd name="connsiteY55" fmla="*/ 3923101 h 6456362"/>
              <a:gd name="connsiteX56" fmla="*/ 2230473 w 2332038"/>
              <a:gd name="connsiteY56" fmla="*/ 3938180 h 6456362"/>
              <a:gd name="connsiteX57" fmla="*/ 2212223 w 2332038"/>
              <a:gd name="connsiteY57" fmla="*/ 3950878 h 6456362"/>
              <a:gd name="connsiteX58" fmla="*/ 2192386 w 2332038"/>
              <a:gd name="connsiteY58" fmla="*/ 3961989 h 6456362"/>
              <a:gd name="connsiteX59" fmla="*/ 2170168 w 2332038"/>
              <a:gd name="connsiteY59" fmla="*/ 3971512 h 6456362"/>
              <a:gd name="connsiteX60" fmla="*/ 2147157 w 2332038"/>
              <a:gd name="connsiteY60" fmla="*/ 3979449 h 6456362"/>
              <a:gd name="connsiteX61" fmla="*/ 2133668 w 2332038"/>
              <a:gd name="connsiteY61" fmla="*/ 3982623 h 6456362"/>
              <a:gd name="connsiteX62" fmla="*/ 2120972 w 2332038"/>
              <a:gd name="connsiteY62" fmla="*/ 3985004 h 6456362"/>
              <a:gd name="connsiteX63" fmla="*/ 2107483 w 2332038"/>
              <a:gd name="connsiteY63" fmla="*/ 3986591 h 6456362"/>
              <a:gd name="connsiteX64" fmla="*/ 2094788 w 2332038"/>
              <a:gd name="connsiteY64" fmla="*/ 3988179 h 6456362"/>
              <a:gd name="connsiteX65" fmla="*/ 2081298 w 2332038"/>
              <a:gd name="connsiteY65" fmla="*/ 3988179 h 6456362"/>
              <a:gd name="connsiteX66" fmla="*/ 2067809 w 2332038"/>
              <a:gd name="connsiteY66" fmla="*/ 3988179 h 6456362"/>
              <a:gd name="connsiteX67" fmla="*/ 2055114 w 2332038"/>
              <a:gd name="connsiteY67" fmla="*/ 3986591 h 6456362"/>
              <a:gd name="connsiteX68" fmla="*/ 2041624 w 2332038"/>
              <a:gd name="connsiteY68" fmla="*/ 3985004 h 6456362"/>
              <a:gd name="connsiteX69" fmla="*/ 2029722 w 2332038"/>
              <a:gd name="connsiteY69" fmla="*/ 3982623 h 6456362"/>
              <a:gd name="connsiteX70" fmla="*/ 2016233 w 2332038"/>
              <a:gd name="connsiteY70" fmla="*/ 3980242 h 6456362"/>
              <a:gd name="connsiteX71" fmla="*/ 1992429 w 2332038"/>
              <a:gd name="connsiteY71" fmla="*/ 3972306 h 6456362"/>
              <a:gd name="connsiteX72" fmla="*/ 1969418 w 2332038"/>
              <a:gd name="connsiteY72" fmla="*/ 3961989 h 6456362"/>
              <a:gd name="connsiteX73" fmla="*/ 1946407 w 2332038"/>
              <a:gd name="connsiteY73" fmla="*/ 3949291 h 6456362"/>
              <a:gd name="connsiteX74" fmla="*/ 1924983 w 2332038"/>
              <a:gd name="connsiteY74" fmla="*/ 3935006 h 6456362"/>
              <a:gd name="connsiteX75" fmla="*/ 1906733 w 2332038"/>
              <a:gd name="connsiteY75" fmla="*/ 3917546 h 6456362"/>
              <a:gd name="connsiteX76" fmla="*/ 1889276 w 2332038"/>
              <a:gd name="connsiteY76" fmla="*/ 3900086 h 6456362"/>
              <a:gd name="connsiteX77" fmla="*/ 1880548 w 2332038"/>
              <a:gd name="connsiteY77" fmla="*/ 3888975 h 6456362"/>
              <a:gd name="connsiteX78" fmla="*/ 1872613 w 2332038"/>
              <a:gd name="connsiteY78" fmla="*/ 3879452 h 6456362"/>
              <a:gd name="connsiteX79" fmla="*/ 1866265 w 2332038"/>
              <a:gd name="connsiteY79" fmla="*/ 3868341 h 6456362"/>
              <a:gd name="connsiteX80" fmla="*/ 1859124 w 2332038"/>
              <a:gd name="connsiteY80" fmla="*/ 3857230 h 6456362"/>
              <a:gd name="connsiteX81" fmla="*/ 1853570 w 2332038"/>
              <a:gd name="connsiteY81" fmla="*/ 3845326 h 6456362"/>
              <a:gd name="connsiteX82" fmla="*/ 1848809 w 2332038"/>
              <a:gd name="connsiteY82" fmla="*/ 3833421 h 6456362"/>
              <a:gd name="connsiteX83" fmla="*/ 1843254 w 2332038"/>
              <a:gd name="connsiteY83" fmla="*/ 3820723 h 6456362"/>
              <a:gd name="connsiteX84" fmla="*/ 1838494 w 2332038"/>
              <a:gd name="connsiteY84" fmla="*/ 3808025 h 6456362"/>
              <a:gd name="connsiteX85" fmla="*/ 1835320 w 2332038"/>
              <a:gd name="connsiteY85" fmla="*/ 3794533 h 6456362"/>
              <a:gd name="connsiteX86" fmla="*/ 1832939 w 2332038"/>
              <a:gd name="connsiteY86" fmla="*/ 3781835 h 6456362"/>
              <a:gd name="connsiteX87" fmla="*/ 1609178 w 2332038"/>
              <a:gd name="connsiteY87" fmla="*/ 2545363 h 6456362"/>
              <a:gd name="connsiteX88" fmla="*/ 1582199 w 2332038"/>
              <a:gd name="connsiteY88" fmla="*/ 3331848 h 6456362"/>
              <a:gd name="connsiteX89" fmla="*/ 1581406 w 2332038"/>
              <a:gd name="connsiteY89" fmla="*/ 3387402 h 6456362"/>
              <a:gd name="connsiteX90" fmla="*/ 1581406 w 2332038"/>
              <a:gd name="connsiteY90" fmla="*/ 3440575 h 6456362"/>
              <a:gd name="connsiteX91" fmla="*/ 1583786 w 2332038"/>
              <a:gd name="connsiteY91" fmla="*/ 3496129 h 6456362"/>
              <a:gd name="connsiteX92" fmla="*/ 1586167 w 2332038"/>
              <a:gd name="connsiteY92" fmla="*/ 3549302 h 6456362"/>
              <a:gd name="connsiteX93" fmla="*/ 1749624 w 2332038"/>
              <a:gd name="connsiteY93" fmla="*/ 6119070 h 6456362"/>
              <a:gd name="connsiteX94" fmla="*/ 1750417 w 2332038"/>
              <a:gd name="connsiteY94" fmla="*/ 6136530 h 6456362"/>
              <a:gd name="connsiteX95" fmla="*/ 1750417 w 2332038"/>
              <a:gd name="connsiteY95" fmla="*/ 6153196 h 6456362"/>
              <a:gd name="connsiteX96" fmla="*/ 1749624 w 2332038"/>
              <a:gd name="connsiteY96" fmla="*/ 6169862 h 6456362"/>
              <a:gd name="connsiteX97" fmla="*/ 1747243 w 2332038"/>
              <a:gd name="connsiteY97" fmla="*/ 6185735 h 6456362"/>
              <a:gd name="connsiteX98" fmla="*/ 1744069 w 2332038"/>
              <a:gd name="connsiteY98" fmla="*/ 6202401 h 6456362"/>
              <a:gd name="connsiteX99" fmla="*/ 1740896 w 2332038"/>
              <a:gd name="connsiteY99" fmla="*/ 6218273 h 6456362"/>
              <a:gd name="connsiteX100" fmla="*/ 1736135 w 2332038"/>
              <a:gd name="connsiteY100" fmla="*/ 6234146 h 6456362"/>
              <a:gd name="connsiteX101" fmla="*/ 1730580 w 2332038"/>
              <a:gd name="connsiteY101" fmla="*/ 6248431 h 6456362"/>
              <a:gd name="connsiteX102" fmla="*/ 1725026 w 2332038"/>
              <a:gd name="connsiteY102" fmla="*/ 6264304 h 6456362"/>
              <a:gd name="connsiteX103" fmla="*/ 1718678 w 2332038"/>
              <a:gd name="connsiteY103" fmla="*/ 6278589 h 6456362"/>
              <a:gd name="connsiteX104" fmla="*/ 1710743 w 2332038"/>
              <a:gd name="connsiteY104" fmla="*/ 6292875 h 6456362"/>
              <a:gd name="connsiteX105" fmla="*/ 1703602 w 2332038"/>
              <a:gd name="connsiteY105" fmla="*/ 6305573 h 6456362"/>
              <a:gd name="connsiteX106" fmla="*/ 1694874 w 2332038"/>
              <a:gd name="connsiteY106" fmla="*/ 6319065 h 6456362"/>
              <a:gd name="connsiteX107" fmla="*/ 1686145 w 2332038"/>
              <a:gd name="connsiteY107" fmla="*/ 6332556 h 6456362"/>
              <a:gd name="connsiteX108" fmla="*/ 1675037 w 2332038"/>
              <a:gd name="connsiteY108" fmla="*/ 6344461 h 6456362"/>
              <a:gd name="connsiteX109" fmla="*/ 1664721 w 2332038"/>
              <a:gd name="connsiteY109" fmla="*/ 6356365 h 6456362"/>
              <a:gd name="connsiteX110" fmla="*/ 1653613 w 2332038"/>
              <a:gd name="connsiteY110" fmla="*/ 6367475 h 6456362"/>
              <a:gd name="connsiteX111" fmla="*/ 1641711 w 2332038"/>
              <a:gd name="connsiteY111" fmla="*/ 6378587 h 6456362"/>
              <a:gd name="connsiteX112" fmla="*/ 1629808 w 2332038"/>
              <a:gd name="connsiteY112" fmla="*/ 6388110 h 6456362"/>
              <a:gd name="connsiteX113" fmla="*/ 1617906 w 2332038"/>
              <a:gd name="connsiteY113" fmla="*/ 6398427 h 6456362"/>
              <a:gd name="connsiteX114" fmla="*/ 1604417 w 2332038"/>
              <a:gd name="connsiteY114" fmla="*/ 6407157 h 6456362"/>
              <a:gd name="connsiteX115" fmla="*/ 1590134 w 2332038"/>
              <a:gd name="connsiteY115" fmla="*/ 6414299 h 6456362"/>
              <a:gd name="connsiteX116" fmla="*/ 1577439 w 2332038"/>
              <a:gd name="connsiteY116" fmla="*/ 6422236 h 6456362"/>
              <a:gd name="connsiteX117" fmla="*/ 1561569 w 2332038"/>
              <a:gd name="connsiteY117" fmla="*/ 6428585 h 6456362"/>
              <a:gd name="connsiteX118" fmla="*/ 1547286 w 2332038"/>
              <a:gd name="connsiteY118" fmla="*/ 6435727 h 6456362"/>
              <a:gd name="connsiteX119" fmla="*/ 1532210 w 2332038"/>
              <a:gd name="connsiteY119" fmla="*/ 6441283 h 6456362"/>
              <a:gd name="connsiteX120" fmla="*/ 1516341 w 2332038"/>
              <a:gd name="connsiteY120" fmla="*/ 6445251 h 6456362"/>
              <a:gd name="connsiteX121" fmla="*/ 1500471 w 2332038"/>
              <a:gd name="connsiteY121" fmla="*/ 6450013 h 6456362"/>
              <a:gd name="connsiteX122" fmla="*/ 1484601 w 2332038"/>
              <a:gd name="connsiteY122" fmla="*/ 6451600 h 6456362"/>
              <a:gd name="connsiteX123" fmla="*/ 1468732 w 2332038"/>
              <a:gd name="connsiteY123" fmla="*/ 6453981 h 6456362"/>
              <a:gd name="connsiteX124" fmla="*/ 1450482 w 2332038"/>
              <a:gd name="connsiteY124" fmla="*/ 6455569 h 6456362"/>
              <a:gd name="connsiteX125" fmla="*/ 1434612 w 2332038"/>
              <a:gd name="connsiteY125" fmla="*/ 6456362 h 6456362"/>
              <a:gd name="connsiteX126" fmla="*/ 1418743 w 2332038"/>
              <a:gd name="connsiteY126" fmla="*/ 6456362 h 6456362"/>
              <a:gd name="connsiteX127" fmla="*/ 1403666 w 2332038"/>
              <a:gd name="connsiteY127" fmla="*/ 6455569 h 6456362"/>
              <a:gd name="connsiteX128" fmla="*/ 1389384 w 2332038"/>
              <a:gd name="connsiteY128" fmla="*/ 6453187 h 6456362"/>
              <a:gd name="connsiteX129" fmla="*/ 1375101 w 2332038"/>
              <a:gd name="connsiteY129" fmla="*/ 6450807 h 6456362"/>
              <a:gd name="connsiteX130" fmla="*/ 1360819 w 2332038"/>
              <a:gd name="connsiteY130" fmla="*/ 6447632 h 6456362"/>
              <a:gd name="connsiteX131" fmla="*/ 1346536 w 2332038"/>
              <a:gd name="connsiteY131" fmla="*/ 6444457 h 6456362"/>
              <a:gd name="connsiteX132" fmla="*/ 1332253 w 2332038"/>
              <a:gd name="connsiteY132" fmla="*/ 6439696 h 6456362"/>
              <a:gd name="connsiteX133" fmla="*/ 1318764 w 2332038"/>
              <a:gd name="connsiteY133" fmla="*/ 6434141 h 6456362"/>
              <a:gd name="connsiteX134" fmla="*/ 1292579 w 2332038"/>
              <a:gd name="connsiteY134" fmla="*/ 6423029 h 6456362"/>
              <a:gd name="connsiteX135" fmla="*/ 1267188 w 2332038"/>
              <a:gd name="connsiteY135" fmla="*/ 6408745 h 6456362"/>
              <a:gd name="connsiteX136" fmla="*/ 1244177 w 2332038"/>
              <a:gd name="connsiteY136" fmla="*/ 6392871 h 6456362"/>
              <a:gd name="connsiteX137" fmla="*/ 1221960 w 2332038"/>
              <a:gd name="connsiteY137" fmla="*/ 6375412 h 6456362"/>
              <a:gd name="connsiteX138" fmla="*/ 1201329 w 2332038"/>
              <a:gd name="connsiteY138" fmla="*/ 6355571 h 6456362"/>
              <a:gd name="connsiteX139" fmla="*/ 1183872 w 2332038"/>
              <a:gd name="connsiteY139" fmla="*/ 6333349 h 6456362"/>
              <a:gd name="connsiteX140" fmla="*/ 1167209 w 2332038"/>
              <a:gd name="connsiteY140" fmla="*/ 6309541 h 6456362"/>
              <a:gd name="connsiteX141" fmla="*/ 1152927 w 2332038"/>
              <a:gd name="connsiteY141" fmla="*/ 6284939 h 6456362"/>
              <a:gd name="connsiteX142" fmla="*/ 1146579 w 2332038"/>
              <a:gd name="connsiteY142" fmla="*/ 6271447 h 6456362"/>
              <a:gd name="connsiteX143" fmla="*/ 1141025 w 2332038"/>
              <a:gd name="connsiteY143" fmla="*/ 6258749 h 6456362"/>
              <a:gd name="connsiteX144" fmla="*/ 1135470 w 2332038"/>
              <a:gd name="connsiteY144" fmla="*/ 6244463 h 6456362"/>
              <a:gd name="connsiteX145" fmla="*/ 1131503 w 2332038"/>
              <a:gd name="connsiteY145" fmla="*/ 6230971 h 6456362"/>
              <a:gd name="connsiteX146" fmla="*/ 1126742 w 2332038"/>
              <a:gd name="connsiteY146" fmla="*/ 6216687 h 6456362"/>
              <a:gd name="connsiteX147" fmla="*/ 1123568 w 2332038"/>
              <a:gd name="connsiteY147" fmla="*/ 6202401 h 6456362"/>
              <a:gd name="connsiteX148" fmla="*/ 1121188 w 2332038"/>
              <a:gd name="connsiteY148" fmla="*/ 6187322 h 6456362"/>
              <a:gd name="connsiteX149" fmla="*/ 1118807 w 2332038"/>
              <a:gd name="connsiteY149" fmla="*/ 6171449 h 6456362"/>
              <a:gd name="connsiteX150" fmla="*/ 875209 w 2332038"/>
              <a:gd name="connsiteY150" fmla="*/ 3814374 h 6456362"/>
              <a:gd name="connsiteX151" fmla="*/ 631610 w 2332038"/>
              <a:gd name="connsiteY151" fmla="*/ 6171449 h 6456362"/>
              <a:gd name="connsiteX152" fmla="*/ 629230 w 2332038"/>
              <a:gd name="connsiteY152" fmla="*/ 6187322 h 6456362"/>
              <a:gd name="connsiteX153" fmla="*/ 626849 w 2332038"/>
              <a:gd name="connsiteY153" fmla="*/ 6202401 h 6456362"/>
              <a:gd name="connsiteX154" fmla="*/ 623676 w 2332038"/>
              <a:gd name="connsiteY154" fmla="*/ 6216687 h 6456362"/>
              <a:gd name="connsiteX155" fmla="*/ 618915 w 2332038"/>
              <a:gd name="connsiteY155" fmla="*/ 6230971 h 6456362"/>
              <a:gd name="connsiteX156" fmla="*/ 614947 w 2332038"/>
              <a:gd name="connsiteY156" fmla="*/ 6244463 h 6456362"/>
              <a:gd name="connsiteX157" fmla="*/ 609393 w 2332038"/>
              <a:gd name="connsiteY157" fmla="*/ 6258749 h 6456362"/>
              <a:gd name="connsiteX158" fmla="*/ 603839 w 2332038"/>
              <a:gd name="connsiteY158" fmla="*/ 6271447 h 6456362"/>
              <a:gd name="connsiteX159" fmla="*/ 597491 w 2332038"/>
              <a:gd name="connsiteY159" fmla="*/ 6284939 h 6456362"/>
              <a:gd name="connsiteX160" fmla="*/ 583208 w 2332038"/>
              <a:gd name="connsiteY160" fmla="*/ 6309541 h 6456362"/>
              <a:gd name="connsiteX161" fmla="*/ 566545 w 2332038"/>
              <a:gd name="connsiteY161" fmla="*/ 6333349 h 6456362"/>
              <a:gd name="connsiteX162" fmla="*/ 549088 w 2332038"/>
              <a:gd name="connsiteY162" fmla="*/ 6355571 h 6456362"/>
              <a:gd name="connsiteX163" fmla="*/ 528458 w 2332038"/>
              <a:gd name="connsiteY163" fmla="*/ 6375412 h 6456362"/>
              <a:gd name="connsiteX164" fmla="*/ 506241 w 2332038"/>
              <a:gd name="connsiteY164" fmla="*/ 6392871 h 6456362"/>
              <a:gd name="connsiteX165" fmla="*/ 483230 w 2332038"/>
              <a:gd name="connsiteY165" fmla="*/ 6408745 h 6456362"/>
              <a:gd name="connsiteX166" fmla="*/ 457838 w 2332038"/>
              <a:gd name="connsiteY166" fmla="*/ 6423029 h 6456362"/>
              <a:gd name="connsiteX167" fmla="*/ 431653 w 2332038"/>
              <a:gd name="connsiteY167" fmla="*/ 6434141 h 6456362"/>
              <a:gd name="connsiteX168" fmla="*/ 418164 w 2332038"/>
              <a:gd name="connsiteY168" fmla="*/ 6439696 h 6456362"/>
              <a:gd name="connsiteX169" fmla="*/ 403882 w 2332038"/>
              <a:gd name="connsiteY169" fmla="*/ 6444457 h 6456362"/>
              <a:gd name="connsiteX170" fmla="*/ 389599 w 2332038"/>
              <a:gd name="connsiteY170" fmla="*/ 6447632 h 6456362"/>
              <a:gd name="connsiteX171" fmla="*/ 375316 w 2332038"/>
              <a:gd name="connsiteY171" fmla="*/ 6450807 h 6456362"/>
              <a:gd name="connsiteX172" fmla="*/ 361034 w 2332038"/>
              <a:gd name="connsiteY172" fmla="*/ 6453187 h 6456362"/>
              <a:gd name="connsiteX173" fmla="*/ 346751 w 2332038"/>
              <a:gd name="connsiteY173" fmla="*/ 6455569 h 6456362"/>
              <a:gd name="connsiteX174" fmla="*/ 331675 w 2332038"/>
              <a:gd name="connsiteY174" fmla="*/ 6456362 h 6456362"/>
              <a:gd name="connsiteX175" fmla="*/ 315805 w 2332038"/>
              <a:gd name="connsiteY175" fmla="*/ 6456362 h 6456362"/>
              <a:gd name="connsiteX176" fmla="*/ 299935 w 2332038"/>
              <a:gd name="connsiteY176" fmla="*/ 6455569 h 6456362"/>
              <a:gd name="connsiteX177" fmla="*/ 281685 w 2332038"/>
              <a:gd name="connsiteY177" fmla="*/ 6453981 h 6456362"/>
              <a:gd name="connsiteX178" fmla="*/ 265816 w 2332038"/>
              <a:gd name="connsiteY178" fmla="*/ 6451600 h 6456362"/>
              <a:gd name="connsiteX179" fmla="*/ 249946 w 2332038"/>
              <a:gd name="connsiteY179" fmla="*/ 6450013 h 6456362"/>
              <a:gd name="connsiteX180" fmla="*/ 234076 w 2332038"/>
              <a:gd name="connsiteY180" fmla="*/ 6445251 h 6456362"/>
              <a:gd name="connsiteX181" fmla="*/ 218207 w 2332038"/>
              <a:gd name="connsiteY181" fmla="*/ 6441283 h 6456362"/>
              <a:gd name="connsiteX182" fmla="*/ 203131 w 2332038"/>
              <a:gd name="connsiteY182" fmla="*/ 6435727 h 6456362"/>
              <a:gd name="connsiteX183" fmla="*/ 188848 w 2332038"/>
              <a:gd name="connsiteY183" fmla="*/ 6428585 h 6456362"/>
              <a:gd name="connsiteX184" fmla="*/ 172978 w 2332038"/>
              <a:gd name="connsiteY184" fmla="*/ 6422236 h 6456362"/>
              <a:gd name="connsiteX185" fmla="*/ 160283 w 2332038"/>
              <a:gd name="connsiteY185" fmla="*/ 6414299 h 6456362"/>
              <a:gd name="connsiteX186" fmla="*/ 146000 w 2332038"/>
              <a:gd name="connsiteY186" fmla="*/ 6407157 h 6456362"/>
              <a:gd name="connsiteX187" fmla="*/ 132511 w 2332038"/>
              <a:gd name="connsiteY187" fmla="*/ 6398427 h 6456362"/>
              <a:gd name="connsiteX188" fmla="*/ 120609 w 2332038"/>
              <a:gd name="connsiteY188" fmla="*/ 6388110 h 6456362"/>
              <a:gd name="connsiteX189" fmla="*/ 108707 w 2332038"/>
              <a:gd name="connsiteY189" fmla="*/ 6378587 h 6456362"/>
              <a:gd name="connsiteX190" fmla="*/ 96011 w 2332038"/>
              <a:gd name="connsiteY190" fmla="*/ 6367475 h 6456362"/>
              <a:gd name="connsiteX191" fmla="*/ 85696 w 2332038"/>
              <a:gd name="connsiteY191" fmla="*/ 6356365 h 6456362"/>
              <a:gd name="connsiteX192" fmla="*/ 74587 w 2332038"/>
              <a:gd name="connsiteY192" fmla="*/ 6344461 h 6456362"/>
              <a:gd name="connsiteX193" fmla="*/ 64272 w 2332038"/>
              <a:gd name="connsiteY193" fmla="*/ 6332556 h 6456362"/>
              <a:gd name="connsiteX194" fmla="*/ 55543 w 2332038"/>
              <a:gd name="connsiteY194" fmla="*/ 6319065 h 6456362"/>
              <a:gd name="connsiteX195" fmla="*/ 46815 w 2332038"/>
              <a:gd name="connsiteY195" fmla="*/ 6305573 h 6456362"/>
              <a:gd name="connsiteX196" fmla="*/ 39674 w 2332038"/>
              <a:gd name="connsiteY196" fmla="*/ 6292875 h 6456362"/>
              <a:gd name="connsiteX197" fmla="*/ 31739 w 2332038"/>
              <a:gd name="connsiteY197" fmla="*/ 6278589 h 6456362"/>
              <a:gd name="connsiteX198" fmla="*/ 25391 w 2332038"/>
              <a:gd name="connsiteY198" fmla="*/ 6264304 h 6456362"/>
              <a:gd name="connsiteX199" fmla="*/ 19837 w 2332038"/>
              <a:gd name="connsiteY199" fmla="*/ 6248431 h 6456362"/>
              <a:gd name="connsiteX200" fmla="*/ 14282 w 2332038"/>
              <a:gd name="connsiteY200" fmla="*/ 6234146 h 6456362"/>
              <a:gd name="connsiteX201" fmla="*/ 9522 w 2332038"/>
              <a:gd name="connsiteY201" fmla="*/ 6218273 h 6456362"/>
              <a:gd name="connsiteX202" fmla="*/ 6348 w 2332038"/>
              <a:gd name="connsiteY202" fmla="*/ 6202401 h 6456362"/>
              <a:gd name="connsiteX203" fmla="*/ 3174 w 2332038"/>
              <a:gd name="connsiteY203" fmla="*/ 6185735 h 6456362"/>
              <a:gd name="connsiteX204" fmla="*/ 793 w 2332038"/>
              <a:gd name="connsiteY204" fmla="*/ 6169862 h 6456362"/>
              <a:gd name="connsiteX205" fmla="*/ 0 w 2332038"/>
              <a:gd name="connsiteY205" fmla="*/ 6153196 h 6456362"/>
              <a:gd name="connsiteX206" fmla="*/ 0 w 2332038"/>
              <a:gd name="connsiteY206" fmla="*/ 6136530 h 6456362"/>
              <a:gd name="connsiteX207" fmla="*/ 793 w 2332038"/>
              <a:gd name="connsiteY207" fmla="*/ 6119070 h 6456362"/>
              <a:gd name="connsiteX208" fmla="*/ 131717 w 2332038"/>
              <a:gd name="connsiteY208" fmla="*/ 4062780 h 6456362"/>
              <a:gd name="connsiteX209" fmla="*/ 132511 w 2332038"/>
              <a:gd name="connsiteY209" fmla="*/ 4062780 h 6456362"/>
              <a:gd name="connsiteX210" fmla="*/ 155522 w 2332038"/>
              <a:gd name="connsiteY210" fmla="*/ 4056431 h 6456362"/>
              <a:gd name="connsiteX211" fmla="*/ 178533 w 2332038"/>
              <a:gd name="connsiteY211" fmla="*/ 4047701 h 6456362"/>
              <a:gd name="connsiteX212" fmla="*/ 200750 w 2332038"/>
              <a:gd name="connsiteY212" fmla="*/ 4038177 h 6456362"/>
              <a:gd name="connsiteX213" fmla="*/ 222968 w 2332038"/>
              <a:gd name="connsiteY213" fmla="*/ 4028654 h 6456362"/>
              <a:gd name="connsiteX214" fmla="*/ 243598 w 2332038"/>
              <a:gd name="connsiteY214" fmla="*/ 4017543 h 6456362"/>
              <a:gd name="connsiteX215" fmla="*/ 264229 w 2332038"/>
              <a:gd name="connsiteY215" fmla="*/ 4005638 h 6456362"/>
              <a:gd name="connsiteX216" fmla="*/ 284066 w 2332038"/>
              <a:gd name="connsiteY216" fmla="*/ 3992147 h 6456362"/>
              <a:gd name="connsiteX217" fmla="*/ 303109 w 2332038"/>
              <a:gd name="connsiteY217" fmla="*/ 3979449 h 6456362"/>
              <a:gd name="connsiteX218" fmla="*/ 321360 w 2332038"/>
              <a:gd name="connsiteY218" fmla="*/ 3965163 h 6456362"/>
              <a:gd name="connsiteX219" fmla="*/ 338816 w 2332038"/>
              <a:gd name="connsiteY219" fmla="*/ 3949291 h 6456362"/>
              <a:gd name="connsiteX220" fmla="*/ 355479 w 2332038"/>
              <a:gd name="connsiteY220" fmla="*/ 3934212 h 6456362"/>
              <a:gd name="connsiteX221" fmla="*/ 372142 w 2332038"/>
              <a:gd name="connsiteY221" fmla="*/ 3917546 h 6456362"/>
              <a:gd name="connsiteX222" fmla="*/ 387219 w 2332038"/>
              <a:gd name="connsiteY222" fmla="*/ 3900086 h 6456362"/>
              <a:gd name="connsiteX223" fmla="*/ 401501 w 2332038"/>
              <a:gd name="connsiteY223" fmla="*/ 3882626 h 6456362"/>
              <a:gd name="connsiteX224" fmla="*/ 415784 w 2332038"/>
              <a:gd name="connsiteY224" fmla="*/ 3863579 h 6456362"/>
              <a:gd name="connsiteX225" fmla="*/ 428479 w 2332038"/>
              <a:gd name="connsiteY225" fmla="*/ 3845326 h 6456362"/>
              <a:gd name="connsiteX226" fmla="*/ 440382 w 2332038"/>
              <a:gd name="connsiteY226" fmla="*/ 3825485 h 6456362"/>
              <a:gd name="connsiteX227" fmla="*/ 451490 w 2332038"/>
              <a:gd name="connsiteY227" fmla="*/ 3804851 h 6456362"/>
              <a:gd name="connsiteX228" fmla="*/ 461806 w 2332038"/>
              <a:gd name="connsiteY228" fmla="*/ 3783423 h 6456362"/>
              <a:gd name="connsiteX229" fmla="*/ 471327 w 2332038"/>
              <a:gd name="connsiteY229" fmla="*/ 3762788 h 6456362"/>
              <a:gd name="connsiteX230" fmla="*/ 480056 w 2332038"/>
              <a:gd name="connsiteY230" fmla="*/ 3742154 h 6456362"/>
              <a:gd name="connsiteX231" fmla="*/ 486404 w 2332038"/>
              <a:gd name="connsiteY231" fmla="*/ 3719932 h 6456362"/>
              <a:gd name="connsiteX232" fmla="*/ 492751 w 2332038"/>
              <a:gd name="connsiteY232" fmla="*/ 3696917 h 6456362"/>
              <a:gd name="connsiteX233" fmla="*/ 498306 w 2332038"/>
              <a:gd name="connsiteY233" fmla="*/ 3674696 h 6456362"/>
              <a:gd name="connsiteX234" fmla="*/ 503067 w 2332038"/>
              <a:gd name="connsiteY234" fmla="*/ 3651680 h 6456362"/>
              <a:gd name="connsiteX235" fmla="*/ 506241 w 2332038"/>
              <a:gd name="connsiteY235" fmla="*/ 3628665 h 6456362"/>
              <a:gd name="connsiteX236" fmla="*/ 508621 w 2332038"/>
              <a:gd name="connsiteY236" fmla="*/ 3604856 h 6456362"/>
              <a:gd name="connsiteX237" fmla="*/ 509414 w 2332038"/>
              <a:gd name="connsiteY237" fmla="*/ 3581841 h 6456362"/>
              <a:gd name="connsiteX238" fmla="*/ 509414 w 2332038"/>
              <a:gd name="connsiteY238" fmla="*/ 3557239 h 6456362"/>
              <a:gd name="connsiteX239" fmla="*/ 508621 w 2332038"/>
              <a:gd name="connsiteY239" fmla="*/ 3533430 h 6456362"/>
              <a:gd name="connsiteX240" fmla="*/ 506241 w 2332038"/>
              <a:gd name="connsiteY240" fmla="*/ 3508827 h 6456362"/>
              <a:gd name="connsiteX241" fmla="*/ 503067 w 2332038"/>
              <a:gd name="connsiteY241" fmla="*/ 3485018 h 6456362"/>
              <a:gd name="connsiteX242" fmla="*/ 183294 w 2332038"/>
              <a:gd name="connsiteY242" fmla="*/ 1501742 h 6456362"/>
              <a:gd name="connsiteX243" fmla="*/ 176946 w 2332038"/>
              <a:gd name="connsiteY243" fmla="*/ 1466029 h 6456362"/>
              <a:gd name="connsiteX244" fmla="*/ 167424 w 2332038"/>
              <a:gd name="connsiteY244" fmla="*/ 1429522 h 6456362"/>
              <a:gd name="connsiteX245" fmla="*/ 157902 w 2332038"/>
              <a:gd name="connsiteY245" fmla="*/ 1393015 h 6456362"/>
              <a:gd name="connsiteX246" fmla="*/ 146794 w 2332038"/>
              <a:gd name="connsiteY246" fmla="*/ 1358095 h 6456362"/>
              <a:gd name="connsiteX247" fmla="*/ 163457 w 2332038"/>
              <a:gd name="connsiteY247" fmla="*/ 1354127 h 6456362"/>
              <a:gd name="connsiteX248" fmla="*/ 180120 w 2332038"/>
              <a:gd name="connsiteY248" fmla="*/ 1348572 h 6456362"/>
              <a:gd name="connsiteX249" fmla="*/ 874663 w 2332038"/>
              <a:gd name="connsiteY249" fmla="*/ 0 h 6456362"/>
              <a:gd name="connsiteX250" fmla="*/ 1439863 w 2332038"/>
              <a:gd name="connsiteY250" fmla="*/ 565200 h 6456362"/>
              <a:gd name="connsiteX251" fmla="*/ 874663 w 2332038"/>
              <a:gd name="connsiteY251" fmla="*/ 1130400 h 6456362"/>
              <a:gd name="connsiteX252" fmla="*/ 309463 w 2332038"/>
              <a:gd name="connsiteY252" fmla="*/ 565200 h 6456362"/>
              <a:gd name="connsiteX253" fmla="*/ 874663 w 2332038"/>
              <a:gd name="connsiteY253" fmla="*/ 0 h 645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</a:cxnLst>
            <a:rect l="l" t="t" r="r" b="b"/>
            <a:pathLst>
              <a:path w="2332038" h="6456362">
                <a:moveTo>
                  <a:pt x="461806" y="1287462"/>
                </a:moveTo>
                <a:lnTo>
                  <a:pt x="677632" y="2108074"/>
                </a:lnTo>
                <a:lnTo>
                  <a:pt x="794274" y="1538249"/>
                </a:lnTo>
                <a:lnTo>
                  <a:pt x="680013" y="1424760"/>
                </a:lnTo>
                <a:lnTo>
                  <a:pt x="808556" y="1296986"/>
                </a:lnTo>
                <a:lnTo>
                  <a:pt x="875209" y="1296986"/>
                </a:lnTo>
                <a:lnTo>
                  <a:pt x="941861" y="1296986"/>
                </a:lnTo>
                <a:lnTo>
                  <a:pt x="1069611" y="1424760"/>
                </a:lnTo>
                <a:lnTo>
                  <a:pt x="956144" y="1538249"/>
                </a:lnTo>
                <a:lnTo>
                  <a:pt x="1072785" y="2108074"/>
                </a:lnTo>
                <a:lnTo>
                  <a:pt x="1287818" y="1287462"/>
                </a:lnTo>
                <a:lnTo>
                  <a:pt x="1570297" y="1348572"/>
                </a:lnTo>
                <a:lnTo>
                  <a:pt x="1592515" y="1354127"/>
                </a:lnTo>
                <a:lnTo>
                  <a:pt x="1614732" y="1358889"/>
                </a:lnTo>
                <a:lnTo>
                  <a:pt x="1635363" y="1366825"/>
                </a:lnTo>
                <a:lnTo>
                  <a:pt x="1657580" y="1373174"/>
                </a:lnTo>
                <a:lnTo>
                  <a:pt x="1677417" y="1382698"/>
                </a:lnTo>
                <a:lnTo>
                  <a:pt x="1698048" y="1391428"/>
                </a:lnTo>
                <a:lnTo>
                  <a:pt x="1717885" y="1400951"/>
                </a:lnTo>
                <a:lnTo>
                  <a:pt x="1736135" y="1412062"/>
                </a:lnTo>
                <a:lnTo>
                  <a:pt x="1755178" y="1423173"/>
                </a:lnTo>
                <a:lnTo>
                  <a:pt x="1773428" y="1435077"/>
                </a:lnTo>
                <a:lnTo>
                  <a:pt x="1792472" y="1446981"/>
                </a:lnTo>
                <a:lnTo>
                  <a:pt x="1809135" y="1460473"/>
                </a:lnTo>
                <a:lnTo>
                  <a:pt x="1826591" y="1473171"/>
                </a:lnTo>
                <a:lnTo>
                  <a:pt x="1843254" y="1487457"/>
                </a:lnTo>
                <a:lnTo>
                  <a:pt x="1858331" y="1503329"/>
                </a:lnTo>
                <a:lnTo>
                  <a:pt x="1873407" y="1518408"/>
                </a:lnTo>
                <a:lnTo>
                  <a:pt x="1887689" y="1535074"/>
                </a:lnTo>
                <a:lnTo>
                  <a:pt x="1901972" y="1551740"/>
                </a:lnTo>
                <a:lnTo>
                  <a:pt x="1916255" y="1567613"/>
                </a:lnTo>
                <a:lnTo>
                  <a:pt x="1928950" y="1585866"/>
                </a:lnTo>
                <a:lnTo>
                  <a:pt x="1940853" y="1604120"/>
                </a:lnTo>
                <a:lnTo>
                  <a:pt x="1952755" y="1623167"/>
                </a:lnTo>
                <a:lnTo>
                  <a:pt x="1963863" y="1641420"/>
                </a:lnTo>
                <a:lnTo>
                  <a:pt x="1973385" y="1661261"/>
                </a:lnTo>
                <a:lnTo>
                  <a:pt x="1983700" y="1681102"/>
                </a:lnTo>
                <a:lnTo>
                  <a:pt x="1990842" y="1700942"/>
                </a:lnTo>
                <a:lnTo>
                  <a:pt x="2000364" y="1721577"/>
                </a:lnTo>
                <a:lnTo>
                  <a:pt x="2006711" y="1743005"/>
                </a:lnTo>
                <a:lnTo>
                  <a:pt x="2013059" y="1764433"/>
                </a:lnTo>
                <a:lnTo>
                  <a:pt x="2018614" y="1785861"/>
                </a:lnTo>
                <a:lnTo>
                  <a:pt x="2024168" y="1807289"/>
                </a:lnTo>
                <a:lnTo>
                  <a:pt x="2027342" y="1830304"/>
                </a:lnTo>
                <a:lnTo>
                  <a:pt x="2329658" y="3696123"/>
                </a:lnTo>
                <a:lnTo>
                  <a:pt x="2332038" y="3719932"/>
                </a:lnTo>
                <a:lnTo>
                  <a:pt x="2332038" y="3742948"/>
                </a:lnTo>
                <a:lnTo>
                  <a:pt x="2330451" y="3765963"/>
                </a:lnTo>
                <a:lnTo>
                  <a:pt x="2326484" y="3788978"/>
                </a:lnTo>
                <a:lnTo>
                  <a:pt x="2320929" y="3811200"/>
                </a:lnTo>
                <a:lnTo>
                  <a:pt x="2312995" y="3831834"/>
                </a:lnTo>
                <a:lnTo>
                  <a:pt x="2304266" y="3853262"/>
                </a:lnTo>
                <a:lnTo>
                  <a:pt x="2292364" y="3872309"/>
                </a:lnTo>
                <a:lnTo>
                  <a:pt x="2278875" y="3890562"/>
                </a:lnTo>
                <a:lnTo>
                  <a:pt x="2264592" y="3908022"/>
                </a:lnTo>
                <a:lnTo>
                  <a:pt x="2247929" y="3923101"/>
                </a:lnTo>
                <a:lnTo>
                  <a:pt x="2230473" y="3938180"/>
                </a:lnTo>
                <a:lnTo>
                  <a:pt x="2212223" y="3950878"/>
                </a:lnTo>
                <a:lnTo>
                  <a:pt x="2192386" y="3961989"/>
                </a:lnTo>
                <a:lnTo>
                  <a:pt x="2170168" y="3971512"/>
                </a:lnTo>
                <a:lnTo>
                  <a:pt x="2147157" y="3979449"/>
                </a:lnTo>
                <a:lnTo>
                  <a:pt x="2133668" y="3982623"/>
                </a:lnTo>
                <a:lnTo>
                  <a:pt x="2120972" y="3985004"/>
                </a:lnTo>
                <a:lnTo>
                  <a:pt x="2107483" y="3986591"/>
                </a:lnTo>
                <a:lnTo>
                  <a:pt x="2094788" y="3988179"/>
                </a:lnTo>
                <a:lnTo>
                  <a:pt x="2081298" y="3988179"/>
                </a:lnTo>
                <a:lnTo>
                  <a:pt x="2067809" y="3988179"/>
                </a:lnTo>
                <a:lnTo>
                  <a:pt x="2055114" y="3986591"/>
                </a:lnTo>
                <a:lnTo>
                  <a:pt x="2041624" y="3985004"/>
                </a:lnTo>
                <a:lnTo>
                  <a:pt x="2029722" y="3982623"/>
                </a:lnTo>
                <a:lnTo>
                  <a:pt x="2016233" y="3980242"/>
                </a:lnTo>
                <a:lnTo>
                  <a:pt x="1992429" y="3972306"/>
                </a:lnTo>
                <a:lnTo>
                  <a:pt x="1969418" y="3961989"/>
                </a:lnTo>
                <a:lnTo>
                  <a:pt x="1946407" y="3949291"/>
                </a:lnTo>
                <a:lnTo>
                  <a:pt x="1924983" y="3935006"/>
                </a:lnTo>
                <a:lnTo>
                  <a:pt x="1906733" y="3917546"/>
                </a:lnTo>
                <a:lnTo>
                  <a:pt x="1889276" y="3900086"/>
                </a:lnTo>
                <a:lnTo>
                  <a:pt x="1880548" y="3888975"/>
                </a:lnTo>
                <a:lnTo>
                  <a:pt x="1872613" y="3879452"/>
                </a:lnTo>
                <a:lnTo>
                  <a:pt x="1866265" y="3868341"/>
                </a:lnTo>
                <a:lnTo>
                  <a:pt x="1859124" y="3857230"/>
                </a:lnTo>
                <a:lnTo>
                  <a:pt x="1853570" y="3845326"/>
                </a:lnTo>
                <a:lnTo>
                  <a:pt x="1848809" y="3833421"/>
                </a:lnTo>
                <a:lnTo>
                  <a:pt x="1843254" y="3820723"/>
                </a:lnTo>
                <a:lnTo>
                  <a:pt x="1838494" y="3808025"/>
                </a:lnTo>
                <a:lnTo>
                  <a:pt x="1835320" y="3794533"/>
                </a:lnTo>
                <a:lnTo>
                  <a:pt x="1832939" y="3781835"/>
                </a:lnTo>
                <a:lnTo>
                  <a:pt x="1609178" y="2545363"/>
                </a:lnTo>
                <a:lnTo>
                  <a:pt x="1582199" y="3331848"/>
                </a:lnTo>
                <a:lnTo>
                  <a:pt x="1581406" y="3387402"/>
                </a:lnTo>
                <a:lnTo>
                  <a:pt x="1581406" y="3440575"/>
                </a:lnTo>
                <a:lnTo>
                  <a:pt x="1583786" y="3496129"/>
                </a:lnTo>
                <a:lnTo>
                  <a:pt x="1586167" y="3549302"/>
                </a:lnTo>
                <a:lnTo>
                  <a:pt x="1749624" y="6119070"/>
                </a:lnTo>
                <a:lnTo>
                  <a:pt x="1750417" y="6136530"/>
                </a:lnTo>
                <a:lnTo>
                  <a:pt x="1750417" y="6153196"/>
                </a:lnTo>
                <a:lnTo>
                  <a:pt x="1749624" y="6169862"/>
                </a:lnTo>
                <a:lnTo>
                  <a:pt x="1747243" y="6185735"/>
                </a:lnTo>
                <a:lnTo>
                  <a:pt x="1744069" y="6202401"/>
                </a:lnTo>
                <a:lnTo>
                  <a:pt x="1740896" y="6218273"/>
                </a:lnTo>
                <a:lnTo>
                  <a:pt x="1736135" y="6234146"/>
                </a:lnTo>
                <a:lnTo>
                  <a:pt x="1730580" y="6248431"/>
                </a:lnTo>
                <a:lnTo>
                  <a:pt x="1725026" y="6264304"/>
                </a:lnTo>
                <a:lnTo>
                  <a:pt x="1718678" y="6278589"/>
                </a:lnTo>
                <a:lnTo>
                  <a:pt x="1710743" y="6292875"/>
                </a:lnTo>
                <a:lnTo>
                  <a:pt x="1703602" y="6305573"/>
                </a:lnTo>
                <a:lnTo>
                  <a:pt x="1694874" y="6319065"/>
                </a:lnTo>
                <a:lnTo>
                  <a:pt x="1686145" y="6332556"/>
                </a:lnTo>
                <a:lnTo>
                  <a:pt x="1675037" y="6344461"/>
                </a:lnTo>
                <a:lnTo>
                  <a:pt x="1664721" y="6356365"/>
                </a:lnTo>
                <a:lnTo>
                  <a:pt x="1653613" y="6367475"/>
                </a:lnTo>
                <a:lnTo>
                  <a:pt x="1641711" y="6378587"/>
                </a:lnTo>
                <a:lnTo>
                  <a:pt x="1629808" y="6388110"/>
                </a:lnTo>
                <a:lnTo>
                  <a:pt x="1617906" y="6398427"/>
                </a:lnTo>
                <a:lnTo>
                  <a:pt x="1604417" y="6407157"/>
                </a:lnTo>
                <a:lnTo>
                  <a:pt x="1590134" y="6414299"/>
                </a:lnTo>
                <a:lnTo>
                  <a:pt x="1577439" y="6422236"/>
                </a:lnTo>
                <a:lnTo>
                  <a:pt x="1561569" y="6428585"/>
                </a:lnTo>
                <a:lnTo>
                  <a:pt x="1547286" y="6435727"/>
                </a:lnTo>
                <a:lnTo>
                  <a:pt x="1532210" y="6441283"/>
                </a:lnTo>
                <a:lnTo>
                  <a:pt x="1516341" y="6445251"/>
                </a:lnTo>
                <a:lnTo>
                  <a:pt x="1500471" y="6450013"/>
                </a:lnTo>
                <a:lnTo>
                  <a:pt x="1484601" y="6451600"/>
                </a:lnTo>
                <a:lnTo>
                  <a:pt x="1468732" y="6453981"/>
                </a:lnTo>
                <a:lnTo>
                  <a:pt x="1450482" y="6455569"/>
                </a:lnTo>
                <a:lnTo>
                  <a:pt x="1434612" y="6456362"/>
                </a:lnTo>
                <a:lnTo>
                  <a:pt x="1418743" y="6456362"/>
                </a:lnTo>
                <a:lnTo>
                  <a:pt x="1403666" y="6455569"/>
                </a:lnTo>
                <a:lnTo>
                  <a:pt x="1389384" y="6453187"/>
                </a:lnTo>
                <a:lnTo>
                  <a:pt x="1375101" y="6450807"/>
                </a:lnTo>
                <a:lnTo>
                  <a:pt x="1360819" y="6447632"/>
                </a:lnTo>
                <a:lnTo>
                  <a:pt x="1346536" y="6444457"/>
                </a:lnTo>
                <a:lnTo>
                  <a:pt x="1332253" y="6439696"/>
                </a:lnTo>
                <a:lnTo>
                  <a:pt x="1318764" y="6434141"/>
                </a:lnTo>
                <a:lnTo>
                  <a:pt x="1292579" y="6423029"/>
                </a:lnTo>
                <a:lnTo>
                  <a:pt x="1267188" y="6408745"/>
                </a:lnTo>
                <a:lnTo>
                  <a:pt x="1244177" y="6392871"/>
                </a:lnTo>
                <a:lnTo>
                  <a:pt x="1221960" y="6375412"/>
                </a:lnTo>
                <a:lnTo>
                  <a:pt x="1201329" y="6355571"/>
                </a:lnTo>
                <a:lnTo>
                  <a:pt x="1183872" y="6333349"/>
                </a:lnTo>
                <a:lnTo>
                  <a:pt x="1167209" y="6309541"/>
                </a:lnTo>
                <a:lnTo>
                  <a:pt x="1152927" y="6284939"/>
                </a:lnTo>
                <a:lnTo>
                  <a:pt x="1146579" y="6271447"/>
                </a:lnTo>
                <a:lnTo>
                  <a:pt x="1141025" y="6258749"/>
                </a:lnTo>
                <a:lnTo>
                  <a:pt x="1135470" y="6244463"/>
                </a:lnTo>
                <a:lnTo>
                  <a:pt x="1131503" y="6230971"/>
                </a:lnTo>
                <a:lnTo>
                  <a:pt x="1126742" y="6216687"/>
                </a:lnTo>
                <a:lnTo>
                  <a:pt x="1123568" y="6202401"/>
                </a:lnTo>
                <a:lnTo>
                  <a:pt x="1121188" y="6187322"/>
                </a:lnTo>
                <a:lnTo>
                  <a:pt x="1118807" y="6171449"/>
                </a:lnTo>
                <a:lnTo>
                  <a:pt x="875209" y="3814374"/>
                </a:lnTo>
                <a:lnTo>
                  <a:pt x="631610" y="6171449"/>
                </a:lnTo>
                <a:lnTo>
                  <a:pt x="629230" y="6187322"/>
                </a:lnTo>
                <a:lnTo>
                  <a:pt x="626849" y="6202401"/>
                </a:lnTo>
                <a:lnTo>
                  <a:pt x="623676" y="6216687"/>
                </a:lnTo>
                <a:lnTo>
                  <a:pt x="618915" y="6230971"/>
                </a:lnTo>
                <a:lnTo>
                  <a:pt x="614947" y="6244463"/>
                </a:lnTo>
                <a:lnTo>
                  <a:pt x="609393" y="6258749"/>
                </a:lnTo>
                <a:lnTo>
                  <a:pt x="603839" y="6271447"/>
                </a:lnTo>
                <a:lnTo>
                  <a:pt x="597491" y="6284939"/>
                </a:lnTo>
                <a:lnTo>
                  <a:pt x="583208" y="6309541"/>
                </a:lnTo>
                <a:lnTo>
                  <a:pt x="566545" y="6333349"/>
                </a:lnTo>
                <a:lnTo>
                  <a:pt x="549088" y="6355571"/>
                </a:lnTo>
                <a:lnTo>
                  <a:pt x="528458" y="6375412"/>
                </a:lnTo>
                <a:lnTo>
                  <a:pt x="506241" y="6392871"/>
                </a:lnTo>
                <a:lnTo>
                  <a:pt x="483230" y="6408745"/>
                </a:lnTo>
                <a:lnTo>
                  <a:pt x="457838" y="6423029"/>
                </a:lnTo>
                <a:lnTo>
                  <a:pt x="431653" y="6434141"/>
                </a:lnTo>
                <a:lnTo>
                  <a:pt x="418164" y="6439696"/>
                </a:lnTo>
                <a:lnTo>
                  <a:pt x="403882" y="6444457"/>
                </a:lnTo>
                <a:lnTo>
                  <a:pt x="389599" y="6447632"/>
                </a:lnTo>
                <a:lnTo>
                  <a:pt x="375316" y="6450807"/>
                </a:lnTo>
                <a:lnTo>
                  <a:pt x="361034" y="6453187"/>
                </a:lnTo>
                <a:lnTo>
                  <a:pt x="346751" y="6455569"/>
                </a:lnTo>
                <a:lnTo>
                  <a:pt x="331675" y="6456362"/>
                </a:lnTo>
                <a:lnTo>
                  <a:pt x="315805" y="6456362"/>
                </a:lnTo>
                <a:lnTo>
                  <a:pt x="299935" y="6455569"/>
                </a:lnTo>
                <a:lnTo>
                  <a:pt x="281685" y="6453981"/>
                </a:lnTo>
                <a:lnTo>
                  <a:pt x="265816" y="6451600"/>
                </a:lnTo>
                <a:lnTo>
                  <a:pt x="249946" y="6450013"/>
                </a:lnTo>
                <a:lnTo>
                  <a:pt x="234076" y="6445251"/>
                </a:lnTo>
                <a:lnTo>
                  <a:pt x="218207" y="6441283"/>
                </a:lnTo>
                <a:lnTo>
                  <a:pt x="203131" y="6435727"/>
                </a:lnTo>
                <a:lnTo>
                  <a:pt x="188848" y="6428585"/>
                </a:lnTo>
                <a:lnTo>
                  <a:pt x="172978" y="6422236"/>
                </a:lnTo>
                <a:lnTo>
                  <a:pt x="160283" y="6414299"/>
                </a:lnTo>
                <a:lnTo>
                  <a:pt x="146000" y="6407157"/>
                </a:lnTo>
                <a:lnTo>
                  <a:pt x="132511" y="6398427"/>
                </a:lnTo>
                <a:lnTo>
                  <a:pt x="120609" y="6388110"/>
                </a:lnTo>
                <a:lnTo>
                  <a:pt x="108707" y="6378587"/>
                </a:lnTo>
                <a:lnTo>
                  <a:pt x="96011" y="6367475"/>
                </a:lnTo>
                <a:lnTo>
                  <a:pt x="85696" y="6356365"/>
                </a:lnTo>
                <a:lnTo>
                  <a:pt x="74587" y="6344461"/>
                </a:lnTo>
                <a:lnTo>
                  <a:pt x="64272" y="6332556"/>
                </a:lnTo>
                <a:lnTo>
                  <a:pt x="55543" y="6319065"/>
                </a:lnTo>
                <a:lnTo>
                  <a:pt x="46815" y="6305573"/>
                </a:lnTo>
                <a:lnTo>
                  <a:pt x="39674" y="6292875"/>
                </a:lnTo>
                <a:lnTo>
                  <a:pt x="31739" y="6278589"/>
                </a:lnTo>
                <a:lnTo>
                  <a:pt x="25391" y="6264304"/>
                </a:lnTo>
                <a:lnTo>
                  <a:pt x="19837" y="6248431"/>
                </a:lnTo>
                <a:lnTo>
                  <a:pt x="14282" y="6234146"/>
                </a:lnTo>
                <a:lnTo>
                  <a:pt x="9522" y="6218273"/>
                </a:lnTo>
                <a:lnTo>
                  <a:pt x="6348" y="6202401"/>
                </a:lnTo>
                <a:lnTo>
                  <a:pt x="3174" y="6185735"/>
                </a:lnTo>
                <a:lnTo>
                  <a:pt x="793" y="6169862"/>
                </a:lnTo>
                <a:lnTo>
                  <a:pt x="0" y="6153196"/>
                </a:lnTo>
                <a:lnTo>
                  <a:pt x="0" y="6136530"/>
                </a:lnTo>
                <a:lnTo>
                  <a:pt x="793" y="6119070"/>
                </a:lnTo>
                <a:lnTo>
                  <a:pt x="131717" y="4062780"/>
                </a:lnTo>
                <a:lnTo>
                  <a:pt x="132511" y="4062780"/>
                </a:lnTo>
                <a:lnTo>
                  <a:pt x="155522" y="4056431"/>
                </a:lnTo>
                <a:lnTo>
                  <a:pt x="178533" y="4047701"/>
                </a:lnTo>
                <a:lnTo>
                  <a:pt x="200750" y="4038177"/>
                </a:lnTo>
                <a:lnTo>
                  <a:pt x="222968" y="4028654"/>
                </a:lnTo>
                <a:lnTo>
                  <a:pt x="243598" y="4017543"/>
                </a:lnTo>
                <a:lnTo>
                  <a:pt x="264229" y="4005638"/>
                </a:lnTo>
                <a:lnTo>
                  <a:pt x="284066" y="3992147"/>
                </a:lnTo>
                <a:lnTo>
                  <a:pt x="303109" y="3979449"/>
                </a:lnTo>
                <a:lnTo>
                  <a:pt x="321360" y="3965163"/>
                </a:lnTo>
                <a:lnTo>
                  <a:pt x="338816" y="3949291"/>
                </a:lnTo>
                <a:lnTo>
                  <a:pt x="355479" y="3934212"/>
                </a:lnTo>
                <a:lnTo>
                  <a:pt x="372142" y="3917546"/>
                </a:lnTo>
                <a:lnTo>
                  <a:pt x="387219" y="3900086"/>
                </a:lnTo>
                <a:lnTo>
                  <a:pt x="401501" y="3882626"/>
                </a:lnTo>
                <a:lnTo>
                  <a:pt x="415784" y="3863579"/>
                </a:lnTo>
                <a:lnTo>
                  <a:pt x="428479" y="3845326"/>
                </a:lnTo>
                <a:lnTo>
                  <a:pt x="440382" y="3825485"/>
                </a:lnTo>
                <a:lnTo>
                  <a:pt x="451490" y="3804851"/>
                </a:lnTo>
                <a:lnTo>
                  <a:pt x="461806" y="3783423"/>
                </a:lnTo>
                <a:lnTo>
                  <a:pt x="471327" y="3762788"/>
                </a:lnTo>
                <a:lnTo>
                  <a:pt x="480056" y="3742154"/>
                </a:lnTo>
                <a:lnTo>
                  <a:pt x="486404" y="3719932"/>
                </a:lnTo>
                <a:lnTo>
                  <a:pt x="492751" y="3696917"/>
                </a:lnTo>
                <a:lnTo>
                  <a:pt x="498306" y="3674696"/>
                </a:lnTo>
                <a:lnTo>
                  <a:pt x="503067" y="3651680"/>
                </a:lnTo>
                <a:lnTo>
                  <a:pt x="506241" y="3628665"/>
                </a:lnTo>
                <a:lnTo>
                  <a:pt x="508621" y="3604856"/>
                </a:lnTo>
                <a:lnTo>
                  <a:pt x="509414" y="3581841"/>
                </a:lnTo>
                <a:lnTo>
                  <a:pt x="509414" y="3557239"/>
                </a:lnTo>
                <a:lnTo>
                  <a:pt x="508621" y="3533430"/>
                </a:lnTo>
                <a:lnTo>
                  <a:pt x="506241" y="3508827"/>
                </a:lnTo>
                <a:lnTo>
                  <a:pt x="503067" y="3485018"/>
                </a:lnTo>
                <a:lnTo>
                  <a:pt x="183294" y="1501742"/>
                </a:lnTo>
                <a:lnTo>
                  <a:pt x="176946" y="1466029"/>
                </a:lnTo>
                <a:lnTo>
                  <a:pt x="167424" y="1429522"/>
                </a:lnTo>
                <a:lnTo>
                  <a:pt x="157902" y="1393015"/>
                </a:lnTo>
                <a:lnTo>
                  <a:pt x="146794" y="1358095"/>
                </a:lnTo>
                <a:lnTo>
                  <a:pt x="163457" y="1354127"/>
                </a:lnTo>
                <a:lnTo>
                  <a:pt x="180120" y="1348572"/>
                </a:lnTo>
                <a:close/>
                <a:moveTo>
                  <a:pt x="874663" y="0"/>
                </a:moveTo>
                <a:cubicBezTo>
                  <a:pt x="1186814" y="0"/>
                  <a:pt x="1439863" y="253049"/>
                  <a:pt x="1439863" y="565200"/>
                </a:cubicBezTo>
                <a:cubicBezTo>
                  <a:pt x="1439863" y="877351"/>
                  <a:pt x="1186814" y="1130400"/>
                  <a:pt x="874663" y="1130400"/>
                </a:cubicBezTo>
                <a:cubicBezTo>
                  <a:pt x="562512" y="1130400"/>
                  <a:pt x="309463" y="877351"/>
                  <a:pt x="309463" y="565200"/>
                </a:cubicBezTo>
                <a:cubicBezTo>
                  <a:pt x="309463" y="253049"/>
                  <a:pt x="562512" y="0"/>
                  <a:pt x="874663" y="0"/>
                </a:cubicBezTo>
                <a:close/>
              </a:path>
            </a:pathLst>
          </a:cu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任意多边形 10" descr="D:\51PPT模板网\51pptmoban.com\图片.jpg">
            <a:extLst>
              <a:ext uri="{FF2B5EF4-FFF2-40B4-BE49-F238E27FC236}">
                <a16:creationId xmlns:a16="http://schemas.microsoft.com/office/drawing/2014/main" id="{4B006A1F-27A0-6B30-F263-BFCC3506865D}"/>
              </a:ext>
            </a:extLst>
          </p:cNvPr>
          <p:cNvSpPr/>
          <p:nvPr/>
        </p:nvSpPr>
        <p:spPr>
          <a:xfrm>
            <a:off x="5633863" y="1701837"/>
            <a:ext cx="923164" cy="2045437"/>
          </a:xfrm>
          <a:custGeom>
            <a:avLst/>
            <a:gdLst>
              <a:gd name="connsiteX0" fmla="*/ 1108301 w 3095625"/>
              <a:gd name="connsiteY0" fmla="*/ 1366838 h 6858001"/>
              <a:gd name="connsiteX1" fmla="*/ 1336783 w 3095625"/>
              <a:gd name="connsiteY1" fmla="*/ 2238376 h 6858001"/>
              <a:gd name="connsiteX2" fmla="*/ 1461338 w 3095625"/>
              <a:gd name="connsiteY2" fmla="*/ 1632745 h 6858001"/>
              <a:gd name="connsiteX3" fmla="*/ 1339957 w 3095625"/>
              <a:gd name="connsiteY3" fmla="*/ 1512095 h 6858001"/>
              <a:gd name="connsiteX4" fmla="*/ 1476412 w 3095625"/>
              <a:gd name="connsiteY4" fmla="*/ 1375569 h 6858001"/>
              <a:gd name="connsiteX5" fmla="*/ 1547813 w 3095625"/>
              <a:gd name="connsiteY5" fmla="*/ 1375569 h 6858001"/>
              <a:gd name="connsiteX6" fmla="*/ 1619214 w 3095625"/>
              <a:gd name="connsiteY6" fmla="*/ 1375569 h 6858001"/>
              <a:gd name="connsiteX7" fmla="*/ 1754082 w 3095625"/>
              <a:gd name="connsiteY7" fmla="*/ 1512095 h 6858001"/>
              <a:gd name="connsiteX8" fmla="*/ 1634287 w 3095625"/>
              <a:gd name="connsiteY8" fmla="*/ 1632745 h 6858001"/>
              <a:gd name="connsiteX9" fmla="*/ 1757255 w 3095625"/>
              <a:gd name="connsiteY9" fmla="*/ 2238376 h 6858001"/>
              <a:gd name="connsiteX10" fmla="*/ 1985738 w 3095625"/>
              <a:gd name="connsiteY10" fmla="*/ 1366838 h 6858001"/>
              <a:gd name="connsiteX11" fmla="*/ 2285622 w 3095625"/>
              <a:gd name="connsiteY11" fmla="*/ 1430338 h 6858001"/>
              <a:gd name="connsiteX12" fmla="*/ 2310215 w 3095625"/>
              <a:gd name="connsiteY12" fmla="*/ 1435894 h 6858001"/>
              <a:gd name="connsiteX13" fmla="*/ 2333222 w 3095625"/>
              <a:gd name="connsiteY13" fmla="*/ 1442244 h 6858001"/>
              <a:gd name="connsiteX14" fmla="*/ 2354643 w 3095625"/>
              <a:gd name="connsiteY14" fmla="*/ 1450182 h 6858001"/>
              <a:gd name="connsiteX15" fmla="*/ 2378443 w 3095625"/>
              <a:gd name="connsiteY15" fmla="*/ 1458120 h 6858001"/>
              <a:gd name="connsiteX16" fmla="*/ 2399863 w 3095625"/>
              <a:gd name="connsiteY16" fmla="*/ 1466851 h 6858001"/>
              <a:gd name="connsiteX17" fmla="*/ 2421283 w 3095625"/>
              <a:gd name="connsiteY17" fmla="*/ 1476376 h 6858001"/>
              <a:gd name="connsiteX18" fmla="*/ 2441910 w 3095625"/>
              <a:gd name="connsiteY18" fmla="*/ 1486695 h 6858001"/>
              <a:gd name="connsiteX19" fmla="*/ 2462537 w 3095625"/>
              <a:gd name="connsiteY19" fmla="*/ 1497807 h 6858001"/>
              <a:gd name="connsiteX20" fmla="*/ 2482371 w 3095625"/>
              <a:gd name="connsiteY20" fmla="*/ 1509713 h 6858001"/>
              <a:gd name="connsiteX21" fmla="*/ 2502204 w 3095625"/>
              <a:gd name="connsiteY21" fmla="*/ 1522413 h 6858001"/>
              <a:gd name="connsiteX22" fmla="*/ 2521245 w 3095625"/>
              <a:gd name="connsiteY22" fmla="*/ 1535907 h 6858001"/>
              <a:gd name="connsiteX23" fmla="*/ 2539492 w 3095625"/>
              <a:gd name="connsiteY23" fmla="*/ 1549401 h 6858001"/>
              <a:gd name="connsiteX24" fmla="*/ 2558532 w 3095625"/>
              <a:gd name="connsiteY24" fmla="*/ 1564482 h 6858001"/>
              <a:gd name="connsiteX25" fmla="*/ 2575985 w 3095625"/>
              <a:gd name="connsiteY25" fmla="*/ 1578770 h 6858001"/>
              <a:gd name="connsiteX26" fmla="*/ 2592646 w 3095625"/>
              <a:gd name="connsiteY26" fmla="*/ 1595438 h 6858001"/>
              <a:gd name="connsiteX27" fmla="*/ 2608512 w 3095625"/>
              <a:gd name="connsiteY27" fmla="*/ 1612107 h 6858001"/>
              <a:gd name="connsiteX28" fmla="*/ 2624379 w 3095625"/>
              <a:gd name="connsiteY28" fmla="*/ 1627982 h 6858001"/>
              <a:gd name="connsiteX29" fmla="*/ 2638659 w 3095625"/>
              <a:gd name="connsiteY29" fmla="*/ 1645445 h 6858001"/>
              <a:gd name="connsiteX30" fmla="*/ 2652940 w 3095625"/>
              <a:gd name="connsiteY30" fmla="*/ 1664495 h 6858001"/>
              <a:gd name="connsiteX31" fmla="*/ 2667220 w 3095625"/>
              <a:gd name="connsiteY31" fmla="*/ 1683545 h 6858001"/>
              <a:gd name="connsiteX32" fmla="*/ 2679913 w 3095625"/>
              <a:gd name="connsiteY32" fmla="*/ 1701801 h 6858001"/>
              <a:gd name="connsiteX33" fmla="*/ 2691813 w 3095625"/>
              <a:gd name="connsiteY33" fmla="*/ 1721645 h 6858001"/>
              <a:gd name="connsiteX34" fmla="*/ 2702920 w 3095625"/>
              <a:gd name="connsiteY34" fmla="*/ 1742282 h 6858001"/>
              <a:gd name="connsiteX35" fmla="*/ 2714027 w 3095625"/>
              <a:gd name="connsiteY35" fmla="*/ 1763713 h 6858001"/>
              <a:gd name="connsiteX36" fmla="*/ 2724341 w 3095625"/>
              <a:gd name="connsiteY36" fmla="*/ 1784351 h 6858001"/>
              <a:gd name="connsiteX37" fmla="*/ 2733861 w 3095625"/>
              <a:gd name="connsiteY37" fmla="*/ 1804988 h 6858001"/>
              <a:gd name="connsiteX38" fmla="*/ 2741794 w 3095625"/>
              <a:gd name="connsiteY38" fmla="*/ 1827213 h 6858001"/>
              <a:gd name="connsiteX39" fmla="*/ 2748934 w 3095625"/>
              <a:gd name="connsiteY39" fmla="*/ 1850232 h 6858001"/>
              <a:gd name="connsiteX40" fmla="*/ 2756868 w 3095625"/>
              <a:gd name="connsiteY40" fmla="*/ 1872457 h 6858001"/>
              <a:gd name="connsiteX41" fmla="*/ 2762421 w 3095625"/>
              <a:gd name="connsiteY41" fmla="*/ 1895476 h 6858001"/>
              <a:gd name="connsiteX42" fmla="*/ 2767974 w 3095625"/>
              <a:gd name="connsiteY42" fmla="*/ 1919288 h 6858001"/>
              <a:gd name="connsiteX43" fmla="*/ 2772734 w 3095625"/>
              <a:gd name="connsiteY43" fmla="*/ 1942307 h 6858001"/>
              <a:gd name="connsiteX44" fmla="*/ 3091658 w 3095625"/>
              <a:gd name="connsiteY44" fmla="*/ 3925888 h 6858001"/>
              <a:gd name="connsiteX45" fmla="*/ 3095625 w 3095625"/>
              <a:gd name="connsiteY45" fmla="*/ 3950495 h 6858001"/>
              <a:gd name="connsiteX46" fmla="*/ 3095625 w 3095625"/>
              <a:gd name="connsiteY46" fmla="*/ 3975101 h 6858001"/>
              <a:gd name="connsiteX47" fmla="*/ 3093245 w 3095625"/>
              <a:gd name="connsiteY47" fmla="*/ 4000501 h 6858001"/>
              <a:gd name="connsiteX48" fmla="*/ 3090072 w 3095625"/>
              <a:gd name="connsiteY48" fmla="*/ 4023520 h 6858001"/>
              <a:gd name="connsiteX49" fmla="*/ 3082932 w 3095625"/>
              <a:gd name="connsiteY49" fmla="*/ 4047332 h 6858001"/>
              <a:gd name="connsiteX50" fmla="*/ 3075792 w 3095625"/>
              <a:gd name="connsiteY50" fmla="*/ 4069557 h 6858001"/>
              <a:gd name="connsiteX51" fmla="*/ 3064685 w 3095625"/>
              <a:gd name="connsiteY51" fmla="*/ 4091782 h 6858001"/>
              <a:gd name="connsiteX52" fmla="*/ 3053578 w 3095625"/>
              <a:gd name="connsiteY52" fmla="*/ 4112420 h 6858001"/>
              <a:gd name="connsiteX53" fmla="*/ 3039298 w 3095625"/>
              <a:gd name="connsiteY53" fmla="*/ 4132263 h 6858001"/>
              <a:gd name="connsiteX54" fmla="*/ 3024224 w 3095625"/>
              <a:gd name="connsiteY54" fmla="*/ 4149726 h 6858001"/>
              <a:gd name="connsiteX55" fmla="*/ 3005977 w 3095625"/>
              <a:gd name="connsiteY55" fmla="*/ 4167188 h 6858001"/>
              <a:gd name="connsiteX56" fmla="*/ 2987730 w 3095625"/>
              <a:gd name="connsiteY56" fmla="*/ 4183063 h 6858001"/>
              <a:gd name="connsiteX57" fmla="*/ 2967897 w 3095625"/>
              <a:gd name="connsiteY57" fmla="*/ 4195763 h 6858001"/>
              <a:gd name="connsiteX58" fmla="*/ 2945683 w 3095625"/>
              <a:gd name="connsiteY58" fmla="*/ 4207670 h 6858001"/>
              <a:gd name="connsiteX59" fmla="*/ 2922676 w 3095625"/>
              <a:gd name="connsiteY59" fmla="*/ 4217988 h 6858001"/>
              <a:gd name="connsiteX60" fmla="*/ 2899669 w 3095625"/>
              <a:gd name="connsiteY60" fmla="*/ 4225926 h 6858001"/>
              <a:gd name="connsiteX61" fmla="*/ 2885389 w 3095625"/>
              <a:gd name="connsiteY61" fmla="*/ 4229101 h 6858001"/>
              <a:gd name="connsiteX62" fmla="*/ 2871109 w 3095625"/>
              <a:gd name="connsiteY62" fmla="*/ 4232276 h 6858001"/>
              <a:gd name="connsiteX63" fmla="*/ 2856829 w 3095625"/>
              <a:gd name="connsiteY63" fmla="*/ 4234657 h 6858001"/>
              <a:gd name="connsiteX64" fmla="*/ 2842549 w 3095625"/>
              <a:gd name="connsiteY64" fmla="*/ 4235451 h 6858001"/>
              <a:gd name="connsiteX65" fmla="*/ 2828268 w 3095625"/>
              <a:gd name="connsiteY65" fmla="*/ 4235451 h 6858001"/>
              <a:gd name="connsiteX66" fmla="*/ 2813988 w 3095625"/>
              <a:gd name="connsiteY66" fmla="*/ 4235451 h 6858001"/>
              <a:gd name="connsiteX67" fmla="*/ 2801295 w 3095625"/>
              <a:gd name="connsiteY67" fmla="*/ 4234657 h 6858001"/>
              <a:gd name="connsiteX68" fmla="*/ 2787015 w 3095625"/>
              <a:gd name="connsiteY68" fmla="*/ 4232276 h 6858001"/>
              <a:gd name="connsiteX69" fmla="*/ 2773528 w 3095625"/>
              <a:gd name="connsiteY69" fmla="*/ 4229895 h 6858001"/>
              <a:gd name="connsiteX70" fmla="*/ 2760041 w 3095625"/>
              <a:gd name="connsiteY70" fmla="*/ 4226720 h 6858001"/>
              <a:gd name="connsiteX71" fmla="*/ 2747347 w 3095625"/>
              <a:gd name="connsiteY71" fmla="*/ 4223545 h 6858001"/>
              <a:gd name="connsiteX72" fmla="*/ 2733861 w 3095625"/>
              <a:gd name="connsiteY72" fmla="*/ 4218782 h 6858001"/>
              <a:gd name="connsiteX73" fmla="*/ 2721960 w 3095625"/>
              <a:gd name="connsiteY73" fmla="*/ 4213226 h 6858001"/>
              <a:gd name="connsiteX74" fmla="*/ 2710060 w 3095625"/>
              <a:gd name="connsiteY74" fmla="*/ 4207670 h 6858001"/>
              <a:gd name="connsiteX75" fmla="*/ 2697367 w 3095625"/>
              <a:gd name="connsiteY75" fmla="*/ 4201320 h 6858001"/>
              <a:gd name="connsiteX76" fmla="*/ 2685467 w 3095625"/>
              <a:gd name="connsiteY76" fmla="*/ 4194970 h 6858001"/>
              <a:gd name="connsiteX77" fmla="*/ 2674360 w 3095625"/>
              <a:gd name="connsiteY77" fmla="*/ 4187032 h 6858001"/>
              <a:gd name="connsiteX78" fmla="*/ 2663253 w 3095625"/>
              <a:gd name="connsiteY78" fmla="*/ 4179095 h 6858001"/>
              <a:gd name="connsiteX79" fmla="*/ 2652940 w 3095625"/>
              <a:gd name="connsiteY79" fmla="*/ 4170363 h 6858001"/>
              <a:gd name="connsiteX80" fmla="*/ 2642626 w 3095625"/>
              <a:gd name="connsiteY80" fmla="*/ 4160838 h 6858001"/>
              <a:gd name="connsiteX81" fmla="*/ 2633106 w 3095625"/>
              <a:gd name="connsiteY81" fmla="*/ 4152107 h 6858001"/>
              <a:gd name="connsiteX82" fmla="*/ 2624379 w 3095625"/>
              <a:gd name="connsiteY82" fmla="*/ 4140995 h 6858001"/>
              <a:gd name="connsiteX83" fmla="*/ 2615653 w 3095625"/>
              <a:gd name="connsiteY83" fmla="*/ 4130676 h 6858001"/>
              <a:gd name="connsiteX84" fmla="*/ 2607719 w 3095625"/>
              <a:gd name="connsiteY84" fmla="*/ 4120357 h 6858001"/>
              <a:gd name="connsiteX85" fmla="*/ 2599786 w 3095625"/>
              <a:gd name="connsiteY85" fmla="*/ 4107657 h 6858001"/>
              <a:gd name="connsiteX86" fmla="*/ 2593439 w 3095625"/>
              <a:gd name="connsiteY86" fmla="*/ 4095751 h 6858001"/>
              <a:gd name="connsiteX87" fmla="*/ 2587092 w 3095625"/>
              <a:gd name="connsiteY87" fmla="*/ 4083845 h 6858001"/>
              <a:gd name="connsiteX88" fmla="*/ 2581539 w 3095625"/>
              <a:gd name="connsiteY88" fmla="*/ 4070351 h 6858001"/>
              <a:gd name="connsiteX89" fmla="*/ 2575985 w 3095625"/>
              <a:gd name="connsiteY89" fmla="*/ 4057651 h 6858001"/>
              <a:gd name="connsiteX90" fmla="*/ 2571225 w 3095625"/>
              <a:gd name="connsiteY90" fmla="*/ 4044157 h 6858001"/>
              <a:gd name="connsiteX91" fmla="*/ 2568052 w 3095625"/>
              <a:gd name="connsiteY91" fmla="*/ 4029870 h 6858001"/>
              <a:gd name="connsiteX92" fmla="*/ 2564879 w 3095625"/>
              <a:gd name="connsiteY92" fmla="*/ 4015582 h 6858001"/>
              <a:gd name="connsiteX93" fmla="*/ 2326082 w 3095625"/>
              <a:gd name="connsiteY93" fmla="*/ 2702720 h 6858001"/>
              <a:gd name="connsiteX94" fmla="*/ 2299109 w 3095625"/>
              <a:gd name="connsiteY94" fmla="*/ 3538538 h 6858001"/>
              <a:gd name="connsiteX95" fmla="*/ 2298315 w 3095625"/>
              <a:gd name="connsiteY95" fmla="*/ 3597276 h 6858001"/>
              <a:gd name="connsiteX96" fmla="*/ 2298315 w 3095625"/>
              <a:gd name="connsiteY96" fmla="*/ 3654426 h 6858001"/>
              <a:gd name="connsiteX97" fmla="*/ 2299902 w 3095625"/>
              <a:gd name="connsiteY97" fmla="*/ 3712370 h 6858001"/>
              <a:gd name="connsiteX98" fmla="*/ 2303075 w 3095625"/>
              <a:gd name="connsiteY98" fmla="*/ 3769520 h 6858001"/>
              <a:gd name="connsiteX99" fmla="*/ 2476817 w 3095625"/>
              <a:gd name="connsiteY99" fmla="*/ 6500019 h 6858001"/>
              <a:gd name="connsiteX100" fmla="*/ 2476817 w 3095625"/>
              <a:gd name="connsiteY100" fmla="*/ 6518276 h 6858001"/>
              <a:gd name="connsiteX101" fmla="*/ 2476817 w 3095625"/>
              <a:gd name="connsiteY101" fmla="*/ 6535739 h 6858001"/>
              <a:gd name="connsiteX102" fmla="*/ 2476024 w 3095625"/>
              <a:gd name="connsiteY102" fmla="*/ 6553995 h 6858001"/>
              <a:gd name="connsiteX103" fmla="*/ 2473644 w 3095625"/>
              <a:gd name="connsiteY103" fmla="*/ 6571457 h 6858001"/>
              <a:gd name="connsiteX104" fmla="*/ 2471264 w 3095625"/>
              <a:gd name="connsiteY104" fmla="*/ 6588919 h 6858001"/>
              <a:gd name="connsiteX105" fmla="*/ 2467297 w 3095625"/>
              <a:gd name="connsiteY105" fmla="*/ 6605589 h 6858001"/>
              <a:gd name="connsiteX106" fmla="*/ 2462537 w 3095625"/>
              <a:gd name="connsiteY106" fmla="*/ 6621463 h 6858001"/>
              <a:gd name="connsiteX107" fmla="*/ 2456984 w 3095625"/>
              <a:gd name="connsiteY107" fmla="*/ 6638132 h 6858001"/>
              <a:gd name="connsiteX108" fmla="*/ 2450637 w 3095625"/>
              <a:gd name="connsiteY108" fmla="*/ 6654007 h 6858001"/>
              <a:gd name="connsiteX109" fmla="*/ 2444290 w 3095625"/>
              <a:gd name="connsiteY109" fmla="*/ 6669089 h 6858001"/>
              <a:gd name="connsiteX110" fmla="*/ 2436357 w 3095625"/>
              <a:gd name="connsiteY110" fmla="*/ 6684169 h 6858001"/>
              <a:gd name="connsiteX111" fmla="*/ 2427630 w 3095625"/>
              <a:gd name="connsiteY111" fmla="*/ 6698457 h 6858001"/>
              <a:gd name="connsiteX112" fmla="*/ 2417317 w 3095625"/>
              <a:gd name="connsiteY112" fmla="*/ 6712745 h 6858001"/>
              <a:gd name="connsiteX113" fmla="*/ 2407797 w 3095625"/>
              <a:gd name="connsiteY113" fmla="*/ 6726239 h 6858001"/>
              <a:gd name="connsiteX114" fmla="*/ 2397483 w 3095625"/>
              <a:gd name="connsiteY114" fmla="*/ 6739732 h 6858001"/>
              <a:gd name="connsiteX115" fmla="*/ 2387170 w 3095625"/>
              <a:gd name="connsiteY115" fmla="*/ 6751639 h 6858001"/>
              <a:gd name="connsiteX116" fmla="*/ 2374476 w 3095625"/>
              <a:gd name="connsiteY116" fmla="*/ 6763545 h 6858001"/>
              <a:gd name="connsiteX117" fmla="*/ 2362576 w 3095625"/>
              <a:gd name="connsiteY117" fmla="*/ 6774657 h 6858001"/>
              <a:gd name="connsiteX118" fmla="*/ 2349883 w 3095625"/>
              <a:gd name="connsiteY118" fmla="*/ 6785769 h 6858001"/>
              <a:gd name="connsiteX119" fmla="*/ 2336396 w 3095625"/>
              <a:gd name="connsiteY119" fmla="*/ 6795295 h 6858001"/>
              <a:gd name="connsiteX120" fmla="*/ 2322116 w 3095625"/>
              <a:gd name="connsiteY120" fmla="*/ 6805613 h 6858001"/>
              <a:gd name="connsiteX121" fmla="*/ 2307835 w 3095625"/>
              <a:gd name="connsiteY121" fmla="*/ 6814345 h 6858001"/>
              <a:gd name="connsiteX122" fmla="*/ 2292762 w 3095625"/>
              <a:gd name="connsiteY122" fmla="*/ 6821489 h 6858001"/>
              <a:gd name="connsiteX123" fmla="*/ 2276895 w 3095625"/>
              <a:gd name="connsiteY123" fmla="*/ 6829426 h 6858001"/>
              <a:gd name="connsiteX124" fmla="*/ 2261821 w 3095625"/>
              <a:gd name="connsiteY124" fmla="*/ 6835776 h 6858001"/>
              <a:gd name="connsiteX125" fmla="*/ 2245161 w 3095625"/>
              <a:gd name="connsiteY125" fmla="*/ 6841332 h 6858001"/>
              <a:gd name="connsiteX126" fmla="*/ 2228501 w 3095625"/>
              <a:gd name="connsiteY126" fmla="*/ 6846095 h 6858001"/>
              <a:gd name="connsiteX127" fmla="*/ 2212634 w 3095625"/>
              <a:gd name="connsiteY127" fmla="*/ 6850063 h 6858001"/>
              <a:gd name="connsiteX128" fmla="*/ 2194387 w 3095625"/>
              <a:gd name="connsiteY128" fmla="*/ 6853239 h 6858001"/>
              <a:gd name="connsiteX129" fmla="*/ 2176934 w 3095625"/>
              <a:gd name="connsiteY129" fmla="*/ 6855619 h 6858001"/>
              <a:gd name="connsiteX130" fmla="*/ 2159480 w 3095625"/>
              <a:gd name="connsiteY130" fmla="*/ 6857207 h 6858001"/>
              <a:gd name="connsiteX131" fmla="*/ 2141233 w 3095625"/>
              <a:gd name="connsiteY131" fmla="*/ 6858001 h 6858001"/>
              <a:gd name="connsiteX132" fmla="*/ 2125366 w 3095625"/>
              <a:gd name="connsiteY132" fmla="*/ 6858001 h 6858001"/>
              <a:gd name="connsiteX133" fmla="*/ 2108706 w 3095625"/>
              <a:gd name="connsiteY133" fmla="*/ 6857207 h 6858001"/>
              <a:gd name="connsiteX134" fmla="*/ 2093633 w 3095625"/>
              <a:gd name="connsiteY134" fmla="*/ 6854826 h 6858001"/>
              <a:gd name="connsiteX135" fmla="*/ 2078559 w 3095625"/>
              <a:gd name="connsiteY135" fmla="*/ 6851651 h 6858001"/>
              <a:gd name="connsiteX136" fmla="*/ 2062692 w 3095625"/>
              <a:gd name="connsiteY136" fmla="*/ 6849269 h 6858001"/>
              <a:gd name="connsiteX137" fmla="*/ 2047619 w 3095625"/>
              <a:gd name="connsiteY137" fmla="*/ 6844507 h 6858001"/>
              <a:gd name="connsiteX138" fmla="*/ 2033339 w 3095625"/>
              <a:gd name="connsiteY138" fmla="*/ 6840539 h 6858001"/>
              <a:gd name="connsiteX139" fmla="*/ 2019059 w 3095625"/>
              <a:gd name="connsiteY139" fmla="*/ 6834982 h 6858001"/>
              <a:gd name="connsiteX140" fmla="*/ 2004778 w 3095625"/>
              <a:gd name="connsiteY140" fmla="*/ 6829426 h 6858001"/>
              <a:gd name="connsiteX141" fmla="*/ 1991292 w 3095625"/>
              <a:gd name="connsiteY141" fmla="*/ 6823076 h 6858001"/>
              <a:gd name="connsiteX142" fmla="*/ 1977011 w 3095625"/>
              <a:gd name="connsiteY142" fmla="*/ 6815139 h 6858001"/>
              <a:gd name="connsiteX143" fmla="*/ 1964318 w 3095625"/>
              <a:gd name="connsiteY143" fmla="*/ 6807201 h 6858001"/>
              <a:gd name="connsiteX144" fmla="*/ 1951624 w 3095625"/>
              <a:gd name="connsiteY144" fmla="*/ 6800057 h 6858001"/>
              <a:gd name="connsiteX145" fmla="*/ 1939724 w 3095625"/>
              <a:gd name="connsiteY145" fmla="*/ 6791326 h 6858001"/>
              <a:gd name="connsiteX146" fmla="*/ 1927824 w 3095625"/>
              <a:gd name="connsiteY146" fmla="*/ 6781007 h 6858001"/>
              <a:gd name="connsiteX147" fmla="*/ 1915924 w 3095625"/>
              <a:gd name="connsiteY147" fmla="*/ 6771482 h 6858001"/>
              <a:gd name="connsiteX148" fmla="*/ 1904817 w 3095625"/>
              <a:gd name="connsiteY148" fmla="*/ 6761163 h 6858001"/>
              <a:gd name="connsiteX149" fmla="*/ 1894504 w 3095625"/>
              <a:gd name="connsiteY149" fmla="*/ 6750051 h 6858001"/>
              <a:gd name="connsiteX150" fmla="*/ 1884984 w 3095625"/>
              <a:gd name="connsiteY150" fmla="*/ 6738145 h 6858001"/>
              <a:gd name="connsiteX151" fmla="*/ 1875463 w 3095625"/>
              <a:gd name="connsiteY151" fmla="*/ 6727032 h 6858001"/>
              <a:gd name="connsiteX152" fmla="*/ 1865943 w 3095625"/>
              <a:gd name="connsiteY152" fmla="*/ 6715126 h 6858001"/>
              <a:gd name="connsiteX153" fmla="*/ 1857217 w 3095625"/>
              <a:gd name="connsiteY153" fmla="*/ 6701632 h 6858001"/>
              <a:gd name="connsiteX154" fmla="*/ 1850076 w 3095625"/>
              <a:gd name="connsiteY154" fmla="*/ 6688932 h 6858001"/>
              <a:gd name="connsiteX155" fmla="*/ 1842143 w 3095625"/>
              <a:gd name="connsiteY155" fmla="*/ 6675439 h 6858001"/>
              <a:gd name="connsiteX156" fmla="*/ 1835796 w 3095625"/>
              <a:gd name="connsiteY156" fmla="*/ 6661151 h 6858001"/>
              <a:gd name="connsiteX157" fmla="*/ 1830243 w 3095625"/>
              <a:gd name="connsiteY157" fmla="*/ 6648451 h 6858001"/>
              <a:gd name="connsiteX158" fmla="*/ 1824689 w 3095625"/>
              <a:gd name="connsiteY158" fmla="*/ 6632576 h 6858001"/>
              <a:gd name="connsiteX159" fmla="*/ 1819136 w 3095625"/>
              <a:gd name="connsiteY159" fmla="*/ 6618289 h 6858001"/>
              <a:gd name="connsiteX160" fmla="*/ 1814376 w 3095625"/>
              <a:gd name="connsiteY160" fmla="*/ 6603207 h 6858001"/>
              <a:gd name="connsiteX161" fmla="*/ 1811203 w 3095625"/>
              <a:gd name="connsiteY161" fmla="*/ 6587332 h 6858001"/>
              <a:gd name="connsiteX162" fmla="*/ 1808823 w 3095625"/>
              <a:gd name="connsiteY162" fmla="*/ 6572251 h 6858001"/>
              <a:gd name="connsiteX163" fmla="*/ 1807236 w 3095625"/>
              <a:gd name="connsiteY163" fmla="*/ 6555582 h 6858001"/>
              <a:gd name="connsiteX164" fmla="*/ 1547813 w 3095625"/>
              <a:gd name="connsiteY164" fmla="*/ 4050507 h 6858001"/>
              <a:gd name="connsiteX165" fmla="*/ 1288389 w 3095625"/>
              <a:gd name="connsiteY165" fmla="*/ 6555582 h 6858001"/>
              <a:gd name="connsiteX166" fmla="*/ 1286803 w 3095625"/>
              <a:gd name="connsiteY166" fmla="*/ 6572251 h 6858001"/>
              <a:gd name="connsiteX167" fmla="*/ 1282836 w 3095625"/>
              <a:gd name="connsiteY167" fmla="*/ 6587332 h 6858001"/>
              <a:gd name="connsiteX168" fmla="*/ 1279663 w 3095625"/>
              <a:gd name="connsiteY168" fmla="*/ 6603207 h 6858001"/>
              <a:gd name="connsiteX169" fmla="*/ 1275696 w 3095625"/>
              <a:gd name="connsiteY169" fmla="*/ 6618289 h 6858001"/>
              <a:gd name="connsiteX170" fmla="*/ 1270936 w 3095625"/>
              <a:gd name="connsiteY170" fmla="*/ 6632576 h 6858001"/>
              <a:gd name="connsiteX171" fmla="*/ 1265383 w 3095625"/>
              <a:gd name="connsiteY171" fmla="*/ 6648451 h 6858001"/>
              <a:gd name="connsiteX172" fmla="*/ 1259829 w 3095625"/>
              <a:gd name="connsiteY172" fmla="*/ 6661151 h 6858001"/>
              <a:gd name="connsiteX173" fmla="*/ 1252689 w 3095625"/>
              <a:gd name="connsiteY173" fmla="*/ 6675439 h 6858001"/>
              <a:gd name="connsiteX174" fmla="*/ 1245549 w 3095625"/>
              <a:gd name="connsiteY174" fmla="*/ 6688932 h 6858001"/>
              <a:gd name="connsiteX175" fmla="*/ 1238409 w 3095625"/>
              <a:gd name="connsiteY175" fmla="*/ 6701632 h 6858001"/>
              <a:gd name="connsiteX176" fmla="*/ 1229682 w 3095625"/>
              <a:gd name="connsiteY176" fmla="*/ 6715126 h 6858001"/>
              <a:gd name="connsiteX177" fmla="*/ 1220162 w 3095625"/>
              <a:gd name="connsiteY177" fmla="*/ 6727032 h 6858001"/>
              <a:gd name="connsiteX178" fmla="*/ 1210642 w 3095625"/>
              <a:gd name="connsiteY178" fmla="*/ 6738145 h 6858001"/>
              <a:gd name="connsiteX179" fmla="*/ 1201122 w 3095625"/>
              <a:gd name="connsiteY179" fmla="*/ 6750051 h 6858001"/>
              <a:gd name="connsiteX180" fmla="*/ 1190015 w 3095625"/>
              <a:gd name="connsiteY180" fmla="*/ 6761163 h 6858001"/>
              <a:gd name="connsiteX181" fmla="*/ 1178908 w 3095625"/>
              <a:gd name="connsiteY181" fmla="*/ 6771482 h 6858001"/>
              <a:gd name="connsiteX182" fmla="*/ 1167801 w 3095625"/>
              <a:gd name="connsiteY182" fmla="*/ 6781007 h 6858001"/>
              <a:gd name="connsiteX183" fmla="*/ 1155901 w 3095625"/>
              <a:gd name="connsiteY183" fmla="*/ 6791326 h 6858001"/>
              <a:gd name="connsiteX184" fmla="*/ 1144001 w 3095625"/>
              <a:gd name="connsiteY184" fmla="*/ 6800057 h 6858001"/>
              <a:gd name="connsiteX185" fmla="*/ 1130514 w 3095625"/>
              <a:gd name="connsiteY185" fmla="*/ 6807201 h 6858001"/>
              <a:gd name="connsiteX186" fmla="*/ 1117027 w 3095625"/>
              <a:gd name="connsiteY186" fmla="*/ 6815139 h 6858001"/>
              <a:gd name="connsiteX187" fmla="*/ 1104334 w 3095625"/>
              <a:gd name="connsiteY187" fmla="*/ 6823076 h 6858001"/>
              <a:gd name="connsiteX188" fmla="*/ 1090847 w 3095625"/>
              <a:gd name="connsiteY188" fmla="*/ 6829426 h 6858001"/>
              <a:gd name="connsiteX189" fmla="*/ 1076567 w 3095625"/>
              <a:gd name="connsiteY189" fmla="*/ 6834982 h 6858001"/>
              <a:gd name="connsiteX190" fmla="*/ 1062287 w 3095625"/>
              <a:gd name="connsiteY190" fmla="*/ 6840539 h 6858001"/>
              <a:gd name="connsiteX191" fmla="*/ 1047213 w 3095625"/>
              <a:gd name="connsiteY191" fmla="*/ 6844507 h 6858001"/>
              <a:gd name="connsiteX192" fmla="*/ 1032933 w 3095625"/>
              <a:gd name="connsiteY192" fmla="*/ 6849269 h 6858001"/>
              <a:gd name="connsiteX193" fmla="*/ 1017066 w 3095625"/>
              <a:gd name="connsiteY193" fmla="*/ 6851651 h 6858001"/>
              <a:gd name="connsiteX194" fmla="*/ 1001993 w 3095625"/>
              <a:gd name="connsiteY194" fmla="*/ 6854826 h 6858001"/>
              <a:gd name="connsiteX195" fmla="*/ 985332 w 3095625"/>
              <a:gd name="connsiteY195" fmla="*/ 6857207 h 6858001"/>
              <a:gd name="connsiteX196" fmla="*/ 970259 w 3095625"/>
              <a:gd name="connsiteY196" fmla="*/ 6858001 h 6858001"/>
              <a:gd name="connsiteX197" fmla="*/ 953599 w 3095625"/>
              <a:gd name="connsiteY197" fmla="*/ 6858001 h 6858001"/>
              <a:gd name="connsiteX198" fmla="*/ 936145 w 3095625"/>
              <a:gd name="connsiteY198" fmla="*/ 6857207 h 6858001"/>
              <a:gd name="connsiteX199" fmla="*/ 918691 w 3095625"/>
              <a:gd name="connsiteY199" fmla="*/ 6855619 h 6858001"/>
              <a:gd name="connsiteX200" fmla="*/ 901238 w 3095625"/>
              <a:gd name="connsiteY200" fmla="*/ 6853239 h 6858001"/>
              <a:gd name="connsiteX201" fmla="*/ 882991 w 3095625"/>
              <a:gd name="connsiteY201" fmla="*/ 6850063 h 6858001"/>
              <a:gd name="connsiteX202" fmla="*/ 867124 w 3095625"/>
              <a:gd name="connsiteY202" fmla="*/ 6846095 h 6858001"/>
              <a:gd name="connsiteX203" fmla="*/ 850464 w 3095625"/>
              <a:gd name="connsiteY203" fmla="*/ 6841332 h 6858001"/>
              <a:gd name="connsiteX204" fmla="*/ 833804 w 3095625"/>
              <a:gd name="connsiteY204" fmla="*/ 6835776 h 6858001"/>
              <a:gd name="connsiteX205" fmla="*/ 817143 w 3095625"/>
              <a:gd name="connsiteY205" fmla="*/ 6829426 h 6858001"/>
              <a:gd name="connsiteX206" fmla="*/ 802070 w 3095625"/>
              <a:gd name="connsiteY206" fmla="*/ 6821489 h 6858001"/>
              <a:gd name="connsiteX207" fmla="*/ 787790 w 3095625"/>
              <a:gd name="connsiteY207" fmla="*/ 6814345 h 6858001"/>
              <a:gd name="connsiteX208" fmla="*/ 773509 w 3095625"/>
              <a:gd name="connsiteY208" fmla="*/ 6805613 h 6858001"/>
              <a:gd name="connsiteX209" fmla="*/ 759229 w 3095625"/>
              <a:gd name="connsiteY209" fmla="*/ 6795295 h 6858001"/>
              <a:gd name="connsiteX210" fmla="*/ 745742 w 3095625"/>
              <a:gd name="connsiteY210" fmla="*/ 6785769 h 6858001"/>
              <a:gd name="connsiteX211" fmla="*/ 733049 w 3095625"/>
              <a:gd name="connsiteY211" fmla="*/ 6774657 h 6858001"/>
              <a:gd name="connsiteX212" fmla="*/ 721149 w 3095625"/>
              <a:gd name="connsiteY212" fmla="*/ 6763545 h 6858001"/>
              <a:gd name="connsiteX213" fmla="*/ 708455 w 3095625"/>
              <a:gd name="connsiteY213" fmla="*/ 6751639 h 6858001"/>
              <a:gd name="connsiteX214" fmla="*/ 698142 w 3095625"/>
              <a:gd name="connsiteY214" fmla="*/ 6739732 h 6858001"/>
              <a:gd name="connsiteX215" fmla="*/ 687035 w 3095625"/>
              <a:gd name="connsiteY215" fmla="*/ 6726239 h 6858001"/>
              <a:gd name="connsiteX216" fmla="*/ 676722 w 3095625"/>
              <a:gd name="connsiteY216" fmla="*/ 6712745 h 6858001"/>
              <a:gd name="connsiteX217" fmla="*/ 667995 w 3095625"/>
              <a:gd name="connsiteY217" fmla="*/ 6698457 h 6858001"/>
              <a:gd name="connsiteX218" fmla="*/ 659268 w 3095625"/>
              <a:gd name="connsiteY218" fmla="*/ 6684169 h 6858001"/>
              <a:gd name="connsiteX219" fmla="*/ 651335 w 3095625"/>
              <a:gd name="connsiteY219" fmla="*/ 6669089 h 6858001"/>
              <a:gd name="connsiteX220" fmla="*/ 644988 w 3095625"/>
              <a:gd name="connsiteY220" fmla="*/ 6654007 h 6858001"/>
              <a:gd name="connsiteX221" fmla="*/ 638641 w 3095625"/>
              <a:gd name="connsiteY221" fmla="*/ 6638132 h 6858001"/>
              <a:gd name="connsiteX222" fmla="*/ 633088 w 3095625"/>
              <a:gd name="connsiteY222" fmla="*/ 6621463 h 6858001"/>
              <a:gd name="connsiteX223" fmla="*/ 628328 w 3095625"/>
              <a:gd name="connsiteY223" fmla="*/ 6605589 h 6858001"/>
              <a:gd name="connsiteX224" fmla="*/ 624361 w 3095625"/>
              <a:gd name="connsiteY224" fmla="*/ 6588919 h 6858001"/>
              <a:gd name="connsiteX225" fmla="*/ 621188 w 3095625"/>
              <a:gd name="connsiteY225" fmla="*/ 6571457 h 6858001"/>
              <a:gd name="connsiteX226" fmla="*/ 619601 w 3095625"/>
              <a:gd name="connsiteY226" fmla="*/ 6553995 h 6858001"/>
              <a:gd name="connsiteX227" fmla="*/ 617221 w 3095625"/>
              <a:gd name="connsiteY227" fmla="*/ 6535739 h 6858001"/>
              <a:gd name="connsiteX228" fmla="*/ 617221 w 3095625"/>
              <a:gd name="connsiteY228" fmla="*/ 6518276 h 6858001"/>
              <a:gd name="connsiteX229" fmla="*/ 618808 w 3095625"/>
              <a:gd name="connsiteY229" fmla="*/ 6500019 h 6858001"/>
              <a:gd name="connsiteX230" fmla="*/ 792550 w 3095625"/>
              <a:gd name="connsiteY230" fmla="*/ 3769520 h 6858001"/>
              <a:gd name="connsiteX231" fmla="*/ 795723 w 3095625"/>
              <a:gd name="connsiteY231" fmla="*/ 3712370 h 6858001"/>
              <a:gd name="connsiteX232" fmla="*/ 796516 w 3095625"/>
              <a:gd name="connsiteY232" fmla="*/ 3654426 h 6858001"/>
              <a:gd name="connsiteX233" fmla="*/ 796516 w 3095625"/>
              <a:gd name="connsiteY233" fmla="*/ 3597276 h 6858001"/>
              <a:gd name="connsiteX234" fmla="*/ 795723 w 3095625"/>
              <a:gd name="connsiteY234" fmla="*/ 3538538 h 6858001"/>
              <a:gd name="connsiteX235" fmla="*/ 769543 w 3095625"/>
              <a:gd name="connsiteY235" fmla="*/ 2702720 h 6858001"/>
              <a:gd name="connsiteX236" fmla="*/ 530746 w 3095625"/>
              <a:gd name="connsiteY236" fmla="*/ 4015582 h 6858001"/>
              <a:gd name="connsiteX237" fmla="*/ 527573 w 3095625"/>
              <a:gd name="connsiteY237" fmla="*/ 4029870 h 6858001"/>
              <a:gd name="connsiteX238" fmla="*/ 524400 w 3095625"/>
              <a:gd name="connsiteY238" fmla="*/ 4044157 h 6858001"/>
              <a:gd name="connsiteX239" fmla="*/ 519640 w 3095625"/>
              <a:gd name="connsiteY239" fmla="*/ 4057651 h 6858001"/>
              <a:gd name="connsiteX240" fmla="*/ 514086 w 3095625"/>
              <a:gd name="connsiteY240" fmla="*/ 4070351 h 6858001"/>
              <a:gd name="connsiteX241" fmla="*/ 508533 w 3095625"/>
              <a:gd name="connsiteY241" fmla="*/ 4083845 h 6858001"/>
              <a:gd name="connsiteX242" fmla="*/ 502186 w 3095625"/>
              <a:gd name="connsiteY242" fmla="*/ 4095751 h 6858001"/>
              <a:gd name="connsiteX243" fmla="*/ 495839 w 3095625"/>
              <a:gd name="connsiteY243" fmla="*/ 4107657 h 6858001"/>
              <a:gd name="connsiteX244" fmla="*/ 487906 w 3095625"/>
              <a:gd name="connsiteY244" fmla="*/ 4120357 h 6858001"/>
              <a:gd name="connsiteX245" fmla="*/ 479179 w 3095625"/>
              <a:gd name="connsiteY245" fmla="*/ 4130676 h 6858001"/>
              <a:gd name="connsiteX246" fmla="*/ 471246 w 3095625"/>
              <a:gd name="connsiteY246" fmla="*/ 4140995 h 6858001"/>
              <a:gd name="connsiteX247" fmla="*/ 461726 w 3095625"/>
              <a:gd name="connsiteY247" fmla="*/ 4152107 h 6858001"/>
              <a:gd name="connsiteX248" fmla="*/ 452999 w 3095625"/>
              <a:gd name="connsiteY248" fmla="*/ 4160838 h 6858001"/>
              <a:gd name="connsiteX249" fmla="*/ 441892 w 3095625"/>
              <a:gd name="connsiteY249" fmla="*/ 4170363 h 6858001"/>
              <a:gd name="connsiteX250" fmla="*/ 432372 w 3095625"/>
              <a:gd name="connsiteY250" fmla="*/ 4179095 h 6858001"/>
              <a:gd name="connsiteX251" fmla="*/ 421265 w 3095625"/>
              <a:gd name="connsiteY251" fmla="*/ 4187032 h 6858001"/>
              <a:gd name="connsiteX252" fmla="*/ 410158 w 3095625"/>
              <a:gd name="connsiteY252" fmla="*/ 4194970 h 6858001"/>
              <a:gd name="connsiteX253" fmla="*/ 398258 w 3095625"/>
              <a:gd name="connsiteY253" fmla="*/ 4201320 h 6858001"/>
              <a:gd name="connsiteX254" fmla="*/ 385565 w 3095625"/>
              <a:gd name="connsiteY254" fmla="*/ 4207670 h 6858001"/>
              <a:gd name="connsiteX255" fmla="*/ 373665 w 3095625"/>
              <a:gd name="connsiteY255" fmla="*/ 4213226 h 6858001"/>
              <a:gd name="connsiteX256" fmla="*/ 360971 w 3095625"/>
              <a:gd name="connsiteY256" fmla="*/ 4218782 h 6858001"/>
              <a:gd name="connsiteX257" fmla="*/ 348278 w 3095625"/>
              <a:gd name="connsiteY257" fmla="*/ 4223545 h 6858001"/>
              <a:gd name="connsiteX258" fmla="*/ 335584 w 3095625"/>
              <a:gd name="connsiteY258" fmla="*/ 4226720 h 6858001"/>
              <a:gd name="connsiteX259" fmla="*/ 322097 w 3095625"/>
              <a:gd name="connsiteY259" fmla="*/ 4229895 h 6858001"/>
              <a:gd name="connsiteX260" fmla="*/ 307817 w 3095625"/>
              <a:gd name="connsiteY260" fmla="*/ 4232276 h 6858001"/>
              <a:gd name="connsiteX261" fmla="*/ 294330 w 3095625"/>
              <a:gd name="connsiteY261" fmla="*/ 4234657 h 6858001"/>
              <a:gd name="connsiteX262" fmla="*/ 280050 w 3095625"/>
              <a:gd name="connsiteY262" fmla="*/ 4235451 h 6858001"/>
              <a:gd name="connsiteX263" fmla="*/ 267357 w 3095625"/>
              <a:gd name="connsiteY263" fmla="*/ 4235451 h 6858001"/>
              <a:gd name="connsiteX264" fmla="*/ 253076 w 3095625"/>
              <a:gd name="connsiteY264" fmla="*/ 4235451 h 6858001"/>
              <a:gd name="connsiteX265" fmla="*/ 238796 w 3095625"/>
              <a:gd name="connsiteY265" fmla="*/ 4234657 h 6858001"/>
              <a:gd name="connsiteX266" fmla="*/ 224516 w 3095625"/>
              <a:gd name="connsiteY266" fmla="*/ 4232276 h 6858001"/>
              <a:gd name="connsiteX267" fmla="*/ 210236 w 3095625"/>
              <a:gd name="connsiteY267" fmla="*/ 4229101 h 6858001"/>
              <a:gd name="connsiteX268" fmla="*/ 195956 w 3095625"/>
              <a:gd name="connsiteY268" fmla="*/ 4225926 h 6858001"/>
              <a:gd name="connsiteX269" fmla="*/ 171362 w 3095625"/>
              <a:gd name="connsiteY269" fmla="*/ 4217988 h 6858001"/>
              <a:gd name="connsiteX270" fmla="*/ 148355 w 3095625"/>
              <a:gd name="connsiteY270" fmla="*/ 4207670 h 6858001"/>
              <a:gd name="connsiteX271" fmla="*/ 127728 w 3095625"/>
              <a:gd name="connsiteY271" fmla="*/ 4195763 h 6858001"/>
              <a:gd name="connsiteX272" fmla="*/ 107101 w 3095625"/>
              <a:gd name="connsiteY272" fmla="*/ 4183063 h 6858001"/>
              <a:gd name="connsiteX273" fmla="*/ 88061 w 3095625"/>
              <a:gd name="connsiteY273" fmla="*/ 4167188 h 6858001"/>
              <a:gd name="connsiteX274" fmla="*/ 71401 w 3095625"/>
              <a:gd name="connsiteY274" fmla="*/ 4149726 h 6858001"/>
              <a:gd name="connsiteX275" fmla="*/ 56327 w 3095625"/>
              <a:gd name="connsiteY275" fmla="*/ 4132263 h 6858001"/>
              <a:gd name="connsiteX276" fmla="*/ 42047 w 3095625"/>
              <a:gd name="connsiteY276" fmla="*/ 4112420 h 6858001"/>
              <a:gd name="connsiteX277" fmla="*/ 30147 w 3095625"/>
              <a:gd name="connsiteY277" fmla="*/ 4091782 h 6858001"/>
              <a:gd name="connsiteX278" fmla="*/ 19834 w 3095625"/>
              <a:gd name="connsiteY278" fmla="*/ 4069557 h 6858001"/>
              <a:gd name="connsiteX279" fmla="*/ 12693 w 3095625"/>
              <a:gd name="connsiteY279" fmla="*/ 4047332 h 6858001"/>
              <a:gd name="connsiteX280" fmla="*/ 5553 w 3095625"/>
              <a:gd name="connsiteY280" fmla="*/ 4023520 h 6858001"/>
              <a:gd name="connsiteX281" fmla="*/ 1587 w 3095625"/>
              <a:gd name="connsiteY281" fmla="*/ 4000501 h 6858001"/>
              <a:gd name="connsiteX282" fmla="*/ 0 w 3095625"/>
              <a:gd name="connsiteY282" fmla="*/ 3975101 h 6858001"/>
              <a:gd name="connsiteX283" fmla="*/ 0 w 3095625"/>
              <a:gd name="connsiteY283" fmla="*/ 3950495 h 6858001"/>
              <a:gd name="connsiteX284" fmla="*/ 3967 w 3095625"/>
              <a:gd name="connsiteY284" fmla="*/ 3925888 h 6858001"/>
              <a:gd name="connsiteX285" fmla="*/ 322891 w 3095625"/>
              <a:gd name="connsiteY285" fmla="*/ 1942307 h 6858001"/>
              <a:gd name="connsiteX286" fmla="*/ 327651 w 3095625"/>
              <a:gd name="connsiteY286" fmla="*/ 1919288 h 6858001"/>
              <a:gd name="connsiteX287" fmla="*/ 332411 w 3095625"/>
              <a:gd name="connsiteY287" fmla="*/ 1895476 h 6858001"/>
              <a:gd name="connsiteX288" fmla="*/ 338757 w 3095625"/>
              <a:gd name="connsiteY288" fmla="*/ 1872457 h 6858001"/>
              <a:gd name="connsiteX289" fmla="*/ 345104 w 3095625"/>
              <a:gd name="connsiteY289" fmla="*/ 1850232 h 6858001"/>
              <a:gd name="connsiteX290" fmla="*/ 353038 w 3095625"/>
              <a:gd name="connsiteY290" fmla="*/ 1827213 h 6858001"/>
              <a:gd name="connsiteX291" fmla="*/ 361764 w 3095625"/>
              <a:gd name="connsiteY291" fmla="*/ 1804988 h 6858001"/>
              <a:gd name="connsiteX292" fmla="*/ 370491 w 3095625"/>
              <a:gd name="connsiteY292" fmla="*/ 1784351 h 6858001"/>
              <a:gd name="connsiteX293" fmla="*/ 381598 w 3095625"/>
              <a:gd name="connsiteY293" fmla="*/ 1763713 h 6858001"/>
              <a:gd name="connsiteX294" fmla="*/ 391118 w 3095625"/>
              <a:gd name="connsiteY294" fmla="*/ 1742282 h 6858001"/>
              <a:gd name="connsiteX295" fmla="*/ 403812 w 3095625"/>
              <a:gd name="connsiteY295" fmla="*/ 1721645 h 6858001"/>
              <a:gd name="connsiteX296" fmla="*/ 415712 w 3095625"/>
              <a:gd name="connsiteY296" fmla="*/ 1701801 h 6858001"/>
              <a:gd name="connsiteX297" fmla="*/ 428405 w 3095625"/>
              <a:gd name="connsiteY297" fmla="*/ 1683545 h 6858001"/>
              <a:gd name="connsiteX298" fmla="*/ 441892 w 3095625"/>
              <a:gd name="connsiteY298" fmla="*/ 1664495 h 6858001"/>
              <a:gd name="connsiteX299" fmla="*/ 456172 w 3095625"/>
              <a:gd name="connsiteY299" fmla="*/ 1645445 h 6858001"/>
              <a:gd name="connsiteX300" fmla="*/ 471246 w 3095625"/>
              <a:gd name="connsiteY300" fmla="*/ 1627982 h 6858001"/>
              <a:gd name="connsiteX301" fmla="*/ 487113 w 3095625"/>
              <a:gd name="connsiteY301" fmla="*/ 1612107 h 6858001"/>
              <a:gd name="connsiteX302" fmla="*/ 502979 w 3095625"/>
              <a:gd name="connsiteY302" fmla="*/ 1595438 h 6858001"/>
              <a:gd name="connsiteX303" fmla="*/ 519640 w 3095625"/>
              <a:gd name="connsiteY303" fmla="*/ 1578770 h 6858001"/>
              <a:gd name="connsiteX304" fmla="*/ 537093 w 3095625"/>
              <a:gd name="connsiteY304" fmla="*/ 1564482 h 6858001"/>
              <a:gd name="connsiteX305" fmla="*/ 555340 w 3095625"/>
              <a:gd name="connsiteY305" fmla="*/ 1549401 h 6858001"/>
              <a:gd name="connsiteX306" fmla="*/ 573587 w 3095625"/>
              <a:gd name="connsiteY306" fmla="*/ 1535907 h 6858001"/>
              <a:gd name="connsiteX307" fmla="*/ 593421 w 3095625"/>
              <a:gd name="connsiteY307" fmla="*/ 1522413 h 6858001"/>
              <a:gd name="connsiteX308" fmla="*/ 612461 w 3095625"/>
              <a:gd name="connsiteY308" fmla="*/ 1509713 h 6858001"/>
              <a:gd name="connsiteX309" fmla="*/ 633088 w 3095625"/>
              <a:gd name="connsiteY309" fmla="*/ 1497807 h 6858001"/>
              <a:gd name="connsiteX310" fmla="*/ 652921 w 3095625"/>
              <a:gd name="connsiteY310" fmla="*/ 1486695 h 6858001"/>
              <a:gd name="connsiteX311" fmla="*/ 673548 w 3095625"/>
              <a:gd name="connsiteY311" fmla="*/ 1476376 h 6858001"/>
              <a:gd name="connsiteX312" fmla="*/ 695762 w 3095625"/>
              <a:gd name="connsiteY312" fmla="*/ 1466851 h 6858001"/>
              <a:gd name="connsiteX313" fmla="*/ 717182 w 3095625"/>
              <a:gd name="connsiteY313" fmla="*/ 1458120 h 6858001"/>
              <a:gd name="connsiteX314" fmla="*/ 739396 w 3095625"/>
              <a:gd name="connsiteY314" fmla="*/ 1450182 h 6858001"/>
              <a:gd name="connsiteX315" fmla="*/ 762403 w 3095625"/>
              <a:gd name="connsiteY315" fmla="*/ 1442244 h 6858001"/>
              <a:gd name="connsiteX316" fmla="*/ 785410 w 3095625"/>
              <a:gd name="connsiteY316" fmla="*/ 1435894 h 6858001"/>
              <a:gd name="connsiteX317" fmla="*/ 808417 w 3095625"/>
              <a:gd name="connsiteY317" fmla="*/ 1430338 h 6858001"/>
              <a:gd name="connsiteX318" fmla="*/ 1547137 w 3095625"/>
              <a:gd name="connsiteY318" fmla="*/ 0 h 6858001"/>
              <a:gd name="connsiteX319" fmla="*/ 2146537 w 3095625"/>
              <a:gd name="connsiteY319" fmla="*/ 599400 h 6858001"/>
              <a:gd name="connsiteX320" fmla="*/ 1547137 w 3095625"/>
              <a:gd name="connsiteY320" fmla="*/ 1198800 h 6858001"/>
              <a:gd name="connsiteX321" fmla="*/ 947737 w 3095625"/>
              <a:gd name="connsiteY321" fmla="*/ 599400 h 6858001"/>
              <a:gd name="connsiteX322" fmla="*/ 1547137 w 3095625"/>
              <a:gd name="connsiteY322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</a:cxnLst>
            <a:rect l="l" t="t" r="r" b="b"/>
            <a:pathLst>
              <a:path w="3095625" h="6858001">
                <a:moveTo>
                  <a:pt x="1108301" y="1366838"/>
                </a:moveTo>
                <a:lnTo>
                  <a:pt x="1336783" y="2238376"/>
                </a:lnTo>
                <a:lnTo>
                  <a:pt x="1461338" y="1632745"/>
                </a:lnTo>
                <a:lnTo>
                  <a:pt x="1339957" y="1512095"/>
                </a:lnTo>
                <a:lnTo>
                  <a:pt x="1476412" y="1375569"/>
                </a:lnTo>
                <a:lnTo>
                  <a:pt x="1547813" y="1375569"/>
                </a:lnTo>
                <a:lnTo>
                  <a:pt x="1619214" y="1375569"/>
                </a:lnTo>
                <a:lnTo>
                  <a:pt x="1754082" y="1512095"/>
                </a:lnTo>
                <a:lnTo>
                  <a:pt x="1634287" y="1632745"/>
                </a:lnTo>
                <a:lnTo>
                  <a:pt x="1757255" y="2238376"/>
                </a:lnTo>
                <a:lnTo>
                  <a:pt x="1985738" y="1366838"/>
                </a:lnTo>
                <a:lnTo>
                  <a:pt x="2285622" y="1430338"/>
                </a:lnTo>
                <a:lnTo>
                  <a:pt x="2310215" y="1435894"/>
                </a:lnTo>
                <a:lnTo>
                  <a:pt x="2333222" y="1442244"/>
                </a:lnTo>
                <a:lnTo>
                  <a:pt x="2354643" y="1450182"/>
                </a:lnTo>
                <a:lnTo>
                  <a:pt x="2378443" y="1458120"/>
                </a:lnTo>
                <a:lnTo>
                  <a:pt x="2399863" y="1466851"/>
                </a:lnTo>
                <a:lnTo>
                  <a:pt x="2421283" y="1476376"/>
                </a:lnTo>
                <a:lnTo>
                  <a:pt x="2441910" y="1486695"/>
                </a:lnTo>
                <a:lnTo>
                  <a:pt x="2462537" y="1497807"/>
                </a:lnTo>
                <a:lnTo>
                  <a:pt x="2482371" y="1509713"/>
                </a:lnTo>
                <a:lnTo>
                  <a:pt x="2502204" y="1522413"/>
                </a:lnTo>
                <a:lnTo>
                  <a:pt x="2521245" y="1535907"/>
                </a:lnTo>
                <a:lnTo>
                  <a:pt x="2539492" y="1549401"/>
                </a:lnTo>
                <a:lnTo>
                  <a:pt x="2558532" y="1564482"/>
                </a:lnTo>
                <a:lnTo>
                  <a:pt x="2575985" y="1578770"/>
                </a:lnTo>
                <a:lnTo>
                  <a:pt x="2592646" y="1595438"/>
                </a:lnTo>
                <a:lnTo>
                  <a:pt x="2608512" y="1612107"/>
                </a:lnTo>
                <a:lnTo>
                  <a:pt x="2624379" y="1627982"/>
                </a:lnTo>
                <a:lnTo>
                  <a:pt x="2638659" y="1645445"/>
                </a:lnTo>
                <a:lnTo>
                  <a:pt x="2652940" y="1664495"/>
                </a:lnTo>
                <a:lnTo>
                  <a:pt x="2667220" y="1683545"/>
                </a:lnTo>
                <a:lnTo>
                  <a:pt x="2679913" y="1701801"/>
                </a:lnTo>
                <a:lnTo>
                  <a:pt x="2691813" y="1721645"/>
                </a:lnTo>
                <a:lnTo>
                  <a:pt x="2702920" y="1742282"/>
                </a:lnTo>
                <a:lnTo>
                  <a:pt x="2714027" y="1763713"/>
                </a:lnTo>
                <a:lnTo>
                  <a:pt x="2724341" y="1784351"/>
                </a:lnTo>
                <a:lnTo>
                  <a:pt x="2733861" y="1804988"/>
                </a:lnTo>
                <a:lnTo>
                  <a:pt x="2741794" y="1827213"/>
                </a:lnTo>
                <a:lnTo>
                  <a:pt x="2748934" y="1850232"/>
                </a:lnTo>
                <a:lnTo>
                  <a:pt x="2756868" y="1872457"/>
                </a:lnTo>
                <a:lnTo>
                  <a:pt x="2762421" y="1895476"/>
                </a:lnTo>
                <a:lnTo>
                  <a:pt x="2767974" y="1919288"/>
                </a:lnTo>
                <a:lnTo>
                  <a:pt x="2772734" y="1942307"/>
                </a:lnTo>
                <a:lnTo>
                  <a:pt x="3091658" y="3925888"/>
                </a:lnTo>
                <a:lnTo>
                  <a:pt x="3095625" y="3950495"/>
                </a:lnTo>
                <a:lnTo>
                  <a:pt x="3095625" y="3975101"/>
                </a:lnTo>
                <a:lnTo>
                  <a:pt x="3093245" y="4000501"/>
                </a:lnTo>
                <a:lnTo>
                  <a:pt x="3090072" y="4023520"/>
                </a:lnTo>
                <a:lnTo>
                  <a:pt x="3082932" y="4047332"/>
                </a:lnTo>
                <a:lnTo>
                  <a:pt x="3075792" y="4069557"/>
                </a:lnTo>
                <a:lnTo>
                  <a:pt x="3064685" y="4091782"/>
                </a:lnTo>
                <a:lnTo>
                  <a:pt x="3053578" y="4112420"/>
                </a:lnTo>
                <a:lnTo>
                  <a:pt x="3039298" y="4132263"/>
                </a:lnTo>
                <a:lnTo>
                  <a:pt x="3024224" y="4149726"/>
                </a:lnTo>
                <a:lnTo>
                  <a:pt x="3005977" y="4167188"/>
                </a:lnTo>
                <a:lnTo>
                  <a:pt x="2987730" y="4183063"/>
                </a:lnTo>
                <a:lnTo>
                  <a:pt x="2967897" y="4195763"/>
                </a:lnTo>
                <a:lnTo>
                  <a:pt x="2945683" y="4207670"/>
                </a:lnTo>
                <a:lnTo>
                  <a:pt x="2922676" y="4217988"/>
                </a:lnTo>
                <a:lnTo>
                  <a:pt x="2899669" y="4225926"/>
                </a:lnTo>
                <a:lnTo>
                  <a:pt x="2885389" y="4229101"/>
                </a:lnTo>
                <a:lnTo>
                  <a:pt x="2871109" y="4232276"/>
                </a:lnTo>
                <a:lnTo>
                  <a:pt x="2856829" y="4234657"/>
                </a:lnTo>
                <a:lnTo>
                  <a:pt x="2842549" y="4235451"/>
                </a:lnTo>
                <a:lnTo>
                  <a:pt x="2828268" y="4235451"/>
                </a:lnTo>
                <a:lnTo>
                  <a:pt x="2813988" y="4235451"/>
                </a:lnTo>
                <a:lnTo>
                  <a:pt x="2801295" y="4234657"/>
                </a:lnTo>
                <a:lnTo>
                  <a:pt x="2787015" y="4232276"/>
                </a:lnTo>
                <a:lnTo>
                  <a:pt x="2773528" y="4229895"/>
                </a:lnTo>
                <a:lnTo>
                  <a:pt x="2760041" y="4226720"/>
                </a:lnTo>
                <a:lnTo>
                  <a:pt x="2747347" y="4223545"/>
                </a:lnTo>
                <a:lnTo>
                  <a:pt x="2733861" y="4218782"/>
                </a:lnTo>
                <a:lnTo>
                  <a:pt x="2721960" y="4213226"/>
                </a:lnTo>
                <a:lnTo>
                  <a:pt x="2710060" y="4207670"/>
                </a:lnTo>
                <a:lnTo>
                  <a:pt x="2697367" y="4201320"/>
                </a:lnTo>
                <a:lnTo>
                  <a:pt x="2685467" y="4194970"/>
                </a:lnTo>
                <a:lnTo>
                  <a:pt x="2674360" y="4187032"/>
                </a:lnTo>
                <a:lnTo>
                  <a:pt x="2663253" y="4179095"/>
                </a:lnTo>
                <a:lnTo>
                  <a:pt x="2652940" y="4170363"/>
                </a:lnTo>
                <a:lnTo>
                  <a:pt x="2642626" y="4160838"/>
                </a:lnTo>
                <a:lnTo>
                  <a:pt x="2633106" y="4152107"/>
                </a:lnTo>
                <a:lnTo>
                  <a:pt x="2624379" y="4140995"/>
                </a:lnTo>
                <a:lnTo>
                  <a:pt x="2615653" y="4130676"/>
                </a:lnTo>
                <a:lnTo>
                  <a:pt x="2607719" y="4120357"/>
                </a:lnTo>
                <a:lnTo>
                  <a:pt x="2599786" y="4107657"/>
                </a:lnTo>
                <a:lnTo>
                  <a:pt x="2593439" y="4095751"/>
                </a:lnTo>
                <a:lnTo>
                  <a:pt x="2587092" y="4083845"/>
                </a:lnTo>
                <a:lnTo>
                  <a:pt x="2581539" y="4070351"/>
                </a:lnTo>
                <a:lnTo>
                  <a:pt x="2575985" y="4057651"/>
                </a:lnTo>
                <a:lnTo>
                  <a:pt x="2571225" y="4044157"/>
                </a:lnTo>
                <a:lnTo>
                  <a:pt x="2568052" y="4029870"/>
                </a:lnTo>
                <a:lnTo>
                  <a:pt x="2564879" y="4015582"/>
                </a:lnTo>
                <a:lnTo>
                  <a:pt x="2326082" y="2702720"/>
                </a:lnTo>
                <a:lnTo>
                  <a:pt x="2299109" y="3538538"/>
                </a:lnTo>
                <a:lnTo>
                  <a:pt x="2298315" y="3597276"/>
                </a:lnTo>
                <a:lnTo>
                  <a:pt x="2298315" y="3654426"/>
                </a:lnTo>
                <a:lnTo>
                  <a:pt x="2299902" y="3712370"/>
                </a:lnTo>
                <a:lnTo>
                  <a:pt x="2303075" y="3769520"/>
                </a:lnTo>
                <a:lnTo>
                  <a:pt x="2476817" y="6500019"/>
                </a:lnTo>
                <a:lnTo>
                  <a:pt x="2476817" y="6518276"/>
                </a:lnTo>
                <a:lnTo>
                  <a:pt x="2476817" y="6535739"/>
                </a:lnTo>
                <a:lnTo>
                  <a:pt x="2476024" y="6553995"/>
                </a:lnTo>
                <a:lnTo>
                  <a:pt x="2473644" y="6571457"/>
                </a:lnTo>
                <a:lnTo>
                  <a:pt x="2471264" y="6588919"/>
                </a:lnTo>
                <a:lnTo>
                  <a:pt x="2467297" y="6605589"/>
                </a:lnTo>
                <a:lnTo>
                  <a:pt x="2462537" y="6621463"/>
                </a:lnTo>
                <a:lnTo>
                  <a:pt x="2456984" y="6638132"/>
                </a:lnTo>
                <a:lnTo>
                  <a:pt x="2450637" y="6654007"/>
                </a:lnTo>
                <a:lnTo>
                  <a:pt x="2444290" y="6669089"/>
                </a:lnTo>
                <a:lnTo>
                  <a:pt x="2436357" y="6684169"/>
                </a:lnTo>
                <a:lnTo>
                  <a:pt x="2427630" y="6698457"/>
                </a:lnTo>
                <a:lnTo>
                  <a:pt x="2417317" y="6712745"/>
                </a:lnTo>
                <a:lnTo>
                  <a:pt x="2407797" y="6726239"/>
                </a:lnTo>
                <a:lnTo>
                  <a:pt x="2397483" y="6739732"/>
                </a:lnTo>
                <a:lnTo>
                  <a:pt x="2387170" y="6751639"/>
                </a:lnTo>
                <a:lnTo>
                  <a:pt x="2374476" y="6763545"/>
                </a:lnTo>
                <a:lnTo>
                  <a:pt x="2362576" y="6774657"/>
                </a:lnTo>
                <a:lnTo>
                  <a:pt x="2349883" y="6785769"/>
                </a:lnTo>
                <a:lnTo>
                  <a:pt x="2336396" y="6795295"/>
                </a:lnTo>
                <a:lnTo>
                  <a:pt x="2322116" y="6805613"/>
                </a:lnTo>
                <a:lnTo>
                  <a:pt x="2307835" y="6814345"/>
                </a:lnTo>
                <a:lnTo>
                  <a:pt x="2292762" y="6821489"/>
                </a:lnTo>
                <a:lnTo>
                  <a:pt x="2276895" y="6829426"/>
                </a:lnTo>
                <a:lnTo>
                  <a:pt x="2261821" y="6835776"/>
                </a:lnTo>
                <a:lnTo>
                  <a:pt x="2245161" y="6841332"/>
                </a:lnTo>
                <a:lnTo>
                  <a:pt x="2228501" y="6846095"/>
                </a:lnTo>
                <a:lnTo>
                  <a:pt x="2212634" y="6850063"/>
                </a:lnTo>
                <a:lnTo>
                  <a:pt x="2194387" y="6853239"/>
                </a:lnTo>
                <a:lnTo>
                  <a:pt x="2176934" y="6855619"/>
                </a:lnTo>
                <a:lnTo>
                  <a:pt x="2159480" y="6857207"/>
                </a:lnTo>
                <a:lnTo>
                  <a:pt x="2141233" y="6858001"/>
                </a:lnTo>
                <a:lnTo>
                  <a:pt x="2125366" y="6858001"/>
                </a:lnTo>
                <a:lnTo>
                  <a:pt x="2108706" y="6857207"/>
                </a:lnTo>
                <a:lnTo>
                  <a:pt x="2093633" y="6854826"/>
                </a:lnTo>
                <a:lnTo>
                  <a:pt x="2078559" y="6851651"/>
                </a:lnTo>
                <a:lnTo>
                  <a:pt x="2062692" y="6849269"/>
                </a:lnTo>
                <a:lnTo>
                  <a:pt x="2047619" y="6844507"/>
                </a:lnTo>
                <a:lnTo>
                  <a:pt x="2033339" y="6840539"/>
                </a:lnTo>
                <a:lnTo>
                  <a:pt x="2019059" y="6834982"/>
                </a:lnTo>
                <a:lnTo>
                  <a:pt x="2004778" y="6829426"/>
                </a:lnTo>
                <a:lnTo>
                  <a:pt x="1991292" y="6823076"/>
                </a:lnTo>
                <a:lnTo>
                  <a:pt x="1977011" y="6815139"/>
                </a:lnTo>
                <a:lnTo>
                  <a:pt x="1964318" y="6807201"/>
                </a:lnTo>
                <a:lnTo>
                  <a:pt x="1951624" y="6800057"/>
                </a:lnTo>
                <a:lnTo>
                  <a:pt x="1939724" y="6791326"/>
                </a:lnTo>
                <a:lnTo>
                  <a:pt x="1927824" y="6781007"/>
                </a:lnTo>
                <a:lnTo>
                  <a:pt x="1915924" y="6771482"/>
                </a:lnTo>
                <a:lnTo>
                  <a:pt x="1904817" y="6761163"/>
                </a:lnTo>
                <a:lnTo>
                  <a:pt x="1894504" y="6750051"/>
                </a:lnTo>
                <a:lnTo>
                  <a:pt x="1884984" y="6738145"/>
                </a:lnTo>
                <a:lnTo>
                  <a:pt x="1875463" y="6727032"/>
                </a:lnTo>
                <a:lnTo>
                  <a:pt x="1865943" y="6715126"/>
                </a:lnTo>
                <a:lnTo>
                  <a:pt x="1857217" y="6701632"/>
                </a:lnTo>
                <a:lnTo>
                  <a:pt x="1850076" y="6688932"/>
                </a:lnTo>
                <a:lnTo>
                  <a:pt x="1842143" y="6675439"/>
                </a:lnTo>
                <a:lnTo>
                  <a:pt x="1835796" y="6661151"/>
                </a:lnTo>
                <a:lnTo>
                  <a:pt x="1830243" y="6648451"/>
                </a:lnTo>
                <a:lnTo>
                  <a:pt x="1824689" y="6632576"/>
                </a:lnTo>
                <a:lnTo>
                  <a:pt x="1819136" y="6618289"/>
                </a:lnTo>
                <a:lnTo>
                  <a:pt x="1814376" y="6603207"/>
                </a:lnTo>
                <a:lnTo>
                  <a:pt x="1811203" y="6587332"/>
                </a:lnTo>
                <a:lnTo>
                  <a:pt x="1808823" y="6572251"/>
                </a:lnTo>
                <a:lnTo>
                  <a:pt x="1807236" y="6555582"/>
                </a:lnTo>
                <a:lnTo>
                  <a:pt x="1547813" y="4050507"/>
                </a:lnTo>
                <a:lnTo>
                  <a:pt x="1288389" y="6555582"/>
                </a:lnTo>
                <a:lnTo>
                  <a:pt x="1286803" y="6572251"/>
                </a:lnTo>
                <a:lnTo>
                  <a:pt x="1282836" y="6587332"/>
                </a:lnTo>
                <a:lnTo>
                  <a:pt x="1279663" y="6603207"/>
                </a:lnTo>
                <a:lnTo>
                  <a:pt x="1275696" y="6618289"/>
                </a:lnTo>
                <a:lnTo>
                  <a:pt x="1270936" y="6632576"/>
                </a:lnTo>
                <a:lnTo>
                  <a:pt x="1265383" y="6648451"/>
                </a:lnTo>
                <a:lnTo>
                  <a:pt x="1259829" y="6661151"/>
                </a:lnTo>
                <a:lnTo>
                  <a:pt x="1252689" y="6675439"/>
                </a:lnTo>
                <a:lnTo>
                  <a:pt x="1245549" y="6688932"/>
                </a:lnTo>
                <a:lnTo>
                  <a:pt x="1238409" y="6701632"/>
                </a:lnTo>
                <a:lnTo>
                  <a:pt x="1229682" y="6715126"/>
                </a:lnTo>
                <a:lnTo>
                  <a:pt x="1220162" y="6727032"/>
                </a:lnTo>
                <a:lnTo>
                  <a:pt x="1210642" y="6738145"/>
                </a:lnTo>
                <a:lnTo>
                  <a:pt x="1201122" y="6750051"/>
                </a:lnTo>
                <a:lnTo>
                  <a:pt x="1190015" y="6761163"/>
                </a:lnTo>
                <a:lnTo>
                  <a:pt x="1178908" y="6771482"/>
                </a:lnTo>
                <a:lnTo>
                  <a:pt x="1167801" y="6781007"/>
                </a:lnTo>
                <a:lnTo>
                  <a:pt x="1155901" y="6791326"/>
                </a:lnTo>
                <a:lnTo>
                  <a:pt x="1144001" y="6800057"/>
                </a:lnTo>
                <a:lnTo>
                  <a:pt x="1130514" y="6807201"/>
                </a:lnTo>
                <a:lnTo>
                  <a:pt x="1117027" y="6815139"/>
                </a:lnTo>
                <a:lnTo>
                  <a:pt x="1104334" y="6823076"/>
                </a:lnTo>
                <a:lnTo>
                  <a:pt x="1090847" y="6829426"/>
                </a:lnTo>
                <a:lnTo>
                  <a:pt x="1076567" y="6834982"/>
                </a:lnTo>
                <a:lnTo>
                  <a:pt x="1062287" y="6840539"/>
                </a:lnTo>
                <a:lnTo>
                  <a:pt x="1047213" y="6844507"/>
                </a:lnTo>
                <a:lnTo>
                  <a:pt x="1032933" y="6849269"/>
                </a:lnTo>
                <a:lnTo>
                  <a:pt x="1017066" y="6851651"/>
                </a:lnTo>
                <a:lnTo>
                  <a:pt x="1001993" y="6854826"/>
                </a:lnTo>
                <a:lnTo>
                  <a:pt x="985332" y="6857207"/>
                </a:lnTo>
                <a:lnTo>
                  <a:pt x="970259" y="6858001"/>
                </a:lnTo>
                <a:lnTo>
                  <a:pt x="953599" y="6858001"/>
                </a:lnTo>
                <a:lnTo>
                  <a:pt x="936145" y="6857207"/>
                </a:lnTo>
                <a:lnTo>
                  <a:pt x="918691" y="6855619"/>
                </a:lnTo>
                <a:lnTo>
                  <a:pt x="901238" y="6853239"/>
                </a:lnTo>
                <a:lnTo>
                  <a:pt x="882991" y="6850063"/>
                </a:lnTo>
                <a:lnTo>
                  <a:pt x="867124" y="6846095"/>
                </a:lnTo>
                <a:lnTo>
                  <a:pt x="850464" y="6841332"/>
                </a:lnTo>
                <a:lnTo>
                  <a:pt x="833804" y="6835776"/>
                </a:lnTo>
                <a:lnTo>
                  <a:pt x="817143" y="6829426"/>
                </a:lnTo>
                <a:lnTo>
                  <a:pt x="802070" y="6821489"/>
                </a:lnTo>
                <a:lnTo>
                  <a:pt x="787790" y="6814345"/>
                </a:lnTo>
                <a:lnTo>
                  <a:pt x="773509" y="6805613"/>
                </a:lnTo>
                <a:lnTo>
                  <a:pt x="759229" y="6795295"/>
                </a:lnTo>
                <a:lnTo>
                  <a:pt x="745742" y="6785769"/>
                </a:lnTo>
                <a:lnTo>
                  <a:pt x="733049" y="6774657"/>
                </a:lnTo>
                <a:lnTo>
                  <a:pt x="721149" y="6763545"/>
                </a:lnTo>
                <a:lnTo>
                  <a:pt x="708455" y="6751639"/>
                </a:lnTo>
                <a:lnTo>
                  <a:pt x="698142" y="6739732"/>
                </a:lnTo>
                <a:lnTo>
                  <a:pt x="687035" y="6726239"/>
                </a:lnTo>
                <a:lnTo>
                  <a:pt x="676722" y="6712745"/>
                </a:lnTo>
                <a:lnTo>
                  <a:pt x="667995" y="6698457"/>
                </a:lnTo>
                <a:lnTo>
                  <a:pt x="659268" y="6684169"/>
                </a:lnTo>
                <a:lnTo>
                  <a:pt x="651335" y="6669089"/>
                </a:lnTo>
                <a:lnTo>
                  <a:pt x="644988" y="6654007"/>
                </a:lnTo>
                <a:lnTo>
                  <a:pt x="638641" y="6638132"/>
                </a:lnTo>
                <a:lnTo>
                  <a:pt x="633088" y="6621463"/>
                </a:lnTo>
                <a:lnTo>
                  <a:pt x="628328" y="6605589"/>
                </a:lnTo>
                <a:lnTo>
                  <a:pt x="624361" y="6588919"/>
                </a:lnTo>
                <a:lnTo>
                  <a:pt x="621188" y="6571457"/>
                </a:lnTo>
                <a:lnTo>
                  <a:pt x="619601" y="6553995"/>
                </a:lnTo>
                <a:lnTo>
                  <a:pt x="617221" y="6535739"/>
                </a:lnTo>
                <a:lnTo>
                  <a:pt x="617221" y="6518276"/>
                </a:lnTo>
                <a:lnTo>
                  <a:pt x="618808" y="6500019"/>
                </a:lnTo>
                <a:lnTo>
                  <a:pt x="792550" y="3769520"/>
                </a:lnTo>
                <a:lnTo>
                  <a:pt x="795723" y="3712370"/>
                </a:lnTo>
                <a:lnTo>
                  <a:pt x="796516" y="3654426"/>
                </a:lnTo>
                <a:lnTo>
                  <a:pt x="796516" y="3597276"/>
                </a:lnTo>
                <a:lnTo>
                  <a:pt x="795723" y="3538538"/>
                </a:lnTo>
                <a:lnTo>
                  <a:pt x="769543" y="2702720"/>
                </a:lnTo>
                <a:lnTo>
                  <a:pt x="530746" y="4015582"/>
                </a:lnTo>
                <a:lnTo>
                  <a:pt x="527573" y="4029870"/>
                </a:lnTo>
                <a:lnTo>
                  <a:pt x="524400" y="4044157"/>
                </a:lnTo>
                <a:lnTo>
                  <a:pt x="519640" y="4057651"/>
                </a:lnTo>
                <a:lnTo>
                  <a:pt x="514086" y="4070351"/>
                </a:lnTo>
                <a:lnTo>
                  <a:pt x="508533" y="4083845"/>
                </a:lnTo>
                <a:lnTo>
                  <a:pt x="502186" y="4095751"/>
                </a:lnTo>
                <a:lnTo>
                  <a:pt x="495839" y="4107657"/>
                </a:lnTo>
                <a:lnTo>
                  <a:pt x="487906" y="4120357"/>
                </a:lnTo>
                <a:lnTo>
                  <a:pt x="479179" y="4130676"/>
                </a:lnTo>
                <a:lnTo>
                  <a:pt x="471246" y="4140995"/>
                </a:lnTo>
                <a:lnTo>
                  <a:pt x="461726" y="4152107"/>
                </a:lnTo>
                <a:lnTo>
                  <a:pt x="452999" y="4160838"/>
                </a:lnTo>
                <a:lnTo>
                  <a:pt x="441892" y="4170363"/>
                </a:lnTo>
                <a:lnTo>
                  <a:pt x="432372" y="4179095"/>
                </a:lnTo>
                <a:lnTo>
                  <a:pt x="421265" y="4187032"/>
                </a:lnTo>
                <a:lnTo>
                  <a:pt x="410158" y="4194970"/>
                </a:lnTo>
                <a:lnTo>
                  <a:pt x="398258" y="4201320"/>
                </a:lnTo>
                <a:lnTo>
                  <a:pt x="385565" y="4207670"/>
                </a:lnTo>
                <a:lnTo>
                  <a:pt x="373665" y="4213226"/>
                </a:lnTo>
                <a:lnTo>
                  <a:pt x="360971" y="4218782"/>
                </a:lnTo>
                <a:lnTo>
                  <a:pt x="348278" y="4223545"/>
                </a:lnTo>
                <a:lnTo>
                  <a:pt x="335584" y="4226720"/>
                </a:lnTo>
                <a:lnTo>
                  <a:pt x="322097" y="4229895"/>
                </a:lnTo>
                <a:lnTo>
                  <a:pt x="307817" y="4232276"/>
                </a:lnTo>
                <a:lnTo>
                  <a:pt x="294330" y="4234657"/>
                </a:lnTo>
                <a:lnTo>
                  <a:pt x="280050" y="4235451"/>
                </a:lnTo>
                <a:lnTo>
                  <a:pt x="267357" y="4235451"/>
                </a:lnTo>
                <a:lnTo>
                  <a:pt x="253076" y="4235451"/>
                </a:lnTo>
                <a:lnTo>
                  <a:pt x="238796" y="4234657"/>
                </a:lnTo>
                <a:lnTo>
                  <a:pt x="224516" y="4232276"/>
                </a:lnTo>
                <a:lnTo>
                  <a:pt x="210236" y="4229101"/>
                </a:lnTo>
                <a:lnTo>
                  <a:pt x="195956" y="4225926"/>
                </a:lnTo>
                <a:lnTo>
                  <a:pt x="171362" y="4217988"/>
                </a:lnTo>
                <a:lnTo>
                  <a:pt x="148355" y="4207670"/>
                </a:lnTo>
                <a:lnTo>
                  <a:pt x="127728" y="4195763"/>
                </a:lnTo>
                <a:lnTo>
                  <a:pt x="107101" y="4183063"/>
                </a:lnTo>
                <a:lnTo>
                  <a:pt x="88061" y="4167188"/>
                </a:lnTo>
                <a:lnTo>
                  <a:pt x="71401" y="4149726"/>
                </a:lnTo>
                <a:lnTo>
                  <a:pt x="56327" y="4132263"/>
                </a:lnTo>
                <a:lnTo>
                  <a:pt x="42047" y="4112420"/>
                </a:lnTo>
                <a:lnTo>
                  <a:pt x="30147" y="4091782"/>
                </a:lnTo>
                <a:lnTo>
                  <a:pt x="19834" y="4069557"/>
                </a:lnTo>
                <a:lnTo>
                  <a:pt x="12693" y="4047332"/>
                </a:lnTo>
                <a:lnTo>
                  <a:pt x="5553" y="4023520"/>
                </a:lnTo>
                <a:lnTo>
                  <a:pt x="1587" y="4000501"/>
                </a:lnTo>
                <a:lnTo>
                  <a:pt x="0" y="3975101"/>
                </a:lnTo>
                <a:lnTo>
                  <a:pt x="0" y="3950495"/>
                </a:lnTo>
                <a:lnTo>
                  <a:pt x="3967" y="3925888"/>
                </a:lnTo>
                <a:lnTo>
                  <a:pt x="322891" y="1942307"/>
                </a:lnTo>
                <a:lnTo>
                  <a:pt x="327651" y="1919288"/>
                </a:lnTo>
                <a:lnTo>
                  <a:pt x="332411" y="1895476"/>
                </a:lnTo>
                <a:lnTo>
                  <a:pt x="338757" y="1872457"/>
                </a:lnTo>
                <a:lnTo>
                  <a:pt x="345104" y="1850232"/>
                </a:lnTo>
                <a:lnTo>
                  <a:pt x="353038" y="1827213"/>
                </a:lnTo>
                <a:lnTo>
                  <a:pt x="361764" y="1804988"/>
                </a:lnTo>
                <a:lnTo>
                  <a:pt x="370491" y="1784351"/>
                </a:lnTo>
                <a:lnTo>
                  <a:pt x="381598" y="1763713"/>
                </a:lnTo>
                <a:lnTo>
                  <a:pt x="391118" y="1742282"/>
                </a:lnTo>
                <a:lnTo>
                  <a:pt x="403812" y="1721645"/>
                </a:lnTo>
                <a:lnTo>
                  <a:pt x="415712" y="1701801"/>
                </a:lnTo>
                <a:lnTo>
                  <a:pt x="428405" y="1683545"/>
                </a:lnTo>
                <a:lnTo>
                  <a:pt x="441892" y="1664495"/>
                </a:lnTo>
                <a:lnTo>
                  <a:pt x="456172" y="1645445"/>
                </a:lnTo>
                <a:lnTo>
                  <a:pt x="471246" y="1627982"/>
                </a:lnTo>
                <a:lnTo>
                  <a:pt x="487113" y="1612107"/>
                </a:lnTo>
                <a:lnTo>
                  <a:pt x="502979" y="1595438"/>
                </a:lnTo>
                <a:lnTo>
                  <a:pt x="519640" y="1578770"/>
                </a:lnTo>
                <a:lnTo>
                  <a:pt x="537093" y="1564482"/>
                </a:lnTo>
                <a:lnTo>
                  <a:pt x="555340" y="1549401"/>
                </a:lnTo>
                <a:lnTo>
                  <a:pt x="573587" y="1535907"/>
                </a:lnTo>
                <a:lnTo>
                  <a:pt x="593421" y="1522413"/>
                </a:lnTo>
                <a:lnTo>
                  <a:pt x="612461" y="1509713"/>
                </a:lnTo>
                <a:lnTo>
                  <a:pt x="633088" y="1497807"/>
                </a:lnTo>
                <a:lnTo>
                  <a:pt x="652921" y="1486695"/>
                </a:lnTo>
                <a:lnTo>
                  <a:pt x="673548" y="1476376"/>
                </a:lnTo>
                <a:lnTo>
                  <a:pt x="695762" y="1466851"/>
                </a:lnTo>
                <a:lnTo>
                  <a:pt x="717182" y="1458120"/>
                </a:lnTo>
                <a:lnTo>
                  <a:pt x="739396" y="1450182"/>
                </a:lnTo>
                <a:lnTo>
                  <a:pt x="762403" y="1442244"/>
                </a:lnTo>
                <a:lnTo>
                  <a:pt x="785410" y="1435894"/>
                </a:lnTo>
                <a:lnTo>
                  <a:pt x="808417" y="1430338"/>
                </a:lnTo>
                <a:close/>
                <a:moveTo>
                  <a:pt x="1547137" y="0"/>
                </a:moveTo>
                <a:cubicBezTo>
                  <a:pt x="1878176" y="0"/>
                  <a:pt x="2146537" y="268361"/>
                  <a:pt x="2146537" y="599400"/>
                </a:cubicBezTo>
                <a:cubicBezTo>
                  <a:pt x="2146537" y="930439"/>
                  <a:pt x="1878176" y="1198800"/>
                  <a:pt x="1547137" y="1198800"/>
                </a:cubicBezTo>
                <a:cubicBezTo>
                  <a:pt x="1216098" y="1198800"/>
                  <a:pt x="947737" y="930439"/>
                  <a:pt x="947737" y="599400"/>
                </a:cubicBezTo>
                <a:cubicBezTo>
                  <a:pt x="947737" y="268361"/>
                  <a:pt x="1216098" y="0"/>
                  <a:pt x="1547137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0E7CB3E-F1C2-D0F1-FC25-2C00E0054643}"/>
              </a:ext>
            </a:extLst>
          </p:cNvPr>
          <p:cNvGrpSpPr/>
          <p:nvPr/>
        </p:nvGrpSpPr>
        <p:grpSpPr>
          <a:xfrm>
            <a:off x="1567435" y="4856395"/>
            <a:ext cx="9082092" cy="816522"/>
            <a:chOff x="-4552216" y="1906534"/>
            <a:chExt cx="12638052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08E8D18-0486-1BE3-DCE1-020684D7F6DE}"/>
                </a:ext>
              </a:extLst>
            </p:cNvPr>
            <p:cNvSpPr txBox="1"/>
            <p:nvPr/>
          </p:nvSpPr>
          <p:spPr>
            <a:xfrm>
              <a:off x="-4552216" y="2190603"/>
              <a:ext cx="1263805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5D73374-1D4A-B8FA-AE8F-24C40E1F25B7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79D263D-DC30-C1B3-606C-9E6ACEBF870B}"/>
              </a:ext>
            </a:extLst>
          </p:cNvPr>
          <p:cNvGrpSpPr/>
          <p:nvPr/>
        </p:nvGrpSpPr>
        <p:grpSpPr>
          <a:xfrm>
            <a:off x="7323964" y="2143272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55A1B59-2ED8-87B3-52F4-4EC20F119F0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49D2C0F-CB1D-5D70-C950-1B090E6FC30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3642704-3185-B37C-7B12-9E1CF9ADB8EA}"/>
              </a:ext>
            </a:extLst>
          </p:cNvPr>
          <p:cNvGrpSpPr/>
          <p:nvPr/>
        </p:nvGrpSpPr>
        <p:grpSpPr>
          <a:xfrm>
            <a:off x="1881913" y="2143272"/>
            <a:ext cx="2984539" cy="816522"/>
            <a:chOff x="283598" y="1906534"/>
            <a:chExt cx="2984539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1754BB7-44D7-CCE5-7F74-545C1F198C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4C18B29-DB1E-CE64-86C7-F9A6C428417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230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96F6540-209F-6EE6-A726-C60F1011CAA7}"/>
              </a:ext>
            </a:extLst>
          </p:cNvPr>
          <p:cNvSpPr/>
          <p:nvPr/>
        </p:nvSpPr>
        <p:spPr bwMode="auto">
          <a:xfrm>
            <a:off x="0" y="3276275"/>
            <a:ext cx="12192000" cy="3581725"/>
          </a:xfrm>
          <a:custGeom>
            <a:avLst/>
            <a:gdLst>
              <a:gd name="connsiteX0" fmla="*/ 6095999 w 12192000"/>
              <a:gd name="connsiteY0" fmla="*/ 0 h 3581725"/>
              <a:gd name="connsiteX1" fmla="*/ 12143961 w 12192000"/>
              <a:gd name="connsiteY1" fmla="*/ 713770 h 3581725"/>
              <a:gd name="connsiteX2" fmla="*/ 12192000 w 12192000"/>
              <a:gd name="connsiteY2" fmla="*/ 729068 h 3581725"/>
              <a:gd name="connsiteX3" fmla="*/ 12192000 w 12192000"/>
              <a:gd name="connsiteY3" fmla="*/ 3581725 h 3581725"/>
              <a:gd name="connsiteX4" fmla="*/ 0 w 12192000"/>
              <a:gd name="connsiteY4" fmla="*/ 3581725 h 3581725"/>
              <a:gd name="connsiteX5" fmla="*/ 0 w 12192000"/>
              <a:gd name="connsiteY5" fmla="*/ 729067 h 3581725"/>
              <a:gd name="connsiteX6" fmla="*/ 48038 w 12192000"/>
              <a:gd name="connsiteY6" fmla="*/ 713770 h 3581725"/>
              <a:gd name="connsiteX7" fmla="*/ 6095999 w 12192000"/>
              <a:gd name="connsiteY7" fmla="*/ 0 h 358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581725">
                <a:moveTo>
                  <a:pt x="6095999" y="0"/>
                </a:moveTo>
                <a:cubicBezTo>
                  <a:pt x="8530865" y="0"/>
                  <a:pt x="10706408" y="277853"/>
                  <a:pt x="12143961" y="713770"/>
                </a:cubicBezTo>
                <a:lnTo>
                  <a:pt x="12192000" y="729068"/>
                </a:lnTo>
                <a:lnTo>
                  <a:pt x="12192000" y="3581725"/>
                </a:lnTo>
                <a:lnTo>
                  <a:pt x="0" y="3581725"/>
                </a:lnTo>
                <a:lnTo>
                  <a:pt x="0" y="729067"/>
                </a:lnTo>
                <a:lnTo>
                  <a:pt x="48038" y="713770"/>
                </a:lnTo>
                <a:cubicBezTo>
                  <a:pt x="1485590" y="277853"/>
                  <a:pt x="3661134" y="0"/>
                  <a:pt x="6095999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02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3B18ADC6-8364-62D2-C1BB-9358433BD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966" y="2958258"/>
            <a:ext cx="941090" cy="941483"/>
          </a:xfrm>
          <a:prstGeom prst="roundRect">
            <a:avLst>
              <a:gd name="adj" fmla="val 13333"/>
            </a:avLst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19">
            <a:extLst>
              <a:ext uri="{FF2B5EF4-FFF2-40B4-BE49-F238E27FC236}">
                <a16:creationId xmlns:a16="http://schemas.microsoft.com/office/drawing/2014/main" id="{E38A8CD2-F654-D75C-BEC9-1C0C5E9EC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0929" y="2958258"/>
            <a:ext cx="941091" cy="941483"/>
          </a:xfrm>
          <a:prstGeom prst="roundRect">
            <a:avLst>
              <a:gd name="adj" fmla="val 13333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圆角矩形 18">
            <a:extLst>
              <a:ext uri="{FF2B5EF4-FFF2-40B4-BE49-F238E27FC236}">
                <a16:creationId xmlns:a16="http://schemas.microsoft.com/office/drawing/2014/main" id="{1769B829-3327-A0B3-CE12-20615A8A0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8916" y="2958258"/>
            <a:ext cx="941090" cy="941483"/>
          </a:xfrm>
          <a:prstGeom prst="roundRect">
            <a:avLst>
              <a:gd name="adj" fmla="val 13333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圆角矩形 20">
            <a:extLst>
              <a:ext uri="{FF2B5EF4-FFF2-40B4-BE49-F238E27FC236}">
                <a16:creationId xmlns:a16="http://schemas.microsoft.com/office/drawing/2014/main" id="{E202D6FE-3C89-EC7D-B5EE-466CBFC46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2943" y="2958258"/>
            <a:ext cx="941091" cy="941483"/>
          </a:xfrm>
          <a:prstGeom prst="roundRect">
            <a:avLst>
              <a:gd name="adj" fmla="val 13333"/>
            </a:avLst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7D67525-406C-225D-BF3C-6325A2487093}"/>
              </a:ext>
            </a:extLst>
          </p:cNvPr>
          <p:cNvGrpSpPr/>
          <p:nvPr/>
        </p:nvGrpSpPr>
        <p:grpSpPr>
          <a:xfrm>
            <a:off x="1592629" y="1691330"/>
            <a:ext cx="2131764" cy="816522"/>
            <a:chOff x="283598" y="1906534"/>
            <a:chExt cx="2966425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B2F9B6C-9A0F-9219-8BA8-223EFA79812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CCE97A5-A990-ACB6-6BD8-2B938ADA766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7945907-2B81-60CF-C3D0-C48336ED4477}"/>
              </a:ext>
            </a:extLst>
          </p:cNvPr>
          <p:cNvGrpSpPr/>
          <p:nvPr/>
        </p:nvGrpSpPr>
        <p:grpSpPr>
          <a:xfrm>
            <a:off x="3883579" y="1691330"/>
            <a:ext cx="2131764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35BD20A-53BF-983B-44D6-4BD1D35529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C609036-1699-1C93-D480-FBA1349EAF7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7927510-ECD5-3010-8767-F35E55636276}"/>
              </a:ext>
            </a:extLst>
          </p:cNvPr>
          <p:cNvGrpSpPr/>
          <p:nvPr/>
        </p:nvGrpSpPr>
        <p:grpSpPr>
          <a:xfrm>
            <a:off x="6174529" y="1691330"/>
            <a:ext cx="2131764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A70F0E1-1883-C8CB-E46B-5303D8C09E2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AD858BE-30EF-719D-3ECA-C341AB048818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84C2DE8-870D-025A-CE9A-A890B08EB647}"/>
              </a:ext>
            </a:extLst>
          </p:cNvPr>
          <p:cNvGrpSpPr/>
          <p:nvPr/>
        </p:nvGrpSpPr>
        <p:grpSpPr>
          <a:xfrm>
            <a:off x="8465479" y="1691330"/>
            <a:ext cx="2131764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EC7A167-E4A6-64E0-5BA6-A28A10855E1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C6C216A-6548-D41B-A618-54FAA1969EE5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B723558-9FC0-2678-1134-253844221C56}"/>
              </a:ext>
            </a:extLst>
          </p:cNvPr>
          <p:cNvGrpSpPr/>
          <p:nvPr/>
        </p:nvGrpSpPr>
        <p:grpSpPr>
          <a:xfrm>
            <a:off x="9279523" y="3184479"/>
            <a:ext cx="503673" cy="457547"/>
            <a:chOff x="-5446713" y="-9336088"/>
            <a:chExt cx="1282700" cy="1165225"/>
          </a:xfrm>
          <a:solidFill>
            <a:srgbClr val="779F08"/>
          </a:solidFill>
        </p:grpSpPr>
        <p:sp>
          <p:nvSpPr>
            <p:cNvPr id="37" name="Rectangle 80">
              <a:extLst>
                <a:ext uri="{FF2B5EF4-FFF2-40B4-BE49-F238E27FC236}">
                  <a16:creationId xmlns:a16="http://schemas.microsoft.com/office/drawing/2014/main" id="{4923B25D-8FC6-56A2-63CD-2158F4654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167313" y="-9336088"/>
              <a:ext cx="722313" cy="20637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8" name="Freeform 81">
              <a:extLst>
                <a:ext uri="{FF2B5EF4-FFF2-40B4-BE49-F238E27FC236}">
                  <a16:creationId xmlns:a16="http://schemas.microsoft.com/office/drawing/2014/main" id="{DADE1511-D0FD-7A69-55D2-14E8B52C2B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446713" y="-9056688"/>
              <a:ext cx="1282700" cy="520700"/>
            </a:xfrm>
            <a:custGeom>
              <a:avLst/>
              <a:gdLst>
                <a:gd name="T0" fmla="*/ 383 w 403"/>
                <a:gd name="T1" fmla="*/ 0 h 164"/>
                <a:gd name="T2" fmla="*/ 20 w 403"/>
                <a:gd name="T3" fmla="*/ 0 h 164"/>
                <a:gd name="T4" fmla="*/ 0 w 403"/>
                <a:gd name="T5" fmla="*/ 20 h 164"/>
                <a:gd name="T6" fmla="*/ 0 w 403"/>
                <a:gd name="T7" fmla="*/ 164 h 164"/>
                <a:gd name="T8" fmla="*/ 59 w 403"/>
                <a:gd name="T9" fmla="*/ 164 h 164"/>
                <a:gd name="T10" fmla="*/ 59 w 403"/>
                <a:gd name="T11" fmla="*/ 77 h 164"/>
                <a:gd name="T12" fmla="*/ 344 w 403"/>
                <a:gd name="T13" fmla="*/ 77 h 164"/>
                <a:gd name="T14" fmla="*/ 344 w 403"/>
                <a:gd name="T15" fmla="*/ 164 h 164"/>
                <a:gd name="T16" fmla="*/ 403 w 403"/>
                <a:gd name="T17" fmla="*/ 164 h 164"/>
                <a:gd name="T18" fmla="*/ 403 w 403"/>
                <a:gd name="T19" fmla="*/ 20 h 164"/>
                <a:gd name="T20" fmla="*/ 383 w 403"/>
                <a:gd name="T21" fmla="*/ 0 h 164"/>
                <a:gd name="T22" fmla="*/ 56 w 403"/>
                <a:gd name="T23" fmla="*/ 48 h 164"/>
                <a:gd name="T24" fmla="*/ 40 w 403"/>
                <a:gd name="T25" fmla="*/ 33 h 164"/>
                <a:gd name="T26" fmla="*/ 56 w 403"/>
                <a:gd name="T27" fmla="*/ 17 h 164"/>
                <a:gd name="T28" fmla="*/ 72 w 403"/>
                <a:gd name="T29" fmla="*/ 33 h 164"/>
                <a:gd name="T30" fmla="*/ 56 w 403"/>
                <a:gd name="T31" fmla="*/ 48 h 164"/>
                <a:gd name="T32" fmla="*/ 361 w 403"/>
                <a:gd name="T33" fmla="*/ 39 h 164"/>
                <a:gd name="T34" fmla="*/ 88 w 403"/>
                <a:gd name="T35" fmla="*/ 39 h 164"/>
                <a:gd name="T36" fmla="*/ 88 w 403"/>
                <a:gd name="T37" fmla="*/ 20 h 164"/>
                <a:gd name="T38" fmla="*/ 361 w 403"/>
                <a:gd name="T39" fmla="*/ 20 h 164"/>
                <a:gd name="T40" fmla="*/ 361 w 403"/>
                <a:gd name="T41" fmla="*/ 3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3" h="164">
                  <a:moveTo>
                    <a:pt x="38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344" y="77"/>
                    <a:pt x="344" y="77"/>
                    <a:pt x="344" y="77"/>
                  </a:cubicBezTo>
                  <a:cubicBezTo>
                    <a:pt x="344" y="164"/>
                    <a:pt x="344" y="164"/>
                    <a:pt x="344" y="164"/>
                  </a:cubicBezTo>
                  <a:cubicBezTo>
                    <a:pt x="403" y="164"/>
                    <a:pt x="403" y="164"/>
                    <a:pt x="403" y="164"/>
                  </a:cubicBezTo>
                  <a:cubicBezTo>
                    <a:pt x="403" y="20"/>
                    <a:pt x="403" y="20"/>
                    <a:pt x="403" y="20"/>
                  </a:cubicBezTo>
                  <a:cubicBezTo>
                    <a:pt x="403" y="9"/>
                    <a:pt x="394" y="0"/>
                    <a:pt x="383" y="0"/>
                  </a:cubicBezTo>
                  <a:close/>
                  <a:moveTo>
                    <a:pt x="56" y="48"/>
                  </a:moveTo>
                  <a:cubicBezTo>
                    <a:pt x="47" y="48"/>
                    <a:pt x="40" y="41"/>
                    <a:pt x="40" y="33"/>
                  </a:cubicBezTo>
                  <a:cubicBezTo>
                    <a:pt x="40" y="24"/>
                    <a:pt x="47" y="17"/>
                    <a:pt x="56" y="17"/>
                  </a:cubicBezTo>
                  <a:cubicBezTo>
                    <a:pt x="65" y="17"/>
                    <a:pt x="72" y="24"/>
                    <a:pt x="72" y="33"/>
                  </a:cubicBezTo>
                  <a:cubicBezTo>
                    <a:pt x="72" y="41"/>
                    <a:pt x="65" y="48"/>
                    <a:pt x="56" y="48"/>
                  </a:cubicBezTo>
                  <a:close/>
                  <a:moveTo>
                    <a:pt x="361" y="39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361" y="20"/>
                    <a:pt x="361" y="20"/>
                    <a:pt x="361" y="20"/>
                  </a:cubicBezTo>
                  <a:lnTo>
                    <a:pt x="361" y="39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39" name="Freeform 82">
              <a:extLst>
                <a:ext uri="{FF2B5EF4-FFF2-40B4-BE49-F238E27FC236}">
                  <a16:creationId xmlns:a16="http://schemas.microsoft.com/office/drawing/2014/main" id="{20851012-B5D7-BA53-9233-984D70CC8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76838" y="-8739188"/>
              <a:ext cx="741363" cy="568325"/>
            </a:xfrm>
            <a:custGeom>
              <a:avLst/>
              <a:gdLst>
                <a:gd name="T0" fmla="*/ 204 w 233"/>
                <a:gd name="T1" fmla="*/ 152 h 179"/>
                <a:gd name="T2" fmla="*/ 77 w 233"/>
                <a:gd name="T3" fmla="*/ 152 h 179"/>
                <a:gd name="T4" fmla="*/ 29 w 233"/>
                <a:gd name="T5" fmla="*/ 152 h 179"/>
                <a:gd name="T6" fmla="*/ 29 w 233"/>
                <a:gd name="T7" fmla="*/ 0 h 179"/>
                <a:gd name="T8" fmla="*/ 1 w 233"/>
                <a:gd name="T9" fmla="*/ 0 h 179"/>
                <a:gd name="T10" fmla="*/ 1 w 233"/>
                <a:gd name="T11" fmla="*/ 155 h 179"/>
                <a:gd name="T12" fmla="*/ 24 w 233"/>
                <a:gd name="T13" fmla="*/ 179 h 179"/>
                <a:gd name="T14" fmla="*/ 212 w 233"/>
                <a:gd name="T15" fmla="*/ 179 h 179"/>
                <a:gd name="T16" fmla="*/ 233 w 233"/>
                <a:gd name="T17" fmla="*/ 148 h 179"/>
                <a:gd name="T18" fmla="*/ 233 w 233"/>
                <a:gd name="T19" fmla="*/ 0 h 179"/>
                <a:gd name="T20" fmla="*/ 204 w 233"/>
                <a:gd name="T21" fmla="*/ 0 h 179"/>
                <a:gd name="T22" fmla="*/ 204 w 233"/>
                <a:gd name="T23" fmla="*/ 15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79">
                  <a:moveTo>
                    <a:pt x="204" y="152"/>
                  </a:moveTo>
                  <a:cubicBezTo>
                    <a:pt x="77" y="152"/>
                    <a:pt x="77" y="152"/>
                    <a:pt x="77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0" y="179"/>
                    <a:pt x="24" y="179"/>
                  </a:cubicBezTo>
                  <a:cubicBezTo>
                    <a:pt x="48" y="179"/>
                    <a:pt x="212" y="179"/>
                    <a:pt x="212" y="179"/>
                  </a:cubicBezTo>
                  <a:cubicBezTo>
                    <a:pt x="230" y="179"/>
                    <a:pt x="233" y="165"/>
                    <a:pt x="233" y="148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204" y="152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0" name="Rectangle 83">
              <a:extLst>
                <a:ext uri="{FF2B5EF4-FFF2-40B4-BE49-F238E27FC236}">
                  <a16:creationId xmlns:a16="http://schemas.microsoft.com/office/drawing/2014/main" id="{52BF5A82-3756-2E34-1418-95ADFA44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038725" y="-8609013"/>
              <a:ext cx="457200" cy="7937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1" name="Rectangle 84">
              <a:extLst>
                <a:ext uri="{FF2B5EF4-FFF2-40B4-BE49-F238E27FC236}">
                  <a16:creationId xmlns:a16="http://schemas.microsoft.com/office/drawing/2014/main" id="{F73C678D-FD24-6D63-2F32-45FF40ADE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032375" y="-8431213"/>
              <a:ext cx="457200" cy="7937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99FAA44-8C69-97F7-03BB-1D231601131A}"/>
              </a:ext>
            </a:extLst>
          </p:cNvPr>
          <p:cNvGrpSpPr/>
          <p:nvPr/>
        </p:nvGrpSpPr>
        <p:grpSpPr>
          <a:xfrm>
            <a:off x="4730368" y="3196110"/>
            <a:ext cx="445382" cy="458218"/>
            <a:chOff x="10548938" y="-7169150"/>
            <a:chExt cx="1266825" cy="1303337"/>
          </a:xfrm>
          <a:solidFill>
            <a:schemeClr val="bg1"/>
          </a:solidFill>
        </p:grpSpPr>
        <p:sp>
          <p:nvSpPr>
            <p:cNvPr id="43" name="Freeform 95">
              <a:extLst>
                <a:ext uri="{FF2B5EF4-FFF2-40B4-BE49-F238E27FC236}">
                  <a16:creationId xmlns:a16="http://schemas.microsoft.com/office/drawing/2014/main" id="{5887D35C-40B0-4DA2-956A-BF7BB363E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-6621463"/>
              <a:ext cx="1266825" cy="460375"/>
            </a:xfrm>
            <a:custGeom>
              <a:avLst/>
              <a:gdLst>
                <a:gd name="T0" fmla="*/ 399 w 798"/>
                <a:gd name="T1" fmla="*/ 162 h 290"/>
                <a:gd name="T2" fmla="*/ 114 w 798"/>
                <a:gd name="T3" fmla="*/ 0 h 290"/>
                <a:gd name="T4" fmla="*/ 0 w 798"/>
                <a:gd name="T5" fmla="*/ 64 h 290"/>
                <a:gd name="T6" fmla="*/ 399 w 798"/>
                <a:gd name="T7" fmla="*/ 290 h 290"/>
                <a:gd name="T8" fmla="*/ 798 w 798"/>
                <a:gd name="T9" fmla="*/ 64 h 290"/>
                <a:gd name="T10" fmla="*/ 686 w 798"/>
                <a:gd name="T11" fmla="*/ 0 h 290"/>
                <a:gd name="T12" fmla="*/ 399 w 798"/>
                <a:gd name="T13" fmla="*/ 16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290">
                  <a:moveTo>
                    <a:pt x="399" y="162"/>
                  </a:moveTo>
                  <a:lnTo>
                    <a:pt x="114" y="0"/>
                  </a:lnTo>
                  <a:lnTo>
                    <a:pt x="0" y="64"/>
                  </a:lnTo>
                  <a:lnTo>
                    <a:pt x="399" y="290"/>
                  </a:lnTo>
                  <a:lnTo>
                    <a:pt x="798" y="64"/>
                  </a:lnTo>
                  <a:lnTo>
                    <a:pt x="686" y="0"/>
                  </a:lnTo>
                  <a:lnTo>
                    <a:pt x="399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4" name="Freeform 96">
              <a:extLst>
                <a:ext uri="{FF2B5EF4-FFF2-40B4-BE49-F238E27FC236}">
                  <a16:creationId xmlns:a16="http://schemas.microsoft.com/office/drawing/2014/main" id="{032AFCE7-8862-24A2-2DF3-2DB6033DE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-6326188"/>
              <a:ext cx="1266825" cy="460375"/>
            </a:xfrm>
            <a:custGeom>
              <a:avLst/>
              <a:gdLst>
                <a:gd name="T0" fmla="*/ 399 w 798"/>
                <a:gd name="T1" fmla="*/ 164 h 290"/>
                <a:gd name="T2" fmla="*/ 114 w 798"/>
                <a:gd name="T3" fmla="*/ 0 h 290"/>
                <a:gd name="T4" fmla="*/ 0 w 798"/>
                <a:gd name="T5" fmla="*/ 64 h 290"/>
                <a:gd name="T6" fmla="*/ 399 w 798"/>
                <a:gd name="T7" fmla="*/ 290 h 290"/>
                <a:gd name="T8" fmla="*/ 798 w 798"/>
                <a:gd name="T9" fmla="*/ 64 h 290"/>
                <a:gd name="T10" fmla="*/ 686 w 798"/>
                <a:gd name="T11" fmla="*/ 0 h 290"/>
                <a:gd name="T12" fmla="*/ 399 w 798"/>
                <a:gd name="T13" fmla="*/ 16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8" h="290">
                  <a:moveTo>
                    <a:pt x="399" y="164"/>
                  </a:moveTo>
                  <a:lnTo>
                    <a:pt x="114" y="0"/>
                  </a:lnTo>
                  <a:lnTo>
                    <a:pt x="0" y="64"/>
                  </a:lnTo>
                  <a:lnTo>
                    <a:pt x="399" y="290"/>
                  </a:lnTo>
                  <a:lnTo>
                    <a:pt x="798" y="64"/>
                  </a:lnTo>
                  <a:lnTo>
                    <a:pt x="686" y="0"/>
                  </a:lnTo>
                  <a:lnTo>
                    <a:pt x="399" y="1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  <p:sp>
          <p:nvSpPr>
            <p:cNvPr id="45" name="Freeform 97">
              <a:extLst>
                <a:ext uri="{FF2B5EF4-FFF2-40B4-BE49-F238E27FC236}">
                  <a16:creationId xmlns:a16="http://schemas.microsoft.com/office/drawing/2014/main" id="{F1C88D15-20C9-471D-F9F1-E38DAFE9C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8938" y="-7169150"/>
              <a:ext cx="1266825" cy="719137"/>
            </a:xfrm>
            <a:custGeom>
              <a:avLst/>
              <a:gdLst>
                <a:gd name="T0" fmla="*/ 798 w 798"/>
                <a:gd name="T1" fmla="*/ 227 h 453"/>
                <a:gd name="T2" fmla="*/ 399 w 798"/>
                <a:gd name="T3" fmla="*/ 0 h 453"/>
                <a:gd name="T4" fmla="*/ 0 w 798"/>
                <a:gd name="T5" fmla="*/ 227 h 453"/>
                <a:gd name="T6" fmla="*/ 399 w 798"/>
                <a:gd name="T7" fmla="*/ 453 h 453"/>
                <a:gd name="T8" fmla="*/ 798 w 798"/>
                <a:gd name="T9" fmla="*/ 227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8" h="453">
                  <a:moveTo>
                    <a:pt x="798" y="227"/>
                  </a:moveTo>
                  <a:lnTo>
                    <a:pt x="399" y="0"/>
                  </a:lnTo>
                  <a:lnTo>
                    <a:pt x="0" y="227"/>
                  </a:lnTo>
                  <a:lnTo>
                    <a:pt x="399" y="453"/>
                  </a:lnTo>
                  <a:lnTo>
                    <a:pt x="798" y="2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27"/>
            </a:p>
          </p:txBody>
        </p:sp>
      </p:grpSp>
      <p:grpSp>
        <p:nvGrpSpPr>
          <p:cNvPr id="46" name="组合 45" descr="D:\51PPT模板网\51pptmoban.com\图片.jpg">
            <a:extLst>
              <a:ext uri="{FF2B5EF4-FFF2-40B4-BE49-F238E27FC236}">
                <a16:creationId xmlns:a16="http://schemas.microsoft.com/office/drawing/2014/main" id="{F14F42AC-AB0E-1377-A9D4-C6BBEC14B708}"/>
              </a:ext>
            </a:extLst>
          </p:cNvPr>
          <p:cNvGrpSpPr/>
          <p:nvPr/>
        </p:nvGrpSpPr>
        <p:grpSpPr>
          <a:xfrm>
            <a:off x="2468882" y="3228481"/>
            <a:ext cx="518000" cy="450825"/>
            <a:chOff x="28081288" y="-22123400"/>
            <a:chExt cx="1187450" cy="1033462"/>
          </a:xfrm>
          <a:solidFill>
            <a:srgbClr val="779F08"/>
          </a:solidFill>
        </p:grpSpPr>
        <p:sp>
          <p:nvSpPr>
            <p:cNvPr id="47" name="Freeform 98">
              <a:extLst>
                <a:ext uri="{FF2B5EF4-FFF2-40B4-BE49-F238E27FC236}">
                  <a16:creationId xmlns:a16="http://schemas.microsoft.com/office/drawing/2014/main" id="{361DC192-728A-24CE-0B2E-D41AEBCEE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9800" y="-21809075"/>
              <a:ext cx="312738" cy="312737"/>
            </a:xfrm>
            <a:custGeom>
              <a:avLst/>
              <a:gdLst>
                <a:gd name="T0" fmla="*/ 0 w 197"/>
                <a:gd name="T1" fmla="*/ 183 h 197"/>
                <a:gd name="T2" fmla="*/ 12 w 197"/>
                <a:gd name="T3" fmla="*/ 197 h 197"/>
                <a:gd name="T4" fmla="*/ 197 w 197"/>
                <a:gd name="T5" fmla="*/ 12 h 197"/>
                <a:gd name="T6" fmla="*/ 183 w 197"/>
                <a:gd name="T7" fmla="*/ 0 h 197"/>
                <a:gd name="T8" fmla="*/ 0 w 197"/>
                <a:gd name="T9" fmla="*/ 18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197">
                  <a:moveTo>
                    <a:pt x="0" y="183"/>
                  </a:moveTo>
                  <a:lnTo>
                    <a:pt x="12" y="197"/>
                  </a:lnTo>
                  <a:lnTo>
                    <a:pt x="197" y="12"/>
                  </a:lnTo>
                  <a:lnTo>
                    <a:pt x="183" y="0"/>
                  </a:lnTo>
                  <a:lnTo>
                    <a:pt x="0" y="183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8" name="Freeform 99">
              <a:extLst>
                <a:ext uri="{FF2B5EF4-FFF2-40B4-BE49-F238E27FC236}">
                  <a16:creationId xmlns:a16="http://schemas.microsoft.com/office/drawing/2014/main" id="{3C1CC82B-86BB-7573-D54F-A6BDCC29A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0425" y="-21888450"/>
              <a:ext cx="344488" cy="344487"/>
            </a:xfrm>
            <a:custGeom>
              <a:avLst/>
              <a:gdLst>
                <a:gd name="T0" fmla="*/ 185 w 217"/>
                <a:gd name="T1" fmla="*/ 0 h 217"/>
                <a:gd name="T2" fmla="*/ 0 w 217"/>
                <a:gd name="T3" fmla="*/ 183 h 217"/>
                <a:gd name="T4" fmla="*/ 32 w 217"/>
                <a:gd name="T5" fmla="*/ 217 h 217"/>
                <a:gd name="T6" fmla="*/ 217 w 217"/>
                <a:gd name="T7" fmla="*/ 32 h 217"/>
                <a:gd name="T8" fmla="*/ 185 w 217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85" y="0"/>
                  </a:moveTo>
                  <a:lnTo>
                    <a:pt x="0" y="183"/>
                  </a:lnTo>
                  <a:lnTo>
                    <a:pt x="32" y="217"/>
                  </a:lnTo>
                  <a:lnTo>
                    <a:pt x="217" y="32"/>
                  </a:lnTo>
                  <a:lnTo>
                    <a:pt x="185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9" name="Freeform 100">
              <a:extLst>
                <a:ext uri="{FF2B5EF4-FFF2-40B4-BE49-F238E27FC236}">
                  <a16:creationId xmlns:a16="http://schemas.microsoft.com/office/drawing/2014/main" id="{77FE637F-88F6-3199-E028-68142F0FB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6450" y="-21942425"/>
              <a:ext cx="319088" cy="319087"/>
            </a:xfrm>
            <a:custGeom>
              <a:avLst/>
              <a:gdLst>
                <a:gd name="T0" fmla="*/ 0 w 201"/>
                <a:gd name="T1" fmla="*/ 184 h 201"/>
                <a:gd name="T2" fmla="*/ 18 w 201"/>
                <a:gd name="T3" fmla="*/ 201 h 201"/>
                <a:gd name="T4" fmla="*/ 201 w 201"/>
                <a:gd name="T5" fmla="*/ 16 h 201"/>
                <a:gd name="T6" fmla="*/ 185 w 201"/>
                <a:gd name="T7" fmla="*/ 0 h 201"/>
                <a:gd name="T8" fmla="*/ 0 w 201"/>
                <a:gd name="T9" fmla="*/ 18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01">
                  <a:moveTo>
                    <a:pt x="0" y="184"/>
                  </a:moveTo>
                  <a:lnTo>
                    <a:pt x="18" y="201"/>
                  </a:lnTo>
                  <a:lnTo>
                    <a:pt x="201" y="16"/>
                  </a:lnTo>
                  <a:lnTo>
                    <a:pt x="185" y="0"/>
                  </a:lnTo>
                  <a:lnTo>
                    <a:pt x="0" y="18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0" name="Freeform 101">
              <a:extLst>
                <a:ext uri="{FF2B5EF4-FFF2-40B4-BE49-F238E27FC236}">
                  <a16:creationId xmlns:a16="http://schemas.microsoft.com/office/drawing/2014/main" id="{D8065755-61D1-3A11-5E2A-32FE806A5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3900" y="-21629688"/>
              <a:ext cx="215900" cy="219075"/>
            </a:xfrm>
            <a:custGeom>
              <a:avLst/>
              <a:gdLst>
                <a:gd name="T0" fmla="*/ 136 w 136"/>
                <a:gd name="T1" fmla="*/ 96 h 138"/>
                <a:gd name="T2" fmla="*/ 40 w 136"/>
                <a:gd name="T3" fmla="*/ 0 h 138"/>
                <a:gd name="T4" fmla="*/ 0 w 136"/>
                <a:gd name="T5" fmla="*/ 94 h 138"/>
                <a:gd name="T6" fmla="*/ 42 w 136"/>
                <a:gd name="T7" fmla="*/ 138 h 138"/>
                <a:gd name="T8" fmla="*/ 136 w 136"/>
                <a:gd name="T9" fmla="*/ 9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8">
                  <a:moveTo>
                    <a:pt x="136" y="96"/>
                  </a:moveTo>
                  <a:lnTo>
                    <a:pt x="40" y="0"/>
                  </a:lnTo>
                  <a:lnTo>
                    <a:pt x="0" y="94"/>
                  </a:lnTo>
                  <a:lnTo>
                    <a:pt x="42" y="138"/>
                  </a:lnTo>
                  <a:lnTo>
                    <a:pt x="136" y="96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1" name="Freeform 102">
              <a:extLst>
                <a:ext uri="{FF2B5EF4-FFF2-40B4-BE49-F238E27FC236}">
                  <a16:creationId xmlns:a16="http://schemas.microsoft.com/office/drawing/2014/main" id="{2F630C41-C41C-8A8B-5273-0915D324B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9925" y="-21461413"/>
              <a:ext cx="101600" cy="101600"/>
            </a:xfrm>
            <a:custGeom>
              <a:avLst/>
              <a:gdLst>
                <a:gd name="T0" fmla="*/ 0 w 64"/>
                <a:gd name="T1" fmla="*/ 64 h 64"/>
                <a:gd name="T2" fmla="*/ 64 w 64"/>
                <a:gd name="T3" fmla="*/ 36 h 64"/>
                <a:gd name="T4" fmla="*/ 28 w 64"/>
                <a:gd name="T5" fmla="*/ 0 h 64"/>
                <a:gd name="T6" fmla="*/ 0 w 64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4">
                  <a:moveTo>
                    <a:pt x="0" y="64"/>
                  </a:moveTo>
                  <a:lnTo>
                    <a:pt x="64" y="36"/>
                  </a:lnTo>
                  <a:lnTo>
                    <a:pt x="28" y="0"/>
                  </a:lnTo>
                  <a:lnTo>
                    <a:pt x="0" y="6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2" name="Freeform 103">
              <a:extLst>
                <a:ext uri="{FF2B5EF4-FFF2-40B4-BE49-F238E27FC236}">
                  <a16:creationId xmlns:a16="http://schemas.microsoft.com/office/drawing/2014/main" id="{DE64E0DE-6F89-F071-D7BB-D28595C28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56013" y="-22015450"/>
              <a:ext cx="212725" cy="209550"/>
            </a:xfrm>
            <a:custGeom>
              <a:avLst/>
              <a:gdLst>
                <a:gd name="T0" fmla="*/ 36 w 134"/>
                <a:gd name="T1" fmla="*/ 0 h 132"/>
                <a:gd name="T2" fmla="*/ 0 w 134"/>
                <a:gd name="T3" fmla="*/ 36 h 132"/>
                <a:gd name="T4" fmla="*/ 96 w 134"/>
                <a:gd name="T5" fmla="*/ 132 h 132"/>
                <a:gd name="T6" fmla="*/ 134 w 134"/>
                <a:gd name="T7" fmla="*/ 96 h 132"/>
                <a:gd name="T8" fmla="*/ 36 w 134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32">
                  <a:moveTo>
                    <a:pt x="36" y="0"/>
                  </a:moveTo>
                  <a:lnTo>
                    <a:pt x="0" y="36"/>
                  </a:lnTo>
                  <a:lnTo>
                    <a:pt x="96" y="132"/>
                  </a:lnTo>
                  <a:lnTo>
                    <a:pt x="134" y="96"/>
                  </a:lnTo>
                  <a:lnTo>
                    <a:pt x="36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3" name="Freeform 104">
              <a:extLst>
                <a:ext uri="{FF2B5EF4-FFF2-40B4-BE49-F238E27FC236}">
                  <a16:creationId xmlns:a16="http://schemas.microsoft.com/office/drawing/2014/main" id="{22F465E4-1230-AECF-A111-9DD9C5097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81288" y="-22123400"/>
              <a:ext cx="857250" cy="1033462"/>
            </a:xfrm>
            <a:custGeom>
              <a:avLst/>
              <a:gdLst>
                <a:gd name="T0" fmla="*/ 501 w 540"/>
                <a:gd name="T1" fmla="*/ 485 h 651"/>
                <a:gd name="T2" fmla="*/ 395 w 540"/>
                <a:gd name="T3" fmla="*/ 485 h 651"/>
                <a:gd name="T4" fmla="*/ 395 w 540"/>
                <a:gd name="T5" fmla="*/ 615 h 651"/>
                <a:gd name="T6" fmla="*/ 36 w 540"/>
                <a:gd name="T7" fmla="*/ 615 h 651"/>
                <a:gd name="T8" fmla="*/ 36 w 540"/>
                <a:gd name="T9" fmla="*/ 148 h 651"/>
                <a:gd name="T10" fmla="*/ 501 w 540"/>
                <a:gd name="T11" fmla="*/ 148 h 651"/>
                <a:gd name="T12" fmla="*/ 501 w 540"/>
                <a:gd name="T13" fmla="*/ 188 h 651"/>
                <a:gd name="T14" fmla="*/ 540 w 540"/>
                <a:gd name="T15" fmla="*/ 150 h 651"/>
                <a:gd name="T16" fmla="*/ 540 w 540"/>
                <a:gd name="T17" fmla="*/ 28 h 651"/>
                <a:gd name="T18" fmla="*/ 469 w 540"/>
                <a:gd name="T19" fmla="*/ 28 h 651"/>
                <a:gd name="T20" fmla="*/ 469 w 540"/>
                <a:gd name="T21" fmla="*/ 94 h 651"/>
                <a:gd name="T22" fmla="*/ 455 w 540"/>
                <a:gd name="T23" fmla="*/ 94 h 651"/>
                <a:gd name="T24" fmla="*/ 455 w 540"/>
                <a:gd name="T25" fmla="*/ 0 h 651"/>
                <a:gd name="T26" fmla="*/ 431 w 540"/>
                <a:gd name="T27" fmla="*/ 0 h 651"/>
                <a:gd name="T28" fmla="*/ 431 w 540"/>
                <a:gd name="T29" fmla="*/ 94 h 651"/>
                <a:gd name="T30" fmla="*/ 419 w 540"/>
                <a:gd name="T31" fmla="*/ 94 h 651"/>
                <a:gd name="T32" fmla="*/ 419 w 540"/>
                <a:gd name="T33" fmla="*/ 28 h 651"/>
                <a:gd name="T34" fmla="*/ 379 w 540"/>
                <a:gd name="T35" fmla="*/ 28 h 651"/>
                <a:gd name="T36" fmla="*/ 379 w 540"/>
                <a:gd name="T37" fmla="*/ 94 h 651"/>
                <a:gd name="T38" fmla="*/ 367 w 540"/>
                <a:gd name="T39" fmla="*/ 94 h 651"/>
                <a:gd name="T40" fmla="*/ 367 w 540"/>
                <a:gd name="T41" fmla="*/ 0 h 651"/>
                <a:gd name="T42" fmla="*/ 345 w 540"/>
                <a:gd name="T43" fmla="*/ 0 h 651"/>
                <a:gd name="T44" fmla="*/ 345 w 540"/>
                <a:gd name="T45" fmla="*/ 94 h 651"/>
                <a:gd name="T46" fmla="*/ 331 w 540"/>
                <a:gd name="T47" fmla="*/ 94 h 651"/>
                <a:gd name="T48" fmla="*/ 331 w 540"/>
                <a:gd name="T49" fmla="*/ 28 h 651"/>
                <a:gd name="T50" fmla="*/ 291 w 540"/>
                <a:gd name="T51" fmla="*/ 28 h 651"/>
                <a:gd name="T52" fmla="*/ 291 w 540"/>
                <a:gd name="T53" fmla="*/ 94 h 651"/>
                <a:gd name="T54" fmla="*/ 279 w 540"/>
                <a:gd name="T55" fmla="*/ 94 h 651"/>
                <a:gd name="T56" fmla="*/ 279 w 540"/>
                <a:gd name="T57" fmla="*/ 0 h 651"/>
                <a:gd name="T58" fmla="*/ 257 w 540"/>
                <a:gd name="T59" fmla="*/ 0 h 651"/>
                <a:gd name="T60" fmla="*/ 257 w 540"/>
                <a:gd name="T61" fmla="*/ 94 h 651"/>
                <a:gd name="T62" fmla="*/ 243 w 540"/>
                <a:gd name="T63" fmla="*/ 94 h 651"/>
                <a:gd name="T64" fmla="*/ 243 w 540"/>
                <a:gd name="T65" fmla="*/ 28 h 651"/>
                <a:gd name="T66" fmla="*/ 203 w 540"/>
                <a:gd name="T67" fmla="*/ 28 h 651"/>
                <a:gd name="T68" fmla="*/ 203 w 540"/>
                <a:gd name="T69" fmla="*/ 94 h 651"/>
                <a:gd name="T70" fmla="*/ 191 w 540"/>
                <a:gd name="T71" fmla="*/ 94 h 651"/>
                <a:gd name="T72" fmla="*/ 191 w 540"/>
                <a:gd name="T73" fmla="*/ 0 h 651"/>
                <a:gd name="T74" fmla="*/ 169 w 540"/>
                <a:gd name="T75" fmla="*/ 0 h 651"/>
                <a:gd name="T76" fmla="*/ 169 w 540"/>
                <a:gd name="T77" fmla="*/ 94 h 651"/>
                <a:gd name="T78" fmla="*/ 155 w 540"/>
                <a:gd name="T79" fmla="*/ 94 h 651"/>
                <a:gd name="T80" fmla="*/ 155 w 540"/>
                <a:gd name="T81" fmla="*/ 28 h 651"/>
                <a:gd name="T82" fmla="*/ 121 w 540"/>
                <a:gd name="T83" fmla="*/ 28 h 651"/>
                <a:gd name="T84" fmla="*/ 121 w 540"/>
                <a:gd name="T85" fmla="*/ 94 h 651"/>
                <a:gd name="T86" fmla="*/ 109 w 540"/>
                <a:gd name="T87" fmla="*/ 94 h 651"/>
                <a:gd name="T88" fmla="*/ 109 w 540"/>
                <a:gd name="T89" fmla="*/ 0 h 651"/>
                <a:gd name="T90" fmla="*/ 85 w 540"/>
                <a:gd name="T91" fmla="*/ 0 h 651"/>
                <a:gd name="T92" fmla="*/ 85 w 540"/>
                <a:gd name="T93" fmla="*/ 94 h 651"/>
                <a:gd name="T94" fmla="*/ 73 w 540"/>
                <a:gd name="T95" fmla="*/ 94 h 651"/>
                <a:gd name="T96" fmla="*/ 73 w 540"/>
                <a:gd name="T97" fmla="*/ 28 h 651"/>
                <a:gd name="T98" fmla="*/ 0 w 540"/>
                <a:gd name="T99" fmla="*/ 28 h 651"/>
                <a:gd name="T100" fmla="*/ 0 w 540"/>
                <a:gd name="T101" fmla="*/ 112 h 651"/>
                <a:gd name="T102" fmla="*/ 0 w 540"/>
                <a:gd name="T103" fmla="*/ 130 h 651"/>
                <a:gd name="T104" fmla="*/ 0 w 540"/>
                <a:gd name="T105" fmla="*/ 651 h 651"/>
                <a:gd name="T106" fmla="*/ 429 w 540"/>
                <a:gd name="T107" fmla="*/ 651 h 651"/>
                <a:gd name="T108" fmla="*/ 540 w 540"/>
                <a:gd name="T109" fmla="*/ 527 h 651"/>
                <a:gd name="T110" fmla="*/ 540 w 540"/>
                <a:gd name="T111" fmla="*/ 401 h 651"/>
                <a:gd name="T112" fmla="*/ 501 w 540"/>
                <a:gd name="T113" fmla="*/ 441 h 651"/>
                <a:gd name="T114" fmla="*/ 501 w 540"/>
                <a:gd name="T115" fmla="*/ 485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651">
                  <a:moveTo>
                    <a:pt x="501" y="485"/>
                  </a:moveTo>
                  <a:lnTo>
                    <a:pt x="395" y="485"/>
                  </a:lnTo>
                  <a:lnTo>
                    <a:pt x="395" y="615"/>
                  </a:lnTo>
                  <a:lnTo>
                    <a:pt x="36" y="615"/>
                  </a:lnTo>
                  <a:lnTo>
                    <a:pt x="36" y="148"/>
                  </a:lnTo>
                  <a:lnTo>
                    <a:pt x="501" y="148"/>
                  </a:lnTo>
                  <a:lnTo>
                    <a:pt x="501" y="188"/>
                  </a:lnTo>
                  <a:lnTo>
                    <a:pt x="540" y="150"/>
                  </a:lnTo>
                  <a:lnTo>
                    <a:pt x="540" y="28"/>
                  </a:lnTo>
                  <a:lnTo>
                    <a:pt x="469" y="28"/>
                  </a:lnTo>
                  <a:lnTo>
                    <a:pt x="469" y="94"/>
                  </a:lnTo>
                  <a:lnTo>
                    <a:pt x="455" y="94"/>
                  </a:lnTo>
                  <a:lnTo>
                    <a:pt x="455" y="0"/>
                  </a:lnTo>
                  <a:lnTo>
                    <a:pt x="431" y="0"/>
                  </a:lnTo>
                  <a:lnTo>
                    <a:pt x="431" y="94"/>
                  </a:lnTo>
                  <a:lnTo>
                    <a:pt x="419" y="94"/>
                  </a:lnTo>
                  <a:lnTo>
                    <a:pt x="419" y="28"/>
                  </a:lnTo>
                  <a:lnTo>
                    <a:pt x="379" y="28"/>
                  </a:lnTo>
                  <a:lnTo>
                    <a:pt x="379" y="94"/>
                  </a:lnTo>
                  <a:lnTo>
                    <a:pt x="367" y="94"/>
                  </a:lnTo>
                  <a:lnTo>
                    <a:pt x="367" y="0"/>
                  </a:lnTo>
                  <a:lnTo>
                    <a:pt x="345" y="0"/>
                  </a:lnTo>
                  <a:lnTo>
                    <a:pt x="345" y="94"/>
                  </a:lnTo>
                  <a:lnTo>
                    <a:pt x="331" y="94"/>
                  </a:lnTo>
                  <a:lnTo>
                    <a:pt x="331" y="28"/>
                  </a:lnTo>
                  <a:lnTo>
                    <a:pt x="291" y="28"/>
                  </a:lnTo>
                  <a:lnTo>
                    <a:pt x="291" y="94"/>
                  </a:lnTo>
                  <a:lnTo>
                    <a:pt x="279" y="94"/>
                  </a:lnTo>
                  <a:lnTo>
                    <a:pt x="279" y="0"/>
                  </a:lnTo>
                  <a:lnTo>
                    <a:pt x="257" y="0"/>
                  </a:lnTo>
                  <a:lnTo>
                    <a:pt x="257" y="94"/>
                  </a:lnTo>
                  <a:lnTo>
                    <a:pt x="243" y="94"/>
                  </a:lnTo>
                  <a:lnTo>
                    <a:pt x="243" y="28"/>
                  </a:lnTo>
                  <a:lnTo>
                    <a:pt x="203" y="28"/>
                  </a:lnTo>
                  <a:lnTo>
                    <a:pt x="203" y="94"/>
                  </a:lnTo>
                  <a:lnTo>
                    <a:pt x="191" y="94"/>
                  </a:lnTo>
                  <a:lnTo>
                    <a:pt x="191" y="0"/>
                  </a:lnTo>
                  <a:lnTo>
                    <a:pt x="169" y="0"/>
                  </a:lnTo>
                  <a:lnTo>
                    <a:pt x="169" y="94"/>
                  </a:lnTo>
                  <a:lnTo>
                    <a:pt x="155" y="94"/>
                  </a:lnTo>
                  <a:lnTo>
                    <a:pt x="155" y="28"/>
                  </a:lnTo>
                  <a:lnTo>
                    <a:pt x="121" y="28"/>
                  </a:lnTo>
                  <a:lnTo>
                    <a:pt x="121" y="94"/>
                  </a:lnTo>
                  <a:lnTo>
                    <a:pt x="109" y="94"/>
                  </a:lnTo>
                  <a:lnTo>
                    <a:pt x="109" y="0"/>
                  </a:lnTo>
                  <a:lnTo>
                    <a:pt x="85" y="0"/>
                  </a:lnTo>
                  <a:lnTo>
                    <a:pt x="85" y="94"/>
                  </a:lnTo>
                  <a:lnTo>
                    <a:pt x="73" y="94"/>
                  </a:lnTo>
                  <a:lnTo>
                    <a:pt x="73" y="28"/>
                  </a:lnTo>
                  <a:lnTo>
                    <a:pt x="0" y="28"/>
                  </a:lnTo>
                  <a:lnTo>
                    <a:pt x="0" y="112"/>
                  </a:lnTo>
                  <a:lnTo>
                    <a:pt x="0" y="130"/>
                  </a:lnTo>
                  <a:lnTo>
                    <a:pt x="0" y="651"/>
                  </a:lnTo>
                  <a:lnTo>
                    <a:pt x="429" y="651"/>
                  </a:lnTo>
                  <a:lnTo>
                    <a:pt x="540" y="527"/>
                  </a:lnTo>
                  <a:lnTo>
                    <a:pt x="540" y="401"/>
                  </a:lnTo>
                  <a:lnTo>
                    <a:pt x="501" y="441"/>
                  </a:lnTo>
                  <a:lnTo>
                    <a:pt x="501" y="48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4" name="Rectangle 105">
              <a:extLst>
                <a:ext uri="{FF2B5EF4-FFF2-40B4-BE49-F238E27FC236}">
                  <a16:creationId xmlns:a16="http://schemas.microsoft.com/office/drawing/2014/main" id="{52A31BB3-FCF9-D1E1-158B-D07DB33F7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774150"/>
              <a:ext cx="330200" cy="50800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5" name="Rectangle 106">
              <a:extLst>
                <a:ext uri="{FF2B5EF4-FFF2-40B4-BE49-F238E27FC236}">
                  <a16:creationId xmlns:a16="http://schemas.microsoft.com/office/drawing/2014/main" id="{7820EFCB-0C07-076F-4F47-CCC400304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8450" y="-21647150"/>
              <a:ext cx="333375" cy="52387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6" name="Rectangle 107">
              <a:extLst>
                <a:ext uri="{FF2B5EF4-FFF2-40B4-BE49-F238E27FC236}">
                  <a16:creationId xmlns:a16="http://schemas.microsoft.com/office/drawing/2014/main" id="{61DE9D59-034E-D8E6-5F51-653ECA5CF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515388"/>
              <a:ext cx="330200" cy="50800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7" name="Rectangle 108">
              <a:extLst>
                <a:ext uri="{FF2B5EF4-FFF2-40B4-BE49-F238E27FC236}">
                  <a16:creationId xmlns:a16="http://schemas.microsoft.com/office/drawing/2014/main" id="{C917419B-63CA-7B1B-49F3-4CEFC0262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1625" y="-21382038"/>
              <a:ext cx="330200" cy="50800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</p:grpSp>
      <p:sp>
        <p:nvSpPr>
          <p:cNvPr id="58" name="Freeform 148" descr="D:\51PPT模板网\51pptmoban.com\图片.jpg">
            <a:extLst>
              <a:ext uri="{FF2B5EF4-FFF2-40B4-BE49-F238E27FC236}">
                <a16:creationId xmlns:a16="http://schemas.microsoft.com/office/drawing/2014/main" id="{194F80AF-4D98-60D3-2F7D-8B9F3CEBB2A2}"/>
              </a:ext>
            </a:extLst>
          </p:cNvPr>
          <p:cNvSpPr>
            <a:spLocks noEditPoints="1"/>
          </p:cNvSpPr>
          <p:nvPr/>
        </p:nvSpPr>
        <p:spPr bwMode="auto">
          <a:xfrm>
            <a:off x="7002909" y="3139353"/>
            <a:ext cx="475002" cy="457914"/>
          </a:xfrm>
          <a:custGeom>
            <a:avLst/>
            <a:gdLst>
              <a:gd name="T0" fmla="*/ 55166 w 64"/>
              <a:gd name="T1" fmla="*/ 185277 h 62"/>
              <a:gd name="T2" fmla="*/ 48270 w 64"/>
              <a:gd name="T3" fmla="*/ 195570 h 62"/>
              <a:gd name="T4" fmla="*/ 6896 w 64"/>
              <a:gd name="T5" fmla="*/ 195570 h 62"/>
              <a:gd name="T6" fmla="*/ 0 w 64"/>
              <a:gd name="T7" fmla="*/ 185277 h 62"/>
              <a:gd name="T8" fmla="*/ 0 w 64"/>
              <a:gd name="T9" fmla="*/ 99500 h 62"/>
              <a:gd name="T10" fmla="*/ 6896 w 64"/>
              <a:gd name="T11" fmla="*/ 89207 h 62"/>
              <a:gd name="T12" fmla="*/ 48270 w 64"/>
              <a:gd name="T13" fmla="*/ 89207 h 62"/>
              <a:gd name="T14" fmla="*/ 55166 w 64"/>
              <a:gd name="T15" fmla="*/ 99500 h 62"/>
              <a:gd name="T16" fmla="*/ 55166 w 64"/>
              <a:gd name="T17" fmla="*/ 185277 h 62"/>
              <a:gd name="T18" fmla="*/ 24135 w 64"/>
              <a:gd name="T19" fmla="*/ 161259 h 62"/>
              <a:gd name="T20" fmla="*/ 17239 w 64"/>
              <a:gd name="T21" fmla="*/ 168121 h 62"/>
              <a:gd name="T22" fmla="*/ 24135 w 64"/>
              <a:gd name="T23" fmla="*/ 178415 h 62"/>
              <a:gd name="T24" fmla="*/ 34478 w 64"/>
              <a:gd name="T25" fmla="*/ 168121 h 62"/>
              <a:gd name="T26" fmla="*/ 24135 w 64"/>
              <a:gd name="T27" fmla="*/ 161259 h 62"/>
              <a:gd name="T28" fmla="*/ 213766 w 64"/>
              <a:gd name="T29" fmla="*/ 120087 h 62"/>
              <a:gd name="T30" fmla="*/ 213766 w 64"/>
              <a:gd name="T31" fmla="*/ 130380 h 62"/>
              <a:gd name="T32" fmla="*/ 210318 w 64"/>
              <a:gd name="T33" fmla="*/ 147535 h 62"/>
              <a:gd name="T34" fmla="*/ 210318 w 64"/>
              <a:gd name="T35" fmla="*/ 164690 h 62"/>
              <a:gd name="T36" fmla="*/ 203423 w 64"/>
              <a:gd name="T37" fmla="*/ 178415 h 62"/>
              <a:gd name="T38" fmla="*/ 196527 w 64"/>
              <a:gd name="T39" fmla="*/ 202432 h 62"/>
              <a:gd name="T40" fmla="*/ 168944 w 64"/>
              <a:gd name="T41" fmla="*/ 212725 h 62"/>
              <a:gd name="T42" fmla="*/ 162049 w 64"/>
              <a:gd name="T43" fmla="*/ 212725 h 62"/>
              <a:gd name="T44" fmla="*/ 151705 w 64"/>
              <a:gd name="T45" fmla="*/ 212725 h 62"/>
              <a:gd name="T46" fmla="*/ 148257 w 64"/>
              <a:gd name="T47" fmla="*/ 212725 h 62"/>
              <a:gd name="T48" fmla="*/ 96540 w 64"/>
              <a:gd name="T49" fmla="*/ 202432 h 62"/>
              <a:gd name="T50" fmla="*/ 75853 w 64"/>
              <a:gd name="T51" fmla="*/ 195570 h 62"/>
              <a:gd name="T52" fmla="*/ 65509 w 64"/>
              <a:gd name="T53" fmla="*/ 185277 h 62"/>
              <a:gd name="T54" fmla="*/ 65509 w 64"/>
              <a:gd name="T55" fmla="*/ 99500 h 62"/>
              <a:gd name="T56" fmla="*/ 72405 w 64"/>
              <a:gd name="T57" fmla="*/ 89207 h 62"/>
              <a:gd name="T58" fmla="*/ 99987 w 64"/>
              <a:gd name="T59" fmla="*/ 65190 h 62"/>
              <a:gd name="T60" fmla="*/ 113779 w 64"/>
              <a:gd name="T61" fmla="*/ 48035 h 62"/>
              <a:gd name="T62" fmla="*/ 120675 w 64"/>
              <a:gd name="T63" fmla="*/ 27448 h 62"/>
              <a:gd name="T64" fmla="*/ 131018 w 64"/>
              <a:gd name="T65" fmla="*/ 3431 h 62"/>
              <a:gd name="T66" fmla="*/ 137914 w 64"/>
              <a:gd name="T67" fmla="*/ 0 h 62"/>
              <a:gd name="T68" fmla="*/ 168944 w 64"/>
              <a:gd name="T69" fmla="*/ 37742 h 62"/>
              <a:gd name="T70" fmla="*/ 158601 w 64"/>
              <a:gd name="T71" fmla="*/ 61759 h 62"/>
              <a:gd name="T72" fmla="*/ 155153 w 64"/>
              <a:gd name="T73" fmla="*/ 72052 h 62"/>
              <a:gd name="T74" fmla="*/ 193079 w 64"/>
              <a:gd name="T75" fmla="*/ 72052 h 62"/>
              <a:gd name="T76" fmla="*/ 220662 w 64"/>
              <a:gd name="T77" fmla="*/ 99500 h 62"/>
              <a:gd name="T78" fmla="*/ 213766 w 64"/>
              <a:gd name="T79" fmla="*/ 120087 h 6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sz="1327"/>
          </a:p>
        </p:txBody>
      </p:sp>
    </p:spTree>
    <p:extLst>
      <p:ext uri="{BB962C8B-B14F-4D97-AF65-F5344CB8AC3E}">
        <p14:creationId xmlns:p14="http://schemas.microsoft.com/office/powerpoint/2010/main" val="191368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02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606A0ED-DC03-F05C-EBA5-C3F5A13340F0}"/>
              </a:ext>
            </a:extLst>
          </p:cNvPr>
          <p:cNvGrpSpPr/>
          <p:nvPr/>
        </p:nvGrpSpPr>
        <p:grpSpPr>
          <a:xfrm>
            <a:off x="1404934" y="1935894"/>
            <a:ext cx="3338009" cy="3324214"/>
            <a:chOff x="7564329" y="2056669"/>
            <a:chExt cx="9220200" cy="91821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DA66BCD-607A-962E-307D-8C7F12500DE5}"/>
                </a:ext>
              </a:extLst>
            </p:cNvPr>
            <p:cNvSpPr/>
            <p:nvPr/>
          </p:nvSpPr>
          <p:spPr bwMode="auto">
            <a:xfrm>
              <a:off x="7564329" y="5615844"/>
              <a:ext cx="4219575" cy="5189538"/>
            </a:xfrm>
            <a:custGeom>
              <a:avLst/>
              <a:gdLst>
                <a:gd name="T0" fmla="*/ 18265 w 21600"/>
                <a:gd name="T1" fmla="*/ 18368 h 21600"/>
                <a:gd name="T2" fmla="*/ 18308 w 21600"/>
                <a:gd name="T3" fmla="*/ 18328 h 21600"/>
                <a:gd name="T4" fmla="*/ 18268 w 21600"/>
                <a:gd name="T5" fmla="*/ 18286 h 21600"/>
                <a:gd name="T6" fmla="*/ 18351 w 21600"/>
                <a:gd name="T7" fmla="*/ 18288 h 21600"/>
                <a:gd name="T8" fmla="*/ 21600 w 21600"/>
                <a:gd name="T9" fmla="*/ 15231 h 21600"/>
                <a:gd name="T10" fmla="*/ 10136 w 21600"/>
                <a:gd name="T11" fmla="*/ 4303 h 21600"/>
                <a:gd name="T12" fmla="*/ 10136 w 21600"/>
                <a:gd name="T13" fmla="*/ 4281 h 21600"/>
                <a:gd name="T14" fmla="*/ 12613 w 21600"/>
                <a:gd name="T15" fmla="*/ 4273 h 21600"/>
                <a:gd name="T16" fmla="*/ 10240 w 21600"/>
                <a:gd name="T17" fmla="*/ 2683 h 21600"/>
                <a:gd name="T18" fmla="*/ 6337 w 21600"/>
                <a:gd name="T19" fmla="*/ 68 h 21600"/>
                <a:gd name="T20" fmla="*/ 6336 w 21600"/>
                <a:gd name="T21" fmla="*/ 0 h 21600"/>
                <a:gd name="T22" fmla="*/ 6287 w 21600"/>
                <a:gd name="T23" fmla="*/ 34 h 21600"/>
                <a:gd name="T24" fmla="*/ 6236 w 21600"/>
                <a:gd name="T25" fmla="*/ 0 h 21600"/>
                <a:gd name="T26" fmla="*/ 6236 w 21600"/>
                <a:gd name="T27" fmla="*/ 68 h 21600"/>
                <a:gd name="T28" fmla="*/ 2404 w 21600"/>
                <a:gd name="T29" fmla="*/ 2676 h 21600"/>
                <a:gd name="T30" fmla="*/ 0 w 21600"/>
                <a:gd name="T31" fmla="*/ 4312 h 21600"/>
                <a:gd name="T32" fmla="*/ 2367 w 21600"/>
                <a:gd name="T33" fmla="*/ 4305 h 21600"/>
                <a:gd name="T34" fmla="*/ 2367 w 21600"/>
                <a:gd name="T35" fmla="*/ 4327 h 21600"/>
                <a:gd name="T36" fmla="*/ 21506 w 21600"/>
                <a:gd name="T37" fmla="*/ 21600 h 21600"/>
                <a:gd name="T38" fmla="*/ 18349 w 21600"/>
                <a:gd name="T39" fmla="*/ 18369 h 21600"/>
                <a:gd name="T40" fmla="*/ 18265 w 21600"/>
                <a:gd name="T41" fmla="*/ 18368 h 21600"/>
                <a:gd name="T42" fmla="*/ 18265 w 21600"/>
                <a:gd name="T43" fmla="*/ 1836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600" h="21600">
                  <a:moveTo>
                    <a:pt x="18265" y="18368"/>
                  </a:moveTo>
                  <a:lnTo>
                    <a:pt x="18308" y="18328"/>
                  </a:lnTo>
                  <a:lnTo>
                    <a:pt x="18268" y="18286"/>
                  </a:lnTo>
                  <a:lnTo>
                    <a:pt x="18351" y="18288"/>
                  </a:lnTo>
                  <a:lnTo>
                    <a:pt x="21600" y="15231"/>
                  </a:lnTo>
                  <a:cubicBezTo>
                    <a:pt x="15122" y="14380"/>
                    <a:pt x="10162" y="9820"/>
                    <a:pt x="10136" y="4303"/>
                  </a:cubicBezTo>
                  <a:cubicBezTo>
                    <a:pt x="10136" y="4296"/>
                    <a:pt x="10136" y="4288"/>
                    <a:pt x="10136" y="4281"/>
                  </a:cubicBezTo>
                  <a:lnTo>
                    <a:pt x="12613" y="4273"/>
                  </a:lnTo>
                  <a:lnTo>
                    <a:pt x="10240" y="2683"/>
                  </a:lnTo>
                  <a:lnTo>
                    <a:pt x="6337" y="68"/>
                  </a:lnTo>
                  <a:lnTo>
                    <a:pt x="6336" y="0"/>
                  </a:lnTo>
                  <a:lnTo>
                    <a:pt x="6287" y="34"/>
                  </a:lnTo>
                  <a:lnTo>
                    <a:pt x="6236" y="0"/>
                  </a:lnTo>
                  <a:lnTo>
                    <a:pt x="6236" y="68"/>
                  </a:lnTo>
                  <a:lnTo>
                    <a:pt x="2404" y="2676"/>
                  </a:lnTo>
                  <a:lnTo>
                    <a:pt x="0" y="4312"/>
                  </a:lnTo>
                  <a:lnTo>
                    <a:pt x="2367" y="4305"/>
                  </a:lnTo>
                  <a:cubicBezTo>
                    <a:pt x="2367" y="4312"/>
                    <a:pt x="2367" y="4320"/>
                    <a:pt x="2367" y="4327"/>
                  </a:cubicBezTo>
                  <a:cubicBezTo>
                    <a:pt x="2409" y="13307"/>
                    <a:pt x="10783" y="20674"/>
                    <a:pt x="21506" y="21600"/>
                  </a:cubicBezTo>
                  <a:lnTo>
                    <a:pt x="18349" y="18369"/>
                  </a:lnTo>
                  <a:cubicBezTo>
                    <a:pt x="18349" y="18369"/>
                    <a:pt x="18265" y="18368"/>
                    <a:pt x="18265" y="18368"/>
                  </a:cubicBezTo>
                  <a:close/>
                  <a:moveTo>
                    <a:pt x="18265" y="18368"/>
                  </a:moveTo>
                </a:path>
              </a:pathLst>
            </a:cu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20E9CC5-4B38-3C89-851E-7E48D83D28C5}"/>
                </a:ext>
              </a:extLst>
            </p:cNvPr>
            <p:cNvSpPr/>
            <p:nvPr/>
          </p:nvSpPr>
          <p:spPr bwMode="auto">
            <a:xfrm>
              <a:off x="12568129" y="2461482"/>
              <a:ext cx="4216400" cy="5183187"/>
            </a:xfrm>
            <a:custGeom>
              <a:avLst/>
              <a:gdLst>
                <a:gd name="T0" fmla="*/ 21600 w 21600"/>
                <a:gd name="T1" fmla="*/ 17277 h 21600"/>
                <a:gd name="T2" fmla="*/ 19231 w 21600"/>
                <a:gd name="T3" fmla="*/ 17287 h 21600"/>
                <a:gd name="T4" fmla="*/ 19231 w 21600"/>
                <a:gd name="T5" fmla="*/ 17264 h 21600"/>
                <a:gd name="T6" fmla="*/ 105 w 21600"/>
                <a:gd name="T7" fmla="*/ 0 h 21600"/>
                <a:gd name="T8" fmla="*/ 3259 w 21600"/>
                <a:gd name="T9" fmla="*/ 3237 h 21600"/>
                <a:gd name="T10" fmla="*/ 3343 w 21600"/>
                <a:gd name="T11" fmla="*/ 3238 h 21600"/>
                <a:gd name="T12" fmla="*/ 3300 w 21600"/>
                <a:gd name="T13" fmla="*/ 3279 h 21600"/>
                <a:gd name="T14" fmla="*/ 3340 w 21600"/>
                <a:gd name="T15" fmla="*/ 3320 h 21600"/>
                <a:gd name="T16" fmla="*/ 3257 w 21600"/>
                <a:gd name="T17" fmla="*/ 3319 h 21600"/>
                <a:gd name="T18" fmla="*/ 0 w 21600"/>
                <a:gd name="T19" fmla="*/ 6375 h 21600"/>
                <a:gd name="T20" fmla="*/ 11455 w 21600"/>
                <a:gd name="T21" fmla="*/ 17297 h 21600"/>
                <a:gd name="T22" fmla="*/ 11455 w 21600"/>
                <a:gd name="T23" fmla="*/ 17319 h 21600"/>
                <a:gd name="T24" fmla="*/ 8977 w 21600"/>
                <a:gd name="T25" fmla="*/ 17330 h 21600"/>
                <a:gd name="T26" fmla="*/ 11354 w 21600"/>
                <a:gd name="T27" fmla="*/ 18919 h 21600"/>
                <a:gd name="T28" fmla="*/ 15265 w 21600"/>
                <a:gd name="T29" fmla="*/ 21532 h 21600"/>
                <a:gd name="T30" fmla="*/ 15265 w 21600"/>
                <a:gd name="T31" fmla="*/ 21600 h 21600"/>
                <a:gd name="T32" fmla="*/ 15315 w 21600"/>
                <a:gd name="T33" fmla="*/ 21566 h 21600"/>
                <a:gd name="T34" fmla="*/ 15366 w 21600"/>
                <a:gd name="T35" fmla="*/ 21600 h 21600"/>
                <a:gd name="T36" fmla="*/ 15365 w 21600"/>
                <a:gd name="T37" fmla="*/ 21532 h 21600"/>
                <a:gd name="T38" fmla="*/ 19196 w 21600"/>
                <a:gd name="T39" fmla="*/ 18917 h 21600"/>
                <a:gd name="T40" fmla="*/ 21600 w 21600"/>
                <a:gd name="T41" fmla="*/ 17277 h 21600"/>
                <a:gd name="T42" fmla="*/ 21600 w 21600"/>
                <a:gd name="T43" fmla="*/ 1727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600" h="21600">
                  <a:moveTo>
                    <a:pt x="21600" y="17277"/>
                  </a:moveTo>
                  <a:lnTo>
                    <a:pt x="19231" y="17287"/>
                  </a:lnTo>
                  <a:cubicBezTo>
                    <a:pt x="19231" y="17279"/>
                    <a:pt x="19231" y="17272"/>
                    <a:pt x="19231" y="17264"/>
                  </a:cubicBezTo>
                  <a:cubicBezTo>
                    <a:pt x="19174" y="8292"/>
                    <a:pt x="10811" y="937"/>
                    <a:pt x="105" y="0"/>
                  </a:cubicBezTo>
                  <a:lnTo>
                    <a:pt x="3259" y="3237"/>
                  </a:lnTo>
                  <a:lnTo>
                    <a:pt x="3343" y="3238"/>
                  </a:lnTo>
                  <a:lnTo>
                    <a:pt x="3300" y="3279"/>
                  </a:lnTo>
                  <a:lnTo>
                    <a:pt x="3340" y="3320"/>
                  </a:lnTo>
                  <a:lnTo>
                    <a:pt x="3257" y="3319"/>
                  </a:lnTo>
                  <a:lnTo>
                    <a:pt x="0" y="6375"/>
                  </a:lnTo>
                  <a:cubicBezTo>
                    <a:pt x="6468" y="7233"/>
                    <a:pt x="11421" y="11785"/>
                    <a:pt x="11455" y="17297"/>
                  </a:cubicBezTo>
                  <a:cubicBezTo>
                    <a:pt x="11455" y="17304"/>
                    <a:pt x="11455" y="17312"/>
                    <a:pt x="11455" y="17319"/>
                  </a:cubicBezTo>
                  <a:lnTo>
                    <a:pt x="8977" y="17330"/>
                  </a:lnTo>
                  <a:lnTo>
                    <a:pt x="11354" y="18919"/>
                  </a:lnTo>
                  <a:lnTo>
                    <a:pt x="15265" y="21532"/>
                  </a:lnTo>
                  <a:lnTo>
                    <a:pt x="15265" y="21600"/>
                  </a:lnTo>
                  <a:lnTo>
                    <a:pt x="15315" y="21566"/>
                  </a:lnTo>
                  <a:lnTo>
                    <a:pt x="15366" y="21600"/>
                  </a:lnTo>
                  <a:lnTo>
                    <a:pt x="15365" y="21532"/>
                  </a:lnTo>
                  <a:lnTo>
                    <a:pt x="19196" y="18917"/>
                  </a:lnTo>
                  <a:cubicBezTo>
                    <a:pt x="19196" y="18917"/>
                    <a:pt x="21600" y="17277"/>
                    <a:pt x="21600" y="17277"/>
                  </a:cubicBezTo>
                  <a:close/>
                  <a:moveTo>
                    <a:pt x="21600" y="17277"/>
                  </a:moveTo>
                </a:path>
              </a:pathLst>
            </a:cu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2EF2988-E806-E3C3-C887-A19F3127A78A}"/>
                </a:ext>
              </a:extLst>
            </p:cNvPr>
            <p:cNvSpPr/>
            <p:nvPr/>
          </p:nvSpPr>
          <p:spPr bwMode="auto">
            <a:xfrm>
              <a:off x="11044129" y="7008082"/>
              <a:ext cx="5270500" cy="4230687"/>
            </a:xfrm>
            <a:custGeom>
              <a:avLst/>
              <a:gdLst>
                <a:gd name="T0" fmla="*/ 18536 w 21600"/>
                <a:gd name="T1" fmla="*/ 3204 h 21600"/>
                <a:gd name="T2" fmla="*/ 18536 w 21600"/>
                <a:gd name="T3" fmla="*/ 3287 h 21600"/>
                <a:gd name="T4" fmla="*/ 18496 w 21600"/>
                <a:gd name="T5" fmla="*/ 3246 h 21600"/>
                <a:gd name="T6" fmla="*/ 18456 w 21600"/>
                <a:gd name="T7" fmla="*/ 3288 h 21600"/>
                <a:gd name="T8" fmla="*/ 18455 w 21600"/>
                <a:gd name="T9" fmla="*/ 3204 h 21600"/>
                <a:gd name="T10" fmla="*/ 15328 w 21600"/>
                <a:gd name="T11" fmla="*/ 2 h 21600"/>
                <a:gd name="T12" fmla="*/ 4308 w 21600"/>
                <a:gd name="T13" fmla="*/ 11482 h 21600"/>
                <a:gd name="T14" fmla="*/ 4286 w 21600"/>
                <a:gd name="T15" fmla="*/ 11481 h 21600"/>
                <a:gd name="T16" fmla="*/ 4326 w 21600"/>
                <a:gd name="T17" fmla="*/ 9009 h 21600"/>
                <a:gd name="T18" fmla="*/ 2670 w 21600"/>
                <a:gd name="T19" fmla="*/ 11398 h 21600"/>
                <a:gd name="T20" fmla="*/ 69 w 21600"/>
                <a:gd name="T21" fmla="*/ 15147 h 21600"/>
                <a:gd name="T22" fmla="*/ 2 w 21600"/>
                <a:gd name="T23" fmla="*/ 15145 h 21600"/>
                <a:gd name="T24" fmla="*/ 34 w 21600"/>
                <a:gd name="T25" fmla="*/ 15196 h 21600"/>
                <a:gd name="T26" fmla="*/ 0 w 21600"/>
                <a:gd name="T27" fmla="*/ 15246 h 21600"/>
                <a:gd name="T28" fmla="*/ 67 w 21600"/>
                <a:gd name="T29" fmla="*/ 15247 h 21600"/>
                <a:gd name="T30" fmla="*/ 2594 w 21600"/>
                <a:gd name="T31" fmla="*/ 19211 h 21600"/>
                <a:gd name="T32" fmla="*/ 4118 w 21600"/>
                <a:gd name="T33" fmla="*/ 21600 h 21600"/>
                <a:gd name="T34" fmla="*/ 4156 w 21600"/>
                <a:gd name="T35" fmla="*/ 19328 h 21600"/>
                <a:gd name="T36" fmla="*/ 4157 w 21600"/>
                <a:gd name="T37" fmla="*/ 19237 h 21600"/>
                <a:gd name="T38" fmla="*/ 4179 w 21600"/>
                <a:gd name="T39" fmla="*/ 19238 h 21600"/>
                <a:gd name="T40" fmla="*/ 4448 w 21600"/>
                <a:gd name="T41" fmla="*/ 19240 h 21600"/>
                <a:gd name="T42" fmla="*/ 21600 w 21600"/>
                <a:gd name="T43" fmla="*/ 0 h 21600"/>
                <a:gd name="T44" fmla="*/ 18536 w 21600"/>
                <a:gd name="T45" fmla="*/ 3204 h 21600"/>
                <a:gd name="T46" fmla="*/ 18536 w 21600"/>
                <a:gd name="T47" fmla="*/ 320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00" h="21600">
                  <a:moveTo>
                    <a:pt x="18536" y="3204"/>
                  </a:moveTo>
                  <a:lnTo>
                    <a:pt x="18536" y="3287"/>
                  </a:lnTo>
                  <a:lnTo>
                    <a:pt x="18496" y="3246"/>
                  </a:lnTo>
                  <a:lnTo>
                    <a:pt x="18456" y="3288"/>
                  </a:lnTo>
                  <a:lnTo>
                    <a:pt x="18455" y="3204"/>
                  </a:lnTo>
                  <a:lnTo>
                    <a:pt x="15328" y="2"/>
                  </a:lnTo>
                  <a:cubicBezTo>
                    <a:pt x="14485" y="6625"/>
                    <a:pt x="9835" y="11624"/>
                    <a:pt x="4308" y="11482"/>
                  </a:cubicBezTo>
                  <a:cubicBezTo>
                    <a:pt x="4300" y="11482"/>
                    <a:pt x="4293" y="11481"/>
                    <a:pt x="4286" y="11481"/>
                  </a:cubicBezTo>
                  <a:lnTo>
                    <a:pt x="4326" y="9009"/>
                  </a:lnTo>
                  <a:lnTo>
                    <a:pt x="2670" y="11398"/>
                  </a:lnTo>
                  <a:lnTo>
                    <a:pt x="69" y="15147"/>
                  </a:lnTo>
                  <a:lnTo>
                    <a:pt x="2" y="15145"/>
                  </a:lnTo>
                  <a:lnTo>
                    <a:pt x="34" y="15196"/>
                  </a:lnTo>
                  <a:lnTo>
                    <a:pt x="0" y="15246"/>
                  </a:lnTo>
                  <a:lnTo>
                    <a:pt x="67" y="15247"/>
                  </a:lnTo>
                  <a:lnTo>
                    <a:pt x="2594" y="19211"/>
                  </a:lnTo>
                  <a:lnTo>
                    <a:pt x="4118" y="21600"/>
                  </a:lnTo>
                  <a:lnTo>
                    <a:pt x="4156" y="19328"/>
                  </a:lnTo>
                  <a:lnTo>
                    <a:pt x="4157" y="19237"/>
                  </a:lnTo>
                  <a:cubicBezTo>
                    <a:pt x="4165" y="19237"/>
                    <a:pt x="4172" y="19238"/>
                    <a:pt x="4179" y="19238"/>
                  </a:cubicBezTo>
                  <a:cubicBezTo>
                    <a:pt x="4269" y="19240"/>
                    <a:pt x="4358" y="19240"/>
                    <a:pt x="4448" y="19240"/>
                  </a:cubicBezTo>
                  <a:cubicBezTo>
                    <a:pt x="13338" y="19299"/>
                    <a:pt x="20727" y="10885"/>
                    <a:pt x="21600" y="0"/>
                  </a:cubicBezTo>
                  <a:cubicBezTo>
                    <a:pt x="21600" y="0"/>
                    <a:pt x="18536" y="3204"/>
                    <a:pt x="18536" y="3204"/>
                  </a:cubicBezTo>
                  <a:close/>
                  <a:moveTo>
                    <a:pt x="18536" y="3204"/>
                  </a:move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6491D3C-37FA-32AD-C8A9-6B2F3E8A1F55}"/>
                </a:ext>
              </a:extLst>
            </p:cNvPr>
            <p:cNvSpPr/>
            <p:nvPr/>
          </p:nvSpPr>
          <p:spPr bwMode="auto">
            <a:xfrm>
              <a:off x="8040579" y="2056669"/>
              <a:ext cx="5275263" cy="4225925"/>
            </a:xfrm>
            <a:custGeom>
              <a:avLst/>
              <a:gdLst>
                <a:gd name="T0" fmla="*/ 21600 w 21600"/>
                <a:gd name="T1" fmla="*/ 6367 h 21600"/>
                <a:gd name="T2" fmla="*/ 21533 w 21600"/>
                <a:gd name="T3" fmla="*/ 6365 h 21600"/>
                <a:gd name="T4" fmla="*/ 19012 w 21600"/>
                <a:gd name="T5" fmla="*/ 2394 h 21600"/>
                <a:gd name="T6" fmla="*/ 17492 w 21600"/>
                <a:gd name="T7" fmla="*/ 0 h 21600"/>
                <a:gd name="T8" fmla="*/ 17452 w 21600"/>
                <a:gd name="T9" fmla="*/ 2273 h 21600"/>
                <a:gd name="T10" fmla="*/ 17450 w 21600"/>
                <a:gd name="T11" fmla="*/ 2365 h 21600"/>
                <a:gd name="T12" fmla="*/ 17428 w 21600"/>
                <a:gd name="T13" fmla="*/ 2365 h 21600"/>
                <a:gd name="T14" fmla="*/ 17115 w 21600"/>
                <a:gd name="T15" fmla="*/ 2361 h 21600"/>
                <a:gd name="T16" fmla="*/ 0 w 21600"/>
                <a:gd name="T17" fmla="*/ 21592 h 21600"/>
                <a:gd name="T18" fmla="*/ 3065 w 21600"/>
                <a:gd name="T19" fmla="*/ 18389 h 21600"/>
                <a:gd name="T20" fmla="*/ 3065 w 21600"/>
                <a:gd name="T21" fmla="*/ 18306 h 21600"/>
                <a:gd name="T22" fmla="*/ 3106 w 21600"/>
                <a:gd name="T23" fmla="*/ 18348 h 21600"/>
                <a:gd name="T24" fmla="*/ 3145 w 21600"/>
                <a:gd name="T25" fmla="*/ 18306 h 21600"/>
                <a:gd name="T26" fmla="*/ 3146 w 21600"/>
                <a:gd name="T27" fmla="*/ 18389 h 21600"/>
                <a:gd name="T28" fmla="*/ 6268 w 21600"/>
                <a:gd name="T29" fmla="*/ 21600 h 21600"/>
                <a:gd name="T30" fmla="*/ 17292 w 21600"/>
                <a:gd name="T31" fmla="*/ 10128 h 21600"/>
                <a:gd name="T32" fmla="*/ 17314 w 21600"/>
                <a:gd name="T33" fmla="*/ 10128 h 21600"/>
                <a:gd name="T34" fmla="*/ 17270 w 21600"/>
                <a:gd name="T35" fmla="*/ 12602 h 21600"/>
                <a:gd name="T36" fmla="*/ 18928 w 21600"/>
                <a:gd name="T37" fmla="*/ 10215 h 21600"/>
                <a:gd name="T38" fmla="*/ 21532 w 21600"/>
                <a:gd name="T39" fmla="*/ 6465 h 21600"/>
                <a:gd name="T40" fmla="*/ 21598 w 21600"/>
                <a:gd name="T41" fmla="*/ 6467 h 21600"/>
                <a:gd name="T42" fmla="*/ 21566 w 21600"/>
                <a:gd name="T43" fmla="*/ 6416 h 21600"/>
                <a:gd name="T44" fmla="*/ 21600 w 21600"/>
                <a:gd name="T45" fmla="*/ 6367 h 21600"/>
                <a:gd name="T46" fmla="*/ 21600 w 21600"/>
                <a:gd name="T47" fmla="*/ 636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00" h="21600">
                  <a:moveTo>
                    <a:pt x="21600" y="6367"/>
                  </a:moveTo>
                  <a:lnTo>
                    <a:pt x="21533" y="6365"/>
                  </a:lnTo>
                  <a:lnTo>
                    <a:pt x="19012" y="2394"/>
                  </a:lnTo>
                  <a:lnTo>
                    <a:pt x="17492" y="0"/>
                  </a:lnTo>
                  <a:lnTo>
                    <a:pt x="17452" y="2273"/>
                  </a:lnTo>
                  <a:lnTo>
                    <a:pt x="17450" y="2365"/>
                  </a:lnTo>
                  <a:cubicBezTo>
                    <a:pt x="17443" y="2365"/>
                    <a:pt x="17436" y="2365"/>
                    <a:pt x="17428" y="2365"/>
                  </a:cubicBezTo>
                  <a:cubicBezTo>
                    <a:pt x="17323" y="2362"/>
                    <a:pt x="17219" y="2361"/>
                    <a:pt x="17115" y="2361"/>
                  </a:cubicBezTo>
                  <a:cubicBezTo>
                    <a:pt x="8252" y="2316"/>
                    <a:pt x="882" y="10716"/>
                    <a:pt x="0" y="21592"/>
                  </a:cubicBezTo>
                  <a:lnTo>
                    <a:pt x="3065" y="18389"/>
                  </a:lnTo>
                  <a:lnTo>
                    <a:pt x="3065" y="18306"/>
                  </a:lnTo>
                  <a:lnTo>
                    <a:pt x="3106" y="18348"/>
                  </a:lnTo>
                  <a:lnTo>
                    <a:pt x="3145" y="18306"/>
                  </a:lnTo>
                  <a:lnTo>
                    <a:pt x="3146" y="18389"/>
                  </a:lnTo>
                  <a:lnTo>
                    <a:pt x="6268" y="21600"/>
                  </a:lnTo>
                  <a:cubicBezTo>
                    <a:pt x="7117" y="14972"/>
                    <a:pt x="11769" y="9976"/>
                    <a:pt x="17292" y="10128"/>
                  </a:cubicBezTo>
                  <a:cubicBezTo>
                    <a:pt x="17299" y="10127"/>
                    <a:pt x="17306" y="10128"/>
                    <a:pt x="17314" y="10128"/>
                  </a:cubicBezTo>
                  <a:lnTo>
                    <a:pt x="17270" y="12602"/>
                  </a:lnTo>
                  <a:lnTo>
                    <a:pt x="18928" y="10215"/>
                  </a:lnTo>
                  <a:lnTo>
                    <a:pt x="21532" y="6465"/>
                  </a:lnTo>
                  <a:lnTo>
                    <a:pt x="21598" y="6467"/>
                  </a:lnTo>
                  <a:lnTo>
                    <a:pt x="21566" y="6416"/>
                  </a:lnTo>
                  <a:cubicBezTo>
                    <a:pt x="21566" y="6416"/>
                    <a:pt x="21600" y="6367"/>
                    <a:pt x="21600" y="6367"/>
                  </a:cubicBezTo>
                  <a:close/>
                  <a:moveTo>
                    <a:pt x="21600" y="6367"/>
                  </a:move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044B6C10-C129-0171-9CA5-A2D08206BA46}"/>
              </a:ext>
            </a:extLst>
          </p:cNvPr>
          <p:cNvSpPr txBox="1"/>
          <p:nvPr/>
        </p:nvSpPr>
        <p:spPr>
          <a:xfrm>
            <a:off x="2853941" y="219738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1C86D2-5BA3-7C47-48DD-C90C8DBE50E9}"/>
              </a:ext>
            </a:extLst>
          </p:cNvPr>
          <p:cNvSpPr txBox="1"/>
          <p:nvPr/>
        </p:nvSpPr>
        <p:spPr>
          <a:xfrm>
            <a:off x="4073125" y="335913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B1C14"/>
                </a:solidFill>
              </a:rPr>
              <a:t>02</a:t>
            </a:r>
            <a:endParaRPr lang="zh-CN" altLang="en-US" dirty="0">
              <a:solidFill>
                <a:srgbClr val="EB1C14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5F707F1-ED4D-5175-9990-DC8671FF8CD8}"/>
              </a:ext>
            </a:extLst>
          </p:cNvPr>
          <p:cNvSpPr txBox="1"/>
          <p:nvPr/>
        </p:nvSpPr>
        <p:spPr>
          <a:xfrm>
            <a:off x="2863898" y="463115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25B8638-D8D5-DF96-B7E0-468512A26142}"/>
              </a:ext>
            </a:extLst>
          </p:cNvPr>
          <p:cNvSpPr txBox="1"/>
          <p:nvPr/>
        </p:nvSpPr>
        <p:spPr>
          <a:xfrm>
            <a:off x="1634264" y="342960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B1C14"/>
                </a:solidFill>
              </a:rPr>
              <a:t>04</a:t>
            </a:r>
            <a:endParaRPr lang="zh-CN" altLang="en-US" dirty="0">
              <a:solidFill>
                <a:srgbClr val="EB1C14"/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CFF31FF-C184-A61D-7127-B29E24F25FDE}"/>
              </a:ext>
            </a:extLst>
          </p:cNvPr>
          <p:cNvGrpSpPr/>
          <p:nvPr/>
        </p:nvGrpSpPr>
        <p:grpSpPr>
          <a:xfrm>
            <a:off x="6089566" y="1562392"/>
            <a:ext cx="5230537" cy="1004321"/>
            <a:chOff x="5978801" y="1668007"/>
            <a:chExt cx="5230537" cy="1004321"/>
          </a:xfrm>
        </p:grpSpPr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0957D5C0-FF3F-9720-7FB2-04A36D0E3B12}"/>
                </a:ext>
              </a:extLst>
            </p:cNvPr>
            <p:cNvSpPr/>
            <p:nvPr/>
          </p:nvSpPr>
          <p:spPr>
            <a:xfrm>
              <a:off x="5978801" y="2129672"/>
              <a:ext cx="3764863" cy="119706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656FD99E-5B45-A519-F1F3-51F54832CE15}"/>
                </a:ext>
              </a:extLst>
            </p:cNvPr>
            <p:cNvSpPr/>
            <p:nvPr/>
          </p:nvSpPr>
          <p:spPr>
            <a:xfrm>
              <a:off x="6696075" y="1795777"/>
              <a:ext cx="3173367" cy="393747"/>
            </a:xfrm>
            <a:prstGeom prst="parallelogram">
              <a:avLst/>
            </a:prstGeom>
            <a:solidFill>
              <a:schemeClr val="bg1"/>
            </a:solidFill>
            <a:ln w="9525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33424E0-F50D-3459-2469-A840BFB8DEC9}"/>
                </a:ext>
              </a:extLst>
            </p:cNvPr>
            <p:cNvGrpSpPr/>
            <p:nvPr/>
          </p:nvGrpSpPr>
          <p:grpSpPr>
            <a:xfrm>
              <a:off x="5978801" y="1839066"/>
              <a:ext cx="5230537" cy="833262"/>
              <a:chOff x="-178510" y="1949822"/>
              <a:chExt cx="5230537" cy="833262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B636298-6C18-EBDD-AF17-82F3D70BAE94}"/>
                  </a:ext>
                </a:extLst>
              </p:cNvPr>
              <p:cNvSpPr txBox="1"/>
              <p:nvPr/>
            </p:nvSpPr>
            <p:spPr>
              <a:xfrm>
                <a:off x="-178510" y="2481463"/>
                <a:ext cx="5230537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68224FD-3FB3-35F9-4082-279B664CF900}"/>
                  </a:ext>
                </a:extLst>
              </p:cNvPr>
              <p:cNvSpPr txBox="1"/>
              <p:nvPr/>
            </p:nvSpPr>
            <p:spPr>
              <a:xfrm>
                <a:off x="919870" y="1949822"/>
                <a:ext cx="16782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EB346D5-9FC6-3731-B29E-0BAD796B9A8D}"/>
                </a:ext>
              </a:extLst>
            </p:cNvPr>
            <p:cNvSpPr txBox="1"/>
            <p:nvPr/>
          </p:nvSpPr>
          <p:spPr>
            <a:xfrm>
              <a:off x="6096000" y="166800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EB1C14"/>
                  </a:solidFill>
                </a:rPr>
                <a:t>01</a:t>
              </a:r>
              <a:endParaRPr lang="zh-CN" altLang="en-US" sz="2400" dirty="0">
                <a:solidFill>
                  <a:srgbClr val="EB1C14"/>
                </a:solidFill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B727EC7-9097-58AD-6CEF-87E7776CFB2C}"/>
              </a:ext>
            </a:extLst>
          </p:cNvPr>
          <p:cNvGrpSpPr/>
          <p:nvPr/>
        </p:nvGrpSpPr>
        <p:grpSpPr>
          <a:xfrm>
            <a:off x="6089566" y="2643148"/>
            <a:ext cx="5230537" cy="1004321"/>
            <a:chOff x="5978801" y="1668007"/>
            <a:chExt cx="5230537" cy="1004321"/>
          </a:xfrm>
        </p:grpSpPr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id="{B088DE04-1699-9F6F-4CED-D1562A400ACB}"/>
                </a:ext>
              </a:extLst>
            </p:cNvPr>
            <p:cNvSpPr/>
            <p:nvPr/>
          </p:nvSpPr>
          <p:spPr>
            <a:xfrm>
              <a:off x="5978801" y="2129672"/>
              <a:ext cx="3764863" cy="119706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:a16="http://schemas.microsoft.com/office/drawing/2014/main" id="{0F09E0AA-CBE8-8ED6-6E9B-D04EB0AAE095}"/>
                </a:ext>
              </a:extLst>
            </p:cNvPr>
            <p:cNvSpPr/>
            <p:nvPr/>
          </p:nvSpPr>
          <p:spPr>
            <a:xfrm>
              <a:off x="6696075" y="1795777"/>
              <a:ext cx="3173367" cy="393747"/>
            </a:xfrm>
            <a:prstGeom prst="parallelogram">
              <a:avLst/>
            </a:prstGeom>
            <a:solidFill>
              <a:schemeClr val="bg1"/>
            </a:solidFill>
            <a:ln w="9525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A9F8C2A6-ACA3-D898-7AE0-1EFC5C2B4C2B}"/>
                </a:ext>
              </a:extLst>
            </p:cNvPr>
            <p:cNvGrpSpPr/>
            <p:nvPr/>
          </p:nvGrpSpPr>
          <p:grpSpPr>
            <a:xfrm>
              <a:off x="5978801" y="1839066"/>
              <a:ext cx="5230537" cy="833262"/>
              <a:chOff x="-178510" y="1949822"/>
              <a:chExt cx="5230537" cy="833262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423652F8-62A8-4B9C-2CD4-DE4BB46102D4}"/>
                  </a:ext>
                </a:extLst>
              </p:cNvPr>
              <p:cNvSpPr txBox="1"/>
              <p:nvPr/>
            </p:nvSpPr>
            <p:spPr>
              <a:xfrm>
                <a:off x="-178510" y="2481463"/>
                <a:ext cx="5230537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55666A81-3556-1DC5-3A9F-93B35540FC7B}"/>
                  </a:ext>
                </a:extLst>
              </p:cNvPr>
              <p:cNvSpPr txBox="1"/>
              <p:nvPr/>
            </p:nvSpPr>
            <p:spPr>
              <a:xfrm>
                <a:off x="919870" y="1949822"/>
                <a:ext cx="16782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9E22053-5B07-2BB6-E31B-F401562ACEE8}"/>
                </a:ext>
              </a:extLst>
            </p:cNvPr>
            <p:cNvSpPr txBox="1"/>
            <p:nvPr/>
          </p:nvSpPr>
          <p:spPr>
            <a:xfrm>
              <a:off x="6096000" y="166800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EB1C14"/>
                  </a:solidFill>
                </a:rPr>
                <a:t>02</a:t>
              </a:r>
              <a:endParaRPr lang="zh-CN" altLang="en-US" sz="2400" dirty="0">
                <a:solidFill>
                  <a:srgbClr val="EB1C14"/>
                </a:solidFill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825736C-4DF7-CBC6-FCD2-816ADF764DB5}"/>
              </a:ext>
            </a:extLst>
          </p:cNvPr>
          <p:cNvGrpSpPr/>
          <p:nvPr/>
        </p:nvGrpSpPr>
        <p:grpSpPr>
          <a:xfrm>
            <a:off x="6089566" y="3723904"/>
            <a:ext cx="5230537" cy="1004321"/>
            <a:chOff x="5978801" y="1668007"/>
            <a:chExt cx="5230537" cy="1004321"/>
          </a:xfrm>
        </p:grpSpPr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id="{3B0823AF-BF26-E7BD-9D42-9F1C3834A26A}"/>
                </a:ext>
              </a:extLst>
            </p:cNvPr>
            <p:cNvSpPr/>
            <p:nvPr/>
          </p:nvSpPr>
          <p:spPr>
            <a:xfrm>
              <a:off x="5978801" y="2129672"/>
              <a:ext cx="3764863" cy="119706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4D3515E6-B97D-C7D1-0963-909B480D6558}"/>
                </a:ext>
              </a:extLst>
            </p:cNvPr>
            <p:cNvSpPr/>
            <p:nvPr/>
          </p:nvSpPr>
          <p:spPr>
            <a:xfrm>
              <a:off x="6696075" y="1795777"/>
              <a:ext cx="3173367" cy="393747"/>
            </a:xfrm>
            <a:prstGeom prst="parallelogram">
              <a:avLst/>
            </a:prstGeom>
            <a:solidFill>
              <a:schemeClr val="bg1"/>
            </a:solidFill>
            <a:ln w="9525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56F2E730-6C7B-AB88-6002-CBB18886459B}"/>
                </a:ext>
              </a:extLst>
            </p:cNvPr>
            <p:cNvGrpSpPr/>
            <p:nvPr/>
          </p:nvGrpSpPr>
          <p:grpSpPr>
            <a:xfrm>
              <a:off x="5978801" y="1839066"/>
              <a:ext cx="5230537" cy="833262"/>
              <a:chOff x="-178510" y="1949822"/>
              <a:chExt cx="5230537" cy="833262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4916C748-36A8-55F0-6F48-C27EF41D7EF2}"/>
                  </a:ext>
                </a:extLst>
              </p:cNvPr>
              <p:cNvSpPr txBox="1"/>
              <p:nvPr/>
            </p:nvSpPr>
            <p:spPr>
              <a:xfrm>
                <a:off x="-178510" y="2481463"/>
                <a:ext cx="5230537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217739D1-716A-CC1A-875D-84ECA343D983}"/>
                  </a:ext>
                </a:extLst>
              </p:cNvPr>
              <p:cNvSpPr txBox="1"/>
              <p:nvPr/>
            </p:nvSpPr>
            <p:spPr>
              <a:xfrm>
                <a:off x="919870" y="1949822"/>
                <a:ext cx="16782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C6BD818-57AE-B729-9668-C066BF7242E4}"/>
                </a:ext>
              </a:extLst>
            </p:cNvPr>
            <p:cNvSpPr txBox="1"/>
            <p:nvPr/>
          </p:nvSpPr>
          <p:spPr>
            <a:xfrm>
              <a:off x="6096000" y="166800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EB1C14"/>
                  </a:solidFill>
                </a:rPr>
                <a:t>03</a:t>
              </a:r>
              <a:endParaRPr lang="zh-CN" altLang="en-US" sz="2400" dirty="0">
                <a:solidFill>
                  <a:srgbClr val="EB1C14"/>
                </a:solidFill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6E29E56-98F5-76B3-BC10-33FC0E9A4C91}"/>
              </a:ext>
            </a:extLst>
          </p:cNvPr>
          <p:cNvGrpSpPr/>
          <p:nvPr/>
        </p:nvGrpSpPr>
        <p:grpSpPr>
          <a:xfrm>
            <a:off x="6089566" y="4804660"/>
            <a:ext cx="5230537" cy="1004321"/>
            <a:chOff x="5978801" y="1668007"/>
            <a:chExt cx="5230537" cy="1004321"/>
          </a:xfrm>
        </p:grpSpPr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B24E37F2-3E55-5B2C-D354-F5B4AEBCDE02}"/>
                </a:ext>
              </a:extLst>
            </p:cNvPr>
            <p:cNvSpPr/>
            <p:nvPr/>
          </p:nvSpPr>
          <p:spPr>
            <a:xfrm>
              <a:off x="5978801" y="2129672"/>
              <a:ext cx="3764863" cy="119706"/>
            </a:xfrm>
            <a:prstGeom prst="parallelogram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01F94B41-D85A-EB73-8CBB-902B38DA769F}"/>
                </a:ext>
              </a:extLst>
            </p:cNvPr>
            <p:cNvSpPr/>
            <p:nvPr/>
          </p:nvSpPr>
          <p:spPr>
            <a:xfrm>
              <a:off x="6696075" y="1795777"/>
              <a:ext cx="3173367" cy="393747"/>
            </a:xfrm>
            <a:prstGeom prst="parallelogram">
              <a:avLst/>
            </a:prstGeom>
            <a:solidFill>
              <a:schemeClr val="bg1"/>
            </a:solidFill>
            <a:ln w="9525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F190B949-46C5-881B-F8F8-7988998115E0}"/>
                </a:ext>
              </a:extLst>
            </p:cNvPr>
            <p:cNvGrpSpPr/>
            <p:nvPr/>
          </p:nvGrpSpPr>
          <p:grpSpPr>
            <a:xfrm>
              <a:off x="5978801" y="1839066"/>
              <a:ext cx="5230537" cy="833262"/>
              <a:chOff x="-178510" y="1949822"/>
              <a:chExt cx="5230537" cy="833262"/>
            </a:xfrm>
          </p:grpSpPr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CEC4B2CA-EB61-C2A7-C753-8B75B61D4E1D}"/>
                  </a:ext>
                </a:extLst>
              </p:cNvPr>
              <p:cNvSpPr txBox="1"/>
              <p:nvPr/>
            </p:nvSpPr>
            <p:spPr>
              <a:xfrm>
                <a:off x="-178510" y="2481463"/>
                <a:ext cx="5230537" cy="301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CE5A91D3-748B-4ABA-29ED-905601E11248}"/>
                  </a:ext>
                </a:extLst>
              </p:cNvPr>
              <p:cNvSpPr txBox="1"/>
              <p:nvPr/>
            </p:nvSpPr>
            <p:spPr>
              <a:xfrm>
                <a:off x="919870" y="1949822"/>
                <a:ext cx="16782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9D3BF7B0-33BF-9057-D326-54E834D0A4E1}"/>
                </a:ext>
              </a:extLst>
            </p:cNvPr>
            <p:cNvSpPr txBox="1"/>
            <p:nvPr/>
          </p:nvSpPr>
          <p:spPr>
            <a:xfrm>
              <a:off x="6096000" y="166800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EB1C14"/>
                  </a:solidFill>
                </a:rPr>
                <a:t>04</a:t>
              </a:r>
              <a:endParaRPr lang="zh-CN" altLang="en-US" sz="2400" dirty="0">
                <a:solidFill>
                  <a:srgbClr val="EB1C1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326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948CED9-291A-B132-E5AE-BBC9388F2667}"/>
              </a:ext>
            </a:extLst>
          </p:cNvPr>
          <p:cNvSpPr/>
          <p:nvPr/>
        </p:nvSpPr>
        <p:spPr>
          <a:xfrm>
            <a:off x="-101600" y="2421423"/>
            <a:ext cx="12395200" cy="4487878"/>
          </a:xfrm>
          <a:custGeom>
            <a:avLst/>
            <a:gdLst>
              <a:gd name="connsiteX0" fmla="*/ 12192000 w 12192000"/>
              <a:gd name="connsiteY0" fmla="*/ 0 h 4414305"/>
              <a:gd name="connsiteX1" fmla="*/ 12192000 w 12192000"/>
              <a:gd name="connsiteY1" fmla="*/ 4414305 h 4414305"/>
              <a:gd name="connsiteX2" fmla="*/ 0 w 12192000"/>
              <a:gd name="connsiteY2" fmla="*/ 4414305 h 4414305"/>
              <a:gd name="connsiteX3" fmla="*/ 0 w 12192000"/>
              <a:gd name="connsiteY3" fmla="*/ 3319835 h 4414305"/>
              <a:gd name="connsiteX4" fmla="*/ 5315 w 12192000"/>
              <a:gd name="connsiteY4" fmla="*/ 3314551 h 4414305"/>
              <a:gd name="connsiteX5" fmla="*/ 725714 w 12192000"/>
              <a:gd name="connsiteY5" fmla="*/ 2984648 h 4414305"/>
              <a:gd name="connsiteX6" fmla="*/ 2409371 w 12192000"/>
              <a:gd name="connsiteY6" fmla="*/ 3695848 h 4414305"/>
              <a:gd name="connsiteX7" fmla="*/ 4905829 w 12192000"/>
              <a:gd name="connsiteY7" fmla="*/ 3129791 h 4414305"/>
              <a:gd name="connsiteX8" fmla="*/ 7112000 w 12192000"/>
              <a:gd name="connsiteY8" fmla="*/ 3594248 h 4414305"/>
              <a:gd name="connsiteX9" fmla="*/ 8810171 w 12192000"/>
              <a:gd name="connsiteY9" fmla="*/ 2055734 h 4414305"/>
              <a:gd name="connsiteX10" fmla="*/ 10522857 w 12192000"/>
              <a:gd name="connsiteY10" fmla="*/ 2316991 h 4414305"/>
              <a:gd name="connsiteX11" fmla="*/ 11451771 w 12192000"/>
              <a:gd name="connsiteY11" fmla="*/ 473676 h 4414305"/>
              <a:gd name="connsiteX12" fmla="*/ 12124997 w 12192000"/>
              <a:gd name="connsiteY12" fmla="*/ 39417 h 441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4414305">
                <a:moveTo>
                  <a:pt x="12192000" y="0"/>
                </a:moveTo>
                <a:lnTo>
                  <a:pt x="12192000" y="4414305"/>
                </a:lnTo>
                <a:lnTo>
                  <a:pt x="0" y="4414305"/>
                </a:lnTo>
                <a:lnTo>
                  <a:pt x="0" y="3319835"/>
                </a:lnTo>
                <a:lnTo>
                  <a:pt x="5315" y="3314551"/>
                </a:lnTo>
                <a:cubicBezTo>
                  <a:pt x="210722" y="3123555"/>
                  <a:pt x="438452" y="2984648"/>
                  <a:pt x="725714" y="2984648"/>
                </a:cubicBezTo>
                <a:cubicBezTo>
                  <a:pt x="1185333" y="2984648"/>
                  <a:pt x="1712685" y="3671657"/>
                  <a:pt x="2409371" y="3695848"/>
                </a:cubicBezTo>
                <a:cubicBezTo>
                  <a:pt x="3106057" y="3720039"/>
                  <a:pt x="4122058" y="3146724"/>
                  <a:pt x="4905829" y="3129791"/>
                </a:cubicBezTo>
                <a:cubicBezTo>
                  <a:pt x="5689601" y="3112858"/>
                  <a:pt x="6461276" y="3773257"/>
                  <a:pt x="7112000" y="3594248"/>
                </a:cubicBezTo>
                <a:cubicBezTo>
                  <a:pt x="7762724" y="3415239"/>
                  <a:pt x="8241695" y="2268610"/>
                  <a:pt x="8810171" y="2055734"/>
                </a:cubicBezTo>
                <a:cubicBezTo>
                  <a:pt x="9378647" y="1842858"/>
                  <a:pt x="10082590" y="2580667"/>
                  <a:pt x="10522857" y="2316991"/>
                </a:cubicBezTo>
                <a:cubicBezTo>
                  <a:pt x="10963124" y="2053315"/>
                  <a:pt x="10730895" y="959905"/>
                  <a:pt x="11451771" y="473676"/>
                </a:cubicBezTo>
                <a:cubicBezTo>
                  <a:pt x="11451771" y="473676"/>
                  <a:pt x="11727930" y="279019"/>
                  <a:pt x="12124997" y="39417"/>
                </a:cubicBez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58000">
                  <a:srgbClr val="F4BDA2"/>
                </a:gs>
                <a:gs pos="26000">
                  <a:srgbClr val="F3BA9F"/>
                </a:gs>
                <a:gs pos="0">
                  <a:srgbClr val="C00000"/>
                </a:gs>
                <a:gs pos="72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图形 1">
            <a:extLst>
              <a:ext uri="{FF2B5EF4-FFF2-40B4-BE49-F238E27FC236}">
                <a16:creationId xmlns:a16="http://schemas.microsoft.com/office/drawing/2014/main" id="{E5D57018-BC0F-5097-2F74-72D99F34F3F5}"/>
              </a:ext>
            </a:extLst>
          </p:cNvPr>
          <p:cNvSpPr/>
          <p:nvPr/>
        </p:nvSpPr>
        <p:spPr>
          <a:xfrm>
            <a:off x="-380" y="3948450"/>
            <a:ext cx="6420707" cy="2921916"/>
          </a:xfrm>
          <a:custGeom>
            <a:avLst/>
            <a:gdLst>
              <a:gd name="connsiteX0" fmla="*/ 6369273 w 6420707"/>
              <a:gd name="connsiteY0" fmla="*/ 2542060 h 2921916"/>
              <a:gd name="connsiteX1" fmla="*/ 6322409 w 6420707"/>
              <a:gd name="connsiteY1" fmla="*/ 2574445 h 2921916"/>
              <a:gd name="connsiteX2" fmla="*/ 6355175 w 6420707"/>
              <a:gd name="connsiteY2" fmla="*/ 2516438 h 2921916"/>
              <a:gd name="connsiteX3" fmla="*/ 6370701 w 6420707"/>
              <a:gd name="connsiteY3" fmla="*/ 2487005 h 2921916"/>
              <a:gd name="connsiteX4" fmla="*/ 6396609 w 6420707"/>
              <a:gd name="connsiteY4" fmla="*/ 2434427 h 2921916"/>
              <a:gd name="connsiteX5" fmla="*/ 6344698 w 6420707"/>
              <a:gd name="connsiteY5" fmla="*/ 2473099 h 2921916"/>
              <a:gd name="connsiteX6" fmla="*/ 6298883 w 6420707"/>
              <a:gd name="connsiteY6" fmla="*/ 2531677 h 2921916"/>
              <a:gd name="connsiteX7" fmla="*/ 6328220 w 6420707"/>
              <a:gd name="connsiteY7" fmla="*/ 2476337 h 2921916"/>
              <a:gd name="connsiteX8" fmla="*/ 6349556 w 6420707"/>
              <a:gd name="connsiteY8" fmla="*/ 2438809 h 2921916"/>
              <a:gd name="connsiteX9" fmla="*/ 6364224 w 6420707"/>
              <a:gd name="connsiteY9" fmla="*/ 2387564 h 2921916"/>
              <a:gd name="connsiteX10" fmla="*/ 6310313 w 6420707"/>
              <a:gd name="connsiteY10" fmla="*/ 2440333 h 2921916"/>
              <a:gd name="connsiteX11" fmla="*/ 6275546 w 6420707"/>
              <a:gd name="connsiteY11" fmla="*/ 2493197 h 2921916"/>
              <a:gd name="connsiteX12" fmla="*/ 6263640 w 6420707"/>
              <a:gd name="connsiteY12" fmla="*/ 2500626 h 2921916"/>
              <a:gd name="connsiteX13" fmla="*/ 6267450 w 6420707"/>
              <a:gd name="connsiteY13" fmla="*/ 2487386 h 2921916"/>
              <a:gd name="connsiteX14" fmla="*/ 6302502 w 6420707"/>
              <a:gd name="connsiteY14" fmla="*/ 2443190 h 2921916"/>
              <a:gd name="connsiteX15" fmla="*/ 6336887 w 6420707"/>
              <a:gd name="connsiteY15" fmla="*/ 2381564 h 2921916"/>
              <a:gd name="connsiteX16" fmla="*/ 6280690 w 6420707"/>
              <a:gd name="connsiteY16" fmla="*/ 2420425 h 2921916"/>
              <a:gd name="connsiteX17" fmla="*/ 6262116 w 6420707"/>
              <a:gd name="connsiteY17" fmla="*/ 2437761 h 2921916"/>
              <a:gd name="connsiteX18" fmla="*/ 6239637 w 6420707"/>
              <a:gd name="connsiteY18" fmla="*/ 2468336 h 2921916"/>
              <a:gd name="connsiteX19" fmla="*/ 6214301 w 6420707"/>
              <a:gd name="connsiteY19" fmla="*/ 2491101 h 2921916"/>
              <a:gd name="connsiteX20" fmla="*/ 6170200 w 6420707"/>
              <a:gd name="connsiteY20" fmla="*/ 2526820 h 2921916"/>
              <a:gd name="connsiteX21" fmla="*/ 6141720 w 6420707"/>
              <a:gd name="connsiteY21" fmla="*/ 2490339 h 2921916"/>
              <a:gd name="connsiteX22" fmla="*/ 6134291 w 6420707"/>
              <a:gd name="connsiteY22" fmla="*/ 2478433 h 2921916"/>
              <a:gd name="connsiteX23" fmla="*/ 6138101 w 6420707"/>
              <a:gd name="connsiteY23" fmla="*/ 2441571 h 2921916"/>
              <a:gd name="connsiteX24" fmla="*/ 6101048 w 6420707"/>
              <a:gd name="connsiteY24" fmla="*/ 2409757 h 2921916"/>
              <a:gd name="connsiteX25" fmla="*/ 6104477 w 6420707"/>
              <a:gd name="connsiteY25" fmla="*/ 2454239 h 2921916"/>
              <a:gd name="connsiteX26" fmla="*/ 6100286 w 6420707"/>
              <a:gd name="connsiteY26" fmla="*/ 2482338 h 2921916"/>
              <a:gd name="connsiteX27" fmla="*/ 6110478 w 6420707"/>
              <a:gd name="connsiteY27" fmla="*/ 2521295 h 2921916"/>
              <a:gd name="connsiteX28" fmla="*/ 6109526 w 6420707"/>
              <a:gd name="connsiteY28" fmla="*/ 2542346 h 2921916"/>
              <a:gd name="connsiteX29" fmla="*/ 6116384 w 6420707"/>
              <a:gd name="connsiteY29" fmla="*/ 2560443 h 2921916"/>
              <a:gd name="connsiteX30" fmla="*/ 6117050 w 6420707"/>
              <a:gd name="connsiteY30" fmla="*/ 2601496 h 2921916"/>
              <a:gd name="connsiteX31" fmla="*/ 6122956 w 6420707"/>
              <a:gd name="connsiteY31" fmla="*/ 2640643 h 2921916"/>
              <a:gd name="connsiteX32" fmla="*/ 6092762 w 6420707"/>
              <a:gd name="connsiteY32" fmla="*/ 2697698 h 2921916"/>
              <a:gd name="connsiteX33" fmla="*/ 5988463 w 6420707"/>
              <a:gd name="connsiteY33" fmla="*/ 2828381 h 2921916"/>
              <a:gd name="connsiteX34" fmla="*/ 5967318 w 6420707"/>
              <a:gd name="connsiteY34" fmla="*/ 2850574 h 2921916"/>
              <a:gd name="connsiteX35" fmla="*/ 5953697 w 6420707"/>
              <a:gd name="connsiteY35" fmla="*/ 2740180 h 2921916"/>
              <a:gd name="connsiteX36" fmla="*/ 5944172 w 6420707"/>
              <a:gd name="connsiteY36" fmla="*/ 2674933 h 2921916"/>
              <a:gd name="connsiteX37" fmla="*/ 5931217 w 6420707"/>
              <a:gd name="connsiteY37" fmla="*/ 2610735 h 2921916"/>
              <a:gd name="connsiteX38" fmla="*/ 5912834 w 6420707"/>
              <a:gd name="connsiteY38" fmla="*/ 2411662 h 2921916"/>
              <a:gd name="connsiteX39" fmla="*/ 5917978 w 6420707"/>
              <a:gd name="connsiteY39" fmla="*/ 2362609 h 2921916"/>
              <a:gd name="connsiteX40" fmla="*/ 5918168 w 6420707"/>
              <a:gd name="connsiteY40" fmla="*/ 2345464 h 2921916"/>
              <a:gd name="connsiteX41" fmla="*/ 5899976 w 6420707"/>
              <a:gd name="connsiteY41" fmla="*/ 2336129 h 2921916"/>
              <a:gd name="connsiteX42" fmla="*/ 5903119 w 6420707"/>
              <a:gd name="connsiteY42" fmla="*/ 2262977 h 2921916"/>
              <a:gd name="connsiteX43" fmla="*/ 5931123 w 6420707"/>
              <a:gd name="connsiteY43" fmla="*/ 2214114 h 2921916"/>
              <a:gd name="connsiteX44" fmla="*/ 6001417 w 6420707"/>
              <a:gd name="connsiteY44" fmla="*/ 2066286 h 2921916"/>
              <a:gd name="connsiteX45" fmla="*/ 5951030 w 6420707"/>
              <a:gd name="connsiteY45" fmla="*/ 2080573 h 2921916"/>
              <a:gd name="connsiteX46" fmla="*/ 5919693 w 6420707"/>
              <a:gd name="connsiteY46" fmla="*/ 2124770 h 2921916"/>
              <a:gd name="connsiteX47" fmla="*/ 5910930 w 6420707"/>
              <a:gd name="connsiteY47" fmla="*/ 2091527 h 2921916"/>
              <a:gd name="connsiteX48" fmla="*/ 5927599 w 6420707"/>
              <a:gd name="connsiteY48" fmla="*/ 1930555 h 2921916"/>
              <a:gd name="connsiteX49" fmla="*/ 5917883 w 6420707"/>
              <a:gd name="connsiteY49" fmla="*/ 1882453 h 2921916"/>
              <a:gd name="connsiteX50" fmla="*/ 5893594 w 6420707"/>
              <a:gd name="connsiteY50" fmla="*/ 1913029 h 2921916"/>
              <a:gd name="connsiteX51" fmla="*/ 5880545 w 6420707"/>
              <a:gd name="connsiteY51" fmla="*/ 1848830 h 2921916"/>
              <a:gd name="connsiteX52" fmla="*/ 5855970 w 6420707"/>
              <a:gd name="connsiteY52" fmla="*/ 1896550 h 2921916"/>
              <a:gd name="connsiteX53" fmla="*/ 5846159 w 6420707"/>
              <a:gd name="connsiteY53" fmla="*/ 1954748 h 2921916"/>
              <a:gd name="connsiteX54" fmla="*/ 5806059 w 6420707"/>
              <a:gd name="connsiteY54" fmla="*/ 2060666 h 2921916"/>
              <a:gd name="connsiteX55" fmla="*/ 5787200 w 6420707"/>
              <a:gd name="connsiteY55" fmla="*/ 2007898 h 2921916"/>
              <a:gd name="connsiteX56" fmla="*/ 5777008 w 6420707"/>
              <a:gd name="connsiteY56" fmla="*/ 1994086 h 2921916"/>
              <a:gd name="connsiteX57" fmla="*/ 5732431 w 6420707"/>
              <a:gd name="connsiteY57" fmla="*/ 1896455 h 2921916"/>
              <a:gd name="connsiteX58" fmla="*/ 5734907 w 6420707"/>
              <a:gd name="connsiteY58" fmla="*/ 1981132 h 2921916"/>
              <a:gd name="connsiteX59" fmla="*/ 5740432 w 6420707"/>
              <a:gd name="connsiteY59" fmla="*/ 1998373 h 2921916"/>
              <a:gd name="connsiteX60" fmla="*/ 5717953 w 6420707"/>
              <a:gd name="connsiteY60" fmla="*/ 1963797 h 2921916"/>
              <a:gd name="connsiteX61" fmla="*/ 5712524 w 6420707"/>
              <a:gd name="connsiteY61" fmla="*/ 2035711 h 2921916"/>
              <a:gd name="connsiteX62" fmla="*/ 5716715 w 6420707"/>
              <a:gd name="connsiteY62" fmla="*/ 2072382 h 2921916"/>
              <a:gd name="connsiteX63" fmla="*/ 5725478 w 6420707"/>
              <a:gd name="connsiteY63" fmla="*/ 2105624 h 2921916"/>
              <a:gd name="connsiteX64" fmla="*/ 5720620 w 6420707"/>
              <a:gd name="connsiteY64" fmla="*/ 2137533 h 2921916"/>
              <a:gd name="connsiteX65" fmla="*/ 5724811 w 6420707"/>
              <a:gd name="connsiteY65" fmla="*/ 2168489 h 2921916"/>
              <a:gd name="connsiteX66" fmla="*/ 5754053 w 6420707"/>
              <a:gd name="connsiteY66" fmla="*/ 2312888 h 2921916"/>
              <a:gd name="connsiteX67" fmla="*/ 5743099 w 6420707"/>
              <a:gd name="connsiteY67" fmla="*/ 2373372 h 2921916"/>
              <a:gd name="connsiteX68" fmla="*/ 5730145 w 6420707"/>
              <a:gd name="connsiteY68" fmla="*/ 2436428 h 2921916"/>
              <a:gd name="connsiteX69" fmla="*/ 5728621 w 6420707"/>
              <a:gd name="connsiteY69" fmla="*/ 2437666 h 2921916"/>
              <a:gd name="connsiteX70" fmla="*/ 5690140 w 6420707"/>
              <a:gd name="connsiteY70" fmla="*/ 2463098 h 2921916"/>
              <a:gd name="connsiteX71" fmla="*/ 5650040 w 6420707"/>
              <a:gd name="connsiteY71" fmla="*/ 2481671 h 2921916"/>
              <a:gd name="connsiteX72" fmla="*/ 5676710 w 6420707"/>
              <a:gd name="connsiteY72" fmla="*/ 2437380 h 2921916"/>
              <a:gd name="connsiteX73" fmla="*/ 5694236 w 6420707"/>
              <a:gd name="connsiteY73" fmla="*/ 2389660 h 2921916"/>
              <a:gd name="connsiteX74" fmla="*/ 5640515 w 6420707"/>
              <a:gd name="connsiteY74" fmla="*/ 2428236 h 2921916"/>
              <a:gd name="connsiteX75" fmla="*/ 5597557 w 6420707"/>
              <a:gd name="connsiteY75" fmla="*/ 2472432 h 2921916"/>
              <a:gd name="connsiteX76" fmla="*/ 5584412 w 6420707"/>
              <a:gd name="connsiteY76" fmla="*/ 2465765 h 2921916"/>
              <a:gd name="connsiteX77" fmla="*/ 5579269 w 6420707"/>
              <a:gd name="connsiteY77" fmla="*/ 2453573 h 2921916"/>
              <a:gd name="connsiteX78" fmla="*/ 5594509 w 6420707"/>
              <a:gd name="connsiteY78" fmla="*/ 2417568 h 2921916"/>
              <a:gd name="connsiteX79" fmla="*/ 5595652 w 6420707"/>
              <a:gd name="connsiteY79" fmla="*/ 2408995 h 2921916"/>
              <a:gd name="connsiteX80" fmla="*/ 5599843 w 6420707"/>
              <a:gd name="connsiteY80" fmla="*/ 2405090 h 2921916"/>
              <a:gd name="connsiteX81" fmla="*/ 5643848 w 6420707"/>
              <a:gd name="connsiteY81" fmla="*/ 2374706 h 2921916"/>
              <a:gd name="connsiteX82" fmla="*/ 5546217 w 6420707"/>
              <a:gd name="connsiteY82" fmla="*/ 2395851 h 2921916"/>
              <a:gd name="connsiteX83" fmla="*/ 5645277 w 6420707"/>
              <a:gd name="connsiteY83" fmla="*/ 2332605 h 2921916"/>
              <a:gd name="connsiteX84" fmla="*/ 5678234 w 6420707"/>
              <a:gd name="connsiteY84" fmla="*/ 2309840 h 2921916"/>
              <a:gd name="connsiteX85" fmla="*/ 5593557 w 6420707"/>
              <a:gd name="connsiteY85" fmla="*/ 2319175 h 2921916"/>
              <a:gd name="connsiteX86" fmla="*/ 5516214 w 6420707"/>
              <a:gd name="connsiteY86" fmla="*/ 2362132 h 2921916"/>
              <a:gd name="connsiteX87" fmla="*/ 5569077 w 6420707"/>
              <a:gd name="connsiteY87" fmla="*/ 2323175 h 2921916"/>
              <a:gd name="connsiteX88" fmla="*/ 5585746 w 6420707"/>
              <a:gd name="connsiteY88" fmla="*/ 2303078 h 2921916"/>
              <a:gd name="connsiteX89" fmla="*/ 5615655 w 6420707"/>
              <a:gd name="connsiteY89" fmla="*/ 2281456 h 2921916"/>
              <a:gd name="connsiteX90" fmla="*/ 5640229 w 6420707"/>
              <a:gd name="connsiteY90" fmla="*/ 2254881 h 2921916"/>
              <a:gd name="connsiteX91" fmla="*/ 5586222 w 6420707"/>
              <a:gd name="connsiteY91" fmla="*/ 2263073 h 2921916"/>
              <a:gd name="connsiteX92" fmla="*/ 5516309 w 6420707"/>
              <a:gd name="connsiteY92" fmla="*/ 2311841 h 2921916"/>
              <a:gd name="connsiteX93" fmla="*/ 5478018 w 6420707"/>
              <a:gd name="connsiteY93" fmla="*/ 2329748 h 2921916"/>
              <a:gd name="connsiteX94" fmla="*/ 5427821 w 6420707"/>
              <a:gd name="connsiteY94" fmla="*/ 2357275 h 2921916"/>
              <a:gd name="connsiteX95" fmla="*/ 5368481 w 6420707"/>
              <a:gd name="connsiteY95" fmla="*/ 2332891 h 2921916"/>
              <a:gd name="connsiteX96" fmla="*/ 5326095 w 6420707"/>
              <a:gd name="connsiteY96" fmla="*/ 2243261 h 2921916"/>
              <a:gd name="connsiteX97" fmla="*/ 5290280 w 6420707"/>
              <a:gd name="connsiteY97" fmla="*/ 2244594 h 2921916"/>
              <a:gd name="connsiteX98" fmla="*/ 5314188 w 6420707"/>
              <a:gd name="connsiteY98" fmla="*/ 2308316 h 2921916"/>
              <a:gd name="connsiteX99" fmla="*/ 5315617 w 6420707"/>
              <a:gd name="connsiteY99" fmla="*/ 2427188 h 2921916"/>
              <a:gd name="connsiteX100" fmla="*/ 5317141 w 6420707"/>
              <a:gd name="connsiteY100" fmla="*/ 2468146 h 2921916"/>
              <a:gd name="connsiteX101" fmla="*/ 5270183 w 6420707"/>
              <a:gd name="connsiteY101" fmla="*/ 2527391 h 2921916"/>
              <a:gd name="connsiteX102" fmla="*/ 5218652 w 6420707"/>
              <a:gd name="connsiteY102" fmla="*/ 2574445 h 2921916"/>
              <a:gd name="connsiteX103" fmla="*/ 5111020 w 6420707"/>
              <a:gd name="connsiteY103" fmla="*/ 2656455 h 2921916"/>
              <a:gd name="connsiteX104" fmla="*/ 4950714 w 6420707"/>
              <a:gd name="connsiteY104" fmla="*/ 2782471 h 2921916"/>
              <a:gd name="connsiteX105" fmla="*/ 4930807 w 6420707"/>
              <a:gd name="connsiteY105" fmla="*/ 2805045 h 2921916"/>
              <a:gd name="connsiteX106" fmla="*/ 4886897 w 6420707"/>
              <a:gd name="connsiteY106" fmla="*/ 2780566 h 2921916"/>
              <a:gd name="connsiteX107" fmla="*/ 4737069 w 6420707"/>
              <a:gd name="connsiteY107" fmla="*/ 2808950 h 2921916"/>
              <a:gd name="connsiteX108" fmla="*/ 4695921 w 6420707"/>
              <a:gd name="connsiteY108" fmla="*/ 2882769 h 2921916"/>
              <a:gd name="connsiteX109" fmla="*/ 4673537 w 6420707"/>
              <a:gd name="connsiteY109" fmla="*/ 2883150 h 2921916"/>
              <a:gd name="connsiteX110" fmla="*/ 4618959 w 6420707"/>
              <a:gd name="connsiteY110" fmla="*/ 2903724 h 2921916"/>
              <a:gd name="connsiteX111" fmla="*/ 4564856 w 6420707"/>
              <a:gd name="connsiteY111" fmla="*/ 2919821 h 2921916"/>
              <a:gd name="connsiteX112" fmla="*/ 4564285 w 6420707"/>
              <a:gd name="connsiteY112" fmla="*/ 2917821 h 2921916"/>
              <a:gd name="connsiteX113" fmla="*/ 4614482 w 6420707"/>
              <a:gd name="connsiteY113" fmla="*/ 2875244 h 2921916"/>
              <a:gd name="connsiteX114" fmla="*/ 4668488 w 6420707"/>
              <a:gd name="connsiteY114" fmla="*/ 2839716 h 2921916"/>
              <a:gd name="connsiteX115" fmla="*/ 4691729 w 6420707"/>
              <a:gd name="connsiteY115" fmla="*/ 2834668 h 2921916"/>
              <a:gd name="connsiteX116" fmla="*/ 4739164 w 6420707"/>
              <a:gd name="connsiteY116" fmla="*/ 2801235 h 2921916"/>
              <a:gd name="connsiteX117" fmla="*/ 4782788 w 6420707"/>
              <a:gd name="connsiteY117" fmla="*/ 2760658 h 2921916"/>
              <a:gd name="connsiteX118" fmla="*/ 4868037 w 6420707"/>
              <a:gd name="connsiteY118" fmla="*/ 2673029 h 2921916"/>
              <a:gd name="connsiteX119" fmla="*/ 4911566 w 6420707"/>
              <a:gd name="connsiteY119" fmla="*/ 2646263 h 2921916"/>
              <a:gd name="connsiteX120" fmla="*/ 4932045 w 6420707"/>
              <a:gd name="connsiteY120" fmla="*/ 2630547 h 2921916"/>
              <a:gd name="connsiteX121" fmla="*/ 4953762 w 6420707"/>
              <a:gd name="connsiteY121" fmla="*/ 2617212 h 2921916"/>
              <a:gd name="connsiteX122" fmla="*/ 4993386 w 6420707"/>
              <a:gd name="connsiteY122" fmla="*/ 2529868 h 2921916"/>
              <a:gd name="connsiteX123" fmla="*/ 5007864 w 6420707"/>
              <a:gd name="connsiteY123" fmla="*/ 2514342 h 2921916"/>
              <a:gd name="connsiteX124" fmla="*/ 5007674 w 6420707"/>
              <a:gd name="connsiteY124" fmla="*/ 2508341 h 2921916"/>
              <a:gd name="connsiteX125" fmla="*/ 5012436 w 6420707"/>
              <a:gd name="connsiteY125" fmla="*/ 2505769 h 2921916"/>
              <a:gd name="connsiteX126" fmla="*/ 5023295 w 6420707"/>
              <a:gd name="connsiteY126" fmla="*/ 2455573 h 2921916"/>
              <a:gd name="connsiteX127" fmla="*/ 4991577 w 6420707"/>
              <a:gd name="connsiteY127" fmla="*/ 2442238 h 2921916"/>
              <a:gd name="connsiteX128" fmla="*/ 4929950 w 6420707"/>
              <a:gd name="connsiteY128" fmla="*/ 2416139 h 2921916"/>
              <a:gd name="connsiteX129" fmla="*/ 4948333 w 6420707"/>
              <a:gd name="connsiteY129" fmla="*/ 2374039 h 2921916"/>
              <a:gd name="connsiteX130" fmla="*/ 4967478 w 6420707"/>
              <a:gd name="connsiteY130" fmla="*/ 2336129 h 2921916"/>
              <a:gd name="connsiteX131" fmla="*/ 4959001 w 6420707"/>
              <a:gd name="connsiteY131" fmla="*/ 2317746 h 2921916"/>
              <a:gd name="connsiteX132" fmla="*/ 4908518 w 6420707"/>
              <a:gd name="connsiteY132" fmla="*/ 2388041 h 2921916"/>
              <a:gd name="connsiteX133" fmla="*/ 4869180 w 6420707"/>
              <a:gd name="connsiteY133" fmla="*/ 2467479 h 2921916"/>
              <a:gd name="connsiteX134" fmla="*/ 4860989 w 6420707"/>
              <a:gd name="connsiteY134" fmla="*/ 2508627 h 2921916"/>
              <a:gd name="connsiteX135" fmla="*/ 4849082 w 6420707"/>
              <a:gd name="connsiteY135" fmla="*/ 2528915 h 2921916"/>
              <a:gd name="connsiteX136" fmla="*/ 4852988 w 6420707"/>
              <a:gd name="connsiteY136" fmla="*/ 2555776 h 2921916"/>
              <a:gd name="connsiteX137" fmla="*/ 4846415 w 6420707"/>
              <a:gd name="connsiteY137" fmla="*/ 2591494 h 2921916"/>
              <a:gd name="connsiteX138" fmla="*/ 4819936 w 6420707"/>
              <a:gd name="connsiteY138" fmla="*/ 2607401 h 2921916"/>
              <a:gd name="connsiteX139" fmla="*/ 4656773 w 6420707"/>
              <a:gd name="connsiteY139" fmla="*/ 2674648 h 2921916"/>
              <a:gd name="connsiteX140" fmla="*/ 4655820 w 6420707"/>
              <a:gd name="connsiteY140" fmla="*/ 2661884 h 2921916"/>
              <a:gd name="connsiteX141" fmla="*/ 4649820 w 6420707"/>
              <a:gd name="connsiteY141" fmla="*/ 2621213 h 2921916"/>
              <a:gd name="connsiteX142" fmla="*/ 4652772 w 6420707"/>
              <a:gd name="connsiteY142" fmla="*/ 2614831 h 2921916"/>
              <a:gd name="connsiteX143" fmla="*/ 4643628 w 6420707"/>
              <a:gd name="connsiteY143" fmla="*/ 2583589 h 2921916"/>
              <a:gd name="connsiteX144" fmla="*/ 4645247 w 6420707"/>
              <a:gd name="connsiteY144" fmla="*/ 2584351 h 2921916"/>
              <a:gd name="connsiteX145" fmla="*/ 4645914 w 6420707"/>
              <a:gd name="connsiteY145" fmla="*/ 2587018 h 2921916"/>
              <a:gd name="connsiteX146" fmla="*/ 4646200 w 6420707"/>
              <a:gd name="connsiteY146" fmla="*/ 2588256 h 2921916"/>
              <a:gd name="connsiteX147" fmla="*/ 4648200 w 6420707"/>
              <a:gd name="connsiteY147" fmla="*/ 2594447 h 2921916"/>
              <a:gd name="connsiteX148" fmla="*/ 4660678 w 6420707"/>
              <a:gd name="connsiteY148" fmla="*/ 2603591 h 2921916"/>
              <a:gd name="connsiteX149" fmla="*/ 4650772 w 6420707"/>
              <a:gd name="connsiteY149" fmla="*/ 2593590 h 2921916"/>
              <a:gd name="connsiteX150" fmla="*/ 4649820 w 6420707"/>
              <a:gd name="connsiteY150" fmla="*/ 2586923 h 2921916"/>
              <a:gd name="connsiteX151" fmla="*/ 4655439 w 6420707"/>
              <a:gd name="connsiteY151" fmla="*/ 2581398 h 2921916"/>
              <a:gd name="connsiteX152" fmla="*/ 4658202 w 6420707"/>
              <a:gd name="connsiteY152" fmla="*/ 2588161 h 2921916"/>
              <a:gd name="connsiteX153" fmla="*/ 4656868 w 6420707"/>
              <a:gd name="connsiteY153" fmla="*/ 2579588 h 2921916"/>
              <a:gd name="connsiteX154" fmla="*/ 4632674 w 6420707"/>
              <a:gd name="connsiteY154" fmla="*/ 2530344 h 2921916"/>
              <a:gd name="connsiteX155" fmla="*/ 4634961 w 6420707"/>
              <a:gd name="connsiteY155" fmla="*/ 2530820 h 2921916"/>
              <a:gd name="connsiteX156" fmla="*/ 4644200 w 6420707"/>
              <a:gd name="connsiteY156" fmla="*/ 2527963 h 2921916"/>
              <a:gd name="connsiteX157" fmla="*/ 4635246 w 6420707"/>
              <a:gd name="connsiteY157" fmla="*/ 2529201 h 2921916"/>
              <a:gd name="connsiteX158" fmla="*/ 4629341 w 6420707"/>
              <a:gd name="connsiteY158" fmla="*/ 2523962 h 2921916"/>
              <a:gd name="connsiteX159" fmla="*/ 4587145 w 6420707"/>
              <a:gd name="connsiteY159" fmla="*/ 2468622 h 2921916"/>
              <a:gd name="connsiteX160" fmla="*/ 4600956 w 6420707"/>
              <a:gd name="connsiteY160" fmla="*/ 2465193 h 2921916"/>
              <a:gd name="connsiteX161" fmla="*/ 4633055 w 6420707"/>
              <a:gd name="connsiteY161" fmla="*/ 2478623 h 2921916"/>
              <a:gd name="connsiteX162" fmla="*/ 4616482 w 6420707"/>
              <a:gd name="connsiteY162" fmla="*/ 2470337 h 2921916"/>
              <a:gd name="connsiteX163" fmla="*/ 4605719 w 6420707"/>
              <a:gd name="connsiteY163" fmla="*/ 2461383 h 2921916"/>
              <a:gd name="connsiteX164" fmla="*/ 4596194 w 6420707"/>
              <a:gd name="connsiteY164" fmla="*/ 2455763 h 2921916"/>
              <a:gd name="connsiteX165" fmla="*/ 4550474 w 6420707"/>
              <a:gd name="connsiteY165" fmla="*/ 2452810 h 2921916"/>
              <a:gd name="connsiteX166" fmla="*/ 4549902 w 6420707"/>
              <a:gd name="connsiteY166" fmla="*/ 2452906 h 2921916"/>
              <a:gd name="connsiteX167" fmla="*/ 4549331 w 6420707"/>
              <a:gd name="connsiteY167" fmla="*/ 2449382 h 2921916"/>
              <a:gd name="connsiteX168" fmla="*/ 4565999 w 6420707"/>
              <a:gd name="connsiteY168" fmla="*/ 2445762 h 2921916"/>
              <a:gd name="connsiteX169" fmla="*/ 4568857 w 6420707"/>
              <a:gd name="connsiteY169" fmla="*/ 2445952 h 2921916"/>
              <a:gd name="connsiteX170" fmla="*/ 4578477 w 6420707"/>
              <a:gd name="connsiteY170" fmla="*/ 2449000 h 2921916"/>
              <a:gd name="connsiteX171" fmla="*/ 4577239 w 6420707"/>
              <a:gd name="connsiteY171" fmla="*/ 2446619 h 2921916"/>
              <a:gd name="connsiteX172" fmla="*/ 4586002 w 6420707"/>
              <a:gd name="connsiteY172" fmla="*/ 2446619 h 2921916"/>
              <a:gd name="connsiteX173" fmla="*/ 4575144 w 6420707"/>
              <a:gd name="connsiteY173" fmla="*/ 2444619 h 2921916"/>
              <a:gd name="connsiteX174" fmla="*/ 4565999 w 6420707"/>
              <a:gd name="connsiteY174" fmla="*/ 2433665 h 2921916"/>
              <a:gd name="connsiteX175" fmla="*/ 4565999 w 6420707"/>
              <a:gd name="connsiteY175" fmla="*/ 2433665 h 2921916"/>
              <a:gd name="connsiteX176" fmla="*/ 4586859 w 6420707"/>
              <a:gd name="connsiteY176" fmla="*/ 2427855 h 2921916"/>
              <a:gd name="connsiteX177" fmla="*/ 4536091 w 6420707"/>
              <a:gd name="connsiteY177" fmla="*/ 2428712 h 2921916"/>
              <a:gd name="connsiteX178" fmla="*/ 4535043 w 6420707"/>
              <a:gd name="connsiteY178" fmla="*/ 2428998 h 2921916"/>
              <a:gd name="connsiteX179" fmla="*/ 4542473 w 6420707"/>
              <a:gd name="connsiteY179" fmla="*/ 2417092 h 2921916"/>
              <a:gd name="connsiteX180" fmla="*/ 4537615 w 6420707"/>
              <a:gd name="connsiteY180" fmla="*/ 2414901 h 2921916"/>
              <a:gd name="connsiteX181" fmla="*/ 4537710 w 6420707"/>
              <a:gd name="connsiteY181" fmla="*/ 2414711 h 2921916"/>
              <a:gd name="connsiteX182" fmla="*/ 4561904 w 6420707"/>
              <a:gd name="connsiteY182" fmla="*/ 2408710 h 2921916"/>
              <a:gd name="connsiteX183" fmla="*/ 4539139 w 6420707"/>
              <a:gd name="connsiteY183" fmla="*/ 2410615 h 2921916"/>
              <a:gd name="connsiteX184" fmla="*/ 4545045 w 6420707"/>
              <a:gd name="connsiteY184" fmla="*/ 2397280 h 2921916"/>
              <a:gd name="connsiteX185" fmla="*/ 4536377 w 6420707"/>
              <a:gd name="connsiteY185" fmla="*/ 2410424 h 2921916"/>
              <a:gd name="connsiteX186" fmla="*/ 4524471 w 6420707"/>
              <a:gd name="connsiteY186" fmla="*/ 2410805 h 2921916"/>
              <a:gd name="connsiteX187" fmla="*/ 4514660 w 6420707"/>
              <a:gd name="connsiteY187" fmla="*/ 2414425 h 2921916"/>
              <a:gd name="connsiteX188" fmla="*/ 4509707 w 6420707"/>
              <a:gd name="connsiteY188" fmla="*/ 2417092 h 2921916"/>
              <a:gd name="connsiteX189" fmla="*/ 4536567 w 6420707"/>
              <a:gd name="connsiteY189" fmla="*/ 2344130 h 2921916"/>
              <a:gd name="connsiteX190" fmla="*/ 4556760 w 6420707"/>
              <a:gd name="connsiteY190" fmla="*/ 2289076 h 2921916"/>
              <a:gd name="connsiteX191" fmla="*/ 4610957 w 6420707"/>
              <a:gd name="connsiteY191" fmla="*/ 2254786 h 2921916"/>
              <a:gd name="connsiteX192" fmla="*/ 4638009 w 6420707"/>
              <a:gd name="connsiteY192" fmla="*/ 2237641 h 2921916"/>
              <a:gd name="connsiteX193" fmla="*/ 4663916 w 6420707"/>
              <a:gd name="connsiteY193" fmla="*/ 2218019 h 2921916"/>
              <a:gd name="connsiteX194" fmla="*/ 4699730 w 6420707"/>
              <a:gd name="connsiteY194" fmla="*/ 2199922 h 2921916"/>
              <a:gd name="connsiteX195" fmla="*/ 4722686 w 6420707"/>
              <a:gd name="connsiteY195" fmla="*/ 2177062 h 2921916"/>
              <a:gd name="connsiteX196" fmla="*/ 4744974 w 6420707"/>
              <a:gd name="connsiteY196" fmla="*/ 2156107 h 2921916"/>
              <a:gd name="connsiteX197" fmla="*/ 4724781 w 6420707"/>
              <a:gd name="connsiteY197" fmla="*/ 2148677 h 2921916"/>
              <a:gd name="connsiteX198" fmla="*/ 4751356 w 6420707"/>
              <a:gd name="connsiteY198" fmla="*/ 2127246 h 2921916"/>
              <a:gd name="connsiteX199" fmla="*/ 4766405 w 6420707"/>
              <a:gd name="connsiteY199" fmla="*/ 2097433 h 2921916"/>
              <a:gd name="connsiteX200" fmla="*/ 4706398 w 6420707"/>
              <a:gd name="connsiteY200" fmla="*/ 2119150 h 2921916"/>
              <a:gd name="connsiteX201" fmla="*/ 4677442 w 6420707"/>
              <a:gd name="connsiteY201" fmla="*/ 2135628 h 2921916"/>
              <a:gd name="connsiteX202" fmla="*/ 4649820 w 6420707"/>
              <a:gd name="connsiteY202" fmla="*/ 2148391 h 2921916"/>
              <a:gd name="connsiteX203" fmla="*/ 4668584 w 6420707"/>
              <a:gd name="connsiteY203" fmla="*/ 2119912 h 2921916"/>
              <a:gd name="connsiteX204" fmla="*/ 4698873 w 6420707"/>
              <a:gd name="connsiteY204" fmla="*/ 2076954 h 2921916"/>
              <a:gd name="connsiteX205" fmla="*/ 4720019 w 6420707"/>
              <a:gd name="connsiteY205" fmla="*/ 2030567 h 2921916"/>
              <a:gd name="connsiteX206" fmla="*/ 4662678 w 6420707"/>
              <a:gd name="connsiteY206" fmla="*/ 2067810 h 2921916"/>
              <a:gd name="connsiteX207" fmla="*/ 4635913 w 6420707"/>
              <a:gd name="connsiteY207" fmla="*/ 2095432 h 2921916"/>
              <a:gd name="connsiteX208" fmla="*/ 4607529 w 6420707"/>
              <a:gd name="connsiteY208" fmla="*/ 2116197 h 2921916"/>
              <a:gd name="connsiteX209" fmla="*/ 4614577 w 6420707"/>
              <a:gd name="connsiteY209" fmla="*/ 2085526 h 2921916"/>
              <a:gd name="connsiteX210" fmla="*/ 4627340 w 6420707"/>
              <a:gd name="connsiteY210" fmla="*/ 2050665 h 2921916"/>
              <a:gd name="connsiteX211" fmla="*/ 4637437 w 6420707"/>
              <a:gd name="connsiteY211" fmla="*/ 2000278 h 2921916"/>
              <a:gd name="connsiteX212" fmla="*/ 4598480 w 6420707"/>
              <a:gd name="connsiteY212" fmla="*/ 2044283 h 2921916"/>
              <a:gd name="connsiteX213" fmla="*/ 4567238 w 6420707"/>
              <a:gd name="connsiteY213" fmla="*/ 2095337 h 2921916"/>
              <a:gd name="connsiteX214" fmla="*/ 4566666 w 6420707"/>
              <a:gd name="connsiteY214" fmla="*/ 2074287 h 2921916"/>
              <a:gd name="connsiteX215" fmla="*/ 4582859 w 6420707"/>
              <a:gd name="connsiteY215" fmla="*/ 2007326 h 2921916"/>
              <a:gd name="connsiteX216" fmla="*/ 4550093 w 6420707"/>
              <a:gd name="connsiteY216" fmla="*/ 2028662 h 2921916"/>
              <a:gd name="connsiteX217" fmla="*/ 4527899 w 6420707"/>
              <a:gd name="connsiteY217" fmla="*/ 2089241 h 2921916"/>
              <a:gd name="connsiteX218" fmla="*/ 4497896 w 6420707"/>
              <a:gd name="connsiteY218" fmla="*/ 2119912 h 2921916"/>
              <a:gd name="connsiteX219" fmla="*/ 4445889 w 6420707"/>
              <a:gd name="connsiteY219" fmla="*/ 2227830 h 2921916"/>
              <a:gd name="connsiteX220" fmla="*/ 4420648 w 6420707"/>
              <a:gd name="connsiteY220" fmla="*/ 2308031 h 2921916"/>
              <a:gd name="connsiteX221" fmla="*/ 4368927 w 6420707"/>
              <a:gd name="connsiteY221" fmla="*/ 2426426 h 2921916"/>
              <a:gd name="connsiteX222" fmla="*/ 4349020 w 6420707"/>
              <a:gd name="connsiteY222" fmla="*/ 2468432 h 2921916"/>
              <a:gd name="connsiteX223" fmla="*/ 4344067 w 6420707"/>
              <a:gd name="connsiteY223" fmla="*/ 2469860 h 2921916"/>
              <a:gd name="connsiteX224" fmla="*/ 4312063 w 6420707"/>
              <a:gd name="connsiteY224" fmla="*/ 2468336 h 2921916"/>
              <a:gd name="connsiteX225" fmla="*/ 4337590 w 6420707"/>
              <a:gd name="connsiteY225" fmla="*/ 2475671 h 2921916"/>
              <a:gd name="connsiteX226" fmla="*/ 4339876 w 6420707"/>
              <a:gd name="connsiteY226" fmla="*/ 2476432 h 2921916"/>
              <a:gd name="connsiteX227" fmla="*/ 4291870 w 6420707"/>
              <a:gd name="connsiteY227" fmla="*/ 2491863 h 2921916"/>
              <a:gd name="connsiteX228" fmla="*/ 4336161 w 6420707"/>
              <a:gd name="connsiteY228" fmla="*/ 2485005 h 2921916"/>
              <a:gd name="connsiteX229" fmla="*/ 4319778 w 6420707"/>
              <a:gd name="connsiteY229" fmla="*/ 2488910 h 2921916"/>
              <a:gd name="connsiteX230" fmla="*/ 4301395 w 6420707"/>
              <a:gd name="connsiteY230" fmla="*/ 2513675 h 2921916"/>
              <a:gd name="connsiteX231" fmla="*/ 4297680 w 6420707"/>
              <a:gd name="connsiteY231" fmla="*/ 2517295 h 2921916"/>
              <a:gd name="connsiteX232" fmla="*/ 4259485 w 6420707"/>
              <a:gd name="connsiteY232" fmla="*/ 2549680 h 2921916"/>
              <a:gd name="connsiteX233" fmla="*/ 4245674 w 6420707"/>
              <a:gd name="connsiteY233" fmla="*/ 2556157 h 2921916"/>
              <a:gd name="connsiteX234" fmla="*/ 4237578 w 6420707"/>
              <a:gd name="connsiteY234" fmla="*/ 2548346 h 2921916"/>
              <a:gd name="connsiteX235" fmla="*/ 4230529 w 6420707"/>
              <a:gd name="connsiteY235" fmla="*/ 2542536 h 2921916"/>
              <a:gd name="connsiteX236" fmla="*/ 4229957 w 6420707"/>
              <a:gd name="connsiteY236" fmla="*/ 2543203 h 2921916"/>
              <a:gd name="connsiteX237" fmla="*/ 4229767 w 6420707"/>
              <a:gd name="connsiteY237" fmla="*/ 2541774 h 2921916"/>
              <a:gd name="connsiteX238" fmla="*/ 4245007 w 6420707"/>
              <a:gd name="connsiteY238" fmla="*/ 2534630 h 2921916"/>
              <a:gd name="connsiteX239" fmla="*/ 4230720 w 6420707"/>
              <a:gd name="connsiteY239" fmla="*/ 2538631 h 2921916"/>
              <a:gd name="connsiteX240" fmla="*/ 4226529 w 6420707"/>
              <a:gd name="connsiteY240" fmla="*/ 2537107 h 2921916"/>
              <a:gd name="connsiteX241" fmla="*/ 4224528 w 6420707"/>
              <a:gd name="connsiteY241" fmla="*/ 2532725 h 2921916"/>
              <a:gd name="connsiteX242" fmla="*/ 4221671 w 6420707"/>
              <a:gd name="connsiteY242" fmla="*/ 2524915 h 2921916"/>
              <a:gd name="connsiteX243" fmla="*/ 4230338 w 6420707"/>
              <a:gd name="connsiteY243" fmla="*/ 2525867 h 2921916"/>
              <a:gd name="connsiteX244" fmla="*/ 4241197 w 6420707"/>
              <a:gd name="connsiteY244" fmla="*/ 2520152 h 2921916"/>
              <a:gd name="connsiteX245" fmla="*/ 4220147 w 6420707"/>
              <a:gd name="connsiteY245" fmla="*/ 2520057 h 2921916"/>
              <a:gd name="connsiteX246" fmla="*/ 4213670 w 6420707"/>
              <a:gd name="connsiteY246" fmla="*/ 2515580 h 2921916"/>
              <a:gd name="connsiteX247" fmla="*/ 4213098 w 6420707"/>
              <a:gd name="connsiteY247" fmla="*/ 2513294 h 2921916"/>
              <a:gd name="connsiteX248" fmla="*/ 4216241 w 6420707"/>
              <a:gd name="connsiteY248" fmla="*/ 2515104 h 2921916"/>
              <a:gd name="connsiteX249" fmla="*/ 4221956 w 6420707"/>
              <a:gd name="connsiteY249" fmla="*/ 2513294 h 2921916"/>
              <a:gd name="connsiteX250" fmla="*/ 4224719 w 6420707"/>
              <a:gd name="connsiteY250" fmla="*/ 2503674 h 2921916"/>
              <a:gd name="connsiteX251" fmla="*/ 4220432 w 6420707"/>
              <a:gd name="connsiteY251" fmla="*/ 2511866 h 2921916"/>
              <a:gd name="connsiteX252" fmla="*/ 4214527 w 6420707"/>
              <a:gd name="connsiteY252" fmla="*/ 2509389 h 2921916"/>
              <a:gd name="connsiteX253" fmla="*/ 4206145 w 6420707"/>
              <a:gd name="connsiteY253" fmla="*/ 2492720 h 2921916"/>
              <a:gd name="connsiteX254" fmla="*/ 4202430 w 6420707"/>
              <a:gd name="connsiteY254" fmla="*/ 2483862 h 2921916"/>
              <a:gd name="connsiteX255" fmla="*/ 4200430 w 6420707"/>
              <a:gd name="connsiteY255" fmla="*/ 2479290 h 2921916"/>
              <a:gd name="connsiteX256" fmla="*/ 4198906 w 6420707"/>
              <a:gd name="connsiteY256" fmla="*/ 2476623 h 2921916"/>
              <a:gd name="connsiteX257" fmla="*/ 4196620 w 6420707"/>
              <a:gd name="connsiteY257" fmla="*/ 2474242 h 2921916"/>
              <a:gd name="connsiteX258" fmla="*/ 4188143 w 6420707"/>
              <a:gd name="connsiteY258" fmla="*/ 2467860 h 2921916"/>
              <a:gd name="connsiteX259" fmla="*/ 4186333 w 6420707"/>
              <a:gd name="connsiteY259" fmla="*/ 2465669 h 2921916"/>
              <a:gd name="connsiteX260" fmla="*/ 4194239 w 6420707"/>
              <a:gd name="connsiteY260" fmla="*/ 2451858 h 2921916"/>
              <a:gd name="connsiteX261" fmla="*/ 4184333 w 6420707"/>
              <a:gd name="connsiteY261" fmla="*/ 2462812 h 2921916"/>
              <a:gd name="connsiteX262" fmla="*/ 4183952 w 6420707"/>
              <a:gd name="connsiteY262" fmla="*/ 2462812 h 2921916"/>
              <a:gd name="connsiteX263" fmla="*/ 4160139 w 6420707"/>
              <a:gd name="connsiteY263" fmla="*/ 2440904 h 2921916"/>
              <a:gd name="connsiteX264" fmla="*/ 4173569 w 6420707"/>
              <a:gd name="connsiteY264" fmla="*/ 2418997 h 2921916"/>
              <a:gd name="connsiteX265" fmla="*/ 4156329 w 6420707"/>
              <a:gd name="connsiteY265" fmla="*/ 2438142 h 2921916"/>
              <a:gd name="connsiteX266" fmla="*/ 4148328 w 6420707"/>
              <a:gd name="connsiteY266" fmla="*/ 2432999 h 2921916"/>
              <a:gd name="connsiteX267" fmla="*/ 4143280 w 6420707"/>
              <a:gd name="connsiteY267" fmla="*/ 2422235 h 2921916"/>
              <a:gd name="connsiteX268" fmla="*/ 4141946 w 6420707"/>
              <a:gd name="connsiteY268" fmla="*/ 2421187 h 2921916"/>
              <a:gd name="connsiteX269" fmla="*/ 4138708 w 6420707"/>
              <a:gd name="connsiteY269" fmla="*/ 2420235 h 2921916"/>
              <a:gd name="connsiteX270" fmla="*/ 4144423 w 6420707"/>
              <a:gd name="connsiteY270" fmla="*/ 2413472 h 2921916"/>
              <a:gd name="connsiteX271" fmla="*/ 4152614 w 6420707"/>
              <a:gd name="connsiteY271" fmla="*/ 2393184 h 2921916"/>
              <a:gd name="connsiteX272" fmla="*/ 4133755 w 6420707"/>
              <a:gd name="connsiteY272" fmla="*/ 2418425 h 2921916"/>
              <a:gd name="connsiteX273" fmla="*/ 4132897 w 6420707"/>
              <a:gd name="connsiteY273" fmla="*/ 2417568 h 2921916"/>
              <a:gd name="connsiteX274" fmla="*/ 4133945 w 6420707"/>
              <a:gd name="connsiteY274" fmla="*/ 2405281 h 2921916"/>
              <a:gd name="connsiteX275" fmla="*/ 4139470 w 6420707"/>
              <a:gd name="connsiteY275" fmla="*/ 2403090 h 2921916"/>
              <a:gd name="connsiteX276" fmla="*/ 4144328 w 6420707"/>
              <a:gd name="connsiteY276" fmla="*/ 2398613 h 2921916"/>
              <a:gd name="connsiteX277" fmla="*/ 4151376 w 6420707"/>
              <a:gd name="connsiteY277" fmla="*/ 2388326 h 2921916"/>
              <a:gd name="connsiteX278" fmla="*/ 4142613 w 6420707"/>
              <a:gd name="connsiteY278" fmla="*/ 2396803 h 2921916"/>
              <a:gd name="connsiteX279" fmla="*/ 4132421 w 6420707"/>
              <a:gd name="connsiteY279" fmla="*/ 2401090 h 2921916"/>
              <a:gd name="connsiteX280" fmla="*/ 4129088 w 6420707"/>
              <a:gd name="connsiteY280" fmla="*/ 2401375 h 2921916"/>
              <a:gd name="connsiteX281" fmla="*/ 4137565 w 6420707"/>
              <a:gd name="connsiteY281" fmla="*/ 2380611 h 2921916"/>
              <a:gd name="connsiteX282" fmla="*/ 4124039 w 6420707"/>
              <a:gd name="connsiteY282" fmla="*/ 2399947 h 2921916"/>
              <a:gd name="connsiteX283" fmla="*/ 4122515 w 6420707"/>
              <a:gd name="connsiteY283" fmla="*/ 2400328 h 2921916"/>
              <a:gd name="connsiteX284" fmla="*/ 4117848 w 6420707"/>
              <a:gd name="connsiteY284" fmla="*/ 2401947 h 2921916"/>
              <a:gd name="connsiteX285" fmla="*/ 4106228 w 6420707"/>
              <a:gd name="connsiteY285" fmla="*/ 2377658 h 2921916"/>
              <a:gd name="connsiteX286" fmla="*/ 4112895 w 6420707"/>
              <a:gd name="connsiteY286" fmla="*/ 2403376 h 2921916"/>
              <a:gd name="connsiteX287" fmla="*/ 4112800 w 6420707"/>
              <a:gd name="connsiteY287" fmla="*/ 2404233 h 2921916"/>
              <a:gd name="connsiteX288" fmla="*/ 4105751 w 6420707"/>
              <a:gd name="connsiteY288" fmla="*/ 2408233 h 2921916"/>
              <a:gd name="connsiteX289" fmla="*/ 4098322 w 6420707"/>
              <a:gd name="connsiteY289" fmla="*/ 2412424 h 2921916"/>
              <a:gd name="connsiteX290" fmla="*/ 4094893 w 6420707"/>
              <a:gd name="connsiteY290" fmla="*/ 2411377 h 2921916"/>
              <a:gd name="connsiteX291" fmla="*/ 4080986 w 6420707"/>
              <a:gd name="connsiteY291" fmla="*/ 2407948 h 2921916"/>
              <a:gd name="connsiteX292" fmla="*/ 4064889 w 6420707"/>
              <a:gd name="connsiteY292" fmla="*/ 2402899 h 2921916"/>
              <a:gd name="connsiteX293" fmla="*/ 4072604 w 6420707"/>
              <a:gd name="connsiteY293" fmla="*/ 2406805 h 2921916"/>
              <a:gd name="connsiteX294" fmla="*/ 4065080 w 6420707"/>
              <a:gd name="connsiteY294" fmla="*/ 2406710 h 2921916"/>
              <a:gd name="connsiteX295" fmla="*/ 4059746 w 6420707"/>
              <a:gd name="connsiteY295" fmla="*/ 2406710 h 2921916"/>
              <a:gd name="connsiteX296" fmla="*/ 4083558 w 6420707"/>
              <a:gd name="connsiteY296" fmla="*/ 2356799 h 2921916"/>
              <a:gd name="connsiteX297" fmla="*/ 4097941 w 6420707"/>
              <a:gd name="connsiteY297" fmla="*/ 2275265 h 2921916"/>
              <a:gd name="connsiteX298" fmla="*/ 4119467 w 6420707"/>
              <a:gd name="connsiteY298" fmla="*/ 2111435 h 2921916"/>
              <a:gd name="connsiteX299" fmla="*/ 4143851 w 6420707"/>
              <a:gd name="connsiteY299" fmla="*/ 2024376 h 2921916"/>
              <a:gd name="connsiteX300" fmla="*/ 4214718 w 6420707"/>
              <a:gd name="connsiteY300" fmla="*/ 1973512 h 2921916"/>
              <a:gd name="connsiteX301" fmla="*/ 4268534 w 6420707"/>
              <a:gd name="connsiteY301" fmla="*/ 1904837 h 2921916"/>
              <a:gd name="connsiteX302" fmla="*/ 4294728 w 6420707"/>
              <a:gd name="connsiteY302" fmla="*/ 1891502 h 2921916"/>
              <a:gd name="connsiteX303" fmla="*/ 4343496 w 6420707"/>
              <a:gd name="connsiteY303" fmla="*/ 1878358 h 2921916"/>
              <a:gd name="connsiteX304" fmla="*/ 4312730 w 6420707"/>
              <a:gd name="connsiteY304" fmla="*/ 1851878 h 2921916"/>
              <a:gd name="connsiteX305" fmla="*/ 4222719 w 6420707"/>
              <a:gd name="connsiteY305" fmla="*/ 1883977 h 2921916"/>
              <a:gd name="connsiteX306" fmla="*/ 4243483 w 6420707"/>
              <a:gd name="connsiteY306" fmla="*/ 1782727 h 2921916"/>
              <a:gd name="connsiteX307" fmla="*/ 4281869 w 6420707"/>
              <a:gd name="connsiteY307" fmla="*/ 1686905 h 2921916"/>
              <a:gd name="connsiteX308" fmla="*/ 4259295 w 6420707"/>
              <a:gd name="connsiteY308" fmla="*/ 1659092 h 2921916"/>
              <a:gd name="connsiteX309" fmla="*/ 4213670 w 6420707"/>
              <a:gd name="connsiteY309" fmla="*/ 1754152 h 2921916"/>
              <a:gd name="connsiteX310" fmla="*/ 4194334 w 6420707"/>
              <a:gd name="connsiteY310" fmla="*/ 1785679 h 2921916"/>
              <a:gd name="connsiteX311" fmla="*/ 4182618 w 6420707"/>
              <a:gd name="connsiteY311" fmla="*/ 1772821 h 2921916"/>
              <a:gd name="connsiteX312" fmla="*/ 4178618 w 6420707"/>
              <a:gd name="connsiteY312" fmla="*/ 1748341 h 2921916"/>
              <a:gd name="connsiteX313" fmla="*/ 4151090 w 6420707"/>
              <a:gd name="connsiteY313" fmla="*/ 1753485 h 2921916"/>
              <a:gd name="connsiteX314" fmla="*/ 4130040 w 6420707"/>
              <a:gd name="connsiteY314" fmla="*/ 1738912 h 2921916"/>
              <a:gd name="connsiteX315" fmla="*/ 4103751 w 6420707"/>
              <a:gd name="connsiteY315" fmla="*/ 1774726 h 2921916"/>
              <a:gd name="connsiteX316" fmla="*/ 4079272 w 6420707"/>
              <a:gd name="connsiteY316" fmla="*/ 1751008 h 2921916"/>
              <a:gd name="connsiteX317" fmla="*/ 4050887 w 6420707"/>
              <a:gd name="connsiteY317" fmla="*/ 1813588 h 2921916"/>
              <a:gd name="connsiteX318" fmla="*/ 4047363 w 6420707"/>
              <a:gd name="connsiteY318" fmla="*/ 1854736 h 2921916"/>
              <a:gd name="connsiteX319" fmla="*/ 4037171 w 6420707"/>
              <a:gd name="connsiteY319" fmla="*/ 1938175 h 2921916"/>
              <a:gd name="connsiteX320" fmla="*/ 4041743 w 6420707"/>
              <a:gd name="connsiteY320" fmla="*/ 1977989 h 2921916"/>
              <a:gd name="connsiteX321" fmla="*/ 4021741 w 6420707"/>
              <a:gd name="connsiteY321" fmla="*/ 2044378 h 2921916"/>
              <a:gd name="connsiteX322" fmla="*/ 3962495 w 6420707"/>
              <a:gd name="connsiteY322" fmla="*/ 2216305 h 2921916"/>
              <a:gd name="connsiteX323" fmla="*/ 3948589 w 6420707"/>
              <a:gd name="connsiteY323" fmla="*/ 2207828 h 2921916"/>
              <a:gd name="connsiteX324" fmla="*/ 3934206 w 6420707"/>
              <a:gd name="connsiteY324" fmla="*/ 2201827 h 2921916"/>
              <a:gd name="connsiteX325" fmla="*/ 3916204 w 6420707"/>
              <a:gd name="connsiteY325" fmla="*/ 2196207 h 2921916"/>
              <a:gd name="connsiteX326" fmla="*/ 3905631 w 6420707"/>
              <a:gd name="connsiteY326" fmla="*/ 2195636 h 2921916"/>
              <a:gd name="connsiteX327" fmla="*/ 3893534 w 6420707"/>
              <a:gd name="connsiteY327" fmla="*/ 2193635 h 2921916"/>
              <a:gd name="connsiteX328" fmla="*/ 3883057 w 6420707"/>
              <a:gd name="connsiteY328" fmla="*/ 2194683 h 2921916"/>
              <a:gd name="connsiteX329" fmla="*/ 3893915 w 6420707"/>
              <a:gd name="connsiteY329" fmla="*/ 2187063 h 2921916"/>
              <a:gd name="connsiteX330" fmla="*/ 3923252 w 6420707"/>
              <a:gd name="connsiteY330" fmla="*/ 2173157 h 2921916"/>
              <a:gd name="connsiteX331" fmla="*/ 3934778 w 6420707"/>
              <a:gd name="connsiteY331" fmla="*/ 2161631 h 2921916"/>
              <a:gd name="connsiteX332" fmla="*/ 3972020 w 6420707"/>
              <a:gd name="connsiteY332" fmla="*/ 2130389 h 2921916"/>
              <a:gd name="connsiteX333" fmla="*/ 3922967 w 6420707"/>
              <a:gd name="connsiteY333" fmla="*/ 2141629 h 2921916"/>
              <a:gd name="connsiteX334" fmla="*/ 3877913 w 6420707"/>
              <a:gd name="connsiteY334" fmla="*/ 2167251 h 2921916"/>
              <a:gd name="connsiteX335" fmla="*/ 3906869 w 6420707"/>
              <a:gd name="connsiteY335" fmla="*/ 2144867 h 2921916"/>
              <a:gd name="connsiteX336" fmla="*/ 3936968 w 6420707"/>
              <a:gd name="connsiteY336" fmla="*/ 2129246 h 2921916"/>
              <a:gd name="connsiteX337" fmla="*/ 3971735 w 6420707"/>
              <a:gd name="connsiteY337" fmla="*/ 2103148 h 2921916"/>
              <a:gd name="connsiteX338" fmla="*/ 4003072 w 6420707"/>
              <a:gd name="connsiteY338" fmla="*/ 2075525 h 2921916"/>
              <a:gd name="connsiteX339" fmla="*/ 3938969 w 6420707"/>
              <a:gd name="connsiteY339" fmla="*/ 2092480 h 2921916"/>
              <a:gd name="connsiteX340" fmla="*/ 3877056 w 6420707"/>
              <a:gd name="connsiteY340" fmla="*/ 2122960 h 2921916"/>
              <a:gd name="connsiteX341" fmla="*/ 3942017 w 6420707"/>
              <a:gd name="connsiteY341" fmla="*/ 2081240 h 2921916"/>
              <a:gd name="connsiteX342" fmla="*/ 3974497 w 6420707"/>
              <a:gd name="connsiteY342" fmla="*/ 2060381 h 2921916"/>
              <a:gd name="connsiteX343" fmla="*/ 3998309 w 6420707"/>
              <a:gd name="connsiteY343" fmla="*/ 2035615 h 2921916"/>
              <a:gd name="connsiteX344" fmla="*/ 3961734 w 6420707"/>
              <a:gd name="connsiteY344" fmla="*/ 2037806 h 2921916"/>
              <a:gd name="connsiteX345" fmla="*/ 3892391 w 6420707"/>
              <a:gd name="connsiteY345" fmla="*/ 2075430 h 2921916"/>
              <a:gd name="connsiteX346" fmla="*/ 3854387 w 6420707"/>
              <a:gd name="connsiteY346" fmla="*/ 2085431 h 2921916"/>
              <a:gd name="connsiteX347" fmla="*/ 3913822 w 6420707"/>
              <a:gd name="connsiteY347" fmla="*/ 2055904 h 2921916"/>
              <a:gd name="connsiteX348" fmla="*/ 3944874 w 6420707"/>
              <a:gd name="connsiteY348" fmla="*/ 2042759 h 2921916"/>
              <a:gd name="connsiteX349" fmla="*/ 3965162 w 6420707"/>
              <a:gd name="connsiteY349" fmla="*/ 2016375 h 2921916"/>
              <a:gd name="connsiteX350" fmla="*/ 3922776 w 6420707"/>
              <a:gd name="connsiteY350" fmla="*/ 2022281 h 2921916"/>
              <a:gd name="connsiteX351" fmla="*/ 3880676 w 6420707"/>
              <a:gd name="connsiteY351" fmla="*/ 2036663 h 2921916"/>
              <a:gd name="connsiteX352" fmla="*/ 3836289 w 6420707"/>
              <a:gd name="connsiteY352" fmla="*/ 2056285 h 2921916"/>
              <a:gd name="connsiteX353" fmla="*/ 3838289 w 6420707"/>
              <a:gd name="connsiteY353" fmla="*/ 2019518 h 2921916"/>
              <a:gd name="connsiteX354" fmla="*/ 3785807 w 6420707"/>
              <a:gd name="connsiteY354" fmla="*/ 2052189 h 2921916"/>
              <a:gd name="connsiteX355" fmla="*/ 3754565 w 6420707"/>
              <a:gd name="connsiteY355" fmla="*/ 2061047 h 2921916"/>
              <a:gd name="connsiteX356" fmla="*/ 3710464 w 6420707"/>
              <a:gd name="connsiteY356" fmla="*/ 2089146 h 2921916"/>
              <a:gd name="connsiteX357" fmla="*/ 3691223 w 6420707"/>
              <a:gd name="connsiteY357" fmla="*/ 2122293 h 2921916"/>
              <a:gd name="connsiteX358" fmla="*/ 3686842 w 6420707"/>
              <a:gd name="connsiteY358" fmla="*/ 2164298 h 2921916"/>
              <a:gd name="connsiteX359" fmla="*/ 3639884 w 6420707"/>
              <a:gd name="connsiteY359" fmla="*/ 2207828 h 2921916"/>
              <a:gd name="connsiteX360" fmla="*/ 3595402 w 6420707"/>
              <a:gd name="connsiteY360" fmla="*/ 2236212 h 2921916"/>
              <a:gd name="connsiteX361" fmla="*/ 3585210 w 6420707"/>
              <a:gd name="connsiteY361" fmla="*/ 2233450 h 2921916"/>
              <a:gd name="connsiteX362" fmla="*/ 3588734 w 6420707"/>
              <a:gd name="connsiteY362" fmla="*/ 2240117 h 2921916"/>
              <a:gd name="connsiteX363" fmla="*/ 3503390 w 6420707"/>
              <a:gd name="connsiteY363" fmla="*/ 2283361 h 2921916"/>
              <a:gd name="connsiteX364" fmla="*/ 3501771 w 6420707"/>
              <a:gd name="connsiteY364" fmla="*/ 2257548 h 2921916"/>
              <a:gd name="connsiteX365" fmla="*/ 3485484 w 6420707"/>
              <a:gd name="connsiteY365" fmla="*/ 2222115 h 2921916"/>
              <a:gd name="connsiteX366" fmla="*/ 3455003 w 6420707"/>
              <a:gd name="connsiteY366" fmla="*/ 2113435 h 2921916"/>
              <a:gd name="connsiteX367" fmla="*/ 3436715 w 6420707"/>
              <a:gd name="connsiteY367" fmla="*/ 2050093 h 2921916"/>
              <a:gd name="connsiteX368" fmla="*/ 3467576 w 6420707"/>
              <a:gd name="connsiteY368" fmla="*/ 2016280 h 2921916"/>
              <a:gd name="connsiteX369" fmla="*/ 3507105 w 6420707"/>
              <a:gd name="connsiteY369" fmla="*/ 1979989 h 2921916"/>
              <a:gd name="connsiteX370" fmla="*/ 3529013 w 6420707"/>
              <a:gd name="connsiteY370" fmla="*/ 1953700 h 2921916"/>
              <a:gd name="connsiteX371" fmla="*/ 3576828 w 6420707"/>
              <a:gd name="connsiteY371" fmla="*/ 1937794 h 2921916"/>
              <a:gd name="connsiteX372" fmla="*/ 3625691 w 6420707"/>
              <a:gd name="connsiteY372" fmla="*/ 1926268 h 2921916"/>
              <a:gd name="connsiteX373" fmla="*/ 3649409 w 6420707"/>
              <a:gd name="connsiteY373" fmla="*/ 1912457 h 2921916"/>
              <a:gd name="connsiteX374" fmla="*/ 3675221 w 6420707"/>
              <a:gd name="connsiteY374" fmla="*/ 1907599 h 2921916"/>
              <a:gd name="connsiteX375" fmla="*/ 3699986 w 6420707"/>
              <a:gd name="connsiteY375" fmla="*/ 1898265 h 2921916"/>
              <a:gd name="connsiteX376" fmla="*/ 3737420 w 6420707"/>
              <a:gd name="connsiteY376" fmla="*/ 1868356 h 2921916"/>
              <a:gd name="connsiteX377" fmla="*/ 3761422 w 6420707"/>
              <a:gd name="connsiteY377" fmla="*/ 1851021 h 2921916"/>
              <a:gd name="connsiteX378" fmla="*/ 3717989 w 6420707"/>
              <a:gd name="connsiteY378" fmla="*/ 1850735 h 2921916"/>
              <a:gd name="connsiteX379" fmla="*/ 3698367 w 6420707"/>
              <a:gd name="connsiteY379" fmla="*/ 1851878 h 2921916"/>
              <a:gd name="connsiteX380" fmla="*/ 3644551 w 6420707"/>
              <a:gd name="connsiteY380" fmla="*/ 1862260 h 2921916"/>
              <a:gd name="connsiteX381" fmla="*/ 3733895 w 6420707"/>
              <a:gd name="connsiteY381" fmla="*/ 1803682 h 2921916"/>
              <a:gd name="connsiteX382" fmla="*/ 3681222 w 6420707"/>
              <a:gd name="connsiteY382" fmla="*/ 1809111 h 2921916"/>
              <a:gd name="connsiteX383" fmla="*/ 3645884 w 6420707"/>
              <a:gd name="connsiteY383" fmla="*/ 1823303 h 2921916"/>
              <a:gd name="connsiteX384" fmla="*/ 3610356 w 6420707"/>
              <a:gd name="connsiteY384" fmla="*/ 1831685 h 2921916"/>
              <a:gd name="connsiteX385" fmla="*/ 3639217 w 6420707"/>
              <a:gd name="connsiteY385" fmla="*/ 1800253 h 2921916"/>
              <a:gd name="connsiteX386" fmla="*/ 3661315 w 6420707"/>
              <a:gd name="connsiteY386" fmla="*/ 1764534 h 2921916"/>
              <a:gd name="connsiteX387" fmla="*/ 3611499 w 6420707"/>
              <a:gd name="connsiteY387" fmla="*/ 1786822 h 2921916"/>
              <a:gd name="connsiteX388" fmla="*/ 3564636 w 6420707"/>
              <a:gd name="connsiteY388" fmla="*/ 1816636 h 2921916"/>
              <a:gd name="connsiteX389" fmla="*/ 3557683 w 6420707"/>
              <a:gd name="connsiteY389" fmla="*/ 1797205 h 2921916"/>
              <a:gd name="connsiteX390" fmla="*/ 3576066 w 6420707"/>
              <a:gd name="connsiteY390" fmla="*/ 1770630 h 2921916"/>
              <a:gd name="connsiteX391" fmla="*/ 3574542 w 6420707"/>
              <a:gd name="connsiteY391" fmla="*/ 1739388 h 2921916"/>
              <a:gd name="connsiteX392" fmla="*/ 3540824 w 6420707"/>
              <a:gd name="connsiteY392" fmla="*/ 1760248 h 2921916"/>
              <a:gd name="connsiteX393" fmla="*/ 3515487 w 6420707"/>
              <a:gd name="connsiteY393" fmla="*/ 1791966 h 2921916"/>
              <a:gd name="connsiteX394" fmla="*/ 3492055 w 6420707"/>
              <a:gd name="connsiteY394" fmla="*/ 1826827 h 2921916"/>
              <a:gd name="connsiteX395" fmla="*/ 3482816 w 6420707"/>
              <a:gd name="connsiteY395" fmla="*/ 1857117 h 2921916"/>
              <a:gd name="connsiteX396" fmla="*/ 3459004 w 6420707"/>
              <a:gd name="connsiteY396" fmla="*/ 1880358 h 2921916"/>
              <a:gd name="connsiteX397" fmla="*/ 3450146 w 6420707"/>
              <a:gd name="connsiteY397" fmla="*/ 1897693 h 2921916"/>
              <a:gd name="connsiteX398" fmla="*/ 3417284 w 6420707"/>
              <a:gd name="connsiteY398" fmla="*/ 1932364 h 2921916"/>
              <a:gd name="connsiteX399" fmla="*/ 3413379 w 6420707"/>
              <a:gd name="connsiteY399" fmla="*/ 1936079 h 2921916"/>
              <a:gd name="connsiteX400" fmla="*/ 3437477 w 6420707"/>
              <a:gd name="connsiteY400" fmla="*/ 1862165 h 2921916"/>
              <a:gd name="connsiteX401" fmla="*/ 3461576 w 6420707"/>
              <a:gd name="connsiteY401" fmla="*/ 1756723 h 2921916"/>
              <a:gd name="connsiteX402" fmla="*/ 3534061 w 6420707"/>
              <a:gd name="connsiteY402" fmla="*/ 1535172 h 2921916"/>
              <a:gd name="connsiteX403" fmla="*/ 3624834 w 6420707"/>
              <a:gd name="connsiteY403" fmla="*/ 1449066 h 2921916"/>
              <a:gd name="connsiteX404" fmla="*/ 3654647 w 6420707"/>
              <a:gd name="connsiteY404" fmla="*/ 1354768 h 2921916"/>
              <a:gd name="connsiteX405" fmla="*/ 3627977 w 6420707"/>
              <a:gd name="connsiteY405" fmla="*/ 1323241 h 2921916"/>
              <a:gd name="connsiteX406" fmla="*/ 3605689 w 6420707"/>
              <a:gd name="connsiteY406" fmla="*/ 1291522 h 2921916"/>
              <a:gd name="connsiteX407" fmla="*/ 3572828 w 6420707"/>
              <a:gd name="connsiteY407" fmla="*/ 1283140 h 2921916"/>
              <a:gd name="connsiteX408" fmla="*/ 3553492 w 6420707"/>
              <a:gd name="connsiteY408" fmla="*/ 1282950 h 2921916"/>
              <a:gd name="connsiteX409" fmla="*/ 3538823 w 6420707"/>
              <a:gd name="connsiteY409" fmla="*/ 1291427 h 2921916"/>
              <a:gd name="connsiteX410" fmla="*/ 3522059 w 6420707"/>
              <a:gd name="connsiteY410" fmla="*/ 1290284 h 2921916"/>
              <a:gd name="connsiteX411" fmla="*/ 3480435 w 6420707"/>
              <a:gd name="connsiteY411" fmla="*/ 1305905 h 2921916"/>
              <a:gd name="connsiteX412" fmla="*/ 3468624 w 6420707"/>
              <a:gd name="connsiteY412" fmla="*/ 1341529 h 2921916"/>
              <a:gd name="connsiteX413" fmla="*/ 3457575 w 6420707"/>
              <a:gd name="connsiteY413" fmla="*/ 1375342 h 2921916"/>
              <a:gd name="connsiteX414" fmla="*/ 3445955 w 6420707"/>
              <a:gd name="connsiteY414" fmla="*/ 1462782 h 2921916"/>
              <a:gd name="connsiteX415" fmla="*/ 3418713 w 6420707"/>
              <a:gd name="connsiteY415" fmla="*/ 1532410 h 2921916"/>
              <a:gd name="connsiteX416" fmla="*/ 3406426 w 6420707"/>
              <a:gd name="connsiteY416" fmla="*/ 1578606 h 2921916"/>
              <a:gd name="connsiteX417" fmla="*/ 3363087 w 6420707"/>
              <a:gd name="connsiteY417" fmla="*/ 1664617 h 2921916"/>
              <a:gd name="connsiteX418" fmla="*/ 3284601 w 6420707"/>
              <a:gd name="connsiteY418" fmla="*/ 1842448 h 2921916"/>
              <a:gd name="connsiteX419" fmla="*/ 3260598 w 6420707"/>
              <a:gd name="connsiteY419" fmla="*/ 1928650 h 2921916"/>
              <a:gd name="connsiteX420" fmla="*/ 3259551 w 6420707"/>
              <a:gd name="connsiteY420" fmla="*/ 2048093 h 2921916"/>
              <a:gd name="connsiteX421" fmla="*/ 3241834 w 6420707"/>
              <a:gd name="connsiteY421" fmla="*/ 2059142 h 2921916"/>
              <a:gd name="connsiteX422" fmla="*/ 3206877 w 6420707"/>
              <a:gd name="connsiteY422" fmla="*/ 2084955 h 2921916"/>
              <a:gd name="connsiteX423" fmla="*/ 3171920 w 6420707"/>
              <a:gd name="connsiteY423" fmla="*/ 2110768 h 2921916"/>
              <a:gd name="connsiteX424" fmla="*/ 3141917 w 6420707"/>
              <a:gd name="connsiteY424" fmla="*/ 2162393 h 2921916"/>
              <a:gd name="connsiteX425" fmla="*/ 3125629 w 6420707"/>
              <a:gd name="connsiteY425" fmla="*/ 2172014 h 2921916"/>
              <a:gd name="connsiteX426" fmla="*/ 3119914 w 6420707"/>
              <a:gd name="connsiteY426" fmla="*/ 2162584 h 2921916"/>
              <a:gd name="connsiteX427" fmla="*/ 3104388 w 6420707"/>
              <a:gd name="connsiteY427" fmla="*/ 2147534 h 2921916"/>
              <a:gd name="connsiteX428" fmla="*/ 3085814 w 6420707"/>
              <a:gd name="connsiteY428" fmla="*/ 2137628 h 2921916"/>
              <a:gd name="connsiteX429" fmla="*/ 3076004 w 6420707"/>
              <a:gd name="connsiteY429" fmla="*/ 2134961 h 2921916"/>
              <a:gd name="connsiteX430" fmla="*/ 3073908 w 6420707"/>
              <a:gd name="connsiteY430" fmla="*/ 2134199 h 2921916"/>
              <a:gd name="connsiteX431" fmla="*/ 3028188 w 6420707"/>
              <a:gd name="connsiteY431" fmla="*/ 2123245 h 2921916"/>
              <a:gd name="connsiteX432" fmla="*/ 3024092 w 6420707"/>
              <a:gd name="connsiteY432" fmla="*/ 2123245 h 2921916"/>
              <a:gd name="connsiteX433" fmla="*/ 3024092 w 6420707"/>
              <a:gd name="connsiteY433" fmla="*/ 2122674 h 2921916"/>
              <a:gd name="connsiteX434" fmla="*/ 3032855 w 6420707"/>
              <a:gd name="connsiteY434" fmla="*/ 2123055 h 2921916"/>
              <a:gd name="connsiteX435" fmla="*/ 3060287 w 6420707"/>
              <a:gd name="connsiteY435" fmla="*/ 2128008 h 2921916"/>
              <a:gd name="connsiteX436" fmla="*/ 3032855 w 6420707"/>
              <a:gd name="connsiteY436" fmla="*/ 2122674 h 2921916"/>
              <a:gd name="connsiteX437" fmla="*/ 3023997 w 6420707"/>
              <a:gd name="connsiteY437" fmla="*/ 2122198 h 2921916"/>
              <a:gd name="connsiteX438" fmla="*/ 3023807 w 6420707"/>
              <a:gd name="connsiteY438" fmla="*/ 2120102 h 2921916"/>
              <a:gd name="connsiteX439" fmla="*/ 3023521 w 6420707"/>
              <a:gd name="connsiteY439" fmla="*/ 2122198 h 2921916"/>
              <a:gd name="connsiteX440" fmla="*/ 3007233 w 6420707"/>
              <a:gd name="connsiteY440" fmla="*/ 2122007 h 2921916"/>
              <a:gd name="connsiteX441" fmla="*/ 3003137 w 6420707"/>
              <a:gd name="connsiteY441" fmla="*/ 2106005 h 2921916"/>
              <a:gd name="connsiteX442" fmla="*/ 3005614 w 6420707"/>
              <a:gd name="connsiteY442" fmla="*/ 2122007 h 2921916"/>
              <a:gd name="connsiteX443" fmla="*/ 2971895 w 6420707"/>
              <a:gd name="connsiteY443" fmla="*/ 2124865 h 2921916"/>
              <a:gd name="connsiteX444" fmla="*/ 2943320 w 6420707"/>
              <a:gd name="connsiteY444" fmla="*/ 1946557 h 2921916"/>
              <a:gd name="connsiteX445" fmla="*/ 2871692 w 6420707"/>
              <a:gd name="connsiteY445" fmla="*/ 1930936 h 2921916"/>
              <a:gd name="connsiteX446" fmla="*/ 2976277 w 6420707"/>
              <a:gd name="connsiteY446" fmla="*/ 1802253 h 2921916"/>
              <a:gd name="connsiteX447" fmla="*/ 3003709 w 6420707"/>
              <a:gd name="connsiteY447" fmla="*/ 1767677 h 2921916"/>
              <a:gd name="connsiteX448" fmla="*/ 3051048 w 6420707"/>
              <a:gd name="connsiteY448" fmla="*/ 1735006 h 2921916"/>
              <a:gd name="connsiteX449" fmla="*/ 3090196 w 6420707"/>
              <a:gd name="connsiteY449" fmla="*/ 1713385 h 2921916"/>
              <a:gd name="connsiteX450" fmla="*/ 3132677 w 6420707"/>
              <a:gd name="connsiteY450" fmla="*/ 1667665 h 2921916"/>
              <a:gd name="connsiteX451" fmla="*/ 3122200 w 6420707"/>
              <a:gd name="connsiteY451" fmla="*/ 1650520 h 2921916"/>
              <a:gd name="connsiteX452" fmla="*/ 3131058 w 6420707"/>
              <a:gd name="connsiteY452" fmla="*/ 1630422 h 2921916"/>
              <a:gd name="connsiteX453" fmla="*/ 3110294 w 6420707"/>
              <a:gd name="connsiteY453" fmla="*/ 1616801 h 2921916"/>
              <a:gd name="connsiteX454" fmla="*/ 3092768 w 6420707"/>
              <a:gd name="connsiteY454" fmla="*/ 1572129 h 2921916"/>
              <a:gd name="connsiteX455" fmla="*/ 3150870 w 6420707"/>
              <a:gd name="connsiteY455" fmla="*/ 1478974 h 2921916"/>
              <a:gd name="connsiteX456" fmla="*/ 3148108 w 6420707"/>
              <a:gd name="connsiteY456" fmla="*/ 1473164 h 2921916"/>
              <a:gd name="connsiteX457" fmla="*/ 3122676 w 6420707"/>
              <a:gd name="connsiteY457" fmla="*/ 1480879 h 2921916"/>
              <a:gd name="connsiteX458" fmla="*/ 3066574 w 6420707"/>
              <a:gd name="connsiteY458" fmla="*/ 1554317 h 2921916"/>
              <a:gd name="connsiteX459" fmla="*/ 3028188 w 6420707"/>
              <a:gd name="connsiteY459" fmla="*/ 1587655 h 2921916"/>
              <a:gd name="connsiteX460" fmla="*/ 2981897 w 6420707"/>
              <a:gd name="connsiteY460" fmla="*/ 1567938 h 2921916"/>
              <a:gd name="connsiteX461" fmla="*/ 2975134 w 6420707"/>
              <a:gd name="connsiteY461" fmla="*/ 1595560 h 2921916"/>
              <a:gd name="connsiteX462" fmla="*/ 2946464 w 6420707"/>
              <a:gd name="connsiteY462" fmla="*/ 1641185 h 2921916"/>
              <a:gd name="connsiteX463" fmla="*/ 2947988 w 6420707"/>
              <a:gd name="connsiteY463" fmla="*/ 1671475 h 2921916"/>
              <a:gd name="connsiteX464" fmla="*/ 2900077 w 6420707"/>
              <a:gd name="connsiteY464" fmla="*/ 1740721 h 2921916"/>
              <a:gd name="connsiteX465" fmla="*/ 2690051 w 6420707"/>
              <a:gd name="connsiteY465" fmla="*/ 1905980 h 2921916"/>
              <a:gd name="connsiteX466" fmla="*/ 2651665 w 6420707"/>
              <a:gd name="connsiteY466" fmla="*/ 1946176 h 2921916"/>
              <a:gd name="connsiteX467" fmla="*/ 2616803 w 6420707"/>
              <a:gd name="connsiteY467" fmla="*/ 1989800 h 2921916"/>
              <a:gd name="connsiteX468" fmla="*/ 2610041 w 6420707"/>
              <a:gd name="connsiteY468" fmla="*/ 1995134 h 2921916"/>
              <a:gd name="connsiteX469" fmla="*/ 2601659 w 6420707"/>
              <a:gd name="connsiteY469" fmla="*/ 1959320 h 2921916"/>
              <a:gd name="connsiteX470" fmla="*/ 2596325 w 6420707"/>
              <a:gd name="connsiteY470" fmla="*/ 1946557 h 2921916"/>
              <a:gd name="connsiteX471" fmla="*/ 2593086 w 6420707"/>
              <a:gd name="connsiteY471" fmla="*/ 1917982 h 2921916"/>
              <a:gd name="connsiteX472" fmla="*/ 2587371 w 6420707"/>
              <a:gd name="connsiteY472" fmla="*/ 1893502 h 2921916"/>
              <a:gd name="connsiteX473" fmla="*/ 2593848 w 6420707"/>
              <a:gd name="connsiteY473" fmla="*/ 1846258 h 2921916"/>
              <a:gd name="connsiteX474" fmla="*/ 2632615 w 6420707"/>
              <a:gd name="connsiteY474" fmla="*/ 1762057 h 2921916"/>
              <a:gd name="connsiteX475" fmla="*/ 2667191 w 6420707"/>
              <a:gd name="connsiteY475" fmla="*/ 1660140 h 2921916"/>
              <a:gd name="connsiteX476" fmla="*/ 2732722 w 6420707"/>
              <a:gd name="connsiteY476" fmla="*/ 1535648 h 2921916"/>
              <a:gd name="connsiteX477" fmla="*/ 2758154 w 6420707"/>
              <a:gd name="connsiteY477" fmla="*/ 1494405 h 2921916"/>
              <a:gd name="connsiteX478" fmla="*/ 2807589 w 6420707"/>
              <a:gd name="connsiteY478" fmla="*/ 1475641 h 2921916"/>
              <a:gd name="connsiteX479" fmla="*/ 2832354 w 6420707"/>
              <a:gd name="connsiteY479" fmla="*/ 1466306 h 2921916"/>
              <a:gd name="connsiteX480" fmla="*/ 2856547 w 6420707"/>
              <a:gd name="connsiteY480" fmla="*/ 1454781 h 2921916"/>
              <a:gd name="connsiteX481" fmla="*/ 2888456 w 6420707"/>
              <a:gd name="connsiteY481" fmla="*/ 1446018 h 2921916"/>
              <a:gd name="connsiteX482" fmla="*/ 2910745 w 6420707"/>
              <a:gd name="connsiteY482" fmla="*/ 1431349 h 2921916"/>
              <a:gd name="connsiteX483" fmla="*/ 2932176 w 6420707"/>
              <a:gd name="connsiteY483" fmla="*/ 1418110 h 2921916"/>
              <a:gd name="connsiteX484" fmla="*/ 2917127 w 6420707"/>
              <a:gd name="connsiteY484" fmla="*/ 1408775 h 2921916"/>
              <a:gd name="connsiteX485" fmla="*/ 2942177 w 6420707"/>
              <a:gd name="connsiteY485" fmla="*/ 1395821 h 2921916"/>
              <a:gd name="connsiteX486" fmla="*/ 2959322 w 6420707"/>
              <a:gd name="connsiteY486" fmla="*/ 1374199 h 2921916"/>
              <a:gd name="connsiteX487" fmla="*/ 2907221 w 6420707"/>
              <a:gd name="connsiteY487" fmla="*/ 1381819 h 2921916"/>
              <a:gd name="connsiteX488" fmla="*/ 2881122 w 6420707"/>
              <a:gd name="connsiteY488" fmla="*/ 1390297 h 2921916"/>
              <a:gd name="connsiteX489" fmla="*/ 2856738 w 6420707"/>
              <a:gd name="connsiteY489" fmla="*/ 1396107 h 2921916"/>
              <a:gd name="connsiteX490" fmla="*/ 2876645 w 6420707"/>
              <a:gd name="connsiteY490" fmla="*/ 1376200 h 2921916"/>
              <a:gd name="connsiteX491" fmla="*/ 2908268 w 6420707"/>
              <a:gd name="connsiteY491" fmla="*/ 1346482 h 2921916"/>
              <a:gd name="connsiteX492" fmla="*/ 2933129 w 6420707"/>
              <a:gd name="connsiteY492" fmla="*/ 1312477 h 2921916"/>
              <a:gd name="connsiteX493" fmla="*/ 2880551 w 6420707"/>
              <a:gd name="connsiteY493" fmla="*/ 1333051 h 2921916"/>
              <a:gd name="connsiteX494" fmla="*/ 2854262 w 6420707"/>
              <a:gd name="connsiteY494" fmla="*/ 1350958 h 2921916"/>
              <a:gd name="connsiteX495" fmla="*/ 2827782 w 6420707"/>
              <a:gd name="connsiteY495" fmla="*/ 1363055 h 2921916"/>
              <a:gd name="connsiteX496" fmla="*/ 2838641 w 6420707"/>
              <a:gd name="connsiteY496" fmla="*/ 1339433 h 2921916"/>
              <a:gd name="connsiteX497" fmla="*/ 2854738 w 6420707"/>
              <a:gd name="connsiteY497" fmla="*/ 1313335 h 2921916"/>
              <a:gd name="connsiteX498" fmla="*/ 2871311 w 6420707"/>
              <a:gd name="connsiteY498" fmla="*/ 1274282 h 2921916"/>
              <a:gd name="connsiteX499" fmla="*/ 2832449 w 6420707"/>
              <a:gd name="connsiteY499" fmla="*/ 1303333 h 2921916"/>
              <a:gd name="connsiteX500" fmla="*/ 2798731 w 6420707"/>
              <a:gd name="connsiteY500" fmla="*/ 1339433 h 2921916"/>
              <a:gd name="connsiteX501" fmla="*/ 2801779 w 6420707"/>
              <a:gd name="connsiteY501" fmla="*/ 1322288 h 2921916"/>
              <a:gd name="connsiteX502" fmla="*/ 2825972 w 6420707"/>
              <a:gd name="connsiteY502" fmla="*/ 1270853 h 2921916"/>
              <a:gd name="connsiteX503" fmla="*/ 2795969 w 6420707"/>
              <a:gd name="connsiteY503" fmla="*/ 1282664 h 2921916"/>
              <a:gd name="connsiteX504" fmla="*/ 2767965 w 6420707"/>
              <a:gd name="connsiteY504" fmla="*/ 1328003 h 2921916"/>
              <a:gd name="connsiteX505" fmla="*/ 2738628 w 6420707"/>
              <a:gd name="connsiteY505" fmla="*/ 1347815 h 2921916"/>
              <a:gd name="connsiteX506" fmla="*/ 2678621 w 6420707"/>
              <a:gd name="connsiteY506" fmla="*/ 1426396 h 2921916"/>
              <a:gd name="connsiteX507" fmla="*/ 2644902 w 6420707"/>
              <a:gd name="connsiteY507" fmla="*/ 1487071 h 2921916"/>
              <a:gd name="connsiteX508" fmla="*/ 2583466 w 6420707"/>
              <a:gd name="connsiteY508" fmla="*/ 1574320 h 2921916"/>
              <a:gd name="connsiteX509" fmla="*/ 2521744 w 6420707"/>
              <a:gd name="connsiteY509" fmla="*/ 1655663 h 2921916"/>
              <a:gd name="connsiteX510" fmla="*/ 2512028 w 6420707"/>
              <a:gd name="connsiteY510" fmla="*/ 1669570 h 2921916"/>
              <a:gd name="connsiteX511" fmla="*/ 2516315 w 6420707"/>
              <a:gd name="connsiteY511" fmla="*/ 1644233 h 2921916"/>
              <a:gd name="connsiteX512" fmla="*/ 2545271 w 6420707"/>
              <a:gd name="connsiteY512" fmla="*/ 1621849 h 2921916"/>
              <a:gd name="connsiteX513" fmla="*/ 2561939 w 6420707"/>
              <a:gd name="connsiteY513" fmla="*/ 1589655 h 2921916"/>
              <a:gd name="connsiteX514" fmla="*/ 2562892 w 6420707"/>
              <a:gd name="connsiteY514" fmla="*/ 1569176 h 2921916"/>
              <a:gd name="connsiteX515" fmla="*/ 2568035 w 6420707"/>
              <a:gd name="connsiteY515" fmla="*/ 1548507 h 2921916"/>
              <a:gd name="connsiteX516" fmla="*/ 2563559 w 6420707"/>
              <a:gd name="connsiteY516" fmla="*/ 1498310 h 2921916"/>
              <a:gd name="connsiteX517" fmla="*/ 2576322 w 6420707"/>
              <a:gd name="connsiteY517" fmla="*/ 1428778 h 2921916"/>
              <a:gd name="connsiteX518" fmla="*/ 2537841 w 6420707"/>
              <a:gd name="connsiteY518" fmla="*/ 1448971 h 2921916"/>
              <a:gd name="connsiteX519" fmla="*/ 2534126 w 6420707"/>
              <a:gd name="connsiteY519" fmla="*/ 1484975 h 2921916"/>
              <a:gd name="connsiteX520" fmla="*/ 2525459 w 6420707"/>
              <a:gd name="connsiteY520" fmla="*/ 1527171 h 2921916"/>
              <a:gd name="connsiteX521" fmla="*/ 2513934 w 6420707"/>
              <a:gd name="connsiteY521" fmla="*/ 1469545 h 2921916"/>
              <a:gd name="connsiteX522" fmla="*/ 2499074 w 6420707"/>
              <a:gd name="connsiteY522" fmla="*/ 1437731 h 2921916"/>
              <a:gd name="connsiteX523" fmla="*/ 2492693 w 6420707"/>
              <a:gd name="connsiteY523" fmla="*/ 1405537 h 2921916"/>
              <a:gd name="connsiteX524" fmla="*/ 2480501 w 6420707"/>
              <a:gd name="connsiteY524" fmla="*/ 1376962 h 2921916"/>
              <a:gd name="connsiteX525" fmla="*/ 2449544 w 6420707"/>
              <a:gd name="connsiteY525" fmla="*/ 1325241 h 2921916"/>
              <a:gd name="connsiteX526" fmla="*/ 2455545 w 6420707"/>
              <a:gd name="connsiteY526" fmla="*/ 1394964 h 2921916"/>
              <a:gd name="connsiteX527" fmla="*/ 2470880 w 6420707"/>
              <a:gd name="connsiteY527" fmla="*/ 1462591 h 2921916"/>
              <a:gd name="connsiteX528" fmla="*/ 2457450 w 6420707"/>
              <a:gd name="connsiteY528" fmla="*/ 1423063 h 2921916"/>
              <a:gd name="connsiteX529" fmla="*/ 2439067 w 6420707"/>
              <a:gd name="connsiteY529" fmla="*/ 1343624 h 2921916"/>
              <a:gd name="connsiteX530" fmla="*/ 2412206 w 6420707"/>
              <a:gd name="connsiteY530" fmla="*/ 1310572 h 2921916"/>
              <a:gd name="connsiteX531" fmla="*/ 2419350 w 6420707"/>
              <a:gd name="connsiteY531" fmla="*/ 1387058 h 2921916"/>
              <a:gd name="connsiteX532" fmla="*/ 2429161 w 6420707"/>
              <a:gd name="connsiteY532" fmla="*/ 1466782 h 2921916"/>
              <a:gd name="connsiteX533" fmla="*/ 2429351 w 6420707"/>
              <a:gd name="connsiteY533" fmla="*/ 1471069 h 2921916"/>
              <a:gd name="connsiteX534" fmla="*/ 2413064 w 6420707"/>
              <a:gd name="connsiteY534" fmla="*/ 1400869 h 2921916"/>
              <a:gd name="connsiteX535" fmla="*/ 2382584 w 6420707"/>
              <a:gd name="connsiteY535" fmla="*/ 1338957 h 2921916"/>
              <a:gd name="connsiteX536" fmla="*/ 2382584 w 6420707"/>
              <a:gd name="connsiteY536" fmla="*/ 1384963 h 2921916"/>
              <a:gd name="connsiteX537" fmla="*/ 2388680 w 6420707"/>
              <a:gd name="connsiteY537" fmla="*/ 1431635 h 2921916"/>
              <a:gd name="connsiteX538" fmla="*/ 2364677 w 6420707"/>
              <a:gd name="connsiteY538" fmla="*/ 1406108 h 2921916"/>
              <a:gd name="connsiteX539" fmla="*/ 2365724 w 6420707"/>
              <a:gd name="connsiteY539" fmla="*/ 1454686 h 2921916"/>
              <a:gd name="connsiteX540" fmla="*/ 2374773 w 6420707"/>
              <a:gd name="connsiteY540" fmla="*/ 1536315 h 2921916"/>
              <a:gd name="connsiteX541" fmla="*/ 2386489 w 6420707"/>
              <a:gd name="connsiteY541" fmla="*/ 1575082 h 2921916"/>
              <a:gd name="connsiteX542" fmla="*/ 2396490 w 6420707"/>
              <a:gd name="connsiteY542" fmla="*/ 1613086 h 2921916"/>
              <a:gd name="connsiteX543" fmla="*/ 2416874 w 6420707"/>
              <a:gd name="connsiteY543" fmla="*/ 1655854 h 2921916"/>
              <a:gd name="connsiteX544" fmla="*/ 2416112 w 6420707"/>
              <a:gd name="connsiteY544" fmla="*/ 1680619 h 2921916"/>
              <a:gd name="connsiteX545" fmla="*/ 2423827 w 6420707"/>
              <a:gd name="connsiteY545" fmla="*/ 1728053 h 2921916"/>
              <a:gd name="connsiteX546" fmla="*/ 2434971 w 6420707"/>
              <a:gd name="connsiteY546" fmla="*/ 1966559 h 2921916"/>
              <a:gd name="connsiteX547" fmla="*/ 2420398 w 6420707"/>
              <a:gd name="connsiteY547" fmla="*/ 1982085 h 2921916"/>
              <a:gd name="connsiteX548" fmla="*/ 2404586 w 6420707"/>
              <a:gd name="connsiteY548" fmla="*/ 2044378 h 2921916"/>
              <a:gd name="connsiteX549" fmla="*/ 2410682 w 6420707"/>
              <a:gd name="connsiteY549" fmla="*/ 2065143 h 2921916"/>
              <a:gd name="connsiteX550" fmla="*/ 2409063 w 6420707"/>
              <a:gd name="connsiteY550" fmla="*/ 2079335 h 2921916"/>
              <a:gd name="connsiteX551" fmla="*/ 2380583 w 6420707"/>
              <a:gd name="connsiteY551" fmla="*/ 2086860 h 2921916"/>
              <a:gd name="connsiteX552" fmla="*/ 2332482 w 6420707"/>
              <a:gd name="connsiteY552" fmla="*/ 2107815 h 2921916"/>
              <a:gd name="connsiteX553" fmla="*/ 2292096 w 6420707"/>
              <a:gd name="connsiteY553" fmla="*/ 2161155 h 2921916"/>
              <a:gd name="connsiteX554" fmla="*/ 2262378 w 6420707"/>
              <a:gd name="connsiteY554" fmla="*/ 2153725 h 2921916"/>
              <a:gd name="connsiteX555" fmla="*/ 2230565 w 6420707"/>
              <a:gd name="connsiteY555" fmla="*/ 2131818 h 2921916"/>
              <a:gd name="connsiteX556" fmla="*/ 2235327 w 6420707"/>
              <a:gd name="connsiteY556" fmla="*/ 2117340 h 2921916"/>
              <a:gd name="connsiteX557" fmla="*/ 2148269 w 6420707"/>
              <a:gd name="connsiteY557" fmla="*/ 2075144 h 2921916"/>
              <a:gd name="connsiteX558" fmla="*/ 2175034 w 6420707"/>
              <a:gd name="connsiteY558" fmla="*/ 2056380 h 2921916"/>
              <a:gd name="connsiteX559" fmla="*/ 2211515 w 6420707"/>
              <a:gd name="connsiteY559" fmla="*/ 2049998 h 2921916"/>
              <a:gd name="connsiteX560" fmla="*/ 2218182 w 6420707"/>
              <a:gd name="connsiteY560" fmla="*/ 2015422 h 2921916"/>
              <a:gd name="connsiteX561" fmla="*/ 2229136 w 6420707"/>
              <a:gd name="connsiteY561" fmla="*/ 1996087 h 2921916"/>
              <a:gd name="connsiteX562" fmla="*/ 2232374 w 6420707"/>
              <a:gd name="connsiteY562" fmla="*/ 1965035 h 2921916"/>
              <a:gd name="connsiteX563" fmla="*/ 2234089 w 6420707"/>
              <a:gd name="connsiteY563" fmla="*/ 1896836 h 2921916"/>
              <a:gd name="connsiteX564" fmla="*/ 2247138 w 6420707"/>
              <a:gd name="connsiteY564" fmla="*/ 1885025 h 2921916"/>
              <a:gd name="connsiteX565" fmla="*/ 2243138 w 6420707"/>
              <a:gd name="connsiteY565" fmla="*/ 1859212 h 2921916"/>
              <a:gd name="connsiteX566" fmla="*/ 2246948 w 6420707"/>
              <a:gd name="connsiteY566" fmla="*/ 1858546 h 2921916"/>
              <a:gd name="connsiteX567" fmla="*/ 2243138 w 6420707"/>
              <a:gd name="connsiteY567" fmla="*/ 1857879 h 2921916"/>
              <a:gd name="connsiteX568" fmla="*/ 2242757 w 6420707"/>
              <a:gd name="connsiteY568" fmla="*/ 1849211 h 2921916"/>
              <a:gd name="connsiteX569" fmla="*/ 2242090 w 6420707"/>
              <a:gd name="connsiteY569" fmla="*/ 1844735 h 2921916"/>
              <a:gd name="connsiteX570" fmla="*/ 2244947 w 6420707"/>
              <a:gd name="connsiteY570" fmla="*/ 1845020 h 2921916"/>
              <a:gd name="connsiteX571" fmla="*/ 2241899 w 6420707"/>
              <a:gd name="connsiteY571" fmla="*/ 1843591 h 2921916"/>
              <a:gd name="connsiteX572" fmla="*/ 2241042 w 6420707"/>
              <a:gd name="connsiteY572" fmla="*/ 1839305 h 2921916"/>
              <a:gd name="connsiteX573" fmla="*/ 2249615 w 6420707"/>
              <a:gd name="connsiteY573" fmla="*/ 1841686 h 2921916"/>
              <a:gd name="connsiteX574" fmla="*/ 2239994 w 6420707"/>
              <a:gd name="connsiteY574" fmla="*/ 1834638 h 2921916"/>
              <a:gd name="connsiteX575" fmla="*/ 2238470 w 6420707"/>
              <a:gd name="connsiteY575" fmla="*/ 1828447 h 2921916"/>
              <a:gd name="connsiteX576" fmla="*/ 2240471 w 6420707"/>
              <a:gd name="connsiteY576" fmla="*/ 1830066 h 2921916"/>
              <a:gd name="connsiteX577" fmla="*/ 2255711 w 6420707"/>
              <a:gd name="connsiteY577" fmla="*/ 1844163 h 2921916"/>
              <a:gd name="connsiteX578" fmla="*/ 2241518 w 6420707"/>
              <a:gd name="connsiteY578" fmla="*/ 1820922 h 2921916"/>
              <a:gd name="connsiteX579" fmla="*/ 2234375 w 6420707"/>
              <a:gd name="connsiteY579" fmla="*/ 1811968 h 2921916"/>
              <a:gd name="connsiteX580" fmla="*/ 2234184 w 6420707"/>
              <a:gd name="connsiteY580" fmla="*/ 1811016 h 2921916"/>
              <a:gd name="connsiteX581" fmla="*/ 2259521 w 6420707"/>
              <a:gd name="connsiteY581" fmla="*/ 1830161 h 2921916"/>
              <a:gd name="connsiteX582" fmla="*/ 2241709 w 6420707"/>
              <a:gd name="connsiteY582" fmla="*/ 1809968 h 2921916"/>
              <a:gd name="connsiteX583" fmla="*/ 2243519 w 6420707"/>
              <a:gd name="connsiteY583" fmla="*/ 1809968 h 2921916"/>
              <a:gd name="connsiteX584" fmla="*/ 2255615 w 6420707"/>
              <a:gd name="connsiteY584" fmla="*/ 1815397 h 2921916"/>
              <a:gd name="connsiteX585" fmla="*/ 2283428 w 6420707"/>
              <a:gd name="connsiteY585" fmla="*/ 1810635 h 2921916"/>
              <a:gd name="connsiteX586" fmla="*/ 2257425 w 6420707"/>
              <a:gd name="connsiteY586" fmla="*/ 1808349 h 2921916"/>
              <a:gd name="connsiteX587" fmla="*/ 2248472 w 6420707"/>
              <a:gd name="connsiteY587" fmla="*/ 1801967 h 2921916"/>
              <a:gd name="connsiteX588" fmla="*/ 2245043 w 6420707"/>
              <a:gd name="connsiteY588" fmla="*/ 1795776 h 2921916"/>
              <a:gd name="connsiteX589" fmla="*/ 2247900 w 6420707"/>
              <a:gd name="connsiteY589" fmla="*/ 1797681 h 2921916"/>
              <a:gd name="connsiteX590" fmla="*/ 2269046 w 6420707"/>
              <a:gd name="connsiteY590" fmla="*/ 1803967 h 2921916"/>
              <a:gd name="connsiteX591" fmla="*/ 2288096 w 6420707"/>
              <a:gd name="connsiteY591" fmla="*/ 1795490 h 2921916"/>
              <a:gd name="connsiteX592" fmla="*/ 2269522 w 6420707"/>
              <a:gd name="connsiteY592" fmla="*/ 1797871 h 2921916"/>
              <a:gd name="connsiteX593" fmla="*/ 2254377 w 6420707"/>
              <a:gd name="connsiteY593" fmla="*/ 1789204 h 2921916"/>
              <a:gd name="connsiteX594" fmla="*/ 2251424 w 6420707"/>
              <a:gd name="connsiteY594" fmla="*/ 1786441 h 2921916"/>
              <a:gd name="connsiteX595" fmla="*/ 2240661 w 6420707"/>
              <a:gd name="connsiteY595" fmla="*/ 1775107 h 2921916"/>
              <a:gd name="connsiteX596" fmla="*/ 2241042 w 6420707"/>
              <a:gd name="connsiteY596" fmla="*/ 1775107 h 2921916"/>
              <a:gd name="connsiteX597" fmla="*/ 2246852 w 6420707"/>
              <a:gd name="connsiteY597" fmla="*/ 1778155 h 2921916"/>
              <a:gd name="connsiteX598" fmla="*/ 2249710 w 6420707"/>
              <a:gd name="connsiteY598" fmla="*/ 1781965 h 2921916"/>
              <a:gd name="connsiteX599" fmla="*/ 2254472 w 6420707"/>
              <a:gd name="connsiteY599" fmla="*/ 1782917 h 2921916"/>
              <a:gd name="connsiteX600" fmla="*/ 2264474 w 6420707"/>
              <a:gd name="connsiteY600" fmla="*/ 1789299 h 2921916"/>
              <a:gd name="connsiteX601" fmla="*/ 2284095 w 6420707"/>
              <a:gd name="connsiteY601" fmla="*/ 1793871 h 2921916"/>
              <a:gd name="connsiteX602" fmla="*/ 2268093 w 6420707"/>
              <a:gd name="connsiteY602" fmla="*/ 1784536 h 2921916"/>
              <a:gd name="connsiteX603" fmla="*/ 2260378 w 6420707"/>
              <a:gd name="connsiteY603" fmla="*/ 1776535 h 2921916"/>
              <a:gd name="connsiteX604" fmla="*/ 2269522 w 6420707"/>
              <a:gd name="connsiteY604" fmla="*/ 1778821 h 2921916"/>
              <a:gd name="connsiteX605" fmla="*/ 2289143 w 6420707"/>
              <a:gd name="connsiteY605" fmla="*/ 1771011 h 2921916"/>
              <a:gd name="connsiteX606" fmla="*/ 2270855 w 6420707"/>
              <a:gd name="connsiteY606" fmla="*/ 1772725 h 2921916"/>
              <a:gd name="connsiteX607" fmla="*/ 2256187 w 6420707"/>
              <a:gd name="connsiteY607" fmla="*/ 1762057 h 2921916"/>
              <a:gd name="connsiteX608" fmla="*/ 2249710 w 6420707"/>
              <a:gd name="connsiteY608" fmla="*/ 1754533 h 2921916"/>
              <a:gd name="connsiteX609" fmla="*/ 2243233 w 6420707"/>
              <a:gd name="connsiteY609" fmla="*/ 1747103 h 2921916"/>
              <a:gd name="connsiteX610" fmla="*/ 2226374 w 6420707"/>
              <a:gd name="connsiteY610" fmla="*/ 1732244 h 2921916"/>
              <a:gd name="connsiteX611" fmla="*/ 2216182 w 6420707"/>
              <a:gd name="connsiteY611" fmla="*/ 1728148 h 2921916"/>
              <a:gd name="connsiteX612" fmla="*/ 2249424 w 6420707"/>
              <a:gd name="connsiteY612" fmla="*/ 1717385 h 2921916"/>
              <a:gd name="connsiteX613" fmla="*/ 2216944 w 6420707"/>
              <a:gd name="connsiteY613" fmla="*/ 1720147 h 2921916"/>
              <a:gd name="connsiteX614" fmla="*/ 2207038 w 6420707"/>
              <a:gd name="connsiteY614" fmla="*/ 1717576 h 2921916"/>
              <a:gd name="connsiteX615" fmla="*/ 2213991 w 6420707"/>
              <a:gd name="connsiteY615" fmla="*/ 1716433 h 2921916"/>
              <a:gd name="connsiteX616" fmla="*/ 2233803 w 6420707"/>
              <a:gd name="connsiteY616" fmla="*/ 1705860 h 2921916"/>
              <a:gd name="connsiteX617" fmla="*/ 2220849 w 6420707"/>
              <a:gd name="connsiteY617" fmla="*/ 1710051 h 2921916"/>
              <a:gd name="connsiteX618" fmla="*/ 2220944 w 6420707"/>
              <a:gd name="connsiteY618" fmla="*/ 1709384 h 2921916"/>
              <a:gd name="connsiteX619" fmla="*/ 2188655 w 6420707"/>
              <a:gd name="connsiteY619" fmla="*/ 1707765 h 2921916"/>
              <a:gd name="connsiteX620" fmla="*/ 2201323 w 6420707"/>
              <a:gd name="connsiteY620" fmla="*/ 1698716 h 2921916"/>
              <a:gd name="connsiteX621" fmla="*/ 2199513 w 6420707"/>
              <a:gd name="connsiteY621" fmla="*/ 1697287 h 2921916"/>
              <a:gd name="connsiteX622" fmla="*/ 2202656 w 6420707"/>
              <a:gd name="connsiteY622" fmla="*/ 1695287 h 2921916"/>
              <a:gd name="connsiteX623" fmla="*/ 2212372 w 6420707"/>
              <a:gd name="connsiteY623" fmla="*/ 1684048 h 2921916"/>
              <a:gd name="connsiteX624" fmla="*/ 2187988 w 6420707"/>
              <a:gd name="connsiteY624" fmla="*/ 1692430 h 2921916"/>
              <a:gd name="connsiteX625" fmla="*/ 2157984 w 6420707"/>
              <a:gd name="connsiteY625" fmla="*/ 1689096 h 2921916"/>
              <a:gd name="connsiteX626" fmla="*/ 2154460 w 6420707"/>
              <a:gd name="connsiteY626" fmla="*/ 1690239 h 2921916"/>
              <a:gd name="connsiteX627" fmla="*/ 2149983 w 6420707"/>
              <a:gd name="connsiteY627" fmla="*/ 1688143 h 2921916"/>
              <a:gd name="connsiteX628" fmla="*/ 2152174 w 6420707"/>
              <a:gd name="connsiteY628" fmla="*/ 1685476 h 2921916"/>
              <a:gd name="connsiteX629" fmla="*/ 2155603 w 6420707"/>
              <a:gd name="connsiteY629" fmla="*/ 1684333 h 2921916"/>
              <a:gd name="connsiteX630" fmla="*/ 2165318 w 6420707"/>
              <a:gd name="connsiteY630" fmla="*/ 1685286 h 2921916"/>
              <a:gd name="connsiteX631" fmla="*/ 2162556 w 6420707"/>
              <a:gd name="connsiteY631" fmla="*/ 1682238 h 2921916"/>
              <a:gd name="connsiteX632" fmla="*/ 2183225 w 6420707"/>
              <a:gd name="connsiteY632" fmla="*/ 1673570 h 2921916"/>
              <a:gd name="connsiteX633" fmla="*/ 2164175 w 6420707"/>
              <a:gd name="connsiteY633" fmla="*/ 1676142 h 2921916"/>
              <a:gd name="connsiteX634" fmla="*/ 2164271 w 6420707"/>
              <a:gd name="connsiteY634" fmla="*/ 1676047 h 2921916"/>
              <a:gd name="connsiteX635" fmla="*/ 2178463 w 6420707"/>
              <a:gd name="connsiteY635" fmla="*/ 1662235 h 2921916"/>
              <a:gd name="connsiteX636" fmla="*/ 2163699 w 6420707"/>
              <a:gd name="connsiteY636" fmla="*/ 1670713 h 2921916"/>
              <a:gd name="connsiteX637" fmla="*/ 2162175 w 6420707"/>
              <a:gd name="connsiteY637" fmla="*/ 1665950 h 2921916"/>
              <a:gd name="connsiteX638" fmla="*/ 2150745 w 6420707"/>
              <a:gd name="connsiteY638" fmla="*/ 1668522 h 2921916"/>
              <a:gd name="connsiteX639" fmla="*/ 2166747 w 6420707"/>
              <a:gd name="connsiteY639" fmla="*/ 1650424 h 2921916"/>
              <a:gd name="connsiteX640" fmla="*/ 2137410 w 6420707"/>
              <a:gd name="connsiteY640" fmla="*/ 1664617 h 2921916"/>
              <a:gd name="connsiteX641" fmla="*/ 2129409 w 6420707"/>
              <a:gd name="connsiteY641" fmla="*/ 1665474 h 2921916"/>
              <a:gd name="connsiteX642" fmla="*/ 2123694 w 6420707"/>
              <a:gd name="connsiteY642" fmla="*/ 1645948 h 2921916"/>
              <a:gd name="connsiteX643" fmla="*/ 2098834 w 6420707"/>
              <a:gd name="connsiteY643" fmla="*/ 1664998 h 2921916"/>
              <a:gd name="connsiteX644" fmla="*/ 2095976 w 6420707"/>
              <a:gd name="connsiteY644" fmla="*/ 1662331 h 2921916"/>
              <a:gd name="connsiteX645" fmla="*/ 2070068 w 6420707"/>
              <a:gd name="connsiteY645" fmla="*/ 1663093 h 2921916"/>
              <a:gd name="connsiteX646" fmla="*/ 2048637 w 6420707"/>
              <a:gd name="connsiteY646" fmla="*/ 1663283 h 2921916"/>
              <a:gd name="connsiteX647" fmla="*/ 2039303 w 6420707"/>
              <a:gd name="connsiteY647" fmla="*/ 1666045 h 2921916"/>
              <a:gd name="connsiteX648" fmla="*/ 2035207 w 6420707"/>
              <a:gd name="connsiteY648" fmla="*/ 1670236 h 2921916"/>
              <a:gd name="connsiteX649" fmla="*/ 2023015 w 6420707"/>
              <a:gd name="connsiteY649" fmla="*/ 1669379 h 2921916"/>
              <a:gd name="connsiteX650" fmla="*/ 2022443 w 6420707"/>
              <a:gd name="connsiteY650" fmla="*/ 1668998 h 2921916"/>
              <a:gd name="connsiteX651" fmla="*/ 2022253 w 6420707"/>
              <a:gd name="connsiteY651" fmla="*/ 1669093 h 2921916"/>
              <a:gd name="connsiteX652" fmla="*/ 2017395 w 6420707"/>
              <a:gd name="connsiteY652" fmla="*/ 1666331 h 2921916"/>
              <a:gd name="connsiteX653" fmla="*/ 2020729 w 6420707"/>
              <a:gd name="connsiteY653" fmla="*/ 1670141 h 2921916"/>
              <a:gd name="connsiteX654" fmla="*/ 2016538 w 6420707"/>
              <a:gd name="connsiteY654" fmla="*/ 1676047 h 2921916"/>
              <a:gd name="connsiteX655" fmla="*/ 2009013 w 6420707"/>
              <a:gd name="connsiteY655" fmla="*/ 1679952 h 2921916"/>
              <a:gd name="connsiteX656" fmla="*/ 2005298 w 6420707"/>
              <a:gd name="connsiteY656" fmla="*/ 1682047 h 2921916"/>
              <a:gd name="connsiteX657" fmla="*/ 1998821 w 6420707"/>
              <a:gd name="connsiteY657" fmla="*/ 1679666 h 2921916"/>
              <a:gd name="connsiteX658" fmla="*/ 2001488 w 6420707"/>
              <a:gd name="connsiteY658" fmla="*/ 1682238 h 2921916"/>
              <a:gd name="connsiteX659" fmla="*/ 1998726 w 6420707"/>
              <a:gd name="connsiteY659" fmla="*/ 1688239 h 2921916"/>
              <a:gd name="connsiteX660" fmla="*/ 1992916 w 6420707"/>
              <a:gd name="connsiteY660" fmla="*/ 1696144 h 2921916"/>
              <a:gd name="connsiteX661" fmla="*/ 1979962 w 6420707"/>
              <a:gd name="connsiteY661" fmla="*/ 1701574 h 2921916"/>
              <a:gd name="connsiteX662" fmla="*/ 1957769 w 6420707"/>
              <a:gd name="connsiteY662" fmla="*/ 1730720 h 2921916"/>
              <a:gd name="connsiteX663" fmla="*/ 1947482 w 6420707"/>
              <a:gd name="connsiteY663" fmla="*/ 1727101 h 2921916"/>
              <a:gd name="connsiteX664" fmla="*/ 1913858 w 6420707"/>
              <a:gd name="connsiteY664" fmla="*/ 1763391 h 2921916"/>
              <a:gd name="connsiteX665" fmla="*/ 1882140 w 6420707"/>
              <a:gd name="connsiteY665" fmla="*/ 1894931 h 2921916"/>
              <a:gd name="connsiteX666" fmla="*/ 1854518 w 6420707"/>
              <a:gd name="connsiteY666" fmla="*/ 1927507 h 2921916"/>
              <a:gd name="connsiteX667" fmla="*/ 1846707 w 6420707"/>
              <a:gd name="connsiteY667" fmla="*/ 1940270 h 2921916"/>
              <a:gd name="connsiteX668" fmla="*/ 1831848 w 6420707"/>
              <a:gd name="connsiteY668" fmla="*/ 1928173 h 2921916"/>
              <a:gd name="connsiteX669" fmla="*/ 1804130 w 6420707"/>
              <a:gd name="connsiteY669" fmla="*/ 1900741 h 2921916"/>
              <a:gd name="connsiteX670" fmla="*/ 1783937 w 6420707"/>
              <a:gd name="connsiteY670" fmla="*/ 1871214 h 2921916"/>
              <a:gd name="connsiteX671" fmla="*/ 1766602 w 6420707"/>
              <a:gd name="connsiteY671" fmla="*/ 1860927 h 2921916"/>
              <a:gd name="connsiteX672" fmla="*/ 1754124 w 6420707"/>
              <a:gd name="connsiteY672" fmla="*/ 1849973 h 2921916"/>
              <a:gd name="connsiteX673" fmla="*/ 1733741 w 6420707"/>
              <a:gd name="connsiteY673" fmla="*/ 1845782 h 2921916"/>
              <a:gd name="connsiteX674" fmla="*/ 1749457 w 6420707"/>
              <a:gd name="connsiteY674" fmla="*/ 1813397 h 2921916"/>
              <a:gd name="connsiteX675" fmla="*/ 1802320 w 6420707"/>
              <a:gd name="connsiteY675" fmla="*/ 1760914 h 2921916"/>
              <a:gd name="connsiteX676" fmla="*/ 1855565 w 6420707"/>
              <a:gd name="connsiteY676" fmla="*/ 1703193 h 2921916"/>
              <a:gd name="connsiteX677" fmla="*/ 1872520 w 6420707"/>
              <a:gd name="connsiteY677" fmla="*/ 1675666 h 2921916"/>
              <a:gd name="connsiteX678" fmla="*/ 1902809 w 6420707"/>
              <a:gd name="connsiteY678" fmla="*/ 1646519 h 2921916"/>
              <a:gd name="connsiteX679" fmla="*/ 1993868 w 6420707"/>
              <a:gd name="connsiteY679" fmla="*/ 1559080 h 2921916"/>
              <a:gd name="connsiteX680" fmla="*/ 2033778 w 6420707"/>
              <a:gd name="connsiteY680" fmla="*/ 1493833 h 2921916"/>
              <a:gd name="connsiteX681" fmla="*/ 2099310 w 6420707"/>
              <a:gd name="connsiteY681" fmla="*/ 1341243 h 2921916"/>
              <a:gd name="connsiteX682" fmla="*/ 2127885 w 6420707"/>
              <a:gd name="connsiteY682" fmla="*/ 1264090 h 2921916"/>
              <a:gd name="connsiteX683" fmla="*/ 2149602 w 6420707"/>
              <a:gd name="connsiteY683" fmla="*/ 1229515 h 2921916"/>
              <a:gd name="connsiteX684" fmla="*/ 2177225 w 6420707"/>
              <a:gd name="connsiteY684" fmla="*/ 1171984 h 2921916"/>
              <a:gd name="connsiteX685" fmla="*/ 2225135 w 6420707"/>
              <a:gd name="connsiteY685" fmla="*/ 1113786 h 2921916"/>
              <a:gd name="connsiteX686" fmla="*/ 2239899 w 6420707"/>
              <a:gd name="connsiteY686" fmla="*/ 1087211 h 2921916"/>
              <a:gd name="connsiteX687" fmla="*/ 2255330 w 6420707"/>
              <a:gd name="connsiteY687" fmla="*/ 1059112 h 2921916"/>
              <a:gd name="connsiteX688" fmla="*/ 2240852 w 6420707"/>
              <a:gd name="connsiteY688" fmla="*/ 1023965 h 2921916"/>
              <a:gd name="connsiteX689" fmla="*/ 2230374 w 6420707"/>
              <a:gd name="connsiteY689" fmla="*/ 1014154 h 2921916"/>
              <a:gd name="connsiteX690" fmla="*/ 2227136 w 6420707"/>
              <a:gd name="connsiteY690" fmla="*/ 1000057 h 2921916"/>
              <a:gd name="connsiteX691" fmla="*/ 2215801 w 6420707"/>
              <a:gd name="connsiteY691" fmla="*/ 988056 h 2921916"/>
              <a:gd name="connsiteX692" fmla="*/ 2191417 w 6420707"/>
              <a:gd name="connsiteY692" fmla="*/ 972435 h 2921916"/>
              <a:gd name="connsiteX693" fmla="*/ 2158651 w 6420707"/>
              <a:gd name="connsiteY693" fmla="*/ 976912 h 2921916"/>
              <a:gd name="connsiteX694" fmla="*/ 2123408 w 6420707"/>
              <a:gd name="connsiteY694" fmla="*/ 978531 h 2921916"/>
              <a:gd name="connsiteX695" fmla="*/ 2081784 w 6420707"/>
              <a:gd name="connsiteY695" fmla="*/ 1052064 h 2921916"/>
              <a:gd name="connsiteX696" fmla="*/ 2080832 w 6420707"/>
              <a:gd name="connsiteY696" fmla="*/ 1158934 h 2921916"/>
              <a:gd name="connsiteX697" fmla="*/ 1984439 w 6420707"/>
              <a:gd name="connsiteY697" fmla="*/ 1333147 h 2921916"/>
              <a:gd name="connsiteX698" fmla="*/ 1932527 w 6420707"/>
              <a:gd name="connsiteY698" fmla="*/ 1409632 h 2921916"/>
              <a:gd name="connsiteX699" fmla="*/ 1881759 w 6420707"/>
              <a:gd name="connsiteY699" fmla="*/ 1492024 h 2921916"/>
              <a:gd name="connsiteX700" fmla="*/ 1822514 w 6420707"/>
              <a:gd name="connsiteY700" fmla="*/ 1516408 h 2921916"/>
              <a:gd name="connsiteX701" fmla="*/ 1765078 w 6420707"/>
              <a:gd name="connsiteY701" fmla="*/ 1545173 h 2921916"/>
              <a:gd name="connsiteX702" fmla="*/ 1679353 w 6420707"/>
              <a:gd name="connsiteY702" fmla="*/ 1589369 h 2921916"/>
              <a:gd name="connsiteX703" fmla="*/ 1647730 w 6420707"/>
              <a:gd name="connsiteY703" fmla="*/ 1599847 h 2921916"/>
              <a:gd name="connsiteX704" fmla="*/ 1625632 w 6420707"/>
              <a:gd name="connsiteY704" fmla="*/ 1617944 h 2921916"/>
              <a:gd name="connsiteX705" fmla="*/ 1602677 w 6420707"/>
              <a:gd name="connsiteY705" fmla="*/ 1633756 h 2921916"/>
              <a:gd name="connsiteX706" fmla="*/ 1600581 w 6420707"/>
              <a:gd name="connsiteY706" fmla="*/ 1635185 h 2921916"/>
              <a:gd name="connsiteX707" fmla="*/ 1599914 w 6420707"/>
              <a:gd name="connsiteY707" fmla="*/ 1634232 h 2921916"/>
              <a:gd name="connsiteX708" fmla="*/ 1531811 w 6420707"/>
              <a:gd name="connsiteY708" fmla="*/ 1533934 h 2921916"/>
              <a:gd name="connsiteX709" fmla="*/ 1519619 w 6420707"/>
              <a:gd name="connsiteY709" fmla="*/ 1512407 h 2921916"/>
              <a:gd name="connsiteX710" fmla="*/ 1519714 w 6420707"/>
              <a:gd name="connsiteY710" fmla="*/ 1511836 h 2921916"/>
              <a:gd name="connsiteX711" fmla="*/ 1528667 w 6420707"/>
              <a:gd name="connsiteY711" fmla="*/ 1485166 h 2921916"/>
              <a:gd name="connsiteX712" fmla="*/ 1532763 w 6420707"/>
              <a:gd name="connsiteY712" fmla="*/ 1458496 h 2921916"/>
              <a:gd name="connsiteX713" fmla="*/ 1522000 w 6420707"/>
              <a:gd name="connsiteY713" fmla="*/ 1408108 h 2921916"/>
              <a:gd name="connsiteX714" fmla="*/ 1519999 w 6420707"/>
              <a:gd name="connsiteY714" fmla="*/ 1405346 h 2921916"/>
              <a:gd name="connsiteX715" fmla="*/ 1562291 w 6420707"/>
              <a:gd name="connsiteY715" fmla="*/ 1340671 h 2921916"/>
              <a:gd name="connsiteX716" fmla="*/ 1632490 w 6420707"/>
              <a:gd name="connsiteY716" fmla="*/ 1244564 h 2921916"/>
              <a:gd name="connsiteX717" fmla="*/ 1695545 w 6420707"/>
              <a:gd name="connsiteY717" fmla="*/ 1204464 h 2921916"/>
              <a:gd name="connsiteX718" fmla="*/ 1750790 w 6420707"/>
              <a:gd name="connsiteY718" fmla="*/ 1158077 h 2921916"/>
              <a:gd name="connsiteX719" fmla="*/ 1808607 w 6420707"/>
              <a:gd name="connsiteY719" fmla="*/ 1115310 h 2921916"/>
              <a:gd name="connsiteX720" fmla="*/ 1861185 w 6420707"/>
              <a:gd name="connsiteY720" fmla="*/ 1069780 h 2921916"/>
              <a:gd name="connsiteX721" fmla="*/ 1808321 w 6420707"/>
              <a:gd name="connsiteY721" fmla="*/ 1081972 h 2921916"/>
              <a:gd name="connsiteX722" fmla="*/ 1759458 w 6420707"/>
              <a:gd name="connsiteY722" fmla="*/ 1111786 h 2921916"/>
              <a:gd name="connsiteX723" fmla="*/ 1795653 w 6420707"/>
              <a:gd name="connsiteY723" fmla="*/ 1055398 h 2921916"/>
              <a:gd name="connsiteX724" fmla="*/ 1812798 w 6420707"/>
              <a:gd name="connsiteY724" fmla="*/ 1026727 h 2921916"/>
              <a:gd name="connsiteX725" fmla="*/ 1841849 w 6420707"/>
              <a:gd name="connsiteY725" fmla="*/ 975483 h 2921916"/>
              <a:gd name="connsiteX726" fmla="*/ 1787652 w 6420707"/>
              <a:gd name="connsiteY726" fmla="*/ 1011297 h 2921916"/>
              <a:gd name="connsiteX727" fmla="*/ 1738408 w 6420707"/>
              <a:gd name="connsiteY727" fmla="*/ 1067399 h 2921916"/>
              <a:gd name="connsiteX728" fmla="*/ 1770983 w 6420707"/>
              <a:gd name="connsiteY728" fmla="*/ 1013583 h 2921916"/>
              <a:gd name="connsiteX729" fmla="*/ 1794510 w 6420707"/>
              <a:gd name="connsiteY729" fmla="*/ 977102 h 2921916"/>
              <a:gd name="connsiteX730" fmla="*/ 1812131 w 6420707"/>
              <a:gd name="connsiteY730" fmla="*/ 926524 h 2921916"/>
              <a:gd name="connsiteX731" fmla="*/ 1755077 w 6420707"/>
              <a:gd name="connsiteY731" fmla="*/ 976340 h 2921916"/>
              <a:gd name="connsiteX732" fmla="*/ 1717262 w 6420707"/>
              <a:gd name="connsiteY732" fmla="*/ 1027394 h 2921916"/>
              <a:gd name="connsiteX733" fmla="*/ 1704880 w 6420707"/>
              <a:gd name="connsiteY733" fmla="*/ 1034157 h 2921916"/>
              <a:gd name="connsiteX734" fmla="*/ 1709547 w 6420707"/>
              <a:gd name="connsiteY734" fmla="*/ 1021108 h 2921916"/>
              <a:gd name="connsiteX735" fmla="*/ 1747171 w 6420707"/>
              <a:gd name="connsiteY735" fmla="*/ 978817 h 2921916"/>
              <a:gd name="connsiteX736" fmla="*/ 1785176 w 6420707"/>
              <a:gd name="connsiteY736" fmla="*/ 919000 h 2921916"/>
              <a:gd name="connsiteX737" fmla="*/ 1726597 w 6420707"/>
              <a:gd name="connsiteY737" fmla="*/ 954718 h 2921916"/>
              <a:gd name="connsiteX738" fmla="*/ 1706975 w 6420707"/>
              <a:gd name="connsiteY738" fmla="*/ 971006 h 2921916"/>
              <a:gd name="connsiteX739" fmla="*/ 1682782 w 6420707"/>
              <a:gd name="connsiteY739" fmla="*/ 1000343 h 2921916"/>
              <a:gd name="connsiteX740" fmla="*/ 1656112 w 6420707"/>
              <a:gd name="connsiteY740" fmla="*/ 1021774 h 2921916"/>
              <a:gd name="connsiteX741" fmla="*/ 1609916 w 6420707"/>
              <a:gd name="connsiteY741" fmla="*/ 1055112 h 2921916"/>
              <a:gd name="connsiteX742" fmla="*/ 1583436 w 6420707"/>
              <a:gd name="connsiteY742" fmla="*/ 1016917 h 2921916"/>
              <a:gd name="connsiteX743" fmla="*/ 1576673 w 6420707"/>
              <a:gd name="connsiteY743" fmla="*/ 1004534 h 2921916"/>
              <a:gd name="connsiteX744" fmla="*/ 1582579 w 6420707"/>
              <a:gd name="connsiteY744" fmla="*/ 967768 h 2921916"/>
              <a:gd name="connsiteX745" fmla="*/ 1547241 w 6420707"/>
              <a:gd name="connsiteY745" fmla="*/ 933763 h 2921916"/>
              <a:gd name="connsiteX746" fmla="*/ 1548194 w 6420707"/>
              <a:gd name="connsiteY746" fmla="*/ 978531 h 2921916"/>
              <a:gd name="connsiteX747" fmla="*/ 1542383 w 6420707"/>
              <a:gd name="connsiteY747" fmla="*/ 1006534 h 2921916"/>
              <a:gd name="connsiteX748" fmla="*/ 1550384 w 6420707"/>
              <a:gd name="connsiteY748" fmla="*/ 1046158 h 2921916"/>
              <a:gd name="connsiteX749" fmla="*/ 1548194 w 6420707"/>
              <a:gd name="connsiteY749" fmla="*/ 1067209 h 2921916"/>
              <a:gd name="connsiteX750" fmla="*/ 1554004 w 6420707"/>
              <a:gd name="connsiteY750" fmla="*/ 1085782 h 2921916"/>
              <a:gd name="connsiteX751" fmla="*/ 1552385 w 6420707"/>
              <a:gd name="connsiteY751" fmla="*/ 1127026 h 2921916"/>
              <a:gd name="connsiteX752" fmla="*/ 1556004 w 6420707"/>
              <a:gd name="connsiteY752" fmla="*/ 1166554 h 2921916"/>
              <a:gd name="connsiteX753" fmla="*/ 1522571 w 6420707"/>
              <a:gd name="connsiteY753" fmla="*/ 1222085 h 2921916"/>
              <a:gd name="connsiteX754" fmla="*/ 1449419 w 6420707"/>
              <a:gd name="connsiteY754" fmla="*/ 1308858 h 2921916"/>
              <a:gd name="connsiteX755" fmla="*/ 1446371 w 6420707"/>
              <a:gd name="connsiteY755" fmla="*/ 1305905 h 2921916"/>
              <a:gd name="connsiteX756" fmla="*/ 1439037 w 6420707"/>
              <a:gd name="connsiteY756" fmla="*/ 1292189 h 2921916"/>
              <a:gd name="connsiteX757" fmla="*/ 1416082 w 6420707"/>
              <a:gd name="connsiteY757" fmla="*/ 1289046 h 2921916"/>
              <a:gd name="connsiteX758" fmla="*/ 1410653 w 6420707"/>
              <a:gd name="connsiteY758" fmla="*/ 1287903 h 2921916"/>
              <a:gd name="connsiteX759" fmla="*/ 1382744 w 6420707"/>
              <a:gd name="connsiteY759" fmla="*/ 1238754 h 2921916"/>
              <a:gd name="connsiteX760" fmla="*/ 1452848 w 6420707"/>
              <a:gd name="connsiteY760" fmla="*/ 1093212 h 2921916"/>
              <a:gd name="connsiteX761" fmla="*/ 1459040 w 6420707"/>
              <a:gd name="connsiteY761" fmla="*/ 1075400 h 2921916"/>
              <a:gd name="connsiteX762" fmla="*/ 1469898 w 6420707"/>
              <a:gd name="connsiteY762" fmla="*/ 1018345 h 2921916"/>
              <a:gd name="connsiteX763" fmla="*/ 1475423 w 6420707"/>
              <a:gd name="connsiteY763" fmla="*/ 981388 h 2921916"/>
              <a:gd name="connsiteX764" fmla="*/ 1543717 w 6420707"/>
              <a:gd name="connsiteY764" fmla="*/ 884614 h 2921916"/>
              <a:gd name="connsiteX765" fmla="*/ 1548194 w 6420707"/>
              <a:gd name="connsiteY765" fmla="*/ 841561 h 2921916"/>
              <a:gd name="connsiteX766" fmla="*/ 1531049 w 6420707"/>
              <a:gd name="connsiteY766" fmla="*/ 833751 h 2921916"/>
              <a:gd name="connsiteX767" fmla="*/ 1511903 w 6420707"/>
              <a:gd name="connsiteY767" fmla="*/ 813844 h 2921916"/>
              <a:gd name="connsiteX768" fmla="*/ 1487234 w 6420707"/>
              <a:gd name="connsiteY768" fmla="*/ 789555 h 2921916"/>
              <a:gd name="connsiteX769" fmla="*/ 1474756 w 6420707"/>
              <a:gd name="connsiteY769" fmla="*/ 804604 h 2921916"/>
              <a:gd name="connsiteX770" fmla="*/ 1499711 w 6420707"/>
              <a:gd name="connsiteY770" fmla="*/ 716308 h 2921916"/>
              <a:gd name="connsiteX771" fmla="*/ 1499807 w 6420707"/>
              <a:gd name="connsiteY771" fmla="*/ 678779 h 2921916"/>
              <a:gd name="connsiteX772" fmla="*/ 1476756 w 6420707"/>
              <a:gd name="connsiteY772" fmla="*/ 696496 h 2921916"/>
              <a:gd name="connsiteX773" fmla="*/ 1457420 w 6420707"/>
              <a:gd name="connsiteY773" fmla="*/ 751550 h 2921916"/>
              <a:gd name="connsiteX774" fmla="*/ 1431989 w 6420707"/>
              <a:gd name="connsiteY774" fmla="*/ 807652 h 2921916"/>
              <a:gd name="connsiteX775" fmla="*/ 1401032 w 6420707"/>
              <a:gd name="connsiteY775" fmla="*/ 838704 h 2921916"/>
              <a:gd name="connsiteX776" fmla="*/ 1386459 w 6420707"/>
              <a:gd name="connsiteY776" fmla="*/ 920428 h 2921916"/>
              <a:gd name="connsiteX777" fmla="*/ 1381506 w 6420707"/>
              <a:gd name="connsiteY777" fmla="*/ 951956 h 2921916"/>
              <a:gd name="connsiteX778" fmla="*/ 1365218 w 6420707"/>
              <a:gd name="connsiteY778" fmla="*/ 967101 h 2921916"/>
              <a:gd name="connsiteX779" fmla="*/ 1358456 w 6420707"/>
              <a:gd name="connsiteY779" fmla="*/ 990342 h 2921916"/>
              <a:gd name="connsiteX780" fmla="*/ 1288352 w 6420707"/>
              <a:gd name="connsiteY780" fmla="*/ 1120168 h 2921916"/>
              <a:gd name="connsiteX781" fmla="*/ 1250728 w 6420707"/>
              <a:gd name="connsiteY781" fmla="*/ 1178270 h 2921916"/>
              <a:gd name="connsiteX782" fmla="*/ 1203770 w 6420707"/>
              <a:gd name="connsiteY782" fmla="*/ 1252851 h 2921916"/>
              <a:gd name="connsiteX783" fmla="*/ 1116997 w 6420707"/>
              <a:gd name="connsiteY783" fmla="*/ 1307429 h 2921916"/>
              <a:gd name="connsiteX784" fmla="*/ 1027557 w 6420707"/>
              <a:gd name="connsiteY784" fmla="*/ 1351435 h 2921916"/>
              <a:gd name="connsiteX785" fmla="*/ 999935 w 6420707"/>
              <a:gd name="connsiteY785" fmla="*/ 1357150 h 2921916"/>
              <a:gd name="connsiteX786" fmla="*/ 997649 w 6420707"/>
              <a:gd name="connsiteY786" fmla="*/ 1355626 h 2921916"/>
              <a:gd name="connsiteX787" fmla="*/ 990791 w 6420707"/>
              <a:gd name="connsiteY787" fmla="*/ 1353340 h 2921916"/>
              <a:gd name="connsiteX788" fmla="*/ 993839 w 6420707"/>
              <a:gd name="connsiteY788" fmla="*/ 1341433 h 2921916"/>
              <a:gd name="connsiteX789" fmla="*/ 1002411 w 6420707"/>
              <a:gd name="connsiteY789" fmla="*/ 1332289 h 2921916"/>
              <a:gd name="connsiteX790" fmla="*/ 1008412 w 6420707"/>
              <a:gd name="connsiteY790" fmla="*/ 1294475 h 2921916"/>
              <a:gd name="connsiteX791" fmla="*/ 1017365 w 6420707"/>
              <a:gd name="connsiteY791" fmla="*/ 1257899 h 2921916"/>
              <a:gd name="connsiteX792" fmla="*/ 1019175 w 6420707"/>
              <a:gd name="connsiteY792" fmla="*/ 1236468 h 2921916"/>
              <a:gd name="connsiteX793" fmla="*/ 1021747 w 6420707"/>
              <a:gd name="connsiteY793" fmla="*/ 1205226 h 2921916"/>
              <a:gd name="connsiteX794" fmla="*/ 1035749 w 6420707"/>
              <a:gd name="connsiteY794" fmla="*/ 1166078 h 2921916"/>
              <a:gd name="connsiteX795" fmla="*/ 1038701 w 6420707"/>
              <a:gd name="connsiteY795" fmla="*/ 1154553 h 2921916"/>
              <a:gd name="connsiteX796" fmla="*/ 1037654 w 6420707"/>
              <a:gd name="connsiteY796" fmla="*/ 1142647 h 2921916"/>
              <a:gd name="connsiteX797" fmla="*/ 1046798 w 6420707"/>
              <a:gd name="connsiteY797" fmla="*/ 1114929 h 2921916"/>
              <a:gd name="connsiteX798" fmla="*/ 1035844 w 6420707"/>
              <a:gd name="connsiteY798" fmla="*/ 1104166 h 2921916"/>
              <a:gd name="connsiteX799" fmla="*/ 1066419 w 6420707"/>
              <a:gd name="connsiteY799" fmla="*/ 994628 h 2921916"/>
              <a:gd name="connsiteX800" fmla="*/ 1102328 w 6420707"/>
              <a:gd name="connsiteY800" fmla="*/ 940621 h 2921916"/>
              <a:gd name="connsiteX801" fmla="*/ 1140238 w 6420707"/>
              <a:gd name="connsiteY801" fmla="*/ 910332 h 2921916"/>
              <a:gd name="connsiteX802" fmla="*/ 1175099 w 6420707"/>
              <a:gd name="connsiteY802" fmla="*/ 880804 h 2921916"/>
              <a:gd name="connsiteX803" fmla="*/ 1224629 w 6420707"/>
              <a:gd name="connsiteY803" fmla="*/ 864231 h 2921916"/>
              <a:gd name="connsiteX804" fmla="*/ 1272445 w 6420707"/>
              <a:gd name="connsiteY804" fmla="*/ 856420 h 2921916"/>
              <a:gd name="connsiteX805" fmla="*/ 1225391 w 6420707"/>
              <a:gd name="connsiteY805" fmla="*/ 843657 h 2921916"/>
              <a:gd name="connsiteX806" fmla="*/ 1256729 w 6420707"/>
              <a:gd name="connsiteY806" fmla="*/ 820702 h 2921916"/>
              <a:gd name="connsiteX807" fmla="*/ 1289399 w 6420707"/>
              <a:gd name="connsiteY807" fmla="*/ 805652 h 2921916"/>
              <a:gd name="connsiteX808" fmla="*/ 1243298 w 6420707"/>
              <a:gd name="connsiteY808" fmla="*/ 804795 h 2921916"/>
              <a:gd name="connsiteX809" fmla="*/ 1267968 w 6420707"/>
              <a:gd name="connsiteY809" fmla="*/ 780316 h 2921916"/>
              <a:gd name="connsiteX810" fmla="*/ 1224058 w 6420707"/>
              <a:gd name="connsiteY810" fmla="*/ 788507 h 2921916"/>
              <a:gd name="connsiteX811" fmla="*/ 1186815 w 6420707"/>
              <a:gd name="connsiteY811" fmla="*/ 810986 h 2921916"/>
              <a:gd name="connsiteX812" fmla="*/ 1197959 w 6420707"/>
              <a:gd name="connsiteY812" fmla="*/ 783364 h 2921916"/>
              <a:gd name="connsiteX813" fmla="*/ 1179481 w 6420707"/>
              <a:gd name="connsiteY813" fmla="*/ 780887 h 2921916"/>
              <a:gd name="connsiteX814" fmla="*/ 1165289 w 6420707"/>
              <a:gd name="connsiteY814" fmla="*/ 798413 h 2921916"/>
              <a:gd name="connsiteX815" fmla="*/ 1149572 w 6420707"/>
              <a:gd name="connsiteY815" fmla="*/ 809938 h 2921916"/>
              <a:gd name="connsiteX816" fmla="*/ 1115378 w 6420707"/>
              <a:gd name="connsiteY816" fmla="*/ 842514 h 2921916"/>
              <a:gd name="connsiteX817" fmla="*/ 1084040 w 6420707"/>
              <a:gd name="connsiteY817" fmla="*/ 852706 h 2921916"/>
              <a:gd name="connsiteX818" fmla="*/ 1063085 w 6420707"/>
              <a:gd name="connsiteY818" fmla="*/ 845086 h 2921916"/>
              <a:gd name="connsiteX819" fmla="*/ 1039559 w 6420707"/>
              <a:gd name="connsiteY819" fmla="*/ 845086 h 2921916"/>
              <a:gd name="connsiteX820" fmla="*/ 1026509 w 6420707"/>
              <a:gd name="connsiteY820" fmla="*/ 829084 h 2921916"/>
              <a:gd name="connsiteX821" fmla="*/ 1117568 w 6420707"/>
              <a:gd name="connsiteY821" fmla="*/ 737358 h 2921916"/>
              <a:gd name="connsiteX822" fmla="*/ 1152049 w 6420707"/>
              <a:gd name="connsiteY822" fmla="*/ 700210 h 2921916"/>
              <a:gd name="connsiteX823" fmla="*/ 1190149 w 6420707"/>
              <a:gd name="connsiteY823" fmla="*/ 677160 h 2921916"/>
              <a:gd name="connsiteX824" fmla="*/ 1203770 w 6420707"/>
              <a:gd name="connsiteY824" fmla="*/ 658205 h 2921916"/>
              <a:gd name="connsiteX825" fmla="*/ 1280351 w 6420707"/>
              <a:gd name="connsiteY825" fmla="*/ 622486 h 2921916"/>
              <a:gd name="connsiteX826" fmla="*/ 1357884 w 6420707"/>
              <a:gd name="connsiteY826" fmla="*/ 584672 h 2921916"/>
              <a:gd name="connsiteX827" fmla="*/ 1424273 w 6420707"/>
              <a:gd name="connsiteY827" fmla="*/ 577052 h 2921916"/>
              <a:gd name="connsiteX828" fmla="*/ 1360742 w 6420707"/>
              <a:gd name="connsiteY828" fmla="*/ 550763 h 2921916"/>
              <a:gd name="connsiteX829" fmla="*/ 1407605 w 6420707"/>
              <a:gd name="connsiteY829" fmla="*/ 514092 h 2921916"/>
              <a:gd name="connsiteX830" fmla="*/ 1422368 w 6420707"/>
              <a:gd name="connsiteY830" fmla="*/ 498185 h 2921916"/>
              <a:gd name="connsiteX831" fmla="*/ 1466374 w 6420707"/>
              <a:gd name="connsiteY831" fmla="*/ 467800 h 2921916"/>
              <a:gd name="connsiteX832" fmla="*/ 1368743 w 6420707"/>
              <a:gd name="connsiteY832" fmla="*/ 488946 h 2921916"/>
              <a:gd name="connsiteX833" fmla="*/ 1467803 w 6420707"/>
              <a:gd name="connsiteY833" fmla="*/ 425700 h 2921916"/>
              <a:gd name="connsiteX834" fmla="*/ 1500759 w 6420707"/>
              <a:gd name="connsiteY834" fmla="*/ 402935 h 2921916"/>
              <a:gd name="connsiteX835" fmla="*/ 1415987 w 6420707"/>
              <a:gd name="connsiteY835" fmla="*/ 412270 h 2921916"/>
              <a:gd name="connsiteX836" fmla="*/ 1338644 w 6420707"/>
              <a:gd name="connsiteY836" fmla="*/ 455132 h 2921916"/>
              <a:gd name="connsiteX837" fmla="*/ 1391507 w 6420707"/>
              <a:gd name="connsiteY837" fmla="*/ 416270 h 2921916"/>
              <a:gd name="connsiteX838" fmla="*/ 1408176 w 6420707"/>
              <a:gd name="connsiteY838" fmla="*/ 396172 h 2921916"/>
              <a:gd name="connsiteX839" fmla="*/ 1438085 w 6420707"/>
              <a:gd name="connsiteY839" fmla="*/ 374551 h 2921916"/>
              <a:gd name="connsiteX840" fmla="*/ 1462754 w 6420707"/>
              <a:gd name="connsiteY840" fmla="*/ 347976 h 2921916"/>
              <a:gd name="connsiteX841" fmla="*/ 1408748 w 6420707"/>
              <a:gd name="connsiteY841" fmla="*/ 356167 h 2921916"/>
              <a:gd name="connsiteX842" fmla="*/ 1338834 w 6420707"/>
              <a:gd name="connsiteY842" fmla="*/ 405031 h 2921916"/>
              <a:gd name="connsiteX843" fmla="*/ 1300544 w 6420707"/>
              <a:gd name="connsiteY843" fmla="*/ 422938 h 2921916"/>
              <a:gd name="connsiteX844" fmla="*/ 1250347 w 6420707"/>
              <a:gd name="connsiteY844" fmla="*/ 450465 h 2921916"/>
              <a:gd name="connsiteX845" fmla="*/ 1191006 w 6420707"/>
              <a:gd name="connsiteY845" fmla="*/ 426081 h 2921916"/>
              <a:gd name="connsiteX846" fmla="*/ 1148620 w 6420707"/>
              <a:gd name="connsiteY846" fmla="*/ 336451 h 2921916"/>
              <a:gd name="connsiteX847" fmla="*/ 1112806 w 6420707"/>
              <a:gd name="connsiteY847" fmla="*/ 337879 h 2921916"/>
              <a:gd name="connsiteX848" fmla="*/ 1136714 w 6420707"/>
              <a:gd name="connsiteY848" fmla="*/ 401602 h 2921916"/>
              <a:gd name="connsiteX849" fmla="*/ 1138142 w 6420707"/>
              <a:gd name="connsiteY849" fmla="*/ 520474 h 2921916"/>
              <a:gd name="connsiteX850" fmla="*/ 1139666 w 6420707"/>
              <a:gd name="connsiteY850" fmla="*/ 561431 h 2921916"/>
              <a:gd name="connsiteX851" fmla="*/ 1092708 w 6420707"/>
              <a:gd name="connsiteY851" fmla="*/ 620581 h 2921916"/>
              <a:gd name="connsiteX852" fmla="*/ 1041178 w 6420707"/>
              <a:gd name="connsiteY852" fmla="*/ 667635 h 2921916"/>
              <a:gd name="connsiteX853" fmla="*/ 933545 w 6420707"/>
              <a:gd name="connsiteY853" fmla="*/ 749645 h 2921916"/>
              <a:gd name="connsiteX854" fmla="*/ 773240 w 6420707"/>
              <a:gd name="connsiteY854" fmla="*/ 875756 h 2921916"/>
              <a:gd name="connsiteX855" fmla="*/ 721900 w 6420707"/>
              <a:gd name="connsiteY855" fmla="*/ 927953 h 2921916"/>
              <a:gd name="connsiteX856" fmla="*/ 631698 w 6420707"/>
              <a:gd name="connsiteY856" fmla="*/ 954909 h 2921916"/>
              <a:gd name="connsiteX857" fmla="*/ 559118 w 6420707"/>
              <a:gd name="connsiteY857" fmla="*/ 987389 h 2921916"/>
              <a:gd name="connsiteX858" fmla="*/ 521780 w 6420707"/>
              <a:gd name="connsiteY858" fmla="*/ 975483 h 2921916"/>
              <a:gd name="connsiteX859" fmla="*/ 496157 w 6420707"/>
              <a:gd name="connsiteY859" fmla="*/ 976435 h 2921916"/>
              <a:gd name="connsiteX860" fmla="*/ 441579 w 6420707"/>
              <a:gd name="connsiteY860" fmla="*/ 996914 h 2921916"/>
              <a:gd name="connsiteX861" fmla="*/ 362903 w 6420707"/>
              <a:gd name="connsiteY861" fmla="*/ 1019965 h 2921916"/>
              <a:gd name="connsiteX862" fmla="*/ 359474 w 6420707"/>
              <a:gd name="connsiteY862" fmla="*/ 997867 h 2921916"/>
              <a:gd name="connsiteX863" fmla="*/ 354425 w 6420707"/>
              <a:gd name="connsiteY863" fmla="*/ 977102 h 2921916"/>
              <a:gd name="connsiteX864" fmla="*/ 356235 w 6420707"/>
              <a:gd name="connsiteY864" fmla="*/ 975578 h 2921916"/>
              <a:gd name="connsiteX865" fmla="*/ 371189 w 6420707"/>
              <a:gd name="connsiteY865" fmla="*/ 993961 h 2921916"/>
              <a:gd name="connsiteX866" fmla="*/ 404717 w 6420707"/>
              <a:gd name="connsiteY866" fmla="*/ 919952 h 2921916"/>
              <a:gd name="connsiteX867" fmla="*/ 452723 w 6420707"/>
              <a:gd name="connsiteY867" fmla="*/ 955290 h 2921916"/>
              <a:gd name="connsiteX868" fmla="*/ 427101 w 6420707"/>
              <a:gd name="connsiteY868" fmla="*/ 904903 h 2921916"/>
              <a:gd name="connsiteX869" fmla="*/ 431197 w 6420707"/>
              <a:gd name="connsiteY869" fmla="*/ 908713 h 2921916"/>
              <a:gd name="connsiteX870" fmla="*/ 435578 w 6420707"/>
              <a:gd name="connsiteY870" fmla="*/ 899092 h 2921916"/>
              <a:gd name="connsiteX871" fmla="*/ 451199 w 6420707"/>
              <a:gd name="connsiteY871" fmla="*/ 915856 h 2921916"/>
              <a:gd name="connsiteX872" fmla="*/ 451199 w 6420707"/>
              <a:gd name="connsiteY872" fmla="*/ 915666 h 2921916"/>
              <a:gd name="connsiteX873" fmla="*/ 460915 w 6420707"/>
              <a:gd name="connsiteY873" fmla="*/ 929096 h 2921916"/>
              <a:gd name="connsiteX874" fmla="*/ 446246 w 6420707"/>
              <a:gd name="connsiteY874" fmla="*/ 887281 h 2921916"/>
              <a:gd name="connsiteX875" fmla="*/ 445961 w 6420707"/>
              <a:gd name="connsiteY875" fmla="*/ 886329 h 2921916"/>
              <a:gd name="connsiteX876" fmla="*/ 447770 w 6420707"/>
              <a:gd name="connsiteY876" fmla="*/ 885757 h 2921916"/>
              <a:gd name="connsiteX877" fmla="*/ 461486 w 6420707"/>
              <a:gd name="connsiteY877" fmla="*/ 902426 h 2921916"/>
              <a:gd name="connsiteX878" fmla="*/ 451961 w 6420707"/>
              <a:gd name="connsiteY878" fmla="*/ 886996 h 2921916"/>
              <a:gd name="connsiteX879" fmla="*/ 452533 w 6420707"/>
              <a:gd name="connsiteY879" fmla="*/ 887377 h 2921916"/>
              <a:gd name="connsiteX880" fmla="*/ 450723 w 6420707"/>
              <a:gd name="connsiteY880" fmla="*/ 869946 h 2921916"/>
              <a:gd name="connsiteX881" fmla="*/ 451676 w 6420707"/>
              <a:gd name="connsiteY881" fmla="*/ 871089 h 2921916"/>
              <a:gd name="connsiteX882" fmla="*/ 456724 w 6420707"/>
              <a:gd name="connsiteY882" fmla="*/ 877852 h 2921916"/>
              <a:gd name="connsiteX883" fmla="*/ 457772 w 6420707"/>
              <a:gd name="connsiteY883" fmla="*/ 880042 h 2921916"/>
              <a:gd name="connsiteX884" fmla="*/ 458248 w 6420707"/>
              <a:gd name="connsiteY884" fmla="*/ 880138 h 2921916"/>
              <a:gd name="connsiteX885" fmla="*/ 474726 w 6420707"/>
              <a:gd name="connsiteY885" fmla="*/ 900807 h 2921916"/>
              <a:gd name="connsiteX886" fmla="*/ 459677 w 6420707"/>
              <a:gd name="connsiteY886" fmla="*/ 872899 h 2921916"/>
              <a:gd name="connsiteX887" fmla="*/ 485966 w 6420707"/>
              <a:gd name="connsiteY887" fmla="*/ 873470 h 2921916"/>
              <a:gd name="connsiteX888" fmla="*/ 471488 w 6420707"/>
              <a:gd name="connsiteY888" fmla="*/ 868517 h 2921916"/>
              <a:gd name="connsiteX889" fmla="*/ 473107 w 6420707"/>
              <a:gd name="connsiteY889" fmla="*/ 868708 h 2921916"/>
              <a:gd name="connsiteX890" fmla="*/ 496443 w 6420707"/>
              <a:gd name="connsiteY890" fmla="*/ 865564 h 2921916"/>
              <a:gd name="connsiteX891" fmla="*/ 473678 w 6420707"/>
              <a:gd name="connsiteY891" fmla="*/ 864802 h 2921916"/>
              <a:gd name="connsiteX892" fmla="*/ 457105 w 6420707"/>
              <a:gd name="connsiteY892" fmla="*/ 854706 h 2921916"/>
              <a:gd name="connsiteX893" fmla="*/ 457581 w 6420707"/>
              <a:gd name="connsiteY893" fmla="*/ 854801 h 2921916"/>
              <a:gd name="connsiteX894" fmla="*/ 469582 w 6420707"/>
              <a:gd name="connsiteY894" fmla="*/ 858230 h 2921916"/>
              <a:gd name="connsiteX895" fmla="*/ 468344 w 6420707"/>
              <a:gd name="connsiteY895" fmla="*/ 849467 h 2921916"/>
              <a:gd name="connsiteX896" fmla="*/ 492347 w 6420707"/>
              <a:gd name="connsiteY896" fmla="*/ 851182 h 2921916"/>
              <a:gd name="connsiteX897" fmla="*/ 471106 w 6420707"/>
              <a:gd name="connsiteY897" fmla="*/ 846419 h 2921916"/>
              <a:gd name="connsiteX898" fmla="*/ 465011 w 6420707"/>
              <a:gd name="connsiteY898" fmla="*/ 824131 h 2921916"/>
              <a:gd name="connsiteX899" fmla="*/ 464153 w 6420707"/>
              <a:gd name="connsiteY899" fmla="*/ 815082 h 2921916"/>
              <a:gd name="connsiteX900" fmla="*/ 463010 w 6420707"/>
              <a:gd name="connsiteY900" fmla="*/ 815272 h 2921916"/>
              <a:gd name="connsiteX901" fmla="*/ 469202 w 6420707"/>
              <a:gd name="connsiteY901" fmla="*/ 786221 h 2921916"/>
              <a:gd name="connsiteX902" fmla="*/ 476631 w 6420707"/>
              <a:gd name="connsiteY902" fmla="*/ 791841 h 2921916"/>
              <a:gd name="connsiteX903" fmla="*/ 481203 w 6420707"/>
              <a:gd name="connsiteY903" fmla="*/ 799366 h 2921916"/>
              <a:gd name="connsiteX904" fmla="*/ 508349 w 6420707"/>
              <a:gd name="connsiteY904" fmla="*/ 806986 h 2921916"/>
              <a:gd name="connsiteX905" fmla="*/ 485204 w 6420707"/>
              <a:gd name="connsiteY905" fmla="*/ 796699 h 2921916"/>
              <a:gd name="connsiteX906" fmla="*/ 479774 w 6420707"/>
              <a:gd name="connsiteY906" fmla="*/ 770314 h 2921916"/>
              <a:gd name="connsiteX907" fmla="*/ 478822 w 6420707"/>
              <a:gd name="connsiteY907" fmla="*/ 754884 h 2921916"/>
              <a:gd name="connsiteX908" fmla="*/ 472821 w 6420707"/>
              <a:gd name="connsiteY908" fmla="*/ 714117 h 2921916"/>
              <a:gd name="connsiteX909" fmla="*/ 475774 w 6420707"/>
              <a:gd name="connsiteY909" fmla="*/ 707735 h 2921916"/>
              <a:gd name="connsiteX910" fmla="*/ 466725 w 6420707"/>
              <a:gd name="connsiteY910" fmla="*/ 676493 h 2921916"/>
              <a:gd name="connsiteX911" fmla="*/ 468344 w 6420707"/>
              <a:gd name="connsiteY911" fmla="*/ 677255 h 2921916"/>
              <a:gd name="connsiteX912" fmla="*/ 468916 w 6420707"/>
              <a:gd name="connsiteY912" fmla="*/ 679922 h 2921916"/>
              <a:gd name="connsiteX913" fmla="*/ 469202 w 6420707"/>
              <a:gd name="connsiteY913" fmla="*/ 681160 h 2921916"/>
              <a:gd name="connsiteX914" fmla="*/ 471202 w 6420707"/>
              <a:gd name="connsiteY914" fmla="*/ 687352 h 2921916"/>
              <a:gd name="connsiteX915" fmla="*/ 483680 w 6420707"/>
              <a:gd name="connsiteY915" fmla="*/ 696591 h 2921916"/>
              <a:gd name="connsiteX916" fmla="*/ 473774 w 6420707"/>
              <a:gd name="connsiteY916" fmla="*/ 686590 h 2921916"/>
              <a:gd name="connsiteX917" fmla="*/ 472821 w 6420707"/>
              <a:gd name="connsiteY917" fmla="*/ 679827 h 2921916"/>
              <a:gd name="connsiteX918" fmla="*/ 478441 w 6420707"/>
              <a:gd name="connsiteY918" fmla="*/ 674302 h 2921916"/>
              <a:gd name="connsiteX919" fmla="*/ 481203 w 6420707"/>
              <a:gd name="connsiteY919" fmla="*/ 681065 h 2921916"/>
              <a:gd name="connsiteX920" fmla="*/ 479870 w 6420707"/>
              <a:gd name="connsiteY920" fmla="*/ 672588 h 2921916"/>
              <a:gd name="connsiteX921" fmla="*/ 455676 w 6420707"/>
              <a:gd name="connsiteY921" fmla="*/ 623344 h 2921916"/>
              <a:gd name="connsiteX922" fmla="*/ 457962 w 6420707"/>
              <a:gd name="connsiteY922" fmla="*/ 623820 h 2921916"/>
              <a:gd name="connsiteX923" fmla="*/ 467201 w 6420707"/>
              <a:gd name="connsiteY923" fmla="*/ 620962 h 2921916"/>
              <a:gd name="connsiteX924" fmla="*/ 458248 w 6420707"/>
              <a:gd name="connsiteY924" fmla="*/ 622296 h 2921916"/>
              <a:gd name="connsiteX925" fmla="*/ 452342 w 6420707"/>
              <a:gd name="connsiteY925" fmla="*/ 617057 h 2921916"/>
              <a:gd name="connsiteX926" fmla="*/ 410147 w 6420707"/>
              <a:gd name="connsiteY926" fmla="*/ 561717 h 2921916"/>
              <a:gd name="connsiteX927" fmla="*/ 423958 w 6420707"/>
              <a:gd name="connsiteY927" fmla="*/ 558383 h 2921916"/>
              <a:gd name="connsiteX928" fmla="*/ 456057 w 6420707"/>
              <a:gd name="connsiteY928" fmla="*/ 571813 h 2921916"/>
              <a:gd name="connsiteX929" fmla="*/ 439484 w 6420707"/>
              <a:gd name="connsiteY929" fmla="*/ 563622 h 2921916"/>
              <a:gd name="connsiteX930" fmla="*/ 428720 w 6420707"/>
              <a:gd name="connsiteY930" fmla="*/ 554668 h 2921916"/>
              <a:gd name="connsiteX931" fmla="*/ 419195 w 6420707"/>
              <a:gd name="connsiteY931" fmla="*/ 549049 h 2921916"/>
              <a:gd name="connsiteX932" fmla="*/ 373475 w 6420707"/>
              <a:gd name="connsiteY932" fmla="*/ 546191 h 2921916"/>
              <a:gd name="connsiteX933" fmla="*/ 372904 w 6420707"/>
              <a:gd name="connsiteY933" fmla="*/ 546286 h 2921916"/>
              <a:gd name="connsiteX934" fmla="*/ 372332 w 6420707"/>
              <a:gd name="connsiteY934" fmla="*/ 542762 h 2921916"/>
              <a:gd name="connsiteX935" fmla="*/ 389001 w 6420707"/>
              <a:gd name="connsiteY935" fmla="*/ 539143 h 2921916"/>
              <a:gd name="connsiteX936" fmla="*/ 391859 w 6420707"/>
              <a:gd name="connsiteY936" fmla="*/ 539333 h 2921916"/>
              <a:gd name="connsiteX937" fmla="*/ 401479 w 6420707"/>
              <a:gd name="connsiteY937" fmla="*/ 542381 h 2921916"/>
              <a:gd name="connsiteX938" fmla="*/ 400241 w 6420707"/>
              <a:gd name="connsiteY938" fmla="*/ 540000 h 2921916"/>
              <a:gd name="connsiteX939" fmla="*/ 409004 w 6420707"/>
              <a:gd name="connsiteY939" fmla="*/ 540000 h 2921916"/>
              <a:gd name="connsiteX940" fmla="*/ 398145 w 6420707"/>
              <a:gd name="connsiteY940" fmla="*/ 538000 h 2921916"/>
              <a:gd name="connsiteX941" fmla="*/ 389001 w 6420707"/>
              <a:gd name="connsiteY941" fmla="*/ 526951 h 2921916"/>
              <a:gd name="connsiteX942" fmla="*/ 389001 w 6420707"/>
              <a:gd name="connsiteY942" fmla="*/ 526951 h 2921916"/>
              <a:gd name="connsiteX943" fmla="*/ 409861 w 6420707"/>
              <a:gd name="connsiteY943" fmla="*/ 521140 h 2921916"/>
              <a:gd name="connsiteX944" fmla="*/ 359093 w 6420707"/>
              <a:gd name="connsiteY944" fmla="*/ 522093 h 2921916"/>
              <a:gd name="connsiteX945" fmla="*/ 358045 w 6420707"/>
              <a:gd name="connsiteY945" fmla="*/ 522379 h 2921916"/>
              <a:gd name="connsiteX946" fmla="*/ 365474 w 6420707"/>
              <a:gd name="connsiteY946" fmla="*/ 510472 h 2921916"/>
              <a:gd name="connsiteX947" fmla="*/ 360617 w 6420707"/>
              <a:gd name="connsiteY947" fmla="*/ 508282 h 2921916"/>
              <a:gd name="connsiteX948" fmla="*/ 360712 w 6420707"/>
              <a:gd name="connsiteY948" fmla="*/ 508091 h 2921916"/>
              <a:gd name="connsiteX949" fmla="*/ 384905 w 6420707"/>
              <a:gd name="connsiteY949" fmla="*/ 502090 h 2921916"/>
              <a:gd name="connsiteX950" fmla="*/ 362141 w 6420707"/>
              <a:gd name="connsiteY950" fmla="*/ 503995 h 2921916"/>
              <a:gd name="connsiteX951" fmla="*/ 368046 w 6420707"/>
              <a:gd name="connsiteY951" fmla="*/ 490660 h 2921916"/>
              <a:gd name="connsiteX952" fmla="*/ 359378 w 6420707"/>
              <a:gd name="connsiteY952" fmla="*/ 503805 h 2921916"/>
              <a:gd name="connsiteX953" fmla="*/ 347472 w 6420707"/>
              <a:gd name="connsiteY953" fmla="*/ 504186 h 2921916"/>
              <a:gd name="connsiteX954" fmla="*/ 337661 w 6420707"/>
              <a:gd name="connsiteY954" fmla="*/ 507805 h 2921916"/>
              <a:gd name="connsiteX955" fmla="*/ 334137 w 6420707"/>
              <a:gd name="connsiteY955" fmla="*/ 509615 h 2921916"/>
              <a:gd name="connsiteX956" fmla="*/ 354044 w 6420707"/>
              <a:gd name="connsiteY956" fmla="*/ 458371 h 2921916"/>
              <a:gd name="connsiteX957" fmla="*/ 388430 w 6420707"/>
              <a:gd name="connsiteY957" fmla="*/ 365502 h 2921916"/>
              <a:gd name="connsiteX958" fmla="*/ 414623 w 6420707"/>
              <a:gd name="connsiteY958" fmla="*/ 323878 h 2921916"/>
              <a:gd name="connsiteX959" fmla="*/ 447961 w 6420707"/>
              <a:gd name="connsiteY959" fmla="*/ 254631 h 2921916"/>
              <a:gd name="connsiteX960" fmla="*/ 505682 w 6420707"/>
              <a:gd name="connsiteY960" fmla="*/ 184622 h 2921916"/>
              <a:gd name="connsiteX961" fmla="*/ 523399 w 6420707"/>
              <a:gd name="connsiteY961" fmla="*/ 152618 h 2921916"/>
              <a:gd name="connsiteX962" fmla="*/ 541973 w 6420707"/>
              <a:gd name="connsiteY962" fmla="*/ 118709 h 2921916"/>
              <a:gd name="connsiteX963" fmla="*/ 524637 w 6420707"/>
              <a:gd name="connsiteY963" fmla="*/ 76418 h 2921916"/>
              <a:gd name="connsiteX964" fmla="*/ 512064 w 6420707"/>
              <a:gd name="connsiteY964" fmla="*/ 64607 h 2921916"/>
              <a:gd name="connsiteX965" fmla="*/ 508159 w 6420707"/>
              <a:gd name="connsiteY965" fmla="*/ 47653 h 2921916"/>
              <a:gd name="connsiteX966" fmla="*/ 494443 w 6420707"/>
              <a:gd name="connsiteY966" fmla="*/ 33175 h 2921916"/>
              <a:gd name="connsiteX967" fmla="*/ 465106 w 6420707"/>
              <a:gd name="connsiteY967" fmla="*/ 14410 h 2921916"/>
              <a:gd name="connsiteX968" fmla="*/ 425672 w 6420707"/>
              <a:gd name="connsiteY968" fmla="*/ 19840 h 2921916"/>
              <a:gd name="connsiteX969" fmla="*/ 383286 w 6420707"/>
              <a:gd name="connsiteY969" fmla="*/ 21840 h 2921916"/>
              <a:gd name="connsiteX970" fmla="*/ 333185 w 6420707"/>
              <a:gd name="connsiteY970" fmla="*/ 110327 h 2921916"/>
              <a:gd name="connsiteX971" fmla="*/ 332042 w 6420707"/>
              <a:gd name="connsiteY971" fmla="*/ 239010 h 2921916"/>
              <a:gd name="connsiteX972" fmla="*/ 215932 w 6420707"/>
              <a:gd name="connsiteY972" fmla="*/ 448846 h 2921916"/>
              <a:gd name="connsiteX973" fmla="*/ 195834 w 6420707"/>
              <a:gd name="connsiteY973" fmla="*/ 477802 h 2921916"/>
              <a:gd name="connsiteX974" fmla="*/ 183071 w 6420707"/>
              <a:gd name="connsiteY974" fmla="*/ 442464 h 2921916"/>
              <a:gd name="connsiteX975" fmla="*/ 162211 w 6420707"/>
              <a:gd name="connsiteY975" fmla="*/ 417985 h 2921916"/>
              <a:gd name="connsiteX976" fmla="*/ 168307 w 6420707"/>
              <a:gd name="connsiteY976" fmla="*/ 478945 h 2921916"/>
              <a:gd name="connsiteX977" fmla="*/ 175736 w 6420707"/>
              <a:gd name="connsiteY977" fmla="*/ 506472 h 2921916"/>
              <a:gd name="connsiteX978" fmla="*/ 159449 w 6420707"/>
              <a:gd name="connsiteY978" fmla="*/ 531237 h 2921916"/>
              <a:gd name="connsiteX979" fmla="*/ 127826 w 6420707"/>
              <a:gd name="connsiteY979" fmla="*/ 522664 h 2921916"/>
              <a:gd name="connsiteX980" fmla="*/ 123254 w 6420707"/>
              <a:gd name="connsiteY980" fmla="*/ 545048 h 2921916"/>
              <a:gd name="connsiteX981" fmla="*/ 115062 w 6420707"/>
              <a:gd name="connsiteY981" fmla="*/ 571432 h 2921916"/>
              <a:gd name="connsiteX982" fmla="*/ 95917 w 6420707"/>
              <a:gd name="connsiteY982" fmla="*/ 572099 h 2921916"/>
              <a:gd name="connsiteX983" fmla="*/ 111824 w 6420707"/>
              <a:gd name="connsiteY983" fmla="*/ 615057 h 2921916"/>
              <a:gd name="connsiteX984" fmla="*/ 103823 w 6420707"/>
              <a:gd name="connsiteY984" fmla="*/ 626773 h 2921916"/>
              <a:gd name="connsiteX985" fmla="*/ 82677 w 6420707"/>
              <a:gd name="connsiteY985" fmla="*/ 643060 h 2921916"/>
              <a:gd name="connsiteX986" fmla="*/ 60865 w 6420707"/>
              <a:gd name="connsiteY986" fmla="*/ 651252 h 2921916"/>
              <a:gd name="connsiteX987" fmla="*/ 50006 w 6420707"/>
              <a:gd name="connsiteY987" fmla="*/ 649347 h 2921916"/>
              <a:gd name="connsiteX988" fmla="*/ 49816 w 6420707"/>
              <a:gd name="connsiteY988" fmla="*/ 640012 h 2921916"/>
              <a:gd name="connsiteX989" fmla="*/ 48387 w 6420707"/>
              <a:gd name="connsiteY989" fmla="*/ 648585 h 2921916"/>
              <a:gd name="connsiteX990" fmla="*/ 39624 w 6420707"/>
              <a:gd name="connsiteY990" fmla="*/ 641251 h 2921916"/>
              <a:gd name="connsiteX991" fmla="*/ 48387 w 6420707"/>
              <a:gd name="connsiteY991" fmla="*/ 654109 h 2921916"/>
              <a:gd name="connsiteX992" fmla="*/ 49054 w 6420707"/>
              <a:gd name="connsiteY992" fmla="*/ 659253 h 2921916"/>
              <a:gd name="connsiteX993" fmla="*/ 45911 w 6420707"/>
              <a:gd name="connsiteY993" fmla="*/ 660301 h 2921916"/>
              <a:gd name="connsiteX994" fmla="*/ 29147 w 6420707"/>
              <a:gd name="connsiteY994" fmla="*/ 651823 h 2921916"/>
              <a:gd name="connsiteX995" fmla="*/ 41815 w 6420707"/>
              <a:gd name="connsiteY995" fmla="*/ 661634 h 2921916"/>
              <a:gd name="connsiteX996" fmla="*/ 20765 w 6420707"/>
              <a:gd name="connsiteY996" fmla="*/ 669445 h 2921916"/>
              <a:gd name="connsiteX997" fmla="*/ 0 w 6420707"/>
              <a:gd name="connsiteY997" fmla="*/ 679065 h 2921916"/>
              <a:gd name="connsiteX998" fmla="*/ 0 w 6420707"/>
              <a:gd name="connsiteY998" fmla="*/ 2141819 h 2921916"/>
              <a:gd name="connsiteX999" fmla="*/ 381 w 6420707"/>
              <a:gd name="connsiteY999" fmla="*/ 2141819 h 2921916"/>
              <a:gd name="connsiteX1000" fmla="*/ 381 w 6420707"/>
              <a:gd name="connsiteY1000" fmla="*/ 2921917 h 2921916"/>
              <a:gd name="connsiteX1001" fmla="*/ 481489 w 6420707"/>
              <a:gd name="connsiteY1001" fmla="*/ 2921917 h 2921916"/>
              <a:gd name="connsiteX1002" fmla="*/ 481489 w 6420707"/>
              <a:gd name="connsiteY1002" fmla="*/ 2921250 h 2921916"/>
              <a:gd name="connsiteX1003" fmla="*/ 4990910 w 6420707"/>
              <a:gd name="connsiteY1003" fmla="*/ 2921250 h 2921916"/>
              <a:gd name="connsiteX1004" fmla="*/ 5001768 w 6420707"/>
              <a:gd name="connsiteY1004" fmla="*/ 2913916 h 2921916"/>
              <a:gd name="connsiteX1005" fmla="*/ 5029677 w 6420707"/>
              <a:gd name="connsiteY1005" fmla="*/ 2891341 h 2921916"/>
              <a:gd name="connsiteX1006" fmla="*/ 5054823 w 6420707"/>
              <a:gd name="connsiteY1006" fmla="*/ 2880102 h 2921916"/>
              <a:gd name="connsiteX1007" fmla="*/ 5124164 w 6420707"/>
              <a:gd name="connsiteY1007" fmla="*/ 2815904 h 2921916"/>
              <a:gd name="connsiteX1008" fmla="*/ 5295043 w 6420707"/>
              <a:gd name="connsiteY1008" fmla="*/ 2644358 h 2921916"/>
              <a:gd name="connsiteX1009" fmla="*/ 5329523 w 6420707"/>
              <a:gd name="connsiteY1009" fmla="*/ 2607211 h 2921916"/>
              <a:gd name="connsiteX1010" fmla="*/ 5367623 w 6420707"/>
              <a:gd name="connsiteY1010" fmla="*/ 2584160 h 2921916"/>
              <a:gd name="connsiteX1011" fmla="*/ 5381244 w 6420707"/>
              <a:gd name="connsiteY1011" fmla="*/ 2565206 h 2921916"/>
              <a:gd name="connsiteX1012" fmla="*/ 5457825 w 6420707"/>
              <a:gd name="connsiteY1012" fmla="*/ 2529487 h 2921916"/>
              <a:gd name="connsiteX1013" fmla="*/ 5509451 w 6420707"/>
              <a:gd name="connsiteY1013" fmla="*/ 2500340 h 2921916"/>
              <a:gd name="connsiteX1014" fmla="*/ 5508212 w 6420707"/>
              <a:gd name="connsiteY1014" fmla="*/ 2504722 h 2921916"/>
              <a:gd name="connsiteX1015" fmla="*/ 5504593 w 6420707"/>
              <a:gd name="connsiteY1015" fmla="*/ 2542917 h 2921916"/>
              <a:gd name="connsiteX1016" fmla="*/ 5481923 w 6420707"/>
              <a:gd name="connsiteY1016" fmla="*/ 2576255 h 2921916"/>
              <a:gd name="connsiteX1017" fmla="*/ 5475733 w 6420707"/>
              <a:gd name="connsiteY1017" fmla="*/ 2598924 h 2921916"/>
              <a:gd name="connsiteX1018" fmla="*/ 5445157 w 6420707"/>
              <a:gd name="connsiteY1018" fmla="*/ 2648073 h 2921916"/>
              <a:gd name="connsiteX1019" fmla="*/ 5342001 w 6420707"/>
              <a:gd name="connsiteY1019" fmla="*/ 2770565 h 2921916"/>
              <a:gd name="connsiteX1020" fmla="*/ 5268182 w 6420707"/>
              <a:gd name="connsiteY1020" fmla="*/ 2841335 h 2921916"/>
              <a:gd name="connsiteX1021" fmla="*/ 5233035 w 6420707"/>
              <a:gd name="connsiteY1021" fmla="*/ 2880483 h 2921916"/>
              <a:gd name="connsiteX1022" fmla="*/ 5197888 w 6420707"/>
              <a:gd name="connsiteY1022" fmla="*/ 2919631 h 2921916"/>
              <a:gd name="connsiteX1023" fmla="*/ 5197221 w 6420707"/>
              <a:gd name="connsiteY1023" fmla="*/ 2921155 h 2921916"/>
              <a:gd name="connsiteX1024" fmla="*/ 5621084 w 6420707"/>
              <a:gd name="connsiteY1024" fmla="*/ 2921155 h 2921916"/>
              <a:gd name="connsiteX1025" fmla="*/ 5619369 w 6420707"/>
              <a:gd name="connsiteY1025" fmla="*/ 2917821 h 2921916"/>
              <a:gd name="connsiteX1026" fmla="*/ 5618036 w 6420707"/>
              <a:gd name="connsiteY1026" fmla="*/ 2914868 h 2921916"/>
              <a:gd name="connsiteX1027" fmla="*/ 5617845 w 6420707"/>
              <a:gd name="connsiteY1027" fmla="*/ 2914773 h 2921916"/>
              <a:gd name="connsiteX1028" fmla="*/ 5616988 w 6420707"/>
              <a:gd name="connsiteY1028" fmla="*/ 2912963 h 2921916"/>
              <a:gd name="connsiteX1029" fmla="*/ 5614797 w 6420707"/>
              <a:gd name="connsiteY1029" fmla="*/ 2906867 h 2921916"/>
              <a:gd name="connsiteX1030" fmla="*/ 5604605 w 6420707"/>
              <a:gd name="connsiteY1030" fmla="*/ 2890675 h 2921916"/>
              <a:gd name="connsiteX1031" fmla="*/ 5601177 w 6420707"/>
              <a:gd name="connsiteY1031" fmla="*/ 2886579 h 2921916"/>
              <a:gd name="connsiteX1032" fmla="*/ 5595366 w 6420707"/>
              <a:gd name="connsiteY1032" fmla="*/ 2875816 h 2921916"/>
              <a:gd name="connsiteX1033" fmla="*/ 5578507 w 6420707"/>
              <a:gd name="connsiteY1033" fmla="*/ 2860099 h 2921916"/>
              <a:gd name="connsiteX1034" fmla="*/ 5563267 w 6420707"/>
              <a:gd name="connsiteY1034" fmla="*/ 2858385 h 2921916"/>
              <a:gd name="connsiteX1035" fmla="*/ 5541455 w 6420707"/>
              <a:gd name="connsiteY1035" fmla="*/ 2858385 h 2921916"/>
              <a:gd name="connsiteX1036" fmla="*/ 5541455 w 6420707"/>
              <a:gd name="connsiteY1036" fmla="*/ 2858385 h 2921916"/>
              <a:gd name="connsiteX1037" fmla="*/ 5541550 w 6420707"/>
              <a:gd name="connsiteY1037" fmla="*/ 2857718 h 2921916"/>
              <a:gd name="connsiteX1038" fmla="*/ 5527834 w 6420707"/>
              <a:gd name="connsiteY1038" fmla="*/ 2854289 h 2921916"/>
              <a:gd name="connsiteX1039" fmla="*/ 5520976 w 6420707"/>
              <a:gd name="connsiteY1039" fmla="*/ 2855813 h 2921916"/>
              <a:gd name="connsiteX1040" fmla="*/ 5508022 w 6420707"/>
              <a:gd name="connsiteY1040" fmla="*/ 2853908 h 2921916"/>
              <a:gd name="connsiteX1041" fmla="*/ 5499545 w 6420707"/>
              <a:gd name="connsiteY1041" fmla="*/ 2850765 h 2921916"/>
              <a:gd name="connsiteX1042" fmla="*/ 5499450 w 6420707"/>
              <a:gd name="connsiteY1042" fmla="*/ 2852003 h 2921916"/>
              <a:gd name="connsiteX1043" fmla="*/ 5497449 w 6420707"/>
              <a:gd name="connsiteY1043" fmla="*/ 2851527 h 2921916"/>
              <a:gd name="connsiteX1044" fmla="*/ 5461635 w 6420707"/>
              <a:gd name="connsiteY1044" fmla="*/ 2844383 h 2921916"/>
              <a:gd name="connsiteX1045" fmla="*/ 5525357 w 6420707"/>
              <a:gd name="connsiteY1045" fmla="*/ 2735893 h 2921916"/>
              <a:gd name="connsiteX1046" fmla="*/ 5563362 w 6420707"/>
              <a:gd name="connsiteY1046" fmla="*/ 2683220 h 2921916"/>
              <a:gd name="connsiteX1047" fmla="*/ 5582984 w 6420707"/>
              <a:gd name="connsiteY1047" fmla="*/ 2646740 h 2921916"/>
              <a:gd name="connsiteX1048" fmla="*/ 5635752 w 6420707"/>
              <a:gd name="connsiteY1048" fmla="*/ 2616164 h 2921916"/>
              <a:gd name="connsiteX1049" fmla="*/ 5690902 w 6420707"/>
              <a:gd name="connsiteY1049" fmla="*/ 2590637 h 2921916"/>
              <a:gd name="connsiteX1050" fmla="*/ 5715667 w 6420707"/>
              <a:gd name="connsiteY1050" fmla="*/ 2568444 h 2921916"/>
              <a:gd name="connsiteX1051" fmla="*/ 5729859 w 6420707"/>
              <a:gd name="connsiteY1051" fmla="*/ 2562253 h 2921916"/>
              <a:gd name="connsiteX1052" fmla="*/ 5736432 w 6420707"/>
              <a:gd name="connsiteY1052" fmla="*/ 2821523 h 2921916"/>
              <a:gd name="connsiteX1053" fmla="*/ 5754720 w 6420707"/>
              <a:gd name="connsiteY1053" fmla="*/ 2920012 h 2921916"/>
              <a:gd name="connsiteX1054" fmla="*/ 5755005 w 6420707"/>
              <a:gd name="connsiteY1054" fmla="*/ 2921250 h 2921916"/>
              <a:gd name="connsiteX1055" fmla="*/ 6077427 w 6420707"/>
              <a:gd name="connsiteY1055" fmla="*/ 2921250 h 2921916"/>
              <a:gd name="connsiteX1056" fmla="*/ 6138863 w 6420707"/>
              <a:gd name="connsiteY1056" fmla="*/ 2813427 h 2921916"/>
              <a:gd name="connsiteX1057" fmla="*/ 6203251 w 6420707"/>
              <a:gd name="connsiteY1057" fmla="*/ 2713986 h 2921916"/>
              <a:gd name="connsiteX1058" fmla="*/ 6263640 w 6420707"/>
              <a:gd name="connsiteY1058" fmla="*/ 2670647 h 2921916"/>
              <a:gd name="connsiteX1059" fmla="*/ 6315932 w 6420707"/>
              <a:gd name="connsiteY1059" fmla="*/ 2621498 h 2921916"/>
              <a:gd name="connsiteX1060" fmla="*/ 6370987 w 6420707"/>
              <a:gd name="connsiteY1060" fmla="*/ 2575683 h 2921916"/>
              <a:gd name="connsiteX1061" fmla="*/ 6420707 w 6420707"/>
              <a:gd name="connsiteY1061" fmla="*/ 2527487 h 2921916"/>
              <a:gd name="connsiteX1062" fmla="*/ 6369273 w 6420707"/>
              <a:gd name="connsiteY1062" fmla="*/ 2542060 h 2921916"/>
              <a:gd name="connsiteX1063" fmla="*/ 3614833 w 6420707"/>
              <a:gd name="connsiteY1063" fmla="*/ 1353054 h 2921916"/>
              <a:gd name="connsiteX1064" fmla="*/ 3605594 w 6420707"/>
              <a:gd name="connsiteY1064" fmla="*/ 1387630 h 2921916"/>
              <a:gd name="connsiteX1065" fmla="*/ 3614833 w 6420707"/>
              <a:gd name="connsiteY1065" fmla="*/ 1353054 h 2921916"/>
              <a:gd name="connsiteX1066" fmla="*/ 2392966 w 6420707"/>
              <a:gd name="connsiteY1066" fmla="*/ 1466020 h 2921916"/>
              <a:gd name="connsiteX1067" fmla="*/ 2390108 w 6420707"/>
              <a:gd name="connsiteY1067" fmla="*/ 1435445 h 2921916"/>
              <a:gd name="connsiteX1068" fmla="*/ 2392966 w 6420707"/>
              <a:gd name="connsiteY1068" fmla="*/ 1466020 h 2921916"/>
              <a:gd name="connsiteX1069" fmla="*/ 2206466 w 6420707"/>
              <a:gd name="connsiteY1069" fmla="*/ 1725767 h 2921916"/>
              <a:gd name="connsiteX1070" fmla="*/ 2207705 w 6420707"/>
              <a:gd name="connsiteY1070" fmla="*/ 1728625 h 2921916"/>
              <a:gd name="connsiteX1071" fmla="*/ 2205609 w 6420707"/>
              <a:gd name="connsiteY1071" fmla="*/ 1726434 h 2921916"/>
              <a:gd name="connsiteX1072" fmla="*/ 2206466 w 6420707"/>
              <a:gd name="connsiteY1072" fmla="*/ 1725767 h 2921916"/>
              <a:gd name="connsiteX1073" fmla="*/ 2148745 w 6420707"/>
              <a:gd name="connsiteY1073" fmla="*/ 1002820 h 2921916"/>
              <a:gd name="connsiteX1074" fmla="*/ 2132457 w 6420707"/>
              <a:gd name="connsiteY1074" fmla="*/ 1028728 h 2921916"/>
              <a:gd name="connsiteX1075" fmla="*/ 2148745 w 6420707"/>
              <a:gd name="connsiteY1075" fmla="*/ 1002820 h 2921916"/>
              <a:gd name="connsiteX1076" fmla="*/ 413195 w 6420707"/>
              <a:gd name="connsiteY1076" fmla="*/ 51177 h 2921916"/>
              <a:gd name="connsiteX1077" fmla="*/ 393573 w 6420707"/>
              <a:gd name="connsiteY1077" fmla="*/ 82324 h 2921916"/>
              <a:gd name="connsiteX1078" fmla="*/ 413195 w 6420707"/>
              <a:gd name="connsiteY1078" fmla="*/ 51177 h 2921916"/>
              <a:gd name="connsiteX1079" fmla="*/ 260699 w 6420707"/>
              <a:gd name="connsiteY1079" fmla="*/ 1475164 h 2921916"/>
              <a:gd name="connsiteX1080" fmla="*/ 342710 w 6420707"/>
              <a:gd name="connsiteY1080" fmla="*/ 1394107 h 2921916"/>
              <a:gd name="connsiteX1081" fmla="*/ 391287 w 6420707"/>
              <a:gd name="connsiteY1081" fmla="*/ 1354387 h 2921916"/>
              <a:gd name="connsiteX1082" fmla="*/ 403003 w 6420707"/>
              <a:gd name="connsiteY1082" fmla="*/ 1428873 h 2921916"/>
              <a:gd name="connsiteX1083" fmla="*/ 385858 w 6420707"/>
              <a:gd name="connsiteY1083" fmla="*/ 1441160 h 2921916"/>
              <a:gd name="connsiteX1084" fmla="*/ 367665 w 6420707"/>
              <a:gd name="connsiteY1084" fmla="*/ 1475926 h 2921916"/>
              <a:gd name="connsiteX1085" fmla="*/ 376428 w 6420707"/>
              <a:gd name="connsiteY1085" fmla="*/ 1522694 h 2921916"/>
              <a:gd name="connsiteX1086" fmla="*/ 391859 w 6420707"/>
              <a:gd name="connsiteY1086" fmla="*/ 1562699 h 2921916"/>
              <a:gd name="connsiteX1087" fmla="*/ 248984 w 6420707"/>
              <a:gd name="connsiteY1087" fmla="*/ 1497834 h 2921916"/>
              <a:gd name="connsiteX1088" fmla="*/ 260699 w 6420707"/>
              <a:gd name="connsiteY1088" fmla="*/ 1475164 h 2921916"/>
              <a:gd name="connsiteX1089" fmla="*/ 81820 w 6420707"/>
              <a:gd name="connsiteY1089" fmla="*/ 860516 h 2921916"/>
              <a:gd name="connsiteX1090" fmla="*/ 81820 w 6420707"/>
              <a:gd name="connsiteY1090" fmla="*/ 860516 h 2921916"/>
              <a:gd name="connsiteX1091" fmla="*/ 85344 w 6420707"/>
              <a:gd name="connsiteY1091" fmla="*/ 856611 h 2921916"/>
              <a:gd name="connsiteX1092" fmla="*/ 87440 w 6420707"/>
              <a:gd name="connsiteY1092" fmla="*/ 854325 h 2921916"/>
              <a:gd name="connsiteX1093" fmla="*/ 90107 w 6420707"/>
              <a:gd name="connsiteY1093" fmla="*/ 854230 h 2921916"/>
              <a:gd name="connsiteX1094" fmla="*/ 90392 w 6420707"/>
              <a:gd name="connsiteY1094" fmla="*/ 862135 h 2921916"/>
              <a:gd name="connsiteX1095" fmla="*/ 78486 w 6420707"/>
              <a:gd name="connsiteY1095" fmla="*/ 865660 h 2921916"/>
              <a:gd name="connsiteX1096" fmla="*/ 81820 w 6420707"/>
              <a:gd name="connsiteY1096" fmla="*/ 860516 h 2921916"/>
              <a:gd name="connsiteX1097" fmla="*/ 54769 w 6420707"/>
              <a:gd name="connsiteY1097" fmla="*/ 657253 h 2921916"/>
              <a:gd name="connsiteX1098" fmla="*/ 52959 w 6420707"/>
              <a:gd name="connsiteY1098" fmla="*/ 657824 h 2921916"/>
              <a:gd name="connsiteX1099" fmla="*/ 52292 w 6420707"/>
              <a:gd name="connsiteY1099" fmla="*/ 655919 h 2921916"/>
              <a:gd name="connsiteX1100" fmla="*/ 54769 w 6420707"/>
              <a:gd name="connsiteY1100" fmla="*/ 657253 h 2921916"/>
              <a:gd name="connsiteX1101" fmla="*/ 649224 w 6420707"/>
              <a:gd name="connsiteY1101" fmla="*/ 1143599 h 2921916"/>
              <a:gd name="connsiteX1102" fmla="*/ 622935 w 6420707"/>
              <a:gd name="connsiteY1102" fmla="*/ 1176746 h 2921916"/>
              <a:gd name="connsiteX1103" fmla="*/ 622078 w 6420707"/>
              <a:gd name="connsiteY1103" fmla="*/ 1215799 h 2921916"/>
              <a:gd name="connsiteX1104" fmla="*/ 641318 w 6420707"/>
              <a:gd name="connsiteY1104" fmla="*/ 1239611 h 2921916"/>
              <a:gd name="connsiteX1105" fmla="*/ 631317 w 6420707"/>
              <a:gd name="connsiteY1105" fmla="*/ 1340290 h 2921916"/>
              <a:gd name="connsiteX1106" fmla="*/ 619792 w 6420707"/>
              <a:gd name="connsiteY1106" fmla="*/ 1320097 h 2921916"/>
              <a:gd name="connsiteX1107" fmla="*/ 617982 w 6420707"/>
              <a:gd name="connsiteY1107" fmla="*/ 1311715 h 2921916"/>
              <a:gd name="connsiteX1108" fmla="*/ 604361 w 6420707"/>
              <a:gd name="connsiteY1108" fmla="*/ 1296190 h 2921916"/>
              <a:gd name="connsiteX1109" fmla="*/ 582073 w 6420707"/>
              <a:gd name="connsiteY1109" fmla="*/ 1254185 h 2921916"/>
              <a:gd name="connsiteX1110" fmla="*/ 547592 w 6420707"/>
              <a:gd name="connsiteY1110" fmla="*/ 1220847 h 2921916"/>
              <a:gd name="connsiteX1111" fmla="*/ 615696 w 6420707"/>
              <a:gd name="connsiteY1111" fmla="*/ 1158268 h 2921916"/>
              <a:gd name="connsiteX1112" fmla="*/ 630460 w 6420707"/>
              <a:gd name="connsiteY1112" fmla="*/ 1142266 h 2921916"/>
              <a:gd name="connsiteX1113" fmla="*/ 623221 w 6420707"/>
              <a:gd name="connsiteY1113" fmla="*/ 1113881 h 2921916"/>
              <a:gd name="connsiteX1114" fmla="*/ 659797 w 6420707"/>
              <a:gd name="connsiteY1114" fmla="*/ 1093021 h 2921916"/>
              <a:gd name="connsiteX1115" fmla="*/ 649224 w 6420707"/>
              <a:gd name="connsiteY1115" fmla="*/ 1143599 h 2921916"/>
              <a:gd name="connsiteX1116" fmla="*/ 963073 w 6420707"/>
              <a:gd name="connsiteY1116" fmla="*/ 1081210 h 2921916"/>
              <a:gd name="connsiteX1117" fmla="*/ 940784 w 6420707"/>
              <a:gd name="connsiteY1117" fmla="*/ 1089211 h 2921916"/>
              <a:gd name="connsiteX1118" fmla="*/ 927164 w 6420707"/>
              <a:gd name="connsiteY1118" fmla="*/ 1111690 h 2921916"/>
              <a:gd name="connsiteX1119" fmla="*/ 913352 w 6420707"/>
              <a:gd name="connsiteY1119" fmla="*/ 1159696 h 2921916"/>
              <a:gd name="connsiteX1120" fmla="*/ 910400 w 6420707"/>
              <a:gd name="connsiteY1120" fmla="*/ 1183985 h 2921916"/>
              <a:gd name="connsiteX1121" fmla="*/ 907256 w 6420707"/>
              <a:gd name="connsiteY1121" fmla="*/ 1186652 h 2921916"/>
              <a:gd name="connsiteX1122" fmla="*/ 898398 w 6420707"/>
              <a:gd name="connsiteY1122" fmla="*/ 1210465 h 2921916"/>
              <a:gd name="connsiteX1123" fmla="*/ 888873 w 6420707"/>
              <a:gd name="connsiteY1123" fmla="*/ 1254851 h 2921916"/>
              <a:gd name="connsiteX1124" fmla="*/ 884301 w 6420707"/>
              <a:gd name="connsiteY1124" fmla="*/ 1262376 h 2921916"/>
              <a:gd name="connsiteX1125" fmla="*/ 883158 w 6420707"/>
              <a:gd name="connsiteY1125" fmla="*/ 1276092 h 2921916"/>
              <a:gd name="connsiteX1126" fmla="*/ 875252 w 6420707"/>
              <a:gd name="connsiteY1126" fmla="*/ 1288189 h 2921916"/>
              <a:gd name="connsiteX1127" fmla="*/ 868299 w 6420707"/>
              <a:gd name="connsiteY1127" fmla="*/ 1324955 h 2921916"/>
              <a:gd name="connsiteX1128" fmla="*/ 867823 w 6420707"/>
              <a:gd name="connsiteY1128" fmla="*/ 1330765 h 2921916"/>
              <a:gd name="connsiteX1129" fmla="*/ 867823 w 6420707"/>
              <a:gd name="connsiteY1129" fmla="*/ 1331813 h 2921916"/>
              <a:gd name="connsiteX1130" fmla="*/ 830961 w 6420707"/>
              <a:gd name="connsiteY1130" fmla="*/ 1343148 h 2921916"/>
              <a:gd name="connsiteX1131" fmla="*/ 807339 w 6420707"/>
              <a:gd name="connsiteY1131" fmla="*/ 1367532 h 2921916"/>
              <a:gd name="connsiteX1132" fmla="*/ 806863 w 6420707"/>
              <a:gd name="connsiteY1132" fmla="*/ 1342672 h 2921916"/>
              <a:gd name="connsiteX1133" fmla="*/ 829628 w 6420707"/>
              <a:gd name="connsiteY1133" fmla="*/ 1317335 h 2921916"/>
              <a:gd name="connsiteX1134" fmla="*/ 839343 w 6420707"/>
              <a:gd name="connsiteY1134" fmla="*/ 1291713 h 2921916"/>
              <a:gd name="connsiteX1135" fmla="*/ 856774 w 6420707"/>
              <a:gd name="connsiteY1135" fmla="*/ 1265805 h 2921916"/>
              <a:gd name="connsiteX1136" fmla="*/ 861441 w 6420707"/>
              <a:gd name="connsiteY1136" fmla="*/ 1247231 h 2921916"/>
              <a:gd name="connsiteX1137" fmla="*/ 868775 w 6420707"/>
              <a:gd name="connsiteY1137" fmla="*/ 1197892 h 2921916"/>
              <a:gd name="connsiteX1138" fmla="*/ 854774 w 6420707"/>
              <a:gd name="connsiteY1138" fmla="*/ 1050635 h 2921916"/>
              <a:gd name="connsiteX1139" fmla="*/ 809625 w 6420707"/>
              <a:gd name="connsiteY1139" fmla="*/ 1017012 h 2921916"/>
              <a:gd name="connsiteX1140" fmla="*/ 825341 w 6420707"/>
              <a:gd name="connsiteY1140" fmla="*/ 1006534 h 2921916"/>
              <a:gd name="connsiteX1141" fmla="*/ 853154 w 6420707"/>
              <a:gd name="connsiteY1141" fmla="*/ 983960 h 2921916"/>
              <a:gd name="connsiteX1142" fmla="*/ 878396 w 6420707"/>
              <a:gd name="connsiteY1142" fmla="*/ 972721 h 2921916"/>
              <a:gd name="connsiteX1143" fmla="*/ 947738 w 6420707"/>
              <a:gd name="connsiteY1143" fmla="*/ 908617 h 2921916"/>
              <a:gd name="connsiteX1144" fmla="*/ 1005459 w 6420707"/>
              <a:gd name="connsiteY1144" fmla="*/ 850801 h 2921916"/>
              <a:gd name="connsiteX1145" fmla="*/ 1015175 w 6420707"/>
              <a:gd name="connsiteY1145" fmla="*/ 866231 h 2921916"/>
              <a:gd name="connsiteX1146" fmla="*/ 1016508 w 6420707"/>
              <a:gd name="connsiteY1146" fmla="*/ 874232 h 2921916"/>
              <a:gd name="connsiteX1147" fmla="*/ 1022794 w 6420707"/>
              <a:gd name="connsiteY1147" fmla="*/ 881662 h 2921916"/>
              <a:gd name="connsiteX1148" fmla="*/ 1022794 w 6420707"/>
              <a:gd name="connsiteY1148" fmla="*/ 905284 h 2921916"/>
              <a:gd name="connsiteX1149" fmla="*/ 1008698 w 6420707"/>
              <a:gd name="connsiteY1149" fmla="*/ 933573 h 2921916"/>
              <a:gd name="connsiteX1150" fmla="*/ 1002983 w 6420707"/>
              <a:gd name="connsiteY1150" fmla="*/ 991104 h 2921916"/>
              <a:gd name="connsiteX1151" fmla="*/ 973741 w 6420707"/>
              <a:gd name="connsiteY1151" fmla="*/ 1059493 h 2921916"/>
              <a:gd name="connsiteX1152" fmla="*/ 963073 w 6420707"/>
              <a:gd name="connsiteY1152" fmla="*/ 1081210 h 2921916"/>
              <a:gd name="connsiteX1153" fmla="*/ 1232154 w 6420707"/>
              <a:gd name="connsiteY1153" fmla="*/ 1522885 h 2921916"/>
              <a:gd name="connsiteX1154" fmla="*/ 1231678 w 6420707"/>
              <a:gd name="connsiteY1154" fmla="*/ 1536124 h 2921916"/>
              <a:gd name="connsiteX1155" fmla="*/ 1178814 w 6420707"/>
              <a:gd name="connsiteY1155" fmla="*/ 1491071 h 2921916"/>
              <a:gd name="connsiteX1156" fmla="*/ 1228154 w 6420707"/>
              <a:gd name="connsiteY1156" fmla="*/ 1481451 h 2921916"/>
              <a:gd name="connsiteX1157" fmla="*/ 1189863 w 6420707"/>
              <a:gd name="connsiteY1157" fmla="*/ 1462020 h 2921916"/>
              <a:gd name="connsiteX1158" fmla="*/ 1250347 w 6420707"/>
              <a:gd name="connsiteY1158" fmla="*/ 1414204 h 2921916"/>
              <a:gd name="connsiteX1159" fmla="*/ 1247394 w 6420707"/>
              <a:gd name="connsiteY1159" fmla="*/ 1426492 h 2921916"/>
              <a:gd name="connsiteX1160" fmla="*/ 1246156 w 6420707"/>
              <a:gd name="connsiteY1160" fmla="*/ 1462496 h 2921916"/>
              <a:gd name="connsiteX1161" fmla="*/ 1249394 w 6420707"/>
              <a:gd name="connsiteY1161" fmla="*/ 1495739 h 2921916"/>
              <a:gd name="connsiteX1162" fmla="*/ 1252633 w 6420707"/>
              <a:gd name="connsiteY1162" fmla="*/ 1504216 h 2921916"/>
              <a:gd name="connsiteX1163" fmla="*/ 1253204 w 6420707"/>
              <a:gd name="connsiteY1163" fmla="*/ 1509264 h 2921916"/>
              <a:gd name="connsiteX1164" fmla="*/ 1244537 w 6420707"/>
              <a:gd name="connsiteY1164" fmla="*/ 1509073 h 2921916"/>
              <a:gd name="connsiteX1165" fmla="*/ 1232154 w 6420707"/>
              <a:gd name="connsiteY1165" fmla="*/ 1522885 h 2921916"/>
              <a:gd name="connsiteX1166" fmla="*/ 1254252 w 6420707"/>
              <a:gd name="connsiteY1166" fmla="*/ 1529552 h 2921916"/>
              <a:gd name="connsiteX1167" fmla="*/ 1253871 w 6420707"/>
              <a:gd name="connsiteY1167" fmla="*/ 1534124 h 2921916"/>
              <a:gd name="connsiteX1168" fmla="*/ 1253204 w 6420707"/>
              <a:gd name="connsiteY1168" fmla="*/ 1535934 h 2921916"/>
              <a:gd name="connsiteX1169" fmla="*/ 1242536 w 6420707"/>
              <a:gd name="connsiteY1169" fmla="*/ 1535839 h 2921916"/>
              <a:gd name="connsiteX1170" fmla="*/ 1246632 w 6420707"/>
              <a:gd name="connsiteY1170" fmla="*/ 1514789 h 2921916"/>
              <a:gd name="connsiteX1171" fmla="*/ 1253776 w 6420707"/>
              <a:gd name="connsiteY1171" fmla="*/ 1514884 h 2921916"/>
              <a:gd name="connsiteX1172" fmla="*/ 1254824 w 6420707"/>
              <a:gd name="connsiteY1172" fmla="*/ 1524885 h 2921916"/>
              <a:gd name="connsiteX1173" fmla="*/ 1250442 w 6420707"/>
              <a:gd name="connsiteY1173" fmla="*/ 1524599 h 2921916"/>
              <a:gd name="connsiteX1174" fmla="*/ 1254824 w 6420707"/>
              <a:gd name="connsiteY1174" fmla="*/ 1525837 h 2921916"/>
              <a:gd name="connsiteX1175" fmla="*/ 1254252 w 6420707"/>
              <a:gd name="connsiteY1175" fmla="*/ 1529552 h 2921916"/>
              <a:gd name="connsiteX1176" fmla="*/ 1362837 w 6420707"/>
              <a:gd name="connsiteY1176" fmla="*/ 1285903 h 2921916"/>
              <a:gd name="connsiteX1177" fmla="*/ 1365790 w 6420707"/>
              <a:gd name="connsiteY1177" fmla="*/ 1278759 h 2921916"/>
              <a:gd name="connsiteX1178" fmla="*/ 1368076 w 6420707"/>
              <a:gd name="connsiteY1178" fmla="*/ 1273425 h 2921916"/>
              <a:gd name="connsiteX1179" fmla="*/ 1375791 w 6420707"/>
              <a:gd name="connsiteY1179" fmla="*/ 1298476 h 2921916"/>
              <a:gd name="connsiteX1180" fmla="*/ 1362837 w 6420707"/>
              <a:gd name="connsiteY1180" fmla="*/ 1285903 h 2921916"/>
              <a:gd name="connsiteX1181" fmla="*/ 1487995 w 6420707"/>
              <a:gd name="connsiteY1181" fmla="*/ 1688524 h 2921916"/>
              <a:gd name="connsiteX1182" fmla="*/ 1471232 w 6420707"/>
              <a:gd name="connsiteY1182" fmla="*/ 1685191 h 2921916"/>
              <a:gd name="connsiteX1183" fmla="*/ 1459802 w 6420707"/>
              <a:gd name="connsiteY1183" fmla="*/ 1660426 h 2921916"/>
              <a:gd name="connsiteX1184" fmla="*/ 1459802 w 6420707"/>
              <a:gd name="connsiteY1184" fmla="*/ 1659759 h 2921916"/>
              <a:gd name="connsiteX1185" fmla="*/ 1461516 w 6420707"/>
              <a:gd name="connsiteY1185" fmla="*/ 1661759 h 2921916"/>
              <a:gd name="connsiteX1186" fmla="*/ 1463326 w 6420707"/>
              <a:gd name="connsiteY1186" fmla="*/ 1663474 h 2921916"/>
              <a:gd name="connsiteX1187" fmla="*/ 1461992 w 6420707"/>
              <a:gd name="connsiteY1187" fmla="*/ 1661283 h 2921916"/>
              <a:gd name="connsiteX1188" fmla="*/ 1459897 w 6420707"/>
              <a:gd name="connsiteY1188" fmla="*/ 1657473 h 2921916"/>
              <a:gd name="connsiteX1189" fmla="*/ 1459897 w 6420707"/>
              <a:gd name="connsiteY1189" fmla="*/ 1655377 h 2921916"/>
              <a:gd name="connsiteX1190" fmla="*/ 1460373 w 6420707"/>
              <a:gd name="connsiteY1190" fmla="*/ 1656139 h 2921916"/>
              <a:gd name="connsiteX1191" fmla="*/ 1463707 w 6420707"/>
              <a:gd name="connsiteY1191" fmla="*/ 1660711 h 2921916"/>
              <a:gd name="connsiteX1192" fmla="*/ 1461992 w 6420707"/>
              <a:gd name="connsiteY1192" fmla="*/ 1657949 h 2921916"/>
              <a:gd name="connsiteX1193" fmla="*/ 1461421 w 6420707"/>
              <a:gd name="connsiteY1193" fmla="*/ 1656901 h 2921916"/>
              <a:gd name="connsiteX1194" fmla="*/ 1464183 w 6420707"/>
              <a:gd name="connsiteY1194" fmla="*/ 1659473 h 2921916"/>
              <a:gd name="connsiteX1195" fmla="*/ 1470470 w 6420707"/>
              <a:gd name="connsiteY1195" fmla="*/ 1664045 h 2921916"/>
              <a:gd name="connsiteX1196" fmla="*/ 1472851 w 6420707"/>
              <a:gd name="connsiteY1196" fmla="*/ 1665188 h 2921916"/>
              <a:gd name="connsiteX1197" fmla="*/ 1470946 w 6420707"/>
              <a:gd name="connsiteY1197" fmla="*/ 1663378 h 2921916"/>
              <a:gd name="connsiteX1198" fmla="*/ 1469041 w 6420707"/>
              <a:gd name="connsiteY1198" fmla="*/ 1661378 h 2921916"/>
              <a:gd name="connsiteX1199" fmla="*/ 1475232 w 6420707"/>
              <a:gd name="connsiteY1199" fmla="*/ 1664712 h 2921916"/>
              <a:gd name="connsiteX1200" fmla="*/ 1477518 w 6420707"/>
              <a:gd name="connsiteY1200" fmla="*/ 1665379 h 2921916"/>
              <a:gd name="connsiteX1201" fmla="*/ 1475518 w 6420707"/>
              <a:gd name="connsiteY1201" fmla="*/ 1664140 h 2921916"/>
              <a:gd name="connsiteX1202" fmla="*/ 1470279 w 6420707"/>
              <a:gd name="connsiteY1202" fmla="*/ 1659378 h 2921916"/>
              <a:gd name="connsiteX1203" fmla="*/ 1465517 w 6420707"/>
              <a:gd name="connsiteY1203" fmla="*/ 1652615 h 2921916"/>
              <a:gd name="connsiteX1204" fmla="*/ 1466755 w 6420707"/>
              <a:gd name="connsiteY1204" fmla="*/ 1653758 h 2921916"/>
              <a:gd name="connsiteX1205" fmla="*/ 1471613 w 6420707"/>
              <a:gd name="connsiteY1205" fmla="*/ 1657378 h 2921916"/>
              <a:gd name="connsiteX1206" fmla="*/ 1473232 w 6420707"/>
              <a:gd name="connsiteY1206" fmla="*/ 1658330 h 2921916"/>
              <a:gd name="connsiteX1207" fmla="*/ 1471898 w 6420707"/>
              <a:gd name="connsiteY1207" fmla="*/ 1656997 h 2921916"/>
              <a:gd name="connsiteX1208" fmla="*/ 1468184 w 6420707"/>
              <a:gd name="connsiteY1208" fmla="*/ 1652425 h 2921916"/>
              <a:gd name="connsiteX1209" fmla="*/ 1464564 w 6420707"/>
              <a:gd name="connsiteY1209" fmla="*/ 1646614 h 2921916"/>
              <a:gd name="connsiteX1210" fmla="*/ 1465517 w 6420707"/>
              <a:gd name="connsiteY1210" fmla="*/ 1647662 h 2921916"/>
              <a:gd name="connsiteX1211" fmla="*/ 1464659 w 6420707"/>
              <a:gd name="connsiteY1211" fmla="*/ 1646138 h 2921916"/>
              <a:gd name="connsiteX1212" fmla="*/ 1463040 w 6420707"/>
              <a:gd name="connsiteY1212" fmla="*/ 1642042 h 2921916"/>
              <a:gd name="connsiteX1213" fmla="*/ 1464278 w 6420707"/>
              <a:gd name="connsiteY1213" fmla="*/ 1643281 h 2921916"/>
              <a:gd name="connsiteX1214" fmla="*/ 1465898 w 6420707"/>
              <a:gd name="connsiteY1214" fmla="*/ 1645852 h 2921916"/>
              <a:gd name="connsiteX1215" fmla="*/ 1464945 w 6420707"/>
              <a:gd name="connsiteY1215" fmla="*/ 1643947 h 2921916"/>
              <a:gd name="connsiteX1216" fmla="*/ 1464945 w 6420707"/>
              <a:gd name="connsiteY1216" fmla="*/ 1643852 h 2921916"/>
              <a:gd name="connsiteX1217" fmla="*/ 1469041 w 6420707"/>
              <a:gd name="connsiteY1217" fmla="*/ 1647472 h 2921916"/>
              <a:gd name="connsiteX1218" fmla="*/ 1473613 w 6420707"/>
              <a:gd name="connsiteY1218" fmla="*/ 1650615 h 2921916"/>
              <a:gd name="connsiteX1219" fmla="*/ 1475137 w 6420707"/>
              <a:gd name="connsiteY1219" fmla="*/ 1651377 h 2921916"/>
              <a:gd name="connsiteX1220" fmla="*/ 1473994 w 6420707"/>
              <a:gd name="connsiteY1220" fmla="*/ 1650234 h 2921916"/>
              <a:gd name="connsiteX1221" fmla="*/ 1471898 w 6420707"/>
              <a:gd name="connsiteY1221" fmla="*/ 1648043 h 2921916"/>
              <a:gd name="connsiteX1222" fmla="*/ 1473327 w 6420707"/>
              <a:gd name="connsiteY1222" fmla="*/ 1648710 h 2921916"/>
              <a:gd name="connsiteX1223" fmla="*/ 1474756 w 6420707"/>
              <a:gd name="connsiteY1223" fmla="*/ 1649377 h 2921916"/>
              <a:gd name="connsiteX1224" fmla="*/ 1473518 w 6420707"/>
              <a:gd name="connsiteY1224" fmla="*/ 1648329 h 2921916"/>
              <a:gd name="connsiteX1225" fmla="*/ 1470184 w 6420707"/>
              <a:gd name="connsiteY1225" fmla="*/ 1645090 h 2921916"/>
              <a:gd name="connsiteX1226" fmla="*/ 1467707 w 6420707"/>
              <a:gd name="connsiteY1226" fmla="*/ 1640709 h 2921916"/>
              <a:gd name="connsiteX1227" fmla="*/ 1468374 w 6420707"/>
              <a:gd name="connsiteY1227" fmla="*/ 1641471 h 2921916"/>
              <a:gd name="connsiteX1228" fmla="*/ 1471136 w 6420707"/>
              <a:gd name="connsiteY1228" fmla="*/ 1643852 h 2921916"/>
              <a:gd name="connsiteX1229" fmla="*/ 1472184 w 6420707"/>
              <a:gd name="connsiteY1229" fmla="*/ 1644424 h 2921916"/>
              <a:gd name="connsiteX1230" fmla="*/ 1471327 w 6420707"/>
              <a:gd name="connsiteY1230" fmla="*/ 1643566 h 2921916"/>
              <a:gd name="connsiteX1231" fmla="*/ 1469327 w 6420707"/>
              <a:gd name="connsiteY1231" fmla="*/ 1640709 h 2921916"/>
              <a:gd name="connsiteX1232" fmla="*/ 1467231 w 6420707"/>
              <a:gd name="connsiteY1232" fmla="*/ 1632708 h 2921916"/>
              <a:gd name="connsiteX1233" fmla="*/ 1470470 w 6420707"/>
              <a:gd name="connsiteY1233" fmla="*/ 1637947 h 2921916"/>
              <a:gd name="connsiteX1234" fmla="*/ 1471708 w 6420707"/>
              <a:gd name="connsiteY1234" fmla="*/ 1638994 h 2921916"/>
              <a:gd name="connsiteX1235" fmla="*/ 1477804 w 6420707"/>
              <a:gd name="connsiteY1235" fmla="*/ 1652996 h 2921916"/>
              <a:gd name="connsiteX1236" fmla="*/ 1496854 w 6420707"/>
              <a:gd name="connsiteY1236" fmla="*/ 1696144 h 2921916"/>
              <a:gd name="connsiteX1237" fmla="*/ 1487995 w 6420707"/>
              <a:gd name="connsiteY1237" fmla="*/ 1688524 h 2921916"/>
              <a:gd name="connsiteX1238" fmla="*/ 1670399 w 6420707"/>
              <a:gd name="connsiteY1238" fmla="*/ 2099909 h 2921916"/>
              <a:gd name="connsiteX1239" fmla="*/ 1659160 w 6420707"/>
              <a:gd name="connsiteY1239" fmla="*/ 2093051 h 2921916"/>
              <a:gd name="connsiteX1240" fmla="*/ 1627727 w 6420707"/>
              <a:gd name="connsiteY1240" fmla="*/ 2081621 h 2921916"/>
              <a:gd name="connsiteX1241" fmla="*/ 1608201 w 6420707"/>
              <a:gd name="connsiteY1241" fmla="*/ 2080002 h 2921916"/>
              <a:gd name="connsiteX1242" fmla="*/ 1600010 w 6420707"/>
              <a:gd name="connsiteY1242" fmla="*/ 2072477 h 2921916"/>
              <a:gd name="connsiteX1243" fmla="*/ 1608677 w 6420707"/>
              <a:gd name="connsiteY1243" fmla="*/ 2057047 h 2921916"/>
              <a:gd name="connsiteX1244" fmla="*/ 1645539 w 6420707"/>
              <a:gd name="connsiteY1244" fmla="*/ 1988371 h 2921916"/>
              <a:gd name="connsiteX1245" fmla="*/ 1660493 w 6420707"/>
              <a:gd name="connsiteY1245" fmla="*/ 2013232 h 2921916"/>
              <a:gd name="connsiteX1246" fmla="*/ 1678019 w 6420707"/>
              <a:gd name="connsiteY1246" fmla="*/ 2071715 h 2921916"/>
              <a:gd name="connsiteX1247" fmla="*/ 1687544 w 6420707"/>
              <a:gd name="connsiteY1247" fmla="*/ 2103053 h 2921916"/>
              <a:gd name="connsiteX1248" fmla="*/ 1670399 w 6420707"/>
              <a:gd name="connsiteY1248" fmla="*/ 2099909 h 2921916"/>
              <a:gd name="connsiteX1249" fmla="*/ 1955578 w 6420707"/>
              <a:gd name="connsiteY1249" fmla="*/ 2057142 h 2921916"/>
              <a:gd name="connsiteX1250" fmla="*/ 1938242 w 6420707"/>
              <a:gd name="connsiteY1250" fmla="*/ 2053237 h 2921916"/>
              <a:gd name="connsiteX1251" fmla="*/ 1959864 w 6420707"/>
              <a:gd name="connsiteY1251" fmla="*/ 2007993 h 2921916"/>
              <a:gd name="connsiteX1252" fmla="*/ 1955578 w 6420707"/>
              <a:gd name="connsiteY1252" fmla="*/ 2057142 h 2921916"/>
              <a:gd name="connsiteX1253" fmla="*/ 2692051 w 6420707"/>
              <a:gd name="connsiteY1253" fmla="*/ 2100290 h 2921916"/>
              <a:gd name="connsiteX1254" fmla="*/ 2704243 w 6420707"/>
              <a:gd name="connsiteY1254" fmla="*/ 2122579 h 2921916"/>
              <a:gd name="connsiteX1255" fmla="*/ 2710339 w 6420707"/>
              <a:gd name="connsiteY1255" fmla="*/ 2129056 h 2921916"/>
              <a:gd name="connsiteX1256" fmla="*/ 2688431 w 6420707"/>
              <a:gd name="connsiteY1256" fmla="*/ 2103529 h 2921916"/>
              <a:gd name="connsiteX1257" fmla="*/ 2692051 w 6420707"/>
              <a:gd name="connsiteY1257" fmla="*/ 2100290 h 2921916"/>
              <a:gd name="connsiteX1258" fmla="*/ 2680811 w 6420707"/>
              <a:gd name="connsiteY1258" fmla="*/ 2110673 h 2921916"/>
              <a:gd name="connsiteX1259" fmla="*/ 2685574 w 6420707"/>
              <a:gd name="connsiteY1259" fmla="*/ 2120293 h 2921916"/>
              <a:gd name="connsiteX1260" fmla="*/ 2699004 w 6420707"/>
              <a:gd name="connsiteY1260" fmla="*/ 2136676 h 2921916"/>
              <a:gd name="connsiteX1261" fmla="*/ 2693956 w 6420707"/>
              <a:gd name="connsiteY1261" fmla="*/ 2132580 h 2921916"/>
              <a:gd name="connsiteX1262" fmla="*/ 2681669 w 6420707"/>
              <a:gd name="connsiteY1262" fmla="*/ 2118959 h 2921916"/>
              <a:gd name="connsiteX1263" fmla="*/ 2703957 w 6420707"/>
              <a:gd name="connsiteY1263" fmla="*/ 2141819 h 2921916"/>
              <a:gd name="connsiteX1264" fmla="*/ 2710244 w 6420707"/>
              <a:gd name="connsiteY1264" fmla="*/ 2146010 h 2921916"/>
              <a:gd name="connsiteX1265" fmla="*/ 2712530 w 6420707"/>
              <a:gd name="connsiteY1265" fmla="*/ 2147439 h 2921916"/>
              <a:gd name="connsiteX1266" fmla="*/ 2712530 w 6420707"/>
              <a:gd name="connsiteY1266" fmla="*/ 2149344 h 2921916"/>
              <a:gd name="connsiteX1267" fmla="*/ 2681097 w 6420707"/>
              <a:gd name="connsiteY1267" fmla="*/ 2125055 h 2921916"/>
              <a:gd name="connsiteX1268" fmla="*/ 2674906 w 6420707"/>
              <a:gd name="connsiteY1268" fmla="*/ 2116197 h 2921916"/>
              <a:gd name="connsiteX1269" fmla="*/ 2680811 w 6420707"/>
              <a:gd name="connsiteY1269" fmla="*/ 2110673 h 2921916"/>
              <a:gd name="connsiteX1270" fmla="*/ 2674620 w 6420707"/>
              <a:gd name="connsiteY1270" fmla="*/ 2116483 h 2921916"/>
              <a:gd name="connsiteX1271" fmla="*/ 2679954 w 6420707"/>
              <a:gd name="connsiteY1271" fmla="*/ 2125912 h 2921916"/>
              <a:gd name="connsiteX1272" fmla="*/ 2711101 w 6420707"/>
              <a:gd name="connsiteY1272" fmla="*/ 2154392 h 2921916"/>
              <a:gd name="connsiteX1273" fmla="*/ 2713196 w 6420707"/>
              <a:gd name="connsiteY1273" fmla="*/ 2155535 h 2921916"/>
              <a:gd name="connsiteX1274" fmla="*/ 2715006 w 6420707"/>
              <a:gd name="connsiteY1274" fmla="*/ 2168585 h 2921916"/>
              <a:gd name="connsiteX1275" fmla="*/ 2686622 w 6420707"/>
              <a:gd name="connsiteY1275" fmla="*/ 2154392 h 2921916"/>
              <a:gd name="connsiteX1276" fmla="*/ 2673572 w 6420707"/>
              <a:gd name="connsiteY1276" fmla="*/ 2143820 h 2921916"/>
              <a:gd name="connsiteX1277" fmla="*/ 2685764 w 6420707"/>
              <a:gd name="connsiteY1277" fmla="*/ 2155345 h 2921916"/>
              <a:gd name="connsiteX1278" fmla="*/ 2707862 w 6420707"/>
              <a:gd name="connsiteY1278" fmla="*/ 2169156 h 2921916"/>
              <a:gd name="connsiteX1279" fmla="*/ 2646617 w 6420707"/>
              <a:gd name="connsiteY1279" fmla="*/ 2145058 h 2921916"/>
              <a:gd name="connsiteX1280" fmla="*/ 2674620 w 6420707"/>
              <a:gd name="connsiteY1280" fmla="*/ 2116483 h 2921916"/>
              <a:gd name="connsiteX1281" fmla="*/ 2638711 w 6420707"/>
              <a:gd name="connsiteY1281" fmla="*/ 2154487 h 2921916"/>
              <a:gd name="connsiteX1282" fmla="*/ 2647664 w 6420707"/>
              <a:gd name="connsiteY1282" fmla="*/ 2161345 h 2921916"/>
              <a:gd name="connsiteX1283" fmla="*/ 2638235 w 6420707"/>
              <a:gd name="connsiteY1283" fmla="*/ 2155059 h 2921916"/>
              <a:gd name="connsiteX1284" fmla="*/ 2638711 w 6420707"/>
              <a:gd name="connsiteY1284" fmla="*/ 2154487 h 2921916"/>
              <a:gd name="connsiteX1285" fmla="*/ 2634996 w 6420707"/>
              <a:gd name="connsiteY1285" fmla="*/ 2161060 h 2921916"/>
              <a:gd name="connsiteX1286" fmla="*/ 2647474 w 6420707"/>
              <a:gd name="connsiteY1286" fmla="*/ 2170204 h 2921916"/>
              <a:gd name="connsiteX1287" fmla="*/ 2634901 w 6420707"/>
              <a:gd name="connsiteY1287" fmla="*/ 2162107 h 2921916"/>
              <a:gd name="connsiteX1288" fmla="*/ 2634996 w 6420707"/>
              <a:gd name="connsiteY1288" fmla="*/ 2161060 h 2921916"/>
              <a:gd name="connsiteX1289" fmla="*/ 2634044 w 6420707"/>
              <a:gd name="connsiteY1289" fmla="*/ 2169632 h 2921916"/>
              <a:gd name="connsiteX1290" fmla="*/ 2642426 w 6420707"/>
              <a:gd name="connsiteY1290" fmla="*/ 2175062 h 2921916"/>
              <a:gd name="connsiteX1291" fmla="*/ 2634044 w 6420707"/>
              <a:gd name="connsiteY1291" fmla="*/ 2169918 h 2921916"/>
              <a:gd name="connsiteX1292" fmla="*/ 2634044 w 6420707"/>
              <a:gd name="connsiteY1292" fmla="*/ 2169632 h 2921916"/>
              <a:gd name="connsiteX1293" fmla="*/ 2631567 w 6420707"/>
              <a:gd name="connsiteY1293" fmla="*/ 2182682 h 2921916"/>
              <a:gd name="connsiteX1294" fmla="*/ 2666714 w 6420707"/>
              <a:gd name="connsiteY1294" fmla="*/ 2199350 h 2921916"/>
              <a:gd name="connsiteX1295" fmla="*/ 2692908 w 6420707"/>
              <a:gd name="connsiteY1295" fmla="*/ 2206589 h 2921916"/>
              <a:gd name="connsiteX1296" fmla="*/ 2634044 w 6420707"/>
              <a:gd name="connsiteY1296" fmla="*/ 2187158 h 2921916"/>
              <a:gd name="connsiteX1297" fmla="*/ 2630996 w 6420707"/>
              <a:gd name="connsiteY1297" fmla="*/ 2185158 h 2921916"/>
              <a:gd name="connsiteX1298" fmla="*/ 2631567 w 6420707"/>
              <a:gd name="connsiteY1298" fmla="*/ 2182682 h 2921916"/>
              <a:gd name="connsiteX1299" fmla="*/ 2657475 w 6420707"/>
              <a:gd name="connsiteY1299" fmla="*/ 2177919 h 2921916"/>
              <a:gd name="connsiteX1300" fmla="*/ 2663285 w 6420707"/>
              <a:gd name="connsiteY1300" fmla="*/ 2180300 h 2921916"/>
              <a:gd name="connsiteX1301" fmla="*/ 2669667 w 6420707"/>
              <a:gd name="connsiteY1301" fmla="*/ 2182872 h 2921916"/>
              <a:gd name="connsiteX1302" fmla="*/ 2657475 w 6420707"/>
              <a:gd name="connsiteY1302" fmla="*/ 2177919 h 2921916"/>
              <a:gd name="connsiteX1303" fmla="*/ 2630138 w 6420707"/>
              <a:gd name="connsiteY1303" fmla="*/ 2187825 h 2921916"/>
              <a:gd name="connsiteX1304" fmla="*/ 2635377 w 6420707"/>
              <a:gd name="connsiteY1304" fmla="*/ 2190968 h 2921916"/>
              <a:gd name="connsiteX1305" fmla="*/ 2641187 w 6420707"/>
              <a:gd name="connsiteY1305" fmla="*/ 2194492 h 2921916"/>
              <a:gd name="connsiteX1306" fmla="*/ 2629853 w 6420707"/>
              <a:gd name="connsiteY1306" fmla="*/ 2188206 h 2921916"/>
              <a:gd name="connsiteX1307" fmla="*/ 2630138 w 6420707"/>
              <a:gd name="connsiteY1307" fmla="*/ 2187825 h 2921916"/>
              <a:gd name="connsiteX1308" fmla="*/ 2625757 w 6420707"/>
              <a:gd name="connsiteY1308" fmla="*/ 2197636 h 2921916"/>
              <a:gd name="connsiteX1309" fmla="*/ 2635758 w 6420707"/>
              <a:gd name="connsiteY1309" fmla="*/ 2203351 h 2921916"/>
              <a:gd name="connsiteX1310" fmla="*/ 2663095 w 6420707"/>
              <a:gd name="connsiteY1310" fmla="*/ 2214400 h 2921916"/>
              <a:gd name="connsiteX1311" fmla="*/ 2681573 w 6420707"/>
              <a:gd name="connsiteY1311" fmla="*/ 2219734 h 2921916"/>
              <a:gd name="connsiteX1312" fmla="*/ 2625566 w 6420707"/>
              <a:gd name="connsiteY1312" fmla="*/ 2197921 h 2921916"/>
              <a:gd name="connsiteX1313" fmla="*/ 2625757 w 6420707"/>
              <a:gd name="connsiteY1313" fmla="*/ 2197636 h 2921916"/>
              <a:gd name="connsiteX1314" fmla="*/ 2623947 w 6420707"/>
              <a:gd name="connsiteY1314" fmla="*/ 2201446 h 2921916"/>
              <a:gd name="connsiteX1315" fmla="*/ 2637663 w 6420707"/>
              <a:gd name="connsiteY1315" fmla="*/ 2209066 h 2921916"/>
              <a:gd name="connsiteX1316" fmla="*/ 2623852 w 6420707"/>
              <a:gd name="connsiteY1316" fmla="*/ 2201827 h 2921916"/>
              <a:gd name="connsiteX1317" fmla="*/ 2623947 w 6420707"/>
              <a:gd name="connsiteY1317" fmla="*/ 2201446 h 2921916"/>
              <a:gd name="connsiteX1318" fmla="*/ 2670715 w 6420707"/>
              <a:gd name="connsiteY1318" fmla="*/ 2229259 h 2921916"/>
              <a:gd name="connsiteX1319" fmla="*/ 2656999 w 6420707"/>
              <a:gd name="connsiteY1319" fmla="*/ 2229545 h 2921916"/>
              <a:gd name="connsiteX1320" fmla="*/ 2621090 w 6420707"/>
              <a:gd name="connsiteY1320" fmla="*/ 2211066 h 2921916"/>
              <a:gd name="connsiteX1321" fmla="*/ 2621471 w 6420707"/>
              <a:gd name="connsiteY1321" fmla="*/ 2207542 h 2921916"/>
              <a:gd name="connsiteX1322" fmla="*/ 2653475 w 6420707"/>
              <a:gd name="connsiteY1322" fmla="*/ 2222591 h 2921916"/>
              <a:gd name="connsiteX1323" fmla="*/ 2675572 w 6420707"/>
              <a:gd name="connsiteY1323" fmla="*/ 2228973 h 2921916"/>
              <a:gd name="connsiteX1324" fmla="*/ 2670715 w 6420707"/>
              <a:gd name="connsiteY1324" fmla="*/ 2229259 h 2921916"/>
              <a:gd name="connsiteX1325" fmla="*/ 2681764 w 6420707"/>
              <a:gd name="connsiteY1325" fmla="*/ 2228402 h 2921916"/>
              <a:gd name="connsiteX1326" fmla="*/ 2653951 w 6420707"/>
              <a:gd name="connsiteY1326" fmla="*/ 2221258 h 2921916"/>
              <a:gd name="connsiteX1327" fmla="*/ 2621756 w 6420707"/>
              <a:gd name="connsiteY1327" fmla="*/ 2206685 h 2921916"/>
              <a:gd name="connsiteX1328" fmla="*/ 2623185 w 6420707"/>
              <a:gd name="connsiteY1328" fmla="*/ 2203256 h 2921916"/>
              <a:gd name="connsiteX1329" fmla="*/ 2686526 w 6420707"/>
              <a:gd name="connsiteY1329" fmla="*/ 2227068 h 2921916"/>
              <a:gd name="connsiteX1330" fmla="*/ 2681764 w 6420707"/>
              <a:gd name="connsiteY1330" fmla="*/ 2228402 h 2921916"/>
              <a:gd name="connsiteX1331" fmla="*/ 2701480 w 6420707"/>
              <a:gd name="connsiteY1331" fmla="*/ 2219067 h 2921916"/>
              <a:gd name="connsiteX1332" fmla="*/ 2700433 w 6420707"/>
              <a:gd name="connsiteY1332" fmla="*/ 2219924 h 2921916"/>
              <a:gd name="connsiteX1333" fmla="*/ 2687098 w 6420707"/>
              <a:gd name="connsiteY1333" fmla="*/ 2218115 h 2921916"/>
              <a:gd name="connsiteX1334" fmla="*/ 2626805 w 6420707"/>
              <a:gd name="connsiteY1334" fmla="*/ 2195350 h 2921916"/>
              <a:gd name="connsiteX1335" fmla="*/ 2627757 w 6420707"/>
              <a:gd name="connsiteY1335" fmla="*/ 2193349 h 2921916"/>
              <a:gd name="connsiteX1336" fmla="*/ 2701480 w 6420707"/>
              <a:gd name="connsiteY1336" fmla="*/ 2219067 h 2921916"/>
              <a:gd name="connsiteX1337" fmla="*/ 2701480 w 6420707"/>
              <a:gd name="connsiteY1337" fmla="*/ 2219067 h 2921916"/>
              <a:gd name="connsiteX1338" fmla="*/ 2715197 w 6420707"/>
              <a:gd name="connsiteY1338" fmla="*/ 2178681 h 2921916"/>
              <a:gd name="connsiteX1339" fmla="*/ 2640235 w 6420707"/>
              <a:gd name="connsiteY1339" fmla="*/ 2152392 h 2921916"/>
              <a:gd name="connsiteX1340" fmla="*/ 2642330 w 6420707"/>
              <a:gd name="connsiteY1340" fmla="*/ 2149916 h 2921916"/>
              <a:gd name="connsiteX1341" fmla="*/ 2654332 w 6420707"/>
              <a:gd name="connsiteY1341" fmla="*/ 2158488 h 2921916"/>
              <a:gd name="connsiteX1342" fmla="*/ 2715197 w 6420707"/>
              <a:gd name="connsiteY1342" fmla="*/ 2178014 h 2921916"/>
              <a:gd name="connsiteX1343" fmla="*/ 2715197 w 6420707"/>
              <a:gd name="connsiteY1343" fmla="*/ 2178681 h 2921916"/>
              <a:gd name="connsiteX1344" fmla="*/ 2655094 w 6420707"/>
              <a:gd name="connsiteY1344" fmla="*/ 2157154 h 2921916"/>
              <a:gd name="connsiteX1345" fmla="*/ 2643092 w 6420707"/>
              <a:gd name="connsiteY1345" fmla="*/ 2149058 h 2921916"/>
              <a:gd name="connsiteX1346" fmla="*/ 2645093 w 6420707"/>
              <a:gd name="connsiteY1346" fmla="*/ 2146772 h 2921916"/>
              <a:gd name="connsiteX1347" fmla="*/ 2715292 w 6420707"/>
              <a:gd name="connsiteY1347" fmla="*/ 2174395 h 2921916"/>
              <a:gd name="connsiteX1348" fmla="*/ 2715292 w 6420707"/>
              <a:gd name="connsiteY1348" fmla="*/ 2175252 h 2921916"/>
              <a:gd name="connsiteX1349" fmla="*/ 2655094 w 6420707"/>
              <a:gd name="connsiteY1349" fmla="*/ 2157154 h 2921916"/>
              <a:gd name="connsiteX1350" fmla="*/ 2722340 w 6420707"/>
              <a:gd name="connsiteY1350" fmla="*/ 2116387 h 2921916"/>
              <a:gd name="connsiteX1351" fmla="*/ 2710053 w 6420707"/>
              <a:gd name="connsiteY1351" fmla="*/ 2102386 h 2921916"/>
              <a:gd name="connsiteX1352" fmla="*/ 2706815 w 6420707"/>
              <a:gd name="connsiteY1352" fmla="*/ 2095337 h 2921916"/>
              <a:gd name="connsiteX1353" fmla="*/ 2709101 w 6420707"/>
              <a:gd name="connsiteY1353" fmla="*/ 2102957 h 2921916"/>
              <a:gd name="connsiteX1354" fmla="*/ 2720912 w 6420707"/>
              <a:gd name="connsiteY1354" fmla="*/ 2119436 h 2921916"/>
              <a:gd name="connsiteX1355" fmla="*/ 2717197 w 6420707"/>
              <a:gd name="connsiteY1355" fmla="*/ 2127246 h 2921916"/>
              <a:gd name="connsiteX1356" fmla="*/ 2707481 w 6420707"/>
              <a:gd name="connsiteY1356" fmla="*/ 2119626 h 2921916"/>
              <a:gd name="connsiteX1357" fmla="*/ 2693575 w 6420707"/>
              <a:gd name="connsiteY1357" fmla="*/ 2098957 h 2921916"/>
              <a:gd name="connsiteX1358" fmla="*/ 2701100 w 6420707"/>
              <a:gd name="connsiteY1358" fmla="*/ 2092194 h 2921916"/>
              <a:gd name="connsiteX1359" fmla="*/ 2719292 w 6420707"/>
              <a:gd name="connsiteY1359" fmla="*/ 2077240 h 2921916"/>
              <a:gd name="connsiteX1360" fmla="*/ 2725198 w 6420707"/>
              <a:gd name="connsiteY1360" fmla="*/ 2110387 h 2921916"/>
              <a:gd name="connsiteX1361" fmla="*/ 2722340 w 6420707"/>
              <a:gd name="connsiteY1361" fmla="*/ 2116387 h 2921916"/>
              <a:gd name="connsiteX1362" fmla="*/ 3105150 w 6420707"/>
              <a:gd name="connsiteY1362" fmla="*/ 2160965 h 2921916"/>
              <a:gd name="connsiteX1363" fmla="*/ 3099054 w 6420707"/>
              <a:gd name="connsiteY1363" fmla="*/ 2155154 h 2921916"/>
              <a:gd name="connsiteX1364" fmla="*/ 3105150 w 6420707"/>
              <a:gd name="connsiteY1364" fmla="*/ 2160965 h 2921916"/>
              <a:gd name="connsiteX1365" fmla="*/ 3028950 w 6420707"/>
              <a:gd name="connsiteY1365" fmla="*/ 2123912 h 2921916"/>
              <a:gd name="connsiteX1366" fmla="*/ 3070289 w 6420707"/>
              <a:gd name="connsiteY1366" fmla="*/ 2132294 h 2921916"/>
              <a:gd name="connsiteX1367" fmla="*/ 3067907 w 6420707"/>
              <a:gd name="connsiteY1367" fmla="*/ 2132008 h 2921916"/>
              <a:gd name="connsiteX1368" fmla="*/ 3050477 w 6420707"/>
              <a:gd name="connsiteY1368" fmla="*/ 2126960 h 2921916"/>
              <a:gd name="connsiteX1369" fmla="*/ 3025235 w 6420707"/>
              <a:gd name="connsiteY1369" fmla="*/ 2124293 h 2921916"/>
              <a:gd name="connsiteX1370" fmla="*/ 3025140 w 6420707"/>
              <a:gd name="connsiteY1370" fmla="*/ 2123912 h 2921916"/>
              <a:gd name="connsiteX1371" fmla="*/ 3028950 w 6420707"/>
              <a:gd name="connsiteY1371" fmla="*/ 2123912 h 2921916"/>
              <a:gd name="connsiteX1372" fmla="*/ 3026664 w 6420707"/>
              <a:gd name="connsiteY1372" fmla="*/ 2126008 h 2921916"/>
              <a:gd name="connsiteX1373" fmla="*/ 3040476 w 6420707"/>
              <a:gd name="connsiteY1373" fmla="*/ 2126865 h 2921916"/>
              <a:gd name="connsiteX1374" fmla="*/ 3064478 w 6420707"/>
              <a:gd name="connsiteY1374" fmla="*/ 2131913 h 2921916"/>
              <a:gd name="connsiteX1375" fmla="*/ 3063050 w 6420707"/>
              <a:gd name="connsiteY1375" fmla="*/ 2131913 h 2921916"/>
              <a:gd name="connsiteX1376" fmla="*/ 3026664 w 6420707"/>
              <a:gd name="connsiteY1376" fmla="*/ 2126008 h 2921916"/>
              <a:gd name="connsiteX1377" fmla="*/ 3060954 w 6420707"/>
              <a:gd name="connsiteY1377" fmla="*/ 2131913 h 2921916"/>
              <a:gd name="connsiteX1378" fmla="*/ 3060287 w 6420707"/>
              <a:gd name="connsiteY1378" fmla="*/ 2131913 h 2921916"/>
              <a:gd name="connsiteX1379" fmla="*/ 3026569 w 6420707"/>
              <a:gd name="connsiteY1379" fmla="*/ 2127246 h 2921916"/>
              <a:gd name="connsiteX1380" fmla="*/ 3026474 w 6420707"/>
              <a:gd name="connsiteY1380" fmla="*/ 2127056 h 2921916"/>
              <a:gd name="connsiteX1381" fmla="*/ 3060954 w 6420707"/>
              <a:gd name="connsiteY1381" fmla="*/ 2131913 h 2921916"/>
              <a:gd name="connsiteX1382" fmla="*/ 3040571 w 6420707"/>
              <a:gd name="connsiteY1382" fmla="*/ 2126389 h 2921916"/>
              <a:gd name="connsiteX1383" fmla="*/ 3025712 w 6420707"/>
              <a:gd name="connsiteY1383" fmla="*/ 2125627 h 2921916"/>
              <a:gd name="connsiteX1384" fmla="*/ 3025616 w 6420707"/>
              <a:gd name="connsiteY1384" fmla="*/ 2125055 h 2921916"/>
              <a:gd name="connsiteX1385" fmla="*/ 3050572 w 6420707"/>
              <a:gd name="connsiteY1385" fmla="*/ 2127437 h 2921916"/>
              <a:gd name="connsiteX1386" fmla="*/ 3067241 w 6420707"/>
              <a:gd name="connsiteY1386" fmla="*/ 2132008 h 2921916"/>
              <a:gd name="connsiteX1387" fmla="*/ 3065812 w 6420707"/>
              <a:gd name="connsiteY1387" fmla="*/ 2131818 h 2921916"/>
              <a:gd name="connsiteX1388" fmla="*/ 3064955 w 6420707"/>
              <a:gd name="connsiteY1388" fmla="*/ 2131818 h 2921916"/>
              <a:gd name="connsiteX1389" fmla="*/ 3040571 w 6420707"/>
              <a:gd name="connsiteY1389" fmla="*/ 2126389 h 2921916"/>
              <a:gd name="connsiteX1390" fmla="*/ 3024854 w 6420707"/>
              <a:gd name="connsiteY1390" fmla="*/ 2128294 h 2921916"/>
              <a:gd name="connsiteX1391" fmla="*/ 3027045 w 6420707"/>
              <a:gd name="connsiteY1391" fmla="*/ 2132390 h 2921916"/>
              <a:gd name="connsiteX1392" fmla="*/ 3021997 w 6420707"/>
              <a:gd name="connsiteY1392" fmla="*/ 2132008 h 2921916"/>
              <a:gd name="connsiteX1393" fmla="*/ 3014758 w 6420707"/>
              <a:gd name="connsiteY1393" fmla="*/ 2128675 h 2921916"/>
              <a:gd name="connsiteX1394" fmla="*/ 3022378 w 6420707"/>
              <a:gd name="connsiteY1394" fmla="*/ 2128294 h 2921916"/>
              <a:gd name="connsiteX1395" fmla="*/ 3024854 w 6420707"/>
              <a:gd name="connsiteY1395" fmla="*/ 2128294 h 2921916"/>
              <a:gd name="connsiteX1396" fmla="*/ 3024473 w 6420707"/>
              <a:gd name="connsiteY1396" fmla="*/ 2127056 h 2921916"/>
              <a:gd name="connsiteX1397" fmla="*/ 3024473 w 6420707"/>
              <a:gd name="connsiteY1397" fmla="*/ 2127246 h 2921916"/>
              <a:gd name="connsiteX1398" fmla="*/ 3022378 w 6420707"/>
              <a:gd name="connsiteY1398" fmla="*/ 2127151 h 2921916"/>
              <a:gd name="connsiteX1399" fmla="*/ 3012853 w 6420707"/>
              <a:gd name="connsiteY1399" fmla="*/ 2127437 h 2921916"/>
              <a:gd name="connsiteX1400" fmla="*/ 3012758 w 6420707"/>
              <a:gd name="connsiteY1400" fmla="*/ 2127341 h 2921916"/>
              <a:gd name="connsiteX1401" fmla="*/ 3024473 w 6420707"/>
              <a:gd name="connsiteY1401" fmla="*/ 2127056 h 2921916"/>
              <a:gd name="connsiteX1402" fmla="*/ 3010948 w 6420707"/>
              <a:gd name="connsiteY1402" fmla="*/ 2125532 h 2921916"/>
              <a:gd name="connsiteX1403" fmla="*/ 3010662 w 6420707"/>
              <a:gd name="connsiteY1403" fmla="*/ 2125246 h 2921916"/>
              <a:gd name="connsiteX1404" fmla="*/ 3024188 w 6420707"/>
              <a:gd name="connsiteY1404" fmla="*/ 2124960 h 2921916"/>
              <a:gd name="connsiteX1405" fmla="*/ 3024188 w 6420707"/>
              <a:gd name="connsiteY1405" fmla="*/ 2125532 h 2921916"/>
              <a:gd name="connsiteX1406" fmla="*/ 3010948 w 6420707"/>
              <a:gd name="connsiteY1406" fmla="*/ 2125532 h 2921916"/>
              <a:gd name="connsiteX1407" fmla="*/ 3009710 w 6420707"/>
              <a:gd name="connsiteY1407" fmla="*/ 2124293 h 2921916"/>
              <a:gd name="connsiteX1408" fmla="*/ 3009519 w 6420707"/>
              <a:gd name="connsiteY1408" fmla="*/ 2124103 h 2921916"/>
              <a:gd name="connsiteX1409" fmla="*/ 3009424 w 6420707"/>
              <a:gd name="connsiteY1409" fmla="*/ 2124007 h 2921916"/>
              <a:gd name="connsiteX1410" fmla="*/ 3023997 w 6420707"/>
              <a:gd name="connsiteY1410" fmla="*/ 2123912 h 2921916"/>
              <a:gd name="connsiteX1411" fmla="*/ 3023997 w 6420707"/>
              <a:gd name="connsiteY1411" fmla="*/ 2124293 h 2921916"/>
              <a:gd name="connsiteX1412" fmla="*/ 3009710 w 6420707"/>
              <a:gd name="connsiteY1412" fmla="*/ 2124293 h 2921916"/>
              <a:gd name="connsiteX1413" fmla="*/ 3010186 w 6420707"/>
              <a:gd name="connsiteY1413" fmla="*/ 2127437 h 2921916"/>
              <a:gd name="connsiteX1414" fmla="*/ 3009234 w 6420707"/>
              <a:gd name="connsiteY1414" fmla="*/ 2127437 h 2921916"/>
              <a:gd name="connsiteX1415" fmla="*/ 3010186 w 6420707"/>
              <a:gd name="connsiteY1415" fmla="*/ 2127437 h 2921916"/>
              <a:gd name="connsiteX1416" fmla="*/ 3010186 w 6420707"/>
              <a:gd name="connsiteY1416" fmla="*/ 2127437 h 2921916"/>
              <a:gd name="connsiteX1417" fmla="*/ 3024188 w 6420707"/>
              <a:gd name="connsiteY1417" fmla="*/ 2122293 h 2921916"/>
              <a:gd name="connsiteX1418" fmla="*/ 3024092 w 6420707"/>
              <a:gd name="connsiteY1418" fmla="*/ 2122865 h 2921916"/>
              <a:gd name="connsiteX1419" fmla="*/ 3008757 w 6420707"/>
              <a:gd name="connsiteY1419" fmla="*/ 2122960 h 2921916"/>
              <a:gd name="connsiteX1420" fmla="*/ 3008471 w 6420707"/>
              <a:gd name="connsiteY1420" fmla="*/ 2122388 h 2921916"/>
              <a:gd name="connsiteX1421" fmla="*/ 3024188 w 6420707"/>
              <a:gd name="connsiteY1421" fmla="*/ 2122293 h 2921916"/>
              <a:gd name="connsiteX1422" fmla="*/ 3006852 w 6420707"/>
              <a:gd name="connsiteY1422" fmla="*/ 2122388 h 2921916"/>
              <a:gd name="connsiteX1423" fmla="*/ 3007043 w 6420707"/>
              <a:gd name="connsiteY1423" fmla="*/ 2122865 h 2921916"/>
              <a:gd name="connsiteX1424" fmla="*/ 2975896 w 6420707"/>
              <a:gd name="connsiteY1424" fmla="*/ 2125436 h 2921916"/>
              <a:gd name="connsiteX1425" fmla="*/ 3006852 w 6420707"/>
              <a:gd name="connsiteY1425" fmla="*/ 2122388 h 2921916"/>
              <a:gd name="connsiteX1426" fmla="*/ 3007709 w 6420707"/>
              <a:gd name="connsiteY1426" fmla="*/ 2124103 h 2921916"/>
              <a:gd name="connsiteX1427" fmla="*/ 3007900 w 6420707"/>
              <a:gd name="connsiteY1427" fmla="*/ 2124389 h 2921916"/>
              <a:gd name="connsiteX1428" fmla="*/ 2986850 w 6420707"/>
              <a:gd name="connsiteY1428" fmla="*/ 2126008 h 2921916"/>
              <a:gd name="connsiteX1429" fmla="*/ 3007709 w 6420707"/>
              <a:gd name="connsiteY1429" fmla="*/ 2124103 h 2921916"/>
              <a:gd name="connsiteX1430" fmla="*/ 3008376 w 6420707"/>
              <a:gd name="connsiteY1430" fmla="*/ 2125246 h 2921916"/>
              <a:gd name="connsiteX1431" fmla="*/ 3008662 w 6420707"/>
              <a:gd name="connsiteY1431" fmla="*/ 2125627 h 2921916"/>
              <a:gd name="connsiteX1432" fmla="*/ 2994184 w 6420707"/>
              <a:gd name="connsiteY1432" fmla="*/ 2126484 h 2921916"/>
              <a:gd name="connsiteX1433" fmla="*/ 3008376 w 6420707"/>
              <a:gd name="connsiteY1433" fmla="*/ 2125246 h 2921916"/>
              <a:gd name="connsiteX1434" fmla="*/ 3002185 w 6420707"/>
              <a:gd name="connsiteY1434" fmla="*/ 2127913 h 2921916"/>
              <a:gd name="connsiteX1435" fmla="*/ 3008281 w 6420707"/>
              <a:gd name="connsiteY1435" fmla="*/ 2127532 h 2921916"/>
              <a:gd name="connsiteX1436" fmla="*/ 3002471 w 6420707"/>
              <a:gd name="connsiteY1436" fmla="*/ 2128008 h 2921916"/>
              <a:gd name="connsiteX1437" fmla="*/ 3002185 w 6420707"/>
              <a:gd name="connsiteY1437" fmla="*/ 2127913 h 2921916"/>
              <a:gd name="connsiteX1438" fmla="*/ 3004852 w 6420707"/>
              <a:gd name="connsiteY1438" fmla="*/ 2129246 h 2921916"/>
              <a:gd name="connsiteX1439" fmla="*/ 3011329 w 6420707"/>
              <a:gd name="connsiteY1439" fmla="*/ 2128865 h 2921916"/>
              <a:gd name="connsiteX1440" fmla="*/ 3015329 w 6420707"/>
              <a:gd name="connsiteY1440" fmla="*/ 2132008 h 2921916"/>
              <a:gd name="connsiteX1441" fmla="*/ 3009234 w 6420707"/>
              <a:gd name="connsiteY1441" fmla="*/ 2132008 h 2921916"/>
              <a:gd name="connsiteX1442" fmla="*/ 3004852 w 6420707"/>
              <a:gd name="connsiteY1442" fmla="*/ 2129246 h 2921916"/>
              <a:gd name="connsiteX1443" fmla="*/ 3010091 w 6420707"/>
              <a:gd name="connsiteY1443" fmla="*/ 2132866 h 2921916"/>
              <a:gd name="connsiteX1444" fmla="*/ 3016758 w 6420707"/>
              <a:gd name="connsiteY1444" fmla="*/ 2132866 h 2921916"/>
              <a:gd name="connsiteX1445" fmla="*/ 3017234 w 6420707"/>
              <a:gd name="connsiteY1445" fmla="*/ 2133152 h 2921916"/>
              <a:gd name="connsiteX1446" fmla="*/ 3010281 w 6420707"/>
              <a:gd name="connsiteY1446" fmla="*/ 2133247 h 2921916"/>
              <a:gd name="connsiteX1447" fmla="*/ 3010091 w 6420707"/>
              <a:gd name="connsiteY1447" fmla="*/ 2132866 h 2921916"/>
              <a:gd name="connsiteX1448" fmla="*/ 3011710 w 6420707"/>
              <a:gd name="connsiteY1448" fmla="*/ 2134580 h 2921916"/>
              <a:gd name="connsiteX1449" fmla="*/ 3020473 w 6420707"/>
              <a:gd name="connsiteY1449" fmla="*/ 2134580 h 2921916"/>
              <a:gd name="connsiteX1450" fmla="*/ 3020663 w 6420707"/>
              <a:gd name="connsiteY1450" fmla="*/ 2134675 h 2921916"/>
              <a:gd name="connsiteX1451" fmla="*/ 3011901 w 6420707"/>
              <a:gd name="connsiteY1451" fmla="*/ 2134771 h 2921916"/>
              <a:gd name="connsiteX1452" fmla="*/ 3011710 w 6420707"/>
              <a:gd name="connsiteY1452" fmla="*/ 2134580 h 2921916"/>
              <a:gd name="connsiteX1453" fmla="*/ 3021616 w 6420707"/>
              <a:gd name="connsiteY1453" fmla="*/ 2135819 h 2921916"/>
              <a:gd name="connsiteX1454" fmla="*/ 3013043 w 6420707"/>
              <a:gd name="connsiteY1454" fmla="*/ 2135914 h 2921916"/>
              <a:gd name="connsiteX1455" fmla="*/ 3012853 w 6420707"/>
              <a:gd name="connsiteY1455" fmla="*/ 2135723 h 2921916"/>
              <a:gd name="connsiteX1456" fmla="*/ 3023140 w 6420707"/>
              <a:gd name="connsiteY1456" fmla="*/ 2135628 h 2921916"/>
              <a:gd name="connsiteX1457" fmla="*/ 3023426 w 6420707"/>
              <a:gd name="connsiteY1457" fmla="*/ 2135723 h 2921916"/>
              <a:gd name="connsiteX1458" fmla="*/ 3021616 w 6420707"/>
              <a:gd name="connsiteY1458" fmla="*/ 2135819 h 2921916"/>
              <a:gd name="connsiteX1459" fmla="*/ 3025997 w 6420707"/>
              <a:gd name="connsiteY1459" fmla="*/ 2133056 h 2921916"/>
              <a:gd name="connsiteX1460" fmla="*/ 3025140 w 6420707"/>
              <a:gd name="connsiteY1460" fmla="*/ 2132866 h 2921916"/>
              <a:gd name="connsiteX1461" fmla="*/ 3027521 w 6420707"/>
              <a:gd name="connsiteY1461" fmla="*/ 2133056 h 2921916"/>
              <a:gd name="connsiteX1462" fmla="*/ 3027807 w 6420707"/>
              <a:gd name="connsiteY1462" fmla="*/ 2133437 h 2921916"/>
              <a:gd name="connsiteX1463" fmla="*/ 3025997 w 6420707"/>
              <a:gd name="connsiteY1463" fmla="*/ 2133056 h 2921916"/>
              <a:gd name="connsiteX1464" fmla="*/ 3046286 w 6420707"/>
              <a:gd name="connsiteY1464" fmla="*/ 2498340 h 2921916"/>
              <a:gd name="connsiteX1465" fmla="*/ 3053144 w 6420707"/>
              <a:gd name="connsiteY1465" fmla="*/ 2489387 h 2921916"/>
              <a:gd name="connsiteX1466" fmla="*/ 3053525 w 6420707"/>
              <a:gd name="connsiteY1466" fmla="*/ 2495673 h 2921916"/>
              <a:gd name="connsiteX1467" fmla="*/ 3046286 w 6420707"/>
              <a:gd name="connsiteY1467" fmla="*/ 2498340 h 2921916"/>
              <a:gd name="connsiteX1468" fmla="*/ 3054382 w 6420707"/>
              <a:gd name="connsiteY1468" fmla="*/ 2495482 h 2921916"/>
              <a:gd name="connsiteX1469" fmla="*/ 3054763 w 6420707"/>
              <a:gd name="connsiteY1469" fmla="*/ 2487386 h 2921916"/>
              <a:gd name="connsiteX1470" fmla="*/ 3055906 w 6420707"/>
              <a:gd name="connsiteY1470" fmla="*/ 2485862 h 2921916"/>
              <a:gd name="connsiteX1471" fmla="*/ 3057811 w 6420707"/>
              <a:gd name="connsiteY1471" fmla="*/ 2494149 h 2921916"/>
              <a:gd name="connsiteX1472" fmla="*/ 3054382 w 6420707"/>
              <a:gd name="connsiteY1472" fmla="*/ 2495482 h 2921916"/>
              <a:gd name="connsiteX1473" fmla="*/ 3044571 w 6420707"/>
              <a:gd name="connsiteY1473" fmla="*/ 2132770 h 2921916"/>
              <a:gd name="connsiteX1474" fmla="*/ 3043619 w 6420707"/>
              <a:gd name="connsiteY1474" fmla="*/ 2132294 h 2921916"/>
              <a:gd name="connsiteX1475" fmla="*/ 3043333 w 6420707"/>
              <a:gd name="connsiteY1475" fmla="*/ 2132770 h 2921916"/>
              <a:gd name="connsiteX1476" fmla="*/ 3040094 w 6420707"/>
              <a:gd name="connsiteY1476" fmla="*/ 2132770 h 2921916"/>
              <a:gd name="connsiteX1477" fmla="*/ 3029236 w 6420707"/>
              <a:gd name="connsiteY1477" fmla="*/ 2130103 h 2921916"/>
              <a:gd name="connsiteX1478" fmla="*/ 3027331 w 6420707"/>
              <a:gd name="connsiteY1478" fmla="*/ 2128294 h 2921916"/>
              <a:gd name="connsiteX1479" fmla="*/ 3058192 w 6420707"/>
              <a:gd name="connsiteY1479" fmla="*/ 2131913 h 2921916"/>
              <a:gd name="connsiteX1480" fmla="*/ 3044571 w 6420707"/>
              <a:gd name="connsiteY1480" fmla="*/ 2132770 h 2921916"/>
              <a:gd name="connsiteX1481" fmla="*/ 3238310 w 6420707"/>
              <a:gd name="connsiteY1481" fmla="*/ 2340225 h 2921916"/>
              <a:gd name="connsiteX1482" fmla="*/ 3195828 w 6420707"/>
              <a:gd name="connsiteY1482" fmla="*/ 2448143 h 2921916"/>
              <a:gd name="connsiteX1483" fmla="*/ 3192209 w 6420707"/>
              <a:gd name="connsiteY1483" fmla="*/ 2464526 h 2921916"/>
              <a:gd name="connsiteX1484" fmla="*/ 3165443 w 6420707"/>
              <a:gd name="connsiteY1484" fmla="*/ 2479671 h 2921916"/>
              <a:gd name="connsiteX1485" fmla="*/ 3127629 w 6420707"/>
              <a:gd name="connsiteY1485" fmla="*/ 2470908 h 2921916"/>
              <a:gd name="connsiteX1486" fmla="*/ 3105531 w 6420707"/>
              <a:gd name="connsiteY1486" fmla="*/ 2473480 h 2921916"/>
              <a:gd name="connsiteX1487" fmla="*/ 3068669 w 6420707"/>
              <a:gd name="connsiteY1487" fmla="*/ 2490244 h 2921916"/>
              <a:gd name="connsiteX1488" fmla="*/ 3059335 w 6420707"/>
              <a:gd name="connsiteY1488" fmla="*/ 2493768 h 2921916"/>
              <a:gd name="connsiteX1489" fmla="*/ 3058763 w 6420707"/>
              <a:gd name="connsiteY1489" fmla="*/ 2482243 h 2921916"/>
              <a:gd name="connsiteX1490" fmla="*/ 3070479 w 6420707"/>
              <a:gd name="connsiteY1490" fmla="*/ 2467193 h 2921916"/>
              <a:gd name="connsiteX1491" fmla="*/ 3089434 w 6420707"/>
              <a:gd name="connsiteY1491" fmla="*/ 2444143 h 2921916"/>
              <a:gd name="connsiteX1492" fmla="*/ 3111341 w 6420707"/>
              <a:gd name="connsiteY1492" fmla="*/ 2421473 h 2921916"/>
              <a:gd name="connsiteX1493" fmla="*/ 3120771 w 6420707"/>
              <a:gd name="connsiteY1493" fmla="*/ 2412424 h 2921916"/>
              <a:gd name="connsiteX1494" fmla="*/ 3121438 w 6420707"/>
              <a:gd name="connsiteY1494" fmla="*/ 2417282 h 2921916"/>
              <a:gd name="connsiteX1495" fmla="*/ 3121628 w 6420707"/>
              <a:gd name="connsiteY1495" fmla="*/ 2411662 h 2921916"/>
              <a:gd name="connsiteX1496" fmla="*/ 3166682 w 6420707"/>
              <a:gd name="connsiteY1496" fmla="*/ 2362704 h 2921916"/>
              <a:gd name="connsiteX1497" fmla="*/ 3173921 w 6420707"/>
              <a:gd name="connsiteY1497" fmla="*/ 2338701 h 2921916"/>
              <a:gd name="connsiteX1498" fmla="*/ 3195161 w 6420707"/>
              <a:gd name="connsiteY1498" fmla="*/ 2304411 h 2921916"/>
              <a:gd name="connsiteX1499" fmla="*/ 3241262 w 6420707"/>
              <a:gd name="connsiteY1499" fmla="*/ 2247737 h 2921916"/>
              <a:gd name="connsiteX1500" fmla="*/ 3241262 w 6420707"/>
              <a:gd name="connsiteY1500" fmla="*/ 2253262 h 2921916"/>
              <a:gd name="connsiteX1501" fmla="*/ 3238310 w 6420707"/>
              <a:gd name="connsiteY1501" fmla="*/ 2340225 h 2921916"/>
              <a:gd name="connsiteX1502" fmla="*/ 3679793 w 6420707"/>
              <a:gd name="connsiteY1502" fmla="*/ 2296982 h 2921916"/>
              <a:gd name="connsiteX1503" fmla="*/ 3660077 w 6420707"/>
              <a:gd name="connsiteY1503" fmla="*/ 2320032 h 2921916"/>
              <a:gd name="connsiteX1504" fmla="*/ 3656552 w 6420707"/>
              <a:gd name="connsiteY1504" fmla="*/ 2327747 h 2921916"/>
              <a:gd name="connsiteX1505" fmla="*/ 3645599 w 6420707"/>
              <a:gd name="connsiteY1505" fmla="*/ 2376515 h 2921916"/>
              <a:gd name="connsiteX1506" fmla="*/ 3640836 w 6420707"/>
              <a:gd name="connsiteY1506" fmla="*/ 2390136 h 2921916"/>
              <a:gd name="connsiteX1507" fmla="*/ 3622739 w 6420707"/>
              <a:gd name="connsiteY1507" fmla="*/ 2432713 h 2921916"/>
              <a:gd name="connsiteX1508" fmla="*/ 3621501 w 6420707"/>
              <a:gd name="connsiteY1508" fmla="*/ 2433665 h 2921916"/>
              <a:gd name="connsiteX1509" fmla="*/ 3611118 w 6420707"/>
              <a:gd name="connsiteY1509" fmla="*/ 2439666 h 2921916"/>
              <a:gd name="connsiteX1510" fmla="*/ 3608165 w 6420707"/>
              <a:gd name="connsiteY1510" fmla="*/ 2440047 h 2921916"/>
              <a:gd name="connsiteX1511" fmla="*/ 3607118 w 6420707"/>
              <a:gd name="connsiteY1511" fmla="*/ 2440142 h 2921916"/>
              <a:gd name="connsiteX1512" fmla="*/ 3608165 w 6420707"/>
              <a:gd name="connsiteY1512" fmla="*/ 2440428 h 2921916"/>
              <a:gd name="connsiteX1513" fmla="*/ 3611499 w 6420707"/>
              <a:gd name="connsiteY1513" fmla="*/ 2440999 h 2921916"/>
              <a:gd name="connsiteX1514" fmla="*/ 3618643 w 6420707"/>
              <a:gd name="connsiteY1514" fmla="*/ 2439571 h 2921916"/>
              <a:gd name="connsiteX1515" fmla="*/ 3610070 w 6420707"/>
              <a:gd name="connsiteY1515" fmla="*/ 2444143 h 2921916"/>
              <a:gd name="connsiteX1516" fmla="*/ 3606070 w 6420707"/>
              <a:gd name="connsiteY1516" fmla="*/ 2444714 h 2921916"/>
              <a:gd name="connsiteX1517" fmla="*/ 3604641 w 6420707"/>
              <a:gd name="connsiteY1517" fmla="*/ 2444714 h 2921916"/>
              <a:gd name="connsiteX1518" fmla="*/ 3606070 w 6420707"/>
              <a:gd name="connsiteY1518" fmla="*/ 2445191 h 2921916"/>
              <a:gd name="connsiteX1519" fmla="*/ 3610356 w 6420707"/>
              <a:gd name="connsiteY1519" fmla="*/ 2445667 h 2921916"/>
              <a:gd name="connsiteX1520" fmla="*/ 3611499 w 6420707"/>
              <a:gd name="connsiteY1520" fmla="*/ 2445667 h 2921916"/>
              <a:gd name="connsiteX1521" fmla="*/ 3605689 w 6420707"/>
              <a:gd name="connsiteY1521" fmla="*/ 2447000 h 2921916"/>
              <a:gd name="connsiteX1522" fmla="*/ 3600260 w 6420707"/>
              <a:gd name="connsiteY1522" fmla="*/ 2446715 h 2921916"/>
              <a:gd name="connsiteX1523" fmla="*/ 3598355 w 6420707"/>
              <a:gd name="connsiteY1523" fmla="*/ 2446524 h 2921916"/>
              <a:gd name="connsiteX1524" fmla="*/ 3600069 w 6420707"/>
              <a:gd name="connsiteY1524" fmla="*/ 2447191 h 2921916"/>
              <a:gd name="connsiteX1525" fmla="*/ 3601784 w 6420707"/>
              <a:gd name="connsiteY1525" fmla="*/ 2447857 h 2921916"/>
              <a:gd name="connsiteX1526" fmla="*/ 3598259 w 6420707"/>
              <a:gd name="connsiteY1526" fmla="*/ 2447857 h 2921916"/>
              <a:gd name="connsiteX1527" fmla="*/ 3596354 w 6420707"/>
              <a:gd name="connsiteY1527" fmla="*/ 2447762 h 2921916"/>
              <a:gd name="connsiteX1528" fmla="*/ 3598259 w 6420707"/>
              <a:gd name="connsiteY1528" fmla="*/ 2448429 h 2921916"/>
              <a:gd name="connsiteX1529" fmla="*/ 3604546 w 6420707"/>
              <a:gd name="connsiteY1529" fmla="*/ 2449858 h 2921916"/>
              <a:gd name="connsiteX1530" fmla="*/ 3610928 w 6420707"/>
              <a:gd name="connsiteY1530" fmla="*/ 2450524 h 2921916"/>
              <a:gd name="connsiteX1531" fmla="*/ 3610832 w 6420707"/>
              <a:gd name="connsiteY1531" fmla="*/ 2450524 h 2921916"/>
              <a:gd name="connsiteX1532" fmla="*/ 3608356 w 6420707"/>
              <a:gd name="connsiteY1532" fmla="*/ 2451287 h 2921916"/>
              <a:gd name="connsiteX1533" fmla="*/ 3611880 w 6420707"/>
              <a:gd name="connsiteY1533" fmla="*/ 2450524 h 2921916"/>
              <a:gd name="connsiteX1534" fmla="*/ 3613976 w 6420707"/>
              <a:gd name="connsiteY1534" fmla="*/ 2450524 h 2921916"/>
              <a:gd name="connsiteX1535" fmla="*/ 3609118 w 6420707"/>
              <a:gd name="connsiteY1535" fmla="*/ 2452430 h 2921916"/>
              <a:gd name="connsiteX1536" fmla="*/ 3607118 w 6420707"/>
              <a:gd name="connsiteY1536" fmla="*/ 2452906 h 2921916"/>
              <a:gd name="connsiteX1537" fmla="*/ 3608832 w 6420707"/>
              <a:gd name="connsiteY1537" fmla="*/ 2452906 h 2921916"/>
              <a:gd name="connsiteX1538" fmla="*/ 3601022 w 6420707"/>
              <a:gd name="connsiteY1538" fmla="*/ 2454430 h 2921916"/>
              <a:gd name="connsiteX1539" fmla="*/ 3594164 w 6420707"/>
              <a:gd name="connsiteY1539" fmla="*/ 2454811 h 2921916"/>
              <a:gd name="connsiteX1540" fmla="*/ 3591973 w 6420707"/>
              <a:gd name="connsiteY1540" fmla="*/ 2454716 h 2921916"/>
              <a:gd name="connsiteX1541" fmla="*/ 3594068 w 6420707"/>
              <a:gd name="connsiteY1541" fmla="*/ 2455382 h 2921916"/>
              <a:gd name="connsiteX1542" fmla="*/ 3601022 w 6420707"/>
              <a:gd name="connsiteY1542" fmla="*/ 2456621 h 2921916"/>
              <a:gd name="connsiteX1543" fmla="*/ 3602927 w 6420707"/>
              <a:gd name="connsiteY1543" fmla="*/ 2456811 h 2921916"/>
              <a:gd name="connsiteX1544" fmla="*/ 3593306 w 6420707"/>
              <a:gd name="connsiteY1544" fmla="*/ 2458144 h 2921916"/>
              <a:gd name="connsiteX1545" fmla="*/ 3585020 w 6420707"/>
              <a:gd name="connsiteY1545" fmla="*/ 2457478 h 2921916"/>
              <a:gd name="connsiteX1546" fmla="*/ 3582257 w 6420707"/>
              <a:gd name="connsiteY1546" fmla="*/ 2456716 h 2921916"/>
              <a:gd name="connsiteX1547" fmla="*/ 3584639 w 6420707"/>
              <a:gd name="connsiteY1547" fmla="*/ 2458144 h 2921916"/>
              <a:gd name="connsiteX1548" fmla="*/ 3592449 w 6420707"/>
              <a:gd name="connsiteY1548" fmla="*/ 2460812 h 2921916"/>
              <a:gd name="connsiteX1549" fmla="*/ 3589211 w 6420707"/>
              <a:gd name="connsiteY1549" fmla="*/ 2460812 h 2921916"/>
              <a:gd name="connsiteX1550" fmla="*/ 3586163 w 6420707"/>
              <a:gd name="connsiteY1550" fmla="*/ 2460621 h 2921916"/>
              <a:gd name="connsiteX1551" fmla="*/ 3589020 w 6420707"/>
              <a:gd name="connsiteY1551" fmla="*/ 2461669 h 2921916"/>
              <a:gd name="connsiteX1552" fmla="*/ 3597878 w 6420707"/>
              <a:gd name="connsiteY1552" fmla="*/ 2463383 h 2921916"/>
              <a:gd name="connsiteX1553" fmla="*/ 3602260 w 6420707"/>
              <a:gd name="connsiteY1553" fmla="*/ 2463764 h 2921916"/>
              <a:gd name="connsiteX1554" fmla="*/ 3600926 w 6420707"/>
              <a:gd name="connsiteY1554" fmla="*/ 2464050 h 2921916"/>
              <a:gd name="connsiteX1555" fmla="*/ 3597212 w 6420707"/>
              <a:gd name="connsiteY1555" fmla="*/ 2464812 h 2921916"/>
              <a:gd name="connsiteX1556" fmla="*/ 3603784 w 6420707"/>
              <a:gd name="connsiteY1556" fmla="*/ 2464050 h 2921916"/>
              <a:gd name="connsiteX1557" fmla="*/ 3604832 w 6420707"/>
              <a:gd name="connsiteY1557" fmla="*/ 2463859 h 2921916"/>
              <a:gd name="connsiteX1558" fmla="*/ 3603022 w 6420707"/>
              <a:gd name="connsiteY1558" fmla="*/ 2465574 h 2921916"/>
              <a:gd name="connsiteX1559" fmla="*/ 3598164 w 6420707"/>
              <a:gd name="connsiteY1559" fmla="*/ 2466812 h 2921916"/>
              <a:gd name="connsiteX1560" fmla="*/ 3595211 w 6420707"/>
              <a:gd name="connsiteY1560" fmla="*/ 2467384 h 2921916"/>
              <a:gd name="connsiteX1561" fmla="*/ 3598164 w 6420707"/>
              <a:gd name="connsiteY1561" fmla="*/ 2467574 h 2921916"/>
              <a:gd name="connsiteX1562" fmla="*/ 3601212 w 6420707"/>
              <a:gd name="connsiteY1562" fmla="*/ 2467479 h 2921916"/>
              <a:gd name="connsiteX1563" fmla="*/ 3600641 w 6420707"/>
              <a:gd name="connsiteY1563" fmla="*/ 2467955 h 2921916"/>
              <a:gd name="connsiteX1564" fmla="*/ 3570256 w 6420707"/>
              <a:gd name="connsiteY1564" fmla="*/ 2477861 h 2921916"/>
              <a:gd name="connsiteX1565" fmla="*/ 3553968 w 6420707"/>
              <a:gd name="connsiteY1565" fmla="*/ 2466146 h 2921916"/>
              <a:gd name="connsiteX1566" fmla="*/ 3526441 w 6420707"/>
              <a:gd name="connsiteY1566" fmla="*/ 2460145 h 2921916"/>
              <a:gd name="connsiteX1567" fmla="*/ 3515392 w 6420707"/>
              <a:gd name="connsiteY1567" fmla="*/ 2410139 h 2921916"/>
              <a:gd name="connsiteX1568" fmla="*/ 3575304 w 6420707"/>
              <a:gd name="connsiteY1568" fmla="*/ 2364228 h 2921916"/>
              <a:gd name="connsiteX1569" fmla="*/ 3643503 w 6420707"/>
              <a:gd name="connsiteY1569" fmla="*/ 2314222 h 2921916"/>
              <a:gd name="connsiteX1570" fmla="*/ 3650171 w 6420707"/>
              <a:gd name="connsiteY1570" fmla="*/ 2316794 h 2921916"/>
              <a:gd name="connsiteX1571" fmla="*/ 3652742 w 6420707"/>
              <a:gd name="connsiteY1571" fmla="*/ 2307840 h 2921916"/>
              <a:gd name="connsiteX1572" fmla="*/ 3686651 w 6420707"/>
              <a:gd name="connsiteY1572" fmla="*/ 2284408 h 2921916"/>
              <a:gd name="connsiteX1573" fmla="*/ 3679793 w 6420707"/>
              <a:gd name="connsiteY1573" fmla="*/ 2296982 h 2921916"/>
              <a:gd name="connsiteX1574" fmla="*/ 3795236 w 6420707"/>
              <a:gd name="connsiteY1574" fmla="*/ 2595495 h 2921916"/>
              <a:gd name="connsiteX1575" fmla="*/ 3795332 w 6420707"/>
              <a:gd name="connsiteY1575" fmla="*/ 2594733 h 2921916"/>
              <a:gd name="connsiteX1576" fmla="*/ 3796094 w 6420707"/>
              <a:gd name="connsiteY1576" fmla="*/ 2593209 h 2921916"/>
              <a:gd name="connsiteX1577" fmla="*/ 3795141 w 6420707"/>
              <a:gd name="connsiteY1577" fmla="*/ 2597305 h 2921916"/>
              <a:gd name="connsiteX1578" fmla="*/ 3795236 w 6420707"/>
              <a:gd name="connsiteY1578" fmla="*/ 2595495 h 2921916"/>
              <a:gd name="connsiteX1579" fmla="*/ 3927348 w 6420707"/>
              <a:gd name="connsiteY1579" fmla="*/ 2571682 h 2921916"/>
              <a:gd name="connsiteX1580" fmla="*/ 3926301 w 6420707"/>
              <a:gd name="connsiteY1580" fmla="*/ 2584160 h 2921916"/>
              <a:gd name="connsiteX1581" fmla="*/ 3912489 w 6420707"/>
              <a:gd name="connsiteY1581" fmla="*/ 2649978 h 2921916"/>
              <a:gd name="connsiteX1582" fmla="*/ 3924491 w 6420707"/>
              <a:gd name="connsiteY1582" fmla="*/ 2681220 h 2921916"/>
              <a:gd name="connsiteX1583" fmla="*/ 3924491 w 6420707"/>
              <a:gd name="connsiteY1583" fmla="*/ 2681601 h 2921916"/>
              <a:gd name="connsiteX1584" fmla="*/ 3925157 w 6420707"/>
              <a:gd name="connsiteY1584" fmla="*/ 2752372 h 2921916"/>
              <a:gd name="connsiteX1585" fmla="*/ 3927348 w 6420707"/>
              <a:gd name="connsiteY1585" fmla="*/ 2813808 h 2921916"/>
              <a:gd name="connsiteX1586" fmla="*/ 3861626 w 6420707"/>
              <a:gd name="connsiteY1586" fmla="*/ 2826857 h 2921916"/>
              <a:gd name="connsiteX1587" fmla="*/ 3852005 w 6420707"/>
              <a:gd name="connsiteY1587" fmla="*/ 2812570 h 2921916"/>
              <a:gd name="connsiteX1588" fmla="*/ 3816001 w 6420707"/>
              <a:gd name="connsiteY1588" fmla="*/ 2744466 h 2921916"/>
              <a:gd name="connsiteX1589" fmla="*/ 3798951 w 6420707"/>
              <a:gd name="connsiteY1589" fmla="*/ 2710843 h 2921916"/>
              <a:gd name="connsiteX1590" fmla="*/ 3796951 w 6420707"/>
              <a:gd name="connsiteY1590" fmla="*/ 2681887 h 2921916"/>
              <a:gd name="connsiteX1591" fmla="*/ 3784759 w 6420707"/>
              <a:gd name="connsiteY1591" fmla="*/ 2661313 h 2921916"/>
              <a:gd name="connsiteX1592" fmla="*/ 3781616 w 6420707"/>
              <a:gd name="connsiteY1592" fmla="*/ 2625404 h 2921916"/>
              <a:gd name="connsiteX1593" fmla="*/ 3780282 w 6420707"/>
              <a:gd name="connsiteY1593" fmla="*/ 2617307 h 2921916"/>
              <a:gd name="connsiteX1594" fmla="*/ 3781425 w 6420707"/>
              <a:gd name="connsiteY1594" fmla="*/ 2619974 h 2921916"/>
              <a:gd name="connsiteX1595" fmla="*/ 3783140 w 6420707"/>
              <a:gd name="connsiteY1595" fmla="*/ 2622641 h 2921916"/>
              <a:gd name="connsiteX1596" fmla="*/ 3782187 w 6420707"/>
              <a:gd name="connsiteY1596" fmla="*/ 2619689 h 2921916"/>
              <a:gd name="connsiteX1597" fmla="*/ 3780949 w 6420707"/>
              <a:gd name="connsiteY1597" fmla="*/ 2612164 h 2921916"/>
              <a:gd name="connsiteX1598" fmla="*/ 3781425 w 6420707"/>
              <a:gd name="connsiteY1598" fmla="*/ 2612831 h 2921916"/>
              <a:gd name="connsiteX1599" fmla="*/ 3781901 w 6420707"/>
              <a:gd name="connsiteY1599" fmla="*/ 2614164 h 2921916"/>
              <a:gd name="connsiteX1600" fmla="*/ 3783140 w 6420707"/>
              <a:gd name="connsiteY1600" fmla="*/ 2616831 h 2921916"/>
              <a:gd name="connsiteX1601" fmla="*/ 3782759 w 6420707"/>
              <a:gd name="connsiteY1601" fmla="*/ 2614450 h 2921916"/>
              <a:gd name="connsiteX1602" fmla="*/ 3785235 w 6420707"/>
              <a:gd name="connsiteY1602" fmla="*/ 2616641 h 2921916"/>
              <a:gd name="connsiteX1603" fmla="*/ 3788093 w 6420707"/>
              <a:gd name="connsiteY1603" fmla="*/ 2618355 h 2921916"/>
              <a:gd name="connsiteX1604" fmla="*/ 3785711 w 6420707"/>
              <a:gd name="connsiteY1604" fmla="*/ 2616164 h 2921916"/>
              <a:gd name="connsiteX1605" fmla="*/ 3782473 w 6420707"/>
              <a:gd name="connsiteY1605" fmla="*/ 2611688 h 2921916"/>
              <a:gd name="connsiteX1606" fmla="*/ 3782473 w 6420707"/>
              <a:gd name="connsiteY1606" fmla="*/ 2610354 h 2921916"/>
              <a:gd name="connsiteX1607" fmla="*/ 3783044 w 6420707"/>
              <a:gd name="connsiteY1607" fmla="*/ 2611116 h 2921916"/>
              <a:gd name="connsiteX1608" fmla="*/ 3785140 w 6420707"/>
              <a:gd name="connsiteY1608" fmla="*/ 2613307 h 2921916"/>
              <a:gd name="connsiteX1609" fmla="*/ 3783711 w 6420707"/>
              <a:gd name="connsiteY1609" fmla="*/ 2610735 h 2921916"/>
              <a:gd name="connsiteX1610" fmla="*/ 3782568 w 6420707"/>
              <a:gd name="connsiteY1610" fmla="*/ 2607306 h 2921916"/>
              <a:gd name="connsiteX1611" fmla="*/ 3782759 w 6420707"/>
              <a:gd name="connsiteY1611" fmla="*/ 2605306 h 2921916"/>
              <a:gd name="connsiteX1612" fmla="*/ 3783330 w 6420707"/>
              <a:gd name="connsiteY1612" fmla="*/ 2601210 h 2921916"/>
              <a:gd name="connsiteX1613" fmla="*/ 3783521 w 6420707"/>
              <a:gd name="connsiteY1613" fmla="*/ 2602067 h 2921916"/>
              <a:gd name="connsiteX1614" fmla="*/ 3783521 w 6420707"/>
              <a:gd name="connsiteY1614" fmla="*/ 2602067 h 2921916"/>
              <a:gd name="connsiteX1615" fmla="*/ 3783616 w 6420707"/>
              <a:gd name="connsiteY1615" fmla="*/ 2602353 h 2921916"/>
              <a:gd name="connsiteX1616" fmla="*/ 3784283 w 6420707"/>
              <a:gd name="connsiteY1616" fmla="*/ 2605782 h 2921916"/>
              <a:gd name="connsiteX1617" fmla="*/ 3783902 w 6420707"/>
              <a:gd name="connsiteY1617" fmla="*/ 2599781 h 2921916"/>
              <a:gd name="connsiteX1618" fmla="*/ 3783902 w 6420707"/>
              <a:gd name="connsiteY1618" fmla="*/ 2598352 h 2921916"/>
              <a:gd name="connsiteX1619" fmla="*/ 3784568 w 6420707"/>
              <a:gd name="connsiteY1619" fmla="*/ 2595400 h 2921916"/>
              <a:gd name="connsiteX1620" fmla="*/ 3784854 w 6420707"/>
              <a:gd name="connsiteY1620" fmla="*/ 2597495 h 2921916"/>
              <a:gd name="connsiteX1621" fmla="*/ 3784949 w 6420707"/>
              <a:gd name="connsiteY1621" fmla="*/ 2598162 h 2921916"/>
              <a:gd name="connsiteX1622" fmla="*/ 3785235 w 6420707"/>
              <a:gd name="connsiteY1622" fmla="*/ 2602163 h 2921916"/>
              <a:gd name="connsiteX1623" fmla="*/ 3785902 w 6420707"/>
              <a:gd name="connsiteY1623" fmla="*/ 2604353 h 2921916"/>
              <a:gd name="connsiteX1624" fmla="*/ 3785902 w 6420707"/>
              <a:gd name="connsiteY1624" fmla="*/ 2603687 h 2921916"/>
              <a:gd name="connsiteX1625" fmla="*/ 3786188 w 6420707"/>
              <a:gd name="connsiteY1625" fmla="*/ 2605115 h 2921916"/>
              <a:gd name="connsiteX1626" fmla="*/ 3786854 w 6420707"/>
              <a:gd name="connsiteY1626" fmla="*/ 2607497 h 2921916"/>
              <a:gd name="connsiteX1627" fmla="*/ 3786854 w 6420707"/>
              <a:gd name="connsiteY1627" fmla="*/ 2605210 h 2921916"/>
              <a:gd name="connsiteX1628" fmla="*/ 3787426 w 6420707"/>
              <a:gd name="connsiteY1628" fmla="*/ 2598067 h 2921916"/>
              <a:gd name="connsiteX1629" fmla="*/ 3788474 w 6420707"/>
              <a:gd name="connsiteY1629" fmla="*/ 2592066 h 2921916"/>
              <a:gd name="connsiteX1630" fmla="*/ 3791522 w 6420707"/>
              <a:gd name="connsiteY1630" fmla="*/ 2586065 h 2921916"/>
              <a:gd name="connsiteX1631" fmla="*/ 3791617 w 6420707"/>
              <a:gd name="connsiteY1631" fmla="*/ 2587875 h 2921916"/>
              <a:gd name="connsiteX1632" fmla="*/ 3791141 w 6420707"/>
              <a:gd name="connsiteY1632" fmla="*/ 2588923 h 2921916"/>
              <a:gd name="connsiteX1633" fmla="*/ 3788378 w 6420707"/>
              <a:gd name="connsiteY1633" fmla="*/ 2596543 h 2921916"/>
              <a:gd name="connsiteX1634" fmla="*/ 3787712 w 6420707"/>
              <a:gd name="connsiteY1634" fmla="*/ 2599591 h 2921916"/>
              <a:gd name="connsiteX1635" fmla="*/ 3788759 w 6420707"/>
              <a:gd name="connsiteY1635" fmla="*/ 2596638 h 2921916"/>
              <a:gd name="connsiteX1636" fmla="*/ 3791903 w 6420707"/>
              <a:gd name="connsiteY1636" fmla="*/ 2590351 h 2921916"/>
              <a:gd name="connsiteX1637" fmla="*/ 3792188 w 6420707"/>
              <a:gd name="connsiteY1637" fmla="*/ 2592638 h 2921916"/>
              <a:gd name="connsiteX1638" fmla="*/ 3792093 w 6420707"/>
              <a:gd name="connsiteY1638" fmla="*/ 2593399 h 2921916"/>
              <a:gd name="connsiteX1639" fmla="*/ 3792284 w 6420707"/>
              <a:gd name="connsiteY1639" fmla="*/ 2599972 h 2921916"/>
              <a:gd name="connsiteX1640" fmla="*/ 3792379 w 6420707"/>
              <a:gd name="connsiteY1640" fmla="*/ 2600353 h 2921916"/>
              <a:gd name="connsiteX1641" fmla="*/ 3792284 w 6420707"/>
              <a:gd name="connsiteY1641" fmla="*/ 2602163 h 2921916"/>
              <a:gd name="connsiteX1642" fmla="*/ 3792474 w 6420707"/>
              <a:gd name="connsiteY1642" fmla="*/ 2605210 h 2921916"/>
              <a:gd name="connsiteX1643" fmla="*/ 3792665 w 6420707"/>
              <a:gd name="connsiteY1643" fmla="*/ 2602258 h 2921916"/>
              <a:gd name="connsiteX1644" fmla="*/ 3792760 w 6420707"/>
              <a:gd name="connsiteY1644" fmla="*/ 2601686 h 2921916"/>
              <a:gd name="connsiteX1645" fmla="*/ 3792855 w 6420707"/>
              <a:gd name="connsiteY1645" fmla="*/ 2601782 h 2921916"/>
              <a:gd name="connsiteX1646" fmla="*/ 3792855 w 6420707"/>
              <a:gd name="connsiteY1646" fmla="*/ 2601496 h 2921916"/>
              <a:gd name="connsiteX1647" fmla="*/ 3793522 w 6420707"/>
              <a:gd name="connsiteY1647" fmla="*/ 2598924 h 2921916"/>
              <a:gd name="connsiteX1648" fmla="*/ 3794379 w 6420707"/>
              <a:gd name="connsiteY1648" fmla="*/ 2602067 h 2921916"/>
              <a:gd name="connsiteX1649" fmla="*/ 3794570 w 6420707"/>
              <a:gd name="connsiteY1649" fmla="*/ 2602639 h 2921916"/>
              <a:gd name="connsiteX1650" fmla="*/ 3794570 w 6420707"/>
              <a:gd name="connsiteY1650" fmla="*/ 2602734 h 2921916"/>
              <a:gd name="connsiteX1651" fmla="*/ 3798856 w 6420707"/>
              <a:gd name="connsiteY1651" fmla="*/ 2610259 h 2921916"/>
              <a:gd name="connsiteX1652" fmla="*/ 3801618 w 6420707"/>
              <a:gd name="connsiteY1652" fmla="*/ 2610735 h 2921916"/>
              <a:gd name="connsiteX1653" fmla="*/ 3799046 w 6420707"/>
              <a:gd name="connsiteY1653" fmla="*/ 2609782 h 2921916"/>
              <a:gd name="connsiteX1654" fmla="*/ 3796284 w 6420707"/>
              <a:gd name="connsiteY1654" fmla="*/ 2603115 h 2921916"/>
              <a:gd name="connsiteX1655" fmla="*/ 3796855 w 6420707"/>
              <a:gd name="connsiteY1655" fmla="*/ 2605782 h 2921916"/>
              <a:gd name="connsiteX1656" fmla="*/ 3798189 w 6420707"/>
              <a:gd name="connsiteY1656" fmla="*/ 2607687 h 2921916"/>
              <a:gd name="connsiteX1657" fmla="*/ 3797427 w 6420707"/>
              <a:gd name="connsiteY1657" fmla="*/ 2605687 h 2921916"/>
              <a:gd name="connsiteX1658" fmla="*/ 3798475 w 6420707"/>
              <a:gd name="connsiteY1658" fmla="*/ 2598829 h 2921916"/>
              <a:gd name="connsiteX1659" fmla="*/ 3799809 w 6420707"/>
              <a:gd name="connsiteY1659" fmla="*/ 2595590 h 2921916"/>
              <a:gd name="connsiteX1660" fmla="*/ 3799618 w 6420707"/>
              <a:gd name="connsiteY1660" fmla="*/ 2596638 h 2921916"/>
              <a:gd name="connsiteX1661" fmla="*/ 3799332 w 6420707"/>
              <a:gd name="connsiteY1661" fmla="*/ 2599496 h 2921916"/>
              <a:gd name="connsiteX1662" fmla="*/ 3800570 w 6420707"/>
              <a:gd name="connsiteY1662" fmla="*/ 2594638 h 2921916"/>
              <a:gd name="connsiteX1663" fmla="*/ 3800951 w 6420707"/>
              <a:gd name="connsiteY1663" fmla="*/ 2593399 h 2921916"/>
              <a:gd name="connsiteX1664" fmla="*/ 3802190 w 6420707"/>
              <a:gd name="connsiteY1664" fmla="*/ 2591114 h 2921916"/>
              <a:gd name="connsiteX1665" fmla="*/ 3801809 w 6420707"/>
              <a:gd name="connsiteY1665" fmla="*/ 2592828 h 2921916"/>
              <a:gd name="connsiteX1666" fmla="*/ 3800761 w 6420707"/>
              <a:gd name="connsiteY1666" fmla="*/ 2599115 h 2921916"/>
              <a:gd name="connsiteX1667" fmla="*/ 3800761 w 6420707"/>
              <a:gd name="connsiteY1667" fmla="*/ 2601115 h 2921916"/>
              <a:gd name="connsiteX1668" fmla="*/ 3801237 w 6420707"/>
              <a:gd name="connsiteY1668" fmla="*/ 2599305 h 2921916"/>
              <a:gd name="connsiteX1669" fmla="*/ 3803428 w 6420707"/>
              <a:gd name="connsiteY1669" fmla="*/ 2593590 h 2921916"/>
              <a:gd name="connsiteX1670" fmla="*/ 3810857 w 6420707"/>
              <a:gd name="connsiteY1670" fmla="*/ 2580255 h 2921916"/>
              <a:gd name="connsiteX1671" fmla="*/ 3807714 w 6420707"/>
              <a:gd name="connsiteY1671" fmla="*/ 2591971 h 2921916"/>
              <a:gd name="connsiteX1672" fmla="*/ 3806952 w 6420707"/>
              <a:gd name="connsiteY1672" fmla="*/ 2597972 h 2921916"/>
              <a:gd name="connsiteX1673" fmla="*/ 3806952 w 6420707"/>
              <a:gd name="connsiteY1673" fmla="*/ 2599876 h 2921916"/>
              <a:gd name="connsiteX1674" fmla="*/ 3807333 w 6420707"/>
              <a:gd name="connsiteY1674" fmla="*/ 2598162 h 2921916"/>
              <a:gd name="connsiteX1675" fmla="*/ 3809143 w 6420707"/>
              <a:gd name="connsiteY1675" fmla="*/ 2592733 h 2921916"/>
              <a:gd name="connsiteX1676" fmla="*/ 3817906 w 6420707"/>
              <a:gd name="connsiteY1676" fmla="*/ 2575874 h 2921916"/>
              <a:gd name="connsiteX1677" fmla="*/ 3821716 w 6420707"/>
              <a:gd name="connsiteY1677" fmla="*/ 2571682 h 2921916"/>
              <a:gd name="connsiteX1678" fmla="*/ 3822002 w 6420707"/>
              <a:gd name="connsiteY1678" fmla="*/ 2571682 h 2921916"/>
              <a:gd name="connsiteX1679" fmla="*/ 3836765 w 6420707"/>
              <a:gd name="connsiteY1679" fmla="*/ 2567301 h 2921916"/>
              <a:gd name="connsiteX1680" fmla="*/ 3852196 w 6420707"/>
              <a:gd name="connsiteY1680" fmla="*/ 2558443 h 2921916"/>
              <a:gd name="connsiteX1681" fmla="*/ 3865340 w 6420707"/>
              <a:gd name="connsiteY1681" fmla="*/ 2545489 h 2921916"/>
              <a:gd name="connsiteX1682" fmla="*/ 3870293 w 6420707"/>
              <a:gd name="connsiteY1682" fmla="*/ 2546156 h 2921916"/>
              <a:gd name="connsiteX1683" fmla="*/ 3876389 w 6420707"/>
              <a:gd name="connsiteY1683" fmla="*/ 2539488 h 2921916"/>
              <a:gd name="connsiteX1684" fmla="*/ 3879533 w 6420707"/>
              <a:gd name="connsiteY1684" fmla="*/ 2535773 h 2921916"/>
              <a:gd name="connsiteX1685" fmla="*/ 3893534 w 6420707"/>
              <a:gd name="connsiteY1685" fmla="*/ 2525200 h 2921916"/>
              <a:gd name="connsiteX1686" fmla="*/ 3899535 w 6420707"/>
              <a:gd name="connsiteY1686" fmla="*/ 2520724 h 2921916"/>
              <a:gd name="connsiteX1687" fmla="*/ 3909346 w 6420707"/>
              <a:gd name="connsiteY1687" fmla="*/ 2516628 h 2921916"/>
              <a:gd name="connsiteX1688" fmla="*/ 3914204 w 6420707"/>
              <a:gd name="connsiteY1688" fmla="*/ 2514151 h 2921916"/>
              <a:gd name="connsiteX1689" fmla="*/ 3919633 w 6420707"/>
              <a:gd name="connsiteY1689" fmla="*/ 2528249 h 2921916"/>
              <a:gd name="connsiteX1690" fmla="*/ 3917061 w 6420707"/>
              <a:gd name="connsiteY1690" fmla="*/ 2528915 h 2921916"/>
              <a:gd name="connsiteX1691" fmla="*/ 3905060 w 6420707"/>
              <a:gd name="connsiteY1691" fmla="*/ 2525677 h 2921916"/>
              <a:gd name="connsiteX1692" fmla="*/ 3916966 w 6420707"/>
              <a:gd name="connsiteY1692" fmla="*/ 2531582 h 2921916"/>
              <a:gd name="connsiteX1693" fmla="*/ 3920871 w 6420707"/>
              <a:gd name="connsiteY1693" fmla="*/ 2531582 h 2921916"/>
              <a:gd name="connsiteX1694" fmla="*/ 3923729 w 6420707"/>
              <a:gd name="connsiteY1694" fmla="*/ 2539488 h 2921916"/>
              <a:gd name="connsiteX1695" fmla="*/ 3923538 w 6420707"/>
              <a:gd name="connsiteY1695" fmla="*/ 2539583 h 2921916"/>
              <a:gd name="connsiteX1696" fmla="*/ 3910679 w 6420707"/>
              <a:gd name="connsiteY1696" fmla="*/ 2542536 h 2921916"/>
              <a:gd name="connsiteX1697" fmla="*/ 3922871 w 6420707"/>
              <a:gd name="connsiteY1697" fmla="*/ 2542536 h 2921916"/>
              <a:gd name="connsiteX1698" fmla="*/ 3922871 w 6420707"/>
              <a:gd name="connsiteY1698" fmla="*/ 2543584 h 2921916"/>
              <a:gd name="connsiteX1699" fmla="*/ 3923157 w 6420707"/>
              <a:gd name="connsiteY1699" fmla="*/ 2542536 h 2921916"/>
              <a:gd name="connsiteX1700" fmla="*/ 3924395 w 6420707"/>
              <a:gd name="connsiteY1700" fmla="*/ 2542250 h 2921916"/>
              <a:gd name="connsiteX1701" fmla="*/ 3924586 w 6420707"/>
              <a:gd name="connsiteY1701" fmla="*/ 2542155 h 2921916"/>
              <a:gd name="connsiteX1702" fmla="*/ 3928491 w 6420707"/>
              <a:gd name="connsiteY1702" fmla="*/ 2555109 h 2921916"/>
              <a:gd name="connsiteX1703" fmla="*/ 3930110 w 6420707"/>
              <a:gd name="connsiteY1703" fmla="*/ 2562539 h 2921916"/>
              <a:gd name="connsiteX1704" fmla="*/ 3927348 w 6420707"/>
              <a:gd name="connsiteY1704" fmla="*/ 2571682 h 2921916"/>
              <a:gd name="connsiteX1705" fmla="*/ 4080034 w 6420707"/>
              <a:gd name="connsiteY1705" fmla="*/ 2414711 h 2921916"/>
              <a:gd name="connsiteX1706" fmla="*/ 4053078 w 6420707"/>
              <a:gd name="connsiteY1706" fmla="*/ 2418997 h 2921916"/>
              <a:gd name="connsiteX1707" fmla="*/ 4058126 w 6420707"/>
              <a:gd name="connsiteY1707" fmla="*/ 2410615 h 2921916"/>
              <a:gd name="connsiteX1708" fmla="*/ 4065746 w 6420707"/>
              <a:gd name="connsiteY1708" fmla="*/ 2411853 h 2921916"/>
              <a:gd name="connsiteX1709" fmla="*/ 4080605 w 6420707"/>
              <a:gd name="connsiteY1709" fmla="*/ 2414425 h 2921916"/>
              <a:gd name="connsiteX1710" fmla="*/ 4080034 w 6420707"/>
              <a:gd name="connsiteY1710" fmla="*/ 2414711 h 2921916"/>
              <a:gd name="connsiteX1711" fmla="*/ 4130897 w 6420707"/>
              <a:gd name="connsiteY1711" fmla="*/ 2420616 h 2921916"/>
              <a:gd name="connsiteX1712" fmla="*/ 4130707 w 6420707"/>
              <a:gd name="connsiteY1712" fmla="*/ 2422616 h 2921916"/>
              <a:gd name="connsiteX1713" fmla="*/ 4130326 w 6420707"/>
              <a:gd name="connsiteY1713" fmla="*/ 2423188 h 2921916"/>
              <a:gd name="connsiteX1714" fmla="*/ 4126421 w 6420707"/>
              <a:gd name="connsiteY1714" fmla="*/ 2421664 h 2921916"/>
              <a:gd name="connsiteX1715" fmla="*/ 4127373 w 6420707"/>
              <a:gd name="connsiteY1715" fmla="*/ 2411758 h 2921916"/>
              <a:gd name="connsiteX1716" fmla="*/ 4131278 w 6420707"/>
              <a:gd name="connsiteY1716" fmla="*/ 2405662 h 2921916"/>
              <a:gd name="connsiteX1717" fmla="*/ 4134041 w 6420707"/>
              <a:gd name="connsiteY1717" fmla="*/ 2405090 h 2921916"/>
              <a:gd name="connsiteX1718" fmla="*/ 4134612 w 6420707"/>
              <a:gd name="connsiteY1718" fmla="*/ 2404900 h 2921916"/>
              <a:gd name="connsiteX1719" fmla="*/ 4131469 w 6420707"/>
              <a:gd name="connsiteY1719" fmla="*/ 2416425 h 2921916"/>
              <a:gd name="connsiteX1720" fmla="*/ 4130802 w 6420707"/>
              <a:gd name="connsiteY1720" fmla="*/ 2416520 h 2921916"/>
              <a:gd name="connsiteX1721" fmla="*/ 4130897 w 6420707"/>
              <a:gd name="connsiteY1721" fmla="*/ 2420616 h 2921916"/>
              <a:gd name="connsiteX1722" fmla="*/ 4251674 w 6420707"/>
              <a:gd name="connsiteY1722" fmla="*/ 2579779 h 2921916"/>
              <a:gd name="connsiteX1723" fmla="*/ 4242626 w 6420707"/>
              <a:gd name="connsiteY1723" fmla="*/ 2578255 h 2921916"/>
              <a:gd name="connsiteX1724" fmla="*/ 4242530 w 6420707"/>
              <a:gd name="connsiteY1724" fmla="*/ 2575778 h 2921916"/>
              <a:gd name="connsiteX1725" fmla="*/ 4251674 w 6420707"/>
              <a:gd name="connsiteY1725" fmla="*/ 2579779 h 2921916"/>
              <a:gd name="connsiteX1726" fmla="*/ 4242530 w 6420707"/>
              <a:gd name="connsiteY1726" fmla="*/ 2567396 h 2921916"/>
              <a:gd name="connsiteX1727" fmla="*/ 4246626 w 6420707"/>
              <a:gd name="connsiteY1727" fmla="*/ 2567777 h 2921916"/>
              <a:gd name="connsiteX1728" fmla="*/ 4247103 w 6420707"/>
              <a:gd name="connsiteY1728" fmla="*/ 2568254 h 2921916"/>
              <a:gd name="connsiteX1729" fmla="*/ 4242245 w 6420707"/>
              <a:gd name="connsiteY1729" fmla="*/ 2569016 h 2921916"/>
              <a:gd name="connsiteX1730" fmla="*/ 4242530 w 6420707"/>
              <a:gd name="connsiteY1730" fmla="*/ 2567396 h 2921916"/>
              <a:gd name="connsiteX1731" fmla="*/ 4239863 w 6420707"/>
              <a:gd name="connsiteY1731" fmla="*/ 2575397 h 2921916"/>
              <a:gd name="connsiteX1732" fmla="*/ 4240149 w 6420707"/>
              <a:gd name="connsiteY1732" fmla="*/ 2577112 h 2921916"/>
              <a:gd name="connsiteX1733" fmla="*/ 4236339 w 6420707"/>
              <a:gd name="connsiteY1733" fmla="*/ 2574921 h 2921916"/>
              <a:gd name="connsiteX1734" fmla="*/ 4239863 w 6420707"/>
              <a:gd name="connsiteY1734" fmla="*/ 2575397 h 2921916"/>
              <a:gd name="connsiteX1735" fmla="*/ 4232720 w 6420707"/>
              <a:gd name="connsiteY1735" fmla="*/ 2593685 h 2921916"/>
              <a:gd name="connsiteX1736" fmla="*/ 4232624 w 6420707"/>
              <a:gd name="connsiteY1736" fmla="*/ 2593685 h 2921916"/>
              <a:gd name="connsiteX1737" fmla="*/ 4232244 w 6420707"/>
              <a:gd name="connsiteY1737" fmla="*/ 2590923 h 2921916"/>
              <a:gd name="connsiteX1738" fmla="*/ 4232720 w 6420707"/>
              <a:gd name="connsiteY1738" fmla="*/ 2593685 h 2921916"/>
              <a:gd name="connsiteX1739" fmla="*/ 4223480 w 6420707"/>
              <a:gd name="connsiteY1739" fmla="*/ 2624737 h 2921916"/>
              <a:gd name="connsiteX1740" fmla="*/ 4232720 w 6420707"/>
              <a:gd name="connsiteY1740" fmla="*/ 2625880 h 2921916"/>
              <a:gd name="connsiteX1741" fmla="*/ 4231672 w 6420707"/>
              <a:gd name="connsiteY1741" fmla="*/ 2627118 h 2921916"/>
              <a:gd name="connsiteX1742" fmla="*/ 4223385 w 6420707"/>
              <a:gd name="connsiteY1742" fmla="*/ 2631214 h 2921916"/>
              <a:gd name="connsiteX1743" fmla="*/ 4223099 w 6420707"/>
              <a:gd name="connsiteY1743" fmla="*/ 2629499 h 2921916"/>
              <a:gd name="connsiteX1744" fmla="*/ 4223480 w 6420707"/>
              <a:gd name="connsiteY1744" fmla="*/ 2624737 h 2921916"/>
              <a:gd name="connsiteX1745" fmla="*/ 4214527 w 6420707"/>
              <a:gd name="connsiteY1745" fmla="*/ 2653312 h 2921916"/>
              <a:gd name="connsiteX1746" fmla="*/ 4224243 w 6420707"/>
              <a:gd name="connsiteY1746" fmla="*/ 2648835 h 2921916"/>
              <a:gd name="connsiteX1747" fmla="*/ 4224243 w 6420707"/>
              <a:gd name="connsiteY1747" fmla="*/ 2654074 h 2921916"/>
              <a:gd name="connsiteX1748" fmla="*/ 4213670 w 6420707"/>
              <a:gd name="connsiteY1748" fmla="*/ 2659979 h 2921916"/>
              <a:gd name="connsiteX1749" fmla="*/ 4214527 w 6420707"/>
              <a:gd name="connsiteY1749" fmla="*/ 2653312 h 2921916"/>
              <a:gd name="connsiteX1750" fmla="*/ 4210717 w 6420707"/>
              <a:gd name="connsiteY1750" fmla="*/ 2676172 h 2921916"/>
              <a:gd name="connsiteX1751" fmla="*/ 4211288 w 6420707"/>
              <a:gd name="connsiteY1751" fmla="*/ 2675886 h 2921916"/>
              <a:gd name="connsiteX1752" fmla="*/ 4213574 w 6420707"/>
              <a:gd name="connsiteY1752" fmla="*/ 2676839 h 2921916"/>
              <a:gd name="connsiteX1753" fmla="*/ 4212908 w 6420707"/>
              <a:gd name="connsiteY1753" fmla="*/ 2678648 h 2921916"/>
              <a:gd name="connsiteX1754" fmla="*/ 4209955 w 6420707"/>
              <a:gd name="connsiteY1754" fmla="*/ 2679601 h 2921916"/>
              <a:gd name="connsiteX1755" fmla="*/ 4210717 w 6420707"/>
              <a:gd name="connsiteY1755" fmla="*/ 2676172 h 2921916"/>
              <a:gd name="connsiteX1756" fmla="*/ 4208526 w 6420707"/>
              <a:gd name="connsiteY1756" fmla="*/ 2684649 h 2921916"/>
              <a:gd name="connsiteX1757" fmla="*/ 4218051 w 6420707"/>
              <a:gd name="connsiteY1757" fmla="*/ 2684363 h 2921916"/>
              <a:gd name="connsiteX1758" fmla="*/ 4227957 w 6420707"/>
              <a:gd name="connsiteY1758" fmla="*/ 2682458 h 2921916"/>
              <a:gd name="connsiteX1759" fmla="*/ 4238625 w 6420707"/>
              <a:gd name="connsiteY1759" fmla="*/ 2682839 h 2921916"/>
              <a:gd name="connsiteX1760" fmla="*/ 4226338 w 6420707"/>
              <a:gd name="connsiteY1760" fmla="*/ 2694936 h 2921916"/>
              <a:gd name="connsiteX1761" fmla="*/ 4211670 w 6420707"/>
              <a:gd name="connsiteY1761" fmla="*/ 2700937 h 2921916"/>
              <a:gd name="connsiteX1762" fmla="*/ 4210336 w 6420707"/>
              <a:gd name="connsiteY1762" fmla="*/ 2700556 h 2921916"/>
              <a:gd name="connsiteX1763" fmla="*/ 4210336 w 6420707"/>
              <a:gd name="connsiteY1763" fmla="*/ 2700651 h 2921916"/>
              <a:gd name="connsiteX1764" fmla="*/ 4203954 w 6420707"/>
              <a:gd name="connsiteY1764" fmla="*/ 2698079 h 2921916"/>
              <a:gd name="connsiteX1765" fmla="*/ 4208526 w 6420707"/>
              <a:gd name="connsiteY1765" fmla="*/ 2684649 h 2921916"/>
              <a:gd name="connsiteX1766" fmla="*/ 4203383 w 6420707"/>
              <a:gd name="connsiteY1766" fmla="*/ 2699984 h 2921916"/>
              <a:gd name="connsiteX1767" fmla="*/ 4204240 w 6420707"/>
              <a:gd name="connsiteY1767" fmla="*/ 2700556 h 2921916"/>
              <a:gd name="connsiteX1768" fmla="*/ 4203287 w 6420707"/>
              <a:gd name="connsiteY1768" fmla="*/ 2700270 h 2921916"/>
              <a:gd name="connsiteX1769" fmla="*/ 4203383 w 6420707"/>
              <a:gd name="connsiteY1769" fmla="*/ 2699984 h 2921916"/>
              <a:gd name="connsiteX1770" fmla="*/ 4174522 w 6420707"/>
              <a:gd name="connsiteY1770" fmla="*/ 2734846 h 2921916"/>
              <a:gd name="connsiteX1771" fmla="*/ 4174998 w 6420707"/>
              <a:gd name="connsiteY1771" fmla="*/ 2733322 h 2921916"/>
              <a:gd name="connsiteX1772" fmla="*/ 4182809 w 6420707"/>
              <a:gd name="connsiteY1772" fmla="*/ 2729988 h 2921916"/>
              <a:gd name="connsiteX1773" fmla="*/ 4196144 w 6420707"/>
              <a:gd name="connsiteY1773" fmla="*/ 2737608 h 2921916"/>
              <a:gd name="connsiteX1774" fmla="*/ 4221576 w 6420707"/>
              <a:gd name="connsiteY1774" fmla="*/ 2750467 h 2921916"/>
              <a:gd name="connsiteX1775" fmla="*/ 4221099 w 6420707"/>
              <a:gd name="connsiteY1775" fmla="*/ 2753610 h 2921916"/>
              <a:gd name="connsiteX1776" fmla="*/ 4207383 w 6420707"/>
              <a:gd name="connsiteY1776" fmla="*/ 2769612 h 2921916"/>
              <a:gd name="connsiteX1777" fmla="*/ 4190047 w 6420707"/>
              <a:gd name="connsiteY1777" fmla="*/ 2767612 h 2921916"/>
              <a:gd name="connsiteX1778" fmla="*/ 4174522 w 6420707"/>
              <a:gd name="connsiteY1778" fmla="*/ 2734846 h 2921916"/>
              <a:gd name="connsiteX1779" fmla="*/ 4213860 w 6420707"/>
              <a:gd name="connsiteY1779" fmla="*/ 2788186 h 2921916"/>
              <a:gd name="connsiteX1780" fmla="*/ 4203478 w 6420707"/>
              <a:gd name="connsiteY1780" fmla="*/ 2791519 h 2921916"/>
              <a:gd name="connsiteX1781" fmla="*/ 4202430 w 6420707"/>
              <a:gd name="connsiteY1781" fmla="*/ 2789996 h 2921916"/>
              <a:gd name="connsiteX1782" fmla="*/ 4191191 w 6420707"/>
              <a:gd name="connsiteY1782" fmla="*/ 2769612 h 2921916"/>
              <a:gd name="connsiteX1783" fmla="*/ 4208431 w 6420707"/>
              <a:gd name="connsiteY1783" fmla="*/ 2773803 h 2921916"/>
              <a:gd name="connsiteX1784" fmla="*/ 4222623 w 6420707"/>
              <a:gd name="connsiteY1784" fmla="*/ 2766469 h 2921916"/>
              <a:gd name="connsiteX1785" fmla="*/ 4213860 w 6420707"/>
              <a:gd name="connsiteY1785" fmla="*/ 2788186 h 2921916"/>
              <a:gd name="connsiteX1786" fmla="*/ 4236149 w 6420707"/>
              <a:gd name="connsiteY1786" fmla="*/ 2720749 h 2921916"/>
              <a:gd name="connsiteX1787" fmla="*/ 4221671 w 6420707"/>
              <a:gd name="connsiteY1787" fmla="*/ 2727892 h 2921916"/>
              <a:gd name="connsiteX1788" fmla="*/ 4197001 w 6420707"/>
              <a:gd name="connsiteY1788" fmla="*/ 2716463 h 2921916"/>
              <a:gd name="connsiteX1789" fmla="*/ 4213955 w 6420707"/>
              <a:gd name="connsiteY1789" fmla="*/ 2731417 h 2921916"/>
              <a:gd name="connsiteX1790" fmla="*/ 4214622 w 6420707"/>
              <a:gd name="connsiteY1790" fmla="*/ 2736465 h 2921916"/>
              <a:gd name="connsiteX1791" fmla="*/ 4211860 w 6420707"/>
              <a:gd name="connsiteY1791" fmla="*/ 2736465 h 2921916"/>
              <a:gd name="connsiteX1792" fmla="*/ 4183952 w 6420707"/>
              <a:gd name="connsiteY1792" fmla="*/ 2729321 h 2921916"/>
              <a:gd name="connsiteX1793" fmla="*/ 4202906 w 6420707"/>
              <a:gd name="connsiteY1793" fmla="*/ 2701127 h 2921916"/>
              <a:gd name="connsiteX1794" fmla="*/ 4208050 w 6420707"/>
              <a:gd name="connsiteY1794" fmla="*/ 2702842 h 2921916"/>
              <a:gd name="connsiteX1795" fmla="*/ 4212622 w 6420707"/>
              <a:gd name="connsiteY1795" fmla="*/ 2704937 h 2921916"/>
              <a:gd name="connsiteX1796" fmla="*/ 4222814 w 6420707"/>
              <a:gd name="connsiteY1796" fmla="*/ 2707699 h 2921916"/>
              <a:gd name="connsiteX1797" fmla="*/ 4236530 w 6420707"/>
              <a:gd name="connsiteY1797" fmla="*/ 2707033 h 2921916"/>
              <a:gd name="connsiteX1798" fmla="*/ 4238244 w 6420707"/>
              <a:gd name="connsiteY1798" fmla="*/ 2707509 h 2921916"/>
              <a:gd name="connsiteX1799" fmla="*/ 4236149 w 6420707"/>
              <a:gd name="connsiteY1799" fmla="*/ 2720749 h 2921916"/>
              <a:gd name="connsiteX1800" fmla="*/ 4241197 w 6420707"/>
              <a:gd name="connsiteY1800" fmla="*/ 2614926 h 2921916"/>
              <a:gd name="connsiteX1801" fmla="*/ 4240340 w 6420707"/>
              <a:gd name="connsiteY1801" fmla="*/ 2616164 h 2921916"/>
              <a:gd name="connsiteX1802" fmla="*/ 4224052 w 6420707"/>
              <a:gd name="connsiteY1802" fmla="*/ 2618260 h 2921916"/>
              <a:gd name="connsiteX1803" fmla="*/ 4224909 w 6420707"/>
              <a:gd name="connsiteY1803" fmla="*/ 2610925 h 2921916"/>
              <a:gd name="connsiteX1804" fmla="*/ 4227862 w 6420707"/>
              <a:gd name="connsiteY1804" fmla="*/ 2609973 h 2921916"/>
              <a:gd name="connsiteX1805" fmla="*/ 4227576 w 6420707"/>
              <a:gd name="connsiteY1805" fmla="*/ 2600353 h 2921916"/>
              <a:gd name="connsiteX1806" fmla="*/ 4229862 w 6420707"/>
              <a:gd name="connsiteY1806" fmla="*/ 2598924 h 2921916"/>
              <a:gd name="connsiteX1807" fmla="*/ 4236530 w 6420707"/>
              <a:gd name="connsiteY1807" fmla="*/ 2607877 h 2921916"/>
              <a:gd name="connsiteX1808" fmla="*/ 4241578 w 6420707"/>
              <a:gd name="connsiteY1808" fmla="*/ 2610640 h 2921916"/>
              <a:gd name="connsiteX1809" fmla="*/ 4241197 w 6420707"/>
              <a:gd name="connsiteY1809" fmla="*/ 2614926 h 2921916"/>
              <a:gd name="connsiteX1810" fmla="*/ 4241769 w 6420707"/>
              <a:gd name="connsiteY1810" fmla="*/ 2609116 h 2921916"/>
              <a:gd name="connsiteX1811" fmla="*/ 4235863 w 6420707"/>
              <a:gd name="connsiteY1811" fmla="*/ 2602924 h 2921916"/>
              <a:gd name="connsiteX1812" fmla="*/ 4237673 w 6420707"/>
              <a:gd name="connsiteY1812" fmla="*/ 2604067 h 2921916"/>
              <a:gd name="connsiteX1813" fmla="*/ 4234529 w 6420707"/>
              <a:gd name="connsiteY1813" fmla="*/ 2587304 h 2921916"/>
              <a:gd name="connsiteX1814" fmla="*/ 4234625 w 6420707"/>
              <a:gd name="connsiteY1814" fmla="*/ 2585684 h 2921916"/>
              <a:gd name="connsiteX1815" fmla="*/ 4235101 w 6420707"/>
              <a:gd name="connsiteY1815" fmla="*/ 2586351 h 2921916"/>
              <a:gd name="connsiteX1816" fmla="*/ 4246436 w 6420707"/>
              <a:gd name="connsiteY1816" fmla="*/ 2592542 h 2921916"/>
              <a:gd name="connsiteX1817" fmla="*/ 4241769 w 6420707"/>
              <a:gd name="connsiteY1817" fmla="*/ 2609116 h 2921916"/>
              <a:gd name="connsiteX1818" fmla="*/ 4266819 w 6420707"/>
              <a:gd name="connsiteY1818" fmla="*/ 2768850 h 2921916"/>
              <a:gd name="connsiteX1819" fmla="*/ 4250531 w 6420707"/>
              <a:gd name="connsiteY1819" fmla="*/ 2771422 h 2921916"/>
              <a:gd name="connsiteX1820" fmla="*/ 4251960 w 6420707"/>
              <a:gd name="connsiteY1820" fmla="*/ 2767898 h 2921916"/>
              <a:gd name="connsiteX1821" fmla="*/ 4253389 w 6420707"/>
              <a:gd name="connsiteY1821" fmla="*/ 2763611 h 2921916"/>
              <a:gd name="connsiteX1822" fmla="*/ 4254151 w 6420707"/>
              <a:gd name="connsiteY1822" fmla="*/ 2766945 h 2921916"/>
              <a:gd name="connsiteX1823" fmla="*/ 4266629 w 6420707"/>
              <a:gd name="connsiteY1823" fmla="*/ 2760944 h 2921916"/>
              <a:gd name="connsiteX1824" fmla="*/ 4266819 w 6420707"/>
              <a:gd name="connsiteY1824" fmla="*/ 2768850 h 2921916"/>
              <a:gd name="connsiteX1825" fmla="*/ 5697950 w 6420707"/>
              <a:gd name="connsiteY1825" fmla="*/ 2509294 h 2921916"/>
              <a:gd name="connsiteX1826" fmla="*/ 5727383 w 6420707"/>
              <a:gd name="connsiteY1826" fmla="*/ 2482052 h 2921916"/>
              <a:gd name="connsiteX1827" fmla="*/ 5727859 w 6420707"/>
              <a:gd name="connsiteY1827" fmla="*/ 2497388 h 2921916"/>
              <a:gd name="connsiteX1828" fmla="*/ 5727859 w 6420707"/>
              <a:gd name="connsiteY1828" fmla="*/ 2497483 h 2921916"/>
              <a:gd name="connsiteX1829" fmla="*/ 5697950 w 6420707"/>
              <a:gd name="connsiteY1829" fmla="*/ 2509294 h 2921916"/>
              <a:gd name="connsiteX1830" fmla="*/ 5754339 w 6420707"/>
              <a:gd name="connsiteY1830" fmla="*/ 2082764 h 2921916"/>
              <a:gd name="connsiteX1831" fmla="*/ 5755672 w 6420707"/>
              <a:gd name="connsiteY1831" fmla="*/ 2063333 h 2921916"/>
              <a:gd name="connsiteX1832" fmla="*/ 5754339 w 6420707"/>
              <a:gd name="connsiteY1832" fmla="*/ 2082764 h 292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</a:cxnLst>
            <a:rect l="l" t="t" r="r" b="b"/>
            <a:pathLst>
              <a:path w="6420707" h="2921916">
                <a:moveTo>
                  <a:pt x="6369273" y="2542060"/>
                </a:moveTo>
                <a:cubicBezTo>
                  <a:pt x="6352604" y="2552728"/>
                  <a:pt x="6337078" y="2565396"/>
                  <a:pt x="6322409" y="2574445"/>
                </a:cubicBezTo>
                <a:cubicBezTo>
                  <a:pt x="6322314" y="2551394"/>
                  <a:pt x="6342508" y="2535583"/>
                  <a:pt x="6355175" y="2516438"/>
                </a:cubicBezTo>
                <a:cubicBezTo>
                  <a:pt x="6361176" y="2507293"/>
                  <a:pt x="6364700" y="2495959"/>
                  <a:pt x="6370701" y="2487005"/>
                </a:cubicBezTo>
                <a:cubicBezTo>
                  <a:pt x="6381845" y="2470146"/>
                  <a:pt x="6405468" y="2447381"/>
                  <a:pt x="6396609" y="2434427"/>
                </a:cubicBezTo>
                <a:cubicBezTo>
                  <a:pt x="6384132" y="2416235"/>
                  <a:pt x="6353842" y="2461288"/>
                  <a:pt x="6344698" y="2473099"/>
                </a:cubicBezTo>
                <a:cubicBezTo>
                  <a:pt x="6326600" y="2496721"/>
                  <a:pt x="6316028" y="2517104"/>
                  <a:pt x="6298883" y="2531677"/>
                </a:cubicBezTo>
                <a:cubicBezTo>
                  <a:pt x="6296025" y="2513390"/>
                  <a:pt x="6315837" y="2496911"/>
                  <a:pt x="6328220" y="2476337"/>
                </a:cubicBezTo>
                <a:cubicBezTo>
                  <a:pt x="6334506" y="2465860"/>
                  <a:pt x="6343460" y="2448810"/>
                  <a:pt x="6349556" y="2438809"/>
                </a:cubicBezTo>
                <a:cubicBezTo>
                  <a:pt x="6362414" y="2417758"/>
                  <a:pt x="6378988" y="2396899"/>
                  <a:pt x="6364224" y="2387564"/>
                </a:cubicBezTo>
                <a:cubicBezTo>
                  <a:pt x="6346603" y="2376420"/>
                  <a:pt x="6322029" y="2423188"/>
                  <a:pt x="6310313" y="2440333"/>
                </a:cubicBezTo>
                <a:cubicBezTo>
                  <a:pt x="6302502" y="2451667"/>
                  <a:pt x="6287643" y="2478147"/>
                  <a:pt x="6275546" y="2493197"/>
                </a:cubicBezTo>
                <a:cubicBezTo>
                  <a:pt x="6270117" y="2500055"/>
                  <a:pt x="6270022" y="2505484"/>
                  <a:pt x="6263640" y="2500626"/>
                </a:cubicBezTo>
                <a:cubicBezTo>
                  <a:pt x="6256401" y="2495101"/>
                  <a:pt x="6262021" y="2495006"/>
                  <a:pt x="6267450" y="2487386"/>
                </a:cubicBezTo>
                <a:cubicBezTo>
                  <a:pt x="6275546" y="2475956"/>
                  <a:pt x="6294692" y="2453477"/>
                  <a:pt x="6302502" y="2443190"/>
                </a:cubicBezTo>
                <a:cubicBezTo>
                  <a:pt x="6315647" y="2425855"/>
                  <a:pt x="6341269" y="2400614"/>
                  <a:pt x="6336887" y="2381564"/>
                </a:cubicBezTo>
                <a:cubicBezTo>
                  <a:pt x="6315647" y="2370419"/>
                  <a:pt x="6298597" y="2400137"/>
                  <a:pt x="6280690" y="2420425"/>
                </a:cubicBezTo>
                <a:cubicBezTo>
                  <a:pt x="6274975" y="2426807"/>
                  <a:pt x="6267450" y="2431856"/>
                  <a:pt x="6262116" y="2437761"/>
                </a:cubicBezTo>
                <a:cubicBezTo>
                  <a:pt x="6253544" y="2447381"/>
                  <a:pt x="6247829" y="2459478"/>
                  <a:pt x="6239637" y="2468336"/>
                </a:cubicBezTo>
                <a:cubicBezTo>
                  <a:pt x="6230874" y="2477861"/>
                  <a:pt x="6220397" y="2484148"/>
                  <a:pt x="6214301" y="2491101"/>
                </a:cubicBezTo>
                <a:cubicBezTo>
                  <a:pt x="6199727" y="2507674"/>
                  <a:pt x="6190774" y="2533201"/>
                  <a:pt x="6170200" y="2526820"/>
                </a:cubicBezTo>
                <a:cubicBezTo>
                  <a:pt x="6155532" y="2522343"/>
                  <a:pt x="6148769" y="2502245"/>
                  <a:pt x="6141720" y="2490339"/>
                </a:cubicBezTo>
                <a:cubicBezTo>
                  <a:pt x="6139148" y="2486053"/>
                  <a:pt x="6134577" y="2479957"/>
                  <a:pt x="6134291" y="2478433"/>
                </a:cubicBezTo>
                <a:cubicBezTo>
                  <a:pt x="6132386" y="2467003"/>
                  <a:pt x="6141149" y="2454525"/>
                  <a:pt x="6138101" y="2441571"/>
                </a:cubicBezTo>
                <a:cubicBezTo>
                  <a:pt x="6134005" y="2424236"/>
                  <a:pt x="6126195" y="2414615"/>
                  <a:pt x="6101048" y="2409757"/>
                </a:cubicBezTo>
                <a:cubicBezTo>
                  <a:pt x="6094858" y="2426236"/>
                  <a:pt x="6103906" y="2439094"/>
                  <a:pt x="6104477" y="2454239"/>
                </a:cubicBezTo>
                <a:cubicBezTo>
                  <a:pt x="6104859" y="2463288"/>
                  <a:pt x="6099715" y="2472146"/>
                  <a:pt x="6100286" y="2482338"/>
                </a:cubicBezTo>
                <a:cubicBezTo>
                  <a:pt x="6100858" y="2492434"/>
                  <a:pt x="6109621" y="2508532"/>
                  <a:pt x="6110478" y="2521295"/>
                </a:cubicBezTo>
                <a:cubicBezTo>
                  <a:pt x="6111050" y="2529487"/>
                  <a:pt x="6108192" y="2535678"/>
                  <a:pt x="6109526" y="2542346"/>
                </a:cubicBezTo>
                <a:cubicBezTo>
                  <a:pt x="6110859" y="2548727"/>
                  <a:pt x="6115431" y="2553299"/>
                  <a:pt x="6116384" y="2560443"/>
                </a:cubicBezTo>
                <a:cubicBezTo>
                  <a:pt x="6117908" y="2571778"/>
                  <a:pt x="6115050" y="2587875"/>
                  <a:pt x="6117050" y="2601496"/>
                </a:cubicBezTo>
                <a:cubicBezTo>
                  <a:pt x="6119336" y="2617117"/>
                  <a:pt x="6125432" y="2629594"/>
                  <a:pt x="6122956" y="2640643"/>
                </a:cubicBezTo>
                <a:cubicBezTo>
                  <a:pt x="6118765" y="2658741"/>
                  <a:pt x="6103906" y="2679601"/>
                  <a:pt x="6092762" y="2697698"/>
                </a:cubicBezTo>
                <a:cubicBezTo>
                  <a:pt x="6061615" y="2748276"/>
                  <a:pt x="6023325" y="2790948"/>
                  <a:pt x="5988463" y="2828381"/>
                </a:cubicBezTo>
                <a:cubicBezTo>
                  <a:pt x="5981510" y="2835906"/>
                  <a:pt x="5974366" y="2843240"/>
                  <a:pt x="5967318" y="2850574"/>
                </a:cubicBezTo>
                <a:cubicBezTo>
                  <a:pt x="5958840" y="2813999"/>
                  <a:pt x="5958364" y="2776375"/>
                  <a:pt x="5953697" y="2740180"/>
                </a:cubicBezTo>
                <a:cubicBezTo>
                  <a:pt x="5950839" y="2717987"/>
                  <a:pt x="5947410" y="2696555"/>
                  <a:pt x="5944172" y="2674933"/>
                </a:cubicBezTo>
                <a:cubicBezTo>
                  <a:pt x="5940933" y="2652931"/>
                  <a:pt x="5936457" y="2632738"/>
                  <a:pt x="5931217" y="2610735"/>
                </a:cubicBezTo>
                <a:cubicBezTo>
                  <a:pt x="5915978" y="2546822"/>
                  <a:pt x="5911215" y="2479195"/>
                  <a:pt x="5912834" y="2411662"/>
                </a:cubicBezTo>
                <a:cubicBezTo>
                  <a:pt x="5913216" y="2393756"/>
                  <a:pt x="5917883" y="2379468"/>
                  <a:pt x="5917978" y="2362609"/>
                </a:cubicBezTo>
                <a:cubicBezTo>
                  <a:pt x="5917978" y="2355465"/>
                  <a:pt x="5911977" y="2351369"/>
                  <a:pt x="5918168" y="2345464"/>
                </a:cubicBezTo>
                <a:cubicBezTo>
                  <a:pt x="5915787" y="2337844"/>
                  <a:pt x="5907786" y="2342892"/>
                  <a:pt x="5899976" y="2336129"/>
                </a:cubicBezTo>
                <a:cubicBezTo>
                  <a:pt x="5905119" y="2315079"/>
                  <a:pt x="5893880" y="2289742"/>
                  <a:pt x="5903119" y="2262977"/>
                </a:cubicBezTo>
                <a:cubicBezTo>
                  <a:pt x="5908072" y="2248499"/>
                  <a:pt x="5922264" y="2231259"/>
                  <a:pt x="5931123" y="2214114"/>
                </a:cubicBezTo>
                <a:cubicBezTo>
                  <a:pt x="5956650" y="2164394"/>
                  <a:pt x="5988273" y="2112958"/>
                  <a:pt x="6001417" y="2066286"/>
                </a:cubicBezTo>
                <a:cubicBezTo>
                  <a:pt x="5986653" y="2054094"/>
                  <a:pt x="5964650" y="2066000"/>
                  <a:pt x="5951030" y="2080573"/>
                </a:cubicBezTo>
                <a:cubicBezTo>
                  <a:pt x="5938457" y="2093908"/>
                  <a:pt x="5935504" y="2116864"/>
                  <a:pt x="5919693" y="2124770"/>
                </a:cubicBezTo>
                <a:cubicBezTo>
                  <a:pt x="5915406" y="2126389"/>
                  <a:pt x="5911025" y="2100100"/>
                  <a:pt x="5910930" y="2091527"/>
                </a:cubicBezTo>
                <a:cubicBezTo>
                  <a:pt x="5910358" y="2052094"/>
                  <a:pt x="5929122" y="1982847"/>
                  <a:pt x="5927599" y="1930555"/>
                </a:cubicBezTo>
                <a:cubicBezTo>
                  <a:pt x="5927122" y="1915981"/>
                  <a:pt x="5927599" y="1885120"/>
                  <a:pt x="5917883" y="1882453"/>
                </a:cubicBezTo>
                <a:cubicBezTo>
                  <a:pt x="5900643" y="1877786"/>
                  <a:pt x="5897975" y="1902170"/>
                  <a:pt x="5893594" y="1913029"/>
                </a:cubicBezTo>
                <a:cubicBezTo>
                  <a:pt x="5891213" y="1890740"/>
                  <a:pt x="5900547" y="1850164"/>
                  <a:pt x="5880545" y="1848830"/>
                </a:cubicBezTo>
                <a:cubicBezTo>
                  <a:pt x="5862828" y="1847687"/>
                  <a:pt x="5859209" y="1866832"/>
                  <a:pt x="5855970" y="1896550"/>
                </a:cubicBezTo>
                <a:cubicBezTo>
                  <a:pt x="5853398" y="1920744"/>
                  <a:pt x="5848922" y="1941794"/>
                  <a:pt x="5846159" y="1954748"/>
                </a:cubicBezTo>
                <a:cubicBezTo>
                  <a:pt x="5840825" y="1979894"/>
                  <a:pt x="5833968" y="2061904"/>
                  <a:pt x="5806059" y="2060666"/>
                </a:cubicBezTo>
                <a:cubicBezTo>
                  <a:pt x="5789676" y="2059904"/>
                  <a:pt x="5793296" y="2026471"/>
                  <a:pt x="5787200" y="2007898"/>
                </a:cubicBezTo>
                <a:cubicBezTo>
                  <a:pt x="5785676" y="2003231"/>
                  <a:pt x="5779484" y="1999706"/>
                  <a:pt x="5777008" y="1994086"/>
                </a:cubicBezTo>
                <a:cubicBezTo>
                  <a:pt x="5772055" y="1982466"/>
                  <a:pt x="5753957" y="1892264"/>
                  <a:pt x="5732431" y="1896455"/>
                </a:cubicBezTo>
                <a:cubicBezTo>
                  <a:pt x="5704809" y="1901789"/>
                  <a:pt x="5731002" y="1965607"/>
                  <a:pt x="5734907" y="1981132"/>
                </a:cubicBezTo>
                <a:cubicBezTo>
                  <a:pt x="5736241" y="1986276"/>
                  <a:pt x="5736146" y="1987800"/>
                  <a:pt x="5740432" y="1998373"/>
                </a:cubicBezTo>
                <a:cubicBezTo>
                  <a:pt x="5729193" y="1995610"/>
                  <a:pt x="5739480" y="1969607"/>
                  <a:pt x="5717953" y="1963797"/>
                </a:cubicBezTo>
                <a:cubicBezTo>
                  <a:pt x="5698236" y="1985038"/>
                  <a:pt x="5708618" y="2011708"/>
                  <a:pt x="5712524" y="2035711"/>
                </a:cubicBezTo>
                <a:cubicBezTo>
                  <a:pt x="5714238" y="2046569"/>
                  <a:pt x="5714905" y="2059809"/>
                  <a:pt x="5716715" y="2072382"/>
                </a:cubicBezTo>
                <a:cubicBezTo>
                  <a:pt x="5718334" y="2083907"/>
                  <a:pt x="5725097" y="2095718"/>
                  <a:pt x="5725478" y="2105624"/>
                </a:cubicBezTo>
                <a:cubicBezTo>
                  <a:pt x="5725859" y="2115625"/>
                  <a:pt x="5720525" y="2127246"/>
                  <a:pt x="5720620" y="2137533"/>
                </a:cubicBezTo>
                <a:cubicBezTo>
                  <a:pt x="5720715" y="2147629"/>
                  <a:pt x="5724525" y="2158583"/>
                  <a:pt x="5724811" y="2168489"/>
                </a:cubicBezTo>
                <a:cubicBezTo>
                  <a:pt x="5726335" y="2218591"/>
                  <a:pt x="5725097" y="2270312"/>
                  <a:pt x="5754053" y="2312888"/>
                </a:cubicBezTo>
                <a:cubicBezTo>
                  <a:pt x="5725954" y="2330891"/>
                  <a:pt x="5744147" y="2353655"/>
                  <a:pt x="5743099" y="2373372"/>
                </a:cubicBezTo>
                <a:cubicBezTo>
                  <a:pt x="5741861" y="2395470"/>
                  <a:pt x="5733193" y="2415853"/>
                  <a:pt x="5730145" y="2436428"/>
                </a:cubicBezTo>
                <a:cubicBezTo>
                  <a:pt x="5729669" y="2436808"/>
                  <a:pt x="5729097" y="2437285"/>
                  <a:pt x="5728621" y="2437666"/>
                </a:cubicBezTo>
                <a:cubicBezTo>
                  <a:pt x="5717096" y="2446524"/>
                  <a:pt x="5702332" y="2454049"/>
                  <a:pt x="5690140" y="2463098"/>
                </a:cubicBezTo>
                <a:cubicBezTo>
                  <a:pt x="5678520" y="2471670"/>
                  <a:pt x="5665946" y="2489577"/>
                  <a:pt x="5650040" y="2481671"/>
                </a:cubicBezTo>
                <a:cubicBezTo>
                  <a:pt x="5653183" y="2467860"/>
                  <a:pt x="5665756" y="2455001"/>
                  <a:pt x="5676710" y="2437380"/>
                </a:cubicBezTo>
                <a:cubicBezTo>
                  <a:pt x="5683949" y="2425760"/>
                  <a:pt x="5701665" y="2397661"/>
                  <a:pt x="5694236" y="2389660"/>
                </a:cubicBezTo>
                <a:cubicBezTo>
                  <a:pt x="5673948" y="2367848"/>
                  <a:pt x="5648420" y="2417663"/>
                  <a:pt x="5640515" y="2428236"/>
                </a:cubicBezTo>
                <a:cubicBezTo>
                  <a:pt x="5625751" y="2448048"/>
                  <a:pt x="5613464" y="2464050"/>
                  <a:pt x="5597557" y="2472432"/>
                </a:cubicBezTo>
                <a:cubicBezTo>
                  <a:pt x="5594414" y="2469574"/>
                  <a:pt x="5589746" y="2467479"/>
                  <a:pt x="5584412" y="2465765"/>
                </a:cubicBezTo>
                <a:cubicBezTo>
                  <a:pt x="5581650" y="2462812"/>
                  <a:pt x="5579364" y="2459573"/>
                  <a:pt x="5579269" y="2453573"/>
                </a:cubicBezTo>
                <a:cubicBezTo>
                  <a:pt x="5578983" y="2441381"/>
                  <a:pt x="5590794" y="2431379"/>
                  <a:pt x="5594509" y="2417568"/>
                </a:cubicBezTo>
                <a:cubicBezTo>
                  <a:pt x="5595176" y="2415282"/>
                  <a:pt x="5595557" y="2412234"/>
                  <a:pt x="5595652" y="2408995"/>
                </a:cubicBezTo>
                <a:cubicBezTo>
                  <a:pt x="5596986" y="2407567"/>
                  <a:pt x="5598319" y="2406233"/>
                  <a:pt x="5599843" y="2405090"/>
                </a:cubicBezTo>
                <a:cubicBezTo>
                  <a:pt x="5613654" y="2395184"/>
                  <a:pt x="5636324" y="2394327"/>
                  <a:pt x="5643848" y="2374706"/>
                </a:cubicBezTo>
                <a:cubicBezTo>
                  <a:pt x="5599558" y="2347369"/>
                  <a:pt x="5574221" y="2395089"/>
                  <a:pt x="5546217" y="2395851"/>
                </a:cubicBezTo>
                <a:cubicBezTo>
                  <a:pt x="5579459" y="2371848"/>
                  <a:pt x="5611749" y="2349178"/>
                  <a:pt x="5645277" y="2332605"/>
                </a:cubicBezTo>
                <a:cubicBezTo>
                  <a:pt x="5656993" y="2326795"/>
                  <a:pt x="5672423" y="2323937"/>
                  <a:pt x="5678234" y="2309840"/>
                </a:cubicBezTo>
                <a:cubicBezTo>
                  <a:pt x="5651468" y="2289171"/>
                  <a:pt x="5618988" y="2305935"/>
                  <a:pt x="5593557" y="2319175"/>
                </a:cubicBezTo>
                <a:cubicBezTo>
                  <a:pt x="5565649" y="2333653"/>
                  <a:pt x="5539264" y="2355656"/>
                  <a:pt x="5516214" y="2362132"/>
                </a:cubicBezTo>
                <a:cubicBezTo>
                  <a:pt x="5528977" y="2343749"/>
                  <a:pt x="5552313" y="2337463"/>
                  <a:pt x="5569077" y="2323175"/>
                </a:cubicBezTo>
                <a:cubicBezTo>
                  <a:pt x="5575840" y="2317460"/>
                  <a:pt x="5579555" y="2308697"/>
                  <a:pt x="5585746" y="2303078"/>
                </a:cubicBezTo>
                <a:cubicBezTo>
                  <a:pt x="5595271" y="2294410"/>
                  <a:pt x="5605844" y="2288504"/>
                  <a:pt x="5615655" y="2281456"/>
                </a:cubicBezTo>
                <a:cubicBezTo>
                  <a:pt x="5624894" y="2274788"/>
                  <a:pt x="5639467" y="2267359"/>
                  <a:pt x="5640229" y="2254881"/>
                </a:cubicBezTo>
                <a:cubicBezTo>
                  <a:pt x="5618131" y="2238784"/>
                  <a:pt x="5602320" y="2252595"/>
                  <a:pt x="5586222" y="2263073"/>
                </a:cubicBezTo>
                <a:cubicBezTo>
                  <a:pt x="5559838" y="2280122"/>
                  <a:pt x="5539645" y="2297172"/>
                  <a:pt x="5516309" y="2311841"/>
                </a:cubicBezTo>
                <a:cubicBezTo>
                  <a:pt x="5503736" y="2319746"/>
                  <a:pt x="5489353" y="2322890"/>
                  <a:pt x="5478018" y="2329748"/>
                </a:cubicBezTo>
                <a:cubicBezTo>
                  <a:pt x="5459445" y="2340796"/>
                  <a:pt x="5448872" y="2357751"/>
                  <a:pt x="5427821" y="2357275"/>
                </a:cubicBezTo>
                <a:cubicBezTo>
                  <a:pt x="5415344" y="2356989"/>
                  <a:pt x="5383816" y="2346512"/>
                  <a:pt x="5368481" y="2332891"/>
                </a:cubicBezTo>
                <a:cubicBezTo>
                  <a:pt x="5343144" y="2310316"/>
                  <a:pt x="5357336" y="2259929"/>
                  <a:pt x="5326095" y="2243261"/>
                </a:cubicBezTo>
                <a:cubicBezTo>
                  <a:pt x="5312569" y="2236021"/>
                  <a:pt x="5297139" y="2233831"/>
                  <a:pt x="5290280" y="2244594"/>
                </a:cubicBezTo>
                <a:cubicBezTo>
                  <a:pt x="5280375" y="2260120"/>
                  <a:pt x="5309997" y="2290409"/>
                  <a:pt x="5314188" y="2308316"/>
                </a:cubicBezTo>
                <a:cubicBezTo>
                  <a:pt x="5320475" y="2334986"/>
                  <a:pt x="5314569" y="2393089"/>
                  <a:pt x="5315617" y="2427188"/>
                </a:cubicBezTo>
                <a:cubicBezTo>
                  <a:pt x="5316093" y="2443190"/>
                  <a:pt x="5320284" y="2458811"/>
                  <a:pt x="5317141" y="2468146"/>
                </a:cubicBezTo>
                <a:cubicBezTo>
                  <a:pt x="5311331" y="2485291"/>
                  <a:pt x="5287804" y="2508722"/>
                  <a:pt x="5270183" y="2527391"/>
                </a:cubicBezTo>
                <a:cubicBezTo>
                  <a:pt x="5252561" y="2546060"/>
                  <a:pt x="5233702" y="2562348"/>
                  <a:pt x="5218652" y="2574445"/>
                </a:cubicBezTo>
                <a:cubicBezTo>
                  <a:pt x="5184267" y="2602163"/>
                  <a:pt x="5145405" y="2632833"/>
                  <a:pt x="5111020" y="2656455"/>
                </a:cubicBezTo>
                <a:cubicBezTo>
                  <a:pt x="5052727" y="2696365"/>
                  <a:pt x="4999387" y="2732369"/>
                  <a:pt x="4950714" y="2782471"/>
                </a:cubicBezTo>
                <a:cubicBezTo>
                  <a:pt x="4943856" y="2789519"/>
                  <a:pt x="4937379" y="2797425"/>
                  <a:pt x="4930807" y="2805045"/>
                </a:cubicBezTo>
                <a:cubicBezTo>
                  <a:pt x="4918139" y="2794853"/>
                  <a:pt x="4903375" y="2786566"/>
                  <a:pt x="4886897" y="2780566"/>
                </a:cubicBezTo>
                <a:cubicBezTo>
                  <a:pt x="4839081" y="2763325"/>
                  <a:pt x="4770311" y="2780090"/>
                  <a:pt x="4737069" y="2808950"/>
                </a:cubicBezTo>
                <a:cubicBezTo>
                  <a:pt x="4717066" y="2826286"/>
                  <a:pt x="4704207" y="2852765"/>
                  <a:pt x="4695921" y="2882769"/>
                </a:cubicBezTo>
                <a:cubicBezTo>
                  <a:pt x="4686491" y="2884102"/>
                  <a:pt x="4677632" y="2882293"/>
                  <a:pt x="4673537" y="2883150"/>
                </a:cubicBezTo>
                <a:cubicBezTo>
                  <a:pt x="4657249" y="2886865"/>
                  <a:pt x="4638771" y="2897057"/>
                  <a:pt x="4618959" y="2903724"/>
                </a:cubicBezTo>
                <a:cubicBezTo>
                  <a:pt x="4601623" y="2909534"/>
                  <a:pt x="4583240" y="2914678"/>
                  <a:pt x="4564856" y="2919821"/>
                </a:cubicBezTo>
                <a:cubicBezTo>
                  <a:pt x="4564666" y="2919155"/>
                  <a:pt x="4564476" y="2918488"/>
                  <a:pt x="4564285" y="2917821"/>
                </a:cubicBezTo>
                <a:cubicBezTo>
                  <a:pt x="4582002" y="2904867"/>
                  <a:pt x="4596384" y="2888865"/>
                  <a:pt x="4614482" y="2875244"/>
                </a:cubicBezTo>
                <a:cubicBezTo>
                  <a:pt x="4630293" y="2863338"/>
                  <a:pt x="4648010" y="2847622"/>
                  <a:pt x="4668488" y="2839716"/>
                </a:cubicBezTo>
                <a:cubicBezTo>
                  <a:pt x="4675728" y="2836954"/>
                  <a:pt x="4684395" y="2838001"/>
                  <a:pt x="4691729" y="2834668"/>
                </a:cubicBezTo>
                <a:cubicBezTo>
                  <a:pt x="4706684" y="2828000"/>
                  <a:pt x="4723924" y="2813522"/>
                  <a:pt x="4739164" y="2801235"/>
                </a:cubicBezTo>
                <a:cubicBezTo>
                  <a:pt x="4754785" y="2788662"/>
                  <a:pt x="4768691" y="2774565"/>
                  <a:pt x="4782788" y="2760658"/>
                </a:cubicBezTo>
                <a:cubicBezTo>
                  <a:pt x="4810506" y="2733417"/>
                  <a:pt x="4836319" y="2697603"/>
                  <a:pt x="4868037" y="2673029"/>
                </a:cubicBezTo>
                <a:cubicBezTo>
                  <a:pt x="4881563" y="2662456"/>
                  <a:pt x="4898422" y="2656074"/>
                  <a:pt x="4911566" y="2646263"/>
                </a:cubicBezTo>
                <a:cubicBezTo>
                  <a:pt x="4918805" y="2640929"/>
                  <a:pt x="4925092" y="2634929"/>
                  <a:pt x="4932045" y="2630547"/>
                </a:cubicBezTo>
                <a:cubicBezTo>
                  <a:pt x="4940141" y="2625404"/>
                  <a:pt x="4948238" y="2622356"/>
                  <a:pt x="4953762" y="2617212"/>
                </a:cubicBezTo>
                <a:cubicBezTo>
                  <a:pt x="4977956" y="2594638"/>
                  <a:pt x="4979766" y="2555776"/>
                  <a:pt x="4993386" y="2529868"/>
                </a:cubicBezTo>
                <a:cubicBezTo>
                  <a:pt x="4996434" y="2524057"/>
                  <a:pt x="5003387" y="2520343"/>
                  <a:pt x="5007864" y="2514342"/>
                </a:cubicBezTo>
                <a:cubicBezTo>
                  <a:pt x="5008912" y="2512913"/>
                  <a:pt x="5006626" y="2510723"/>
                  <a:pt x="5007674" y="2508341"/>
                </a:cubicBezTo>
                <a:cubicBezTo>
                  <a:pt x="5009198" y="2504626"/>
                  <a:pt x="5011198" y="2507198"/>
                  <a:pt x="5012436" y="2505769"/>
                </a:cubicBezTo>
                <a:cubicBezTo>
                  <a:pt x="5018818" y="2498245"/>
                  <a:pt x="5028152" y="2463383"/>
                  <a:pt x="5023295" y="2455573"/>
                </a:cubicBezTo>
                <a:cubicBezTo>
                  <a:pt x="5018151" y="2447191"/>
                  <a:pt x="5004530" y="2448810"/>
                  <a:pt x="4991577" y="2442238"/>
                </a:cubicBezTo>
                <a:cubicBezTo>
                  <a:pt x="4987957" y="2415853"/>
                  <a:pt x="4949666" y="2431856"/>
                  <a:pt x="4929950" y="2416139"/>
                </a:cubicBezTo>
                <a:cubicBezTo>
                  <a:pt x="4938427" y="2406519"/>
                  <a:pt x="4940617" y="2389279"/>
                  <a:pt x="4948333" y="2374039"/>
                </a:cubicBezTo>
                <a:cubicBezTo>
                  <a:pt x="4955953" y="2358989"/>
                  <a:pt x="4966811" y="2350321"/>
                  <a:pt x="4967478" y="2336129"/>
                </a:cubicBezTo>
                <a:cubicBezTo>
                  <a:pt x="4967764" y="2330510"/>
                  <a:pt x="4964145" y="2321651"/>
                  <a:pt x="4959001" y="2317746"/>
                </a:cubicBezTo>
                <a:cubicBezTo>
                  <a:pt x="4943285" y="2334415"/>
                  <a:pt x="4925378" y="2357179"/>
                  <a:pt x="4908518" y="2388041"/>
                </a:cubicBezTo>
                <a:cubicBezTo>
                  <a:pt x="4894708" y="2413187"/>
                  <a:pt x="4876705" y="2442619"/>
                  <a:pt x="4869180" y="2467479"/>
                </a:cubicBezTo>
                <a:cubicBezTo>
                  <a:pt x="4865370" y="2480338"/>
                  <a:pt x="4865751" y="2496244"/>
                  <a:pt x="4860989" y="2508627"/>
                </a:cubicBezTo>
                <a:cubicBezTo>
                  <a:pt x="4858322" y="2515580"/>
                  <a:pt x="4850606" y="2522438"/>
                  <a:pt x="4849082" y="2528915"/>
                </a:cubicBezTo>
                <a:cubicBezTo>
                  <a:pt x="4847463" y="2536059"/>
                  <a:pt x="4853083" y="2546156"/>
                  <a:pt x="4852988" y="2555776"/>
                </a:cubicBezTo>
                <a:cubicBezTo>
                  <a:pt x="4852893" y="2566253"/>
                  <a:pt x="4851083" y="2583779"/>
                  <a:pt x="4846415" y="2591494"/>
                </a:cubicBezTo>
                <a:cubicBezTo>
                  <a:pt x="4843939" y="2595590"/>
                  <a:pt x="4829747" y="2601782"/>
                  <a:pt x="4819936" y="2607401"/>
                </a:cubicBezTo>
                <a:cubicBezTo>
                  <a:pt x="4768501" y="2637024"/>
                  <a:pt x="4710113" y="2652264"/>
                  <a:pt x="4656773" y="2674648"/>
                </a:cubicBezTo>
                <a:cubicBezTo>
                  <a:pt x="4656678" y="2670457"/>
                  <a:pt x="4656392" y="2666171"/>
                  <a:pt x="4655820" y="2661884"/>
                </a:cubicBezTo>
                <a:cubicBezTo>
                  <a:pt x="4657249" y="2649883"/>
                  <a:pt x="4651629" y="2633214"/>
                  <a:pt x="4649820" y="2621213"/>
                </a:cubicBezTo>
                <a:cubicBezTo>
                  <a:pt x="4649534" y="2619403"/>
                  <a:pt x="4653248" y="2616450"/>
                  <a:pt x="4652772" y="2614831"/>
                </a:cubicBezTo>
                <a:cubicBezTo>
                  <a:pt x="4649343" y="2603687"/>
                  <a:pt x="4636199" y="2597686"/>
                  <a:pt x="4643628" y="2583589"/>
                </a:cubicBezTo>
                <a:cubicBezTo>
                  <a:pt x="4644486" y="2583684"/>
                  <a:pt x="4644962" y="2583970"/>
                  <a:pt x="4645247" y="2584351"/>
                </a:cubicBezTo>
                <a:cubicBezTo>
                  <a:pt x="4645438" y="2585208"/>
                  <a:pt x="4645629" y="2586160"/>
                  <a:pt x="4645914" y="2587018"/>
                </a:cubicBezTo>
                <a:cubicBezTo>
                  <a:pt x="4645914" y="2587494"/>
                  <a:pt x="4646010" y="2587875"/>
                  <a:pt x="4646200" y="2588256"/>
                </a:cubicBezTo>
                <a:cubicBezTo>
                  <a:pt x="4646771" y="2590351"/>
                  <a:pt x="4647438" y="2592447"/>
                  <a:pt x="4648200" y="2594447"/>
                </a:cubicBezTo>
                <a:cubicBezTo>
                  <a:pt x="4649915" y="2599591"/>
                  <a:pt x="4655058" y="2604544"/>
                  <a:pt x="4660678" y="2603591"/>
                </a:cubicBezTo>
                <a:cubicBezTo>
                  <a:pt x="4654963" y="2603401"/>
                  <a:pt x="4651629" y="2598448"/>
                  <a:pt x="4650772" y="2593590"/>
                </a:cubicBezTo>
                <a:cubicBezTo>
                  <a:pt x="4650296" y="2591399"/>
                  <a:pt x="4650010" y="2589113"/>
                  <a:pt x="4649820" y="2586923"/>
                </a:cubicBezTo>
                <a:cubicBezTo>
                  <a:pt x="4651534" y="2584541"/>
                  <a:pt x="4652772" y="2581017"/>
                  <a:pt x="4655439" y="2581398"/>
                </a:cubicBezTo>
                <a:cubicBezTo>
                  <a:pt x="4655630" y="2583874"/>
                  <a:pt x="4656296" y="2586160"/>
                  <a:pt x="4658202" y="2588161"/>
                </a:cubicBezTo>
                <a:cubicBezTo>
                  <a:pt x="4656392" y="2585399"/>
                  <a:pt x="4656392" y="2582636"/>
                  <a:pt x="4656868" y="2579588"/>
                </a:cubicBezTo>
                <a:cubicBezTo>
                  <a:pt x="4662964" y="2561015"/>
                  <a:pt x="4646867" y="2544917"/>
                  <a:pt x="4632674" y="2530344"/>
                </a:cubicBezTo>
                <a:cubicBezTo>
                  <a:pt x="4633437" y="2530630"/>
                  <a:pt x="4634198" y="2530820"/>
                  <a:pt x="4634961" y="2530820"/>
                </a:cubicBezTo>
                <a:cubicBezTo>
                  <a:pt x="4638485" y="2531011"/>
                  <a:pt x="4641533" y="2529582"/>
                  <a:pt x="4644200" y="2527963"/>
                </a:cubicBezTo>
                <a:cubicBezTo>
                  <a:pt x="4641247" y="2529106"/>
                  <a:pt x="4638104" y="2529963"/>
                  <a:pt x="4635246" y="2529201"/>
                </a:cubicBezTo>
                <a:cubicBezTo>
                  <a:pt x="4632484" y="2528534"/>
                  <a:pt x="4630674" y="2526439"/>
                  <a:pt x="4629341" y="2523962"/>
                </a:cubicBezTo>
                <a:cubicBezTo>
                  <a:pt x="4634008" y="2498435"/>
                  <a:pt x="4609053" y="2484052"/>
                  <a:pt x="4587145" y="2468622"/>
                </a:cubicBezTo>
                <a:cubicBezTo>
                  <a:pt x="4590288" y="2464526"/>
                  <a:pt x="4595527" y="2464050"/>
                  <a:pt x="4600956" y="2465193"/>
                </a:cubicBezTo>
                <a:cubicBezTo>
                  <a:pt x="4610862" y="2469956"/>
                  <a:pt x="4620768" y="2479004"/>
                  <a:pt x="4633055" y="2478623"/>
                </a:cubicBezTo>
                <a:cubicBezTo>
                  <a:pt x="4626388" y="2477671"/>
                  <a:pt x="4621340" y="2474337"/>
                  <a:pt x="4616482" y="2470337"/>
                </a:cubicBezTo>
                <a:cubicBezTo>
                  <a:pt x="4613244" y="2465955"/>
                  <a:pt x="4609624" y="2463098"/>
                  <a:pt x="4605719" y="2461383"/>
                </a:cubicBezTo>
                <a:cubicBezTo>
                  <a:pt x="4602861" y="2459288"/>
                  <a:pt x="4599718" y="2457287"/>
                  <a:pt x="4596194" y="2455763"/>
                </a:cubicBezTo>
                <a:cubicBezTo>
                  <a:pt x="4581144" y="2450810"/>
                  <a:pt x="4566190" y="2450048"/>
                  <a:pt x="4550474" y="2452810"/>
                </a:cubicBezTo>
                <a:cubicBezTo>
                  <a:pt x="4550283" y="2452810"/>
                  <a:pt x="4550093" y="2452906"/>
                  <a:pt x="4549902" y="2452906"/>
                </a:cubicBezTo>
                <a:cubicBezTo>
                  <a:pt x="4550474" y="2451477"/>
                  <a:pt x="4550664" y="2450143"/>
                  <a:pt x="4549331" y="2449382"/>
                </a:cubicBezTo>
                <a:cubicBezTo>
                  <a:pt x="4554665" y="2447476"/>
                  <a:pt x="4559904" y="2445572"/>
                  <a:pt x="4565999" y="2445762"/>
                </a:cubicBezTo>
                <a:cubicBezTo>
                  <a:pt x="4566952" y="2445857"/>
                  <a:pt x="4567904" y="2445952"/>
                  <a:pt x="4568857" y="2445952"/>
                </a:cubicBezTo>
                <a:cubicBezTo>
                  <a:pt x="4571810" y="2446333"/>
                  <a:pt x="4575048" y="2447286"/>
                  <a:pt x="4578477" y="2449000"/>
                </a:cubicBezTo>
                <a:cubicBezTo>
                  <a:pt x="4578287" y="2448143"/>
                  <a:pt x="4577811" y="2447381"/>
                  <a:pt x="4577239" y="2446619"/>
                </a:cubicBezTo>
                <a:cubicBezTo>
                  <a:pt x="4580192" y="2446810"/>
                  <a:pt x="4583145" y="2446905"/>
                  <a:pt x="4586002" y="2446619"/>
                </a:cubicBezTo>
                <a:cubicBezTo>
                  <a:pt x="4582382" y="2446333"/>
                  <a:pt x="4578763" y="2445572"/>
                  <a:pt x="4575144" y="2444619"/>
                </a:cubicBezTo>
                <a:cubicBezTo>
                  <a:pt x="4571048" y="2441381"/>
                  <a:pt x="4564856" y="2438809"/>
                  <a:pt x="4565999" y="2433665"/>
                </a:cubicBezTo>
                <a:cubicBezTo>
                  <a:pt x="4565999" y="2433665"/>
                  <a:pt x="4565999" y="2433665"/>
                  <a:pt x="4565999" y="2433665"/>
                </a:cubicBezTo>
                <a:cubicBezTo>
                  <a:pt x="4573334" y="2433475"/>
                  <a:pt x="4580668" y="2432427"/>
                  <a:pt x="4586859" y="2427855"/>
                </a:cubicBezTo>
                <a:cubicBezTo>
                  <a:pt x="4570667" y="2436046"/>
                  <a:pt x="4555522" y="2423664"/>
                  <a:pt x="4536091" y="2428712"/>
                </a:cubicBezTo>
                <a:cubicBezTo>
                  <a:pt x="4535710" y="2428807"/>
                  <a:pt x="4535424" y="2428903"/>
                  <a:pt x="4535043" y="2428998"/>
                </a:cubicBezTo>
                <a:cubicBezTo>
                  <a:pt x="4538377" y="2421854"/>
                  <a:pt x="4538187" y="2428045"/>
                  <a:pt x="4542473" y="2417092"/>
                </a:cubicBezTo>
                <a:cubicBezTo>
                  <a:pt x="4540854" y="2416330"/>
                  <a:pt x="4539234" y="2415568"/>
                  <a:pt x="4537615" y="2414901"/>
                </a:cubicBezTo>
                <a:cubicBezTo>
                  <a:pt x="4537615" y="2414806"/>
                  <a:pt x="4537615" y="2414806"/>
                  <a:pt x="4537710" y="2414711"/>
                </a:cubicBezTo>
                <a:cubicBezTo>
                  <a:pt x="4545902" y="2413949"/>
                  <a:pt x="4554855" y="2413758"/>
                  <a:pt x="4561904" y="2408710"/>
                </a:cubicBezTo>
                <a:cubicBezTo>
                  <a:pt x="4554474" y="2412234"/>
                  <a:pt x="4547045" y="2411186"/>
                  <a:pt x="4539139" y="2410615"/>
                </a:cubicBezTo>
                <a:cubicBezTo>
                  <a:pt x="4540663" y="2405948"/>
                  <a:pt x="4542187" y="2401280"/>
                  <a:pt x="4545045" y="2397280"/>
                </a:cubicBezTo>
                <a:cubicBezTo>
                  <a:pt x="4541330" y="2400995"/>
                  <a:pt x="4538853" y="2405852"/>
                  <a:pt x="4536377" y="2410424"/>
                </a:cubicBezTo>
                <a:cubicBezTo>
                  <a:pt x="4532567" y="2410139"/>
                  <a:pt x="4528566" y="2410139"/>
                  <a:pt x="4524471" y="2410805"/>
                </a:cubicBezTo>
                <a:cubicBezTo>
                  <a:pt x="4521137" y="2411472"/>
                  <a:pt x="4517708" y="2412615"/>
                  <a:pt x="4514660" y="2414425"/>
                </a:cubicBezTo>
                <a:cubicBezTo>
                  <a:pt x="4513136" y="2415187"/>
                  <a:pt x="4511421" y="2416139"/>
                  <a:pt x="4509707" y="2417092"/>
                </a:cubicBezTo>
                <a:cubicBezTo>
                  <a:pt x="4517231" y="2392422"/>
                  <a:pt x="4526090" y="2368038"/>
                  <a:pt x="4536567" y="2344130"/>
                </a:cubicBezTo>
                <a:cubicBezTo>
                  <a:pt x="4544378" y="2326319"/>
                  <a:pt x="4547997" y="2301935"/>
                  <a:pt x="4556760" y="2289076"/>
                </a:cubicBezTo>
                <a:cubicBezTo>
                  <a:pt x="4564285" y="2277836"/>
                  <a:pt x="4593051" y="2265263"/>
                  <a:pt x="4610957" y="2254786"/>
                </a:cubicBezTo>
                <a:cubicBezTo>
                  <a:pt x="4620292" y="2249357"/>
                  <a:pt x="4628769" y="2243832"/>
                  <a:pt x="4638009" y="2237641"/>
                </a:cubicBezTo>
                <a:cubicBezTo>
                  <a:pt x="4647343" y="2231449"/>
                  <a:pt x="4655915" y="2223639"/>
                  <a:pt x="4663916" y="2218019"/>
                </a:cubicBezTo>
                <a:cubicBezTo>
                  <a:pt x="4675537" y="2209923"/>
                  <a:pt x="4690777" y="2206303"/>
                  <a:pt x="4699730" y="2199922"/>
                </a:cubicBezTo>
                <a:cubicBezTo>
                  <a:pt x="4708779" y="2193445"/>
                  <a:pt x="4714494" y="2184110"/>
                  <a:pt x="4722686" y="2177062"/>
                </a:cubicBezTo>
                <a:cubicBezTo>
                  <a:pt x="4730877" y="2170108"/>
                  <a:pt x="4741545" y="2167823"/>
                  <a:pt x="4744974" y="2156107"/>
                </a:cubicBezTo>
                <a:cubicBezTo>
                  <a:pt x="4740593" y="2152868"/>
                  <a:pt x="4733925" y="2149725"/>
                  <a:pt x="4724781" y="2148677"/>
                </a:cubicBezTo>
                <a:cubicBezTo>
                  <a:pt x="4734116" y="2138962"/>
                  <a:pt x="4740974" y="2137057"/>
                  <a:pt x="4751356" y="2127246"/>
                </a:cubicBezTo>
                <a:cubicBezTo>
                  <a:pt x="4748879" y="2129532"/>
                  <a:pt x="4774121" y="2109911"/>
                  <a:pt x="4766405" y="2097433"/>
                </a:cubicBezTo>
                <a:cubicBezTo>
                  <a:pt x="4754404" y="2077906"/>
                  <a:pt x="4718495" y="2111339"/>
                  <a:pt x="4706398" y="2119150"/>
                </a:cubicBezTo>
                <a:cubicBezTo>
                  <a:pt x="4698016" y="2124579"/>
                  <a:pt x="4688872" y="2128579"/>
                  <a:pt x="4677442" y="2135628"/>
                </a:cubicBezTo>
                <a:cubicBezTo>
                  <a:pt x="4668584" y="2141153"/>
                  <a:pt x="4655249" y="2155535"/>
                  <a:pt x="4649820" y="2148391"/>
                </a:cubicBezTo>
                <a:cubicBezTo>
                  <a:pt x="4643628" y="2140200"/>
                  <a:pt x="4661440" y="2129437"/>
                  <a:pt x="4668584" y="2119912"/>
                </a:cubicBezTo>
                <a:cubicBezTo>
                  <a:pt x="4679823" y="2104957"/>
                  <a:pt x="4688301" y="2090860"/>
                  <a:pt x="4698873" y="2076954"/>
                </a:cubicBezTo>
                <a:cubicBezTo>
                  <a:pt x="4708494" y="2064190"/>
                  <a:pt x="4722305" y="2048760"/>
                  <a:pt x="4720019" y="2030567"/>
                </a:cubicBezTo>
                <a:cubicBezTo>
                  <a:pt x="4692968" y="2011041"/>
                  <a:pt x="4677632" y="2051141"/>
                  <a:pt x="4662678" y="2067810"/>
                </a:cubicBezTo>
                <a:cubicBezTo>
                  <a:pt x="4657535" y="2073620"/>
                  <a:pt x="4645343" y="2085145"/>
                  <a:pt x="4635913" y="2095432"/>
                </a:cubicBezTo>
                <a:cubicBezTo>
                  <a:pt x="4627912" y="2104195"/>
                  <a:pt x="4617244" y="2123627"/>
                  <a:pt x="4607529" y="2116197"/>
                </a:cubicBezTo>
                <a:cubicBezTo>
                  <a:pt x="4600385" y="2110768"/>
                  <a:pt x="4608386" y="2100862"/>
                  <a:pt x="4614577" y="2085526"/>
                </a:cubicBezTo>
                <a:cubicBezTo>
                  <a:pt x="4619816" y="2072668"/>
                  <a:pt x="4623530" y="2059142"/>
                  <a:pt x="4627340" y="2050665"/>
                </a:cubicBezTo>
                <a:cubicBezTo>
                  <a:pt x="4634579" y="2034663"/>
                  <a:pt x="4654868" y="2008660"/>
                  <a:pt x="4637437" y="2000278"/>
                </a:cubicBezTo>
                <a:cubicBezTo>
                  <a:pt x="4619721" y="1991610"/>
                  <a:pt x="4608386" y="2026757"/>
                  <a:pt x="4598480" y="2044283"/>
                </a:cubicBezTo>
                <a:cubicBezTo>
                  <a:pt x="4588479" y="2061904"/>
                  <a:pt x="4577620" y="2073811"/>
                  <a:pt x="4567238" y="2095337"/>
                </a:cubicBezTo>
                <a:cubicBezTo>
                  <a:pt x="4555808" y="2093623"/>
                  <a:pt x="4564761" y="2082478"/>
                  <a:pt x="4566666" y="2074287"/>
                </a:cubicBezTo>
                <a:cubicBezTo>
                  <a:pt x="4569524" y="2061714"/>
                  <a:pt x="4590574" y="2015041"/>
                  <a:pt x="4582859" y="2007326"/>
                </a:cubicBezTo>
                <a:cubicBezTo>
                  <a:pt x="4569429" y="1993801"/>
                  <a:pt x="4553998" y="2020947"/>
                  <a:pt x="4550093" y="2028662"/>
                </a:cubicBezTo>
                <a:cubicBezTo>
                  <a:pt x="4536281" y="2055713"/>
                  <a:pt x="4537234" y="2072477"/>
                  <a:pt x="4527899" y="2089241"/>
                </a:cubicBezTo>
                <a:cubicBezTo>
                  <a:pt x="4521041" y="2101624"/>
                  <a:pt x="4507230" y="2108863"/>
                  <a:pt x="4497896" y="2119912"/>
                </a:cubicBezTo>
                <a:cubicBezTo>
                  <a:pt x="4475417" y="2146772"/>
                  <a:pt x="4462272" y="2190016"/>
                  <a:pt x="4445889" y="2227830"/>
                </a:cubicBezTo>
                <a:cubicBezTo>
                  <a:pt x="4435316" y="2252214"/>
                  <a:pt x="4430935" y="2280122"/>
                  <a:pt x="4420648" y="2308031"/>
                </a:cubicBezTo>
                <a:cubicBezTo>
                  <a:pt x="4405789" y="2348226"/>
                  <a:pt x="4386072" y="2386898"/>
                  <a:pt x="4368927" y="2426426"/>
                </a:cubicBezTo>
                <a:cubicBezTo>
                  <a:pt x="4362736" y="2440618"/>
                  <a:pt x="4355973" y="2454620"/>
                  <a:pt x="4349020" y="2468432"/>
                </a:cubicBezTo>
                <a:cubicBezTo>
                  <a:pt x="4347401" y="2468908"/>
                  <a:pt x="4345781" y="2469384"/>
                  <a:pt x="4344067" y="2469860"/>
                </a:cubicBezTo>
                <a:cubicBezTo>
                  <a:pt x="4333589" y="2472337"/>
                  <a:pt x="4322255" y="2473480"/>
                  <a:pt x="4312063" y="2468336"/>
                </a:cubicBezTo>
                <a:cubicBezTo>
                  <a:pt x="4319207" y="2473766"/>
                  <a:pt x="4328446" y="2475480"/>
                  <a:pt x="4337590" y="2475671"/>
                </a:cubicBezTo>
                <a:cubicBezTo>
                  <a:pt x="4338352" y="2476051"/>
                  <a:pt x="4339114" y="2476242"/>
                  <a:pt x="4339876" y="2476432"/>
                </a:cubicBezTo>
                <a:cubicBezTo>
                  <a:pt x="4322160" y="2480052"/>
                  <a:pt x="4308634" y="2489958"/>
                  <a:pt x="4291870" y="2491863"/>
                </a:cubicBezTo>
                <a:cubicBezTo>
                  <a:pt x="4306920" y="2492625"/>
                  <a:pt x="4322064" y="2486624"/>
                  <a:pt x="4336161" y="2485005"/>
                </a:cubicBezTo>
                <a:cubicBezTo>
                  <a:pt x="4331018" y="2487100"/>
                  <a:pt x="4325684" y="2488720"/>
                  <a:pt x="4319778" y="2488910"/>
                </a:cubicBezTo>
                <a:cubicBezTo>
                  <a:pt x="4313206" y="2495959"/>
                  <a:pt x="4307205" y="2504626"/>
                  <a:pt x="4301395" y="2513675"/>
                </a:cubicBezTo>
                <a:cubicBezTo>
                  <a:pt x="4300157" y="2514914"/>
                  <a:pt x="4298919" y="2516152"/>
                  <a:pt x="4297680" y="2517295"/>
                </a:cubicBezTo>
                <a:cubicBezTo>
                  <a:pt x="4285488" y="2529391"/>
                  <a:pt x="4273296" y="2541107"/>
                  <a:pt x="4259485" y="2549680"/>
                </a:cubicBezTo>
                <a:cubicBezTo>
                  <a:pt x="4255104" y="2552347"/>
                  <a:pt x="4250436" y="2554633"/>
                  <a:pt x="4245674" y="2556157"/>
                </a:cubicBezTo>
                <a:cubicBezTo>
                  <a:pt x="4243102" y="2553394"/>
                  <a:pt x="4240435" y="2550823"/>
                  <a:pt x="4237578" y="2548346"/>
                </a:cubicBezTo>
                <a:cubicBezTo>
                  <a:pt x="4235291" y="2546346"/>
                  <a:pt x="4232910" y="2544346"/>
                  <a:pt x="4230529" y="2542536"/>
                </a:cubicBezTo>
                <a:lnTo>
                  <a:pt x="4229957" y="2543203"/>
                </a:lnTo>
                <a:cubicBezTo>
                  <a:pt x="4229767" y="2542726"/>
                  <a:pt x="4229767" y="2542250"/>
                  <a:pt x="4229767" y="2541774"/>
                </a:cubicBezTo>
                <a:cubicBezTo>
                  <a:pt x="4235482" y="2540441"/>
                  <a:pt x="4240245" y="2537392"/>
                  <a:pt x="4245007" y="2534630"/>
                </a:cubicBezTo>
                <a:cubicBezTo>
                  <a:pt x="4240245" y="2536154"/>
                  <a:pt x="4235387" y="2537964"/>
                  <a:pt x="4230720" y="2538631"/>
                </a:cubicBezTo>
                <a:cubicBezTo>
                  <a:pt x="4230624" y="2537392"/>
                  <a:pt x="4229196" y="2536916"/>
                  <a:pt x="4226529" y="2537107"/>
                </a:cubicBezTo>
                <a:cubicBezTo>
                  <a:pt x="4226910" y="2535107"/>
                  <a:pt x="4226243" y="2533678"/>
                  <a:pt x="4224528" y="2532725"/>
                </a:cubicBezTo>
                <a:cubicBezTo>
                  <a:pt x="4222242" y="2531011"/>
                  <a:pt x="4219385" y="2527391"/>
                  <a:pt x="4221671" y="2524915"/>
                </a:cubicBezTo>
                <a:cubicBezTo>
                  <a:pt x="4224433" y="2525677"/>
                  <a:pt x="4227386" y="2526058"/>
                  <a:pt x="4230338" y="2525867"/>
                </a:cubicBezTo>
                <a:cubicBezTo>
                  <a:pt x="4234720" y="2525677"/>
                  <a:pt x="4238911" y="2523486"/>
                  <a:pt x="4241197" y="2520152"/>
                </a:cubicBezTo>
                <a:cubicBezTo>
                  <a:pt x="4234911" y="2525677"/>
                  <a:pt x="4226814" y="2523296"/>
                  <a:pt x="4220147" y="2520057"/>
                </a:cubicBezTo>
                <a:cubicBezTo>
                  <a:pt x="4217861" y="2518533"/>
                  <a:pt x="4215098" y="2517390"/>
                  <a:pt x="4213670" y="2515580"/>
                </a:cubicBezTo>
                <a:cubicBezTo>
                  <a:pt x="4213479" y="2514818"/>
                  <a:pt x="4213289" y="2514056"/>
                  <a:pt x="4213098" y="2513294"/>
                </a:cubicBezTo>
                <a:cubicBezTo>
                  <a:pt x="4214051" y="2513961"/>
                  <a:pt x="4215003" y="2514628"/>
                  <a:pt x="4216241" y="2515104"/>
                </a:cubicBezTo>
                <a:cubicBezTo>
                  <a:pt x="4218242" y="2515961"/>
                  <a:pt x="4221004" y="2514914"/>
                  <a:pt x="4221956" y="2513294"/>
                </a:cubicBezTo>
                <a:cubicBezTo>
                  <a:pt x="4223957" y="2510246"/>
                  <a:pt x="4224243" y="2506913"/>
                  <a:pt x="4224719" y="2503674"/>
                </a:cubicBezTo>
                <a:cubicBezTo>
                  <a:pt x="4223671" y="2506627"/>
                  <a:pt x="4222433" y="2509960"/>
                  <a:pt x="4220432" y="2511866"/>
                </a:cubicBezTo>
                <a:cubicBezTo>
                  <a:pt x="4218432" y="2513866"/>
                  <a:pt x="4216432" y="2511675"/>
                  <a:pt x="4214527" y="2509389"/>
                </a:cubicBezTo>
                <a:cubicBezTo>
                  <a:pt x="4211098" y="2504531"/>
                  <a:pt x="4208621" y="2498531"/>
                  <a:pt x="4206145" y="2492720"/>
                </a:cubicBezTo>
                <a:cubicBezTo>
                  <a:pt x="4204907" y="2489767"/>
                  <a:pt x="4203764" y="2486815"/>
                  <a:pt x="4202430" y="2483862"/>
                </a:cubicBezTo>
                <a:cubicBezTo>
                  <a:pt x="4201763" y="2482338"/>
                  <a:pt x="4201192" y="2480909"/>
                  <a:pt x="4200430" y="2479290"/>
                </a:cubicBezTo>
                <a:cubicBezTo>
                  <a:pt x="4200049" y="2478433"/>
                  <a:pt x="4199763" y="2477766"/>
                  <a:pt x="4198906" y="2476623"/>
                </a:cubicBezTo>
                <a:cubicBezTo>
                  <a:pt x="4197572" y="2475004"/>
                  <a:pt x="4197477" y="2475099"/>
                  <a:pt x="4196620" y="2474242"/>
                </a:cubicBezTo>
                <a:cubicBezTo>
                  <a:pt x="4194048" y="2471860"/>
                  <a:pt x="4191286" y="2469670"/>
                  <a:pt x="4188143" y="2467860"/>
                </a:cubicBezTo>
                <a:cubicBezTo>
                  <a:pt x="4187571" y="2467098"/>
                  <a:pt x="4186904" y="2466431"/>
                  <a:pt x="4186333" y="2465669"/>
                </a:cubicBezTo>
                <a:cubicBezTo>
                  <a:pt x="4192048" y="2462907"/>
                  <a:pt x="4193572" y="2456716"/>
                  <a:pt x="4194239" y="2451858"/>
                </a:cubicBezTo>
                <a:cubicBezTo>
                  <a:pt x="4192334" y="2456906"/>
                  <a:pt x="4189095" y="2462431"/>
                  <a:pt x="4184333" y="2462812"/>
                </a:cubicBezTo>
                <a:cubicBezTo>
                  <a:pt x="4184237" y="2462812"/>
                  <a:pt x="4184142" y="2462812"/>
                  <a:pt x="4183952" y="2462812"/>
                </a:cubicBezTo>
                <a:cubicBezTo>
                  <a:pt x="4176998" y="2454906"/>
                  <a:pt x="4168997" y="2447476"/>
                  <a:pt x="4160139" y="2440904"/>
                </a:cubicBezTo>
                <a:cubicBezTo>
                  <a:pt x="4166711" y="2434427"/>
                  <a:pt x="4169664" y="2426426"/>
                  <a:pt x="4173569" y="2418997"/>
                </a:cubicBezTo>
                <a:cubicBezTo>
                  <a:pt x="4167854" y="2425664"/>
                  <a:pt x="4162901" y="2433570"/>
                  <a:pt x="4156329" y="2438142"/>
                </a:cubicBezTo>
                <a:cubicBezTo>
                  <a:pt x="4153757" y="2436332"/>
                  <a:pt x="4151090" y="2434618"/>
                  <a:pt x="4148328" y="2432999"/>
                </a:cubicBezTo>
                <a:cubicBezTo>
                  <a:pt x="4147661" y="2428045"/>
                  <a:pt x="4146137" y="2422712"/>
                  <a:pt x="4143280" y="2422235"/>
                </a:cubicBezTo>
                <a:cubicBezTo>
                  <a:pt x="4142899" y="2421854"/>
                  <a:pt x="4142422" y="2421473"/>
                  <a:pt x="4141946" y="2421187"/>
                </a:cubicBezTo>
                <a:cubicBezTo>
                  <a:pt x="4140803" y="2420616"/>
                  <a:pt x="4139660" y="2420330"/>
                  <a:pt x="4138708" y="2420235"/>
                </a:cubicBezTo>
                <a:cubicBezTo>
                  <a:pt x="4140613" y="2418044"/>
                  <a:pt x="4142518" y="2415758"/>
                  <a:pt x="4144423" y="2413472"/>
                </a:cubicBezTo>
                <a:cubicBezTo>
                  <a:pt x="4148995" y="2407853"/>
                  <a:pt x="4153281" y="2400709"/>
                  <a:pt x="4152614" y="2393184"/>
                </a:cubicBezTo>
                <a:cubicBezTo>
                  <a:pt x="4150614" y="2404424"/>
                  <a:pt x="4141470" y="2410329"/>
                  <a:pt x="4133755" y="2418425"/>
                </a:cubicBezTo>
                <a:cubicBezTo>
                  <a:pt x="4133469" y="2418044"/>
                  <a:pt x="4133184" y="2417854"/>
                  <a:pt x="4132897" y="2417568"/>
                </a:cubicBezTo>
                <a:cubicBezTo>
                  <a:pt x="4132897" y="2413472"/>
                  <a:pt x="4132993" y="2409281"/>
                  <a:pt x="4133945" y="2405281"/>
                </a:cubicBezTo>
                <a:cubicBezTo>
                  <a:pt x="4135755" y="2404804"/>
                  <a:pt x="4137660" y="2404233"/>
                  <a:pt x="4139470" y="2403090"/>
                </a:cubicBezTo>
                <a:cubicBezTo>
                  <a:pt x="4141565" y="2401757"/>
                  <a:pt x="4142899" y="2400232"/>
                  <a:pt x="4144328" y="2398613"/>
                </a:cubicBezTo>
                <a:cubicBezTo>
                  <a:pt x="4147185" y="2395470"/>
                  <a:pt x="4149376" y="2391946"/>
                  <a:pt x="4151376" y="2388326"/>
                </a:cubicBezTo>
                <a:cubicBezTo>
                  <a:pt x="4148614" y="2391374"/>
                  <a:pt x="4145756" y="2394327"/>
                  <a:pt x="4142613" y="2396803"/>
                </a:cubicBezTo>
                <a:cubicBezTo>
                  <a:pt x="4139375" y="2399566"/>
                  <a:pt x="4136422" y="2400899"/>
                  <a:pt x="4132421" y="2401090"/>
                </a:cubicBezTo>
                <a:cubicBezTo>
                  <a:pt x="4131374" y="2401185"/>
                  <a:pt x="4130230" y="2401280"/>
                  <a:pt x="4129088" y="2401375"/>
                </a:cubicBezTo>
                <a:cubicBezTo>
                  <a:pt x="4133755" y="2395279"/>
                  <a:pt x="4136898" y="2388041"/>
                  <a:pt x="4137565" y="2380611"/>
                </a:cubicBezTo>
                <a:cubicBezTo>
                  <a:pt x="4134803" y="2388421"/>
                  <a:pt x="4130040" y="2394899"/>
                  <a:pt x="4124039" y="2399947"/>
                </a:cubicBezTo>
                <a:cubicBezTo>
                  <a:pt x="4123563" y="2400042"/>
                  <a:pt x="4123087" y="2400137"/>
                  <a:pt x="4122515" y="2400328"/>
                </a:cubicBezTo>
                <a:cubicBezTo>
                  <a:pt x="4120896" y="2400804"/>
                  <a:pt x="4119372" y="2401375"/>
                  <a:pt x="4117848" y="2401947"/>
                </a:cubicBezTo>
                <a:cubicBezTo>
                  <a:pt x="4117372" y="2392708"/>
                  <a:pt x="4114038" y="2382707"/>
                  <a:pt x="4106228" y="2377658"/>
                </a:cubicBezTo>
                <a:cubicBezTo>
                  <a:pt x="4112895" y="2384707"/>
                  <a:pt x="4113657" y="2394517"/>
                  <a:pt x="4112895" y="2403376"/>
                </a:cubicBezTo>
                <a:cubicBezTo>
                  <a:pt x="4112895" y="2403662"/>
                  <a:pt x="4112800" y="2403852"/>
                  <a:pt x="4112800" y="2404233"/>
                </a:cubicBezTo>
                <a:cubicBezTo>
                  <a:pt x="4110514" y="2405376"/>
                  <a:pt x="4108228" y="2406710"/>
                  <a:pt x="4105751" y="2408233"/>
                </a:cubicBezTo>
                <a:cubicBezTo>
                  <a:pt x="4103942" y="2409377"/>
                  <a:pt x="4101179" y="2411091"/>
                  <a:pt x="4098322" y="2412424"/>
                </a:cubicBezTo>
                <a:cubicBezTo>
                  <a:pt x="4097179" y="2412044"/>
                  <a:pt x="4096036" y="2411758"/>
                  <a:pt x="4094893" y="2411377"/>
                </a:cubicBezTo>
                <a:cubicBezTo>
                  <a:pt x="4090416" y="2410043"/>
                  <a:pt x="4085749" y="2408805"/>
                  <a:pt x="4080986" y="2407948"/>
                </a:cubicBezTo>
                <a:cubicBezTo>
                  <a:pt x="4075747" y="2405852"/>
                  <a:pt x="4070318" y="2404233"/>
                  <a:pt x="4064889" y="2402899"/>
                </a:cubicBezTo>
                <a:cubicBezTo>
                  <a:pt x="4067461" y="2404233"/>
                  <a:pt x="4070033" y="2405471"/>
                  <a:pt x="4072604" y="2406805"/>
                </a:cubicBezTo>
                <a:cubicBezTo>
                  <a:pt x="4070128" y="2406614"/>
                  <a:pt x="4067556" y="2406614"/>
                  <a:pt x="4065080" y="2406710"/>
                </a:cubicBezTo>
                <a:cubicBezTo>
                  <a:pt x="4063270" y="2406710"/>
                  <a:pt x="4061460" y="2406710"/>
                  <a:pt x="4059746" y="2406710"/>
                </a:cubicBezTo>
                <a:cubicBezTo>
                  <a:pt x="4069271" y="2390803"/>
                  <a:pt x="4078701" y="2374134"/>
                  <a:pt x="4083558" y="2356799"/>
                </a:cubicBezTo>
                <a:cubicBezTo>
                  <a:pt x="4090702" y="2331271"/>
                  <a:pt x="4094417" y="2301839"/>
                  <a:pt x="4097941" y="2275265"/>
                </a:cubicBezTo>
                <a:cubicBezTo>
                  <a:pt x="4105370" y="2219067"/>
                  <a:pt x="4107466" y="2167823"/>
                  <a:pt x="4119467" y="2111435"/>
                </a:cubicBezTo>
                <a:cubicBezTo>
                  <a:pt x="4124897" y="2085526"/>
                  <a:pt x="4132707" y="2045426"/>
                  <a:pt x="4143851" y="2024376"/>
                </a:cubicBezTo>
                <a:cubicBezTo>
                  <a:pt x="4160330" y="1993229"/>
                  <a:pt x="4189095" y="1999516"/>
                  <a:pt x="4214718" y="1973512"/>
                </a:cubicBezTo>
                <a:cubicBezTo>
                  <a:pt x="4236339" y="1951510"/>
                  <a:pt x="4249865" y="1919791"/>
                  <a:pt x="4268534" y="1904837"/>
                </a:cubicBezTo>
                <a:cubicBezTo>
                  <a:pt x="4271677" y="1902361"/>
                  <a:pt x="4285203" y="1894074"/>
                  <a:pt x="4294728" y="1891502"/>
                </a:cubicBezTo>
                <a:cubicBezTo>
                  <a:pt x="4311396" y="1887121"/>
                  <a:pt x="4340257" y="1894455"/>
                  <a:pt x="4343496" y="1878358"/>
                </a:cubicBezTo>
                <a:cubicBezTo>
                  <a:pt x="4345210" y="1869595"/>
                  <a:pt x="4328541" y="1856260"/>
                  <a:pt x="4312730" y="1851878"/>
                </a:cubicBezTo>
                <a:cubicBezTo>
                  <a:pt x="4281869" y="1843306"/>
                  <a:pt x="4242721" y="1881215"/>
                  <a:pt x="4222719" y="1883977"/>
                </a:cubicBezTo>
                <a:cubicBezTo>
                  <a:pt x="4226338" y="1853783"/>
                  <a:pt x="4230529" y="1820731"/>
                  <a:pt x="4243483" y="1782727"/>
                </a:cubicBezTo>
                <a:cubicBezTo>
                  <a:pt x="4253675" y="1753009"/>
                  <a:pt x="4272058" y="1718814"/>
                  <a:pt x="4281869" y="1686905"/>
                </a:cubicBezTo>
                <a:cubicBezTo>
                  <a:pt x="4291203" y="1656616"/>
                  <a:pt x="4282916" y="1634708"/>
                  <a:pt x="4259295" y="1659092"/>
                </a:cubicBezTo>
                <a:cubicBezTo>
                  <a:pt x="4238530" y="1680428"/>
                  <a:pt x="4228624" y="1717004"/>
                  <a:pt x="4213670" y="1754152"/>
                </a:cubicBezTo>
                <a:cubicBezTo>
                  <a:pt x="4207002" y="1770820"/>
                  <a:pt x="4207097" y="1783012"/>
                  <a:pt x="4194334" y="1785679"/>
                </a:cubicBezTo>
                <a:cubicBezTo>
                  <a:pt x="4189667" y="1786632"/>
                  <a:pt x="4185476" y="1781679"/>
                  <a:pt x="4182618" y="1772821"/>
                </a:cubicBezTo>
                <a:cubicBezTo>
                  <a:pt x="4179761" y="1764153"/>
                  <a:pt x="4187000" y="1753675"/>
                  <a:pt x="4178618" y="1748341"/>
                </a:cubicBezTo>
                <a:cubicBezTo>
                  <a:pt x="4168902" y="1742150"/>
                  <a:pt x="4155853" y="1754723"/>
                  <a:pt x="4151090" y="1753485"/>
                </a:cubicBezTo>
                <a:cubicBezTo>
                  <a:pt x="4148614" y="1752818"/>
                  <a:pt x="4142994" y="1732339"/>
                  <a:pt x="4130040" y="1738912"/>
                </a:cubicBezTo>
                <a:cubicBezTo>
                  <a:pt x="4120039" y="1747675"/>
                  <a:pt x="4112609" y="1763200"/>
                  <a:pt x="4103751" y="1774726"/>
                </a:cubicBezTo>
                <a:cubicBezTo>
                  <a:pt x="4095845" y="1772249"/>
                  <a:pt x="4097465" y="1747579"/>
                  <a:pt x="4079272" y="1751008"/>
                </a:cubicBezTo>
                <a:cubicBezTo>
                  <a:pt x="4065461" y="1753580"/>
                  <a:pt x="4053364" y="1797300"/>
                  <a:pt x="4050887" y="1813588"/>
                </a:cubicBezTo>
                <a:cubicBezTo>
                  <a:pt x="4049173" y="1825113"/>
                  <a:pt x="4050030" y="1839305"/>
                  <a:pt x="4047363" y="1854736"/>
                </a:cubicBezTo>
                <a:cubicBezTo>
                  <a:pt x="4042410" y="1883311"/>
                  <a:pt x="4036790" y="1912552"/>
                  <a:pt x="4037171" y="1938175"/>
                </a:cubicBezTo>
                <a:cubicBezTo>
                  <a:pt x="4037457" y="1951891"/>
                  <a:pt x="4042982" y="1965797"/>
                  <a:pt x="4041743" y="1977989"/>
                </a:cubicBezTo>
                <a:cubicBezTo>
                  <a:pt x="4039648" y="1998277"/>
                  <a:pt x="4029361" y="2021042"/>
                  <a:pt x="4021741" y="2044378"/>
                </a:cubicBezTo>
                <a:cubicBezTo>
                  <a:pt x="4004310" y="2097719"/>
                  <a:pt x="3982403" y="2158202"/>
                  <a:pt x="3962495" y="2216305"/>
                </a:cubicBezTo>
                <a:cubicBezTo>
                  <a:pt x="3957828" y="2212114"/>
                  <a:pt x="3950589" y="2206018"/>
                  <a:pt x="3948589" y="2207828"/>
                </a:cubicBezTo>
                <a:cubicBezTo>
                  <a:pt x="3947065" y="2209352"/>
                  <a:pt x="3935921" y="2202589"/>
                  <a:pt x="3934206" y="2201827"/>
                </a:cubicBezTo>
                <a:cubicBezTo>
                  <a:pt x="3928682" y="2199160"/>
                  <a:pt x="3922205" y="2197160"/>
                  <a:pt x="3916204" y="2196207"/>
                </a:cubicBezTo>
                <a:cubicBezTo>
                  <a:pt x="3912680" y="2195636"/>
                  <a:pt x="3909155" y="2196112"/>
                  <a:pt x="3905631" y="2195636"/>
                </a:cubicBezTo>
                <a:cubicBezTo>
                  <a:pt x="3901154" y="2195064"/>
                  <a:pt x="3898297" y="2192969"/>
                  <a:pt x="3893534" y="2193635"/>
                </a:cubicBezTo>
                <a:cubicBezTo>
                  <a:pt x="3890010" y="2194112"/>
                  <a:pt x="3886486" y="2194397"/>
                  <a:pt x="3883057" y="2194683"/>
                </a:cubicBezTo>
                <a:cubicBezTo>
                  <a:pt x="3886581" y="2192016"/>
                  <a:pt x="3890201" y="2189254"/>
                  <a:pt x="3893915" y="2187063"/>
                </a:cubicBezTo>
                <a:cubicBezTo>
                  <a:pt x="3903631" y="2181157"/>
                  <a:pt x="3915537" y="2178586"/>
                  <a:pt x="3923252" y="2173157"/>
                </a:cubicBezTo>
                <a:cubicBezTo>
                  <a:pt x="3927920" y="2169918"/>
                  <a:pt x="3930396" y="2164679"/>
                  <a:pt x="3934778" y="2161631"/>
                </a:cubicBezTo>
                <a:cubicBezTo>
                  <a:pt x="3948113" y="2152392"/>
                  <a:pt x="3967353" y="2149439"/>
                  <a:pt x="3972020" y="2130389"/>
                </a:cubicBezTo>
                <a:cubicBezTo>
                  <a:pt x="3953637" y="2116197"/>
                  <a:pt x="3937254" y="2133056"/>
                  <a:pt x="3922967" y="2141629"/>
                </a:cubicBezTo>
                <a:cubicBezTo>
                  <a:pt x="3907917" y="2150678"/>
                  <a:pt x="3891058" y="2158869"/>
                  <a:pt x="3877913" y="2167251"/>
                </a:cubicBezTo>
                <a:cubicBezTo>
                  <a:pt x="3886867" y="2158298"/>
                  <a:pt x="3896773" y="2151440"/>
                  <a:pt x="3906869" y="2144867"/>
                </a:cubicBezTo>
                <a:cubicBezTo>
                  <a:pt x="3916776" y="2138390"/>
                  <a:pt x="3927539" y="2135437"/>
                  <a:pt x="3936968" y="2129246"/>
                </a:cubicBezTo>
                <a:cubicBezTo>
                  <a:pt x="3949065" y="2121341"/>
                  <a:pt x="3959066" y="2110768"/>
                  <a:pt x="3971735" y="2103148"/>
                </a:cubicBezTo>
                <a:cubicBezTo>
                  <a:pt x="3983260" y="2096194"/>
                  <a:pt x="4000500" y="2092003"/>
                  <a:pt x="4003072" y="2075525"/>
                </a:cubicBezTo>
                <a:cubicBezTo>
                  <a:pt x="3979450" y="2062190"/>
                  <a:pt x="3958495" y="2082097"/>
                  <a:pt x="3938969" y="2092480"/>
                </a:cubicBezTo>
                <a:cubicBezTo>
                  <a:pt x="3918204" y="2103433"/>
                  <a:pt x="3898964" y="2119340"/>
                  <a:pt x="3877056" y="2122960"/>
                </a:cubicBezTo>
                <a:cubicBezTo>
                  <a:pt x="3896868" y="2104672"/>
                  <a:pt x="3916776" y="2096861"/>
                  <a:pt x="3942017" y="2081240"/>
                </a:cubicBezTo>
                <a:cubicBezTo>
                  <a:pt x="3950113" y="2076287"/>
                  <a:pt x="3964401" y="2066381"/>
                  <a:pt x="3974497" y="2060381"/>
                </a:cubicBezTo>
                <a:cubicBezTo>
                  <a:pt x="3983260" y="2055237"/>
                  <a:pt x="4003262" y="2048474"/>
                  <a:pt x="3998309" y="2035615"/>
                </a:cubicBezTo>
                <a:cubicBezTo>
                  <a:pt x="3993356" y="2022757"/>
                  <a:pt x="3969830" y="2033996"/>
                  <a:pt x="3961734" y="2037806"/>
                </a:cubicBezTo>
                <a:cubicBezTo>
                  <a:pt x="3936111" y="2049903"/>
                  <a:pt x="3915823" y="2061714"/>
                  <a:pt x="3892391" y="2075430"/>
                </a:cubicBezTo>
                <a:cubicBezTo>
                  <a:pt x="3882390" y="2081240"/>
                  <a:pt x="3869055" y="2093242"/>
                  <a:pt x="3854387" y="2085431"/>
                </a:cubicBezTo>
                <a:cubicBezTo>
                  <a:pt x="3869246" y="2076764"/>
                  <a:pt x="3890677" y="2067334"/>
                  <a:pt x="3913822" y="2055904"/>
                </a:cubicBezTo>
                <a:cubicBezTo>
                  <a:pt x="3921347" y="2052189"/>
                  <a:pt x="3933444" y="2049712"/>
                  <a:pt x="3944874" y="2042759"/>
                </a:cubicBezTo>
                <a:cubicBezTo>
                  <a:pt x="3950494" y="2039330"/>
                  <a:pt x="3969639" y="2024757"/>
                  <a:pt x="3965162" y="2016375"/>
                </a:cubicBezTo>
                <a:cubicBezTo>
                  <a:pt x="3957447" y="2001897"/>
                  <a:pt x="3929920" y="2018851"/>
                  <a:pt x="3922776" y="2022281"/>
                </a:cubicBezTo>
                <a:cubicBezTo>
                  <a:pt x="3907822" y="2029329"/>
                  <a:pt x="3893058" y="2031139"/>
                  <a:pt x="3880676" y="2036663"/>
                </a:cubicBezTo>
                <a:cubicBezTo>
                  <a:pt x="3865817" y="2043331"/>
                  <a:pt x="3853339" y="2055808"/>
                  <a:pt x="3836289" y="2056285"/>
                </a:cubicBezTo>
                <a:cubicBezTo>
                  <a:pt x="3840004" y="2042854"/>
                  <a:pt x="3845338" y="2028853"/>
                  <a:pt x="3838289" y="2019518"/>
                </a:cubicBezTo>
                <a:cubicBezTo>
                  <a:pt x="3814763" y="2025424"/>
                  <a:pt x="3807333" y="2042283"/>
                  <a:pt x="3785807" y="2052189"/>
                </a:cubicBezTo>
                <a:cubicBezTo>
                  <a:pt x="3776663" y="2056380"/>
                  <a:pt x="3765233" y="2058190"/>
                  <a:pt x="3754565" y="2061047"/>
                </a:cubicBezTo>
                <a:cubicBezTo>
                  <a:pt x="3734086" y="2066572"/>
                  <a:pt x="3726847" y="2067524"/>
                  <a:pt x="3710464" y="2089146"/>
                </a:cubicBezTo>
                <a:cubicBezTo>
                  <a:pt x="3702368" y="2099814"/>
                  <a:pt x="3695986" y="2108006"/>
                  <a:pt x="3691223" y="2122293"/>
                </a:cubicBezTo>
                <a:cubicBezTo>
                  <a:pt x="3687223" y="2134485"/>
                  <a:pt x="3692557" y="2149630"/>
                  <a:pt x="3686842" y="2164298"/>
                </a:cubicBezTo>
                <a:cubicBezTo>
                  <a:pt x="3680365" y="2180872"/>
                  <a:pt x="3657981" y="2195064"/>
                  <a:pt x="3639884" y="2207828"/>
                </a:cubicBezTo>
                <a:cubicBezTo>
                  <a:pt x="3625310" y="2218115"/>
                  <a:pt x="3610451" y="2227449"/>
                  <a:pt x="3595402" y="2236212"/>
                </a:cubicBezTo>
                <a:cubicBezTo>
                  <a:pt x="3592259" y="2234021"/>
                  <a:pt x="3588925" y="2232974"/>
                  <a:pt x="3585210" y="2233450"/>
                </a:cubicBezTo>
                <a:cubicBezTo>
                  <a:pt x="3586258" y="2235736"/>
                  <a:pt x="3587496" y="2237927"/>
                  <a:pt x="3588734" y="2240117"/>
                </a:cubicBezTo>
                <a:cubicBezTo>
                  <a:pt x="3560636" y="2256024"/>
                  <a:pt x="3532061" y="2269835"/>
                  <a:pt x="3503390" y="2283361"/>
                </a:cubicBezTo>
                <a:cubicBezTo>
                  <a:pt x="3503105" y="2274217"/>
                  <a:pt x="3503867" y="2264787"/>
                  <a:pt x="3501771" y="2257548"/>
                </a:cubicBezTo>
                <a:cubicBezTo>
                  <a:pt x="3498628" y="2246213"/>
                  <a:pt x="3490532" y="2233450"/>
                  <a:pt x="3485484" y="2222115"/>
                </a:cubicBezTo>
                <a:cubicBezTo>
                  <a:pt x="3470624" y="2188587"/>
                  <a:pt x="3463766" y="2151820"/>
                  <a:pt x="3455003" y="2113435"/>
                </a:cubicBezTo>
                <a:cubicBezTo>
                  <a:pt x="3450622" y="2094289"/>
                  <a:pt x="3443954" y="2072096"/>
                  <a:pt x="3436715" y="2050093"/>
                </a:cubicBezTo>
                <a:cubicBezTo>
                  <a:pt x="3446907" y="2038759"/>
                  <a:pt x="3457099" y="2027519"/>
                  <a:pt x="3467576" y="2016280"/>
                </a:cubicBezTo>
                <a:cubicBezTo>
                  <a:pt x="3480435" y="2002468"/>
                  <a:pt x="3493865" y="1992562"/>
                  <a:pt x="3507105" y="1979989"/>
                </a:cubicBezTo>
                <a:cubicBezTo>
                  <a:pt x="3517106" y="1970560"/>
                  <a:pt x="3520821" y="1960749"/>
                  <a:pt x="3529013" y="1953700"/>
                </a:cubicBezTo>
                <a:cubicBezTo>
                  <a:pt x="3539966" y="1944366"/>
                  <a:pt x="3560921" y="1941508"/>
                  <a:pt x="3576828" y="1937794"/>
                </a:cubicBezTo>
                <a:cubicBezTo>
                  <a:pt x="3593497" y="1933889"/>
                  <a:pt x="3610166" y="1932269"/>
                  <a:pt x="3625691" y="1926268"/>
                </a:cubicBezTo>
                <a:cubicBezTo>
                  <a:pt x="3632835" y="1923506"/>
                  <a:pt x="3641122" y="1915981"/>
                  <a:pt x="3649409" y="1912457"/>
                </a:cubicBezTo>
                <a:cubicBezTo>
                  <a:pt x="3655981" y="1909695"/>
                  <a:pt x="3665411" y="1910076"/>
                  <a:pt x="3675221" y="1907599"/>
                </a:cubicBezTo>
                <a:cubicBezTo>
                  <a:pt x="3683318" y="1905504"/>
                  <a:pt x="3691509" y="1900551"/>
                  <a:pt x="3699986" y="1898265"/>
                </a:cubicBezTo>
                <a:cubicBezTo>
                  <a:pt x="3711035" y="1895312"/>
                  <a:pt x="3777139" y="1883120"/>
                  <a:pt x="3737420" y="1868356"/>
                </a:cubicBezTo>
                <a:cubicBezTo>
                  <a:pt x="3743039" y="1862070"/>
                  <a:pt x="3764376" y="1863594"/>
                  <a:pt x="3761422" y="1851021"/>
                </a:cubicBezTo>
                <a:cubicBezTo>
                  <a:pt x="3756470" y="1829875"/>
                  <a:pt x="3723989" y="1849116"/>
                  <a:pt x="3717989" y="1850735"/>
                </a:cubicBezTo>
                <a:cubicBezTo>
                  <a:pt x="3712655" y="1852164"/>
                  <a:pt x="3704844" y="1850735"/>
                  <a:pt x="3698367" y="1851878"/>
                </a:cubicBezTo>
                <a:cubicBezTo>
                  <a:pt x="3683127" y="1854640"/>
                  <a:pt x="3657886" y="1861213"/>
                  <a:pt x="3644551" y="1862260"/>
                </a:cubicBezTo>
                <a:cubicBezTo>
                  <a:pt x="3669792" y="1843591"/>
                  <a:pt x="3706940" y="1831971"/>
                  <a:pt x="3733895" y="1803682"/>
                </a:cubicBezTo>
                <a:cubicBezTo>
                  <a:pt x="3717608" y="1779107"/>
                  <a:pt x="3696748" y="1801586"/>
                  <a:pt x="3681222" y="1809111"/>
                </a:cubicBezTo>
                <a:cubicBezTo>
                  <a:pt x="3670364" y="1814350"/>
                  <a:pt x="3657219" y="1817969"/>
                  <a:pt x="3645884" y="1823303"/>
                </a:cubicBezTo>
                <a:cubicBezTo>
                  <a:pt x="3635026" y="1828351"/>
                  <a:pt x="3621881" y="1840734"/>
                  <a:pt x="3610356" y="1831685"/>
                </a:cubicBezTo>
                <a:cubicBezTo>
                  <a:pt x="3615214" y="1821017"/>
                  <a:pt x="3627501" y="1812635"/>
                  <a:pt x="3639217" y="1800253"/>
                </a:cubicBezTo>
                <a:cubicBezTo>
                  <a:pt x="3647027" y="1792061"/>
                  <a:pt x="3665982" y="1772249"/>
                  <a:pt x="3661315" y="1764534"/>
                </a:cubicBezTo>
                <a:cubicBezTo>
                  <a:pt x="3648456" y="1743579"/>
                  <a:pt x="3619595" y="1779583"/>
                  <a:pt x="3611499" y="1786822"/>
                </a:cubicBezTo>
                <a:cubicBezTo>
                  <a:pt x="3594545" y="1801872"/>
                  <a:pt x="3580924" y="1813683"/>
                  <a:pt x="3564636" y="1816636"/>
                </a:cubicBezTo>
                <a:cubicBezTo>
                  <a:pt x="3562445" y="1809206"/>
                  <a:pt x="3555968" y="1806635"/>
                  <a:pt x="3557683" y="1797205"/>
                </a:cubicBezTo>
                <a:cubicBezTo>
                  <a:pt x="3559493" y="1787299"/>
                  <a:pt x="3570637" y="1781203"/>
                  <a:pt x="3576066" y="1770630"/>
                </a:cubicBezTo>
                <a:cubicBezTo>
                  <a:pt x="3580257" y="1762343"/>
                  <a:pt x="3583115" y="1742436"/>
                  <a:pt x="3574542" y="1739388"/>
                </a:cubicBezTo>
                <a:cubicBezTo>
                  <a:pt x="3571685" y="1738340"/>
                  <a:pt x="3546920" y="1754247"/>
                  <a:pt x="3540824" y="1760248"/>
                </a:cubicBezTo>
                <a:cubicBezTo>
                  <a:pt x="3533299" y="1767582"/>
                  <a:pt x="3524060" y="1781298"/>
                  <a:pt x="3515487" y="1791966"/>
                </a:cubicBezTo>
                <a:cubicBezTo>
                  <a:pt x="3506057" y="1803777"/>
                  <a:pt x="3496342" y="1817779"/>
                  <a:pt x="3492055" y="1826827"/>
                </a:cubicBezTo>
                <a:cubicBezTo>
                  <a:pt x="3487293" y="1836829"/>
                  <a:pt x="3486626" y="1850735"/>
                  <a:pt x="3482816" y="1857117"/>
                </a:cubicBezTo>
                <a:cubicBezTo>
                  <a:pt x="3476911" y="1866928"/>
                  <a:pt x="3464719" y="1872547"/>
                  <a:pt x="3459004" y="1880358"/>
                </a:cubicBezTo>
                <a:cubicBezTo>
                  <a:pt x="3455194" y="1885501"/>
                  <a:pt x="3453289" y="1893121"/>
                  <a:pt x="3450146" y="1897693"/>
                </a:cubicBezTo>
                <a:cubicBezTo>
                  <a:pt x="3442240" y="1909600"/>
                  <a:pt x="3428619" y="1921030"/>
                  <a:pt x="3417284" y="1932364"/>
                </a:cubicBezTo>
                <a:cubicBezTo>
                  <a:pt x="3416046" y="1933603"/>
                  <a:pt x="3414713" y="1934841"/>
                  <a:pt x="3413379" y="1936079"/>
                </a:cubicBezTo>
                <a:cubicBezTo>
                  <a:pt x="3420142" y="1912552"/>
                  <a:pt x="3430905" y="1885692"/>
                  <a:pt x="3437477" y="1862165"/>
                </a:cubicBezTo>
                <a:cubicBezTo>
                  <a:pt x="3447479" y="1826637"/>
                  <a:pt x="3453479" y="1791490"/>
                  <a:pt x="3461576" y="1756723"/>
                </a:cubicBezTo>
                <a:cubicBezTo>
                  <a:pt x="3479387" y="1679857"/>
                  <a:pt x="3497199" y="1599180"/>
                  <a:pt x="3534061" y="1535172"/>
                </a:cubicBezTo>
                <a:cubicBezTo>
                  <a:pt x="3559493" y="1490976"/>
                  <a:pt x="3599497" y="1497453"/>
                  <a:pt x="3624834" y="1449066"/>
                </a:cubicBezTo>
                <a:cubicBezTo>
                  <a:pt x="3636931" y="1425825"/>
                  <a:pt x="3655409" y="1378200"/>
                  <a:pt x="3654647" y="1354768"/>
                </a:cubicBezTo>
                <a:cubicBezTo>
                  <a:pt x="3654171" y="1339052"/>
                  <a:pt x="3651695" y="1313239"/>
                  <a:pt x="3627977" y="1323241"/>
                </a:cubicBezTo>
                <a:cubicBezTo>
                  <a:pt x="3643694" y="1301810"/>
                  <a:pt x="3623596" y="1284093"/>
                  <a:pt x="3605689" y="1291522"/>
                </a:cubicBezTo>
                <a:cubicBezTo>
                  <a:pt x="3596069" y="1277330"/>
                  <a:pt x="3588163" y="1281616"/>
                  <a:pt x="3572828" y="1283140"/>
                </a:cubicBezTo>
                <a:cubicBezTo>
                  <a:pt x="3565684" y="1283807"/>
                  <a:pt x="3557492" y="1282283"/>
                  <a:pt x="3553492" y="1282950"/>
                </a:cubicBezTo>
                <a:cubicBezTo>
                  <a:pt x="3548158" y="1283998"/>
                  <a:pt x="3544729" y="1289903"/>
                  <a:pt x="3538823" y="1291427"/>
                </a:cubicBezTo>
                <a:cubicBezTo>
                  <a:pt x="3533585" y="1292761"/>
                  <a:pt x="3527298" y="1289617"/>
                  <a:pt x="3522059" y="1290284"/>
                </a:cubicBezTo>
                <a:cubicBezTo>
                  <a:pt x="3513582" y="1291427"/>
                  <a:pt x="3485102" y="1299809"/>
                  <a:pt x="3480435" y="1305905"/>
                </a:cubicBezTo>
                <a:cubicBezTo>
                  <a:pt x="3476149" y="1311620"/>
                  <a:pt x="3472625" y="1329241"/>
                  <a:pt x="3468624" y="1341529"/>
                </a:cubicBezTo>
                <a:cubicBezTo>
                  <a:pt x="3464909" y="1352768"/>
                  <a:pt x="3460242" y="1364960"/>
                  <a:pt x="3457575" y="1375342"/>
                </a:cubicBezTo>
                <a:cubicBezTo>
                  <a:pt x="3450622" y="1403251"/>
                  <a:pt x="3451765" y="1436874"/>
                  <a:pt x="3445955" y="1462782"/>
                </a:cubicBezTo>
                <a:cubicBezTo>
                  <a:pt x="3440335" y="1487737"/>
                  <a:pt x="3428143" y="1506597"/>
                  <a:pt x="3418713" y="1532410"/>
                </a:cubicBezTo>
                <a:cubicBezTo>
                  <a:pt x="3412331" y="1550031"/>
                  <a:pt x="3411951" y="1563652"/>
                  <a:pt x="3406426" y="1578606"/>
                </a:cubicBezTo>
                <a:cubicBezTo>
                  <a:pt x="3395472" y="1608324"/>
                  <a:pt x="3377375" y="1635946"/>
                  <a:pt x="3363087" y="1664617"/>
                </a:cubicBezTo>
                <a:cubicBezTo>
                  <a:pt x="3334322" y="1722624"/>
                  <a:pt x="3307176" y="1781489"/>
                  <a:pt x="3284601" y="1842448"/>
                </a:cubicBezTo>
                <a:cubicBezTo>
                  <a:pt x="3274409" y="1870071"/>
                  <a:pt x="3260312" y="1904932"/>
                  <a:pt x="3260598" y="1928650"/>
                </a:cubicBezTo>
                <a:cubicBezTo>
                  <a:pt x="3261074" y="1965035"/>
                  <a:pt x="3261074" y="2006660"/>
                  <a:pt x="3259551" y="2048093"/>
                </a:cubicBezTo>
                <a:cubicBezTo>
                  <a:pt x="3253645" y="2051713"/>
                  <a:pt x="3247739" y="2055332"/>
                  <a:pt x="3241834" y="2059142"/>
                </a:cubicBezTo>
                <a:cubicBezTo>
                  <a:pt x="3230594" y="2066286"/>
                  <a:pt x="3219069" y="2076478"/>
                  <a:pt x="3206877" y="2084955"/>
                </a:cubicBezTo>
                <a:cubicBezTo>
                  <a:pt x="3193923" y="2093908"/>
                  <a:pt x="3179921" y="2100671"/>
                  <a:pt x="3171920" y="2110768"/>
                </a:cubicBezTo>
                <a:cubicBezTo>
                  <a:pt x="3159157" y="2127056"/>
                  <a:pt x="3154871" y="2150011"/>
                  <a:pt x="3141917" y="2162393"/>
                </a:cubicBezTo>
                <a:cubicBezTo>
                  <a:pt x="3137345" y="2166679"/>
                  <a:pt x="3131725" y="2169632"/>
                  <a:pt x="3125629" y="2172014"/>
                </a:cubicBezTo>
                <a:cubicBezTo>
                  <a:pt x="3124105" y="2168775"/>
                  <a:pt x="3122200" y="2165632"/>
                  <a:pt x="3119914" y="2162584"/>
                </a:cubicBezTo>
                <a:cubicBezTo>
                  <a:pt x="3115532" y="2156678"/>
                  <a:pt x="3110198" y="2151725"/>
                  <a:pt x="3104388" y="2147534"/>
                </a:cubicBezTo>
                <a:cubicBezTo>
                  <a:pt x="3098578" y="2143439"/>
                  <a:pt x="3092291" y="2140200"/>
                  <a:pt x="3085814" y="2137628"/>
                </a:cubicBezTo>
                <a:cubicBezTo>
                  <a:pt x="3082576" y="2136199"/>
                  <a:pt x="3079337" y="2135437"/>
                  <a:pt x="3076004" y="2134961"/>
                </a:cubicBezTo>
                <a:cubicBezTo>
                  <a:pt x="3075337" y="2134580"/>
                  <a:pt x="3074670" y="2134485"/>
                  <a:pt x="3073908" y="2134199"/>
                </a:cubicBezTo>
                <a:cubicBezTo>
                  <a:pt x="3058763" y="2126770"/>
                  <a:pt x="3042476" y="2124198"/>
                  <a:pt x="3028188" y="2123245"/>
                </a:cubicBezTo>
                <a:cubicBezTo>
                  <a:pt x="3026759" y="2123150"/>
                  <a:pt x="3025426" y="2123341"/>
                  <a:pt x="3024092" y="2123245"/>
                </a:cubicBezTo>
                <a:cubicBezTo>
                  <a:pt x="3024092" y="2123055"/>
                  <a:pt x="3024092" y="2122865"/>
                  <a:pt x="3024092" y="2122674"/>
                </a:cubicBezTo>
                <a:cubicBezTo>
                  <a:pt x="3027045" y="2122769"/>
                  <a:pt x="3029903" y="2122769"/>
                  <a:pt x="3032855" y="2123055"/>
                </a:cubicBezTo>
                <a:cubicBezTo>
                  <a:pt x="3040476" y="2123055"/>
                  <a:pt x="3060192" y="2127532"/>
                  <a:pt x="3060287" y="2128008"/>
                </a:cubicBezTo>
                <a:cubicBezTo>
                  <a:pt x="3060287" y="2127532"/>
                  <a:pt x="3040761" y="2122769"/>
                  <a:pt x="3032855" y="2122674"/>
                </a:cubicBezTo>
                <a:cubicBezTo>
                  <a:pt x="3029807" y="2122388"/>
                  <a:pt x="3026855" y="2122293"/>
                  <a:pt x="3023997" y="2122198"/>
                </a:cubicBezTo>
                <a:cubicBezTo>
                  <a:pt x="3023902" y="2121531"/>
                  <a:pt x="3023807" y="2120864"/>
                  <a:pt x="3023807" y="2120102"/>
                </a:cubicBezTo>
                <a:cubicBezTo>
                  <a:pt x="3023711" y="2120769"/>
                  <a:pt x="3023616" y="2121436"/>
                  <a:pt x="3023521" y="2122198"/>
                </a:cubicBezTo>
                <a:cubicBezTo>
                  <a:pt x="3018092" y="2121912"/>
                  <a:pt x="3012662" y="2121912"/>
                  <a:pt x="3007233" y="2122007"/>
                </a:cubicBezTo>
                <a:cubicBezTo>
                  <a:pt x="3004471" y="2117245"/>
                  <a:pt x="3003423" y="2111625"/>
                  <a:pt x="3003137" y="2106005"/>
                </a:cubicBezTo>
                <a:cubicBezTo>
                  <a:pt x="3002947" y="2111339"/>
                  <a:pt x="3003518" y="2116959"/>
                  <a:pt x="3005614" y="2122007"/>
                </a:cubicBezTo>
                <a:cubicBezTo>
                  <a:pt x="2994184" y="2122388"/>
                  <a:pt x="2983040" y="2123531"/>
                  <a:pt x="2971895" y="2124865"/>
                </a:cubicBezTo>
                <a:cubicBezTo>
                  <a:pt x="3021902" y="2063905"/>
                  <a:pt x="3005519" y="1984561"/>
                  <a:pt x="2943320" y="1946557"/>
                </a:cubicBezTo>
                <a:cubicBezTo>
                  <a:pt x="2923509" y="1934460"/>
                  <a:pt x="2896934" y="1929793"/>
                  <a:pt x="2871692" y="1930936"/>
                </a:cubicBezTo>
                <a:cubicBezTo>
                  <a:pt x="2905411" y="1886359"/>
                  <a:pt x="2940272" y="1845592"/>
                  <a:pt x="2976277" y="1802253"/>
                </a:cubicBezTo>
                <a:cubicBezTo>
                  <a:pt x="2985421" y="1791204"/>
                  <a:pt x="2994470" y="1778536"/>
                  <a:pt x="3003709" y="1767677"/>
                </a:cubicBezTo>
                <a:cubicBezTo>
                  <a:pt x="3016758" y="1752247"/>
                  <a:pt x="3029617" y="1747484"/>
                  <a:pt x="3051048" y="1735006"/>
                </a:cubicBezTo>
                <a:cubicBezTo>
                  <a:pt x="3063050" y="1727958"/>
                  <a:pt x="3078956" y="1722433"/>
                  <a:pt x="3090196" y="1713385"/>
                </a:cubicBezTo>
                <a:cubicBezTo>
                  <a:pt x="3096101" y="1708622"/>
                  <a:pt x="3131344" y="1676237"/>
                  <a:pt x="3132677" y="1667665"/>
                </a:cubicBezTo>
                <a:cubicBezTo>
                  <a:pt x="3133820" y="1659759"/>
                  <a:pt x="3135249" y="1657187"/>
                  <a:pt x="3122200" y="1650520"/>
                </a:cubicBezTo>
                <a:cubicBezTo>
                  <a:pt x="3126105" y="1643281"/>
                  <a:pt x="3132772" y="1639566"/>
                  <a:pt x="3131058" y="1630422"/>
                </a:cubicBezTo>
                <a:cubicBezTo>
                  <a:pt x="3128486" y="1623659"/>
                  <a:pt x="3121819" y="1618992"/>
                  <a:pt x="3110294" y="1616801"/>
                </a:cubicBezTo>
                <a:cubicBezTo>
                  <a:pt x="3126486" y="1598989"/>
                  <a:pt x="3116771" y="1579177"/>
                  <a:pt x="3092768" y="1572129"/>
                </a:cubicBezTo>
                <a:cubicBezTo>
                  <a:pt x="3111341" y="1541649"/>
                  <a:pt x="3139154" y="1512217"/>
                  <a:pt x="3150870" y="1478974"/>
                </a:cubicBezTo>
                <a:cubicBezTo>
                  <a:pt x="3151822" y="1477355"/>
                  <a:pt x="3149346" y="1473640"/>
                  <a:pt x="3148108" y="1473164"/>
                </a:cubicBezTo>
                <a:cubicBezTo>
                  <a:pt x="3144107" y="1467830"/>
                  <a:pt x="3130105" y="1473926"/>
                  <a:pt x="3122676" y="1480879"/>
                </a:cubicBezTo>
                <a:cubicBezTo>
                  <a:pt x="3105626" y="1496596"/>
                  <a:pt x="3088862" y="1531171"/>
                  <a:pt x="3066574" y="1554317"/>
                </a:cubicBezTo>
                <a:cubicBezTo>
                  <a:pt x="3052382" y="1568986"/>
                  <a:pt x="3035903" y="1575558"/>
                  <a:pt x="3028188" y="1587655"/>
                </a:cubicBezTo>
                <a:cubicBezTo>
                  <a:pt x="3018282" y="1576129"/>
                  <a:pt x="2999994" y="1549745"/>
                  <a:pt x="2981897" y="1567938"/>
                </a:cubicBezTo>
                <a:cubicBezTo>
                  <a:pt x="2974277" y="1575558"/>
                  <a:pt x="2979039" y="1586893"/>
                  <a:pt x="2975134" y="1595560"/>
                </a:cubicBezTo>
                <a:cubicBezTo>
                  <a:pt x="2966657" y="1614420"/>
                  <a:pt x="2951797" y="1613467"/>
                  <a:pt x="2946464" y="1641185"/>
                </a:cubicBezTo>
                <a:cubicBezTo>
                  <a:pt x="2944844" y="1649758"/>
                  <a:pt x="2949988" y="1660807"/>
                  <a:pt x="2947988" y="1671475"/>
                </a:cubicBezTo>
                <a:cubicBezTo>
                  <a:pt x="2942654" y="1700335"/>
                  <a:pt x="2917222" y="1721386"/>
                  <a:pt x="2900077" y="1740721"/>
                </a:cubicBezTo>
                <a:cubicBezTo>
                  <a:pt x="2840451" y="1808158"/>
                  <a:pt x="2755773" y="1849687"/>
                  <a:pt x="2690051" y="1905980"/>
                </a:cubicBezTo>
                <a:cubicBezTo>
                  <a:pt x="2674811" y="1919029"/>
                  <a:pt x="2663190" y="1931888"/>
                  <a:pt x="2651665" y="1946176"/>
                </a:cubicBezTo>
                <a:cubicBezTo>
                  <a:pt x="2640044" y="1960558"/>
                  <a:pt x="2629757" y="1977513"/>
                  <a:pt x="2616803" y="1989800"/>
                </a:cubicBezTo>
                <a:cubicBezTo>
                  <a:pt x="2614708" y="1991800"/>
                  <a:pt x="2612422" y="1993515"/>
                  <a:pt x="2610041" y="1995134"/>
                </a:cubicBezTo>
                <a:cubicBezTo>
                  <a:pt x="2607183" y="1983418"/>
                  <a:pt x="2605183" y="1971703"/>
                  <a:pt x="2601659" y="1959320"/>
                </a:cubicBezTo>
                <a:cubicBezTo>
                  <a:pt x="2600420" y="1954843"/>
                  <a:pt x="2596801" y="1950271"/>
                  <a:pt x="2596325" y="1946557"/>
                </a:cubicBezTo>
                <a:cubicBezTo>
                  <a:pt x="2595086" y="1936936"/>
                  <a:pt x="2603468" y="1925221"/>
                  <a:pt x="2593086" y="1917982"/>
                </a:cubicBezTo>
                <a:cubicBezTo>
                  <a:pt x="2588038" y="1914457"/>
                  <a:pt x="2588514" y="1906171"/>
                  <a:pt x="2587371" y="1893502"/>
                </a:cubicBezTo>
                <a:cubicBezTo>
                  <a:pt x="2585561" y="1873976"/>
                  <a:pt x="2586419" y="1869404"/>
                  <a:pt x="2593848" y="1846258"/>
                </a:cubicBezTo>
                <a:cubicBezTo>
                  <a:pt x="2602135" y="1820446"/>
                  <a:pt x="2618709" y="1793585"/>
                  <a:pt x="2632615" y="1762057"/>
                </a:cubicBezTo>
                <a:cubicBezTo>
                  <a:pt x="2646997" y="1729291"/>
                  <a:pt x="2654618" y="1694049"/>
                  <a:pt x="2667191" y="1660140"/>
                </a:cubicBezTo>
                <a:cubicBezTo>
                  <a:pt x="2683574" y="1616039"/>
                  <a:pt x="2705386" y="1574415"/>
                  <a:pt x="2732722" y="1535648"/>
                </a:cubicBezTo>
                <a:cubicBezTo>
                  <a:pt x="2741962" y="1522504"/>
                  <a:pt x="2749010" y="1503358"/>
                  <a:pt x="2758154" y="1494405"/>
                </a:cubicBezTo>
                <a:cubicBezTo>
                  <a:pt x="2766155" y="1486594"/>
                  <a:pt x="2791397" y="1481165"/>
                  <a:pt x="2807589" y="1475641"/>
                </a:cubicBezTo>
                <a:cubicBezTo>
                  <a:pt x="2816066" y="1472783"/>
                  <a:pt x="2823877" y="1469735"/>
                  <a:pt x="2832354" y="1466306"/>
                </a:cubicBezTo>
                <a:cubicBezTo>
                  <a:pt x="2840927" y="1462782"/>
                  <a:pt x="2849118" y="1457924"/>
                  <a:pt x="2856547" y="1454781"/>
                </a:cubicBezTo>
                <a:cubicBezTo>
                  <a:pt x="2867311" y="1450114"/>
                  <a:pt x="2880170" y="1449733"/>
                  <a:pt x="2888456" y="1446018"/>
                </a:cubicBezTo>
                <a:cubicBezTo>
                  <a:pt x="2896838" y="1442303"/>
                  <a:pt x="2903030" y="1435636"/>
                  <a:pt x="2910745" y="1431349"/>
                </a:cubicBezTo>
                <a:cubicBezTo>
                  <a:pt x="2918460" y="1427063"/>
                  <a:pt x="2927509" y="1427063"/>
                  <a:pt x="2932176" y="1418110"/>
                </a:cubicBezTo>
                <a:cubicBezTo>
                  <a:pt x="2929223" y="1414776"/>
                  <a:pt x="2924270" y="1411156"/>
                  <a:pt x="2917127" y="1408775"/>
                </a:cubicBezTo>
                <a:cubicBezTo>
                  <a:pt x="2926271" y="1402489"/>
                  <a:pt x="2932176" y="1402108"/>
                  <a:pt x="2942177" y="1395821"/>
                </a:cubicBezTo>
                <a:cubicBezTo>
                  <a:pt x="2939796" y="1397250"/>
                  <a:pt x="2963513" y="1385629"/>
                  <a:pt x="2959322" y="1374199"/>
                </a:cubicBezTo>
                <a:cubicBezTo>
                  <a:pt x="2952941" y="1356483"/>
                  <a:pt x="2918270" y="1377533"/>
                  <a:pt x="2907221" y="1381819"/>
                </a:cubicBezTo>
                <a:cubicBezTo>
                  <a:pt x="2899505" y="1384772"/>
                  <a:pt x="2891504" y="1386487"/>
                  <a:pt x="2881122" y="1390297"/>
                </a:cubicBezTo>
                <a:cubicBezTo>
                  <a:pt x="2873026" y="1393249"/>
                  <a:pt x="2859881" y="1402774"/>
                  <a:pt x="2856738" y="1396107"/>
                </a:cubicBezTo>
                <a:cubicBezTo>
                  <a:pt x="2853119" y="1388487"/>
                  <a:pt x="2869311" y="1382677"/>
                  <a:pt x="2876645" y="1376200"/>
                </a:cubicBezTo>
                <a:cubicBezTo>
                  <a:pt x="2888171" y="1366008"/>
                  <a:pt x="2897410" y="1356007"/>
                  <a:pt x="2908268" y="1346482"/>
                </a:cubicBezTo>
                <a:cubicBezTo>
                  <a:pt x="2918174" y="1337814"/>
                  <a:pt x="2931890" y="1327527"/>
                  <a:pt x="2933129" y="1312477"/>
                </a:cubicBezTo>
                <a:cubicBezTo>
                  <a:pt x="2914555" y="1292189"/>
                  <a:pt x="2895410" y="1322098"/>
                  <a:pt x="2880551" y="1333051"/>
                </a:cubicBezTo>
                <a:cubicBezTo>
                  <a:pt x="2875407" y="1336861"/>
                  <a:pt x="2863691" y="1344196"/>
                  <a:pt x="2854262" y="1350958"/>
                </a:cubicBezTo>
                <a:cubicBezTo>
                  <a:pt x="2846356" y="1356673"/>
                  <a:pt x="2834450" y="1370675"/>
                  <a:pt x="2827782" y="1363055"/>
                </a:cubicBezTo>
                <a:cubicBezTo>
                  <a:pt x="2822924" y="1357435"/>
                  <a:pt x="2831021" y="1350768"/>
                  <a:pt x="2838641" y="1339433"/>
                </a:cubicBezTo>
                <a:cubicBezTo>
                  <a:pt x="2845022" y="1329908"/>
                  <a:pt x="2850261" y="1319621"/>
                  <a:pt x="2854738" y="1313335"/>
                </a:cubicBezTo>
                <a:cubicBezTo>
                  <a:pt x="2863215" y="1301619"/>
                  <a:pt x="2883980" y="1283998"/>
                  <a:pt x="2871311" y="1274282"/>
                </a:cubicBezTo>
                <a:cubicBezTo>
                  <a:pt x="2858453" y="1264376"/>
                  <a:pt x="2843498" y="1290856"/>
                  <a:pt x="2832449" y="1303333"/>
                </a:cubicBezTo>
                <a:cubicBezTo>
                  <a:pt x="2821401" y="1315906"/>
                  <a:pt x="2810732" y="1323717"/>
                  <a:pt x="2798731" y="1339433"/>
                </a:cubicBezTo>
                <a:cubicBezTo>
                  <a:pt x="2789777" y="1336195"/>
                  <a:pt x="2798826" y="1328670"/>
                  <a:pt x="2801779" y="1322288"/>
                </a:cubicBezTo>
                <a:cubicBezTo>
                  <a:pt x="2806160" y="1312668"/>
                  <a:pt x="2830926" y="1278378"/>
                  <a:pt x="2825972" y="1270853"/>
                </a:cubicBezTo>
                <a:cubicBezTo>
                  <a:pt x="2817305" y="1257709"/>
                  <a:pt x="2800350" y="1277140"/>
                  <a:pt x="2795969" y="1282664"/>
                </a:cubicBezTo>
                <a:cubicBezTo>
                  <a:pt x="2780252" y="1302286"/>
                  <a:pt x="2778252" y="1316002"/>
                  <a:pt x="2767965" y="1328003"/>
                </a:cubicBezTo>
                <a:cubicBezTo>
                  <a:pt x="2760345" y="1336861"/>
                  <a:pt x="2747963" y="1340386"/>
                  <a:pt x="2738628" y="1347815"/>
                </a:cubicBezTo>
                <a:cubicBezTo>
                  <a:pt x="2715959" y="1365817"/>
                  <a:pt x="2698147" y="1398488"/>
                  <a:pt x="2678621" y="1426396"/>
                </a:cubicBezTo>
                <a:cubicBezTo>
                  <a:pt x="2666047" y="1444399"/>
                  <a:pt x="2657856" y="1466211"/>
                  <a:pt x="2644902" y="1487071"/>
                </a:cubicBezTo>
                <a:cubicBezTo>
                  <a:pt x="2626233" y="1517170"/>
                  <a:pt x="2603849" y="1545173"/>
                  <a:pt x="2583466" y="1574320"/>
                </a:cubicBezTo>
                <a:cubicBezTo>
                  <a:pt x="2563749" y="1602323"/>
                  <a:pt x="2541080" y="1628136"/>
                  <a:pt x="2521744" y="1655663"/>
                </a:cubicBezTo>
                <a:cubicBezTo>
                  <a:pt x="2518601" y="1660235"/>
                  <a:pt x="2515267" y="1664902"/>
                  <a:pt x="2512028" y="1669570"/>
                </a:cubicBezTo>
                <a:cubicBezTo>
                  <a:pt x="2512028" y="1659378"/>
                  <a:pt x="2512981" y="1650139"/>
                  <a:pt x="2516315" y="1644233"/>
                </a:cubicBezTo>
                <a:cubicBezTo>
                  <a:pt x="2521839" y="1634422"/>
                  <a:pt x="2535936" y="1633184"/>
                  <a:pt x="2545271" y="1621849"/>
                </a:cubicBezTo>
                <a:cubicBezTo>
                  <a:pt x="2551081" y="1614801"/>
                  <a:pt x="2558129" y="1602990"/>
                  <a:pt x="2561939" y="1589655"/>
                </a:cubicBezTo>
                <a:cubicBezTo>
                  <a:pt x="2563368" y="1584607"/>
                  <a:pt x="2561844" y="1577368"/>
                  <a:pt x="2562892" y="1569176"/>
                </a:cubicBezTo>
                <a:cubicBezTo>
                  <a:pt x="2563844" y="1561651"/>
                  <a:pt x="2567750" y="1554603"/>
                  <a:pt x="2568035" y="1548507"/>
                </a:cubicBezTo>
                <a:cubicBezTo>
                  <a:pt x="2568702" y="1536791"/>
                  <a:pt x="2562416" y="1515646"/>
                  <a:pt x="2563559" y="1498310"/>
                </a:cubicBezTo>
                <a:cubicBezTo>
                  <a:pt x="2565178" y="1473640"/>
                  <a:pt x="2584799" y="1437160"/>
                  <a:pt x="2576322" y="1428778"/>
                </a:cubicBezTo>
                <a:cubicBezTo>
                  <a:pt x="2566416" y="1418872"/>
                  <a:pt x="2543461" y="1437541"/>
                  <a:pt x="2537841" y="1448971"/>
                </a:cubicBezTo>
                <a:cubicBezTo>
                  <a:pt x="2532602" y="1459543"/>
                  <a:pt x="2535841" y="1471450"/>
                  <a:pt x="2534126" y="1484975"/>
                </a:cubicBezTo>
                <a:cubicBezTo>
                  <a:pt x="2531840" y="1502406"/>
                  <a:pt x="2522696" y="1517646"/>
                  <a:pt x="2525459" y="1527171"/>
                </a:cubicBezTo>
                <a:cubicBezTo>
                  <a:pt x="2508314" y="1513931"/>
                  <a:pt x="2518124" y="1488785"/>
                  <a:pt x="2513934" y="1469545"/>
                </a:cubicBezTo>
                <a:cubicBezTo>
                  <a:pt x="2511552" y="1458686"/>
                  <a:pt x="2502884" y="1448971"/>
                  <a:pt x="2499074" y="1437731"/>
                </a:cubicBezTo>
                <a:cubicBezTo>
                  <a:pt x="2495836" y="1428206"/>
                  <a:pt x="2495931" y="1416395"/>
                  <a:pt x="2492693" y="1405537"/>
                </a:cubicBezTo>
                <a:cubicBezTo>
                  <a:pt x="2489835" y="1395916"/>
                  <a:pt x="2483644" y="1386582"/>
                  <a:pt x="2480501" y="1376962"/>
                </a:cubicBezTo>
                <a:cubicBezTo>
                  <a:pt x="2474214" y="1357721"/>
                  <a:pt x="2474690" y="1329527"/>
                  <a:pt x="2449544" y="1325241"/>
                </a:cubicBezTo>
                <a:cubicBezTo>
                  <a:pt x="2438495" y="1348768"/>
                  <a:pt x="2450306" y="1372866"/>
                  <a:pt x="2455545" y="1394964"/>
                </a:cubicBezTo>
                <a:cubicBezTo>
                  <a:pt x="2461070" y="1417729"/>
                  <a:pt x="2469737" y="1439446"/>
                  <a:pt x="2470880" y="1462591"/>
                </a:cubicBezTo>
                <a:cubicBezTo>
                  <a:pt x="2457355" y="1454114"/>
                  <a:pt x="2459831" y="1435921"/>
                  <a:pt x="2457450" y="1423063"/>
                </a:cubicBezTo>
                <a:cubicBezTo>
                  <a:pt x="2452592" y="1396869"/>
                  <a:pt x="2447163" y="1371247"/>
                  <a:pt x="2439067" y="1343624"/>
                </a:cubicBezTo>
                <a:cubicBezTo>
                  <a:pt x="2435352" y="1330956"/>
                  <a:pt x="2430590" y="1314478"/>
                  <a:pt x="2412206" y="1310572"/>
                </a:cubicBezTo>
                <a:cubicBezTo>
                  <a:pt x="2400681" y="1335718"/>
                  <a:pt x="2415254" y="1362293"/>
                  <a:pt x="2419350" y="1387058"/>
                </a:cubicBezTo>
                <a:cubicBezTo>
                  <a:pt x="2423636" y="1413157"/>
                  <a:pt x="2426970" y="1440874"/>
                  <a:pt x="2429161" y="1466782"/>
                </a:cubicBezTo>
                <a:cubicBezTo>
                  <a:pt x="2428875" y="1468306"/>
                  <a:pt x="2430113" y="1469259"/>
                  <a:pt x="2429351" y="1471069"/>
                </a:cubicBezTo>
                <a:cubicBezTo>
                  <a:pt x="2421827" y="1449828"/>
                  <a:pt x="2418207" y="1425253"/>
                  <a:pt x="2413064" y="1400869"/>
                </a:cubicBezTo>
                <a:cubicBezTo>
                  <a:pt x="2408396" y="1378771"/>
                  <a:pt x="2409444" y="1348387"/>
                  <a:pt x="2382584" y="1338957"/>
                </a:cubicBezTo>
                <a:cubicBezTo>
                  <a:pt x="2373344" y="1353149"/>
                  <a:pt x="2379821" y="1370770"/>
                  <a:pt x="2382584" y="1384963"/>
                </a:cubicBezTo>
                <a:cubicBezTo>
                  <a:pt x="2385632" y="1400774"/>
                  <a:pt x="2387918" y="1415728"/>
                  <a:pt x="2388680" y="1431635"/>
                </a:cubicBezTo>
                <a:cubicBezTo>
                  <a:pt x="2381441" y="1428492"/>
                  <a:pt x="2381536" y="1406013"/>
                  <a:pt x="2364677" y="1406108"/>
                </a:cubicBezTo>
                <a:cubicBezTo>
                  <a:pt x="2352294" y="1421824"/>
                  <a:pt x="2363819" y="1438874"/>
                  <a:pt x="2365724" y="1454686"/>
                </a:cubicBezTo>
                <a:cubicBezTo>
                  <a:pt x="2368868" y="1481927"/>
                  <a:pt x="2367725" y="1509359"/>
                  <a:pt x="2374773" y="1536315"/>
                </a:cubicBezTo>
                <a:cubicBezTo>
                  <a:pt x="2378107" y="1549078"/>
                  <a:pt x="2382965" y="1561651"/>
                  <a:pt x="2386489" y="1575082"/>
                </a:cubicBezTo>
                <a:cubicBezTo>
                  <a:pt x="2389727" y="1587369"/>
                  <a:pt x="2392204" y="1601180"/>
                  <a:pt x="2396490" y="1613086"/>
                </a:cubicBezTo>
                <a:cubicBezTo>
                  <a:pt x="2401634" y="1627374"/>
                  <a:pt x="2413826" y="1640614"/>
                  <a:pt x="2416874" y="1655854"/>
                </a:cubicBezTo>
                <a:cubicBezTo>
                  <a:pt x="2418398" y="1663474"/>
                  <a:pt x="2415254" y="1672903"/>
                  <a:pt x="2416112" y="1680619"/>
                </a:cubicBezTo>
                <a:cubicBezTo>
                  <a:pt x="2417921" y="1696906"/>
                  <a:pt x="2422208" y="1711765"/>
                  <a:pt x="2423827" y="1728053"/>
                </a:cubicBezTo>
                <a:cubicBezTo>
                  <a:pt x="2431542" y="1802348"/>
                  <a:pt x="2427732" y="1887692"/>
                  <a:pt x="2434971" y="1966559"/>
                </a:cubicBezTo>
                <a:cubicBezTo>
                  <a:pt x="2430494" y="1971226"/>
                  <a:pt x="2423827" y="1976370"/>
                  <a:pt x="2420398" y="1982085"/>
                </a:cubicBezTo>
                <a:cubicBezTo>
                  <a:pt x="2410206" y="1998944"/>
                  <a:pt x="2402967" y="2028662"/>
                  <a:pt x="2404586" y="2044378"/>
                </a:cubicBezTo>
                <a:cubicBezTo>
                  <a:pt x="2405253" y="2050951"/>
                  <a:pt x="2410397" y="2057332"/>
                  <a:pt x="2410682" y="2065143"/>
                </a:cubicBezTo>
                <a:cubicBezTo>
                  <a:pt x="2410778" y="2068953"/>
                  <a:pt x="2410111" y="2073906"/>
                  <a:pt x="2409063" y="2079335"/>
                </a:cubicBezTo>
                <a:cubicBezTo>
                  <a:pt x="2399157" y="2081716"/>
                  <a:pt x="2389442" y="2083812"/>
                  <a:pt x="2380583" y="2086860"/>
                </a:cubicBezTo>
                <a:cubicBezTo>
                  <a:pt x="2362962" y="2092861"/>
                  <a:pt x="2342864" y="2097242"/>
                  <a:pt x="2332482" y="2107815"/>
                </a:cubicBezTo>
                <a:cubicBezTo>
                  <a:pt x="2317337" y="2123150"/>
                  <a:pt x="2310765" y="2158012"/>
                  <a:pt x="2292096" y="2161155"/>
                </a:cubicBezTo>
                <a:cubicBezTo>
                  <a:pt x="2283238" y="2162679"/>
                  <a:pt x="2268474" y="2157154"/>
                  <a:pt x="2262378" y="2153725"/>
                </a:cubicBezTo>
                <a:cubicBezTo>
                  <a:pt x="2249710" y="2146582"/>
                  <a:pt x="2247710" y="2122865"/>
                  <a:pt x="2230565" y="2131818"/>
                </a:cubicBezTo>
                <a:cubicBezTo>
                  <a:pt x="2233136" y="2127437"/>
                  <a:pt x="2238089" y="2122579"/>
                  <a:pt x="2235327" y="2117340"/>
                </a:cubicBezTo>
                <a:cubicBezTo>
                  <a:pt x="2216087" y="2098766"/>
                  <a:pt x="2178463" y="2082574"/>
                  <a:pt x="2148269" y="2075144"/>
                </a:cubicBezTo>
                <a:cubicBezTo>
                  <a:pt x="2153984" y="2057714"/>
                  <a:pt x="2160556" y="2058856"/>
                  <a:pt x="2175034" y="2056380"/>
                </a:cubicBezTo>
                <a:cubicBezTo>
                  <a:pt x="2185607" y="2054570"/>
                  <a:pt x="2203704" y="2057904"/>
                  <a:pt x="2211515" y="2049998"/>
                </a:cubicBezTo>
                <a:cubicBezTo>
                  <a:pt x="2220659" y="2040664"/>
                  <a:pt x="2215134" y="2027329"/>
                  <a:pt x="2218182" y="2015422"/>
                </a:cubicBezTo>
                <a:cubicBezTo>
                  <a:pt x="2219706" y="2009612"/>
                  <a:pt x="2226564" y="2003992"/>
                  <a:pt x="2229136" y="1996087"/>
                </a:cubicBezTo>
                <a:cubicBezTo>
                  <a:pt x="2231708" y="1988086"/>
                  <a:pt x="2230088" y="1976560"/>
                  <a:pt x="2232374" y="1965035"/>
                </a:cubicBezTo>
                <a:cubicBezTo>
                  <a:pt x="2238280" y="1935698"/>
                  <a:pt x="2252567" y="1911600"/>
                  <a:pt x="2234089" y="1896836"/>
                </a:cubicBezTo>
                <a:cubicBezTo>
                  <a:pt x="2239137" y="1894264"/>
                  <a:pt x="2243519" y="1890454"/>
                  <a:pt x="2247138" y="1885025"/>
                </a:cubicBezTo>
                <a:cubicBezTo>
                  <a:pt x="2242376" y="1877024"/>
                  <a:pt x="2243042" y="1868166"/>
                  <a:pt x="2243138" y="1859212"/>
                </a:cubicBezTo>
                <a:cubicBezTo>
                  <a:pt x="2244471" y="1859022"/>
                  <a:pt x="2245709" y="1858831"/>
                  <a:pt x="2246948" y="1858546"/>
                </a:cubicBezTo>
                <a:cubicBezTo>
                  <a:pt x="2245709" y="1858355"/>
                  <a:pt x="2244376" y="1858165"/>
                  <a:pt x="2243138" y="1857879"/>
                </a:cubicBezTo>
                <a:cubicBezTo>
                  <a:pt x="2243138" y="1855021"/>
                  <a:pt x="2243138" y="1852069"/>
                  <a:pt x="2242757" y="1849211"/>
                </a:cubicBezTo>
                <a:cubicBezTo>
                  <a:pt x="2242566" y="1847782"/>
                  <a:pt x="2242280" y="1846258"/>
                  <a:pt x="2242090" y="1844735"/>
                </a:cubicBezTo>
                <a:cubicBezTo>
                  <a:pt x="2243042" y="1844925"/>
                  <a:pt x="2243995" y="1845020"/>
                  <a:pt x="2244947" y="1845020"/>
                </a:cubicBezTo>
                <a:cubicBezTo>
                  <a:pt x="2243900" y="1844639"/>
                  <a:pt x="2242852" y="1844163"/>
                  <a:pt x="2241899" y="1843591"/>
                </a:cubicBezTo>
                <a:cubicBezTo>
                  <a:pt x="2241614" y="1842163"/>
                  <a:pt x="2241328" y="1840734"/>
                  <a:pt x="2241042" y="1839305"/>
                </a:cubicBezTo>
                <a:cubicBezTo>
                  <a:pt x="2243804" y="1840639"/>
                  <a:pt x="2246567" y="1841496"/>
                  <a:pt x="2249615" y="1841686"/>
                </a:cubicBezTo>
                <a:cubicBezTo>
                  <a:pt x="2245709" y="1840067"/>
                  <a:pt x="2242661" y="1837495"/>
                  <a:pt x="2239994" y="1834638"/>
                </a:cubicBezTo>
                <a:cubicBezTo>
                  <a:pt x="2239518" y="1832542"/>
                  <a:pt x="2238947" y="1830542"/>
                  <a:pt x="2238470" y="1828447"/>
                </a:cubicBezTo>
                <a:cubicBezTo>
                  <a:pt x="2239042" y="1829114"/>
                  <a:pt x="2239709" y="1829685"/>
                  <a:pt x="2240471" y="1830066"/>
                </a:cubicBezTo>
                <a:cubicBezTo>
                  <a:pt x="2245233" y="1834924"/>
                  <a:pt x="2250186" y="1839877"/>
                  <a:pt x="2255711" y="1844163"/>
                </a:cubicBezTo>
                <a:cubicBezTo>
                  <a:pt x="2250662" y="1836543"/>
                  <a:pt x="2246662" y="1828637"/>
                  <a:pt x="2241518" y="1820922"/>
                </a:cubicBezTo>
                <a:cubicBezTo>
                  <a:pt x="2239518" y="1817779"/>
                  <a:pt x="2237042" y="1814826"/>
                  <a:pt x="2234375" y="1811968"/>
                </a:cubicBezTo>
                <a:cubicBezTo>
                  <a:pt x="2234279" y="1811587"/>
                  <a:pt x="2234184" y="1811302"/>
                  <a:pt x="2234184" y="1811016"/>
                </a:cubicBezTo>
                <a:cubicBezTo>
                  <a:pt x="2241328" y="1818636"/>
                  <a:pt x="2249043" y="1826827"/>
                  <a:pt x="2259521" y="1830161"/>
                </a:cubicBezTo>
                <a:cubicBezTo>
                  <a:pt x="2252186" y="1824732"/>
                  <a:pt x="2247233" y="1817207"/>
                  <a:pt x="2241709" y="1809968"/>
                </a:cubicBezTo>
                <a:cubicBezTo>
                  <a:pt x="2242185" y="1809873"/>
                  <a:pt x="2242852" y="1809873"/>
                  <a:pt x="2243519" y="1809968"/>
                </a:cubicBezTo>
                <a:cubicBezTo>
                  <a:pt x="2247138" y="1812921"/>
                  <a:pt x="2251329" y="1814540"/>
                  <a:pt x="2255615" y="1815397"/>
                </a:cubicBezTo>
                <a:cubicBezTo>
                  <a:pt x="2265998" y="1817112"/>
                  <a:pt x="2274856" y="1813492"/>
                  <a:pt x="2283428" y="1810635"/>
                </a:cubicBezTo>
                <a:cubicBezTo>
                  <a:pt x="2274284" y="1810635"/>
                  <a:pt x="2264855" y="1811302"/>
                  <a:pt x="2257425" y="1808349"/>
                </a:cubicBezTo>
                <a:cubicBezTo>
                  <a:pt x="2253901" y="1807015"/>
                  <a:pt x="2250472" y="1804634"/>
                  <a:pt x="2248472" y="1801967"/>
                </a:cubicBezTo>
                <a:cubicBezTo>
                  <a:pt x="2247233" y="1800253"/>
                  <a:pt x="2246090" y="1798157"/>
                  <a:pt x="2245043" y="1795776"/>
                </a:cubicBezTo>
                <a:cubicBezTo>
                  <a:pt x="2245995" y="1796443"/>
                  <a:pt x="2246948" y="1797014"/>
                  <a:pt x="2247900" y="1797681"/>
                </a:cubicBezTo>
                <a:cubicBezTo>
                  <a:pt x="2253996" y="1801396"/>
                  <a:pt x="2261426" y="1804444"/>
                  <a:pt x="2269046" y="1803967"/>
                </a:cubicBezTo>
                <a:cubicBezTo>
                  <a:pt x="2276666" y="1803586"/>
                  <a:pt x="2283047" y="1799872"/>
                  <a:pt x="2288096" y="1795490"/>
                </a:cubicBezTo>
                <a:cubicBezTo>
                  <a:pt x="2281904" y="1797967"/>
                  <a:pt x="2275237" y="1799205"/>
                  <a:pt x="2269522" y="1797871"/>
                </a:cubicBezTo>
                <a:cubicBezTo>
                  <a:pt x="2263712" y="1796633"/>
                  <a:pt x="2258854" y="1793299"/>
                  <a:pt x="2254377" y="1789204"/>
                </a:cubicBezTo>
                <a:cubicBezTo>
                  <a:pt x="2253425" y="1788156"/>
                  <a:pt x="2252472" y="1787299"/>
                  <a:pt x="2251424" y="1786441"/>
                </a:cubicBezTo>
                <a:cubicBezTo>
                  <a:pt x="2247805" y="1782917"/>
                  <a:pt x="2244376" y="1779012"/>
                  <a:pt x="2240661" y="1775107"/>
                </a:cubicBezTo>
                <a:cubicBezTo>
                  <a:pt x="2240756" y="1775107"/>
                  <a:pt x="2240852" y="1775107"/>
                  <a:pt x="2241042" y="1775107"/>
                </a:cubicBezTo>
                <a:cubicBezTo>
                  <a:pt x="2242947" y="1776154"/>
                  <a:pt x="2244947" y="1777202"/>
                  <a:pt x="2246852" y="1778155"/>
                </a:cubicBezTo>
                <a:cubicBezTo>
                  <a:pt x="2248091" y="1779393"/>
                  <a:pt x="2249138" y="1780822"/>
                  <a:pt x="2249710" y="1781965"/>
                </a:cubicBezTo>
                <a:cubicBezTo>
                  <a:pt x="2251329" y="1782250"/>
                  <a:pt x="2252853" y="1782536"/>
                  <a:pt x="2254472" y="1782917"/>
                </a:cubicBezTo>
                <a:cubicBezTo>
                  <a:pt x="2257711" y="1785108"/>
                  <a:pt x="2261045" y="1787299"/>
                  <a:pt x="2264474" y="1789299"/>
                </a:cubicBezTo>
                <a:cubicBezTo>
                  <a:pt x="2270189" y="1792537"/>
                  <a:pt x="2277428" y="1795871"/>
                  <a:pt x="2284095" y="1793871"/>
                </a:cubicBezTo>
                <a:cubicBezTo>
                  <a:pt x="2277332" y="1793490"/>
                  <a:pt x="2272665" y="1788823"/>
                  <a:pt x="2268093" y="1784536"/>
                </a:cubicBezTo>
                <a:cubicBezTo>
                  <a:pt x="2265521" y="1781965"/>
                  <a:pt x="2263045" y="1779202"/>
                  <a:pt x="2260378" y="1776535"/>
                </a:cubicBezTo>
                <a:cubicBezTo>
                  <a:pt x="2263331" y="1777678"/>
                  <a:pt x="2266379" y="1778536"/>
                  <a:pt x="2269522" y="1778821"/>
                </a:cubicBezTo>
                <a:cubicBezTo>
                  <a:pt x="2277237" y="1779679"/>
                  <a:pt x="2284762" y="1776345"/>
                  <a:pt x="2289143" y="1771011"/>
                </a:cubicBezTo>
                <a:cubicBezTo>
                  <a:pt x="2283143" y="1774535"/>
                  <a:pt x="2276380" y="1775011"/>
                  <a:pt x="2270855" y="1772725"/>
                </a:cubicBezTo>
                <a:cubicBezTo>
                  <a:pt x="2265236" y="1770630"/>
                  <a:pt x="2260473" y="1766534"/>
                  <a:pt x="2256187" y="1762057"/>
                </a:cubicBezTo>
                <a:cubicBezTo>
                  <a:pt x="2253806" y="1759676"/>
                  <a:pt x="2252758" y="1757676"/>
                  <a:pt x="2249710" y="1754533"/>
                </a:cubicBezTo>
                <a:cubicBezTo>
                  <a:pt x="2247519" y="1752151"/>
                  <a:pt x="2245424" y="1749675"/>
                  <a:pt x="2243233" y="1747103"/>
                </a:cubicBezTo>
                <a:cubicBezTo>
                  <a:pt x="2238947" y="1742055"/>
                  <a:pt x="2233613" y="1736245"/>
                  <a:pt x="2226374" y="1732244"/>
                </a:cubicBezTo>
                <a:cubicBezTo>
                  <a:pt x="2223135" y="1730435"/>
                  <a:pt x="2219611" y="1729101"/>
                  <a:pt x="2216182" y="1728148"/>
                </a:cubicBezTo>
                <a:cubicBezTo>
                  <a:pt x="2226945" y="1723005"/>
                  <a:pt x="2237042" y="1717385"/>
                  <a:pt x="2249424" y="1717385"/>
                </a:cubicBezTo>
                <a:cubicBezTo>
                  <a:pt x="2238851" y="1713480"/>
                  <a:pt x="2227136" y="1716147"/>
                  <a:pt x="2216944" y="1720147"/>
                </a:cubicBezTo>
                <a:cubicBezTo>
                  <a:pt x="2213610" y="1719290"/>
                  <a:pt x="2209705" y="1719481"/>
                  <a:pt x="2207038" y="1717576"/>
                </a:cubicBezTo>
                <a:cubicBezTo>
                  <a:pt x="2209324" y="1717290"/>
                  <a:pt x="2211705" y="1716909"/>
                  <a:pt x="2213991" y="1716433"/>
                </a:cubicBezTo>
                <a:cubicBezTo>
                  <a:pt x="2221325" y="1714814"/>
                  <a:pt x="2229136" y="1711765"/>
                  <a:pt x="2233803" y="1705860"/>
                </a:cubicBezTo>
                <a:cubicBezTo>
                  <a:pt x="2229612" y="1708241"/>
                  <a:pt x="2225326" y="1709479"/>
                  <a:pt x="2220849" y="1710051"/>
                </a:cubicBezTo>
                <a:cubicBezTo>
                  <a:pt x="2220849" y="1709860"/>
                  <a:pt x="2220944" y="1709575"/>
                  <a:pt x="2220944" y="1709384"/>
                </a:cubicBezTo>
                <a:cubicBezTo>
                  <a:pt x="2209514" y="1710527"/>
                  <a:pt x="2199704" y="1710622"/>
                  <a:pt x="2188655" y="1707765"/>
                </a:cubicBezTo>
                <a:cubicBezTo>
                  <a:pt x="2172462" y="1703574"/>
                  <a:pt x="2199037" y="1699954"/>
                  <a:pt x="2201323" y="1698716"/>
                </a:cubicBezTo>
                <a:cubicBezTo>
                  <a:pt x="2200847" y="1697954"/>
                  <a:pt x="2200180" y="1697478"/>
                  <a:pt x="2199513" y="1697287"/>
                </a:cubicBezTo>
                <a:cubicBezTo>
                  <a:pt x="2200656" y="1696716"/>
                  <a:pt x="2201704" y="1696049"/>
                  <a:pt x="2202656" y="1695287"/>
                </a:cubicBezTo>
                <a:cubicBezTo>
                  <a:pt x="2206847" y="1692144"/>
                  <a:pt x="2209895" y="1688143"/>
                  <a:pt x="2212372" y="1684048"/>
                </a:cubicBezTo>
                <a:cubicBezTo>
                  <a:pt x="2204942" y="1690429"/>
                  <a:pt x="2196275" y="1694335"/>
                  <a:pt x="2187988" y="1692430"/>
                </a:cubicBezTo>
                <a:cubicBezTo>
                  <a:pt x="2179892" y="1691096"/>
                  <a:pt x="2169700" y="1685953"/>
                  <a:pt x="2157984" y="1689096"/>
                </a:cubicBezTo>
                <a:cubicBezTo>
                  <a:pt x="2156746" y="1689477"/>
                  <a:pt x="2155603" y="1689858"/>
                  <a:pt x="2154460" y="1690239"/>
                </a:cubicBezTo>
                <a:cubicBezTo>
                  <a:pt x="2152936" y="1689382"/>
                  <a:pt x="2151507" y="1688620"/>
                  <a:pt x="2149983" y="1688143"/>
                </a:cubicBezTo>
                <a:cubicBezTo>
                  <a:pt x="2150364" y="1686905"/>
                  <a:pt x="2151126" y="1686048"/>
                  <a:pt x="2152174" y="1685476"/>
                </a:cubicBezTo>
                <a:cubicBezTo>
                  <a:pt x="2153317" y="1685095"/>
                  <a:pt x="2154460" y="1684714"/>
                  <a:pt x="2155603" y="1684333"/>
                </a:cubicBezTo>
                <a:cubicBezTo>
                  <a:pt x="2158937" y="1683952"/>
                  <a:pt x="2162937" y="1684714"/>
                  <a:pt x="2165318" y="1685286"/>
                </a:cubicBezTo>
                <a:cubicBezTo>
                  <a:pt x="2165223" y="1684429"/>
                  <a:pt x="2163699" y="1683381"/>
                  <a:pt x="2162556" y="1682238"/>
                </a:cubicBezTo>
                <a:cubicBezTo>
                  <a:pt x="2169605" y="1680142"/>
                  <a:pt x="2176844" y="1677666"/>
                  <a:pt x="2183225" y="1673570"/>
                </a:cubicBezTo>
                <a:cubicBezTo>
                  <a:pt x="2177034" y="1675094"/>
                  <a:pt x="2170652" y="1675570"/>
                  <a:pt x="2164175" y="1676142"/>
                </a:cubicBezTo>
                <a:cubicBezTo>
                  <a:pt x="2164175" y="1676142"/>
                  <a:pt x="2164271" y="1676047"/>
                  <a:pt x="2164271" y="1676047"/>
                </a:cubicBezTo>
                <a:cubicBezTo>
                  <a:pt x="2170367" y="1673189"/>
                  <a:pt x="2176367" y="1668617"/>
                  <a:pt x="2178463" y="1662235"/>
                </a:cubicBezTo>
                <a:cubicBezTo>
                  <a:pt x="2174367" y="1667093"/>
                  <a:pt x="2169319" y="1669284"/>
                  <a:pt x="2163699" y="1670713"/>
                </a:cubicBezTo>
                <a:cubicBezTo>
                  <a:pt x="2161699" y="1670427"/>
                  <a:pt x="2161699" y="1668522"/>
                  <a:pt x="2162175" y="1665950"/>
                </a:cubicBezTo>
                <a:cubicBezTo>
                  <a:pt x="2159127" y="1666903"/>
                  <a:pt x="2155031" y="1667855"/>
                  <a:pt x="2150745" y="1668522"/>
                </a:cubicBezTo>
                <a:cubicBezTo>
                  <a:pt x="2157889" y="1664140"/>
                  <a:pt x="2163985" y="1658044"/>
                  <a:pt x="2166747" y="1650424"/>
                </a:cubicBezTo>
                <a:cubicBezTo>
                  <a:pt x="2159032" y="1659568"/>
                  <a:pt x="2148173" y="1662997"/>
                  <a:pt x="2137410" y="1664617"/>
                </a:cubicBezTo>
                <a:cubicBezTo>
                  <a:pt x="2134743" y="1664998"/>
                  <a:pt x="2132076" y="1665188"/>
                  <a:pt x="2129409" y="1665474"/>
                </a:cubicBezTo>
                <a:cubicBezTo>
                  <a:pt x="2130743" y="1657378"/>
                  <a:pt x="2130552" y="1648329"/>
                  <a:pt x="2123694" y="1645948"/>
                </a:cubicBezTo>
                <a:cubicBezTo>
                  <a:pt x="2118741" y="1644233"/>
                  <a:pt x="2107311" y="1655092"/>
                  <a:pt x="2098834" y="1664998"/>
                </a:cubicBezTo>
                <a:cubicBezTo>
                  <a:pt x="2097786" y="1664236"/>
                  <a:pt x="2097786" y="1662331"/>
                  <a:pt x="2095976" y="1662331"/>
                </a:cubicBezTo>
                <a:cubicBezTo>
                  <a:pt x="2087023" y="1662997"/>
                  <a:pt x="2078831" y="1664998"/>
                  <a:pt x="2070068" y="1663093"/>
                </a:cubicBezTo>
                <a:cubicBezTo>
                  <a:pt x="2063687" y="1661664"/>
                  <a:pt x="2054543" y="1659568"/>
                  <a:pt x="2048637" y="1663283"/>
                </a:cubicBezTo>
                <a:cubicBezTo>
                  <a:pt x="2045684" y="1665188"/>
                  <a:pt x="2042922" y="1666331"/>
                  <a:pt x="2039303" y="1666045"/>
                </a:cubicBezTo>
                <a:cubicBezTo>
                  <a:pt x="2036255" y="1665950"/>
                  <a:pt x="2037112" y="1669093"/>
                  <a:pt x="2035207" y="1670236"/>
                </a:cubicBezTo>
                <a:cubicBezTo>
                  <a:pt x="2031016" y="1670427"/>
                  <a:pt x="2026825" y="1670522"/>
                  <a:pt x="2023015" y="1669379"/>
                </a:cubicBezTo>
                <a:cubicBezTo>
                  <a:pt x="2022824" y="1669284"/>
                  <a:pt x="2022634" y="1669189"/>
                  <a:pt x="2022443" y="1668998"/>
                </a:cubicBezTo>
                <a:cubicBezTo>
                  <a:pt x="2022348" y="1669093"/>
                  <a:pt x="2022253" y="1669093"/>
                  <a:pt x="2022253" y="1669093"/>
                </a:cubicBezTo>
                <a:cubicBezTo>
                  <a:pt x="2020538" y="1668427"/>
                  <a:pt x="2018919" y="1667569"/>
                  <a:pt x="2017395" y="1666331"/>
                </a:cubicBezTo>
                <a:cubicBezTo>
                  <a:pt x="2018252" y="1667760"/>
                  <a:pt x="2019395" y="1668998"/>
                  <a:pt x="2020729" y="1670141"/>
                </a:cubicBezTo>
                <a:cubicBezTo>
                  <a:pt x="2018919" y="1671760"/>
                  <a:pt x="2018062" y="1674142"/>
                  <a:pt x="2016538" y="1676047"/>
                </a:cubicBezTo>
                <a:cubicBezTo>
                  <a:pt x="2013490" y="1676428"/>
                  <a:pt x="2011299" y="1678142"/>
                  <a:pt x="2009013" y="1679952"/>
                </a:cubicBezTo>
                <a:cubicBezTo>
                  <a:pt x="2007870" y="1680809"/>
                  <a:pt x="2006632" y="1681571"/>
                  <a:pt x="2005298" y="1682047"/>
                </a:cubicBezTo>
                <a:cubicBezTo>
                  <a:pt x="2003108" y="1681762"/>
                  <a:pt x="2001012" y="1681000"/>
                  <a:pt x="1998821" y="1679666"/>
                </a:cubicBezTo>
                <a:cubicBezTo>
                  <a:pt x="1999583" y="1680619"/>
                  <a:pt x="2000536" y="1681476"/>
                  <a:pt x="2001488" y="1682238"/>
                </a:cubicBezTo>
                <a:cubicBezTo>
                  <a:pt x="2001488" y="1684619"/>
                  <a:pt x="2000441" y="1686619"/>
                  <a:pt x="1998726" y="1688239"/>
                </a:cubicBezTo>
                <a:cubicBezTo>
                  <a:pt x="1996059" y="1690906"/>
                  <a:pt x="1993487" y="1693001"/>
                  <a:pt x="1992916" y="1696144"/>
                </a:cubicBezTo>
                <a:cubicBezTo>
                  <a:pt x="1988344" y="1697287"/>
                  <a:pt x="1983867" y="1699097"/>
                  <a:pt x="1979962" y="1701574"/>
                </a:cubicBezTo>
                <a:cubicBezTo>
                  <a:pt x="1968722" y="1708717"/>
                  <a:pt x="1961864" y="1719862"/>
                  <a:pt x="1957769" y="1730720"/>
                </a:cubicBezTo>
                <a:cubicBezTo>
                  <a:pt x="1955006" y="1728529"/>
                  <a:pt x="1952149" y="1726624"/>
                  <a:pt x="1947482" y="1727101"/>
                </a:cubicBezTo>
                <a:cubicBezTo>
                  <a:pt x="1934432" y="1728529"/>
                  <a:pt x="1921193" y="1747294"/>
                  <a:pt x="1913858" y="1763391"/>
                </a:cubicBezTo>
                <a:cubicBezTo>
                  <a:pt x="1895189" y="1804253"/>
                  <a:pt x="1884617" y="1865213"/>
                  <a:pt x="1882140" y="1894931"/>
                </a:cubicBezTo>
                <a:cubicBezTo>
                  <a:pt x="1855946" y="1890169"/>
                  <a:pt x="1862709" y="1908933"/>
                  <a:pt x="1854518" y="1927507"/>
                </a:cubicBezTo>
                <a:cubicBezTo>
                  <a:pt x="1852613" y="1931888"/>
                  <a:pt x="1849850" y="1936079"/>
                  <a:pt x="1846707" y="1940270"/>
                </a:cubicBezTo>
                <a:cubicBezTo>
                  <a:pt x="1841468" y="1936270"/>
                  <a:pt x="1836420" y="1932364"/>
                  <a:pt x="1831848" y="1928173"/>
                </a:cubicBezTo>
                <a:cubicBezTo>
                  <a:pt x="1821561" y="1918839"/>
                  <a:pt x="1812417" y="1911695"/>
                  <a:pt x="1804130" y="1900741"/>
                </a:cubicBezTo>
                <a:cubicBezTo>
                  <a:pt x="1797082" y="1891502"/>
                  <a:pt x="1791557" y="1877881"/>
                  <a:pt x="1783937" y="1871214"/>
                </a:cubicBezTo>
                <a:cubicBezTo>
                  <a:pt x="1781461" y="1869023"/>
                  <a:pt x="1772222" y="1865308"/>
                  <a:pt x="1766602" y="1860927"/>
                </a:cubicBezTo>
                <a:cubicBezTo>
                  <a:pt x="1762030" y="1857403"/>
                  <a:pt x="1757267" y="1851688"/>
                  <a:pt x="1754124" y="1849973"/>
                </a:cubicBezTo>
                <a:cubicBezTo>
                  <a:pt x="1748885" y="1847116"/>
                  <a:pt x="1739456" y="1848830"/>
                  <a:pt x="1733741" y="1845782"/>
                </a:cubicBezTo>
                <a:cubicBezTo>
                  <a:pt x="1738503" y="1834733"/>
                  <a:pt x="1743456" y="1823779"/>
                  <a:pt x="1749457" y="1813397"/>
                </a:cubicBezTo>
                <a:cubicBezTo>
                  <a:pt x="1764506" y="1787680"/>
                  <a:pt x="1784604" y="1777488"/>
                  <a:pt x="1802320" y="1760914"/>
                </a:cubicBezTo>
                <a:cubicBezTo>
                  <a:pt x="1822037" y="1742341"/>
                  <a:pt x="1837944" y="1726434"/>
                  <a:pt x="1855565" y="1703193"/>
                </a:cubicBezTo>
                <a:cubicBezTo>
                  <a:pt x="1862519" y="1693954"/>
                  <a:pt x="1866614" y="1683381"/>
                  <a:pt x="1872520" y="1675666"/>
                </a:cubicBezTo>
                <a:cubicBezTo>
                  <a:pt x="1880140" y="1665760"/>
                  <a:pt x="1892808" y="1657092"/>
                  <a:pt x="1902809" y="1646519"/>
                </a:cubicBezTo>
                <a:cubicBezTo>
                  <a:pt x="1932813" y="1615277"/>
                  <a:pt x="1965579" y="1584702"/>
                  <a:pt x="1993868" y="1559080"/>
                </a:cubicBezTo>
                <a:cubicBezTo>
                  <a:pt x="2008823" y="1545554"/>
                  <a:pt x="2022443" y="1516408"/>
                  <a:pt x="2033778" y="1493833"/>
                </a:cubicBezTo>
                <a:cubicBezTo>
                  <a:pt x="2058734" y="1444208"/>
                  <a:pt x="2079784" y="1392964"/>
                  <a:pt x="2099310" y="1341243"/>
                </a:cubicBezTo>
                <a:cubicBezTo>
                  <a:pt x="2108930" y="1315621"/>
                  <a:pt x="2115693" y="1288284"/>
                  <a:pt x="2127885" y="1264090"/>
                </a:cubicBezTo>
                <a:cubicBezTo>
                  <a:pt x="2134076" y="1251994"/>
                  <a:pt x="2142363" y="1243802"/>
                  <a:pt x="2149602" y="1229515"/>
                </a:cubicBezTo>
                <a:cubicBezTo>
                  <a:pt x="2160270" y="1208560"/>
                  <a:pt x="2164937" y="1190081"/>
                  <a:pt x="2177225" y="1171984"/>
                </a:cubicBezTo>
                <a:cubicBezTo>
                  <a:pt x="2189988" y="1153219"/>
                  <a:pt x="2211705" y="1134455"/>
                  <a:pt x="2225135" y="1113786"/>
                </a:cubicBezTo>
                <a:cubicBezTo>
                  <a:pt x="2230088" y="1106166"/>
                  <a:pt x="2234946" y="1096069"/>
                  <a:pt x="2239899" y="1087211"/>
                </a:cubicBezTo>
                <a:cubicBezTo>
                  <a:pt x="2245233" y="1077591"/>
                  <a:pt x="2254187" y="1065113"/>
                  <a:pt x="2255330" y="1059112"/>
                </a:cubicBezTo>
                <a:cubicBezTo>
                  <a:pt x="2256473" y="1052635"/>
                  <a:pt x="2245138" y="1029871"/>
                  <a:pt x="2240852" y="1023965"/>
                </a:cubicBezTo>
                <a:cubicBezTo>
                  <a:pt x="2238280" y="1020346"/>
                  <a:pt x="2232565" y="1018155"/>
                  <a:pt x="2230374" y="1014154"/>
                </a:cubicBezTo>
                <a:cubicBezTo>
                  <a:pt x="2227898" y="1009582"/>
                  <a:pt x="2229612" y="1004058"/>
                  <a:pt x="2227136" y="1000057"/>
                </a:cubicBezTo>
                <a:cubicBezTo>
                  <a:pt x="2225326" y="997200"/>
                  <a:pt x="2219516" y="992914"/>
                  <a:pt x="2215801" y="988056"/>
                </a:cubicBezTo>
                <a:cubicBezTo>
                  <a:pt x="2207895" y="977578"/>
                  <a:pt x="2205895" y="970149"/>
                  <a:pt x="2191417" y="972435"/>
                </a:cubicBezTo>
                <a:cubicBezTo>
                  <a:pt x="2185607" y="956909"/>
                  <a:pt x="2162937" y="954623"/>
                  <a:pt x="2158651" y="976912"/>
                </a:cubicBezTo>
                <a:cubicBezTo>
                  <a:pt x="2151126" y="956242"/>
                  <a:pt x="2133505" y="969768"/>
                  <a:pt x="2123408" y="978531"/>
                </a:cubicBezTo>
                <a:cubicBezTo>
                  <a:pt x="2108264" y="991675"/>
                  <a:pt x="2089214" y="1030918"/>
                  <a:pt x="2081784" y="1052064"/>
                </a:cubicBezTo>
                <a:cubicBezTo>
                  <a:pt x="2066258" y="1096069"/>
                  <a:pt x="2093595" y="1117310"/>
                  <a:pt x="2080832" y="1158934"/>
                </a:cubicBezTo>
                <a:cubicBezTo>
                  <a:pt x="2062258" y="1219228"/>
                  <a:pt x="2022158" y="1277330"/>
                  <a:pt x="1984439" y="1333147"/>
                </a:cubicBezTo>
                <a:cubicBezTo>
                  <a:pt x="1967389" y="1358483"/>
                  <a:pt x="1948910" y="1382677"/>
                  <a:pt x="1932527" y="1409632"/>
                </a:cubicBezTo>
                <a:cubicBezTo>
                  <a:pt x="1915573" y="1437445"/>
                  <a:pt x="1899666" y="1476307"/>
                  <a:pt x="1881759" y="1492024"/>
                </a:cubicBezTo>
                <a:cubicBezTo>
                  <a:pt x="1869281" y="1502977"/>
                  <a:pt x="1841373" y="1507931"/>
                  <a:pt x="1822514" y="1516408"/>
                </a:cubicBezTo>
                <a:cubicBezTo>
                  <a:pt x="1802130" y="1525552"/>
                  <a:pt x="1781461" y="1535648"/>
                  <a:pt x="1765078" y="1545173"/>
                </a:cubicBezTo>
                <a:cubicBezTo>
                  <a:pt x="1736027" y="1562032"/>
                  <a:pt x="1708976" y="1579177"/>
                  <a:pt x="1679353" y="1589369"/>
                </a:cubicBezTo>
                <a:cubicBezTo>
                  <a:pt x="1669352" y="1592798"/>
                  <a:pt x="1656683" y="1595179"/>
                  <a:pt x="1647730" y="1599847"/>
                </a:cubicBezTo>
                <a:cubicBezTo>
                  <a:pt x="1640395" y="1603657"/>
                  <a:pt x="1633538" y="1612420"/>
                  <a:pt x="1625632" y="1617944"/>
                </a:cubicBezTo>
                <a:cubicBezTo>
                  <a:pt x="1617631" y="1623564"/>
                  <a:pt x="1609916" y="1628612"/>
                  <a:pt x="1602677" y="1633756"/>
                </a:cubicBezTo>
                <a:cubicBezTo>
                  <a:pt x="1602010" y="1634232"/>
                  <a:pt x="1601248" y="1634708"/>
                  <a:pt x="1600581" y="1635185"/>
                </a:cubicBezTo>
                <a:cubicBezTo>
                  <a:pt x="1600391" y="1634899"/>
                  <a:pt x="1600200" y="1634518"/>
                  <a:pt x="1599914" y="1634232"/>
                </a:cubicBezTo>
                <a:cubicBezTo>
                  <a:pt x="1575149" y="1601656"/>
                  <a:pt x="1553051" y="1569462"/>
                  <a:pt x="1531811" y="1533934"/>
                </a:cubicBezTo>
                <a:cubicBezTo>
                  <a:pt x="1527239" y="1526314"/>
                  <a:pt x="1523238" y="1519265"/>
                  <a:pt x="1519619" y="1512407"/>
                </a:cubicBezTo>
                <a:cubicBezTo>
                  <a:pt x="1519619" y="1512217"/>
                  <a:pt x="1519619" y="1512026"/>
                  <a:pt x="1519714" y="1511836"/>
                </a:cubicBezTo>
                <a:cubicBezTo>
                  <a:pt x="1521619" y="1502692"/>
                  <a:pt x="1526286" y="1494214"/>
                  <a:pt x="1528667" y="1485166"/>
                </a:cubicBezTo>
                <a:cubicBezTo>
                  <a:pt x="1530953" y="1476403"/>
                  <a:pt x="1532287" y="1467449"/>
                  <a:pt x="1532763" y="1458496"/>
                </a:cubicBezTo>
                <a:cubicBezTo>
                  <a:pt x="1528477" y="1442208"/>
                  <a:pt x="1533906" y="1422015"/>
                  <a:pt x="1522000" y="1408108"/>
                </a:cubicBezTo>
                <a:cubicBezTo>
                  <a:pt x="1521238" y="1407251"/>
                  <a:pt x="1520666" y="1406203"/>
                  <a:pt x="1519999" y="1405346"/>
                </a:cubicBezTo>
                <a:cubicBezTo>
                  <a:pt x="1533811" y="1383629"/>
                  <a:pt x="1547813" y="1361912"/>
                  <a:pt x="1562291" y="1340671"/>
                </a:cubicBezTo>
                <a:cubicBezTo>
                  <a:pt x="1585055" y="1307048"/>
                  <a:pt x="1607915" y="1271044"/>
                  <a:pt x="1632490" y="1244564"/>
                </a:cubicBezTo>
                <a:cubicBezTo>
                  <a:pt x="1646587" y="1229324"/>
                  <a:pt x="1676019" y="1219132"/>
                  <a:pt x="1695545" y="1204464"/>
                </a:cubicBezTo>
                <a:cubicBezTo>
                  <a:pt x="1715072" y="1189795"/>
                  <a:pt x="1732693" y="1171888"/>
                  <a:pt x="1750790" y="1158077"/>
                </a:cubicBezTo>
                <a:cubicBezTo>
                  <a:pt x="1770221" y="1143313"/>
                  <a:pt x="1788795" y="1128073"/>
                  <a:pt x="1808607" y="1115310"/>
                </a:cubicBezTo>
                <a:cubicBezTo>
                  <a:pt x="1827657" y="1103023"/>
                  <a:pt x="1854422" y="1093688"/>
                  <a:pt x="1861185" y="1069780"/>
                </a:cubicBezTo>
                <a:cubicBezTo>
                  <a:pt x="1843373" y="1055779"/>
                  <a:pt x="1823561" y="1073305"/>
                  <a:pt x="1808321" y="1081972"/>
                </a:cubicBezTo>
                <a:cubicBezTo>
                  <a:pt x="1790986" y="1091783"/>
                  <a:pt x="1774698" y="1103594"/>
                  <a:pt x="1759458" y="1111786"/>
                </a:cubicBezTo>
                <a:cubicBezTo>
                  <a:pt x="1760696" y="1088640"/>
                  <a:pt x="1781842" y="1073971"/>
                  <a:pt x="1795653" y="1055398"/>
                </a:cubicBezTo>
                <a:cubicBezTo>
                  <a:pt x="1802225" y="1046539"/>
                  <a:pt x="1806321" y="1035395"/>
                  <a:pt x="1812798" y="1026727"/>
                </a:cubicBezTo>
                <a:cubicBezTo>
                  <a:pt x="1824990" y="1010440"/>
                  <a:pt x="1849945" y="989008"/>
                  <a:pt x="1841849" y="975483"/>
                </a:cubicBezTo>
                <a:cubicBezTo>
                  <a:pt x="1830419" y="956528"/>
                  <a:pt x="1797463" y="1000057"/>
                  <a:pt x="1787652" y="1011297"/>
                </a:cubicBezTo>
                <a:cubicBezTo>
                  <a:pt x="1768126" y="1033966"/>
                  <a:pt x="1756410" y="1053778"/>
                  <a:pt x="1738408" y="1067399"/>
                </a:cubicBezTo>
                <a:cubicBezTo>
                  <a:pt x="1736598" y="1048825"/>
                  <a:pt x="1757363" y="1033585"/>
                  <a:pt x="1770983" y="1013583"/>
                </a:cubicBezTo>
                <a:cubicBezTo>
                  <a:pt x="1777841" y="1003486"/>
                  <a:pt x="1787747" y="986818"/>
                  <a:pt x="1794510" y="977102"/>
                </a:cubicBezTo>
                <a:cubicBezTo>
                  <a:pt x="1808607" y="956719"/>
                  <a:pt x="1826419" y="936811"/>
                  <a:pt x="1812131" y="926524"/>
                </a:cubicBezTo>
                <a:cubicBezTo>
                  <a:pt x="1795082" y="914332"/>
                  <a:pt x="1767745" y="959862"/>
                  <a:pt x="1755077" y="976340"/>
                </a:cubicBezTo>
                <a:cubicBezTo>
                  <a:pt x="1746599" y="987294"/>
                  <a:pt x="1730216" y="1012916"/>
                  <a:pt x="1717262" y="1027394"/>
                </a:cubicBezTo>
                <a:cubicBezTo>
                  <a:pt x="1711357" y="1033966"/>
                  <a:pt x="1710976" y="1039396"/>
                  <a:pt x="1704880" y="1034157"/>
                </a:cubicBezTo>
                <a:cubicBezTo>
                  <a:pt x="1697927" y="1028251"/>
                  <a:pt x="1703642" y="1028442"/>
                  <a:pt x="1709547" y="1021108"/>
                </a:cubicBezTo>
                <a:cubicBezTo>
                  <a:pt x="1718310" y="1010154"/>
                  <a:pt x="1738789" y="988627"/>
                  <a:pt x="1747171" y="978817"/>
                </a:cubicBezTo>
                <a:cubicBezTo>
                  <a:pt x="1761363" y="962243"/>
                  <a:pt x="1788509" y="938335"/>
                  <a:pt x="1785176" y="919000"/>
                </a:cubicBezTo>
                <a:cubicBezTo>
                  <a:pt x="1764506" y="906617"/>
                  <a:pt x="1745742" y="935478"/>
                  <a:pt x="1726597" y="954718"/>
                </a:cubicBezTo>
                <a:cubicBezTo>
                  <a:pt x="1720501" y="960814"/>
                  <a:pt x="1712690" y="965386"/>
                  <a:pt x="1706975" y="971006"/>
                </a:cubicBezTo>
                <a:cubicBezTo>
                  <a:pt x="1697831" y="980150"/>
                  <a:pt x="1691449" y="991961"/>
                  <a:pt x="1682782" y="1000343"/>
                </a:cubicBezTo>
                <a:cubicBezTo>
                  <a:pt x="1673543" y="1009392"/>
                  <a:pt x="1662589" y="1015107"/>
                  <a:pt x="1656112" y="1021774"/>
                </a:cubicBezTo>
                <a:cubicBezTo>
                  <a:pt x="1640586" y="1037586"/>
                  <a:pt x="1630109" y="1062637"/>
                  <a:pt x="1609916" y="1055112"/>
                </a:cubicBezTo>
                <a:cubicBezTo>
                  <a:pt x="1595533" y="1049778"/>
                  <a:pt x="1589818" y="1029299"/>
                  <a:pt x="1583436" y="1016917"/>
                </a:cubicBezTo>
                <a:cubicBezTo>
                  <a:pt x="1581150" y="1012440"/>
                  <a:pt x="1576769" y="1006153"/>
                  <a:pt x="1576673" y="1004534"/>
                </a:cubicBezTo>
                <a:cubicBezTo>
                  <a:pt x="1575340" y="992914"/>
                  <a:pt x="1584960" y="980912"/>
                  <a:pt x="1582579" y="967768"/>
                </a:cubicBezTo>
                <a:cubicBezTo>
                  <a:pt x="1579436" y="950146"/>
                  <a:pt x="1572197" y="939955"/>
                  <a:pt x="1547241" y="933763"/>
                </a:cubicBezTo>
                <a:cubicBezTo>
                  <a:pt x="1540097" y="949956"/>
                  <a:pt x="1548479" y="963291"/>
                  <a:pt x="1548194" y="978531"/>
                </a:cubicBezTo>
                <a:cubicBezTo>
                  <a:pt x="1548098" y="987580"/>
                  <a:pt x="1542479" y="996152"/>
                  <a:pt x="1542383" y="1006534"/>
                </a:cubicBezTo>
                <a:cubicBezTo>
                  <a:pt x="1542383" y="1016726"/>
                  <a:pt x="1550289" y="1033300"/>
                  <a:pt x="1550384" y="1046158"/>
                </a:cubicBezTo>
                <a:cubicBezTo>
                  <a:pt x="1550480" y="1054445"/>
                  <a:pt x="1547241" y="1060446"/>
                  <a:pt x="1548194" y="1067209"/>
                </a:cubicBezTo>
                <a:cubicBezTo>
                  <a:pt x="1549146" y="1073781"/>
                  <a:pt x="1553432" y="1078543"/>
                  <a:pt x="1554004" y="1085782"/>
                </a:cubicBezTo>
                <a:cubicBezTo>
                  <a:pt x="1554861" y="1097212"/>
                  <a:pt x="1551146" y="1113214"/>
                  <a:pt x="1552385" y="1127026"/>
                </a:cubicBezTo>
                <a:cubicBezTo>
                  <a:pt x="1553813" y="1142837"/>
                  <a:pt x="1559243" y="1155601"/>
                  <a:pt x="1556004" y="1166554"/>
                </a:cubicBezTo>
                <a:cubicBezTo>
                  <a:pt x="1550765" y="1184461"/>
                  <a:pt x="1534668" y="1204559"/>
                  <a:pt x="1522571" y="1222085"/>
                </a:cubicBezTo>
                <a:cubicBezTo>
                  <a:pt x="1500092" y="1254375"/>
                  <a:pt x="1474756" y="1282855"/>
                  <a:pt x="1449419" y="1308858"/>
                </a:cubicBezTo>
                <a:cubicBezTo>
                  <a:pt x="1448467" y="1307810"/>
                  <a:pt x="1447419" y="1306858"/>
                  <a:pt x="1446371" y="1305905"/>
                </a:cubicBezTo>
                <a:cubicBezTo>
                  <a:pt x="1445514" y="1300095"/>
                  <a:pt x="1443895" y="1295237"/>
                  <a:pt x="1439037" y="1292189"/>
                </a:cubicBezTo>
                <a:cubicBezTo>
                  <a:pt x="1430845" y="1287046"/>
                  <a:pt x="1423321" y="1287046"/>
                  <a:pt x="1416082" y="1289046"/>
                </a:cubicBezTo>
                <a:cubicBezTo>
                  <a:pt x="1414558" y="1288570"/>
                  <a:pt x="1412653" y="1288189"/>
                  <a:pt x="1410653" y="1287903"/>
                </a:cubicBezTo>
                <a:cubicBezTo>
                  <a:pt x="1400080" y="1271996"/>
                  <a:pt x="1391698" y="1255423"/>
                  <a:pt x="1382744" y="1238754"/>
                </a:cubicBezTo>
                <a:cubicBezTo>
                  <a:pt x="1406176" y="1189510"/>
                  <a:pt x="1433989" y="1141027"/>
                  <a:pt x="1452848" y="1093212"/>
                </a:cubicBezTo>
                <a:cubicBezTo>
                  <a:pt x="1455134" y="1087402"/>
                  <a:pt x="1457325" y="1081687"/>
                  <a:pt x="1459040" y="1075400"/>
                </a:cubicBezTo>
                <a:cubicBezTo>
                  <a:pt x="1464374" y="1056255"/>
                  <a:pt x="1462849" y="1033395"/>
                  <a:pt x="1469898" y="1018345"/>
                </a:cubicBezTo>
                <a:cubicBezTo>
                  <a:pt x="1477423" y="1002248"/>
                  <a:pt x="1493711" y="995866"/>
                  <a:pt x="1475423" y="981388"/>
                </a:cubicBezTo>
                <a:cubicBezTo>
                  <a:pt x="1493520" y="962624"/>
                  <a:pt x="1527620" y="920524"/>
                  <a:pt x="1543717" y="884614"/>
                </a:cubicBezTo>
                <a:cubicBezTo>
                  <a:pt x="1550099" y="870517"/>
                  <a:pt x="1554766" y="850991"/>
                  <a:pt x="1548194" y="841561"/>
                </a:cubicBezTo>
                <a:cubicBezTo>
                  <a:pt x="1543622" y="834989"/>
                  <a:pt x="1536668" y="838323"/>
                  <a:pt x="1531049" y="833751"/>
                </a:cubicBezTo>
                <a:cubicBezTo>
                  <a:pt x="1523524" y="827655"/>
                  <a:pt x="1525334" y="812034"/>
                  <a:pt x="1511903" y="813844"/>
                </a:cubicBezTo>
                <a:cubicBezTo>
                  <a:pt x="1517999" y="797937"/>
                  <a:pt x="1504093" y="776982"/>
                  <a:pt x="1487234" y="789555"/>
                </a:cubicBezTo>
                <a:cubicBezTo>
                  <a:pt x="1482090" y="793365"/>
                  <a:pt x="1483138" y="802128"/>
                  <a:pt x="1474756" y="804604"/>
                </a:cubicBezTo>
                <a:cubicBezTo>
                  <a:pt x="1477994" y="779649"/>
                  <a:pt x="1492091" y="747073"/>
                  <a:pt x="1499711" y="716308"/>
                </a:cubicBezTo>
                <a:cubicBezTo>
                  <a:pt x="1502378" y="705735"/>
                  <a:pt x="1505236" y="681827"/>
                  <a:pt x="1499807" y="678779"/>
                </a:cubicBezTo>
                <a:cubicBezTo>
                  <a:pt x="1489805" y="673159"/>
                  <a:pt x="1477899" y="694305"/>
                  <a:pt x="1476756" y="696496"/>
                </a:cubicBezTo>
                <a:cubicBezTo>
                  <a:pt x="1468565" y="711926"/>
                  <a:pt x="1463802" y="732405"/>
                  <a:pt x="1457420" y="751550"/>
                </a:cubicBezTo>
                <a:cubicBezTo>
                  <a:pt x="1451801" y="768505"/>
                  <a:pt x="1445038" y="806414"/>
                  <a:pt x="1431989" y="807652"/>
                </a:cubicBezTo>
                <a:cubicBezTo>
                  <a:pt x="1416939" y="809081"/>
                  <a:pt x="1412367" y="816415"/>
                  <a:pt x="1401032" y="838704"/>
                </a:cubicBezTo>
                <a:cubicBezTo>
                  <a:pt x="1383125" y="873756"/>
                  <a:pt x="1381792" y="893568"/>
                  <a:pt x="1386459" y="920428"/>
                </a:cubicBezTo>
                <a:cubicBezTo>
                  <a:pt x="1387697" y="927477"/>
                  <a:pt x="1388555" y="940812"/>
                  <a:pt x="1381506" y="951956"/>
                </a:cubicBezTo>
                <a:cubicBezTo>
                  <a:pt x="1376648" y="959671"/>
                  <a:pt x="1369409" y="960433"/>
                  <a:pt x="1365218" y="967101"/>
                </a:cubicBezTo>
                <a:cubicBezTo>
                  <a:pt x="1359694" y="975864"/>
                  <a:pt x="1361313" y="982341"/>
                  <a:pt x="1358456" y="990342"/>
                </a:cubicBezTo>
                <a:cubicBezTo>
                  <a:pt x="1342644" y="1035300"/>
                  <a:pt x="1317212" y="1080734"/>
                  <a:pt x="1288352" y="1120168"/>
                </a:cubicBezTo>
                <a:cubicBezTo>
                  <a:pt x="1274636" y="1138837"/>
                  <a:pt x="1261586" y="1158744"/>
                  <a:pt x="1250728" y="1178270"/>
                </a:cubicBezTo>
                <a:cubicBezTo>
                  <a:pt x="1235297" y="1206083"/>
                  <a:pt x="1224629" y="1235230"/>
                  <a:pt x="1203770" y="1252851"/>
                </a:cubicBezTo>
                <a:cubicBezTo>
                  <a:pt x="1179100" y="1273520"/>
                  <a:pt x="1147286" y="1291046"/>
                  <a:pt x="1116997" y="1307429"/>
                </a:cubicBezTo>
                <a:cubicBezTo>
                  <a:pt x="1084993" y="1324765"/>
                  <a:pt x="1053751" y="1343624"/>
                  <a:pt x="1027557" y="1351435"/>
                </a:cubicBezTo>
                <a:cubicBezTo>
                  <a:pt x="1018985" y="1354006"/>
                  <a:pt x="1009555" y="1355531"/>
                  <a:pt x="999935" y="1357150"/>
                </a:cubicBezTo>
                <a:cubicBezTo>
                  <a:pt x="999173" y="1356673"/>
                  <a:pt x="998506" y="1356102"/>
                  <a:pt x="997649" y="1355626"/>
                </a:cubicBezTo>
                <a:cubicBezTo>
                  <a:pt x="995458" y="1354483"/>
                  <a:pt x="993172" y="1353721"/>
                  <a:pt x="990791" y="1353340"/>
                </a:cubicBezTo>
                <a:cubicBezTo>
                  <a:pt x="991553" y="1348672"/>
                  <a:pt x="992315" y="1344005"/>
                  <a:pt x="993839" y="1341433"/>
                </a:cubicBezTo>
                <a:cubicBezTo>
                  <a:pt x="995934" y="1337814"/>
                  <a:pt x="1000601" y="1336290"/>
                  <a:pt x="1002411" y="1332289"/>
                </a:cubicBezTo>
                <a:cubicBezTo>
                  <a:pt x="1006221" y="1324003"/>
                  <a:pt x="1006983" y="1307810"/>
                  <a:pt x="1008412" y="1294475"/>
                </a:cubicBezTo>
                <a:cubicBezTo>
                  <a:pt x="1009841" y="1281902"/>
                  <a:pt x="1014889" y="1269710"/>
                  <a:pt x="1017365" y="1257899"/>
                </a:cubicBezTo>
                <a:cubicBezTo>
                  <a:pt x="1018604" y="1251708"/>
                  <a:pt x="1017651" y="1243135"/>
                  <a:pt x="1019175" y="1236468"/>
                </a:cubicBezTo>
                <a:cubicBezTo>
                  <a:pt x="1021937" y="1223514"/>
                  <a:pt x="1029653" y="1217418"/>
                  <a:pt x="1021747" y="1205226"/>
                </a:cubicBezTo>
                <a:cubicBezTo>
                  <a:pt x="1032224" y="1193986"/>
                  <a:pt x="1033082" y="1180461"/>
                  <a:pt x="1035749" y="1166078"/>
                </a:cubicBezTo>
                <a:cubicBezTo>
                  <a:pt x="1036415" y="1162459"/>
                  <a:pt x="1038035" y="1158744"/>
                  <a:pt x="1038701" y="1154553"/>
                </a:cubicBezTo>
                <a:cubicBezTo>
                  <a:pt x="1039273" y="1150838"/>
                  <a:pt x="1037082" y="1144742"/>
                  <a:pt x="1037654" y="1142647"/>
                </a:cubicBezTo>
                <a:cubicBezTo>
                  <a:pt x="1040225" y="1134074"/>
                  <a:pt x="1050893" y="1125502"/>
                  <a:pt x="1046798" y="1114929"/>
                </a:cubicBezTo>
                <a:cubicBezTo>
                  <a:pt x="1044988" y="1110262"/>
                  <a:pt x="1040321" y="1106737"/>
                  <a:pt x="1035844" y="1104166"/>
                </a:cubicBezTo>
                <a:cubicBezTo>
                  <a:pt x="1039082" y="1071209"/>
                  <a:pt x="1049941" y="1031109"/>
                  <a:pt x="1066419" y="994628"/>
                </a:cubicBezTo>
                <a:cubicBezTo>
                  <a:pt x="1076135" y="973292"/>
                  <a:pt x="1078897" y="960529"/>
                  <a:pt x="1102328" y="940621"/>
                </a:cubicBezTo>
                <a:cubicBezTo>
                  <a:pt x="1114139" y="930620"/>
                  <a:pt x="1127855" y="920524"/>
                  <a:pt x="1140238" y="910332"/>
                </a:cubicBezTo>
                <a:cubicBezTo>
                  <a:pt x="1152430" y="900235"/>
                  <a:pt x="1164146" y="887948"/>
                  <a:pt x="1175099" y="880804"/>
                </a:cubicBezTo>
                <a:cubicBezTo>
                  <a:pt x="1189958" y="870994"/>
                  <a:pt x="1209199" y="866326"/>
                  <a:pt x="1224629" y="864231"/>
                </a:cubicBezTo>
                <a:cubicBezTo>
                  <a:pt x="1241108" y="861945"/>
                  <a:pt x="1258538" y="864517"/>
                  <a:pt x="1272445" y="856420"/>
                </a:cubicBezTo>
                <a:cubicBezTo>
                  <a:pt x="1258157" y="834989"/>
                  <a:pt x="1241012" y="848134"/>
                  <a:pt x="1225391" y="843657"/>
                </a:cubicBezTo>
                <a:cubicBezTo>
                  <a:pt x="1237298" y="833465"/>
                  <a:pt x="1246156" y="825845"/>
                  <a:pt x="1256729" y="820702"/>
                </a:cubicBezTo>
                <a:cubicBezTo>
                  <a:pt x="1268063" y="815272"/>
                  <a:pt x="1281684" y="816225"/>
                  <a:pt x="1289399" y="805652"/>
                </a:cubicBezTo>
                <a:cubicBezTo>
                  <a:pt x="1279398" y="786602"/>
                  <a:pt x="1258919" y="794413"/>
                  <a:pt x="1243298" y="804795"/>
                </a:cubicBezTo>
                <a:cubicBezTo>
                  <a:pt x="1249775" y="794603"/>
                  <a:pt x="1259110" y="788602"/>
                  <a:pt x="1267968" y="780316"/>
                </a:cubicBezTo>
                <a:cubicBezTo>
                  <a:pt x="1253490" y="760599"/>
                  <a:pt x="1240441" y="778506"/>
                  <a:pt x="1224058" y="788507"/>
                </a:cubicBezTo>
                <a:cubicBezTo>
                  <a:pt x="1213104" y="795175"/>
                  <a:pt x="1195102" y="798413"/>
                  <a:pt x="1186815" y="810986"/>
                </a:cubicBezTo>
                <a:cubicBezTo>
                  <a:pt x="1187863" y="801747"/>
                  <a:pt x="1201674" y="790698"/>
                  <a:pt x="1197959" y="783364"/>
                </a:cubicBezTo>
                <a:cubicBezTo>
                  <a:pt x="1194911" y="777458"/>
                  <a:pt x="1185101" y="777839"/>
                  <a:pt x="1179481" y="780887"/>
                </a:cubicBezTo>
                <a:cubicBezTo>
                  <a:pt x="1167575" y="787364"/>
                  <a:pt x="1169765" y="793841"/>
                  <a:pt x="1165289" y="798413"/>
                </a:cubicBezTo>
                <a:cubicBezTo>
                  <a:pt x="1161479" y="802318"/>
                  <a:pt x="1154430" y="805652"/>
                  <a:pt x="1149572" y="809938"/>
                </a:cubicBezTo>
                <a:cubicBezTo>
                  <a:pt x="1132427" y="825178"/>
                  <a:pt x="1131189" y="833179"/>
                  <a:pt x="1115378" y="842514"/>
                </a:cubicBezTo>
                <a:cubicBezTo>
                  <a:pt x="1103948" y="849277"/>
                  <a:pt x="1096518" y="854420"/>
                  <a:pt x="1084040" y="852706"/>
                </a:cubicBezTo>
                <a:cubicBezTo>
                  <a:pt x="1077087" y="851753"/>
                  <a:pt x="1070134" y="846324"/>
                  <a:pt x="1063085" y="845086"/>
                </a:cubicBezTo>
                <a:cubicBezTo>
                  <a:pt x="1058990" y="844324"/>
                  <a:pt x="1042892" y="846800"/>
                  <a:pt x="1039559" y="845086"/>
                </a:cubicBezTo>
                <a:cubicBezTo>
                  <a:pt x="1034129" y="842419"/>
                  <a:pt x="1031081" y="835180"/>
                  <a:pt x="1026509" y="829084"/>
                </a:cubicBezTo>
                <a:cubicBezTo>
                  <a:pt x="1057466" y="798127"/>
                  <a:pt x="1088041" y="767266"/>
                  <a:pt x="1117568" y="737358"/>
                </a:cubicBezTo>
                <a:cubicBezTo>
                  <a:pt x="1129665" y="725071"/>
                  <a:pt x="1140619" y="709545"/>
                  <a:pt x="1152049" y="700210"/>
                </a:cubicBezTo>
                <a:cubicBezTo>
                  <a:pt x="1162336" y="691828"/>
                  <a:pt x="1182338" y="684685"/>
                  <a:pt x="1190149" y="677160"/>
                </a:cubicBezTo>
                <a:cubicBezTo>
                  <a:pt x="1197864" y="669730"/>
                  <a:pt x="1198055" y="662968"/>
                  <a:pt x="1203770" y="658205"/>
                </a:cubicBezTo>
                <a:cubicBezTo>
                  <a:pt x="1222153" y="642870"/>
                  <a:pt x="1254347" y="636964"/>
                  <a:pt x="1280351" y="622486"/>
                </a:cubicBezTo>
                <a:cubicBezTo>
                  <a:pt x="1308164" y="606961"/>
                  <a:pt x="1333786" y="588482"/>
                  <a:pt x="1357884" y="584672"/>
                </a:cubicBezTo>
                <a:cubicBezTo>
                  <a:pt x="1371600" y="582481"/>
                  <a:pt x="1421225" y="595245"/>
                  <a:pt x="1424273" y="577052"/>
                </a:cubicBezTo>
                <a:cubicBezTo>
                  <a:pt x="1427988" y="554287"/>
                  <a:pt x="1376363" y="555145"/>
                  <a:pt x="1360742" y="550763"/>
                </a:cubicBezTo>
                <a:cubicBezTo>
                  <a:pt x="1374267" y="533237"/>
                  <a:pt x="1394365" y="524855"/>
                  <a:pt x="1407605" y="514092"/>
                </a:cubicBezTo>
                <a:cubicBezTo>
                  <a:pt x="1413034" y="509710"/>
                  <a:pt x="1416463" y="502376"/>
                  <a:pt x="1422368" y="498185"/>
                </a:cubicBezTo>
                <a:cubicBezTo>
                  <a:pt x="1436180" y="488279"/>
                  <a:pt x="1458849" y="487422"/>
                  <a:pt x="1466374" y="467800"/>
                </a:cubicBezTo>
                <a:cubicBezTo>
                  <a:pt x="1422083" y="440464"/>
                  <a:pt x="1396746" y="488184"/>
                  <a:pt x="1368743" y="488946"/>
                </a:cubicBezTo>
                <a:cubicBezTo>
                  <a:pt x="1401985" y="464943"/>
                  <a:pt x="1434179" y="442273"/>
                  <a:pt x="1467803" y="425700"/>
                </a:cubicBezTo>
                <a:cubicBezTo>
                  <a:pt x="1479518" y="419890"/>
                  <a:pt x="1495044" y="417032"/>
                  <a:pt x="1500759" y="402935"/>
                </a:cubicBezTo>
                <a:cubicBezTo>
                  <a:pt x="1473899" y="382266"/>
                  <a:pt x="1441418" y="399030"/>
                  <a:pt x="1415987" y="412270"/>
                </a:cubicBezTo>
                <a:cubicBezTo>
                  <a:pt x="1388078" y="426748"/>
                  <a:pt x="1361789" y="448750"/>
                  <a:pt x="1338644" y="455132"/>
                </a:cubicBezTo>
                <a:cubicBezTo>
                  <a:pt x="1351407" y="436749"/>
                  <a:pt x="1374743" y="430558"/>
                  <a:pt x="1391507" y="416270"/>
                </a:cubicBezTo>
                <a:cubicBezTo>
                  <a:pt x="1398270" y="410460"/>
                  <a:pt x="1401985" y="401792"/>
                  <a:pt x="1408176" y="396172"/>
                </a:cubicBezTo>
                <a:cubicBezTo>
                  <a:pt x="1417701" y="387505"/>
                  <a:pt x="1428274" y="381599"/>
                  <a:pt x="1438085" y="374551"/>
                </a:cubicBezTo>
                <a:cubicBezTo>
                  <a:pt x="1447324" y="367883"/>
                  <a:pt x="1461897" y="360454"/>
                  <a:pt x="1462754" y="347976"/>
                </a:cubicBezTo>
                <a:cubicBezTo>
                  <a:pt x="1440656" y="331974"/>
                  <a:pt x="1424940" y="345690"/>
                  <a:pt x="1408748" y="356167"/>
                </a:cubicBezTo>
                <a:cubicBezTo>
                  <a:pt x="1382363" y="373217"/>
                  <a:pt x="1362170" y="390362"/>
                  <a:pt x="1338834" y="405031"/>
                </a:cubicBezTo>
                <a:cubicBezTo>
                  <a:pt x="1326261" y="412936"/>
                  <a:pt x="1311878" y="416080"/>
                  <a:pt x="1300544" y="422938"/>
                </a:cubicBezTo>
                <a:cubicBezTo>
                  <a:pt x="1281970" y="433987"/>
                  <a:pt x="1271397" y="450941"/>
                  <a:pt x="1250347" y="450465"/>
                </a:cubicBezTo>
                <a:cubicBezTo>
                  <a:pt x="1237869" y="450179"/>
                  <a:pt x="1206341" y="439702"/>
                  <a:pt x="1191006" y="426081"/>
                </a:cubicBezTo>
                <a:cubicBezTo>
                  <a:pt x="1165670" y="403602"/>
                  <a:pt x="1179862" y="353119"/>
                  <a:pt x="1148620" y="336451"/>
                </a:cubicBezTo>
                <a:cubicBezTo>
                  <a:pt x="1135094" y="329307"/>
                  <a:pt x="1119664" y="327021"/>
                  <a:pt x="1112806" y="337879"/>
                </a:cubicBezTo>
                <a:cubicBezTo>
                  <a:pt x="1102900" y="353405"/>
                  <a:pt x="1132523" y="383695"/>
                  <a:pt x="1136714" y="401602"/>
                </a:cubicBezTo>
                <a:cubicBezTo>
                  <a:pt x="1143000" y="428367"/>
                  <a:pt x="1137095" y="486374"/>
                  <a:pt x="1138142" y="520474"/>
                </a:cubicBezTo>
                <a:cubicBezTo>
                  <a:pt x="1138619" y="536476"/>
                  <a:pt x="1142810" y="552097"/>
                  <a:pt x="1139666" y="561431"/>
                </a:cubicBezTo>
                <a:cubicBezTo>
                  <a:pt x="1133856" y="578576"/>
                  <a:pt x="1110329" y="602008"/>
                  <a:pt x="1092708" y="620581"/>
                </a:cubicBezTo>
                <a:cubicBezTo>
                  <a:pt x="1075087" y="639250"/>
                  <a:pt x="1056227" y="655443"/>
                  <a:pt x="1041178" y="667635"/>
                </a:cubicBezTo>
                <a:cubicBezTo>
                  <a:pt x="1006793" y="695353"/>
                  <a:pt x="967931" y="726023"/>
                  <a:pt x="933545" y="749645"/>
                </a:cubicBezTo>
                <a:cubicBezTo>
                  <a:pt x="875252" y="789650"/>
                  <a:pt x="821912" y="825559"/>
                  <a:pt x="773240" y="875756"/>
                </a:cubicBezTo>
                <a:cubicBezTo>
                  <a:pt x="756190" y="893377"/>
                  <a:pt x="741045" y="916523"/>
                  <a:pt x="721900" y="927953"/>
                </a:cubicBezTo>
                <a:cubicBezTo>
                  <a:pt x="695801" y="943574"/>
                  <a:pt x="661035" y="942622"/>
                  <a:pt x="631698" y="954909"/>
                </a:cubicBezTo>
                <a:cubicBezTo>
                  <a:pt x="606362" y="965577"/>
                  <a:pt x="585121" y="979579"/>
                  <a:pt x="559118" y="987389"/>
                </a:cubicBezTo>
                <a:cubicBezTo>
                  <a:pt x="550926" y="961386"/>
                  <a:pt x="539687" y="971482"/>
                  <a:pt x="521780" y="975483"/>
                </a:cubicBezTo>
                <a:cubicBezTo>
                  <a:pt x="511207" y="977864"/>
                  <a:pt x="500729" y="975388"/>
                  <a:pt x="496157" y="976435"/>
                </a:cubicBezTo>
                <a:cubicBezTo>
                  <a:pt x="479870" y="980150"/>
                  <a:pt x="461391" y="990342"/>
                  <a:pt x="441579" y="996914"/>
                </a:cubicBezTo>
                <a:cubicBezTo>
                  <a:pt x="416528" y="1005296"/>
                  <a:pt x="389382" y="1012535"/>
                  <a:pt x="362903" y="1019965"/>
                </a:cubicBezTo>
                <a:cubicBezTo>
                  <a:pt x="361664" y="1012535"/>
                  <a:pt x="361093" y="1004725"/>
                  <a:pt x="359474" y="997867"/>
                </a:cubicBezTo>
                <a:cubicBezTo>
                  <a:pt x="357854" y="991104"/>
                  <a:pt x="356140" y="984151"/>
                  <a:pt x="354425" y="977102"/>
                </a:cubicBezTo>
                <a:cubicBezTo>
                  <a:pt x="354997" y="976626"/>
                  <a:pt x="355568" y="976054"/>
                  <a:pt x="356235" y="975578"/>
                </a:cubicBezTo>
                <a:cubicBezTo>
                  <a:pt x="362522" y="981198"/>
                  <a:pt x="363950" y="988723"/>
                  <a:pt x="371189" y="993961"/>
                </a:cubicBezTo>
                <a:cubicBezTo>
                  <a:pt x="358997" y="976721"/>
                  <a:pt x="385667" y="933954"/>
                  <a:pt x="404717" y="919952"/>
                </a:cubicBezTo>
                <a:cubicBezTo>
                  <a:pt x="415195" y="937478"/>
                  <a:pt x="427101" y="948432"/>
                  <a:pt x="452723" y="955290"/>
                </a:cubicBezTo>
                <a:cubicBezTo>
                  <a:pt x="433578" y="942526"/>
                  <a:pt x="414814" y="929477"/>
                  <a:pt x="427101" y="904903"/>
                </a:cubicBezTo>
                <a:cubicBezTo>
                  <a:pt x="430149" y="907474"/>
                  <a:pt x="434245" y="902712"/>
                  <a:pt x="431197" y="908713"/>
                </a:cubicBezTo>
                <a:cubicBezTo>
                  <a:pt x="436245" y="909189"/>
                  <a:pt x="431197" y="902617"/>
                  <a:pt x="435578" y="899092"/>
                </a:cubicBezTo>
                <a:cubicBezTo>
                  <a:pt x="441103" y="904617"/>
                  <a:pt x="443770" y="911189"/>
                  <a:pt x="451199" y="915856"/>
                </a:cubicBezTo>
                <a:cubicBezTo>
                  <a:pt x="451199" y="915761"/>
                  <a:pt x="451199" y="915666"/>
                  <a:pt x="451199" y="915666"/>
                </a:cubicBezTo>
                <a:cubicBezTo>
                  <a:pt x="453866" y="920524"/>
                  <a:pt x="457010" y="925096"/>
                  <a:pt x="460915" y="929096"/>
                </a:cubicBezTo>
                <a:cubicBezTo>
                  <a:pt x="452342" y="916714"/>
                  <a:pt x="450532" y="901759"/>
                  <a:pt x="446246" y="887281"/>
                </a:cubicBezTo>
                <a:cubicBezTo>
                  <a:pt x="446151" y="886996"/>
                  <a:pt x="446056" y="886710"/>
                  <a:pt x="445961" y="886329"/>
                </a:cubicBezTo>
                <a:cubicBezTo>
                  <a:pt x="446532" y="886043"/>
                  <a:pt x="447104" y="885853"/>
                  <a:pt x="447770" y="885757"/>
                </a:cubicBezTo>
                <a:cubicBezTo>
                  <a:pt x="451104" y="892330"/>
                  <a:pt x="455867" y="898045"/>
                  <a:pt x="461486" y="902426"/>
                </a:cubicBezTo>
                <a:cubicBezTo>
                  <a:pt x="457295" y="897854"/>
                  <a:pt x="454057" y="892615"/>
                  <a:pt x="451961" y="886996"/>
                </a:cubicBezTo>
                <a:cubicBezTo>
                  <a:pt x="452152" y="887091"/>
                  <a:pt x="452342" y="887186"/>
                  <a:pt x="452533" y="887377"/>
                </a:cubicBezTo>
                <a:cubicBezTo>
                  <a:pt x="455295" y="880233"/>
                  <a:pt x="447675" y="877090"/>
                  <a:pt x="450723" y="869946"/>
                </a:cubicBezTo>
                <a:cubicBezTo>
                  <a:pt x="451009" y="870327"/>
                  <a:pt x="451390" y="870708"/>
                  <a:pt x="451676" y="871089"/>
                </a:cubicBezTo>
                <a:cubicBezTo>
                  <a:pt x="453390" y="873280"/>
                  <a:pt x="455105" y="875566"/>
                  <a:pt x="456724" y="877852"/>
                </a:cubicBezTo>
                <a:cubicBezTo>
                  <a:pt x="456914" y="878614"/>
                  <a:pt x="457295" y="879376"/>
                  <a:pt x="457772" y="880042"/>
                </a:cubicBezTo>
                <a:cubicBezTo>
                  <a:pt x="457962" y="880042"/>
                  <a:pt x="458057" y="880042"/>
                  <a:pt x="458248" y="880138"/>
                </a:cubicBezTo>
                <a:cubicBezTo>
                  <a:pt x="463201" y="887377"/>
                  <a:pt x="468059" y="894901"/>
                  <a:pt x="474726" y="900807"/>
                </a:cubicBezTo>
                <a:cubicBezTo>
                  <a:pt x="467963" y="892425"/>
                  <a:pt x="464439" y="882614"/>
                  <a:pt x="459677" y="872899"/>
                </a:cubicBezTo>
                <a:cubicBezTo>
                  <a:pt x="468059" y="872137"/>
                  <a:pt x="477679" y="874518"/>
                  <a:pt x="485966" y="873470"/>
                </a:cubicBezTo>
                <a:cubicBezTo>
                  <a:pt x="485299" y="869946"/>
                  <a:pt x="478917" y="869946"/>
                  <a:pt x="471488" y="868517"/>
                </a:cubicBezTo>
                <a:cubicBezTo>
                  <a:pt x="472059" y="868612"/>
                  <a:pt x="472535" y="868612"/>
                  <a:pt x="473107" y="868708"/>
                </a:cubicBezTo>
                <a:cubicBezTo>
                  <a:pt x="481108" y="869184"/>
                  <a:pt x="489204" y="868422"/>
                  <a:pt x="496443" y="865564"/>
                </a:cubicBezTo>
                <a:cubicBezTo>
                  <a:pt x="488823" y="867088"/>
                  <a:pt x="481013" y="866517"/>
                  <a:pt x="473678" y="864802"/>
                </a:cubicBezTo>
                <a:cubicBezTo>
                  <a:pt x="466725" y="863183"/>
                  <a:pt x="459581" y="859754"/>
                  <a:pt x="457105" y="854706"/>
                </a:cubicBezTo>
                <a:cubicBezTo>
                  <a:pt x="457200" y="854706"/>
                  <a:pt x="457391" y="854706"/>
                  <a:pt x="457581" y="854801"/>
                </a:cubicBezTo>
                <a:cubicBezTo>
                  <a:pt x="461296" y="847276"/>
                  <a:pt x="463677" y="858230"/>
                  <a:pt x="469582" y="858230"/>
                </a:cubicBezTo>
                <a:cubicBezTo>
                  <a:pt x="469297" y="855277"/>
                  <a:pt x="468916" y="852325"/>
                  <a:pt x="468344" y="849467"/>
                </a:cubicBezTo>
                <a:cubicBezTo>
                  <a:pt x="475298" y="856325"/>
                  <a:pt x="485489" y="854515"/>
                  <a:pt x="492347" y="851182"/>
                </a:cubicBezTo>
                <a:cubicBezTo>
                  <a:pt x="484537" y="853468"/>
                  <a:pt x="475202" y="852896"/>
                  <a:pt x="471106" y="846419"/>
                </a:cubicBezTo>
                <a:cubicBezTo>
                  <a:pt x="466916" y="840228"/>
                  <a:pt x="465963" y="832132"/>
                  <a:pt x="465011" y="824131"/>
                </a:cubicBezTo>
                <a:cubicBezTo>
                  <a:pt x="464725" y="821178"/>
                  <a:pt x="464439" y="818130"/>
                  <a:pt x="464153" y="815082"/>
                </a:cubicBezTo>
                <a:lnTo>
                  <a:pt x="463010" y="815272"/>
                </a:lnTo>
                <a:cubicBezTo>
                  <a:pt x="462820" y="806414"/>
                  <a:pt x="464439" y="796984"/>
                  <a:pt x="469202" y="786221"/>
                </a:cubicBezTo>
                <a:cubicBezTo>
                  <a:pt x="473488" y="787364"/>
                  <a:pt x="473774" y="790126"/>
                  <a:pt x="476631" y="791841"/>
                </a:cubicBezTo>
                <a:cubicBezTo>
                  <a:pt x="477869" y="794413"/>
                  <a:pt x="479393" y="796984"/>
                  <a:pt x="481203" y="799366"/>
                </a:cubicBezTo>
                <a:cubicBezTo>
                  <a:pt x="487490" y="808319"/>
                  <a:pt x="499491" y="810129"/>
                  <a:pt x="508349" y="806986"/>
                </a:cubicBezTo>
                <a:cubicBezTo>
                  <a:pt x="498824" y="808510"/>
                  <a:pt x="489014" y="804795"/>
                  <a:pt x="485204" y="796699"/>
                </a:cubicBezTo>
                <a:cubicBezTo>
                  <a:pt x="481108" y="788888"/>
                  <a:pt x="480346" y="779554"/>
                  <a:pt x="479774" y="770314"/>
                </a:cubicBezTo>
                <a:cubicBezTo>
                  <a:pt x="479870" y="765266"/>
                  <a:pt x="479489" y="760123"/>
                  <a:pt x="478822" y="754884"/>
                </a:cubicBezTo>
                <a:cubicBezTo>
                  <a:pt x="480251" y="742882"/>
                  <a:pt x="474726" y="726214"/>
                  <a:pt x="472821" y="714117"/>
                </a:cubicBezTo>
                <a:cubicBezTo>
                  <a:pt x="472535" y="712307"/>
                  <a:pt x="476250" y="709450"/>
                  <a:pt x="475774" y="707735"/>
                </a:cubicBezTo>
                <a:cubicBezTo>
                  <a:pt x="472250" y="696591"/>
                  <a:pt x="459200" y="690590"/>
                  <a:pt x="466725" y="676493"/>
                </a:cubicBezTo>
                <a:cubicBezTo>
                  <a:pt x="467582" y="676588"/>
                  <a:pt x="468059" y="676874"/>
                  <a:pt x="468344" y="677255"/>
                </a:cubicBezTo>
                <a:cubicBezTo>
                  <a:pt x="468535" y="678112"/>
                  <a:pt x="468725" y="679065"/>
                  <a:pt x="468916" y="679922"/>
                </a:cubicBezTo>
                <a:cubicBezTo>
                  <a:pt x="468916" y="680398"/>
                  <a:pt x="469011" y="680779"/>
                  <a:pt x="469202" y="681160"/>
                </a:cubicBezTo>
                <a:cubicBezTo>
                  <a:pt x="469773" y="683256"/>
                  <a:pt x="470440" y="685351"/>
                  <a:pt x="471202" y="687352"/>
                </a:cubicBezTo>
                <a:cubicBezTo>
                  <a:pt x="472916" y="692590"/>
                  <a:pt x="478060" y="697448"/>
                  <a:pt x="483680" y="696591"/>
                </a:cubicBezTo>
                <a:cubicBezTo>
                  <a:pt x="477965" y="696400"/>
                  <a:pt x="474631" y="691447"/>
                  <a:pt x="473774" y="686590"/>
                </a:cubicBezTo>
                <a:cubicBezTo>
                  <a:pt x="473297" y="684399"/>
                  <a:pt x="473012" y="682208"/>
                  <a:pt x="472821" y="679827"/>
                </a:cubicBezTo>
                <a:cubicBezTo>
                  <a:pt x="474536" y="677446"/>
                  <a:pt x="475774" y="673921"/>
                  <a:pt x="478441" y="674302"/>
                </a:cubicBezTo>
                <a:cubicBezTo>
                  <a:pt x="478631" y="676779"/>
                  <a:pt x="479298" y="679065"/>
                  <a:pt x="481203" y="681065"/>
                </a:cubicBezTo>
                <a:cubicBezTo>
                  <a:pt x="479393" y="678303"/>
                  <a:pt x="479393" y="675541"/>
                  <a:pt x="479870" y="672588"/>
                </a:cubicBezTo>
                <a:cubicBezTo>
                  <a:pt x="485966" y="654014"/>
                  <a:pt x="469964" y="637917"/>
                  <a:pt x="455676" y="623344"/>
                </a:cubicBezTo>
                <a:cubicBezTo>
                  <a:pt x="456343" y="623629"/>
                  <a:pt x="457200" y="623725"/>
                  <a:pt x="457962" y="623820"/>
                </a:cubicBezTo>
                <a:cubicBezTo>
                  <a:pt x="461486" y="624010"/>
                  <a:pt x="464534" y="622582"/>
                  <a:pt x="467201" y="620962"/>
                </a:cubicBezTo>
                <a:cubicBezTo>
                  <a:pt x="464249" y="622105"/>
                  <a:pt x="461105" y="622963"/>
                  <a:pt x="458248" y="622296"/>
                </a:cubicBezTo>
                <a:cubicBezTo>
                  <a:pt x="455581" y="621629"/>
                  <a:pt x="453676" y="619534"/>
                  <a:pt x="452342" y="617057"/>
                </a:cubicBezTo>
                <a:cubicBezTo>
                  <a:pt x="457010" y="591625"/>
                  <a:pt x="432054" y="577243"/>
                  <a:pt x="410147" y="561717"/>
                </a:cubicBezTo>
                <a:cubicBezTo>
                  <a:pt x="413290" y="557621"/>
                  <a:pt x="418529" y="557145"/>
                  <a:pt x="423958" y="558383"/>
                </a:cubicBezTo>
                <a:cubicBezTo>
                  <a:pt x="433864" y="563146"/>
                  <a:pt x="443770" y="572194"/>
                  <a:pt x="456057" y="571813"/>
                </a:cubicBezTo>
                <a:cubicBezTo>
                  <a:pt x="449390" y="570861"/>
                  <a:pt x="444341" y="567527"/>
                  <a:pt x="439484" y="563622"/>
                </a:cubicBezTo>
                <a:cubicBezTo>
                  <a:pt x="436245" y="559240"/>
                  <a:pt x="432626" y="556383"/>
                  <a:pt x="428720" y="554668"/>
                </a:cubicBezTo>
                <a:cubicBezTo>
                  <a:pt x="425863" y="552478"/>
                  <a:pt x="422815" y="550573"/>
                  <a:pt x="419195" y="549049"/>
                </a:cubicBezTo>
                <a:cubicBezTo>
                  <a:pt x="404146" y="544191"/>
                  <a:pt x="389192" y="543334"/>
                  <a:pt x="373475" y="546191"/>
                </a:cubicBezTo>
                <a:cubicBezTo>
                  <a:pt x="373285" y="546191"/>
                  <a:pt x="373094" y="546286"/>
                  <a:pt x="372904" y="546286"/>
                </a:cubicBezTo>
                <a:cubicBezTo>
                  <a:pt x="373475" y="544858"/>
                  <a:pt x="373666" y="543524"/>
                  <a:pt x="372332" y="542762"/>
                </a:cubicBezTo>
                <a:cubicBezTo>
                  <a:pt x="377666" y="540857"/>
                  <a:pt x="382905" y="539047"/>
                  <a:pt x="389001" y="539143"/>
                </a:cubicBezTo>
                <a:cubicBezTo>
                  <a:pt x="389954" y="539238"/>
                  <a:pt x="391001" y="539333"/>
                  <a:pt x="391859" y="539333"/>
                </a:cubicBezTo>
                <a:cubicBezTo>
                  <a:pt x="394811" y="539809"/>
                  <a:pt x="398050" y="540667"/>
                  <a:pt x="401479" y="542381"/>
                </a:cubicBezTo>
                <a:cubicBezTo>
                  <a:pt x="401288" y="541524"/>
                  <a:pt x="400812" y="540762"/>
                  <a:pt x="400241" y="540000"/>
                </a:cubicBezTo>
                <a:cubicBezTo>
                  <a:pt x="403193" y="540190"/>
                  <a:pt x="406146" y="540190"/>
                  <a:pt x="409004" y="540000"/>
                </a:cubicBezTo>
                <a:cubicBezTo>
                  <a:pt x="405384" y="539714"/>
                  <a:pt x="401765" y="538952"/>
                  <a:pt x="398145" y="538000"/>
                </a:cubicBezTo>
                <a:cubicBezTo>
                  <a:pt x="394049" y="534761"/>
                  <a:pt x="387953" y="532189"/>
                  <a:pt x="389001" y="526951"/>
                </a:cubicBezTo>
                <a:cubicBezTo>
                  <a:pt x="389001" y="526951"/>
                  <a:pt x="389001" y="526951"/>
                  <a:pt x="389001" y="526951"/>
                </a:cubicBezTo>
                <a:cubicBezTo>
                  <a:pt x="396335" y="526760"/>
                  <a:pt x="403670" y="525712"/>
                  <a:pt x="409861" y="521140"/>
                </a:cubicBezTo>
                <a:cubicBezTo>
                  <a:pt x="393668" y="529332"/>
                  <a:pt x="378524" y="517045"/>
                  <a:pt x="359093" y="522093"/>
                </a:cubicBezTo>
                <a:cubicBezTo>
                  <a:pt x="358712" y="522188"/>
                  <a:pt x="358426" y="522283"/>
                  <a:pt x="358045" y="522379"/>
                </a:cubicBezTo>
                <a:cubicBezTo>
                  <a:pt x="361379" y="515235"/>
                  <a:pt x="361188" y="521426"/>
                  <a:pt x="365474" y="510472"/>
                </a:cubicBezTo>
                <a:cubicBezTo>
                  <a:pt x="363855" y="509710"/>
                  <a:pt x="362236" y="509044"/>
                  <a:pt x="360617" y="508282"/>
                </a:cubicBezTo>
                <a:cubicBezTo>
                  <a:pt x="360617" y="508186"/>
                  <a:pt x="360712" y="508091"/>
                  <a:pt x="360712" y="508091"/>
                </a:cubicBezTo>
                <a:cubicBezTo>
                  <a:pt x="368903" y="507329"/>
                  <a:pt x="377857" y="507139"/>
                  <a:pt x="384905" y="502090"/>
                </a:cubicBezTo>
                <a:cubicBezTo>
                  <a:pt x="377476" y="505615"/>
                  <a:pt x="370046" y="504662"/>
                  <a:pt x="362141" y="503995"/>
                </a:cubicBezTo>
                <a:cubicBezTo>
                  <a:pt x="363760" y="499328"/>
                  <a:pt x="365189" y="494661"/>
                  <a:pt x="368046" y="490660"/>
                </a:cubicBezTo>
                <a:cubicBezTo>
                  <a:pt x="364331" y="494375"/>
                  <a:pt x="361855" y="499233"/>
                  <a:pt x="359378" y="503805"/>
                </a:cubicBezTo>
                <a:cubicBezTo>
                  <a:pt x="355568" y="503519"/>
                  <a:pt x="351568" y="503519"/>
                  <a:pt x="347472" y="504186"/>
                </a:cubicBezTo>
                <a:cubicBezTo>
                  <a:pt x="344138" y="504853"/>
                  <a:pt x="340709" y="506091"/>
                  <a:pt x="337661" y="507805"/>
                </a:cubicBezTo>
                <a:cubicBezTo>
                  <a:pt x="336614" y="508377"/>
                  <a:pt x="335375" y="508948"/>
                  <a:pt x="334137" y="509615"/>
                </a:cubicBezTo>
                <a:cubicBezTo>
                  <a:pt x="340995" y="492565"/>
                  <a:pt x="347567" y="475516"/>
                  <a:pt x="354044" y="458371"/>
                </a:cubicBezTo>
                <a:cubicBezTo>
                  <a:pt x="365665" y="427510"/>
                  <a:pt x="373761" y="394553"/>
                  <a:pt x="388430" y="365502"/>
                </a:cubicBezTo>
                <a:cubicBezTo>
                  <a:pt x="395859" y="350833"/>
                  <a:pt x="405860" y="341023"/>
                  <a:pt x="414623" y="323878"/>
                </a:cubicBezTo>
                <a:cubicBezTo>
                  <a:pt x="427482" y="298636"/>
                  <a:pt x="433102" y="276348"/>
                  <a:pt x="447961" y="254631"/>
                </a:cubicBezTo>
                <a:cubicBezTo>
                  <a:pt x="463391" y="232057"/>
                  <a:pt x="489490" y="209482"/>
                  <a:pt x="505682" y="184622"/>
                </a:cubicBezTo>
                <a:cubicBezTo>
                  <a:pt x="511683" y="175478"/>
                  <a:pt x="517493" y="163286"/>
                  <a:pt x="523399" y="152618"/>
                </a:cubicBezTo>
                <a:cubicBezTo>
                  <a:pt x="529781" y="141093"/>
                  <a:pt x="540639" y="126043"/>
                  <a:pt x="541973" y="118709"/>
                </a:cubicBezTo>
                <a:cubicBezTo>
                  <a:pt x="543306" y="110899"/>
                  <a:pt x="529685" y="83562"/>
                  <a:pt x="524637" y="76418"/>
                </a:cubicBezTo>
                <a:cubicBezTo>
                  <a:pt x="521494" y="72037"/>
                  <a:pt x="514731" y="69465"/>
                  <a:pt x="512064" y="64607"/>
                </a:cubicBezTo>
                <a:cubicBezTo>
                  <a:pt x="509111" y="59083"/>
                  <a:pt x="511112" y="52415"/>
                  <a:pt x="508159" y="47653"/>
                </a:cubicBezTo>
                <a:cubicBezTo>
                  <a:pt x="505968" y="44128"/>
                  <a:pt x="498920" y="39080"/>
                  <a:pt x="494443" y="33175"/>
                </a:cubicBezTo>
                <a:cubicBezTo>
                  <a:pt x="484918" y="20602"/>
                  <a:pt x="482537" y="11648"/>
                  <a:pt x="465106" y="14410"/>
                </a:cubicBezTo>
                <a:cubicBezTo>
                  <a:pt x="458153" y="-4354"/>
                  <a:pt x="430816" y="-7021"/>
                  <a:pt x="425672" y="19840"/>
                </a:cubicBezTo>
                <a:cubicBezTo>
                  <a:pt x="416624" y="-5021"/>
                  <a:pt x="395383" y="11172"/>
                  <a:pt x="383286" y="21840"/>
                </a:cubicBezTo>
                <a:cubicBezTo>
                  <a:pt x="365093" y="37651"/>
                  <a:pt x="342138" y="84895"/>
                  <a:pt x="333185" y="110327"/>
                </a:cubicBezTo>
                <a:cubicBezTo>
                  <a:pt x="314420" y="163381"/>
                  <a:pt x="347472" y="188908"/>
                  <a:pt x="332042" y="239010"/>
                </a:cubicBezTo>
                <a:cubicBezTo>
                  <a:pt x="309658" y="311590"/>
                  <a:pt x="261366" y="381504"/>
                  <a:pt x="215932" y="448846"/>
                </a:cubicBezTo>
                <a:cubicBezTo>
                  <a:pt x="209360" y="458561"/>
                  <a:pt x="202597" y="468181"/>
                  <a:pt x="195834" y="477802"/>
                </a:cubicBezTo>
                <a:cubicBezTo>
                  <a:pt x="192310" y="465419"/>
                  <a:pt x="188500" y="453418"/>
                  <a:pt x="183071" y="442464"/>
                </a:cubicBezTo>
                <a:cubicBezTo>
                  <a:pt x="178499" y="433225"/>
                  <a:pt x="172498" y="422938"/>
                  <a:pt x="162211" y="417985"/>
                </a:cubicBezTo>
                <a:cubicBezTo>
                  <a:pt x="149828" y="436939"/>
                  <a:pt x="163163" y="458942"/>
                  <a:pt x="168307" y="478945"/>
                </a:cubicBezTo>
                <a:cubicBezTo>
                  <a:pt x="170688" y="488279"/>
                  <a:pt x="173450" y="497423"/>
                  <a:pt x="175736" y="506472"/>
                </a:cubicBezTo>
                <a:cubicBezTo>
                  <a:pt x="170212" y="514568"/>
                  <a:pt x="164783" y="522760"/>
                  <a:pt x="159449" y="531237"/>
                </a:cubicBezTo>
                <a:cubicBezTo>
                  <a:pt x="147066" y="524474"/>
                  <a:pt x="135446" y="518092"/>
                  <a:pt x="127826" y="522664"/>
                </a:cubicBezTo>
                <a:cubicBezTo>
                  <a:pt x="122301" y="525903"/>
                  <a:pt x="119253" y="534666"/>
                  <a:pt x="123254" y="545048"/>
                </a:cubicBezTo>
                <a:cubicBezTo>
                  <a:pt x="110204" y="548477"/>
                  <a:pt x="109442" y="562003"/>
                  <a:pt x="115062" y="571432"/>
                </a:cubicBezTo>
                <a:cubicBezTo>
                  <a:pt x="108204" y="562288"/>
                  <a:pt x="99441" y="567051"/>
                  <a:pt x="95917" y="572099"/>
                </a:cubicBezTo>
                <a:cubicBezTo>
                  <a:pt x="88011" y="583815"/>
                  <a:pt x="104680" y="600960"/>
                  <a:pt x="111824" y="615057"/>
                </a:cubicBezTo>
                <a:cubicBezTo>
                  <a:pt x="109157" y="619248"/>
                  <a:pt x="106490" y="623153"/>
                  <a:pt x="103823" y="626773"/>
                </a:cubicBezTo>
                <a:cubicBezTo>
                  <a:pt x="97060" y="632773"/>
                  <a:pt x="90107" y="638393"/>
                  <a:pt x="82677" y="643060"/>
                </a:cubicBezTo>
                <a:cubicBezTo>
                  <a:pt x="75819" y="647251"/>
                  <a:pt x="68485" y="650680"/>
                  <a:pt x="60865" y="651252"/>
                </a:cubicBezTo>
                <a:cubicBezTo>
                  <a:pt x="57245" y="651633"/>
                  <a:pt x="53435" y="650966"/>
                  <a:pt x="50006" y="649347"/>
                </a:cubicBezTo>
                <a:cubicBezTo>
                  <a:pt x="49625" y="646299"/>
                  <a:pt x="49530" y="643156"/>
                  <a:pt x="49816" y="640012"/>
                </a:cubicBezTo>
                <a:cubicBezTo>
                  <a:pt x="49054" y="642775"/>
                  <a:pt x="48578" y="645727"/>
                  <a:pt x="48387" y="648585"/>
                </a:cubicBezTo>
                <a:cubicBezTo>
                  <a:pt x="45149" y="646870"/>
                  <a:pt x="42196" y="644394"/>
                  <a:pt x="39624" y="641251"/>
                </a:cubicBezTo>
                <a:cubicBezTo>
                  <a:pt x="41243" y="645918"/>
                  <a:pt x="44291" y="650490"/>
                  <a:pt x="48387" y="654109"/>
                </a:cubicBezTo>
                <a:cubicBezTo>
                  <a:pt x="48482" y="655824"/>
                  <a:pt x="48768" y="657538"/>
                  <a:pt x="49054" y="659253"/>
                </a:cubicBezTo>
                <a:cubicBezTo>
                  <a:pt x="48006" y="659634"/>
                  <a:pt x="46958" y="659920"/>
                  <a:pt x="45911" y="660301"/>
                </a:cubicBezTo>
                <a:cubicBezTo>
                  <a:pt x="40100" y="658300"/>
                  <a:pt x="34385" y="655348"/>
                  <a:pt x="29147" y="651823"/>
                </a:cubicBezTo>
                <a:cubicBezTo>
                  <a:pt x="32957" y="655443"/>
                  <a:pt x="37243" y="658872"/>
                  <a:pt x="41815" y="661634"/>
                </a:cubicBezTo>
                <a:cubicBezTo>
                  <a:pt x="34385" y="664111"/>
                  <a:pt x="27051" y="666587"/>
                  <a:pt x="20765" y="669445"/>
                </a:cubicBezTo>
                <a:cubicBezTo>
                  <a:pt x="13811" y="672588"/>
                  <a:pt x="6858" y="675826"/>
                  <a:pt x="0" y="679065"/>
                </a:cubicBezTo>
                <a:lnTo>
                  <a:pt x="0" y="2141819"/>
                </a:lnTo>
                <a:lnTo>
                  <a:pt x="381" y="2141819"/>
                </a:lnTo>
                <a:lnTo>
                  <a:pt x="381" y="2921917"/>
                </a:lnTo>
                <a:lnTo>
                  <a:pt x="481489" y="2921917"/>
                </a:lnTo>
                <a:lnTo>
                  <a:pt x="481489" y="2921250"/>
                </a:lnTo>
                <a:lnTo>
                  <a:pt x="4990910" y="2921250"/>
                </a:lnTo>
                <a:cubicBezTo>
                  <a:pt x="4994529" y="2918869"/>
                  <a:pt x="4998149" y="2916488"/>
                  <a:pt x="5001768" y="2913916"/>
                </a:cubicBezTo>
                <a:cubicBezTo>
                  <a:pt x="5011007" y="2907343"/>
                  <a:pt x="5019104" y="2898676"/>
                  <a:pt x="5029677" y="2891341"/>
                </a:cubicBezTo>
                <a:cubicBezTo>
                  <a:pt x="5036630" y="2886484"/>
                  <a:pt x="5048536" y="2884293"/>
                  <a:pt x="5054823" y="2880102"/>
                </a:cubicBezTo>
                <a:cubicBezTo>
                  <a:pt x="5078635" y="2864291"/>
                  <a:pt x="5101114" y="2839049"/>
                  <a:pt x="5124164" y="2815904"/>
                </a:cubicBezTo>
                <a:cubicBezTo>
                  <a:pt x="5181600" y="2758468"/>
                  <a:pt x="5240274" y="2699984"/>
                  <a:pt x="5295043" y="2644358"/>
                </a:cubicBezTo>
                <a:cubicBezTo>
                  <a:pt x="5307140" y="2632071"/>
                  <a:pt x="5317999" y="2616545"/>
                  <a:pt x="5329523" y="2607211"/>
                </a:cubicBezTo>
                <a:cubicBezTo>
                  <a:pt x="5339811" y="2598829"/>
                  <a:pt x="5359813" y="2591685"/>
                  <a:pt x="5367623" y="2584160"/>
                </a:cubicBezTo>
                <a:cubicBezTo>
                  <a:pt x="5375339" y="2576731"/>
                  <a:pt x="5375529" y="2569968"/>
                  <a:pt x="5381244" y="2565206"/>
                </a:cubicBezTo>
                <a:cubicBezTo>
                  <a:pt x="5399627" y="2549870"/>
                  <a:pt x="5431822" y="2543965"/>
                  <a:pt x="5457825" y="2529487"/>
                </a:cubicBezTo>
                <a:cubicBezTo>
                  <a:pt x="5475923" y="2519390"/>
                  <a:pt x="5493067" y="2508151"/>
                  <a:pt x="5509451" y="2500340"/>
                </a:cubicBezTo>
                <a:cubicBezTo>
                  <a:pt x="5508975" y="2501864"/>
                  <a:pt x="5508593" y="2503388"/>
                  <a:pt x="5508212" y="2504722"/>
                </a:cubicBezTo>
                <a:cubicBezTo>
                  <a:pt x="5504974" y="2517676"/>
                  <a:pt x="5507641" y="2534344"/>
                  <a:pt x="5504593" y="2542917"/>
                </a:cubicBezTo>
                <a:cubicBezTo>
                  <a:pt x="5499926" y="2556062"/>
                  <a:pt x="5486877" y="2565587"/>
                  <a:pt x="5481923" y="2576255"/>
                </a:cubicBezTo>
                <a:cubicBezTo>
                  <a:pt x="5478685" y="2583303"/>
                  <a:pt x="5478209" y="2592828"/>
                  <a:pt x="5475733" y="2598924"/>
                </a:cubicBezTo>
                <a:cubicBezTo>
                  <a:pt x="5469160" y="2614926"/>
                  <a:pt x="5455825" y="2631785"/>
                  <a:pt x="5445157" y="2648073"/>
                </a:cubicBezTo>
                <a:cubicBezTo>
                  <a:pt x="5416391" y="2692174"/>
                  <a:pt x="5375910" y="2735417"/>
                  <a:pt x="5342001" y="2770565"/>
                </a:cubicBezTo>
                <a:cubicBezTo>
                  <a:pt x="5320761" y="2792472"/>
                  <a:pt x="5294471" y="2815808"/>
                  <a:pt x="5268182" y="2841335"/>
                </a:cubicBezTo>
                <a:cubicBezTo>
                  <a:pt x="5256658" y="2852575"/>
                  <a:pt x="5245417" y="2867529"/>
                  <a:pt x="5233035" y="2880483"/>
                </a:cubicBezTo>
                <a:cubicBezTo>
                  <a:pt x="5219891" y="2894294"/>
                  <a:pt x="5204841" y="2905724"/>
                  <a:pt x="5197888" y="2919631"/>
                </a:cubicBezTo>
                <a:cubicBezTo>
                  <a:pt x="5197602" y="2920107"/>
                  <a:pt x="5197507" y="2920679"/>
                  <a:pt x="5197221" y="2921155"/>
                </a:cubicBezTo>
                <a:lnTo>
                  <a:pt x="5621084" y="2921155"/>
                </a:lnTo>
                <a:cubicBezTo>
                  <a:pt x="5620512" y="2920012"/>
                  <a:pt x="5619941" y="2918964"/>
                  <a:pt x="5619369" y="2917821"/>
                </a:cubicBezTo>
                <a:cubicBezTo>
                  <a:pt x="5618893" y="2916868"/>
                  <a:pt x="5618512" y="2915821"/>
                  <a:pt x="5618036" y="2914868"/>
                </a:cubicBezTo>
                <a:cubicBezTo>
                  <a:pt x="5617941" y="2914868"/>
                  <a:pt x="5617941" y="2914773"/>
                  <a:pt x="5617845" y="2914773"/>
                </a:cubicBezTo>
                <a:cubicBezTo>
                  <a:pt x="5617559" y="2914201"/>
                  <a:pt x="5617274" y="2913535"/>
                  <a:pt x="5616988" y="2912963"/>
                </a:cubicBezTo>
                <a:cubicBezTo>
                  <a:pt x="5616321" y="2910963"/>
                  <a:pt x="5615655" y="2908867"/>
                  <a:pt x="5614797" y="2906867"/>
                </a:cubicBezTo>
                <a:cubicBezTo>
                  <a:pt x="5612225" y="2900866"/>
                  <a:pt x="5608320" y="2895056"/>
                  <a:pt x="5604605" y="2890675"/>
                </a:cubicBezTo>
                <a:cubicBezTo>
                  <a:pt x="5603462" y="2889246"/>
                  <a:pt x="5602320" y="2887913"/>
                  <a:pt x="5601177" y="2886579"/>
                </a:cubicBezTo>
                <a:cubicBezTo>
                  <a:pt x="5599558" y="2882959"/>
                  <a:pt x="5597652" y="2879435"/>
                  <a:pt x="5595366" y="2875816"/>
                </a:cubicBezTo>
                <a:cubicBezTo>
                  <a:pt x="5591556" y="2870006"/>
                  <a:pt x="5586508" y="2863719"/>
                  <a:pt x="5578507" y="2860099"/>
                </a:cubicBezTo>
                <a:cubicBezTo>
                  <a:pt x="5573840" y="2858004"/>
                  <a:pt x="5568315" y="2857432"/>
                  <a:pt x="5563267" y="2858385"/>
                </a:cubicBezTo>
                <a:cubicBezTo>
                  <a:pt x="5556124" y="2856480"/>
                  <a:pt x="5548598" y="2856671"/>
                  <a:pt x="5541455" y="2858385"/>
                </a:cubicBezTo>
                <a:lnTo>
                  <a:pt x="5541455" y="2858385"/>
                </a:lnTo>
                <a:cubicBezTo>
                  <a:pt x="5541455" y="2858194"/>
                  <a:pt x="5541550" y="2857909"/>
                  <a:pt x="5541550" y="2857718"/>
                </a:cubicBezTo>
                <a:cubicBezTo>
                  <a:pt x="5536978" y="2856575"/>
                  <a:pt x="5532406" y="2855432"/>
                  <a:pt x="5527834" y="2854289"/>
                </a:cubicBezTo>
                <a:cubicBezTo>
                  <a:pt x="5526596" y="2856956"/>
                  <a:pt x="5523452" y="2855718"/>
                  <a:pt x="5520976" y="2855813"/>
                </a:cubicBezTo>
                <a:cubicBezTo>
                  <a:pt x="5516785" y="2855432"/>
                  <a:pt x="5512499" y="2854766"/>
                  <a:pt x="5508022" y="2853908"/>
                </a:cubicBezTo>
                <a:cubicBezTo>
                  <a:pt x="5505069" y="2852860"/>
                  <a:pt x="5502307" y="2851908"/>
                  <a:pt x="5499545" y="2850765"/>
                </a:cubicBezTo>
                <a:lnTo>
                  <a:pt x="5499450" y="2852003"/>
                </a:lnTo>
                <a:cubicBezTo>
                  <a:pt x="5498783" y="2851813"/>
                  <a:pt x="5498116" y="2851622"/>
                  <a:pt x="5497449" y="2851527"/>
                </a:cubicBezTo>
                <a:cubicBezTo>
                  <a:pt x="5486686" y="2848860"/>
                  <a:pt x="5474399" y="2845526"/>
                  <a:pt x="5461635" y="2844383"/>
                </a:cubicBezTo>
                <a:cubicBezTo>
                  <a:pt x="5482781" y="2807712"/>
                  <a:pt x="5503450" y="2771803"/>
                  <a:pt x="5525357" y="2735893"/>
                </a:cubicBezTo>
                <a:cubicBezTo>
                  <a:pt x="5537264" y="2716367"/>
                  <a:pt x="5550789" y="2701318"/>
                  <a:pt x="5563362" y="2683220"/>
                </a:cubicBezTo>
                <a:cubicBezTo>
                  <a:pt x="5572887" y="2669504"/>
                  <a:pt x="5574983" y="2656931"/>
                  <a:pt x="5582984" y="2646740"/>
                </a:cubicBezTo>
                <a:cubicBezTo>
                  <a:pt x="5593747" y="2632928"/>
                  <a:pt x="5617845" y="2624451"/>
                  <a:pt x="5635752" y="2616164"/>
                </a:cubicBezTo>
                <a:cubicBezTo>
                  <a:pt x="5654516" y="2607497"/>
                  <a:pt x="5673948" y="2601496"/>
                  <a:pt x="5690902" y="2590637"/>
                </a:cubicBezTo>
                <a:cubicBezTo>
                  <a:pt x="5698712" y="2585684"/>
                  <a:pt x="5706714" y="2574635"/>
                  <a:pt x="5715667" y="2568444"/>
                </a:cubicBezTo>
                <a:cubicBezTo>
                  <a:pt x="5719477" y="2565872"/>
                  <a:pt x="5724430" y="2564063"/>
                  <a:pt x="5729859" y="2562253"/>
                </a:cubicBezTo>
                <a:cubicBezTo>
                  <a:pt x="5732241" y="2647597"/>
                  <a:pt x="5732145" y="2734179"/>
                  <a:pt x="5736432" y="2821523"/>
                </a:cubicBezTo>
                <a:cubicBezTo>
                  <a:pt x="5738146" y="2855623"/>
                  <a:pt x="5747671" y="2885531"/>
                  <a:pt x="5754720" y="2920012"/>
                </a:cubicBezTo>
                <a:cubicBezTo>
                  <a:pt x="5754815" y="2920393"/>
                  <a:pt x="5754910" y="2920869"/>
                  <a:pt x="5755005" y="2921250"/>
                </a:cubicBezTo>
                <a:lnTo>
                  <a:pt x="6077427" y="2921250"/>
                </a:lnTo>
                <a:cubicBezTo>
                  <a:pt x="6097429" y="2885531"/>
                  <a:pt x="6117526" y="2848955"/>
                  <a:pt x="6138863" y="2813427"/>
                </a:cubicBezTo>
                <a:cubicBezTo>
                  <a:pt x="6159627" y="2778661"/>
                  <a:pt x="6180296" y="2741608"/>
                  <a:pt x="6203251" y="2713986"/>
                </a:cubicBezTo>
                <a:cubicBezTo>
                  <a:pt x="6216396" y="2698079"/>
                  <a:pt x="6245162" y="2686268"/>
                  <a:pt x="6263640" y="2670647"/>
                </a:cubicBezTo>
                <a:cubicBezTo>
                  <a:pt x="6282214" y="2654931"/>
                  <a:pt x="6298692" y="2636167"/>
                  <a:pt x="6315932" y="2621498"/>
                </a:cubicBezTo>
                <a:cubicBezTo>
                  <a:pt x="6334411" y="2605782"/>
                  <a:pt x="6352033" y="2589590"/>
                  <a:pt x="6370987" y="2575683"/>
                </a:cubicBezTo>
                <a:cubicBezTo>
                  <a:pt x="6389275" y="2562443"/>
                  <a:pt x="6415278" y="2551585"/>
                  <a:pt x="6420707" y="2527487"/>
                </a:cubicBezTo>
                <a:cubicBezTo>
                  <a:pt x="6402610" y="2514056"/>
                  <a:pt x="6384036" y="2532630"/>
                  <a:pt x="6369273" y="2542060"/>
                </a:cubicBezTo>
                <a:close/>
                <a:moveTo>
                  <a:pt x="3614833" y="1353054"/>
                </a:moveTo>
                <a:cubicBezTo>
                  <a:pt x="3610356" y="1365151"/>
                  <a:pt x="3615214" y="1373723"/>
                  <a:pt x="3605594" y="1387630"/>
                </a:cubicBezTo>
                <a:cubicBezTo>
                  <a:pt x="3593497" y="1374485"/>
                  <a:pt x="3596830" y="1356007"/>
                  <a:pt x="3614833" y="1353054"/>
                </a:cubicBezTo>
                <a:close/>
                <a:moveTo>
                  <a:pt x="2392966" y="1466020"/>
                </a:moveTo>
                <a:cubicBezTo>
                  <a:pt x="2393728" y="1456114"/>
                  <a:pt x="2386965" y="1441446"/>
                  <a:pt x="2390108" y="1435445"/>
                </a:cubicBezTo>
                <a:cubicBezTo>
                  <a:pt x="2392204" y="1444208"/>
                  <a:pt x="2397347" y="1459543"/>
                  <a:pt x="2392966" y="1466020"/>
                </a:cubicBezTo>
                <a:close/>
                <a:moveTo>
                  <a:pt x="2206466" y="1725767"/>
                </a:moveTo>
                <a:lnTo>
                  <a:pt x="2207705" y="1728625"/>
                </a:lnTo>
                <a:cubicBezTo>
                  <a:pt x="2206943" y="1727958"/>
                  <a:pt x="2206276" y="1727196"/>
                  <a:pt x="2205609" y="1726434"/>
                </a:cubicBezTo>
                <a:cubicBezTo>
                  <a:pt x="2205990" y="1726148"/>
                  <a:pt x="2206181" y="1725958"/>
                  <a:pt x="2206466" y="1725767"/>
                </a:cubicBezTo>
                <a:close/>
                <a:moveTo>
                  <a:pt x="2148745" y="1002820"/>
                </a:moveTo>
                <a:cubicBezTo>
                  <a:pt x="2157317" y="1015869"/>
                  <a:pt x="2147792" y="1028632"/>
                  <a:pt x="2132457" y="1028728"/>
                </a:cubicBezTo>
                <a:cubicBezTo>
                  <a:pt x="2135600" y="1014535"/>
                  <a:pt x="2143792" y="1012630"/>
                  <a:pt x="2148745" y="1002820"/>
                </a:cubicBezTo>
                <a:close/>
                <a:moveTo>
                  <a:pt x="413195" y="51177"/>
                </a:moveTo>
                <a:cubicBezTo>
                  <a:pt x="423481" y="66798"/>
                  <a:pt x="411956" y="82228"/>
                  <a:pt x="393573" y="82324"/>
                </a:cubicBezTo>
                <a:cubicBezTo>
                  <a:pt x="397383" y="65274"/>
                  <a:pt x="407289" y="62988"/>
                  <a:pt x="413195" y="51177"/>
                </a:cubicBezTo>
                <a:close/>
                <a:moveTo>
                  <a:pt x="260699" y="1475164"/>
                </a:moveTo>
                <a:cubicBezTo>
                  <a:pt x="280226" y="1446113"/>
                  <a:pt x="314230" y="1418491"/>
                  <a:pt x="342710" y="1394107"/>
                </a:cubicBezTo>
                <a:cubicBezTo>
                  <a:pt x="358712" y="1380486"/>
                  <a:pt x="375095" y="1367341"/>
                  <a:pt x="391287" y="1354387"/>
                </a:cubicBezTo>
                <a:cubicBezTo>
                  <a:pt x="395383" y="1378676"/>
                  <a:pt x="397955" y="1403727"/>
                  <a:pt x="403003" y="1428873"/>
                </a:cubicBezTo>
                <a:cubicBezTo>
                  <a:pt x="395573" y="1432969"/>
                  <a:pt x="388239" y="1438207"/>
                  <a:pt x="385858" y="1441160"/>
                </a:cubicBezTo>
                <a:cubicBezTo>
                  <a:pt x="385191" y="1441922"/>
                  <a:pt x="368237" y="1473450"/>
                  <a:pt x="367665" y="1475926"/>
                </a:cubicBezTo>
                <a:cubicBezTo>
                  <a:pt x="366522" y="1481165"/>
                  <a:pt x="373856" y="1514407"/>
                  <a:pt x="376428" y="1522694"/>
                </a:cubicBezTo>
                <a:cubicBezTo>
                  <a:pt x="380619" y="1535648"/>
                  <a:pt x="386048" y="1549174"/>
                  <a:pt x="391859" y="1562699"/>
                </a:cubicBezTo>
                <a:lnTo>
                  <a:pt x="248984" y="1497834"/>
                </a:lnTo>
                <a:cubicBezTo>
                  <a:pt x="252412" y="1490119"/>
                  <a:pt x="256032" y="1482118"/>
                  <a:pt x="260699" y="1475164"/>
                </a:cubicBezTo>
                <a:close/>
                <a:moveTo>
                  <a:pt x="81820" y="860516"/>
                </a:moveTo>
                <a:cubicBezTo>
                  <a:pt x="81820" y="860516"/>
                  <a:pt x="81820" y="860516"/>
                  <a:pt x="81820" y="860516"/>
                </a:cubicBezTo>
                <a:cubicBezTo>
                  <a:pt x="83630" y="859754"/>
                  <a:pt x="84487" y="858135"/>
                  <a:pt x="85344" y="856611"/>
                </a:cubicBezTo>
                <a:cubicBezTo>
                  <a:pt x="86011" y="855849"/>
                  <a:pt x="86678" y="855087"/>
                  <a:pt x="87440" y="854325"/>
                </a:cubicBezTo>
                <a:cubicBezTo>
                  <a:pt x="88106" y="853944"/>
                  <a:pt x="88964" y="853753"/>
                  <a:pt x="90107" y="854230"/>
                </a:cubicBezTo>
                <a:cubicBezTo>
                  <a:pt x="91821" y="856230"/>
                  <a:pt x="87535" y="860516"/>
                  <a:pt x="90392" y="862135"/>
                </a:cubicBezTo>
                <a:cubicBezTo>
                  <a:pt x="85630" y="861278"/>
                  <a:pt x="82772" y="865279"/>
                  <a:pt x="78486" y="865660"/>
                </a:cubicBezTo>
                <a:cubicBezTo>
                  <a:pt x="79534" y="863850"/>
                  <a:pt x="80582" y="862135"/>
                  <a:pt x="81820" y="860516"/>
                </a:cubicBezTo>
                <a:close/>
                <a:moveTo>
                  <a:pt x="54769" y="657253"/>
                </a:moveTo>
                <a:cubicBezTo>
                  <a:pt x="54197" y="657443"/>
                  <a:pt x="53626" y="657634"/>
                  <a:pt x="52959" y="657824"/>
                </a:cubicBezTo>
                <a:cubicBezTo>
                  <a:pt x="52769" y="657157"/>
                  <a:pt x="52483" y="656586"/>
                  <a:pt x="52292" y="655919"/>
                </a:cubicBezTo>
                <a:cubicBezTo>
                  <a:pt x="53054" y="656491"/>
                  <a:pt x="53912" y="656872"/>
                  <a:pt x="54769" y="657253"/>
                </a:cubicBezTo>
                <a:close/>
                <a:moveTo>
                  <a:pt x="649224" y="1143599"/>
                </a:moveTo>
                <a:cubicBezTo>
                  <a:pt x="631698" y="1137503"/>
                  <a:pt x="627031" y="1151886"/>
                  <a:pt x="622935" y="1176746"/>
                </a:cubicBezTo>
                <a:cubicBezTo>
                  <a:pt x="620173" y="1193701"/>
                  <a:pt x="616458" y="1202654"/>
                  <a:pt x="622078" y="1215799"/>
                </a:cubicBezTo>
                <a:cubicBezTo>
                  <a:pt x="626269" y="1225514"/>
                  <a:pt x="630460" y="1233420"/>
                  <a:pt x="641318" y="1239611"/>
                </a:cubicBezTo>
                <a:cubicBezTo>
                  <a:pt x="628650" y="1276664"/>
                  <a:pt x="629793" y="1308572"/>
                  <a:pt x="631317" y="1340290"/>
                </a:cubicBezTo>
                <a:cubicBezTo>
                  <a:pt x="625793" y="1337052"/>
                  <a:pt x="623030" y="1328098"/>
                  <a:pt x="619792" y="1320097"/>
                </a:cubicBezTo>
                <a:cubicBezTo>
                  <a:pt x="618363" y="1316668"/>
                  <a:pt x="618935" y="1313620"/>
                  <a:pt x="617982" y="1311715"/>
                </a:cubicBezTo>
                <a:cubicBezTo>
                  <a:pt x="614839" y="1306191"/>
                  <a:pt x="608743" y="1302762"/>
                  <a:pt x="604361" y="1296190"/>
                </a:cubicBezTo>
                <a:cubicBezTo>
                  <a:pt x="595884" y="1283521"/>
                  <a:pt x="591312" y="1265900"/>
                  <a:pt x="582073" y="1254185"/>
                </a:cubicBezTo>
                <a:cubicBezTo>
                  <a:pt x="572643" y="1242088"/>
                  <a:pt x="560546" y="1231229"/>
                  <a:pt x="547592" y="1220847"/>
                </a:cubicBezTo>
                <a:cubicBezTo>
                  <a:pt x="571595" y="1201702"/>
                  <a:pt x="595598" y="1182652"/>
                  <a:pt x="615696" y="1158268"/>
                </a:cubicBezTo>
                <a:cubicBezTo>
                  <a:pt x="619792" y="1153315"/>
                  <a:pt x="629793" y="1144171"/>
                  <a:pt x="630460" y="1142266"/>
                </a:cubicBezTo>
                <a:cubicBezTo>
                  <a:pt x="634365" y="1130645"/>
                  <a:pt x="620268" y="1121501"/>
                  <a:pt x="623221" y="1113881"/>
                </a:cubicBezTo>
                <a:cubicBezTo>
                  <a:pt x="623602" y="1112929"/>
                  <a:pt x="642366" y="1102451"/>
                  <a:pt x="659797" y="1093021"/>
                </a:cubicBezTo>
                <a:cubicBezTo>
                  <a:pt x="654463" y="1109595"/>
                  <a:pt x="651034" y="1127216"/>
                  <a:pt x="649224" y="1143599"/>
                </a:cubicBezTo>
                <a:close/>
                <a:moveTo>
                  <a:pt x="963073" y="1081210"/>
                </a:moveTo>
                <a:cubicBezTo>
                  <a:pt x="957453" y="1086068"/>
                  <a:pt x="949833" y="1081972"/>
                  <a:pt x="940784" y="1089211"/>
                </a:cubicBezTo>
                <a:cubicBezTo>
                  <a:pt x="934784" y="1093974"/>
                  <a:pt x="930783" y="1103023"/>
                  <a:pt x="927164" y="1111690"/>
                </a:cubicBezTo>
                <a:cubicBezTo>
                  <a:pt x="919734" y="1129216"/>
                  <a:pt x="916210" y="1141789"/>
                  <a:pt x="913352" y="1159696"/>
                </a:cubicBezTo>
                <a:cubicBezTo>
                  <a:pt x="912114" y="1167602"/>
                  <a:pt x="912686" y="1177508"/>
                  <a:pt x="910400" y="1183985"/>
                </a:cubicBezTo>
                <a:cubicBezTo>
                  <a:pt x="909352" y="1186843"/>
                  <a:pt x="908780" y="1184747"/>
                  <a:pt x="907256" y="1186652"/>
                </a:cubicBezTo>
                <a:cubicBezTo>
                  <a:pt x="903161" y="1191510"/>
                  <a:pt x="901160" y="1203607"/>
                  <a:pt x="898398" y="1210465"/>
                </a:cubicBezTo>
                <a:cubicBezTo>
                  <a:pt x="892969" y="1223895"/>
                  <a:pt x="893826" y="1240659"/>
                  <a:pt x="888873" y="1254851"/>
                </a:cubicBezTo>
                <a:cubicBezTo>
                  <a:pt x="887825" y="1257804"/>
                  <a:pt x="885349" y="1259423"/>
                  <a:pt x="884301" y="1262376"/>
                </a:cubicBezTo>
                <a:cubicBezTo>
                  <a:pt x="883158" y="1265710"/>
                  <a:pt x="884968" y="1272758"/>
                  <a:pt x="883158" y="1276092"/>
                </a:cubicBezTo>
                <a:cubicBezTo>
                  <a:pt x="880872" y="1280378"/>
                  <a:pt x="877157" y="1283140"/>
                  <a:pt x="875252" y="1288189"/>
                </a:cubicBezTo>
                <a:cubicBezTo>
                  <a:pt x="871538" y="1298285"/>
                  <a:pt x="869156" y="1313525"/>
                  <a:pt x="868299" y="1324955"/>
                </a:cubicBezTo>
                <a:cubicBezTo>
                  <a:pt x="868109" y="1326956"/>
                  <a:pt x="867537" y="1328479"/>
                  <a:pt x="867823" y="1330765"/>
                </a:cubicBezTo>
                <a:cubicBezTo>
                  <a:pt x="867918" y="1331146"/>
                  <a:pt x="867823" y="1331527"/>
                  <a:pt x="867823" y="1331813"/>
                </a:cubicBezTo>
                <a:cubicBezTo>
                  <a:pt x="855631" y="1331908"/>
                  <a:pt x="843153" y="1334861"/>
                  <a:pt x="830961" y="1343148"/>
                </a:cubicBezTo>
                <a:cubicBezTo>
                  <a:pt x="821341" y="1350768"/>
                  <a:pt x="814292" y="1359626"/>
                  <a:pt x="807339" y="1367532"/>
                </a:cubicBezTo>
                <a:cubicBezTo>
                  <a:pt x="804577" y="1360483"/>
                  <a:pt x="803243" y="1350196"/>
                  <a:pt x="806863" y="1342672"/>
                </a:cubicBezTo>
                <a:cubicBezTo>
                  <a:pt x="810482" y="1334861"/>
                  <a:pt x="823436" y="1328670"/>
                  <a:pt x="829628" y="1317335"/>
                </a:cubicBezTo>
                <a:cubicBezTo>
                  <a:pt x="833152" y="1310763"/>
                  <a:pt x="834676" y="1300952"/>
                  <a:pt x="839343" y="1291713"/>
                </a:cubicBezTo>
                <a:cubicBezTo>
                  <a:pt x="843915" y="1282855"/>
                  <a:pt x="852773" y="1274568"/>
                  <a:pt x="856774" y="1265805"/>
                </a:cubicBezTo>
                <a:cubicBezTo>
                  <a:pt x="859346" y="1260090"/>
                  <a:pt x="859346" y="1253137"/>
                  <a:pt x="861441" y="1247231"/>
                </a:cubicBezTo>
                <a:cubicBezTo>
                  <a:pt x="869633" y="1223609"/>
                  <a:pt x="882110" y="1212084"/>
                  <a:pt x="868775" y="1197892"/>
                </a:cubicBezTo>
                <a:cubicBezTo>
                  <a:pt x="899446" y="1136170"/>
                  <a:pt x="889349" y="1090640"/>
                  <a:pt x="854774" y="1050635"/>
                </a:cubicBezTo>
                <a:cubicBezTo>
                  <a:pt x="844106" y="1038253"/>
                  <a:pt x="828008" y="1025203"/>
                  <a:pt x="809625" y="1017012"/>
                </a:cubicBezTo>
                <a:cubicBezTo>
                  <a:pt x="814959" y="1013678"/>
                  <a:pt x="820103" y="1010249"/>
                  <a:pt x="825341" y="1006534"/>
                </a:cubicBezTo>
                <a:cubicBezTo>
                  <a:pt x="834581" y="999962"/>
                  <a:pt x="842677" y="991294"/>
                  <a:pt x="853154" y="983960"/>
                </a:cubicBezTo>
                <a:cubicBezTo>
                  <a:pt x="860108" y="979102"/>
                  <a:pt x="872014" y="976912"/>
                  <a:pt x="878396" y="972721"/>
                </a:cubicBezTo>
                <a:cubicBezTo>
                  <a:pt x="902208" y="956909"/>
                  <a:pt x="924687" y="931668"/>
                  <a:pt x="947738" y="908617"/>
                </a:cubicBezTo>
                <a:cubicBezTo>
                  <a:pt x="966883" y="889377"/>
                  <a:pt x="986219" y="870136"/>
                  <a:pt x="1005459" y="850801"/>
                </a:cubicBezTo>
                <a:cubicBezTo>
                  <a:pt x="1008317" y="855468"/>
                  <a:pt x="1012222" y="860611"/>
                  <a:pt x="1015175" y="866231"/>
                </a:cubicBezTo>
                <a:cubicBezTo>
                  <a:pt x="1016127" y="868041"/>
                  <a:pt x="1015365" y="872137"/>
                  <a:pt x="1016508" y="874232"/>
                </a:cubicBezTo>
                <a:cubicBezTo>
                  <a:pt x="1018318" y="877661"/>
                  <a:pt x="1022223" y="879661"/>
                  <a:pt x="1022794" y="881662"/>
                </a:cubicBezTo>
                <a:cubicBezTo>
                  <a:pt x="1023080" y="882614"/>
                  <a:pt x="1023557" y="902045"/>
                  <a:pt x="1022794" y="905284"/>
                </a:cubicBezTo>
                <a:cubicBezTo>
                  <a:pt x="1020699" y="914047"/>
                  <a:pt x="1011460" y="924048"/>
                  <a:pt x="1008698" y="933573"/>
                </a:cubicBezTo>
                <a:cubicBezTo>
                  <a:pt x="1003840" y="950051"/>
                  <a:pt x="1008793" y="969863"/>
                  <a:pt x="1002983" y="991104"/>
                </a:cubicBezTo>
                <a:cubicBezTo>
                  <a:pt x="997458" y="1011011"/>
                  <a:pt x="984218" y="1037586"/>
                  <a:pt x="973741" y="1059493"/>
                </a:cubicBezTo>
                <a:cubicBezTo>
                  <a:pt x="970502" y="1066256"/>
                  <a:pt x="966026" y="1078639"/>
                  <a:pt x="963073" y="1081210"/>
                </a:cubicBezTo>
                <a:close/>
                <a:moveTo>
                  <a:pt x="1232154" y="1522885"/>
                </a:moveTo>
                <a:cubicBezTo>
                  <a:pt x="1231011" y="1527266"/>
                  <a:pt x="1231011" y="1531648"/>
                  <a:pt x="1231678" y="1536124"/>
                </a:cubicBezTo>
                <a:cubicBezTo>
                  <a:pt x="1215771" y="1521932"/>
                  <a:pt x="1203674" y="1502311"/>
                  <a:pt x="1178814" y="1491071"/>
                </a:cubicBezTo>
                <a:cubicBezTo>
                  <a:pt x="1187672" y="1474402"/>
                  <a:pt x="1215295" y="1503644"/>
                  <a:pt x="1228154" y="1481451"/>
                </a:cubicBezTo>
                <a:cubicBezTo>
                  <a:pt x="1216057" y="1464877"/>
                  <a:pt x="1203198" y="1461925"/>
                  <a:pt x="1189863" y="1462020"/>
                </a:cubicBezTo>
                <a:cubicBezTo>
                  <a:pt x="1209675" y="1446113"/>
                  <a:pt x="1229868" y="1430206"/>
                  <a:pt x="1250347" y="1414204"/>
                </a:cubicBezTo>
                <a:cubicBezTo>
                  <a:pt x="1249013" y="1418110"/>
                  <a:pt x="1248061" y="1422206"/>
                  <a:pt x="1247394" y="1426492"/>
                </a:cubicBezTo>
                <a:cubicBezTo>
                  <a:pt x="1245489" y="1438112"/>
                  <a:pt x="1243584" y="1450781"/>
                  <a:pt x="1246156" y="1462496"/>
                </a:cubicBezTo>
                <a:cubicBezTo>
                  <a:pt x="1248537" y="1473355"/>
                  <a:pt x="1245394" y="1485451"/>
                  <a:pt x="1249394" y="1495739"/>
                </a:cubicBezTo>
                <a:cubicBezTo>
                  <a:pt x="1250633" y="1498786"/>
                  <a:pt x="1251395" y="1501453"/>
                  <a:pt x="1252633" y="1504216"/>
                </a:cubicBezTo>
                <a:cubicBezTo>
                  <a:pt x="1252823" y="1506025"/>
                  <a:pt x="1253014" y="1507645"/>
                  <a:pt x="1253204" y="1509264"/>
                </a:cubicBezTo>
                <a:cubicBezTo>
                  <a:pt x="1250537" y="1508121"/>
                  <a:pt x="1247299" y="1508216"/>
                  <a:pt x="1244537" y="1509073"/>
                </a:cubicBezTo>
                <a:cubicBezTo>
                  <a:pt x="1238060" y="1510597"/>
                  <a:pt x="1233583" y="1517170"/>
                  <a:pt x="1232154" y="1522885"/>
                </a:cubicBezTo>
                <a:close/>
                <a:moveTo>
                  <a:pt x="1254252" y="1529552"/>
                </a:moveTo>
                <a:cubicBezTo>
                  <a:pt x="1254157" y="1531076"/>
                  <a:pt x="1254062" y="1532600"/>
                  <a:pt x="1253871" y="1534124"/>
                </a:cubicBezTo>
                <a:cubicBezTo>
                  <a:pt x="1253585" y="1534696"/>
                  <a:pt x="1253395" y="1535362"/>
                  <a:pt x="1253204" y="1535934"/>
                </a:cubicBezTo>
                <a:cubicBezTo>
                  <a:pt x="1249585" y="1534886"/>
                  <a:pt x="1245775" y="1534600"/>
                  <a:pt x="1242536" y="1535839"/>
                </a:cubicBezTo>
                <a:cubicBezTo>
                  <a:pt x="1239488" y="1528885"/>
                  <a:pt x="1239679" y="1518122"/>
                  <a:pt x="1246632" y="1514789"/>
                </a:cubicBezTo>
                <a:cubicBezTo>
                  <a:pt x="1248918" y="1513455"/>
                  <a:pt x="1251490" y="1513550"/>
                  <a:pt x="1253776" y="1514884"/>
                </a:cubicBezTo>
                <a:cubicBezTo>
                  <a:pt x="1254062" y="1518313"/>
                  <a:pt x="1254347" y="1521742"/>
                  <a:pt x="1254824" y="1524885"/>
                </a:cubicBezTo>
                <a:cubicBezTo>
                  <a:pt x="1253490" y="1525171"/>
                  <a:pt x="1251871" y="1524980"/>
                  <a:pt x="1250442" y="1524599"/>
                </a:cubicBezTo>
                <a:cubicBezTo>
                  <a:pt x="1251680" y="1525171"/>
                  <a:pt x="1253204" y="1525837"/>
                  <a:pt x="1254824" y="1525837"/>
                </a:cubicBezTo>
                <a:cubicBezTo>
                  <a:pt x="1254538" y="1527361"/>
                  <a:pt x="1254347" y="1528695"/>
                  <a:pt x="1254252" y="1529552"/>
                </a:cubicBezTo>
                <a:close/>
                <a:moveTo>
                  <a:pt x="1362837" y="1285903"/>
                </a:moveTo>
                <a:cubicBezTo>
                  <a:pt x="1363790" y="1283521"/>
                  <a:pt x="1364837" y="1281235"/>
                  <a:pt x="1365790" y="1278759"/>
                </a:cubicBezTo>
                <a:cubicBezTo>
                  <a:pt x="1366552" y="1277044"/>
                  <a:pt x="1367314" y="1275235"/>
                  <a:pt x="1368076" y="1273425"/>
                </a:cubicBezTo>
                <a:cubicBezTo>
                  <a:pt x="1371886" y="1281521"/>
                  <a:pt x="1374934" y="1289808"/>
                  <a:pt x="1375791" y="1298476"/>
                </a:cubicBezTo>
                <a:cubicBezTo>
                  <a:pt x="1369409" y="1299047"/>
                  <a:pt x="1366647" y="1292285"/>
                  <a:pt x="1362837" y="1285903"/>
                </a:cubicBezTo>
                <a:close/>
                <a:moveTo>
                  <a:pt x="1487995" y="1688524"/>
                </a:moveTo>
                <a:cubicBezTo>
                  <a:pt x="1481995" y="1685667"/>
                  <a:pt x="1473518" y="1686905"/>
                  <a:pt x="1471232" y="1685191"/>
                </a:cubicBezTo>
                <a:cubicBezTo>
                  <a:pt x="1465612" y="1681095"/>
                  <a:pt x="1460183" y="1666712"/>
                  <a:pt x="1459802" y="1660426"/>
                </a:cubicBezTo>
                <a:cubicBezTo>
                  <a:pt x="1459802" y="1660235"/>
                  <a:pt x="1459802" y="1659949"/>
                  <a:pt x="1459802" y="1659759"/>
                </a:cubicBezTo>
                <a:cubicBezTo>
                  <a:pt x="1460373" y="1660426"/>
                  <a:pt x="1460945" y="1661092"/>
                  <a:pt x="1461516" y="1661759"/>
                </a:cubicBezTo>
                <a:cubicBezTo>
                  <a:pt x="1462278" y="1662426"/>
                  <a:pt x="1462564" y="1662807"/>
                  <a:pt x="1463326" y="1663474"/>
                </a:cubicBezTo>
                <a:cubicBezTo>
                  <a:pt x="1462754" y="1662616"/>
                  <a:pt x="1462469" y="1662140"/>
                  <a:pt x="1461992" y="1661283"/>
                </a:cubicBezTo>
                <a:cubicBezTo>
                  <a:pt x="1461230" y="1660045"/>
                  <a:pt x="1460564" y="1658806"/>
                  <a:pt x="1459897" y="1657473"/>
                </a:cubicBezTo>
                <a:cubicBezTo>
                  <a:pt x="1459897" y="1656806"/>
                  <a:pt x="1459897" y="1656044"/>
                  <a:pt x="1459897" y="1655377"/>
                </a:cubicBezTo>
                <a:lnTo>
                  <a:pt x="1460373" y="1656139"/>
                </a:lnTo>
                <a:cubicBezTo>
                  <a:pt x="1461326" y="1657664"/>
                  <a:pt x="1462469" y="1659187"/>
                  <a:pt x="1463707" y="1660711"/>
                </a:cubicBezTo>
                <a:cubicBezTo>
                  <a:pt x="1463040" y="1659759"/>
                  <a:pt x="1462469" y="1658902"/>
                  <a:pt x="1461992" y="1657949"/>
                </a:cubicBezTo>
                <a:lnTo>
                  <a:pt x="1461421" y="1656901"/>
                </a:lnTo>
                <a:cubicBezTo>
                  <a:pt x="1462373" y="1657759"/>
                  <a:pt x="1463231" y="1658616"/>
                  <a:pt x="1464183" y="1659473"/>
                </a:cubicBezTo>
                <a:cubicBezTo>
                  <a:pt x="1466088" y="1661188"/>
                  <a:pt x="1468184" y="1662712"/>
                  <a:pt x="1470470" y="1664045"/>
                </a:cubicBezTo>
                <a:cubicBezTo>
                  <a:pt x="1471327" y="1664617"/>
                  <a:pt x="1471898" y="1664712"/>
                  <a:pt x="1472851" y="1665188"/>
                </a:cubicBezTo>
                <a:cubicBezTo>
                  <a:pt x="1472089" y="1664426"/>
                  <a:pt x="1471613" y="1664140"/>
                  <a:pt x="1470946" y="1663378"/>
                </a:cubicBezTo>
                <a:cubicBezTo>
                  <a:pt x="1470279" y="1662712"/>
                  <a:pt x="1469612" y="1662045"/>
                  <a:pt x="1469041" y="1661378"/>
                </a:cubicBezTo>
                <a:cubicBezTo>
                  <a:pt x="1471041" y="1662712"/>
                  <a:pt x="1473041" y="1663855"/>
                  <a:pt x="1475232" y="1664712"/>
                </a:cubicBezTo>
                <a:cubicBezTo>
                  <a:pt x="1476089" y="1665093"/>
                  <a:pt x="1476661" y="1665093"/>
                  <a:pt x="1477518" y="1665379"/>
                </a:cubicBezTo>
                <a:cubicBezTo>
                  <a:pt x="1476661" y="1664902"/>
                  <a:pt x="1476280" y="1664712"/>
                  <a:pt x="1475518" y="1664140"/>
                </a:cubicBezTo>
                <a:cubicBezTo>
                  <a:pt x="1473518" y="1662807"/>
                  <a:pt x="1471803" y="1661188"/>
                  <a:pt x="1470279" y="1659378"/>
                </a:cubicBezTo>
                <a:cubicBezTo>
                  <a:pt x="1468469" y="1657282"/>
                  <a:pt x="1466945" y="1654996"/>
                  <a:pt x="1465517" y="1652615"/>
                </a:cubicBezTo>
                <a:lnTo>
                  <a:pt x="1466755" y="1653758"/>
                </a:lnTo>
                <a:cubicBezTo>
                  <a:pt x="1468279" y="1655092"/>
                  <a:pt x="1469993" y="1656330"/>
                  <a:pt x="1471613" y="1657378"/>
                </a:cubicBezTo>
                <a:cubicBezTo>
                  <a:pt x="1472279" y="1657759"/>
                  <a:pt x="1472565" y="1658044"/>
                  <a:pt x="1473232" y="1658330"/>
                </a:cubicBezTo>
                <a:cubicBezTo>
                  <a:pt x="1472660" y="1657854"/>
                  <a:pt x="1472470" y="1657473"/>
                  <a:pt x="1471898" y="1656997"/>
                </a:cubicBezTo>
                <a:cubicBezTo>
                  <a:pt x="1470565" y="1655568"/>
                  <a:pt x="1469327" y="1654139"/>
                  <a:pt x="1468184" y="1652425"/>
                </a:cubicBezTo>
                <a:cubicBezTo>
                  <a:pt x="1466850" y="1650615"/>
                  <a:pt x="1465707" y="1648615"/>
                  <a:pt x="1464564" y="1646614"/>
                </a:cubicBezTo>
                <a:cubicBezTo>
                  <a:pt x="1464945" y="1646995"/>
                  <a:pt x="1465136" y="1647281"/>
                  <a:pt x="1465517" y="1647662"/>
                </a:cubicBezTo>
                <a:cubicBezTo>
                  <a:pt x="1465136" y="1647091"/>
                  <a:pt x="1465040" y="1646805"/>
                  <a:pt x="1464659" y="1646138"/>
                </a:cubicBezTo>
                <a:cubicBezTo>
                  <a:pt x="1463993" y="1644805"/>
                  <a:pt x="1463421" y="1643376"/>
                  <a:pt x="1463040" y="1642042"/>
                </a:cubicBezTo>
                <a:cubicBezTo>
                  <a:pt x="1463421" y="1642519"/>
                  <a:pt x="1463897" y="1642900"/>
                  <a:pt x="1464278" y="1643281"/>
                </a:cubicBezTo>
                <a:cubicBezTo>
                  <a:pt x="1464755" y="1644138"/>
                  <a:pt x="1465136" y="1645090"/>
                  <a:pt x="1465898" y="1645852"/>
                </a:cubicBezTo>
                <a:cubicBezTo>
                  <a:pt x="1465517" y="1645186"/>
                  <a:pt x="1465136" y="1644614"/>
                  <a:pt x="1464945" y="1643947"/>
                </a:cubicBezTo>
                <a:lnTo>
                  <a:pt x="1464945" y="1643852"/>
                </a:lnTo>
                <a:cubicBezTo>
                  <a:pt x="1466279" y="1645186"/>
                  <a:pt x="1467612" y="1646424"/>
                  <a:pt x="1469041" y="1647472"/>
                </a:cubicBezTo>
                <a:cubicBezTo>
                  <a:pt x="1470565" y="1648615"/>
                  <a:pt x="1472089" y="1649758"/>
                  <a:pt x="1473613" y="1650615"/>
                </a:cubicBezTo>
                <a:cubicBezTo>
                  <a:pt x="1474184" y="1650996"/>
                  <a:pt x="1474565" y="1651091"/>
                  <a:pt x="1475137" y="1651377"/>
                </a:cubicBezTo>
                <a:cubicBezTo>
                  <a:pt x="1474661" y="1650996"/>
                  <a:pt x="1474470" y="1650710"/>
                  <a:pt x="1473994" y="1650234"/>
                </a:cubicBezTo>
                <a:cubicBezTo>
                  <a:pt x="1473327" y="1649567"/>
                  <a:pt x="1472565" y="1648805"/>
                  <a:pt x="1471898" y="1648043"/>
                </a:cubicBezTo>
                <a:cubicBezTo>
                  <a:pt x="1472374" y="1648329"/>
                  <a:pt x="1472851" y="1648519"/>
                  <a:pt x="1473327" y="1648710"/>
                </a:cubicBezTo>
                <a:cubicBezTo>
                  <a:pt x="1473899" y="1648996"/>
                  <a:pt x="1474184" y="1649091"/>
                  <a:pt x="1474756" y="1649377"/>
                </a:cubicBezTo>
                <a:cubicBezTo>
                  <a:pt x="1474280" y="1648900"/>
                  <a:pt x="1473994" y="1648710"/>
                  <a:pt x="1473518" y="1648329"/>
                </a:cubicBezTo>
                <a:cubicBezTo>
                  <a:pt x="1472184" y="1647376"/>
                  <a:pt x="1471136" y="1646233"/>
                  <a:pt x="1470184" y="1645090"/>
                </a:cubicBezTo>
                <a:cubicBezTo>
                  <a:pt x="1469136" y="1643662"/>
                  <a:pt x="1468184" y="1642233"/>
                  <a:pt x="1467707" y="1640709"/>
                </a:cubicBezTo>
                <a:lnTo>
                  <a:pt x="1468374" y="1641471"/>
                </a:lnTo>
                <a:cubicBezTo>
                  <a:pt x="1469136" y="1642423"/>
                  <a:pt x="1470279" y="1643185"/>
                  <a:pt x="1471136" y="1643852"/>
                </a:cubicBezTo>
                <a:cubicBezTo>
                  <a:pt x="1471613" y="1644138"/>
                  <a:pt x="1471803" y="1644233"/>
                  <a:pt x="1472184" y="1644424"/>
                </a:cubicBezTo>
                <a:cubicBezTo>
                  <a:pt x="1471803" y="1644043"/>
                  <a:pt x="1471708" y="1643852"/>
                  <a:pt x="1471327" y="1643566"/>
                </a:cubicBezTo>
                <a:cubicBezTo>
                  <a:pt x="1470565" y="1642614"/>
                  <a:pt x="1469803" y="1641757"/>
                  <a:pt x="1469327" y="1640709"/>
                </a:cubicBezTo>
                <a:cubicBezTo>
                  <a:pt x="1467993" y="1638232"/>
                  <a:pt x="1467422" y="1635565"/>
                  <a:pt x="1467231" y="1632708"/>
                </a:cubicBezTo>
                <a:cubicBezTo>
                  <a:pt x="1467993" y="1634899"/>
                  <a:pt x="1469136" y="1636708"/>
                  <a:pt x="1470470" y="1637947"/>
                </a:cubicBezTo>
                <a:cubicBezTo>
                  <a:pt x="1470946" y="1638328"/>
                  <a:pt x="1471327" y="1638709"/>
                  <a:pt x="1471708" y="1638994"/>
                </a:cubicBezTo>
                <a:cubicBezTo>
                  <a:pt x="1473708" y="1643662"/>
                  <a:pt x="1475804" y="1648329"/>
                  <a:pt x="1477804" y="1652996"/>
                </a:cubicBezTo>
                <a:cubicBezTo>
                  <a:pt x="1483709" y="1666807"/>
                  <a:pt x="1490091" y="1681381"/>
                  <a:pt x="1496854" y="1696144"/>
                </a:cubicBezTo>
                <a:cubicBezTo>
                  <a:pt x="1493425" y="1693287"/>
                  <a:pt x="1491234" y="1690144"/>
                  <a:pt x="1487995" y="1688524"/>
                </a:cubicBezTo>
                <a:close/>
                <a:moveTo>
                  <a:pt x="1670399" y="2099909"/>
                </a:moveTo>
                <a:cubicBezTo>
                  <a:pt x="1666685" y="2098576"/>
                  <a:pt x="1663541" y="2094766"/>
                  <a:pt x="1659160" y="2093051"/>
                </a:cubicBezTo>
                <a:cubicBezTo>
                  <a:pt x="1650968" y="2089813"/>
                  <a:pt x="1635538" y="2083812"/>
                  <a:pt x="1627727" y="2081621"/>
                </a:cubicBezTo>
                <a:cubicBezTo>
                  <a:pt x="1622012" y="2080002"/>
                  <a:pt x="1612583" y="2081716"/>
                  <a:pt x="1608201" y="2080002"/>
                </a:cubicBezTo>
                <a:cubicBezTo>
                  <a:pt x="1605439" y="2078954"/>
                  <a:pt x="1602486" y="2073811"/>
                  <a:pt x="1600010" y="2072477"/>
                </a:cubicBezTo>
                <a:cubicBezTo>
                  <a:pt x="1602677" y="2067143"/>
                  <a:pt x="1605534" y="2062000"/>
                  <a:pt x="1608677" y="2057047"/>
                </a:cubicBezTo>
                <a:cubicBezTo>
                  <a:pt x="1622489" y="2035139"/>
                  <a:pt x="1633442" y="2010565"/>
                  <a:pt x="1645539" y="1988371"/>
                </a:cubicBezTo>
                <a:cubicBezTo>
                  <a:pt x="1651064" y="1996277"/>
                  <a:pt x="1656588" y="2004183"/>
                  <a:pt x="1660493" y="2013232"/>
                </a:cubicBezTo>
                <a:cubicBezTo>
                  <a:pt x="1667828" y="2030472"/>
                  <a:pt x="1671923" y="2051903"/>
                  <a:pt x="1678019" y="2071715"/>
                </a:cubicBezTo>
                <a:cubicBezTo>
                  <a:pt x="1681258" y="2082193"/>
                  <a:pt x="1684401" y="2092575"/>
                  <a:pt x="1687544" y="2103053"/>
                </a:cubicBezTo>
                <a:cubicBezTo>
                  <a:pt x="1681924" y="2101433"/>
                  <a:pt x="1675829" y="2101814"/>
                  <a:pt x="1670399" y="2099909"/>
                </a:cubicBezTo>
                <a:close/>
                <a:moveTo>
                  <a:pt x="1955578" y="2057142"/>
                </a:moveTo>
                <a:cubicBezTo>
                  <a:pt x="1948720" y="2056761"/>
                  <a:pt x="1943100" y="2055332"/>
                  <a:pt x="1938242" y="2053237"/>
                </a:cubicBezTo>
                <a:cubicBezTo>
                  <a:pt x="1944815" y="2037616"/>
                  <a:pt x="1952054" y="2022471"/>
                  <a:pt x="1959864" y="2007993"/>
                </a:cubicBezTo>
                <a:cubicBezTo>
                  <a:pt x="1960626" y="2023709"/>
                  <a:pt x="1960055" y="2039616"/>
                  <a:pt x="1955578" y="2057142"/>
                </a:cubicBezTo>
                <a:close/>
                <a:moveTo>
                  <a:pt x="2692051" y="2100290"/>
                </a:moveTo>
                <a:cubicBezTo>
                  <a:pt x="2694622" y="2108291"/>
                  <a:pt x="2698623" y="2115911"/>
                  <a:pt x="2704243" y="2122579"/>
                </a:cubicBezTo>
                <a:lnTo>
                  <a:pt x="2710339" y="2129056"/>
                </a:lnTo>
                <a:cubicBezTo>
                  <a:pt x="2700909" y="2122579"/>
                  <a:pt x="2693384" y="2113816"/>
                  <a:pt x="2688431" y="2103529"/>
                </a:cubicBezTo>
                <a:cubicBezTo>
                  <a:pt x="2689670" y="2102481"/>
                  <a:pt x="2690908" y="2101338"/>
                  <a:pt x="2692051" y="2100290"/>
                </a:cubicBezTo>
                <a:close/>
                <a:moveTo>
                  <a:pt x="2680811" y="2110673"/>
                </a:moveTo>
                <a:cubicBezTo>
                  <a:pt x="2682145" y="2114006"/>
                  <a:pt x="2683764" y="2117149"/>
                  <a:pt x="2685574" y="2120293"/>
                </a:cubicBezTo>
                <a:cubicBezTo>
                  <a:pt x="2689574" y="2126198"/>
                  <a:pt x="2693765" y="2131913"/>
                  <a:pt x="2699004" y="2136676"/>
                </a:cubicBezTo>
                <a:lnTo>
                  <a:pt x="2693956" y="2132580"/>
                </a:lnTo>
                <a:cubicBezTo>
                  <a:pt x="2689479" y="2128579"/>
                  <a:pt x="2685193" y="2124103"/>
                  <a:pt x="2681669" y="2118959"/>
                </a:cubicBezTo>
                <a:cubicBezTo>
                  <a:pt x="2687574" y="2128199"/>
                  <a:pt x="2695289" y="2135914"/>
                  <a:pt x="2703957" y="2141819"/>
                </a:cubicBezTo>
                <a:lnTo>
                  <a:pt x="2710244" y="2146010"/>
                </a:lnTo>
                <a:cubicBezTo>
                  <a:pt x="2711005" y="2146487"/>
                  <a:pt x="2711768" y="2146963"/>
                  <a:pt x="2712530" y="2147439"/>
                </a:cubicBezTo>
                <a:cubicBezTo>
                  <a:pt x="2712530" y="2148106"/>
                  <a:pt x="2712530" y="2148677"/>
                  <a:pt x="2712530" y="2149344"/>
                </a:cubicBezTo>
                <a:cubicBezTo>
                  <a:pt x="2701195" y="2143629"/>
                  <a:pt x="2689765" y="2136104"/>
                  <a:pt x="2681097" y="2125055"/>
                </a:cubicBezTo>
                <a:cubicBezTo>
                  <a:pt x="2678335" y="2121626"/>
                  <a:pt x="2676906" y="2119245"/>
                  <a:pt x="2674906" y="2116197"/>
                </a:cubicBezTo>
                <a:cubicBezTo>
                  <a:pt x="2676906" y="2114387"/>
                  <a:pt x="2678811" y="2112578"/>
                  <a:pt x="2680811" y="2110673"/>
                </a:cubicBezTo>
                <a:close/>
                <a:moveTo>
                  <a:pt x="2674620" y="2116483"/>
                </a:moveTo>
                <a:cubicBezTo>
                  <a:pt x="2676335" y="2119721"/>
                  <a:pt x="2677573" y="2122198"/>
                  <a:pt x="2679954" y="2125912"/>
                </a:cubicBezTo>
                <a:cubicBezTo>
                  <a:pt x="2688051" y="2138200"/>
                  <a:pt x="2699480" y="2147153"/>
                  <a:pt x="2711101" y="2154392"/>
                </a:cubicBezTo>
                <a:cubicBezTo>
                  <a:pt x="2711768" y="2154773"/>
                  <a:pt x="2712530" y="2155154"/>
                  <a:pt x="2713196" y="2155535"/>
                </a:cubicBezTo>
                <a:cubicBezTo>
                  <a:pt x="2713768" y="2159821"/>
                  <a:pt x="2714530" y="2164203"/>
                  <a:pt x="2715006" y="2168585"/>
                </a:cubicBezTo>
                <a:cubicBezTo>
                  <a:pt x="2705481" y="2165156"/>
                  <a:pt x="2695861" y="2160583"/>
                  <a:pt x="2686622" y="2154392"/>
                </a:cubicBezTo>
                <a:cubicBezTo>
                  <a:pt x="2681383" y="2150296"/>
                  <a:pt x="2678526" y="2148582"/>
                  <a:pt x="2673572" y="2143820"/>
                </a:cubicBezTo>
                <a:cubicBezTo>
                  <a:pt x="2678144" y="2148963"/>
                  <a:pt x="2680811" y="2150868"/>
                  <a:pt x="2685764" y="2155345"/>
                </a:cubicBezTo>
                <a:cubicBezTo>
                  <a:pt x="2692908" y="2160869"/>
                  <a:pt x="2700338" y="2165346"/>
                  <a:pt x="2707862" y="2169156"/>
                </a:cubicBezTo>
                <a:cubicBezTo>
                  <a:pt x="2684526" y="2165156"/>
                  <a:pt x="2662904" y="2157536"/>
                  <a:pt x="2646617" y="2145058"/>
                </a:cubicBezTo>
                <a:cubicBezTo>
                  <a:pt x="2654522" y="2136295"/>
                  <a:pt x="2664524" y="2126198"/>
                  <a:pt x="2674620" y="2116483"/>
                </a:cubicBezTo>
                <a:close/>
                <a:moveTo>
                  <a:pt x="2638711" y="2154487"/>
                </a:moveTo>
                <a:cubicBezTo>
                  <a:pt x="2641568" y="2156869"/>
                  <a:pt x="2644616" y="2159155"/>
                  <a:pt x="2647664" y="2161345"/>
                </a:cubicBezTo>
                <a:cubicBezTo>
                  <a:pt x="2644426" y="2159441"/>
                  <a:pt x="2641283" y="2157345"/>
                  <a:pt x="2638235" y="2155059"/>
                </a:cubicBezTo>
                <a:cubicBezTo>
                  <a:pt x="2638425" y="2154773"/>
                  <a:pt x="2638520" y="2154583"/>
                  <a:pt x="2638711" y="2154487"/>
                </a:cubicBezTo>
                <a:close/>
                <a:moveTo>
                  <a:pt x="2634996" y="2161060"/>
                </a:moveTo>
                <a:cubicBezTo>
                  <a:pt x="2638901" y="2164298"/>
                  <a:pt x="2643092" y="2167441"/>
                  <a:pt x="2647474" y="2170204"/>
                </a:cubicBezTo>
                <a:cubicBezTo>
                  <a:pt x="2642997" y="2167918"/>
                  <a:pt x="2638997" y="2164965"/>
                  <a:pt x="2634901" y="2162107"/>
                </a:cubicBezTo>
                <a:cubicBezTo>
                  <a:pt x="2634901" y="2161727"/>
                  <a:pt x="2634996" y="2161441"/>
                  <a:pt x="2634996" y="2161060"/>
                </a:cubicBezTo>
                <a:close/>
                <a:moveTo>
                  <a:pt x="2634044" y="2169632"/>
                </a:moveTo>
                <a:cubicBezTo>
                  <a:pt x="2636711" y="2171537"/>
                  <a:pt x="2639568" y="2173442"/>
                  <a:pt x="2642426" y="2175062"/>
                </a:cubicBezTo>
                <a:cubicBezTo>
                  <a:pt x="2639473" y="2173633"/>
                  <a:pt x="2636711" y="2171728"/>
                  <a:pt x="2634044" y="2169918"/>
                </a:cubicBezTo>
                <a:cubicBezTo>
                  <a:pt x="2634044" y="2169823"/>
                  <a:pt x="2634044" y="2169728"/>
                  <a:pt x="2634044" y="2169632"/>
                </a:cubicBezTo>
                <a:close/>
                <a:moveTo>
                  <a:pt x="2631567" y="2182682"/>
                </a:moveTo>
                <a:cubicBezTo>
                  <a:pt x="2642521" y="2189920"/>
                  <a:pt x="2654427" y="2195540"/>
                  <a:pt x="2666714" y="2199350"/>
                </a:cubicBezTo>
                <a:cubicBezTo>
                  <a:pt x="2675287" y="2202303"/>
                  <a:pt x="2684050" y="2204779"/>
                  <a:pt x="2692908" y="2206589"/>
                </a:cubicBezTo>
                <a:cubicBezTo>
                  <a:pt x="2672715" y="2203637"/>
                  <a:pt x="2652617" y="2197445"/>
                  <a:pt x="2634044" y="2187158"/>
                </a:cubicBezTo>
                <a:cubicBezTo>
                  <a:pt x="2632996" y="2186491"/>
                  <a:pt x="2632043" y="2185729"/>
                  <a:pt x="2630996" y="2185158"/>
                </a:cubicBezTo>
                <a:cubicBezTo>
                  <a:pt x="2631186" y="2184301"/>
                  <a:pt x="2631377" y="2183444"/>
                  <a:pt x="2631567" y="2182682"/>
                </a:cubicBezTo>
                <a:close/>
                <a:moveTo>
                  <a:pt x="2657475" y="2177919"/>
                </a:moveTo>
                <a:lnTo>
                  <a:pt x="2663285" y="2180300"/>
                </a:lnTo>
                <a:lnTo>
                  <a:pt x="2669667" y="2182872"/>
                </a:lnTo>
                <a:cubicBezTo>
                  <a:pt x="2665667" y="2181157"/>
                  <a:pt x="2661380" y="2179919"/>
                  <a:pt x="2657475" y="2177919"/>
                </a:cubicBezTo>
                <a:close/>
                <a:moveTo>
                  <a:pt x="2630138" y="2187825"/>
                </a:moveTo>
                <a:cubicBezTo>
                  <a:pt x="2631853" y="2188873"/>
                  <a:pt x="2633663" y="2190016"/>
                  <a:pt x="2635377" y="2190968"/>
                </a:cubicBezTo>
                <a:lnTo>
                  <a:pt x="2641187" y="2194492"/>
                </a:lnTo>
                <a:cubicBezTo>
                  <a:pt x="2637282" y="2192587"/>
                  <a:pt x="2633567" y="2190492"/>
                  <a:pt x="2629853" y="2188206"/>
                </a:cubicBezTo>
                <a:cubicBezTo>
                  <a:pt x="2630043" y="2188111"/>
                  <a:pt x="2630043" y="2188016"/>
                  <a:pt x="2630138" y="2187825"/>
                </a:cubicBezTo>
                <a:close/>
                <a:moveTo>
                  <a:pt x="2625757" y="2197636"/>
                </a:moveTo>
                <a:cubicBezTo>
                  <a:pt x="2629091" y="2199731"/>
                  <a:pt x="2632424" y="2201636"/>
                  <a:pt x="2635758" y="2203351"/>
                </a:cubicBezTo>
                <a:cubicBezTo>
                  <a:pt x="2644712" y="2207732"/>
                  <a:pt x="2653855" y="2211542"/>
                  <a:pt x="2663095" y="2214400"/>
                </a:cubicBezTo>
                <a:cubicBezTo>
                  <a:pt x="2669191" y="2216400"/>
                  <a:pt x="2675382" y="2218210"/>
                  <a:pt x="2681573" y="2219734"/>
                </a:cubicBezTo>
                <a:cubicBezTo>
                  <a:pt x="2662619" y="2216305"/>
                  <a:pt x="2643283" y="2208780"/>
                  <a:pt x="2625566" y="2197921"/>
                </a:cubicBezTo>
                <a:cubicBezTo>
                  <a:pt x="2625662" y="2197826"/>
                  <a:pt x="2625757" y="2197731"/>
                  <a:pt x="2625757" y="2197636"/>
                </a:cubicBezTo>
                <a:close/>
                <a:moveTo>
                  <a:pt x="2623947" y="2201446"/>
                </a:moveTo>
                <a:cubicBezTo>
                  <a:pt x="2628424" y="2204208"/>
                  <a:pt x="2632901" y="2206875"/>
                  <a:pt x="2637663" y="2209066"/>
                </a:cubicBezTo>
                <a:cubicBezTo>
                  <a:pt x="2632901" y="2207066"/>
                  <a:pt x="2628424" y="2204399"/>
                  <a:pt x="2623852" y="2201827"/>
                </a:cubicBezTo>
                <a:cubicBezTo>
                  <a:pt x="2623852" y="2201636"/>
                  <a:pt x="2623947" y="2201541"/>
                  <a:pt x="2623947" y="2201446"/>
                </a:cubicBezTo>
                <a:close/>
                <a:moveTo>
                  <a:pt x="2670715" y="2229259"/>
                </a:moveTo>
                <a:cubicBezTo>
                  <a:pt x="2666143" y="2229449"/>
                  <a:pt x="2661571" y="2229449"/>
                  <a:pt x="2656999" y="2229545"/>
                </a:cubicBezTo>
                <a:cubicBezTo>
                  <a:pt x="2649379" y="2227925"/>
                  <a:pt x="2625662" y="2218591"/>
                  <a:pt x="2621090" y="2211066"/>
                </a:cubicBezTo>
                <a:cubicBezTo>
                  <a:pt x="2620709" y="2210495"/>
                  <a:pt x="2620899" y="2209161"/>
                  <a:pt x="2621471" y="2207542"/>
                </a:cubicBezTo>
                <a:cubicBezTo>
                  <a:pt x="2631853" y="2213733"/>
                  <a:pt x="2642711" y="2218686"/>
                  <a:pt x="2653475" y="2222591"/>
                </a:cubicBezTo>
                <a:cubicBezTo>
                  <a:pt x="2660809" y="2225163"/>
                  <a:pt x="2668238" y="2227163"/>
                  <a:pt x="2675572" y="2228973"/>
                </a:cubicBezTo>
                <a:cubicBezTo>
                  <a:pt x="2673953" y="2229068"/>
                  <a:pt x="2672334" y="2229164"/>
                  <a:pt x="2670715" y="2229259"/>
                </a:cubicBezTo>
                <a:close/>
                <a:moveTo>
                  <a:pt x="2681764" y="2228402"/>
                </a:moveTo>
                <a:cubicBezTo>
                  <a:pt x="2672525" y="2226592"/>
                  <a:pt x="2663285" y="2224306"/>
                  <a:pt x="2653951" y="2221258"/>
                </a:cubicBezTo>
                <a:cubicBezTo>
                  <a:pt x="2643092" y="2217543"/>
                  <a:pt x="2632234" y="2212685"/>
                  <a:pt x="2621756" y="2206685"/>
                </a:cubicBezTo>
                <a:cubicBezTo>
                  <a:pt x="2622137" y="2205637"/>
                  <a:pt x="2622614" y="2204494"/>
                  <a:pt x="2623185" y="2203256"/>
                </a:cubicBezTo>
                <a:cubicBezTo>
                  <a:pt x="2643664" y="2215448"/>
                  <a:pt x="2665095" y="2222782"/>
                  <a:pt x="2686526" y="2227068"/>
                </a:cubicBezTo>
                <a:cubicBezTo>
                  <a:pt x="2685002" y="2227544"/>
                  <a:pt x="2683383" y="2228020"/>
                  <a:pt x="2681764" y="2228402"/>
                </a:cubicBezTo>
                <a:close/>
                <a:moveTo>
                  <a:pt x="2701480" y="2219067"/>
                </a:moveTo>
                <a:cubicBezTo>
                  <a:pt x="2701195" y="2219353"/>
                  <a:pt x="2700814" y="2219639"/>
                  <a:pt x="2700433" y="2219924"/>
                </a:cubicBezTo>
                <a:cubicBezTo>
                  <a:pt x="2695956" y="2219448"/>
                  <a:pt x="2691575" y="2218877"/>
                  <a:pt x="2687098" y="2218115"/>
                </a:cubicBezTo>
                <a:cubicBezTo>
                  <a:pt x="2666524" y="2214019"/>
                  <a:pt x="2645855" y="2206875"/>
                  <a:pt x="2626805" y="2195350"/>
                </a:cubicBezTo>
                <a:cubicBezTo>
                  <a:pt x="2627090" y="2194683"/>
                  <a:pt x="2627471" y="2194016"/>
                  <a:pt x="2627757" y="2193349"/>
                </a:cubicBezTo>
                <a:cubicBezTo>
                  <a:pt x="2650617" y="2207542"/>
                  <a:pt x="2676335" y="2215448"/>
                  <a:pt x="2701480" y="2219067"/>
                </a:cubicBezTo>
                <a:cubicBezTo>
                  <a:pt x="2701576" y="2219067"/>
                  <a:pt x="2701576" y="2219067"/>
                  <a:pt x="2701480" y="2219067"/>
                </a:cubicBezTo>
                <a:close/>
                <a:moveTo>
                  <a:pt x="2715197" y="2178681"/>
                </a:moveTo>
                <a:cubicBezTo>
                  <a:pt x="2687003" y="2175633"/>
                  <a:pt x="2660523" y="2167727"/>
                  <a:pt x="2640235" y="2152392"/>
                </a:cubicBezTo>
                <a:cubicBezTo>
                  <a:pt x="2640902" y="2151535"/>
                  <a:pt x="2641568" y="2150773"/>
                  <a:pt x="2642330" y="2149916"/>
                </a:cubicBezTo>
                <a:cubicBezTo>
                  <a:pt x="2646140" y="2152964"/>
                  <a:pt x="2650046" y="2155916"/>
                  <a:pt x="2654332" y="2158488"/>
                </a:cubicBezTo>
                <a:cubicBezTo>
                  <a:pt x="2671667" y="2169061"/>
                  <a:pt x="2692718" y="2175062"/>
                  <a:pt x="2715197" y="2178014"/>
                </a:cubicBezTo>
                <a:cubicBezTo>
                  <a:pt x="2715292" y="2178205"/>
                  <a:pt x="2715197" y="2178491"/>
                  <a:pt x="2715197" y="2178681"/>
                </a:cubicBezTo>
                <a:close/>
                <a:moveTo>
                  <a:pt x="2655094" y="2157154"/>
                </a:moveTo>
                <a:cubicBezTo>
                  <a:pt x="2650808" y="2154773"/>
                  <a:pt x="2646902" y="2152011"/>
                  <a:pt x="2643092" y="2149058"/>
                </a:cubicBezTo>
                <a:cubicBezTo>
                  <a:pt x="2643759" y="2148296"/>
                  <a:pt x="2644426" y="2147534"/>
                  <a:pt x="2645093" y="2146772"/>
                </a:cubicBezTo>
                <a:cubicBezTo>
                  <a:pt x="2663285" y="2161631"/>
                  <a:pt x="2688051" y="2170394"/>
                  <a:pt x="2715292" y="2174395"/>
                </a:cubicBezTo>
                <a:cubicBezTo>
                  <a:pt x="2715292" y="2174681"/>
                  <a:pt x="2715292" y="2174966"/>
                  <a:pt x="2715292" y="2175252"/>
                </a:cubicBezTo>
                <a:cubicBezTo>
                  <a:pt x="2693194" y="2172680"/>
                  <a:pt x="2672334" y="2167156"/>
                  <a:pt x="2655094" y="2157154"/>
                </a:cubicBezTo>
                <a:close/>
                <a:moveTo>
                  <a:pt x="2722340" y="2116387"/>
                </a:moveTo>
                <a:cubicBezTo>
                  <a:pt x="2717197" y="2112101"/>
                  <a:pt x="2713006" y="2107434"/>
                  <a:pt x="2710053" y="2102386"/>
                </a:cubicBezTo>
                <a:cubicBezTo>
                  <a:pt x="2708720" y="2099624"/>
                  <a:pt x="2707481" y="2098481"/>
                  <a:pt x="2706815" y="2095337"/>
                </a:cubicBezTo>
                <a:cubicBezTo>
                  <a:pt x="2707101" y="2098576"/>
                  <a:pt x="2708148" y="2099814"/>
                  <a:pt x="2709101" y="2102957"/>
                </a:cubicBezTo>
                <a:cubicBezTo>
                  <a:pt x="2711672" y="2108672"/>
                  <a:pt x="2715578" y="2114292"/>
                  <a:pt x="2720912" y="2119436"/>
                </a:cubicBezTo>
                <a:cubicBezTo>
                  <a:pt x="2719578" y="2122007"/>
                  <a:pt x="2718340" y="2124579"/>
                  <a:pt x="2717197" y="2127246"/>
                </a:cubicBezTo>
                <a:cubicBezTo>
                  <a:pt x="2713768" y="2124865"/>
                  <a:pt x="2710434" y="2122483"/>
                  <a:pt x="2707481" y="2119626"/>
                </a:cubicBezTo>
                <a:cubicBezTo>
                  <a:pt x="2701480" y="2113816"/>
                  <a:pt x="2696813" y="2106767"/>
                  <a:pt x="2693575" y="2098957"/>
                </a:cubicBezTo>
                <a:cubicBezTo>
                  <a:pt x="2696242" y="2096575"/>
                  <a:pt x="2698718" y="2094289"/>
                  <a:pt x="2701100" y="2092194"/>
                </a:cubicBezTo>
                <a:cubicBezTo>
                  <a:pt x="2706910" y="2087050"/>
                  <a:pt x="2713101" y="2082097"/>
                  <a:pt x="2719292" y="2077240"/>
                </a:cubicBezTo>
                <a:cubicBezTo>
                  <a:pt x="2714244" y="2091146"/>
                  <a:pt x="2712815" y="2103053"/>
                  <a:pt x="2725198" y="2110387"/>
                </a:cubicBezTo>
                <a:cubicBezTo>
                  <a:pt x="2724245" y="2112482"/>
                  <a:pt x="2723293" y="2114482"/>
                  <a:pt x="2722340" y="2116387"/>
                </a:cubicBezTo>
                <a:close/>
                <a:moveTo>
                  <a:pt x="3105150" y="2160965"/>
                </a:moveTo>
                <a:cubicBezTo>
                  <a:pt x="3102388" y="2159155"/>
                  <a:pt x="3100197" y="2157345"/>
                  <a:pt x="3099054" y="2155154"/>
                </a:cubicBezTo>
                <a:cubicBezTo>
                  <a:pt x="3101340" y="2156964"/>
                  <a:pt x="3103340" y="2158964"/>
                  <a:pt x="3105150" y="2160965"/>
                </a:cubicBezTo>
                <a:close/>
                <a:moveTo>
                  <a:pt x="3028950" y="2123912"/>
                </a:moveTo>
                <a:cubicBezTo>
                  <a:pt x="3041809" y="2124579"/>
                  <a:pt x="3056382" y="2126579"/>
                  <a:pt x="3070289" y="2132294"/>
                </a:cubicBezTo>
                <a:cubicBezTo>
                  <a:pt x="3069431" y="2132199"/>
                  <a:pt x="3068669" y="2132104"/>
                  <a:pt x="3067907" y="2132008"/>
                </a:cubicBezTo>
                <a:cubicBezTo>
                  <a:pt x="3061907" y="2129723"/>
                  <a:pt x="3054763" y="2127437"/>
                  <a:pt x="3050477" y="2126960"/>
                </a:cubicBezTo>
                <a:cubicBezTo>
                  <a:pt x="3041904" y="2125246"/>
                  <a:pt x="3033522" y="2124579"/>
                  <a:pt x="3025235" y="2124293"/>
                </a:cubicBezTo>
                <a:cubicBezTo>
                  <a:pt x="3025235" y="2124103"/>
                  <a:pt x="3025140" y="2124007"/>
                  <a:pt x="3025140" y="2123912"/>
                </a:cubicBezTo>
                <a:cubicBezTo>
                  <a:pt x="3026474" y="2124007"/>
                  <a:pt x="3027712" y="2123817"/>
                  <a:pt x="3028950" y="2123912"/>
                </a:cubicBezTo>
                <a:close/>
                <a:moveTo>
                  <a:pt x="3026664" y="2126008"/>
                </a:moveTo>
                <a:cubicBezTo>
                  <a:pt x="3031141" y="2125912"/>
                  <a:pt x="3035808" y="2126484"/>
                  <a:pt x="3040476" y="2126865"/>
                </a:cubicBezTo>
                <a:cubicBezTo>
                  <a:pt x="3046000" y="2127056"/>
                  <a:pt x="3057239" y="2129723"/>
                  <a:pt x="3064478" y="2131913"/>
                </a:cubicBezTo>
                <a:cubicBezTo>
                  <a:pt x="3064002" y="2131913"/>
                  <a:pt x="3063526" y="2131913"/>
                  <a:pt x="3063050" y="2131913"/>
                </a:cubicBezTo>
                <a:cubicBezTo>
                  <a:pt x="3050762" y="2127913"/>
                  <a:pt x="3038475" y="2126389"/>
                  <a:pt x="3026664" y="2126008"/>
                </a:cubicBezTo>
                <a:close/>
                <a:moveTo>
                  <a:pt x="3060954" y="2131913"/>
                </a:moveTo>
                <a:cubicBezTo>
                  <a:pt x="3060764" y="2131913"/>
                  <a:pt x="3060573" y="2131913"/>
                  <a:pt x="3060287" y="2131913"/>
                </a:cubicBezTo>
                <a:cubicBezTo>
                  <a:pt x="3048857" y="2128675"/>
                  <a:pt x="3037332" y="2127532"/>
                  <a:pt x="3026569" y="2127246"/>
                </a:cubicBezTo>
                <a:cubicBezTo>
                  <a:pt x="3026569" y="2127151"/>
                  <a:pt x="3026474" y="2127056"/>
                  <a:pt x="3026474" y="2127056"/>
                </a:cubicBezTo>
                <a:cubicBezTo>
                  <a:pt x="3037809" y="2127246"/>
                  <a:pt x="3049334" y="2128579"/>
                  <a:pt x="3060954" y="2131913"/>
                </a:cubicBezTo>
                <a:close/>
                <a:moveTo>
                  <a:pt x="3040571" y="2126389"/>
                </a:moveTo>
                <a:cubicBezTo>
                  <a:pt x="3035522" y="2125817"/>
                  <a:pt x="3030665" y="2125817"/>
                  <a:pt x="3025712" y="2125627"/>
                </a:cubicBezTo>
                <a:cubicBezTo>
                  <a:pt x="3025712" y="2125436"/>
                  <a:pt x="3025616" y="2125246"/>
                  <a:pt x="3025616" y="2125055"/>
                </a:cubicBezTo>
                <a:cubicBezTo>
                  <a:pt x="3033808" y="2125246"/>
                  <a:pt x="3042095" y="2125912"/>
                  <a:pt x="3050572" y="2127437"/>
                </a:cubicBezTo>
                <a:cubicBezTo>
                  <a:pt x="3054477" y="2127817"/>
                  <a:pt x="3061335" y="2129913"/>
                  <a:pt x="3067241" y="2132008"/>
                </a:cubicBezTo>
                <a:cubicBezTo>
                  <a:pt x="3066764" y="2132008"/>
                  <a:pt x="3066193" y="2131818"/>
                  <a:pt x="3065812" y="2131818"/>
                </a:cubicBezTo>
                <a:cubicBezTo>
                  <a:pt x="3065526" y="2131818"/>
                  <a:pt x="3065240" y="2131818"/>
                  <a:pt x="3064955" y="2131818"/>
                </a:cubicBezTo>
                <a:cubicBezTo>
                  <a:pt x="3057811" y="2129532"/>
                  <a:pt x="3046476" y="2126674"/>
                  <a:pt x="3040571" y="2126389"/>
                </a:cubicBezTo>
                <a:close/>
                <a:moveTo>
                  <a:pt x="3024854" y="2128294"/>
                </a:moveTo>
                <a:cubicBezTo>
                  <a:pt x="3025330" y="2129723"/>
                  <a:pt x="3025902" y="2131151"/>
                  <a:pt x="3027045" y="2132390"/>
                </a:cubicBezTo>
                <a:cubicBezTo>
                  <a:pt x="3025330" y="2132294"/>
                  <a:pt x="3023616" y="2132104"/>
                  <a:pt x="3021997" y="2132008"/>
                </a:cubicBezTo>
                <a:cubicBezTo>
                  <a:pt x="3019425" y="2131246"/>
                  <a:pt x="3017044" y="2130103"/>
                  <a:pt x="3014758" y="2128675"/>
                </a:cubicBezTo>
                <a:cubicBezTo>
                  <a:pt x="3017330" y="2128579"/>
                  <a:pt x="3019806" y="2128294"/>
                  <a:pt x="3022378" y="2128294"/>
                </a:cubicBezTo>
                <a:cubicBezTo>
                  <a:pt x="3023140" y="2128294"/>
                  <a:pt x="3023997" y="2128294"/>
                  <a:pt x="3024854" y="2128294"/>
                </a:cubicBezTo>
                <a:close/>
                <a:moveTo>
                  <a:pt x="3024473" y="2127056"/>
                </a:moveTo>
                <a:cubicBezTo>
                  <a:pt x="3024473" y="2127056"/>
                  <a:pt x="3024473" y="2127151"/>
                  <a:pt x="3024473" y="2127246"/>
                </a:cubicBezTo>
                <a:cubicBezTo>
                  <a:pt x="3023807" y="2127246"/>
                  <a:pt x="3023045" y="2127151"/>
                  <a:pt x="3022378" y="2127151"/>
                </a:cubicBezTo>
                <a:cubicBezTo>
                  <a:pt x="3019139" y="2127151"/>
                  <a:pt x="3015996" y="2127341"/>
                  <a:pt x="3012853" y="2127437"/>
                </a:cubicBezTo>
                <a:cubicBezTo>
                  <a:pt x="3012758" y="2127437"/>
                  <a:pt x="3012758" y="2127341"/>
                  <a:pt x="3012758" y="2127341"/>
                </a:cubicBezTo>
                <a:cubicBezTo>
                  <a:pt x="3016568" y="2127056"/>
                  <a:pt x="3020473" y="2127056"/>
                  <a:pt x="3024473" y="2127056"/>
                </a:cubicBezTo>
                <a:close/>
                <a:moveTo>
                  <a:pt x="3010948" y="2125532"/>
                </a:moveTo>
                <a:cubicBezTo>
                  <a:pt x="3010853" y="2125436"/>
                  <a:pt x="3010757" y="2125341"/>
                  <a:pt x="3010662" y="2125246"/>
                </a:cubicBezTo>
                <a:cubicBezTo>
                  <a:pt x="3015139" y="2125055"/>
                  <a:pt x="3019616" y="2124960"/>
                  <a:pt x="3024188" y="2124960"/>
                </a:cubicBezTo>
                <a:cubicBezTo>
                  <a:pt x="3024188" y="2125150"/>
                  <a:pt x="3024188" y="2125341"/>
                  <a:pt x="3024188" y="2125532"/>
                </a:cubicBezTo>
                <a:cubicBezTo>
                  <a:pt x="3019711" y="2125436"/>
                  <a:pt x="3015329" y="2125341"/>
                  <a:pt x="3010948" y="2125532"/>
                </a:cubicBezTo>
                <a:close/>
                <a:moveTo>
                  <a:pt x="3009710" y="2124293"/>
                </a:moveTo>
                <a:cubicBezTo>
                  <a:pt x="3009710" y="2124198"/>
                  <a:pt x="3009614" y="2124198"/>
                  <a:pt x="3009519" y="2124103"/>
                </a:cubicBezTo>
                <a:cubicBezTo>
                  <a:pt x="3009519" y="2124103"/>
                  <a:pt x="3009519" y="2124007"/>
                  <a:pt x="3009424" y="2124007"/>
                </a:cubicBezTo>
                <a:cubicBezTo>
                  <a:pt x="3014186" y="2123817"/>
                  <a:pt x="3019139" y="2123817"/>
                  <a:pt x="3023997" y="2123912"/>
                </a:cubicBezTo>
                <a:cubicBezTo>
                  <a:pt x="3023997" y="2124007"/>
                  <a:pt x="3023997" y="2124103"/>
                  <a:pt x="3023997" y="2124293"/>
                </a:cubicBezTo>
                <a:cubicBezTo>
                  <a:pt x="3019330" y="2124103"/>
                  <a:pt x="3014567" y="2124103"/>
                  <a:pt x="3009710" y="2124293"/>
                </a:cubicBezTo>
                <a:close/>
                <a:moveTo>
                  <a:pt x="3010186" y="2127437"/>
                </a:moveTo>
                <a:cubicBezTo>
                  <a:pt x="3009900" y="2127437"/>
                  <a:pt x="3009614" y="2127437"/>
                  <a:pt x="3009234" y="2127437"/>
                </a:cubicBezTo>
                <a:cubicBezTo>
                  <a:pt x="3009519" y="2127437"/>
                  <a:pt x="3009805" y="2127437"/>
                  <a:pt x="3010186" y="2127437"/>
                </a:cubicBezTo>
                <a:cubicBezTo>
                  <a:pt x="3010186" y="2127437"/>
                  <a:pt x="3010186" y="2127437"/>
                  <a:pt x="3010186" y="2127437"/>
                </a:cubicBezTo>
                <a:close/>
                <a:moveTo>
                  <a:pt x="3024188" y="2122293"/>
                </a:moveTo>
                <a:cubicBezTo>
                  <a:pt x="3024188" y="2122483"/>
                  <a:pt x="3024092" y="2122674"/>
                  <a:pt x="3024092" y="2122865"/>
                </a:cubicBezTo>
                <a:cubicBezTo>
                  <a:pt x="3018949" y="2122674"/>
                  <a:pt x="3013805" y="2122769"/>
                  <a:pt x="3008757" y="2122960"/>
                </a:cubicBezTo>
                <a:cubicBezTo>
                  <a:pt x="3008662" y="2122769"/>
                  <a:pt x="3008567" y="2122579"/>
                  <a:pt x="3008471" y="2122388"/>
                </a:cubicBezTo>
                <a:cubicBezTo>
                  <a:pt x="3013710" y="2122103"/>
                  <a:pt x="3018949" y="2122103"/>
                  <a:pt x="3024188" y="2122293"/>
                </a:cubicBezTo>
                <a:close/>
                <a:moveTo>
                  <a:pt x="3006852" y="2122388"/>
                </a:moveTo>
                <a:cubicBezTo>
                  <a:pt x="3006947" y="2122579"/>
                  <a:pt x="3007043" y="2122769"/>
                  <a:pt x="3007043" y="2122865"/>
                </a:cubicBezTo>
                <a:cubicBezTo>
                  <a:pt x="2996470" y="2123245"/>
                  <a:pt x="2985992" y="2124103"/>
                  <a:pt x="2975896" y="2125436"/>
                </a:cubicBezTo>
                <a:cubicBezTo>
                  <a:pt x="2986088" y="2124007"/>
                  <a:pt x="2996375" y="2122865"/>
                  <a:pt x="3006852" y="2122388"/>
                </a:cubicBezTo>
                <a:close/>
                <a:moveTo>
                  <a:pt x="3007709" y="2124103"/>
                </a:moveTo>
                <a:cubicBezTo>
                  <a:pt x="3007805" y="2124198"/>
                  <a:pt x="3007805" y="2124293"/>
                  <a:pt x="3007900" y="2124389"/>
                </a:cubicBezTo>
                <a:cubicBezTo>
                  <a:pt x="3000756" y="2124674"/>
                  <a:pt x="2993803" y="2125246"/>
                  <a:pt x="2986850" y="2126008"/>
                </a:cubicBezTo>
                <a:cubicBezTo>
                  <a:pt x="2993708" y="2125150"/>
                  <a:pt x="3000661" y="2124484"/>
                  <a:pt x="3007709" y="2124103"/>
                </a:cubicBezTo>
                <a:close/>
                <a:moveTo>
                  <a:pt x="3008376" y="2125246"/>
                </a:moveTo>
                <a:cubicBezTo>
                  <a:pt x="3008471" y="2125341"/>
                  <a:pt x="3008567" y="2125436"/>
                  <a:pt x="3008662" y="2125627"/>
                </a:cubicBezTo>
                <a:cubicBezTo>
                  <a:pt x="3003804" y="2125817"/>
                  <a:pt x="2998946" y="2126008"/>
                  <a:pt x="2994184" y="2126484"/>
                </a:cubicBezTo>
                <a:cubicBezTo>
                  <a:pt x="2998851" y="2126008"/>
                  <a:pt x="3003614" y="2125532"/>
                  <a:pt x="3008376" y="2125246"/>
                </a:cubicBezTo>
                <a:close/>
                <a:moveTo>
                  <a:pt x="3002185" y="2127913"/>
                </a:moveTo>
                <a:cubicBezTo>
                  <a:pt x="3004185" y="2127722"/>
                  <a:pt x="3006280" y="2127627"/>
                  <a:pt x="3008281" y="2127532"/>
                </a:cubicBezTo>
                <a:cubicBezTo>
                  <a:pt x="3006280" y="2127627"/>
                  <a:pt x="3004376" y="2127817"/>
                  <a:pt x="3002471" y="2128008"/>
                </a:cubicBezTo>
                <a:cubicBezTo>
                  <a:pt x="3002376" y="2128008"/>
                  <a:pt x="3002280" y="2128008"/>
                  <a:pt x="3002185" y="2127913"/>
                </a:cubicBezTo>
                <a:close/>
                <a:moveTo>
                  <a:pt x="3004852" y="2129246"/>
                </a:moveTo>
                <a:cubicBezTo>
                  <a:pt x="3006947" y="2129056"/>
                  <a:pt x="3009138" y="2129056"/>
                  <a:pt x="3011329" y="2128865"/>
                </a:cubicBezTo>
                <a:cubicBezTo>
                  <a:pt x="3012567" y="2130008"/>
                  <a:pt x="3013901" y="2131056"/>
                  <a:pt x="3015329" y="2132008"/>
                </a:cubicBezTo>
                <a:cubicBezTo>
                  <a:pt x="3013234" y="2132008"/>
                  <a:pt x="3011234" y="2131913"/>
                  <a:pt x="3009234" y="2132008"/>
                </a:cubicBezTo>
                <a:cubicBezTo>
                  <a:pt x="3007805" y="2130770"/>
                  <a:pt x="3006376" y="2129913"/>
                  <a:pt x="3004852" y="2129246"/>
                </a:cubicBezTo>
                <a:close/>
                <a:moveTo>
                  <a:pt x="3010091" y="2132866"/>
                </a:moveTo>
                <a:cubicBezTo>
                  <a:pt x="3012377" y="2132770"/>
                  <a:pt x="3014567" y="2132866"/>
                  <a:pt x="3016758" y="2132866"/>
                </a:cubicBezTo>
                <a:cubicBezTo>
                  <a:pt x="3016949" y="2132961"/>
                  <a:pt x="3017044" y="2133056"/>
                  <a:pt x="3017234" y="2133152"/>
                </a:cubicBezTo>
                <a:cubicBezTo>
                  <a:pt x="3014948" y="2133152"/>
                  <a:pt x="3012567" y="2133152"/>
                  <a:pt x="3010281" y="2133247"/>
                </a:cubicBezTo>
                <a:cubicBezTo>
                  <a:pt x="3010281" y="2133056"/>
                  <a:pt x="3010186" y="2132961"/>
                  <a:pt x="3010091" y="2132866"/>
                </a:cubicBezTo>
                <a:close/>
                <a:moveTo>
                  <a:pt x="3011710" y="2134580"/>
                </a:moveTo>
                <a:cubicBezTo>
                  <a:pt x="3014663" y="2134485"/>
                  <a:pt x="3017615" y="2134580"/>
                  <a:pt x="3020473" y="2134580"/>
                </a:cubicBezTo>
                <a:cubicBezTo>
                  <a:pt x="3020568" y="2134580"/>
                  <a:pt x="3020568" y="2134580"/>
                  <a:pt x="3020663" y="2134675"/>
                </a:cubicBezTo>
                <a:cubicBezTo>
                  <a:pt x="3017711" y="2134580"/>
                  <a:pt x="3014758" y="2134675"/>
                  <a:pt x="3011901" y="2134771"/>
                </a:cubicBezTo>
                <a:cubicBezTo>
                  <a:pt x="3011901" y="2134771"/>
                  <a:pt x="3011805" y="2134675"/>
                  <a:pt x="3011710" y="2134580"/>
                </a:cubicBezTo>
                <a:close/>
                <a:moveTo>
                  <a:pt x="3021616" y="2135819"/>
                </a:moveTo>
                <a:cubicBezTo>
                  <a:pt x="3018759" y="2135819"/>
                  <a:pt x="3015901" y="2135819"/>
                  <a:pt x="3013043" y="2135914"/>
                </a:cubicBezTo>
                <a:cubicBezTo>
                  <a:pt x="3012948" y="2135819"/>
                  <a:pt x="3012948" y="2135819"/>
                  <a:pt x="3012853" y="2135723"/>
                </a:cubicBezTo>
                <a:cubicBezTo>
                  <a:pt x="3016282" y="2135533"/>
                  <a:pt x="3019711" y="2135533"/>
                  <a:pt x="3023140" y="2135628"/>
                </a:cubicBezTo>
                <a:cubicBezTo>
                  <a:pt x="3023235" y="2135628"/>
                  <a:pt x="3023330" y="2135723"/>
                  <a:pt x="3023426" y="2135723"/>
                </a:cubicBezTo>
                <a:cubicBezTo>
                  <a:pt x="3022854" y="2135723"/>
                  <a:pt x="3022187" y="2135819"/>
                  <a:pt x="3021616" y="2135819"/>
                </a:cubicBezTo>
                <a:close/>
                <a:moveTo>
                  <a:pt x="3025997" y="2133056"/>
                </a:moveTo>
                <a:cubicBezTo>
                  <a:pt x="3025712" y="2132961"/>
                  <a:pt x="3025426" y="2132866"/>
                  <a:pt x="3025140" y="2132866"/>
                </a:cubicBezTo>
                <a:cubicBezTo>
                  <a:pt x="3025902" y="2132866"/>
                  <a:pt x="3026759" y="2133056"/>
                  <a:pt x="3027521" y="2133056"/>
                </a:cubicBezTo>
                <a:cubicBezTo>
                  <a:pt x="3027617" y="2133152"/>
                  <a:pt x="3027712" y="2133247"/>
                  <a:pt x="3027807" y="2133437"/>
                </a:cubicBezTo>
                <a:cubicBezTo>
                  <a:pt x="3027236" y="2133247"/>
                  <a:pt x="3026664" y="2133152"/>
                  <a:pt x="3025997" y="2133056"/>
                </a:cubicBezTo>
                <a:close/>
                <a:moveTo>
                  <a:pt x="3046286" y="2498340"/>
                </a:moveTo>
                <a:cubicBezTo>
                  <a:pt x="3048572" y="2495387"/>
                  <a:pt x="3050858" y="2492434"/>
                  <a:pt x="3053144" y="2489387"/>
                </a:cubicBezTo>
                <a:cubicBezTo>
                  <a:pt x="3053239" y="2491482"/>
                  <a:pt x="3053334" y="2493577"/>
                  <a:pt x="3053525" y="2495673"/>
                </a:cubicBezTo>
                <a:cubicBezTo>
                  <a:pt x="3051143" y="2496625"/>
                  <a:pt x="3048667" y="2497483"/>
                  <a:pt x="3046286" y="2498340"/>
                </a:cubicBezTo>
                <a:close/>
                <a:moveTo>
                  <a:pt x="3054382" y="2495482"/>
                </a:moveTo>
                <a:cubicBezTo>
                  <a:pt x="3054382" y="2492816"/>
                  <a:pt x="3054572" y="2490053"/>
                  <a:pt x="3054763" y="2487386"/>
                </a:cubicBezTo>
                <a:cubicBezTo>
                  <a:pt x="3055144" y="2486910"/>
                  <a:pt x="3055525" y="2486339"/>
                  <a:pt x="3055906" y="2485862"/>
                </a:cubicBezTo>
                <a:cubicBezTo>
                  <a:pt x="3056477" y="2488624"/>
                  <a:pt x="3057049" y="2491482"/>
                  <a:pt x="3057811" y="2494149"/>
                </a:cubicBezTo>
                <a:cubicBezTo>
                  <a:pt x="3056668" y="2494625"/>
                  <a:pt x="3055525" y="2495006"/>
                  <a:pt x="3054382" y="2495482"/>
                </a:cubicBezTo>
                <a:close/>
                <a:moveTo>
                  <a:pt x="3044571" y="2132770"/>
                </a:moveTo>
                <a:cubicBezTo>
                  <a:pt x="3044285" y="2132675"/>
                  <a:pt x="3043904" y="2132485"/>
                  <a:pt x="3043619" y="2132294"/>
                </a:cubicBezTo>
                <a:cubicBezTo>
                  <a:pt x="3043523" y="2132485"/>
                  <a:pt x="3043428" y="2132675"/>
                  <a:pt x="3043333" y="2132770"/>
                </a:cubicBezTo>
                <a:cubicBezTo>
                  <a:pt x="3042190" y="2132770"/>
                  <a:pt x="3041142" y="2132770"/>
                  <a:pt x="3040094" y="2132770"/>
                </a:cubicBezTo>
                <a:cubicBezTo>
                  <a:pt x="3036189" y="2132675"/>
                  <a:pt x="3032189" y="2132199"/>
                  <a:pt x="3029236" y="2130103"/>
                </a:cubicBezTo>
                <a:cubicBezTo>
                  <a:pt x="3028474" y="2129627"/>
                  <a:pt x="3027902" y="2129056"/>
                  <a:pt x="3027331" y="2128294"/>
                </a:cubicBezTo>
                <a:cubicBezTo>
                  <a:pt x="3037237" y="2128484"/>
                  <a:pt x="3047714" y="2129341"/>
                  <a:pt x="3058192" y="2131913"/>
                </a:cubicBezTo>
                <a:cubicBezTo>
                  <a:pt x="3053429" y="2132199"/>
                  <a:pt x="3048857" y="2132580"/>
                  <a:pt x="3044571" y="2132770"/>
                </a:cubicBezTo>
                <a:close/>
                <a:moveTo>
                  <a:pt x="3238310" y="2340225"/>
                </a:moveTo>
                <a:cubicBezTo>
                  <a:pt x="3227165" y="2377373"/>
                  <a:pt x="3205639" y="2410900"/>
                  <a:pt x="3195828" y="2448143"/>
                </a:cubicBezTo>
                <a:cubicBezTo>
                  <a:pt x="3194399" y="2453573"/>
                  <a:pt x="3193256" y="2459002"/>
                  <a:pt x="3192209" y="2464526"/>
                </a:cubicBezTo>
                <a:cubicBezTo>
                  <a:pt x="3182588" y="2468908"/>
                  <a:pt x="3173540" y="2473670"/>
                  <a:pt x="3165443" y="2479671"/>
                </a:cubicBezTo>
                <a:cubicBezTo>
                  <a:pt x="3153728" y="2462716"/>
                  <a:pt x="3148203" y="2466907"/>
                  <a:pt x="3127629" y="2470908"/>
                </a:cubicBezTo>
                <a:cubicBezTo>
                  <a:pt x="3119152" y="2472527"/>
                  <a:pt x="3109817" y="2472337"/>
                  <a:pt x="3105531" y="2473480"/>
                </a:cubicBezTo>
                <a:cubicBezTo>
                  <a:pt x="3094482" y="2476337"/>
                  <a:pt x="3082195" y="2485196"/>
                  <a:pt x="3068669" y="2490244"/>
                </a:cubicBezTo>
                <a:cubicBezTo>
                  <a:pt x="3065621" y="2491387"/>
                  <a:pt x="3062478" y="2492530"/>
                  <a:pt x="3059335" y="2493768"/>
                </a:cubicBezTo>
                <a:cubicBezTo>
                  <a:pt x="3058954" y="2489863"/>
                  <a:pt x="3058763" y="2486053"/>
                  <a:pt x="3058763" y="2482243"/>
                </a:cubicBezTo>
                <a:cubicBezTo>
                  <a:pt x="3062573" y="2477194"/>
                  <a:pt x="3066479" y="2472241"/>
                  <a:pt x="3070479" y="2467193"/>
                </a:cubicBezTo>
                <a:cubicBezTo>
                  <a:pt x="3078290" y="2461574"/>
                  <a:pt x="3085719" y="2452906"/>
                  <a:pt x="3089434" y="2444143"/>
                </a:cubicBezTo>
                <a:cubicBezTo>
                  <a:pt x="3096482" y="2436332"/>
                  <a:pt x="3104484" y="2428427"/>
                  <a:pt x="3111341" y="2421473"/>
                </a:cubicBezTo>
                <a:cubicBezTo>
                  <a:pt x="3114389" y="2418425"/>
                  <a:pt x="3117533" y="2415377"/>
                  <a:pt x="3120771" y="2412424"/>
                </a:cubicBezTo>
                <a:cubicBezTo>
                  <a:pt x="3120962" y="2414044"/>
                  <a:pt x="3121152" y="2415663"/>
                  <a:pt x="3121438" y="2417282"/>
                </a:cubicBezTo>
                <a:cubicBezTo>
                  <a:pt x="3121438" y="2415377"/>
                  <a:pt x="3121533" y="2413567"/>
                  <a:pt x="3121628" y="2411662"/>
                </a:cubicBezTo>
                <a:cubicBezTo>
                  <a:pt x="3138773" y="2395851"/>
                  <a:pt x="3156680" y="2381182"/>
                  <a:pt x="3166682" y="2362704"/>
                </a:cubicBezTo>
                <a:cubicBezTo>
                  <a:pt x="3170111" y="2356417"/>
                  <a:pt x="3169825" y="2347178"/>
                  <a:pt x="3173921" y="2338701"/>
                </a:cubicBezTo>
                <a:cubicBezTo>
                  <a:pt x="3178683" y="2328986"/>
                  <a:pt x="3187637" y="2316698"/>
                  <a:pt x="3195161" y="2304411"/>
                </a:cubicBezTo>
                <a:cubicBezTo>
                  <a:pt x="3208496" y="2282599"/>
                  <a:pt x="3224213" y="2264406"/>
                  <a:pt x="3241262" y="2247737"/>
                </a:cubicBezTo>
                <a:cubicBezTo>
                  <a:pt x="3241262" y="2249547"/>
                  <a:pt x="3241167" y="2251357"/>
                  <a:pt x="3241262" y="2253262"/>
                </a:cubicBezTo>
                <a:cubicBezTo>
                  <a:pt x="3240977" y="2281361"/>
                  <a:pt x="3248406" y="2306792"/>
                  <a:pt x="3238310" y="2340225"/>
                </a:cubicBezTo>
                <a:close/>
                <a:moveTo>
                  <a:pt x="3679793" y="2296982"/>
                </a:moveTo>
                <a:cubicBezTo>
                  <a:pt x="3673697" y="2305364"/>
                  <a:pt x="3665601" y="2310888"/>
                  <a:pt x="3660077" y="2320032"/>
                </a:cubicBezTo>
                <a:cubicBezTo>
                  <a:pt x="3659601" y="2320889"/>
                  <a:pt x="3657314" y="2324795"/>
                  <a:pt x="3656552" y="2327747"/>
                </a:cubicBezTo>
                <a:cubicBezTo>
                  <a:pt x="3642836" y="2344416"/>
                  <a:pt x="3630549" y="2360894"/>
                  <a:pt x="3645599" y="2376515"/>
                </a:cubicBezTo>
                <a:cubicBezTo>
                  <a:pt x="3644455" y="2381182"/>
                  <a:pt x="3642836" y="2385659"/>
                  <a:pt x="3640836" y="2390136"/>
                </a:cubicBezTo>
                <a:cubicBezTo>
                  <a:pt x="3633502" y="2401757"/>
                  <a:pt x="3628644" y="2417663"/>
                  <a:pt x="3622739" y="2432713"/>
                </a:cubicBezTo>
                <a:cubicBezTo>
                  <a:pt x="3622358" y="2432999"/>
                  <a:pt x="3621881" y="2433379"/>
                  <a:pt x="3621501" y="2433665"/>
                </a:cubicBezTo>
                <a:cubicBezTo>
                  <a:pt x="3617690" y="2436523"/>
                  <a:pt x="3614357" y="2438714"/>
                  <a:pt x="3611118" y="2439666"/>
                </a:cubicBezTo>
                <a:cubicBezTo>
                  <a:pt x="3610166" y="2439761"/>
                  <a:pt x="3609213" y="2440142"/>
                  <a:pt x="3608165" y="2440047"/>
                </a:cubicBezTo>
                <a:cubicBezTo>
                  <a:pt x="3607689" y="2440047"/>
                  <a:pt x="3607499" y="2440047"/>
                  <a:pt x="3607118" y="2440142"/>
                </a:cubicBezTo>
                <a:cubicBezTo>
                  <a:pt x="3607499" y="2440238"/>
                  <a:pt x="3607784" y="2440333"/>
                  <a:pt x="3608165" y="2440428"/>
                </a:cubicBezTo>
                <a:cubicBezTo>
                  <a:pt x="3609213" y="2440904"/>
                  <a:pt x="3610261" y="2440809"/>
                  <a:pt x="3611499" y="2440999"/>
                </a:cubicBezTo>
                <a:cubicBezTo>
                  <a:pt x="3613690" y="2440999"/>
                  <a:pt x="3616166" y="2440618"/>
                  <a:pt x="3618643" y="2439571"/>
                </a:cubicBezTo>
                <a:cubicBezTo>
                  <a:pt x="3615976" y="2441762"/>
                  <a:pt x="3613214" y="2443381"/>
                  <a:pt x="3610070" y="2444143"/>
                </a:cubicBezTo>
                <a:cubicBezTo>
                  <a:pt x="3608832" y="2444524"/>
                  <a:pt x="3607403" y="2444619"/>
                  <a:pt x="3606070" y="2444714"/>
                </a:cubicBezTo>
                <a:cubicBezTo>
                  <a:pt x="3605498" y="2444714"/>
                  <a:pt x="3605213" y="2444714"/>
                  <a:pt x="3604641" y="2444714"/>
                </a:cubicBezTo>
                <a:cubicBezTo>
                  <a:pt x="3605213" y="2444905"/>
                  <a:pt x="3605498" y="2445000"/>
                  <a:pt x="3606070" y="2445191"/>
                </a:cubicBezTo>
                <a:cubicBezTo>
                  <a:pt x="3607499" y="2445381"/>
                  <a:pt x="3608927" y="2445762"/>
                  <a:pt x="3610356" y="2445667"/>
                </a:cubicBezTo>
                <a:lnTo>
                  <a:pt x="3611499" y="2445667"/>
                </a:lnTo>
                <a:cubicBezTo>
                  <a:pt x="3609689" y="2446429"/>
                  <a:pt x="3607784" y="2446810"/>
                  <a:pt x="3605689" y="2447000"/>
                </a:cubicBezTo>
                <a:cubicBezTo>
                  <a:pt x="3603879" y="2447096"/>
                  <a:pt x="3602069" y="2447096"/>
                  <a:pt x="3600260" y="2446715"/>
                </a:cubicBezTo>
                <a:cubicBezTo>
                  <a:pt x="3599497" y="2446619"/>
                  <a:pt x="3599117" y="2446524"/>
                  <a:pt x="3598355" y="2446524"/>
                </a:cubicBezTo>
                <a:cubicBezTo>
                  <a:pt x="3599021" y="2446810"/>
                  <a:pt x="3599402" y="2446905"/>
                  <a:pt x="3600069" y="2447191"/>
                </a:cubicBezTo>
                <a:cubicBezTo>
                  <a:pt x="3600641" y="2447476"/>
                  <a:pt x="3601212" y="2447667"/>
                  <a:pt x="3601784" y="2447857"/>
                </a:cubicBezTo>
                <a:cubicBezTo>
                  <a:pt x="3600545" y="2447857"/>
                  <a:pt x="3599402" y="2447953"/>
                  <a:pt x="3598259" y="2447857"/>
                </a:cubicBezTo>
                <a:cubicBezTo>
                  <a:pt x="3597497" y="2447857"/>
                  <a:pt x="3597116" y="2447857"/>
                  <a:pt x="3596354" y="2447762"/>
                </a:cubicBezTo>
                <a:cubicBezTo>
                  <a:pt x="3597116" y="2448048"/>
                  <a:pt x="3597402" y="2448239"/>
                  <a:pt x="3598259" y="2448429"/>
                </a:cubicBezTo>
                <a:cubicBezTo>
                  <a:pt x="3600164" y="2449096"/>
                  <a:pt x="3602355" y="2449477"/>
                  <a:pt x="3604546" y="2449858"/>
                </a:cubicBezTo>
                <a:cubicBezTo>
                  <a:pt x="3606546" y="2450143"/>
                  <a:pt x="3608737" y="2450334"/>
                  <a:pt x="3610928" y="2450524"/>
                </a:cubicBezTo>
                <a:lnTo>
                  <a:pt x="3610832" y="2450524"/>
                </a:lnTo>
                <a:cubicBezTo>
                  <a:pt x="3610070" y="2450906"/>
                  <a:pt x="3609213" y="2451096"/>
                  <a:pt x="3608356" y="2451287"/>
                </a:cubicBezTo>
                <a:cubicBezTo>
                  <a:pt x="3609594" y="2451287"/>
                  <a:pt x="3610737" y="2450906"/>
                  <a:pt x="3611880" y="2450524"/>
                </a:cubicBezTo>
                <a:cubicBezTo>
                  <a:pt x="3612547" y="2450524"/>
                  <a:pt x="3613214" y="2450620"/>
                  <a:pt x="3613976" y="2450524"/>
                </a:cubicBezTo>
                <a:cubicBezTo>
                  <a:pt x="3612452" y="2451287"/>
                  <a:pt x="3610832" y="2451953"/>
                  <a:pt x="3609118" y="2452430"/>
                </a:cubicBezTo>
                <a:cubicBezTo>
                  <a:pt x="3608356" y="2452620"/>
                  <a:pt x="3607975" y="2452715"/>
                  <a:pt x="3607118" y="2452906"/>
                </a:cubicBezTo>
                <a:cubicBezTo>
                  <a:pt x="3607784" y="2452906"/>
                  <a:pt x="3608261" y="2452906"/>
                  <a:pt x="3608832" y="2452906"/>
                </a:cubicBezTo>
                <a:cubicBezTo>
                  <a:pt x="3606165" y="2453573"/>
                  <a:pt x="3603593" y="2454049"/>
                  <a:pt x="3601022" y="2454430"/>
                </a:cubicBezTo>
                <a:cubicBezTo>
                  <a:pt x="3598640" y="2454811"/>
                  <a:pt x="3596354" y="2454906"/>
                  <a:pt x="3594164" y="2454811"/>
                </a:cubicBezTo>
                <a:cubicBezTo>
                  <a:pt x="3593306" y="2454811"/>
                  <a:pt x="3592830" y="2454811"/>
                  <a:pt x="3591973" y="2454716"/>
                </a:cubicBezTo>
                <a:cubicBezTo>
                  <a:pt x="3592830" y="2455001"/>
                  <a:pt x="3593211" y="2455097"/>
                  <a:pt x="3594068" y="2455382"/>
                </a:cubicBezTo>
                <a:cubicBezTo>
                  <a:pt x="3596259" y="2455954"/>
                  <a:pt x="3598640" y="2456430"/>
                  <a:pt x="3601022" y="2456621"/>
                </a:cubicBezTo>
                <a:lnTo>
                  <a:pt x="3602927" y="2456811"/>
                </a:lnTo>
                <a:cubicBezTo>
                  <a:pt x="3599784" y="2457573"/>
                  <a:pt x="3596545" y="2458049"/>
                  <a:pt x="3593306" y="2458144"/>
                </a:cubicBezTo>
                <a:cubicBezTo>
                  <a:pt x="3590544" y="2458335"/>
                  <a:pt x="3587782" y="2458144"/>
                  <a:pt x="3585020" y="2457478"/>
                </a:cubicBezTo>
                <a:cubicBezTo>
                  <a:pt x="3583877" y="2457287"/>
                  <a:pt x="3583401" y="2457097"/>
                  <a:pt x="3582257" y="2456716"/>
                </a:cubicBezTo>
                <a:cubicBezTo>
                  <a:pt x="3583210" y="2457287"/>
                  <a:pt x="3583686" y="2457668"/>
                  <a:pt x="3584639" y="2458144"/>
                </a:cubicBezTo>
                <a:cubicBezTo>
                  <a:pt x="3587115" y="2459383"/>
                  <a:pt x="3589782" y="2460240"/>
                  <a:pt x="3592449" y="2460812"/>
                </a:cubicBezTo>
                <a:cubicBezTo>
                  <a:pt x="3591401" y="2460907"/>
                  <a:pt x="3590259" y="2460907"/>
                  <a:pt x="3589211" y="2460812"/>
                </a:cubicBezTo>
                <a:cubicBezTo>
                  <a:pt x="3587972" y="2460812"/>
                  <a:pt x="3587401" y="2460716"/>
                  <a:pt x="3586163" y="2460621"/>
                </a:cubicBezTo>
                <a:cubicBezTo>
                  <a:pt x="3587305" y="2461097"/>
                  <a:pt x="3587877" y="2461383"/>
                  <a:pt x="3589020" y="2461669"/>
                </a:cubicBezTo>
                <a:cubicBezTo>
                  <a:pt x="3591973" y="2462526"/>
                  <a:pt x="3594926" y="2463098"/>
                  <a:pt x="3597878" y="2463383"/>
                </a:cubicBezTo>
                <a:cubicBezTo>
                  <a:pt x="3599307" y="2463574"/>
                  <a:pt x="3600831" y="2463574"/>
                  <a:pt x="3602260" y="2463764"/>
                </a:cubicBezTo>
                <a:lnTo>
                  <a:pt x="3600926" y="2464050"/>
                </a:lnTo>
                <a:cubicBezTo>
                  <a:pt x="3599688" y="2464336"/>
                  <a:pt x="3598450" y="2464622"/>
                  <a:pt x="3597212" y="2464812"/>
                </a:cubicBezTo>
                <a:cubicBezTo>
                  <a:pt x="3599402" y="2464717"/>
                  <a:pt x="3601593" y="2464431"/>
                  <a:pt x="3603784" y="2464050"/>
                </a:cubicBezTo>
                <a:lnTo>
                  <a:pt x="3604832" y="2463859"/>
                </a:lnTo>
                <a:cubicBezTo>
                  <a:pt x="3604260" y="2464431"/>
                  <a:pt x="3603593" y="2465002"/>
                  <a:pt x="3603022" y="2465574"/>
                </a:cubicBezTo>
                <a:cubicBezTo>
                  <a:pt x="3601403" y="2466050"/>
                  <a:pt x="3599784" y="2466431"/>
                  <a:pt x="3598164" y="2466812"/>
                </a:cubicBezTo>
                <a:cubicBezTo>
                  <a:pt x="3597021" y="2467003"/>
                  <a:pt x="3596450" y="2467193"/>
                  <a:pt x="3595211" y="2467384"/>
                </a:cubicBezTo>
                <a:cubicBezTo>
                  <a:pt x="3596354" y="2467479"/>
                  <a:pt x="3596926" y="2467479"/>
                  <a:pt x="3598164" y="2467574"/>
                </a:cubicBezTo>
                <a:cubicBezTo>
                  <a:pt x="3599212" y="2467574"/>
                  <a:pt x="3600164" y="2467479"/>
                  <a:pt x="3601212" y="2467479"/>
                </a:cubicBezTo>
                <a:cubicBezTo>
                  <a:pt x="3601022" y="2467669"/>
                  <a:pt x="3600831" y="2467860"/>
                  <a:pt x="3600641" y="2467955"/>
                </a:cubicBezTo>
                <a:cubicBezTo>
                  <a:pt x="3594926" y="2472718"/>
                  <a:pt x="3578257" y="2479481"/>
                  <a:pt x="3570256" y="2477861"/>
                </a:cubicBezTo>
                <a:cubicBezTo>
                  <a:pt x="3566922" y="2477194"/>
                  <a:pt x="3561207" y="2469003"/>
                  <a:pt x="3553968" y="2466146"/>
                </a:cubicBezTo>
                <a:cubicBezTo>
                  <a:pt x="3546824" y="2463383"/>
                  <a:pt x="3538157" y="2467669"/>
                  <a:pt x="3526441" y="2460145"/>
                </a:cubicBezTo>
                <a:cubicBezTo>
                  <a:pt x="3506819" y="2447667"/>
                  <a:pt x="3511296" y="2431189"/>
                  <a:pt x="3515392" y="2410139"/>
                </a:cubicBezTo>
                <a:cubicBezTo>
                  <a:pt x="3536252" y="2395470"/>
                  <a:pt x="3555873" y="2379182"/>
                  <a:pt x="3575304" y="2364228"/>
                </a:cubicBezTo>
                <a:cubicBezTo>
                  <a:pt x="3597497" y="2347178"/>
                  <a:pt x="3620357" y="2330605"/>
                  <a:pt x="3643503" y="2314222"/>
                </a:cubicBezTo>
                <a:cubicBezTo>
                  <a:pt x="3645694" y="2315746"/>
                  <a:pt x="3647694" y="2316984"/>
                  <a:pt x="3650171" y="2316794"/>
                </a:cubicBezTo>
                <a:cubicBezTo>
                  <a:pt x="3652742" y="2314127"/>
                  <a:pt x="3653219" y="2311078"/>
                  <a:pt x="3652742" y="2307840"/>
                </a:cubicBezTo>
                <a:cubicBezTo>
                  <a:pt x="3663982" y="2300029"/>
                  <a:pt x="3675126" y="2292028"/>
                  <a:pt x="3686651" y="2284408"/>
                </a:cubicBezTo>
                <a:cubicBezTo>
                  <a:pt x="3684651" y="2288885"/>
                  <a:pt x="3682555" y="2293076"/>
                  <a:pt x="3679793" y="2296982"/>
                </a:cubicBezTo>
                <a:close/>
                <a:moveTo>
                  <a:pt x="3795236" y="2595495"/>
                </a:moveTo>
                <a:cubicBezTo>
                  <a:pt x="3795236" y="2595209"/>
                  <a:pt x="3795236" y="2595019"/>
                  <a:pt x="3795332" y="2594733"/>
                </a:cubicBezTo>
                <a:lnTo>
                  <a:pt x="3796094" y="2593209"/>
                </a:lnTo>
                <a:cubicBezTo>
                  <a:pt x="3795713" y="2594542"/>
                  <a:pt x="3795427" y="2595876"/>
                  <a:pt x="3795141" y="2597305"/>
                </a:cubicBezTo>
                <a:cubicBezTo>
                  <a:pt x="3795141" y="2596733"/>
                  <a:pt x="3795141" y="2596162"/>
                  <a:pt x="3795236" y="2595495"/>
                </a:cubicBezTo>
                <a:close/>
                <a:moveTo>
                  <a:pt x="3927348" y="2571682"/>
                </a:moveTo>
                <a:cubicBezTo>
                  <a:pt x="3926396" y="2575683"/>
                  <a:pt x="3927158" y="2580350"/>
                  <a:pt x="3926301" y="2584160"/>
                </a:cubicBezTo>
                <a:cubicBezTo>
                  <a:pt x="3913918" y="2592828"/>
                  <a:pt x="3910298" y="2630071"/>
                  <a:pt x="3912489" y="2649978"/>
                </a:cubicBezTo>
                <a:cubicBezTo>
                  <a:pt x="3914013" y="2663313"/>
                  <a:pt x="3920680" y="2673505"/>
                  <a:pt x="3924491" y="2681220"/>
                </a:cubicBezTo>
                <a:cubicBezTo>
                  <a:pt x="3924491" y="2681315"/>
                  <a:pt x="3924491" y="2681506"/>
                  <a:pt x="3924491" y="2681601"/>
                </a:cubicBezTo>
                <a:cubicBezTo>
                  <a:pt x="3920966" y="2711224"/>
                  <a:pt x="3923824" y="2725988"/>
                  <a:pt x="3925157" y="2752372"/>
                </a:cubicBezTo>
                <a:cubicBezTo>
                  <a:pt x="3926205" y="2772946"/>
                  <a:pt x="3926777" y="2793424"/>
                  <a:pt x="3927348" y="2813808"/>
                </a:cubicBezTo>
                <a:cubicBezTo>
                  <a:pt x="3905441" y="2817142"/>
                  <a:pt x="3883819" y="2822381"/>
                  <a:pt x="3861626" y="2826857"/>
                </a:cubicBezTo>
                <a:cubicBezTo>
                  <a:pt x="3858292" y="2822285"/>
                  <a:pt x="3854863" y="2817618"/>
                  <a:pt x="3852005" y="2812570"/>
                </a:cubicBezTo>
                <a:cubicBezTo>
                  <a:pt x="3839623" y="2790472"/>
                  <a:pt x="3828002" y="2769041"/>
                  <a:pt x="3816001" y="2744466"/>
                </a:cubicBezTo>
                <a:cubicBezTo>
                  <a:pt x="3810476" y="2733036"/>
                  <a:pt x="3802285" y="2721987"/>
                  <a:pt x="3798951" y="2710843"/>
                </a:cubicBezTo>
                <a:cubicBezTo>
                  <a:pt x="3796379" y="2702556"/>
                  <a:pt x="3799522" y="2691602"/>
                  <a:pt x="3796951" y="2681887"/>
                </a:cubicBezTo>
                <a:cubicBezTo>
                  <a:pt x="3794951" y="2674267"/>
                  <a:pt x="3787045" y="2669123"/>
                  <a:pt x="3784759" y="2661313"/>
                </a:cubicBezTo>
                <a:cubicBezTo>
                  <a:pt x="3781997" y="2652169"/>
                  <a:pt x="3783521" y="2636833"/>
                  <a:pt x="3781616" y="2625404"/>
                </a:cubicBezTo>
                <a:cubicBezTo>
                  <a:pt x="3781139" y="2622546"/>
                  <a:pt x="3780663" y="2619879"/>
                  <a:pt x="3780282" y="2617307"/>
                </a:cubicBezTo>
                <a:cubicBezTo>
                  <a:pt x="3780663" y="2618165"/>
                  <a:pt x="3781044" y="2619117"/>
                  <a:pt x="3781425" y="2619974"/>
                </a:cubicBezTo>
                <a:cubicBezTo>
                  <a:pt x="3781997" y="2621117"/>
                  <a:pt x="3782473" y="2621593"/>
                  <a:pt x="3783140" y="2622641"/>
                </a:cubicBezTo>
                <a:cubicBezTo>
                  <a:pt x="3782759" y="2621498"/>
                  <a:pt x="3782473" y="2620927"/>
                  <a:pt x="3782187" y="2619689"/>
                </a:cubicBezTo>
                <a:cubicBezTo>
                  <a:pt x="3781425" y="2617212"/>
                  <a:pt x="3781139" y="2614735"/>
                  <a:pt x="3780949" y="2612164"/>
                </a:cubicBezTo>
                <a:cubicBezTo>
                  <a:pt x="3781139" y="2612449"/>
                  <a:pt x="3781330" y="2612640"/>
                  <a:pt x="3781425" y="2612831"/>
                </a:cubicBezTo>
                <a:cubicBezTo>
                  <a:pt x="3781520" y="2613307"/>
                  <a:pt x="3781711" y="2613688"/>
                  <a:pt x="3781901" y="2614164"/>
                </a:cubicBezTo>
                <a:cubicBezTo>
                  <a:pt x="3782282" y="2615307"/>
                  <a:pt x="3782663" y="2615783"/>
                  <a:pt x="3783140" y="2616831"/>
                </a:cubicBezTo>
                <a:cubicBezTo>
                  <a:pt x="3783044" y="2615879"/>
                  <a:pt x="3782854" y="2615307"/>
                  <a:pt x="3782759" y="2614450"/>
                </a:cubicBezTo>
                <a:cubicBezTo>
                  <a:pt x="3783521" y="2615212"/>
                  <a:pt x="3784378" y="2615974"/>
                  <a:pt x="3785235" y="2616641"/>
                </a:cubicBezTo>
                <a:cubicBezTo>
                  <a:pt x="3786378" y="2617402"/>
                  <a:pt x="3786950" y="2617688"/>
                  <a:pt x="3788093" y="2618355"/>
                </a:cubicBezTo>
                <a:cubicBezTo>
                  <a:pt x="3787140" y="2617498"/>
                  <a:pt x="3786664" y="2617117"/>
                  <a:pt x="3785711" y="2616164"/>
                </a:cubicBezTo>
                <a:cubicBezTo>
                  <a:pt x="3784378" y="2614926"/>
                  <a:pt x="3783330" y="2613307"/>
                  <a:pt x="3782473" y="2611688"/>
                </a:cubicBezTo>
                <a:cubicBezTo>
                  <a:pt x="3782473" y="2611307"/>
                  <a:pt x="3782473" y="2610830"/>
                  <a:pt x="3782473" y="2610354"/>
                </a:cubicBezTo>
                <a:cubicBezTo>
                  <a:pt x="3782663" y="2610640"/>
                  <a:pt x="3782854" y="2610925"/>
                  <a:pt x="3783044" y="2611116"/>
                </a:cubicBezTo>
                <a:cubicBezTo>
                  <a:pt x="3783806" y="2612068"/>
                  <a:pt x="3784283" y="2612449"/>
                  <a:pt x="3785140" y="2613307"/>
                </a:cubicBezTo>
                <a:cubicBezTo>
                  <a:pt x="3784568" y="2612259"/>
                  <a:pt x="3784187" y="2611783"/>
                  <a:pt x="3783711" y="2610735"/>
                </a:cubicBezTo>
                <a:cubicBezTo>
                  <a:pt x="3783140" y="2609592"/>
                  <a:pt x="3782854" y="2608449"/>
                  <a:pt x="3782568" y="2607306"/>
                </a:cubicBezTo>
                <a:cubicBezTo>
                  <a:pt x="3782568" y="2606639"/>
                  <a:pt x="3782663" y="2605973"/>
                  <a:pt x="3782759" y="2605306"/>
                </a:cubicBezTo>
                <a:cubicBezTo>
                  <a:pt x="3782854" y="2603972"/>
                  <a:pt x="3783140" y="2602543"/>
                  <a:pt x="3783330" y="2601210"/>
                </a:cubicBezTo>
                <a:lnTo>
                  <a:pt x="3783521" y="2602067"/>
                </a:lnTo>
                <a:cubicBezTo>
                  <a:pt x="3783521" y="2602067"/>
                  <a:pt x="3783521" y="2602067"/>
                  <a:pt x="3783521" y="2602067"/>
                </a:cubicBezTo>
                <a:lnTo>
                  <a:pt x="3783616" y="2602353"/>
                </a:lnTo>
                <a:cubicBezTo>
                  <a:pt x="3783806" y="2603496"/>
                  <a:pt x="3784092" y="2604639"/>
                  <a:pt x="3784283" y="2605782"/>
                </a:cubicBezTo>
                <a:cubicBezTo>
                  <a:pt x="3784092" y="2603782"/>
                  <a:pt x="3783902" y="2601782"/>
                  <a:pt x="3783902" y="2599781"/>
                </a:cubicBezTo>
                <a:lnTo>
                  <a:pt x="3783902" y="2598352"/>
                </a:lnTo>
                <a:lnTo>
                  <a:pt x="3784568" y="2595400"/>
                </a:lnTo>
                <a:lnTo>
                  <a:pt x="3784854" y="2597495"/>
                </a:lnTo>
                <a:cubicBezTo>
                  <a:pt x="3784854" y="2597686"/>
                  <a:pt x="3784949" y="2597876"/>
                  <a:pt x="3784949" y="2598162"/>
                </a:cubicBezTo>
                <a:cubicBezTo>
                  <a:pt x="3784949" y="2599496"/>
                  <a:pt x="3785045" y="2600924"/>
                  <a:pt x="3785235" y="2602163"/>
                </a:cubicBezTo>
                <a:cubicBezTo>
                  <a:pt x="3785521" y="2603020"/>
                  <a:pt x="3785616" y="2603496"/>
                  <a:pt x="3785902" y="2604353"/>
                </a:cubicBezTo>
                <a:cubicBezTo>
                  <a:pt x="3785902" y="2604067"/>
                  <a:pt x="3785902" y="2603877"/>
                  <a:pt x="3785902" y="2603687"/>
                </a:cubicBezTo>
                <a:cubicBezTo>
                  <a:pt x="3785997" y="2604163"/>
                  <a:pt x="3786092" y="2604639"/>
                  <a:pt x="3786188" y="2605115"/>
                </a:cubicBezTo>
                <a:cubicBezTo>
                  <a:pt x="3786473" y="2606068"/>
                  <a:pt x="3786569" y="2606544"/>
                  <a:pt x="3786854" y="2607497"/>
                </a:cubicBezTo>
                <a:cubicBezTo>
                  <a:pt x="3786854" y="2606639"/>
                  <a:pt x="3786854" y="2606068"/>
                  <a:pt x="3786854" y="2605210"/>
                </a:cubicBezTo>
                <a:cubicBezTo>
                  <a:pt x="3786854" y="2602829"/>
                  <a:pt x="3787045" y="2600448"/>
                  <a:pt x="3787426" y="2598067"/>
                </a:cubicBezTo>
                <a:cubicBezTo>
                  <a:pt x="3787712" y="2596066"/>
                  <a:pt x="3788093" y="2594066"/>
                  <a:pt x="3788474" y="2592066"/>
                </a:cubicBezTo>
                <a:cubicBezTo>
                  <a:pt x="3789331" y="2590066"/>
                  <a:pt x="3790379" y="2588066"/>
                  <a:pt x="3791522" y="2586065"/>
                </a:cubicBezTo>
                <a:cubicBezTo>
                  <a:pt x="3791522" y="2586637"/>
                  <a:pt x="3791617" y="2587304"/>
                  <a:pt x="3791617" y="2587875"/>
                </a:cubicBezTo>
                <a:cubicBezTo>
                  <a:pt x="3791426" y="2588256"/>
                  <a:pt x="3791331" y="2588542"/>
                  <a:pt x="3791141" y="2588923"/>
                </a:cubicBezTo>
                <a:cubicBezTo>
                  <a:pt x="3790188" y="2591209"/>
                  <a:pt x="3789140" y="2593685"/>
                  <a:pt x="3788378" y="2596543"/>
                </a:cubicBezTo>
                <a:cubicBezTo>
                  <a:pt x="3788093" y="2597686"/>
                  <a:pt x="3787902" y="2598352"/>
                  <a:pt x="3787712" y="2599591"/>
                </a:cubicBezTo>
                <a:cubicBezTo>
                  <a:pt x="3788093" y="2598352"/>
                  <a:pt x="3788283" y="2597781"/>
                  <a:pt x="3788759" y="2596638"/>
                </a:cubicBezTo>
                <a:cubicBezTo>
                  <a:pt x="3789712" y="2594257"/>
                  <a:pt x="3790760" y="2592257"/>
                  <a:pt x="3791903" y="2590351"/>
                </a:cubicBezTo>
                <a:cubicBezTo>
                  <a:pt x="3791998" y="2591114"/>
                  <a:pt x="3792093" y="2591875"/>
                  <a:pt x="3792188" y="2592638"/>
                </a:cubicBezTo>
                <a:cubicBezTo>
                  <a:pt x="3792188" y="2592923"/>
                  <a:pt x="3792188" y="2593114"/>
                  <a:pt x="3792093" y="2593399"/>
                </a:cubicBezTo>
                <a:cubicBezTo>
                  <a:pt x="3791903" y="2595781"/>
                  <a:pt x="3791903" y="2598067"/>
                  <a:pt x="3792284" y="2599972"/>
                </a:cubicBezTo>
                <a:cubicBezTo>
                  <a:pt x="3792284" y="2600067"/>
                  <a:pt x="3792379" y="2600257"/>
                  <a:pt x="3792379" y="2600353"/>
                </a:cubicBezTo>
                <a:cubicBezTo>
                  <a:pt x="3792284" y="2600924"/>
                  <a:pt x="3792284" y="2601496"/>
                  <a:pt x="3792284" y="2602163"/>
                </a:cubicBezTo>
                <a:cubicBezTo>
                  <a:pt x="3792284" y="2603306"/>
                  <a:pt x="3792284" y="2603972"/>
                  <a:pt x="3792474" y="2605210"/>
                </a:cubicBezTo>
                <a:cubicBezTo>
                  <a:pt x="3792474" y="2603972"/>
                  <a:pt x="3792474" y="2603306"/>
                  <a:pt x="3792665" y="2602258"/>
                </a:cubicBezTo>
                <a:cubicBezTo>
                  <a:pt x="3792665" y="2602067"/>
                  <a:pt x="3792760" y="2601877"/>
                  <a:pt x="3792760" y="2601686"/>
                </a:cubicBezTo>
                <a:cubicBezTo>
                  <a:pt x="3792760" y="2601782"/>
                  <a:pt x="3792760" y="2601782"/>
                  <a:pt x="3792855" y="2601782"/>
                </a:cubicBezTo>
                <a:cubicBezTo>
                  <a:pt x="3792855" y="2601686"/>
                  <a:pt x="3792855" y="2601591"/>
                  <a:pt x="3792855" y="2601496"/>
                </a:cubicBezTo>
                <a:cubicBezTo>
                  <a:pt x="3793046" y="2600543"/>
                  <a:pt x="3793236" y="2599686"/>
                  <a:pt x="3793522" y="2598924"/>
                </a:cubicBezTo>
                <a:cubicBezTo>
                  <a:pt x="3793808" y="2600067"/>
                  <a:pt x="3794093" y="2601115"/>
                  <a:pt x="3794379" y="2602067"/>
                </a:cubicBezTo>
                <a:cubicBezTo>
                  <a:pt x="3794474" y="2602258"/>
                  <a:pt x="3794474" y="2602448"/>
                  <a:pt x="3794570" y="2602639"/>
                </a:cubicBezTo>
                <a:cubicBezTo>
                  <a:pt x="3794570" y="2602639"/>
                  <a:pt x="3794570" y="2602734"/>
                  <a:pt x="3794570" y="2602734"/>
                </a:cubicBezTo>
                <a:cubicBezTo>
                  <a:pt x="3794570" y="2605401"/>
                  <a:pt x="3795808" y="2609211"/>
                  <a:pt x="3798856" y="2610259"/>
                </a:cubicBezTo>
                <a:cubicBezTo>
                  <a:pt x="3799999" y="2610640"/>
                  <a:pt x="3800570" y="2610735"/>
                  <a:pt x="3801618" y="2610735"/>
                </a:cubicBezTo>
                <a:cubicBezTo>
                  <a:pt x="3800570" y="2610449"/>
                  <a:pt x="3799999" y="2610354"/>
                  <a:pt x="3799046" y="2609782"/>
                </a:cubicBezTo>
                <a:cubicBezTo>
                  <a:pt x="3796570" y="2608449"/>
                  <a:pt x="3795998" y="2605401"/>
                  <a:pt x="3796284" y="2603115"/>
                </a:cubicBezTo>
                <a:cubicBezTo>
                  <a:pt x="3796379" y="2604067"/>
                  <a:pt x="3796570" y="2604925"/>
                  <a:pt x="3796855" y="2605782"/>
                </a:cubicBezTo>
                <a:cubicBezTo>
                  <a:pt x="3797332" y="2606639"/>
                  <a:pt x="3797522" y="2607116"/>
                  <a:pt x="3798189" y="2607687"/>
                </a:cubicBezTo>
                <a:cubicBezTo>
                  <a:pt x="3797713" y="2606925"/>
                  <a:pt x="3797618" y="2606544"/>
                  <a:pt x="3797427" y="2605687"/>
                </a:cubicBezTo>
                <a:cubicBezTo>
                  <a:pt x="3797046" y="2603496"/>
                  <a:pt x="3797618" y="2601019"/>
                  <a:pt x="3798475" y="2598829"/>
                </a:cubicBezTo>
                <a:cubicBezTo>
                  <a:pt x="3798856" y="2597781"/>
                  <a:pt x="3799332" y="2596638"/>
                  <a:pt x="3799809" y="2595590"/>
                </a:cubicBezTo>
                <a:lnTo>
                  <a:pt x="3799618" y="2596638"/>
                </a:lnTo>
                <a:cubicBezTo>
                  <a:pt x="3799427" y="2597591"/>
                  <a:pt x="3799332" y="2598543"/>
                  <a:pt x="3799332" y="2599496"/>
                </a:cubicBezTo>
                <a:cubicBezTo>
                  <a:pt x="3799618" y="2597876"/>
                  <a:pt x="3799999" y="2596257"/>
                  <a:pt x="3800570" y="2594638"/>
                </a:cubicBezTo>
                <a:lnTo>
                  <a:pt x="3800951" y="2593399"/>
                </a:lnTo>
                <a:lnTo>
                  <a:pt x="3802190" y="2591114"/>
                </a:lnTo>
                <a:lnTo>
                  <a:pt x="3801809" y="2592828"/>
                </a:lnTo>
                <a:cubicBezTo>
                  <a:pt x="3801332" y="2594924"/>
                  <a:pt x="3800951" y="2597114"/>
                  <a:pt x="3800761" y="2599115"/>
                </a:cubicBezTo>
                <a:cubicBezTo>
                  <a:pt x="3800761" y="2599876"/>
                  <a:pt x="3800666" y="2600353"/>
                  <a:pt x="3800761" y="2601115"/>
                </a:cubicBezTo>
                <a:cubicBezTo>
                  <a:pt x="3800951" y="2600353"/>
                  <a:pt x="3801047" y="2600067"/>
                  <a:pt x="3801237" y="2599305"/>
                </a:cubicBezTo>
                <a:cubicBezTo>
                  <a:pt x="3801809" y="2597400"/>
                  <a:pt x="3802476" y="2595495"/>
                  <a:pt x="3803428" y="2593590"/>
                </a:cubicBezTo>
                <a:cubicBezTo>
                  <a:pt x="3805523" y="2589018"/>
                  <a:pt x="3808190" y="2584541"/>
                  <a:pt x="3810857" y="2580255"/>
                </a:cubicBezTo>
                <a:cubicBezTo>
                  <a:pt x="3809524" y="2584065"/>
                  <a:pt x="3808476" y="2588066"/>
                  <a:pt x="3807714" y="2591971"/>
                </a:cubicBezTo>
                <a:cubicBezTo>
                  <a:pt x="3807333" y="2594066"/>
                  <a:pt x="3807047" y="2596066"/>
                  <a:pt x="3806952" y="2597972"/>
                </a:cubicBezTo>
                <a:cubicBezTo>
                  <a:pt x="3806952" y="2598733"/>
                  <a:pt x="3806952" y="2599115"/>
                  <a:pt x="3806952" y="2599876"/>
                </a:cubicBezTo>
                <a:cubicBezTo>
                  <a:pt x="3807047" y="2599210"/>
                  <a:pt x="3807143" y="2598829"/>
                  <a:pt x="3807333" y="2598162"/>
                </a:cubicBezTo>
                <a:cubicBezTo>
                  <a:pt x="3807809" y="2596448"/>
                  <a:pt x="3808476" y="2594542"/>
                  <a:pt x="3809143" y="2592733"/>
                </a:cubicBezTo>
                <a:cubicBezTo>
                  <a:pt x="3811810" y="2586541"/>
                  <a:pt x="3814572" y="2580446"/>
                  <a:pt x="3817906" y="2575874"/>
                </a:cubicBezTo>
                <a:cubicBezTo>
                  <a:pt x="3818859" y="2574349"/>
                  <a:pt x="3820192" y="2573016"/>
                  <a:pt x="3821716" y="2571682"/>
                </a:cubicBezTo>
                <a:cubicBezTo>
                  <a:pt x="3821811" y="2571682"/>
                  <a:pt x="3821906" y="2571682"/>
                  <a:pt x="3822002" y="2571682"/>
                </a:cubicBezTo>
                <a:cubicBezTo>
                  <a:pt x="3826193" y="2571397"/>
                  <a:pt x="3833241" y="2569587"/>
                  <a:pt x="3836765" y="2567301"/>
                </a:cubicBezTo>
                <a:cubicBezTo>
                  <a:pt x="3841718" y="2564063"/>
                  <a:pt x="3847052" y="2561396"/>
                  <a:pt x="3852196" y="2558443"/>
                </a:cubicBezTo>
                <a:cubicBezTo>
                  <a:pt x="3855149" y="2553680"/>
                  <a:pt x="3860864" y="2548823"/>
                  <a:pt x="3865340" y="2545489"/>
                </a:cubicBezTo>
                <a:cubicBezTo>
                  <a:pt x="3867722" y="2543774"/>
                  <a:pt x="3868865" y="2547584"/>
                  <a:pt x="3870293" y="2546156"/>
                </a:cubicBezTo>
                <a:cubicBezTo>
                  <a:pt x="3872389" y="2543965"/>
                  <a:pt x="3874294" y="2541679"/>
                  <a:pt x="3876389" y="2539488"/>
                </a:cubicBezTo>
                <a:cubicBezTo>
                  <a:pt x="3877151" y="2538726"/>
                  <a:pt x="3878294" y="2537297"/>
                  <a:pt x="3879533" y="2535773"/>
                </a:cubicBezTo>
                <a:cubicBezTo>
                  <a:pt x="3884009" y="2532630"/>
                  <a:pt x="3888581" y="2529010"/>
                  <a:pt x="3893534" y="2525200"/>
                </a:cubicBezTo>
                <a:cubicBezTo>
                  <a:pt x="3895344" y="2523772"/>
                  <a:pt x="3897344" y="2522248"/>
                  <a:pt x="3899535" y="2520724"/>
                </a:cubicBezTo>
                <a:cubicBezTo>
                  <a:pt x="3902869" y="2519485"/>
                  <a:pt x="3905822" y="2518057"/>
                  <a:pt x="3909346" y="2516628"/>
                </a:cubicBezTo>
                <a:cubicBezTo>
                  <a:pt x="3911060" y="2515961"/>
                  <a:pt x="3912584" y="2515104"/>
                  <a:pt x="3914204" y="2514151"/>
                </a:cubicBezTo>
                <a:cubicBezTo>
                  <a:pt x="3916013" y="2518914"/>
                  <a:pt x="3917823" y="2523581"/>
                  <a:pt x="3919633" y="2528249"/>
                </a:cubicBezTo>
                <a:cubicBezTo>
                  <a:pt x="3918776" y="2528439"/>
                  <a:pt x="3918014" y="2528820"/>
                  <a:pt x="3917061" y="2528915"/>
                </a:cubicBezTo>
                <a:cubicBezTo>
                  <a:pt x="3913061" y="2529106"/>
                  <a:pt x="3908870" y="2527772"/>
                  <a:pt x="3905060" y="2525677"/>
                </a:cubicBezTo>
                <a:cubicBezTo>
                  <a:pt x="3908298" y="2528534"/>
                  <a:pt x="3912299" y="2530916"/>
                  <a:pt x="3916966" y="2531582"/>
                </a:cubicBezTo>
                <a:cubicBezTo>
                  <a:pt x="3918299" y="2531773"/>
                  <a:pt x="3919538" y="2531773"/>
                  <a:pt x="3920871" y="2531582"/>
                </a:cubicBezTo>
                <a:cubicBezTo>
                  <a:pt x="3921919" y="2534249"/>
                  <a:pt x="3922871" y="2536916"/>
                  <a:pt x="3923729" y="2539488"/>
                </a:cubicBezTo>
                <a:cubicBezTo>
                  <a:pt x="3923634" y="2539488"/>
                  <a:pt x="3923634" y="2539583"/>
                  <a:pt x="3923538" y="2539583"/>
                </a:cubicBezTo>
                <a:cubicBezTo>
                  <a:pt x="3919538" y="2541298"/>
                  <a:pt x="3915251" y="2543107"/>
                  <a:pt x="3910679" y="2542536"/>
                </a:cubicBezTo>
                <a:cubicBezTo>
                  <a:pt x="3914585" y="2543965"/>
                  <a:pt x="3918871" y="2543393"/>
                  <a:pt x="3922871" y="2542536"/>
                </a:cubicBezTo>
                <a:cubicBezTo>
                  <a:pt x="3922776" y="2542917"/>
                  <a:pt x="3922776" y="2543298"/>
                  <a:pt x="3922871" y="2543584"/>
                </a:cubicBezTo>
                <a:cubicBezTo>
                  <a:pt x="3922776" y="2543298"/>
                  <a:pt x="3922967" y="2542917"/>
                  <a:pt x="3923157" y="2542536"/>
                </a:cubicBezTo>
                <a:cubicBezTo>
                  <a:pt x="3923538" y="2542441"/>
                  <a:pt x="3924014" y="2542346"/>
                  <a:pt x="3924395" y="2542250"/>
                </a:cubicBezTo>
                <a:cubicBezTo>
                  <a:pt x="3924491" y="2542250"/>
                  <a:pt x="3924586" y="2542155"/>
                  <a:pt x="3924586" y="2542155"/>
                </a:cubicBezTo>
                <a:cubicBezTo>
                  <a:pt x="3926110" y="2546441"/>
                  <a:pt x="3927443" y="2550823"/>
                  <a:pt x="3928491" y="2555109"/>
                </a:cubicBezTo>
                <a:cubicBezTo>
                  <a:pt x="3929063" y="2557585"/>
                  <a:pt x="3929634" y="2560062"/>
                  <a:pt x="3930110" y="2562539"/>
                </a:cubicBezTo>
                <a:cubicBezTo>
                  <a:pt x="3929253" y="2565396"/>
                  <a:pt x="3928110" y="2568254"/>
                  <a:pt x="3927348" y="2571682"/>
                </a:cubicBezTo>
                <a:close/>
                <a:moveTo>
                  <a:pt x="4080034" y="2414711"/>
                </a:moveTo>
                <a:cubicBezTo>
                  <a:pt x="4071271" y="2415187"/>
                  <a:pt x="4062222" y="2416806"/>
                  <a:pt x="4053078" y="2418997"/>
                </a:cubicBezTo>
                <a:cubicBezTo>
                  <a:pt x="4054697" y="2416235"/>
                  <a:pt x="4056412" y="2413472"/>
                  <a:pt x="4058126" y="2410615"/>
                </a:cubicBezTo>
                <a:cubicBezTo>
                  <a:pt x="4060698" y="2411186"/>
                  <a:pt x="4063270" y="2411567"/>
                  <a:pt x="4065746" y="2411853"/>
                </a:cubicBezTo>
                <a:cubicBezTo>
                  <a:pt x="4070795" y="2412234"/>
                  <a:pt x="4075747" y="2413187"/>
                  <a:pt x="4080605" y="2414425"/>
                </a:cubicBezTo>
                <a:cubicBezTo>
                  <a:pt x="4080415" y="2414425"/>
                  <a:pt x="4080224" y="2414615"/>
                  <a:pt x="4080034" y="2414711"/>
                </a:cubicBezTo>
                <a:close/>
                <a:moveTo>
                  <a:pt x="4130897" y="2420616"/>
                </a:moveTo>
                <a:cubicBezTo>
                  <a:pt x="4130802" y="2421283"/>
                  <a:pt x="4130707" y="2421949"/>
                  <a:pt x="4130707" y="2422616"/>
                </a:cubicBezTo>
                <a:cubicBezTo>
                  <a:pt x="4130516" y="2422807"/>
                  <a:pt x="4130421" y="2422997"/>
                  <a:pt x="4130326" y="2423188"/>
                </a:cubicBezTo>
                <a:cubicBezTo>
                  <a:pt x="4129088" y="2422712"/>
                  <a:pt x="4127754" y="2422140"/>
                  <a:pt x="4126421" y="2421664"/>
                </a:cubicBezTo>
                <a:cubicBezTo>
                  <a:pt x="4126611" y="2418330"/>
                  <a:pt x="4126897" y="2414996"/>
                  <a:pt x="4127373" y="2411758"/>
                </a:cubicBezTo>
                <a:cubicBezTo>
                  <a:pt x="4128707" y="2403185"/>
                  <a:pt x="4129850" y="2408615"/>
                  <a:pt x="4131278" y="2405662"/>
                </a:cubicBezTo>
                <a:cubicBezTo>
                  <a:pt x="4132136" y="2405471"/>
                  <a:pt x="4133088" y="2405281"/>
                  <a:pt x="4134041" y="2405090"/>
                </a:cubicBezTo>
                <a:cubicBezTo>
                  <a:pt x="4134231" y="2404995"/>
                  <a:pt x="4134422" y="2404995"/>
                  <a:pt x="4134612" y="2404900"/>
                </a:cubicBezTo>
                <a:cubicBezTo>
                  <a:pt x="4132897" y="2408519"/>
                  <a:pt x="4132040" y="2412424"/>
                  <a:pt x="4131469" y="2416425"/>
                </a:cubicBezTo>
                <a:cubicBezTo>
                  <a:pt x="4131278" y="2416425"/>
                  <a:pt x="4131088" y="2416425"/>
                  <a:pt x="4130802" y="2416520"/>
                </a:cubicBezTo>
                <a:cubicBezTo>
                  <a:pt x="4130612" y="2417187"/>
                  <a:pt x="4130802" y="2418711"/>
                  <a:pt x="4130897" y="2420616"/>
                </a:cubicBezTo>
                <a:close/>
                <a:moveTo>
                  <a:pt x="4251674" y="2579779"/>
                </a:moveTo>
                <a:cubicBezTo>
                  <a:pt x="4247960" y="2579779"/>
                  <a:pt x="4245102" y="2579207"/>
                  <a:pt x="4242626" y="2578255"/>
                </a:cubicBezTo>
                <a:cubicBezTo>
                  <a:pt x="4242626" y="2577398"/>
                  <a:pt x="4242530" y="2576635"/>
                  <a:pt x="4242530" y="2575778"/>
                </a:cubicBezTo>
                <a:cubicBezTo>
                  <a:pt x="4247864" y="2576635"/>
                  <a:pt x="4254246" y="2575492"/>
                  <a:pt x="4251674" y="2579779"/>
                </a:cubicBezTo>
                <a:close/>
                <a:moveTo>
                  <a:pt x="4242530" y="2567396"/>
                </a:moveTo>
                <a:cubicBezTo>
                  <a:pt x="4243864" y="2567587"/>
                  <a:pt x="4245293" y="2567682"/>
                  <a:pt x="4246626" y="2567777"/>
                </a:cubicBezTo>
                <a:cubicBezTo>
                  <a:pt x="4246817" y="2567968"/>
                  <a:pt x="4246912" y="2568063"/>
                  <a:pt x="4247103" y="2568254"/>
                </a:cubicBezTo>
                <a:cubicBezTo>
                  <a:pt x="4245483" y="2568539"/>
                  <a:pt x="4243864" y="2568825"/>
                  <a:pt x="4242245" y="2569016"/>
                </a:cubicBezTo>
                <a:cubicBezTo>
                  <a:pt x="4242340" y="2568444"/>
                  <a:pt x="4242435" y="2567968"/>
                  <a:pt x="4242530" y="2567396"/>
                </a:cubicBezTo>
                <a:close/>
                <a:moveTo>
                  <a:pt x="4239863" y="2575397"/>
                </a:moveTo>
                <a:cubicBezTo>
                  <a:pt x="4239959" y="2575969"/>
                  <a:pt x="4240054" y="2576540"/>
                  <a:pt x="4240149" y="2577112"/>
                </a:cubicBezTo>
                <a:cubicBezTo>
                  <a:pt x="4238816" y="2576445"/>
                  <a:pt x="4237578" y="2575683"/>
                  <a:pt x="4236339" y="2574921"/>
                </a:cubicBezTo>
                <a:cubicBezTo>
                  <a:pt x="4237578" y="2575112"/>
                  <a:pt x="4238721" y="2575207"/>
                  <a:pt x="4239863" y="2575397"/>
                </a:cubicBezTo>
                <a:close/>
                <a:moveTo>
                  <a:pt x="4232720" y="2593685"/>
                </a:moveTo>
                <a:cubicBezTo>
                  <a:pt x="4232720" y="2593685"/>
                  <a:pt x="4232624" y="2593685"/>
                  <a:pt x="4232624" y="2593685"/>
                </a:cubicBezTo>
                <a:cubicBezTo>
                  <a:pt x="4232434" y="2592733"/>
                  <a:pt x="4232339" y="2591875"/>
                  <a:pt x="4232244" y="2590923"/>
                </a:cubicBezTo>
                <a:cubicBezTo>
                  <a:pt x="4233005" y="2591494"/>
                  <a:pt x="4233196" y="2592447"/>
                  <a:pt x="4232720" y="2593685"/>
                </a:cubicBezTo>
                <a:close/>
                <a:moveTo>
                  <a:pt x="4223480" y="2624737"/>
                </a:moveTo>
                <a:cubicBezTo>
                  <a:pt x="4226529" y="2625404"/>
                  <a:pt x="4229577" y="2625880"/>
                  <a:pt x="4232720" y="2625880"/>
                </a:cubicBezTo>
                <a:cubicBezTo>
                  <a:pt x="4232434" y="2626356"/>
                  <a:pt x="4232053" y="2626737"/>
                  <a:pt x="4231672" y="2627118"/>
                </a:cubicBezTo>
                <a:cubicBezTo>
                  <a:pt x="4229005" y="2628737"/>
                  <a:pt x="4226243" y="2629975"/>
                  <a:pt x="4223385" y="2631214"/>
                </a:cubicBezTo>
                <a:cubicBezTo>
                  <a:pt x="4223290" y="2630642"/>
                  <a:pt x="4223195" y="2630261"/>
                  <a:pt x="4223099" y="2629499"/>
                </a:cubicBezTo>
                <a:cubicBezTo>
                  <a:pt x="4222719" y="2627880"/>
                  <a:pt x="4223099" y="2626261"/>
                  <a:pt x="4223480" y="2624737"/>
                </a:cubicBezTo>
                <a:close/>
                <a:moveTo>
                  <a:pt x="4214527" y="2653312"/>
                </a:moveTo>
                <a:cubicBezTo>
                  <a:pt x="4218051" y="2652645"/>
                  <a:pt x="4221385" y="2651312"/>
                  <a:pt x="4224243" y="2648835"/>
                </a:cubicBezTo>
                <a:cubicBezTo>
                  <a:pt x="4224909" y="2650549"/>
                  <a:pt x="4224814" y="2652455"/>
                  <a:pt x="4224243" y="2654074"/>
                </a:cubicBezTo>
                <a:cubicBezTo>
                  <a:pt x="4220909" y="2656455"/>
                  <a:pt x="4217385" y="2658455"/>
                  <a:pt x="4213670" y="2659979"/>
                </a:cubicBezTo>
                <a:cubicBezTo>
                  <a:pt x="4214051" y="2657693"/>
                  <a:pt x="4214337" y="2655502"/>
                  <a:pt x="4214527" y="2653312"/>
                </a:cubicBezTo>
                <a:close/>
                <a:moveTo>
                  <a:pt x="4210717" y="2676172"/>
                </a:moveTo>
                <a:cubicBezTo>
                  <a:pt x="4210907" y="2676076"/>
                  <a:pt x="4211098" y="2675981"/>
                  <a:pt x="4211288" y="2675886"/>
                </a:cubicBezTo>
                <a:cubicBezTo>
                  <a:pt x="4212146" y="2675886"/>
                  <a:pt x="4212908" y="2676076"/>
                  <a:pt x="4213574" y="2676839"/>
                </a:cubicBezTo>
                <a:cubicBezTo>
                  <a:pt x="4213384" y="2677600"/>
                  <a:pt x="4213194" y="2678172"/>
                  <a:pt x="4212908" y="2678648"/>
                </a:cubicBezTo>
                <a:cubicBezTo>
                  <a:pt x="4211955" y="2679029"/>
                  <a:pt x="4210907" y="2679220"/>
                  <a:pt x="4209955" y="2679601"/>
                </a:cubicBezTo>
                <a:cubicBezTo>
                  <a:pt x="4210146" y="2678458"/>
                  <a:pt x="4210431" y="2677315"/>
                  <a:pt x="4210717" y="2676172"/>
                </a:cubicBezTo>
                <a:close/>
                <a:moveTo>
                  <a:pt x="4208526" y="2684649"/>
                </a:moveTo>
                <a:cubicBezTo>
                  <a:pt x="4211574" y="2684744"/>
                  <a:pt x="4214718" y="2684840"/>
                  <a:pt x="4218051" y="2684363"/>
                </a:cubicBezTo>
                <a:cubicBezTo>
                  <a:pt x="4221290" y="2683982"/>
                  <a:pt x="4224623" y="2683220"/>
                  <a:pt x="4227957" y="2682458"/>
                </a:cubicBezTo>
                <a:cubicBezTo>
                  <a:pt x="4231291" y="2681982"/>
                  <a:pt x="4234815" y="2681887"/>
                  <a:pt x="4238625" y="2682839"/>
                </a:cubicBezTo>
                <a:cubicBezTo>
                  <a:pt x="4234911" y="2687316"/>
                  <a:pt x="4230910" y="2691507"/>
                  <a:pt x="4226338" y="2694936"/>
                </a:cubicBezTo>
                <a:cubicBezTo>
                  <a:pt x="4222242" y="2698365"/>
                  <a:pt x="4217099" y="2700460"/>
                  <a:pt x="4211670" y="2700937"/>
                </a:cubicBezTo>
                <a:cubicBezTo>
                  <a:pt x="4211288" y="2700841"/>
                  <a:pt x="4210812" y="2700746"/>
                  <a:pt x="4210336" y="2700556"/>
                </a:cubicBezTo>
                <a:cubicBezTo>
                  <a:pt x="4210336" y="2700556"/>
                  <a:pt x="4210336" y="2700651"/>
                  <a:pt x="4210336" y="2700651"/>
                </a:cubicBezTo>
                <a:cubicBezTo>
                  <a:pt x="4208145" y="2699984"/>
                  <a:pt x="4206050" y="2699127"/>
                  <a:pt x="4203954" y="2698079"/>
                </a:cubicBezTo>
                <a:cubicBezTo>
                  <a:pt x="4205764" y="2693888"/>
                  <a:pt x="4207193" y="2689316"/>
                  <a:pt x="4208526" y="2684649"/>
                </a:cubicBezTo>
                <a:close/>
                <a:moveTo>
                  <a:pt x="4203383" y="2699984"/>
                </a:moveTo>
                <a:cubicBezTo>
                  <a:pt x="4203669" y="2700175"/>
                  <a:pt x="4203859" y="2700365"/>
                  <a:pt x="4204240" y="2700556"/>
                </a:cubicBezTo>
                <a:cubicBezTo>
                  <a:pt x="4203954" y="2700460"/>
                  <a:pt x="4203573" y="2700270"/>
                  <a:pt x="4203287" y="2700270"/>
                </a:cubicBezTo>
                <a:cubicBezTo>
                  <a:pt x="4203383" y="2700175"/>
                  <a:pt x="4203383" y="2700080"/>
                  <a:pt x="4203383" y="2699984"/>
                </a:cubicBezTo>
                <a:close/>
                <a:moveTo>
                  <a:pt x="4174522" y="2734846"/>
                </a:moveTo>
                <a:cubicBezTo>
                  <a:pt x="4174712" y="2734369"/>
                  <a:pt x="4174808" y="2733893"/>
                  <a:pt x="4174998" y="2733322"/>
                </a:cubicBezTo>
                <a:cubicBezTo>
                  <a:pt x="4177760" y="2732846"/>
                  <a:pt x="4180332" y="2731607"/>
                  <a:pt x="4182809" y="2729988"/>
                </a:cubicBezTo>
                <a:cubicBezTo>
                  <a:pt x="4187095" y="2732750"/>
                  <a:pt x="4191476" y="2735417"/>
                  <a:pt x="4196144" y="2737608"/>
                </a:cubicBezTo>
                <a:cubicBezTo>
                  <a:pt x="4203478" y="2742656"/>
                  <a:pt x="4214718" y="2747609"/>
                  <a:pt x="4221576" y="2750467"/>
                </a:cubicBezTo>
                <a:cubicBezTo>
                  <a:pt x="4221480" y="2751515"/>
                  <a:pt x="4221290" y="2752562"/>
                  <a:pt x="4221099" y="2753610"/>
                </a:cubicBezTo>
                <a:cubicBezTo>
                  <a:pt x="4219671" y="2760754"/>
                  <a:pt x="4214718" y="2767231"/>
                  <a:pt x="4207383" y="2769612"/>
                </a:cubicBezTo>
                <a:cubicBezTo>
                  <a:pt x="4201859" y="2771612"/>
                  <a:pt x="4195668" y="2770469"/>
                  <a:pt x="4190047" y="2767612"/>
                </a:cubicBezTo>
                <a:cubicBezTo>
                  <a:pt x="4184618" y="2756944"/>
                  <a:pt x="4179475" y="2745895"/>
                  <a:pt x="4174522" y="2734846"/>
                </a:cubicBezTo>
                <a:close/>
                <a:moveTo>
                  <a:pt x="4213860" y="2788186"/>
                </a:moveTo>
                <a:cubicBezTo>
                  <a:pt x="4210717" y="2789900"/>
                  <a:pt x="4207193" y="2790948"/>
                  <a:pt x="4203478" y="2791519"/>
                </a:cubicBezTo>
                <a:cubicBezTo>
                  <a:pt x="4203097" y="2791043"/>
                  <a:pt x="4202811" y="2790472"/>
                  <a:pt x="4202430" y="2789996"/>
                </a:cubicBezTo>
                <a:cubicBezTo>
                  <a:pt x="4198430" y="2783328"/>
                  <a:pt x="4194715" y="2776565"/>
                  <a:pt x="4191191" y="2769612"/>
                </a:cubicBezTo>
                <a:cubicBezTo>
                  <a:pt x="4196144" y="2772850"/>
                  <a:pt x="4202049" y="2774851"/>
                  <a:pt x="4208431" y="2773803"/>
                </a:cubicBezTo>
                <a:cubicBezTo>
                  <a:pt x="4213765" y="2773041"/>
                  <a:pt x="4218718" y="2770374"/>
                  <a:pt x="4222623" y="2766469"/>
                </a:cubicBezTo>
                <a:cubicBezTo>
                  <a:pt x="4222242" y="2776280"/>
                  <a:pt x="4221956" y="2783709"/>
                  <a:pt x="4213860" y="2788186"/>
                </a:cubicBezTo>
                <a:close/>
                <a:moveTo>
                  <a:pt x="4236149" y="2720749"/>
                </a:moveTo>
                <a:cubicBezTo>
                  <a:pt x="4232244" y="2724559"/>
                  <a:pt x="4227290" y="2727321"/>
                  <a:pt x="4221671" y="2727892"/>
                </a:cubicBezTo>
                <a:cubicBezTo>
                  <a:pt x="4212622" y="2729131"/>
                  <a:pt x="4203192" y="2724273"/>
                  <a:pt x="4197001" y="2716463"/>
                </a:cubicBezTo>
                <a:cubicBezTo>
                  <a:pt x="4200525" y="2722940"/>
                  <a:pt x="4206431" y="2728750"/>
                  <a:pt x="4213955" y="2731417"/>
                </a:cubicBezTo>
                <a:cubicBezTo>
                  <a:pt x="4212622" y="2733703"/>
                  <a:pt x="4213289" y="2735227"/>
                  <a:pt x="4214622" y="2736465"/>
                </a:cubicBezTo>
                <a:cubicBezTo>
                  <a:pt x="4213670" y="2736465"/>
                  <a:pt x="4212812" y="2736465"/>
                  <a:pt x="4211860" y="2736465"/>
                </a:cubicBezTo>
                <a:cubicBezTo>
                  <a:pt x="4202526" y="2736179"/>
                  <a:pt x="4193001" y="2733226"/>
                  <a:pt x="4183952" y="2729321"/>
                </a:cubicBezTo>
                <a:cubicBezTo>
                  <a:pt x="4191572" y="2723797"/>
                  <a:pt x="4197954" y="2713415"/>
                  <a:pt x="4202906" y="2701127"/>
                </a:cubicBezTo>
                <a:cubicBezTo>
                  <a:pt x="4204526" y="2701889"/>
                  <a:pt x="4206240" y="2702461"/>
                  <a:pt x="4208050" y="2702842"/>
                </a:cubicBezTo>
                <a:cubicBezTo>
                  <a:pt x="4209479" y="2703604"/>
                  <a:pt x="4211098" y="2704366"/>
                  <a:pt x="4212622" y="2704937"/>
                </a:cubicBezTo>
                <a:cubicBezTo>
                  <a:pt x="4215098" y="2707699"/>
                  <a:pt x="4218813" y="2707985"/>
                  <a:pt x="4222814" y="2707699"/>
                </a:cubicBezTo>
                <a:cubicBezTo>
                  <a:pt x="4227195" y="2708366"/>
                  <a:pt x="4231958" y="2708176"/>
                  <a:pt x="4236530" y="2707033"/>
                </a:cubicBezTo>
                <a:cubicBezTo>
                  <a:pt x="4237101" y="2707128"/>
                  <a:pt x="4237673" y="2707318"/>
                  <a:pt x="4238244" y="2707509"/>
                </a:cubicBezTo>
                <a:cubicBezTo>
                  <a:pt x="4239292" y="2712081"/>
                  <a:pt x="4238244" y="2716748"/>
                  <a:pt x="4236149" y="2720749"/>
                </a:cubicBezTo>
                <a:close/>
                <a:moveTo>
                  <a:pt x="4241197" y="2614926"/>
                </a:moveTo>
                <a:cubicBezTo>
                  <a:pt x="4240911" y="2615307"/>
                  <a:pt x="4240626" y="2615783"/>
                  <a:pt x="4240340" y="2616164"/>
                </a:cubicBezTo>
                <a:cubicBezTo>
                  <a:pt x="4235196" y="2618069"/>
                  <a:pt x="4229481" y="2619212"/>
                  <a:pt x="4224052" y="2618260"/>
                </a:cubicBezTo>
                <a:cubicBezTo>
                  <a:pt x="4223766" y="2615783"/>
                  <a:pt x="4223671" y="2613497"/>
                  <a:pt x="4224909" y="2610925"/>
                </a:cubicBezTo>
                <a:cubicBezTo>
                  <a:pt x="4225862" y="2610449"/>
                  <a:pt x="4226814" y="2610164"/>
                  <a:pt x="4227862" y="2609973"/>
                </a:cubicBezTo>
                <a:cubicBezTo>
                  <a:pt x="4226243" y="2606544"/>
                  <a:pt x="4225957" y="2605020"/>
                  <a:pt x="4227576" y="2600353"/>
                </a:cubicBezTo>
                <a:cubicBezTo>
                  <a:pt x="4227957" y="2599019"/>
                  <a:pt x="4228814" y="2598733"/>
                  <a:pt x="4229862" y="2598924"/>
                </a:cubicBezTo>
                <a:cubicBezTo>
                  <a:pt x="4231386" y="2602353"/>
                  <a:pt x="4233577" y="2605496"/>
                  <a:pt x="4236530" y="2607877"/>
                </a:cubicBezTo>
                <a:cubicBezTo>
                  <a:pt x="4238054" y="2609116"/>
                  <a:pt x="4239768" y="2609973"/>
                  <a:pt x="4241578" y="2610640"/>
                </a:cubicBezTo>
                <a:cubicBezTo>
                  <a:pt x="4241292" y="2612068"/>
                  <a:pt x="4241102" y="2613402"/>
                  <a:pt x="4241197" y="2614926"/>
                </a:cubicBezTo>
                <a:close/>
                <a:moveTo>
                  <a:pt x="4241769" y="2609116"/>
                </a:moveTo>
                <a:cubicBezTo>
                  <a:pt x="4239387" y="2607497"/>
                  <a:pt x="4237292" y="2605401"/>
                  <a:pt x="4235863" y="2602924"/>
                </a:cubicBezTo>
                <a:cubicBezTo>
                  <a:pt x="4236625" y="2603496"/>
                  <a:pt x="4237196" y="2603972"/>
                  <a:pt x="4237673" y="2604067"/>
                </a:cubicBezTo>
                <a:cubicBezTo>
                  <a:pt x="4239387" y="2597686"/>
                  <a:pt x="4234244" y="2593590"/>
                  <a:pt x="4234529" y="2587304"/>
                </a:cubicBezTo>
                <a:cubicBezTo>
                  <a:pt x="4234529" y="2586923"/>
                  <a:pt x="4234625" y="2586351"/>
                  <a:pt x="4234625" y="2585684"/>
                </a:cubicBezTo>
                <a:cubicBezTo>
                  <a:pt x="4234815" y="2585875"/>
                  <a:pt x="4234911" y="2586160"/>
                  <a:pt x="4235101" y="2586351"/>
                </a:cubicBezTo>
                <a:cubicBezTo>
                  <a:pt x="4237768" y="2589399"/>
                  <a:pt x="4241959" y="2591875"/>
                  <a:pt x="4246436" y="2592542"/>
                </a:cubicBezTo>
                <a:cubicBezTo>
                  <a:pt x="4245674" y="2599496"/>
                  <a:pt x="4242912" y="2604067"/>
                  <a:pt x="4241769" y="2609116"/>
                </a:cubicBezTo>
                <a:close/>
                <a:moveTo>
                  <a:pt x="4266819" y="2768850"/>
                </a:moveTo>
                <a:cubicBezTo>
                  <a:pt x="4260628" y="2767802"/>
                  <a:pt x="4257580" y="2774946"/>
                  <a:pt x="4250531" y="2771422"/>
                </a:cubicBezTo>
                <a:cubicBezTo>
                  <a:pt x="4251008" y="2770279"/>
                  <a:pt x="4251484" y="2769041"/>
                  <a:pt x="4251960" y="2767898"/>
                </a:cubicBezTo>
                <a:cubicBezTo>
                  <a:pt x="4252532" y="2766469"/>
                  <a:pt x="4252913" y="2765040"/>
                  <a:pt x="4253389" y="2763611"/>
                </a:cubicBezTo>
                <a:cubicBezTo>
                  <a:pt x="4253961" y="2764278"/>
                  <a:pt x="4254246" y="2765326"/>
                  <a:pt x="4254151" y="2766945"/>
                </a:cubicBezTo>
                <a:cubicBezTo>
                  <a:pt x="4262914" y="2770088"/>
                  <a:pt x="4260247" y="2758849"/>
                  <a:pt x="4266629" y="2760944"/>
                </a:cubicBezTo>
                <a:cubicBezTo>
                  <a:pt x="4268248" y="2763040"/>
                  <a:pt x="4263962" y="2767326"/>
                  <a:pt x="4266819" y="2768850"/>
                </a:cubicBezTo>
                <a:close/>
                <a:moveTo>
                  <a:pt x="5697950" y="2509294"/>
                </a:moveTo>
                <a:cubicBezTo>
                  <a:pt x="5706428" y="2499864"/>
                  <a:pt x="5716620" y="2491101"/>
                  <a:pt x="5727383" y="2482052"/>
                </a:cubicBezTo>
                <a:cubicBezTo>
                  <a:pt x="5727478" y="2487196"/>
                  <a:pt x="5727574" y="2492339"/>
                  <a:pt x="5727859" y="2497388"/>
                </a:cubicBezTo>
                <a:cubicBezTo>
                  <a:pt x="5727859" y="2497388"/>
                  <a:pt x="5727859" y="2497483"/>
                  <a:pt x="5727859" y="2497483"/>
                </a:cubicBezTo>
                <a:cubicBezTo>
                  <a:pt x="5716715" y="2502436"/>
                  <a:pt x="5705761" y="2507103"/>
                  <a:pt x="5697950" y="2509294"/>
                </a:cubicBezTo>
                <a:close/>
                <a:moveTo>
                  <a:pt x="5754339" y="2082764"/>
                </a:moveTo>
                <a:cubicBezTo>
                  <a:pt x="5759006" y="2076097"/>
                  <a:pt x="5747766" y="2064762"/>
                  <a:pt x="5755672" y="2063333"/>
                </a:cubicBezTo>
                <a:cubicBezTo>
                  <a:pt x="5753862" y="2069143"/>
                  <a:pt x="5765197" y="2080383"/>
                  <a:pt x="5754339" y="208276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CEC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A08E46D-67C6-30FC-0583-2A05CA4E51C2}"/>
              </a:ext>
            </a:extLst>
          </p:cNvPr>
          <p:cNvSpPr/>
          <p:nvPr/>
        </p:nvSpPr>
        <p:spPr>
          <a:xfrm>
            <a:off x="-57202" y="-41738"/>
            <a:ext cx="8112630" cy="1916342"/>
          </a:xfrm>
          <a:custGeom>
            <a:avLst/>
            <a:gdLst>
              <a:gd name="connsiteX0" fmla="*/ 0 w 7882113"/>
              <a:gd name="connsiteY0" fmla="*/ 0 h 1861891"/>
              <a:gd name="connsiteX1" fmla="*/ 7882113 w 7882113"/>
              <a:gd name="connsiteY1" fmla="*/ 0 h 1861891"/>
              <a:gd name="connsiteX2" fmla="*/ 7760154 w 7882113"/>
              <a:gd name="connsiteY2" fmla="*/ 99332 h 1861891"/>
              <a:gd name="connsiteX3" fmla="*/ 6836229 w 7882113"/>
              <a:gd name="connsiteY3" fmla="*/ 595086 h 1861891"/>
              <a:gd name="connsiteX4" fmla="*/ 4528457 w 7882113"/>
              <a:gd name="connsiteY4" fmla="*/ 537029 h 1861891"/>
              <a:gd name="connsiteX5" fmla="*/ 3585029 w 7882113"/>
              <a:gd name="connsiteY5" fmla="*/ 1161143 h 1861891"/>
              <a:gd name="connsiteX6" fmla="*/ 1161143 w 7882113"/>
              <a:gd name="connsiteY6" fmla="*/ 1161143 h 1861891"/>
              <a:gd name="connsiteX7" fmla="*/ 49220 w 7882113"/>
              <a:gd name="connsiteY7" fmla="*/ 1817014 h 1861891"/>
              <a:gd name="connsiteX8" fmla="*/ 0 w 7882113"/>
              <a:gd name="connsiteY8" fmla="*/ 1861891 h 186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2113" h="1861891">
                <a:moveTo>
                  <a:pt x="0" y="0"/>
                </a:moveTo>
                <a:lnTo>
                  <a:pt x="7882113" y="0"/>
                </a:lnTo>
                <a:lnTo>
                  <a:pt x="7760154" y="99332"/>
                </a:lnTo>
                <a:cubicBezTo>
                  <a:pt x="7475765" y="318407"/>
                  <a:pt x="7173686" y="497115"/>
                  <a:pt x="6836229" y="595086"/>
                </a:cubicBezTo>
                <a:cubicBezTo>
                  <a:pt x="6161315" y="791029"/>
                  <a:pt x="5070324" y="442686"/>
                  <a:pt x="4528457" y="537029"/>
                </a:cubicBezTo>
                <a:cubicBezTo>
                  <a:pt x="3986590" y="631372"/>
                  <a:pt x="4146248" y="1057124"/>
                  <a:pt x="3585029" y="1161143"/>
                </a:cubicBezTo>
                <a:cubicBezTo>
                  <a:pt x="3023810" y="1265162"/>
                  <a:pt x="1845733" y="960362"/>
                  <a:pt x="1161143" y="1161143"/>
                </a:cubicBezTo>
                <a:cubicBezTo>
                  <a:pt x="733274" y="1286631"/>
                  <a:pt x="377693" y="1529764"/>
                  <a:pt x="49220" y="1817014"/>
                </a:cubicBezTo>
                <a:lnTo>
                  <a:pt x="0" y="1861891"/>
                </a:ln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6B2C535-900F-892D-02C7-55D750B20562}"/>
              </a:ext>
            </a:extLst>
          </p:cNvPr>
          <p:cNvSpPr/>
          <p:nvPr/>
        </p:nvSpPr>
        <p:spPr>
          <a:xfrm>
            <a:off x="0" y="0"/>
            <a:ext cx="7282174" cy="1654597"/>
          </a:xfrm>
          <a:custGeom>
            <a:avLst/>
            <a:gdLst>
              <a:gd name="connsiteX0" fmla="*/ 0 w 7282174"/>
              <a:gd name="connsiteY0" fmla="*/ 0 h 1654597"/>
              <a:gd name="connsiteX1" fmla="*/ 7282174 w 7282174"/>
              <a:gd name="connsiteY1" fmla="*/ 0 h 1654597"/>
              <a:gd name="connsiteX2" fmla="*/ 7138690 w 7282174"/>
              <a:gd name="connsiteY2" fmla="*/ 87511 h 1654597"/>
              <a:gd name="connsiteX3" fmla="*/ 6429375 w 7282174"/>
              <a:gd name="connsiteY3" fmla="*/ 333375 h 1654597"/>
              <a:gd name="connsiteX4" fmla="*/ 4352926 w 7282174"/>
              <a:gd name="connsiteY4" fmla="*/ 190500 h 1654597"/>
              <a:gd name="connsiteX5" fmla="*/ 3609975 w 7282174"/>
              <a:gd name="connsiteY5" fmla="*/ 838200 h 1654597"/>
              <a:gd name="connsiteX6" fmla="*/ 1123950 w 7282174"/>
              <a:gd name="connsiteY6" fmla="*/ 838200 h 1654597"/>
              <a:gd name="connsiteX7" fmla="*/ 89223 w 7282174"/>
              <a:gd name="connsiteY7" fmla="*/ 1542864 h 1654597"/>
              <a:gd name="connsiteX8" fmla="*/ 0 w 7282174"/>
              <a:gd name="connsiteY8" fmla="*/ 1654597 h 165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2174" h="1654597">
                <a:moveTo>
                  <a:pt x="0" y="0"/>
                </a:moveTo>
                <a:lnTo>
                  <a:pt x="7282174" y="0"/>
                </a:lnTo>
                <a:lnTo>
                  <a:pt x="7138690" y="87511"/>
                </a:lnTo>
                <a:cubicBezTo>
                  <a:pt x="6935986" y="202009"/>
                  <a:pt x="6707981" y="292100"/>
                  <a:pt x="6429375" y="333375"/>
                </a:cubicBezTo>
                <a:cubicBezTo>
                  <a:pt x="5872163" y="415925"/>
                  <a:pt x="4822825" y="106363"/>
                  <a:pt x="4352926" y="190500"/>
                </a:cubicBezTo>
                <a:cubicBezTo>
                  <a:pt x="3883025" y="274637"/>
                  <a:pt x="4148137" y="730250"/>
                  <a:pt x="3609975" y="838200"/>
                </a:cubicBezTo>
                <a:cubicBezTo>
                  <a:pt x="3071813" y="946150"/>
                  <a:pt x="1752600" y="668338"/>
                  <a:pt x="1123950" y="838200"/>
                </a:cubicBezTo>
                <a:cubicBezTo>
                  <a:pt x="652463" y="965597"/>
                  <a:pt x="349746" y="1236315"/>
                  <a:pt x="89223" y="1542864"/>
                </a:cubicBezTo>
                <a:lnTo>
                  <a:pt x="0" y="165459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3E6F75-D910-A288-D474-2D68EFF122D5}"/>
              </a:ext>
            </a:extLst>
          </p:cNvPr>
          <p:cNvSpPr/>
          <p:nvPr/>
        </p:nvSpPr>
        <p:spPr>
          <a:xfrm>
            <a:off x="3471342" y="2957553"/>
            <a:ext cx="8720658" cy="3900447"/>
          </a:xfrm>
          <a:custGeom>
            <a:avLst/>
            <a:gdLst>
              <a:gd name="connsiteX0" fmla="*/ 8720658 w 8720658"/>
              <a:gd name="connsiteY0" fmla="*/ 0 h 3900447"/>
              <a:gd name="connsiteX1" fmla="*/ 8720658 w 8720658"/>
              <a:gd name="connsiteY1" fmla="*/ 3900447 h 3900447"/>
              <a:gd name="connsiteX2" fmla="*/ 0 w 8720658"/>
              <a:gd name="connsiteY2" fmla="*/ 3900447 h 3900447"/>
              <a:gd name="connsiteX3" fmla="*/ 113148 w 8720658"/>
              <a:gd name="connsiteY3" fmla="*/ 3783433 h 3900447"/>
              <a:gd name="connsiteX4" fmla="*/ 1100659 w 8720658"/>
              <a:gd name="connsiteY4" fmla="*/ 3254561 h 3900447"/>
              <a:gd name="connsiteX5" fmla="*/ 3843858 w 8720658"/>
              <a:gd name="connsiteY5" fmla="*/ 3457761 h 3900447"/>
              <a:gd name="connsiteX6" fmla="*/ 5425915 w 8720658"/>
              <a:gd name="connsiteY6" fmla="*/ 1890218 h 3900447"/>
              <a:gd name="connsiteX7" fmla="*/ 7283744 w 8720658"/>
              <a:gd name="connsiteY7" fmla="*/ 2195018 h 3900447"/>
              <a:gd name="connsiteX8" fmla="*/ 7690144 w 8720658"/>
              <a:gd name="connsiteY8" fmla="*/ 700047 h 3900447"/>
              <a:gd name="connsiteX9" fmla="*/ 8631623 w 8720658"/>
              <a:gd name="connsiteY9" fmla="*/ 42263 h 39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20658" h="3900447">
                <a:moveTo>
                  <a:pt x="8720658" y="0"/>
                </a:moveTo>
                <a:lnTo>
                  <a:pt x="8720658" y="3900447"/>
                </a:lnTo>
                <a:lnTo>
                  <a:pt x="0" y="3900447"/>
                </a:lnTo>
                <a:lnTo>
                  <a:pt x="113148" y="3783433"/>
                </a:lnTo>
                <a:cubicBezTo>
                  <a:pt x="366250" y="3538516"/>
                  <a:pt x="668253" y="3337716"/>
                  <a:pt x="1100659" y="3254561"/>
                </a:cubicBezTo>
                <a:cubicBezTo>
                  <a:pt x="1792506" y="3121513"/>
                  <a:pt x="3122982" y="3685151"/>
                  <a:pt x="3843858" y="3457761"/>
                </a:cubicBezTo>
                <a:cubicBezTo>
                  <a:pt x="4564734" y="3230370"/>
                  <a:pt x="4852601" y="2100675"/>
                  <a:pt x="5425915" y="1890218"/>
                </a:cubicBezTo>
                <a:cubicBezTo>
                  <a:pt x="5999229" y="1679761"/>
                  <a:pt x="6906373" y="2393380"/>
                  <a:pt x="7283744" y="2195018"/>
                </a:cubicBezTo>
                <a:cubicBezTo>
                  <a:pt x="7661115" y="1996656"/>
                  <a:pt x="7344220" y="1113704"/>
                  <a:pt x="7690144" y="700047"/>
                </a:cubicBezTo>
                <a:cubicBezTo>
                  <a:pt x="7906347" y="441512"/>
                  <a:pt x="8245863" y="232585"/>
                  <a:pt x="8631623" y="42263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16F9E8-F27B-FF4B-1D04-093602341283}"/>
              </a:ext>
            </a:extLst>
          </p:cNvPr>
          <p:cNvSpPr/>
          <p:nvPr/>
        </p:nvSpPr>
        <p:spPr>
          <a:xfrm rot="2062377">
            <a:off x="94856" y="5972892"/>
            <a:ext cx="2476537" cy="1639755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91F4934-7867-E1ED-BA0B-738B3B4752E1}"/>
              </a:ext>
            </a:extLst>
          </p:cNvPr>
          <p:cNvGrpSpPr/>
          <p:nvPr/>
        </p:nvGrpSpPr>
        <p:grpSpPr>
          <a:xfrm>
            <a:off x="5793899" y="2127401"/>
            <a:ext cx="4075544" cy="738100"/>
            <a:chOff x="1487056" y="1951072"/>
            <a:chExt cx="4075544" cy="73810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965CF297-6D8E-2AA0-8439-DD7388898DC7}"/>
                </a:ext>
              </a:extLst>
            </p:cNvPr>
            <p:cNvSpPr/>
            <p:nvPr/>
          </p:nvSpPr>
          <p:spPr>
            <a:xfrm>
              <a:off x="1487056" y="2181910"/>
              <a:ext cx="3713018" cy="507262"/>
            </a:xfrm>
            <a:prstGeom prst="parallelogram">
              <a:avLst/>
            </a:prstGeom>
            <a:gradFill>
              <a:gsLst>
                <a:gs pos="0">
                  <a:srgbClr val="C00000"/>
                </a:gs>
                <a:gs pos="97000">
                  <a:srgbClr val="FF0000">
                    <a:alpha val="28000"/>
                  </a:srgbClr>
                </a:gs>
              </a:gsLst>
              <a:lin ang="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52DAD644-8366-0289-939A-C11F597397EB}"/>
                </a:ext>
              </a:extLst>
            </p:cNvPr>
            <p:cNvSpPr/>
            <p:nvPr/>
          </p:nvSpPr>
          <p:spPr>
            <a:xfrm>
              <a:off x="1671958" y="1951072"/>
              <a:ext cx="3890642" cy="507262"/>
            </a:xfrm>
            <a:prstGeom prst="parallelogram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A7CEDF5-AB49-3716-9B6C-F78F0B0B2E0D}"/>
                </a:ext>
              </a:extLst>
            </p:cNvPr>
            <p:cNvSpPr txBox="1"/>
            <p:nvPr/>
          </p:nvSpPr>
          <p:spPr>
            <a:xfrm>
              <a:off x="2214462" y="2008594"/>
              <a:ext cx="27877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/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7CB5580-E194-3ADE-6DFD-96B67D6E4923}"/>
                </a:ext>
              </a:extLst>
            </p:cNvPr>
            <p:cNvSpPr txBox="1"/>
            <p:nvPr/>
          </p:nvSpPr>
          <p:spPr>
            <a:xfrm>
              <a:off x="2642193" y="2427562"/>
              <a:ext cx="199778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067746" y="1249393"/>
            <a:ext cx="342593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03</a:t>
            </a:r>
            <a:endParaRPr lang="zh-CN" altLang="en-US" sz="199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82CB22-6A55-A6E8-7B31-1E9753DE5318}"/>
              </a:ext>
            </a:extLst>
          </p:cNvPr>
          <p:cNvSpPr txBox="1"/>
          <p:nvPr/>
        </p:nvSpPr>
        <p:spPr>
          <a:xfrm>
            <a:off x="5722271" y="2998815"/>
            <a:ext cx="485864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2320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03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7D0DA53-B9C0-D973-C265-37D1A174C1AD}"/>
              </a:ext>
            </a:extLst>
          </p:cNvPr>
          <p:cNvGrpSpPr/>
          <p:nvPr/>
        </p:nvGrpSpPr>
        <p:grpSpPr>
          <a:xfrm>
            <a:off x="1384911" y="1772979"/>
            <a:ext cx="2032000" cy="2034117"/>
            <a:chOff x="1136349" y="1772979"/>
            <a:chExt cx="2032000" cy="2034117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136349" y="1772979"/>
              <a:ext cx="2032000" cy="2034117"/>
            </a:xfrm>
            <a:custGeom>
              <a:avLst/>
              <a:gdLst>
                <a:gd name="T0" fmla="*/ 342 w 683"/>
                <a:gd name="T1" fmla="*/ 0 h 683"/>
                <a:gd name="T2" fmla="*/ 683 w 683"/>
                <a:gd name="T3" fmla="*/ 342 h 683"/>
                <a:gd name="T4" fmla="*/ 683 w 683"/>
                <a:gd name="T5" fmla="*/ 683 h 683"/>
                <a:gd name="T6" fmla="*/ 342 w 683"/>
                <a:gd name="T7" fmla="*/ 683 h 683"/>
                <a:gd name="T8" fmla="*/ 0 w 683"/>
                <a:gd name="T9" fmla="*/ 342 h 683"/>
                <a:gd name="T10" fmla="*/ 0 w 683"/>
                <a:gd name="T11" fmla="*/ 342 h 683"/>
                <a:gd name="T12" fmla="*/ 0 w 683"/>
                <a:gd name="T13" fmla="*/ 0 h 683"/>
                <a:gd name="T14" fmla="*/ 342 w 683"/>
                <a:gd name="T1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683">
                  <a:moveTo>
                    <a:pt x="342" y="0"/>
                  </a:moveTo>
                  <a:cubicBezTo>
                    <a:pt x="530" y="0"/>
                    <a:pt x="683" y="153"/>
                    <a:pt x="683" y="342"/>
                  </a:cubicBezTo>
                  <a:cubicBezTo>
                    <a:pt x="683" y="683"/>
                    <a:pt x="683" y="683"/>
                    <a:pt x="683" y="683"/>
                  </a:cubicBezTo>
                  <a:cubicBezTo>
                    <a:pt x="342" y="683"/>
                    <a:pt x="342" y="683"/>
                    <a:pt x="342" y="683"/>
                  </a:cubicBezTo>
                  <a:cubicBezTo>
                    <a:pt x="153" y="683"/>
                    <a:pt x="0" y="530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80324" y="2004781"/>
              <a:ext cx="1074333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3" dirty="0">
                  <a:ln w="38100">
                    <a:noFill/>
                  </a:ln>
                  <a:solidFill>
                    <a:srgbClr val="EB1C14"/>
                  </a:solidFill>
                  <a:cs typeface="+mn-ea"/>
                  <a:sym typeface="+mn-lt"/>
                </a:rPr>
                <a:t>53%</a:t>
              </a:r>
              <a:endParaRPr lang="zh-CN" altLang="en-US" sz="3733" dirty="0">
                <a:ln w="38100">
                  <a:noFill/>
                </a:ln>
                <a:solidFill>
                  <a:srgbClr val="EB1C14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441996" y="2712355"/>
              <a:ext cx="1371599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682305" y="2947643"/>
              <a:ext cx="9925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EB1C14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F6F6C01-0971-43EA-82AB-E6ACC1ED0531}"/>
              </a:ext>
            </a:extLst>
          </p:cNvPr>
          <p:cNvGrpSpPr/>
          <p:nvPr/>
        </p:nvGrpSpPr>
        <p:grpSpPr>
          <a:xfrm>
            <a:off x="3842662" y="1772979"/>
            <a:ext cx="2032000" cy="2034117"/>
            <a:chOff x="1136349" y="1772979"/>
            <a:chExt cx="2032000" cy="2034117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53D14A0-7F29-AE01-712C-1F5429869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349" y="1772979"/>
              <a:ext cx="2032000" cy="2034117"/>
            </a:xfrm>
            <a:custGeom>
              <a:avLst/>
              <a:gdLst>
                <a:gd name="T0" fmla="*/ 342 w 683"/>
                <a:gd name="T1" fmla="*/ 0 h 683"/>
                <a:gd name="T2" fmla="*/ 683 w 683"/>
                <a:gd name="T3" fmla="*/ 342 h 683"/>
                <a:gd name="T4" fmla="*/ 683 w 683"/>
                <a:gd name="T5" fmla="*/ 683 h 683"/>
                <a:gd name="T6" fmla="*/ 342 w 683"/>
                <a:gd name="T7" fmla="*/ 683 h 683"/>
                <a:gd name="T8" fmla="*/ 0 w 683"/>
                <a:gd name="T9" fmla="*/ 342 h 683"/>
                <a:gd name="T10" fmla="*/ 0 w 683"/>
                <a:gd name="T11" fmla="*/ 342 h 683"/>
                <a:gd name="T12" fmla="*/ 0 w 683"/>
                <a:gd name="T13" fmla="*/ 0 h 683"/>
                <a:gd name="T14" fmla="*/ 342 w 683"/>
                <a:gd name="T1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683">
                  <a:moveTo>
                    <a:pt x="342" y="0"/>
                  </a:moveTo>
                  <a:cubicBezTo>
                    <a:pt x="530" y="0"/>
                    <a:pt x="683" y="153"/>
                    <a:pt x="683" y="342"/>
                  </a:cubicBezTo>
                  <a:cubicBezTo>
                    <a:pt x="683" y="683"/>
                    <a:pt x="683" y="683"/>
                    <a:pt x="683" y="683"/>
                  </a:cubicBezTo>
                  <a:cubicBezTo>
                    <a:pt x="342" y="683"/>
                    <a:pt x="342" y="683"/>
                    <a:pt x="342" y="683"/>
                  </a:cubicBezTo>
                  <a:cubicBezTo>
                    <a:pt x="153" y="683"/>
                    <a:pt x="0" y="530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A5A0A3A-26C2-AA5E-2840-9A8DA213FB42}"/>
                </a:ext>
              </a:extLst>
            </p:cNvPr>
            <p:cNvSpPr txBox="1"/>
            <p:nvPr/>
          </p:nvSpPr>
          <p:spPr>
            <a:xfrm>
              <a:off x="1580324" y="2004781"/>
              <a:ext cx="1074333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3" dirty="0">
                  <a:ln w="38100"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  <a:endParaRPr lang="zh-CN" altLang="en-US" sz="3733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 12">
              <a:extLst>
                <a:ext uri="{FF2B5EF4-FFF2-40B4-BE49-F238E27FC236}">
                  <a16:creationId xmlns:a16="http://schemas.microsoft.com/office/drawing/2014/main" id="{B0A47129-408D-F80C-A855-89F07623CCB1}"/>
                </a:ext>
              </a:extLst>
            </p:cNvPr>
            <p:cNvSpPr/>
            <p:nvPr/>
          </p:nvSpPr>
          <p:spPr>
            <a:xfrm>
              <a:off x="1441996" y="2712355"/>
              <a:ext cx="1371599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EDA8106-F270-A968-7BA0-2A55F1040FD8}"/>
                </a:ext>
              </a:extLst>
            </p:cNvPr>
            <p:cNvSpPr/>
            <p:nvPr/>
          </p:nvSpPr>
          <p:spPr>
            <a:xfrm>
              <a:off x="1682305" y="2947643"/>
              <a:ext cx="9925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727738C-1D6F-6962-9C32-86A6ED992B4B}"/>
              </a:ext>
            </a:extLst>
          </p:cNvPr>
          <p:cNvGrpSpPr/>
          <p:nvPr/>
        </p:nvGrpSpPr>
        <p:grpSpPr>
          <a:xfrm>
            <a:off x="6300413" y="1772979"/>
            <a:ext cx="2032000" cy="2034117"/>
            <a:chOff x="1136349" y="1772979"/>
            <a:chExt cx="2032000" cy="2034117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56DDFF80-2B18-7873-01B3-8E164750E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349" y="1772979"/>
              <a:ext cx="2032000" cy="2034117"/>
            </a:xfrm>
            <a:custGeom>
              <a:avLst/>
              <a:gdLst>
                <a:gd name="T0" fmla="*/ 342 w 683"/>
                <a:gd name="T1" fmla="*/ 0 h 683"/>
                <a:gd name="T2" fmla="*/ 683 w 683"/>
                <a:gd name="T3" fmla="*/ 342 h 683"/>
                <a:gd name="T4" fmla="*/ 683 w 683"/>
                <a:gd name="T5" fmla="*/ 683 h 683"/>
                <a:gd name="T6" fmla="*/ 342 w 683"/>
                <a:gd name="T7" fmla="*/ 683 h 683"/>
                <a:gd name="T8" fmla="*/ 0 w 683"/>
                <a:gd name="T9" fmla="*/ 342 h 683"/>
                <a:gd name="T10" fmla="*/ 0 w 683"/>
                <a:gd name="T11" fmla="*/ 342 h 683"/>
                <a:gd name="T12" fmla="*/ 0 w 683"/>
                <a:gd name="T13" fmla="*/ 0 h 683"/>
                <a:gd name="T14" fmla="*/ 342 w 683"/>
                <a:gd name="T1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683">
                  <a:moveTo>
                    <a:pt x="342" y="0"/>
                  </a:moveTo>
                  <a:cubicBezTo>
                    <a:pt x="530" y="0"/>
                    <a:pt x="683" y="153"/>
                    <a:pt x="683" y="342"/>
                  </a:cubicBezTo>
                  <a:cubicBezTo>
                    <a:pt x="683" y="683"/>
                    <a:pt x="683" y="683"/>
                    <a:pt x="683" y="683"/>
                  </a:cubicBezTo>
                  <a:cubicBezTo>
                    <a:pt x="342" y="683"/>
                    <a:pt x="342" y="683"/>
                    <a:pt x="342" y="683"/>
                  </a:cubicBezTo>
                  <a:cubicBezTo>
                    <a:pt x="153" y="683"/>
                    <a:pt x="0" y="530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2" y="0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9273F8F-7307-C7C5-DD18-1F04649AA0C3}"/>
                </a:ext>
              </a:extLst>
            </p:cNvPr>
            <p:cNvSpPr txBox="1"/>
            <p:nvPr/>
          </p:nvSpPr>
          <p:spPr>
            <a:xfrm>
              <a:off x="1580324" y="2004781"/>
              <a:ext cx="1074333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3" dirty="0">
                  <a:ln w="38100">
                    <a:noFill/>
                  </a:ln>
                  <a:solidFill>
                    <a:srgbClr val="EB1C14"/>
                  </a:solidFill>
                  <a:cs typeface="+mn-ea"/>
                  <a:sym typeface="+mn-lt"/>
                </a:rPr>
                <a:t>80%</a:t>
              </a:r>
              <a:endParaRPr lang="zh-CN" altLang="en-US" sz="3733" dirty="0">
                <a:ln w="38100">
                  <a:noFill/>
                </a:ln>
                <a:solidFill>
                  <a:srgbClr val="EB1C14"/>
                </a:solidFill>
                <a:cs typeface="+mn-ea"/>
                <a:sym typeface="+mn-lt"/>
              </a:endParaRPr>
            </a:p>
          </p:txBody>
        </p:sp>
        <p:sp>
          <p:nvSpPr>
            <p:cNvPr id="33" name="任意多边形 12">
              <a:extLst>
                <a:ext uri="{FF2B5EF4-FFF2-40B4-BE49-F238E27FC236}">
                  <a16:creationId xmlns:a16="http://schemas.microsoft.com/office/drawing/2014/main" id="{6F2AFFD5-84B6-4A36-C38E-59A416ADF682}"/>
                </a:ext>
              </a:extLst>
            </p:cNvPr>
            <p:cNvSpPr/>
            <p:nvPr/>
          </p:nvSpPr>
          <p:spPr>
            <a:xfrm>
              <a:off x="1441996" y="2712355"/>
              <a:ext cx="1371599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C8FBBED-4C97-D35F-3C76-2FDCAFD68653}"/>
                </a:ext>
              </a:extLst>
            </p:cNvPr>
            <p:cNvSpPr/>
            <p:nvPr/>
          </p:nvSpPr>
          <p:spPr>
            <a:xfrm>
              <a:off x="1682305" y="2947643"/>
              <a:ext cx="9925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EB1C14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B077C5C-000B-21B8-F484-9FE93EF9352A}"/>
              </a:ext>
            </a:extLst>
          </p:cNvPr>
          <p:cNvGrpSpPr/>
          <p:nvPr/>
        </p:nvGrpSpPr>
        <p:grpSpPr>
          <a:xfrm>
            <a:off x="8758164" y="1772979"/>
            <a:ext cx="2032000" cy="2034117"/>
            <a:chOff x="1136349" y="1772979"/>
            <a:chExt cx="2032000" cy="2034117"/>
          </a:xfrm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D663D4A3-3D35-6D68-AA61-1446D63B2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349" y="1772979"/>
              <a:ext cx="2032000" cy="2034117"/>
            </a:xfrm>
            <a:custGeom>
              <a:avLst/>
              <a:gdLst>
                <a:gd name="T0" fmla="*/ 342 w 683"/>
                <a:gd name="T1" fmla="*/ 0 h 683"/>
                <a:gd name="T2" fmla="*/ 683 w 683"/>
                <a:gd name="T3" fmla="*/ 342 h 683"/>
                <a:gd name="T4" fmla="*/ 683 w 683"/>
                <a:gd name="T5" fmla="*/ 683 h 683"/>
                <a:gd name="T6" fmla="*/ 342 w 683"/>
                <a:gd name="T7" fmla="*/ 683 h 683"/>
                <a:gd name="T8" fmla="*/ 0 w 683"/>
                <a:gd name="T9" fmla="*/ 342 h 683"/>
                <a:gd name="T10" fmla="*/ 0 w 683"/>
                <a:gd name="T11" fmla="*/ 342 h 683"/>
                <a:gd name="T12" fmla="*/ 0 w 683"/>
                <a:gd name="T13" fmla="*/ 0 h 683"/>
                <a:gd name="T14" fmla="*/ 342 w 683"/>
                <a:gd name="T1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" h="683">
                  <a:moveTo>
                    <a:pt x="342" y="0"/>
                  </a:moveTo>
                  <a:cubicBezTo>
                    <a:pt x="530" y="0"/>
                    <a:pt x="683" y="153"/>
                    <a:pt x="683" y="342"/>
                  </a:cubicBezTo>
                  <a:cubicBezTo>
                    <a:pt x="683" y="683"/>
                    <a:pt x="683" y="683"/>
                    <a:pt x="683" y="683"/>
                  </a:cubicBezTo>
                  <a:cubicBezTo>
                    <a:pt x="342" y="683"/>
                    <a:pt x="342" y="683"/>
                    <a:pt x="342" y="683"/>
                  </a:cubicBezTo>
                  <a:cubicBezTo>
                    <a:pt x="153" y="683"/>
                    <a:pt x="0" y="530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2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A056243-F496-A498-7A52-EFE632FE2222}"/>
                </a:ext>
              </a:extLst>
            </p:cNvPr>
            <p:cNvSpPr txBox="1"/>
            <p:nvPr/>
          </p:nvSpPr>
          <p:spPr>
            <a:xfrm>
              <a:off x="1580324" y="2004781"/>
              <a:ext cx="1074333" cy="6667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3" dirty="0">
                  <a:ln w="38100">
                    <a:noFill/>
                  </a:ln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  <a:endParaRPr lang="zh-CN" altLang="en-US" sz="3733" dirty="0">
                <a:ln w="38100">
                  <a:noFill/>
                </a:ln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任意多边形 12">
              <a:extLst>
                <a:ext uri="{FF2B5EF4-FFF2-40B4-BE49-F238E27FC236}">
                  <a16:creationId xmlns:a16="http://schemas.microsoft.com/office/drawing/2014/main" id="{6D9BD4E8-B33B-D5B0-30FD-91FA382D5FC3}"/>
                </a:ext>
              </a:extLst>
            </p:cNvPr>
            <p:cNvSpPr/>
            <p:nvPr/>
          </p:nvSpPr>
          <p:spPr>
            <a:xfrm>
              <a:off x="1441996" y="2712355"/>
              <a:ext cx="1371599" cy="0"/>
            </a:xfrm>
            <a:custGeom>
              <a:avLst/>
              <a:gdLst>
                <a:gd name="connsiteX0" fmla="*/ 0 w 1028700"/>
                <a:gd name="connsiteY0" fmla="*/ 0 h 0"/>
                <a:gd name="connsiteX1" fmla="*/ 1028700 w 1028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8700">
                  <a:moveTo>
                    <a:pt x="0" y="0"/>
                  </a:moveTo>
                  <a:lnTo>
                    <a:pt x="10287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9C6BBECE-812A-F98F-40F4-053F02C1A076}"/>
                </a:ext>
              </a:extLst>
            </p:cNvPr>
            <p:cNvSpPr/>
            <p:nvPr/>
          </p:nvSpPr>
          <p:spPr>
            <a:xfrm>
              <a:off x="1682305" y="2947643"/>
              <a:ext cx="9925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1D5D89A-13D6-ED85-0316-E84A2B8FCB12}"/>
              </a:ext>
            </a:extLst>
          </p:cNvPr>
          <p:cNvGrpSpPr/>
          <p:nvPr/>
        </p:nvGrpSpPr>
        <p:grpSpPr>
          <a:xfrm>
            <a:off x="1543470" y="4143091"/>
            <a:ext cx="2131764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7C87AA0-08E9-A070-753A-5CABF81A7A1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85F329C-5005-FDAC-014E-EFF3ADEA135F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357FFB5-F5D6-E35A-C29F-39A9ABD69AD0}"/>
              </a:ext>
            </a:extLst>
          </p:cNvPr>
          <p:cNvGrpSpPr/>
          <p:nvPr/>
        </p:nvGrpSpPr>
        <p:grpSpPr>
          <a:xfrm>
            <a:off x="4075687" y="4143091"/>
            <a:ext cx="2131764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D41CEA9-C1C8-FDC6-5710-6FE03493F7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5BAAB40-B0B3-0E2A-4CD4-63AD6A92276A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8A5EF86-807C-290D-6EE3-B7EA5087F1DD}"/>
              </a:ext>
            </a:extLst>
          </p:cNvPr>
          <p:cNvGrpSpPr/>
          <p:nvPr/>
        </p:nvGrpSpPr>
        <p:grpSpPr>
          <a:xfrm>
            <a:off x="6611568" y="4143091"/>
            <a:ext cx="2131764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3BDDE71-6B9F-C97C-9B69-A6412EF7D03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CF953BE-5191-CEB1-0DA2-48A14340BAC2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1AAD049-AB57-DE30-9AFC-EEDFC880A3C6}"/>
              </a:ext>
            </a:extLst>
          </p:cNvPr>
          <p:cNvGrpSpPr/>
          <p:nvPr/>
        </p:nvGrpSpPr>
        <p:grpSpPr>
          <a:xfrm>
            <a:off x="9052436" y="4143091"/>
            <a:ext cx="2131764" cy="816522"/>
            <a:chOff x="283598" y="1906534"/>
            <a:chExt cx="2966425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6C4BB31-9DD9-C3C4-F3D8-35B6B0987F3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73D0EE8-CF45-19EE-BFB2-15D5EAB4091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28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03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15" name="Rectangle 37"/>
          <p:cNvSpPr/>
          <p:nvPr/>
        </p:nvSpPr>
        <p:spPr>
          <a:xfrm>
            <a:off x="6095999" y="1366469"/>
            <a:ext cx="5113339" cy="206253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Oval 50" descr="D:\51PPT模板网\51pptmoban.com\图片.jpg"/>
          <p:cNvSpPr/>
          <p:nvPr/>
        </p:nvSpPr>
        <p:spPr>
          <a:xfrm>
            <a:off x="6396806" y="1695471"/>
            <a:ext cx="1404525" cy="1404524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707" dirty="0">
              <a:cs typeface="+mn-ea"/>
              <a:sym typeface="+mn-lt"/>
            </a:endParaRPr>
          </a:p>
        </p:txBody>
      </p:sp>
      <p:sp>
        <p:nvSpPr>
          <p:cNvPr id="21" name="Rectangle 53"/>
          <p:cNvSpPr/>
          <p:nvPr/>
        </p:nvSpPr>
        <p:spPr>
          <a:xfrm>
            <a:off x="982662" y="3429001"/>
            <a:ext cx="5113337" cy="206253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3" name="Oval 55"/>
          <p:cNvSpPr/>
          <p:nvPr/>
        </p:nvSpPr>
        <p:spPr>
          <a:xfrm>
            <a:off x="1240480" y="3758004"/>
            <a:ext cx="1404525" cy="1404524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707" dirty="0">
              <a:cs typeface="+mn-ea"/>
              <a:sym typeface="+mn-lt"/>
            </a:endParaRPr>
          </a:p>
        </p:txBody>
      </p:sp>
      <p:sp>
        <p:nvSpPr>
          <p:cNvPr id="5" name="Rectangle 53">
            <a:extLst>
              <a:ext uri="{FF2B5EF4-FFF2-40B4-BE49-F238E27FC236}">
                <a16:creationId xmlns:a16="http://schemas.microsoft.com/office/drawing/2014/main" id="{16F6A39B-05B1-C5B5-C562-33D75CED0EA4}"/>
              </a:ext>
            </a:extLst>
          </p:cNvPr>
          <p:cNvSpPr/>
          <p:nvPr/>
        </p:nvSpPr>
        <p:spPr>
          <a:xfrm>
            <a:off x="982662" y="1366470"/>
            <a:ext cx="5113337" cy="2062530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Rectangle 37" descr="D:\51PPT模板网\51pptmoban.com\图片.jpg">
            <a:extLst>
              <a:ext uri="{FF2B5EF4-FFF2-40B4-BE49-F238E27FC236}">
                <a16:creationId xmlns:a16="http://schemas.microsoft.com/office/drawing/2014/main" id="{98A15BF3-5FBA-0B1F-4735-38D97B8810C9}"/>
              </a:ext>
            </a:extLst>
          </p:cNvPr>
          <p:cNvSpPr/>
          <p:nvPr/>
        </p:nvSpPr>
        <p:spPr>
          <a:xfrm>
            <a:off x="6095999" y="3428999"/>
            <a:ext cx="5113339" cy="2062530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68C829B-0AF6-88F5-EE14-2CBD4F16A08C}"/>
              </a:ext>
            </a:extLst>
          </p:cNvPr>
          <p:cNvGrpSpPr/>
          <p:nvPr/>
        </p:nvGrpSpPr>
        <p:grpSpPr>
          <a:xfrm>
            <a:off x="8022122" y="1989472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35EB984-5F5F-76BD-8BC0-0895F2D9EA5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6B641A1-A9B8-60E3-C812-026FA02CF2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EE8D031-13FC-D102-D5CD-9B39A8BF2EC7}"/>
              </a:ext>
            </a:extLst>
          </p:cNvPr>
          <p:cNvGrpSpPr/>
          <p:nvPr/>
        </p:nvGrpSpPr>
        <p:grpSpPr>
          <a:xfrm>
            <a:off x="2891257" y="4052003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78C268A-A4DC-CD90-230F-F333A42DE4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F9E1C01-1B6B-E489-52FD-0E837DA0692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572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03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A8138A77-FBA5-61F0-9AFC-69A290802A6B}"/>
              </a:ext>
            </a:extLst>
          </p:cNvPr>
          <p:cNvSpPr>
            <a:spLocks/>
          </p:cNvSpPr>
          <p:nvPr/>
        </p:nvSpPr>
        <p:spPr bwMode="auto">
          <a:xfrm>
            <a:off x="7012156" y="2120594"/>
            <a:ext cx="338371" cy="338370"/>
          </a:xfrm>
          <a:custGeom>
            <a:avLst/>
            <a:gdLst>
              <a:gd name="T0" fmla="*/ 28 w 266"/>
              <a:gd name="T1" fmla="*/ 157 h 266"/>
              <a:gd name="T2" fmla="*/ 23 w 266"/>
              <a:gd name="T3" fmla="*/ 244 h 266"/>
              <a:gd name="T4" fmla="*/ 109 w 266"/>
              <a:gd name="T5" fmla="*/ 238 h 266"/>
              <a:gd name="T6" fmla="*/ 238 w 266"/>
              <a:gd name="T7" fmla="*/ 109 h 266"/>
              <a:gd name="T8" fmla="*/ 244 w 266"/>
              <a:gd name="T9" fmla="*/ 23 h 266"/>
              <a:gd name="T10" fmla="*/ 157 w 266"/>
              <a:gd name="T11" fmla="*/ 28 h 266"/>
              <a:gd name="T12" fmla="*/ 28 w 266"/>
              <a:gd name="T13" fmla="*/ 157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" h="266">
                <a:moveTo>
                  <a:pt x="28" y="157"/>
                </a:moveTo>
                <a:cubicBezTo>
                  <a:pt x="3" y="182"/>
                  <a:pt x="0" y="221"/>
                  <a:pt x="23" y="244"/>
                </a:cubicBezTo>
                <a:cubicBezTo>
                  <a:pt x="45" y="266"/>
                  <a:pt x="84" y="263"/>
                  <a:pt x="109" y="238"/>
                </a:cubicBezTo>
                <a:cubicBezTo>
                  <a:pt x="238" y="109"/>
                  <a:pt x="238" y="109"/>
                  <a:pt x="238" y="109"/>
                </a:cubicBezTo>
                <a:cubicBezTo>
                  <a:pt x="264" y="84"/>
                  <a:pt x="266" y="45"/>
                  <a:pt x="244" y="23"/>
                </a:cubicBezTo>
                <a:cubicBezTo>
                  <a:pt x="221" y="0"/>
                  <a:pt x="182" y="3"/>
                  <a:pt x="157" y="28"/>
                </a:cubicBezTo>
                <a:lnTo>
                  <a:pt x="28" y="15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1466EB77-0847-1705-6A88-37B009400D15}"/>
              </a:ext>
            </a:extLst>
          </p:cNvPr>
          <p:cNvSpPr>
            <a:spLocks/>
          </p:cNvSpPr>
          <p:nvPr/>
        </p:nvSpPr>
        <p:spPr bwMode="auto">
          <a:xfrm>
            <a:off x="4816633" y="2120594"/>
            <a:ext cx="337398" cy="338370"/>
          </a:xfrm>
          <a:custGeom>
            <a:avLst/>
            <a:gdLst>
              <a:gd name="T0" fmla="*/ 238 w 265"/>
              <a:gd name="T1" fmla="*/ 157 h 266"/>
              <a:gd name="T2" fmla="*/ 243 w 265"/>
              <a:gd name="T3" fmla="*/ 244 h 266"/>
              <a:gd name="T4" fmla="*/ 157 w 265"/>
              <a:gd name="T5" fmla="*/ 238 h 266"/>
              <a:gd name="T6" fmla="*/ 27 w 265"/>
              <a:gd name="T7" fmla="*/ 109 h 266"/>
              <a:gd name="T8" fmla="*/ 22 w 265"/>
              <a:gd name="T9" fmla="*/ 23 h 266"/>
              <a:gd name="T10" fmla="*/ 109 w 265"/>
              <a:gd name="T11" fmla="*/ 28 h 266"/>
              <a:gd name="T12" fmla="*/ 238 w 265"/>
              <a:gd name="T13" fmla="*/ 157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5" h="266">
                <a:moveTo>
                  <a:pt x="238" y="157"/>
                </a:moveTo>
                <a:cubicBezTo>
                  <a:pt x="263" y="182"/>
                  <a:pt x="265" y="221"/>
                  <a:pt x="243" y="244"/>
                </a:cubicBezTo>
                <a:cubicBezTo>
                  <a:pt x="221" y="266"/>
                  <a:pt x="182" y="263"/>
                  <a:pt x="157" y="23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" y="84"/>
                  <a:pt x="0" y="45"/>
                  <a:pt x="22" y="23"/>
                </a:cubicBezTo>
                <a:cubicBezTo>
                  <a:pt x="44" y="0"/>
                  <a:pt x="83" y="3"/>
                  <a:pt x="109" y="28"/>
                </a:cubicBezTo>
                <a:lnTo>
                  <a:pt x="238" y="15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AD167343-17FA-1931-359E-1B4AEF5A565D}"/>
              </a:ext>
            </a:extLst>
          </p:cNvPr>
          <p:cNvSpPr>
            <a:spLocks/>
          </p:cNvSpPr>
          <p:nvPr/>
        </p:nvSpPr>
        <p:spPr bwMode="auto">
          <a:xfrm>
            <a:off x="6963538" y="4310282"/>
            <a:ext cx="339343" cy="338370"/>
          </a:xfrm>
          <a:custGeom>
            <a:avLst/>
            <a:gdLst>
              <a:gd name="T0" fmla="*/ 28 w 266"/>
              <a:gd name="T1" fmla="*/ 109 h 266"/>
              <a:gd name="T2" fmla="*/ 22 w 266"/>
              <a:gd name="T3" fmla="*/ 22 h 266"/>
              <a:gd name="T4" fmla="*/ 109 w 266"/>
              <a:gd name="T5" fmla="*/ 28 h 266"/>
              <a:gd name="T6" fmla="*/ 238 w 266"/>
              <a:gd name="T7" fmla="*/ 157 h 266"/>
              <a:gd name="T8" fmla="*/ 243 w 266"/>
              <a:gd name="T9" fmla="*/ 243 h 266"/>
              <a:gd name="T10" fmla="*/ 157 w 266"/>
              <a:gd name="T11" fmla="*/ 238 h 266"/>
              <a:gd name="T12" fmla="*/ 28 w 266"/>
              <a:gd name="T13" fmla="*/ 109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" h="266">
                <a:moveTo>
                  <a:pt x="28" y="109"/>
                </a:moveTo>
                <a:cubicBezTo>
                  <a:pt x="2" y="83"/>
                  <a:pt x="0" y="44"/>
                  <a:pt x="22" y="22"/>
                </a:cubicBezTo>
                <a:cubicBezTo>
                  <a:pt x="45" y="0"/>
                  <a:pt x="84" y="2"/>
                  <a:pt x="109" y="28"/>
                </a:cubicBezTo>
                <a:cubicBezTo>
                  <a:pt x="238" y="157"/>
                  <a:pt x="238" y="157"/>
                  <a:pt x="238" y="157"/>
                </a:cubicBezTo>
                <a:cubicBezTo>
                  <a:pt x="263" y="182"/>
                  <a:pt x="266" y="221"/>
                  <a:pt x="243" y="243"/>
                </a:cubicBezTo>
                <a:cubicBezTo>
                  <a:pt x="221" y="266"/>
                  <a:pt x="182" y="263"/>
                  <a:pt x="157" y="238"/>
                </a:cubicBezTo>
                <a:lnTo>
                  <a:pt x="28" y="109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CCEC9407-4B3E-4B52-5446-EBA74DB3E074}"/>
              </a:ext>
            </a:extLst>
          </p:cNvPr>
          <p:cNvSpPr>
            <a:spLocks/>
          </p:cNvSpPr>
          <p:nvPr/>
        </p:nvSpPr>
        <p:spPr bwMode="auto">
          <a:xfrm>
            <a:off x="4854555" y="4310282"/>
            <a:ext cx="339343" cy="338370"/>
          </a:xfrm>
          <a:custGeom>
            <a:avLst/>
            <a:gdLst>
              <a:gd name="T0" fmla="*/ 238 w 266"/>
              <a:gd name="T1" fmla="*/ 109 h 266"/>
              <a:gd name="T2" fmla="*/ 243 w 266"/>
              <a:gd name="T3" fmla="*/ 22 h 266"/>
              <a:gd name="T4" fmla="*/ 157 w 266"/>
              <a:gd name="T5" fmla="*/ 28 h 266"/>
              <a:gd name="T6" fmla="*/ 28 w 266"/>
              <a:gd name="T7" fmla="*/ 157 h 266"/>
              <a:gd name="T8" fmla="*/ 22 w 266"/>
              <a:gd name="T9" fmla="*/ 243 h 266"/>
              <a:gd name="T10" fmla="*/ 109 w 266"/>
              <a:gd name="T11" fmla="*/ 238 h 266"/>
              <a:gd name="T12" fmla="*/ 238 w 266"/>
              <a:gd name="T13" fmla="*/ 109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6" h="266">
                <a:moveTo>
                  <a:pt x="238" y="109"/>
                </a:moveTo>
                <a:cubicBezTo>
                  <a:pt x="263" y="83"/>
                  <a:pt x="266" y="44"/>
                  <a:pt x="243" y="22"/>
                </a:cubicBezTo>
                <a:cubicBezTo>
                  <a:pt x="221" y="0"/>
                  <a:pt x="182" y="2"/>
                  <a:pt x="157" y="28"/>
                </a:cubicBezTo>
                <a:cubicBezTo>
                  <a:pt x="28" y="157"/>
                  <a:pt x="28" y="157"/>
                  <a:pt x="28" y="157"/>
                </a:cubicBezTo>
                <a:cubicBezTo>
                  <a:pt x="2" y="182"/>
                  <a:pt x="0" y="221"/>
                  <a:pt x="22" y="243"/>
                </a:cubicBezTo>
                <a:cubicBezTo>
                  <a:pt x="44" y="266"/>
                  <a:pt x="83" y="263"/>
                  <a:pt x="109" y="238"/>
                </a:cubicBezTo>
                <a:lnTo>
                  <a:pt x="238" y="109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64733EAA-D00D-CC26-7C57-D49F2A35559E}"/>
              </a:ext>
            </a:extLst>
          </p:cNvPr>
          <p:cNvSpPr>
            <a:spLocks/>
          </p:cNvSpPr>
          <p:nvPr/>
        </p:nvSpPr>
        <p:spPr bwMode="auto">
          <a:xfrm>
            <a:off x="6019407" y="1588730"/>
            <a:ext cx="146822" cy="396710"/>
          </a:xfrm>
          <a:custGeom>
            <a:avLst/>
            <a:gdLst>
              <a:gd name="T0" fmla="*/ 0 w 115"/>
              <a:gd name="T1" fmla="*/ 247 h 312"/>
              <a:gd name="T2" fmla="*/ 58 w 115"/>
              <a:gd name="T3" fmla="*/ 312 h 312"/>
              <a:gd name="T4" fmla="*/ 115 w 115"/>
              <a:gd name="T5" fmla="*/ 247 h 312"/>
              <a:gd name="T6" fmla="*/ 115 w 115"/>
              <a:gd name="T7" fmla="*/ 65 h 312"/>
              <a:gd name="T8" fmla="*/ 58 w 115"/>
              <a:gd name="T9" fmla="*/ 0 h 312"/>
              <a:gd name="T10" fmla="*/ 0 w 115"/>
              <a:gd name="T11" fmla="*/ 65 h 312"/>
              <a:gd name="T12" fmla="*/ 0 w 115"/>
              <a:gd name="T13" fmla="*/ 247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312">
                <a:moveTo>
                  <a:pt x="0" y="247"/>
                </a:moveTo>
                <a:cubicBezTo>
                  <a:pt x="0" y="283"/>
                  <a:pt x="26" y="312"/>
                  <a:pt x="58" y="312"/>
                </a:cubicBezTo>
                <a:cubicBezTo>
                  <a:pt x="89" y="312"/>
                  <a:pt x="115" y="283"/>
                  <a:pt x="115" y="247"/>
                </a:cubicBezTo>
                <a:cubicBezTo>
                  <a:pt x="115" y="65"/>
                  <a:pt x="115" y="65"/>
                  <a:pt x="115" y="65"/>
                </a:cubicBezTo>
                <a:cubicBezTo>
                  <a:pt x="115" y="29"/>
                  <a:pt x="89" y="0"/>
                  <a:pt x="58" y="0"/>
                </a:cubicBezTo>
                <a:cubicBezTo>
                  <a:pt x="26" y="0"/>
                  <a:pt x="0" y="29"/>
                  <a:pt x="0" y="65"/>
                </a:cubicBezTo>
                <a:lnTo>
                  <a:pt x="0" y="24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2BB5F3A2-7A9C-AAC9-126D-40055E4B4FD0}"/>
              </a:ext>
            </a:extLst>
          </p:cNvPr>
          <p:cNvSpPr>
            <a:spLocks/>
          </p:cNvSpPr>
          <p:nvPr/>
        </p:nvSpPr>
        <p:spPr bwMode="auto">
          <a:xfrm>
            <a:off x="4390755" y="3406014"/>
            <a:ext cx="397683" cy="145849"/>
          </a:xfrm>
          <a:custGeom>
            <a:avLst/>
            <a:gdLst>
              <a:gd name="T0" fmla="*/ 65 w 313"/>
              <a:gd name="T1" fmla="*/ 0 h 114"/>
              <a:gd name="T2" fmla="*/ 0 w 313"/>
              <a:gd name="T3" fmla="*/ 57 h 114"/>
              <a:gd name="T4" fmla="*/ 65 w 313"/>
              <a:gd name="T5" fmla="*/ 114 h 114"/>
              <a:gd name="T6" fmla="*/ 248 w 313"/>
              <a:gd name="T7" fmla="*/ 114 h 114"/>
              <a:gd name="T8" fmla="*/ 313 w 313"/>
              <a:gd name="T9" fmla="*/ 57 h 114"/>
              <a:gd name="T10" fmla="*/ 248 w 313"/>
              <a:gd name="T11" fmla="*/ 0 h 114"/>
              <a:gd name="T12" fmla="*/ 65 w 313"/>
              <a:gd name="T1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3" h="114">
                <a:moveTo>
                  <a:pt x="65" y="0"/>
                </a:moveTo>
                <a:cubicBezTo>
                  <a:pt x="30" y="0"/>
                  <a:pt x="0" y="25"/>
                  <a:pt x="0" y="57"/>
                </a:cubicBezTo>
                <a:cubicBezTo>
                  <a:pt x="0" y="89"/>
                  <a:pt x="30" y="114"/>
                  <a:pt x="65" y="114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84" y="114"/>
                  <a:pt x="313" y="89"/>
                  <a:pt x="313" y="57"/>
                </a:cubicBezTo>
                <a:cubicBezTo>
                  <a:pt x="313" y="25"/>
                  <a:pt x="284" y="0"/>
                  <a:pt x="248" y="0"/>
                </a:cubicBezTo>
                <a:lnTo>
                  <a:pt x="65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id="{5E927AE8-DBF3-A015-FD39-F888F2BF0BAC}"/>
              </a:ext>
            </a:extLst>
          </p:cNvPr>
          <p:cNvSpPr>
            <a:spLocks/>
          </p:cNvSpPr>
          <p:nvPr/>
        </p:nvSpPr>
        <p:spPr bwMode="auto">
          <a:xfrm>
            <a:off x="7366084" y="3406014"/>
            <a:ext cx="397683" cy="145849"/>
          </a:xfrm>
          <a:custGeom>
            <a:avLst/>
            <a:gdLst>
              <a:gd name="T0" fmla="*/ 65 w 312"/>
              <a:gd name="T1" fmla="*/ 0 h 114"/>
              <a:gd name="T2" fmla="*/ 0 w 312"/>
              <a:gd name="T3" fmla="*/ 57 h 114"/>
              <a:gd name="T4" fmla="*/ 65 w 312"/>
              <a:gd name="T5" fmla="*/ 114 h 114"/>
              <a:gd name="T6" fmla="*/ 247 w 312"/>
              <a:gd name="T7" fmla="*/ 114 h 114"/>
              <a:gd name="T8" fmla="*/ 312 w 312"/>
              <a:gd name="T9" fmla="*/ 57 h 114"/>
              <a:gd name="T10" fmla="*/ 247 w 312"/>
              <a:gd name="T11" fmla="*/ 0 h 114"/>
              <a:gd name="T12" fmla="*/ 65 w 312"/>
              <a:gd name="T1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114">
                <a:moveTo>
                  <a:pt x="65" y="0"/>
                </a:moveTo>
                <a:cubicBezTo>
                  <a:pt x="29" y="0"/>
                  <a:pt x="0" y="25"/>
                  <a:pt x="0" y="57"/>
                </a:cubicBezTo>
                <a:cubicBezTo>
                  <a:pt x="0" y="89"/>
                  <a:pt x="29" y="114"/>
                  <a:pt x="65" y="114"/>
                </a:cubicBezTo>
                <a:cubicBezTo>
                  <a:pt x="247" y="114"/>
                  <a:pt x="247" y="114"/>
                  <a:pt x="247" y="114"/>
                </a:cubicBezTo>
                <a:cubicBezTo>
                  <a:pt x="283" y="114"/>
                  <a:pt x="312" y="89"/>
                  <a:pt x="312" y="57"/>
                </a:cubicBezTo>
                <a:cubicBezTo>
                  <a:pt x="312" y="25"/>
                  <a:pt x="283" y="0"/>
                  <a:pt x="247" y="0"/>
                </a:cubicBezTo>
                <a:lnTo>
                  <a:pt x="65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" name="Freeform 12">
            <a:extLst>
              <a:ext uri="{FF2B5EF4-FFF2-40B4-BE49-F238E27FC236}">
                <a16:creationId xmlns:a16="http://schemas.microsoft.com/office/drawing/2014/main" id="{B083443E-183C-D187-C9B9-876FB4CD2855}"/>
              </a:ext>
            </a:extLst>
          </p:cNvPr>
          <p:cNvSpPr>
            <a:spLocks/>
          </p:cNvSpPr>
          <p:nvPr/>
        </p:nvSpPr>
        <p:spPr bwMode="auto">
          <a:xfrm>
            <a:off x="4858446" y="2145874"/>
            <a:ext cx="1452661" cy="1251388"/>
          </a:xfrm>
          <a:custGeom>
            <a:avLst/>
            <a:gdLst>
              <a:gd name="T0" fmla="*/ 439 w 1141"/>
              <a:gd name="T1" fmla="*/ 980 h 983"/>
              <a:gd name="T2" fmla="*/ 447 w 1141"/>
              <a:gd name="T3" fmla="*/ 981 h 983"/>
              <a:gd name="T4" fmla="*/ 438 w 1141"/>
              <a:gd name="T5" fmla="*/ 808 h 983"/>
              <a:gd name="T6" fmla="*/ 525 w 1141"/>
              <a:gd name="T7" fmla="*/ 767 h 983"/>
              <a:gd name="T8" fmla="*/ 614 w 1141"/>
              <a:gd name="T9" fmla="*/ 806 h 983"/>
              <a:gd name="T10" fmla="*/ 603 w 1141"/>
              <a:gd name="T11" fmla="*/ 983 h 983"/>
              <a:gd name="T12" fmla="*/ 609 w 1141"/>
              <a:gd name="T13" fmla="*/ 982 h 983"/>
              <a:gd name="T14" fmla="*/ 949 w 1141"/>
              <a:gd name="T15" fmla="*/ 962 h 983"/>
              <a:gd name="T16" fmla="*/ 928 w 1141"/>
              <a:gd name="T17" fmla="*/ 601 h 983"/>
              <a:gd name="T18" fmla="*/ 935 w 1141"/>
              <a:gd name="T19" fmla="*/ 564 h 983"/>
              <a:gd name="T20" fmla="*/ 962 w 1141"/>
              <a:gd name="T21" fmla="*/ 567 h 983"/>
              <a:gd name="T22" fmla="*/ 1107 w 1141"/>
              <a:gd name="T23" fmla="*/ 579 h 983"/>
              <a:gd name="T24" fmla="*/ 1140 w 1141"/>
              <a:gd name="T25" fmla="*/ 509 h 983"/>
              <a:gd name="T26" fmla="*/ 1108 w 1141"/>
              <a:gd name="T27" fmla="*/ 438 h 983"/>
              <a:gd name="T28" fmla="*/ 962 w 1141"/>
              <a:gd name="T29" fmla="*/ 451 h 983"/>
              <a:gd name="T30" fmla="*/ 962 w 1141"/>
              <a:gd name="T31" fmla="*/ 452 h 983"/>
              <a:gd name="T32" fmla="*/ 936 w 1141"/>
              <a:gd name="T33" fmla="*/ 456 h 983"/>
              <a:gd name="T34" fmla="*/ 925 w 1141"/>
              <a:gd name="T35" fmla="*/ 423 h 983"/>
              <a:gd name="T36" fmla="*/ 945 w 1141"/>
              <a:gd name="T37" fmla="*/ 0 h 983"/>
              <a:gd name="T38" fmla="*/ 555 w 1141"/>
              <a:gd name="T39" fmla="*/ 93 h 983"/>
              <a:gd name="T40" fmla="*/ 224 w 1141"/>
              <a:gd name="T41" fmla="*/ 342 h 983"/>
              <a:gd name="T42" fmla="*/ 18 w 1141"/>
              <a:gd name="T43" fmla="*/ 958 h 983"/>
              <a:gd name="T44" fmla="*/ 438 w 1141"/>
              <a:gd name="T45" fmla="*/ 980 h 983"/>
              <a:gd name="T46" fmla="*/ 439 w 1141"/>
              <a:gd name="T47" fmla="*/ 980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41" h="983">
                <a:moveTo>
                  <a:pt x="439" y="980"/>
                </a:moveTo>
                <a:cubicBezTo>
                  <a:pt x="441" y="981"/>
                  <a:pt x="444" y="981"/>
                  <a:pt x="447" y="981"/>
                </a:cubicBezTo>
                <a:cubicBezTo>
                  <a:pt x="421" y="946"/>
                  <a:pt x="386" y="866"/>
                  <a:pt x="438" y="808"/>
                </a:cubicBezTo>
                <a:cubicBezTo>
                  <a:pt x="439" y="806"/>
                  <a:pt x="474" y="769"/>
                  <a:pt x="525" y="767"/>
                </a:cubicBezTo>
                <a:cubicBezTo>
                  <a:pt x="556" y="766"/>
                  <a:pt x="586" y="779"/>
                  <a:pt x="614" y="806"/>
                </a:cubicBezTo>
                <a:cubicBezTo>
                  <a:pt x="614" y="806"/>
                  <a:pt x="690" y="880"/>
                  <a:pt x="603" y="983"/>
                </a:cubicBezTo>
                <a:cubicBezTo>
                  <a:pt x="604" y="983"/>
                  <a:pt x="606" y="983"/>
                  <a:pt x="609" y="982"/>
                </a:cubicBezTo>
                <a:cubicBezTo>
                  <a:pt x="642" y="979"/>
                  <a:pt x="881" y="963"/>
                  <a:pt x="949" y="962"/>
                </a:cubicBezTo>
                <a:cubicBezTo>
                  <a:pt x="948" y="914"/>
                  <a:pt x="941" y="690"/>
                  <a:pt x="928" y="601"/>
                </a:cubicBezTo>
                <a:cubicBezTo>
                  <a:pt x="925" y="590"/>
                  <a:pt x="923" y="572"/>
                  <a:pt x="935" y="564"/>
                </a:cubicBezTo>
                <a:cubicBezTo>
                  <a:pt x="940" y="560"/>
                  <a:pt x="948" y="558"/>
                  <a:pt x="962" y="567"/>
                </a:cubicBezTo>
                <a:cubicBezTo>
                  <a:pt x="965" y="570"/>
                  <a:pt x="1048" y="632"/>
                  <a:pt x="1107" y="579"/>
                </a:cubicBezTo>
                <a:cubicBezTo>
                  <a:pt x="1107" y="579"/>
                  <a:pt x="1139" y="549"/>
                  <a:pt x="1140" y="509"/>
                </a:cubicBezTo>
                <a:cubicBezTo>
                  <a:pt x="1141" y="485"/>
                  <a:pt x="1130" y="461"/>
                  <a:pt x="1108" y="438"/>
                </a:cubicBezTo>
                <a:cubicBezTo>
                  <a:pt x="1106" y="435"/>
                  <a:pt x="1048" y="377"/>
                  <a:pt x="962" y="451"/>
                </a:cubicBezTo>
                <a:cubicBezTo>
                  <a:pt x="962" y="452"/>
                  <a:pt x="962" y="452"/>
                  <a:pt x="962" y="452"/>
                </a:cubicBezTo>
                <a:cubicBezTo>
                  <a:pt x="960" y="453"/>
                  <a:pt x="947" y="462"/>
                  <a:pt x="936" y="456"/>
                </a:cubicBezTo>
                <a:cubicBezTo>
                  <a:pt x="923" y="448"/>
                  <a:pt x="924" y="430"/>
                  <a:pt x="925" y="423"/>
                </a:cubicBezTo>
                <a:cubicBezTo>
                  <a:pt x="928" y="396"/>
                  <a:pt x="943" y="90"/>
                  <a:pt x="945" y="0"/>
                </a:cubicBezTo>
                <a:cubicBezTo>
                  <a:pt x="814" y="3"/>
                  <a:pt x="680" y="35"/>
                  <a:pt x="555" y="93"/>
                </a:cubicBezTo>
                <a:cubicBezTo>
                  <a:pt x="428" y="153"/>
                  <a:pt x="313" y="239"/>
                  <a:pt x="224" y="342"/>
                </a:cubicBezTo>
                <a:cubicBezTo>
                  <a:pt x="73" y="517"/>
                  <a:pt x="0" y="734"/>
                  <a:pt x="18" y="958"/>
                </a:cubicBezTo>
                <a:cubicBezTo>
                  <a:pt x="94" y="960"/>
                  <a:pt x="350" y="966"/>
                  <a:pt x="438" y="980"/>
                </a:cubicBezTo>
                <a:lnTo>
                  <a:pt x="439" y="98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CA50A7F1-817F-2CD3-AF88-45D0FF5C1AE9}"/>
              </a:ext>
            </a:extLst>
          </p:cNvPr>
          <p:cNvSpPr>
            <a:spLocks/>
          </p:cNvSpPr>
          <p:nvPr/>
        </p:nvSpPr>
        <p:spPr bwMode="auto">
          <a:xfrm>
            <a:off x="6065106" y="2145874"/>
            <a:ext cx="1229999" cy="1469191"/>
          </a:xfrm>
          <a:custGeom>
            <a:avLst/>
            <a:gdLst>
              <a:gd name="T0" fmla="*/ 0 w 966"/>
              <a:gd name="T1" fmla="*/ 432 h 1154"/>
              <a:gd name="T2" fmla="*/ 177 w 966"/>
              <a:gd name="T3" fmla="*/ 421 h 1154"/>
              <a:gd name="T4" fmla="*/ 216 w 966"/>
              <a:gd name="T5" fmla="*/ 510 h 1154"/>
              <a:gd name="T6" fmla="*/ 175 w 966"/>
              <a:gd name="T7" fmla="*/ 597 h 1154"/>
              <a:gd name="T8" fmla="*/ 2 w 966"/>
              <a:gd name="T9" fmla="*/ 588 h 1154"/>
              <a:gd name="T10" fmla="*/ 3 w 966"/>
              <a:gd name="T11" fmla="*/ 596 h 1154"/>
              <a:gd name="T12" fmla="*/ 3 w 966"/>
              <a:gd name="T13" fmla="*/ 597 h 1154"/>
              <a:gd name="T14" fmla="*/ 25 w 966"/>
              <a:gd name="T15" fmla="*/ 962 h 1154"/>
              <a:gd name="T16" fmla="*/ 358 w 966"/>
              <a:gd name="T17" fmla="*/ 940 h 1154"/>
              <a:gd name="T18" fmla="*/ 396 w 966"/>
              <a:gd name="T19" fmla="*/ 947 h 1154"/>
              <a:gd name="T20" fmla="*/ 392 w 966"/>
              <a:gd name="T21" fmla="*/ 974 h 1154"/>
              <a:gd name="T22" fmla="*/ 380 w 966"/>
              <a:gd name="T23" fmla="*/ 1120 h 1154"/>
              <a:gd name="T24" fmla="*/ 450 w 966"/>
              <a:gd name="T25" fmla="*/ 1153 h 1154"/>
              <a:gd name="T26" fmla="*/ 521 w 966"/>
              <a:gd name="T27" fmla="*/ 1121 h 1154"/>
              <a:gd name="T28" fmla="*/ 508 w 966"/>
              <a:gd name="T29" fmla="*/ 975 h 1154"/>
              <a:gd name="T30" fmla="*/ 508 w 966"/>
              <a:gd name="T31" fmla="*/ 975 h 1154"/>
              <a:gd name="T32" fmla="*/ 504 w 966"/>
              <a:gd name="T33" fmla="*/ 948 h 1154"/>
              <a:gd name="T34" fmla="*/ 536 w 966"/>
              <a:gd name="T35" fmla="*/ 938 h 1154"/>
              <a:gd name="T36" fmla="*/ 949 w 966"/>
              <a:gd name="T37" fmla="*/ 957 h 1154"/>
              <a:gd name="T38" fmla="*/ 743 w 966"/>
              <a:gd name="T39" fmla="*/ 342 h 1154"/>
              <a:gd name="T40" fmla="*/ 411 w 966"/>
              <a:gd name="T41" fmla="*/ 93 h 1154"/>
              <a:gd name="T42" fmla="*/ 20 w 966"/>
              <a:gd name="T43" fmla="*/ 0 h 1154"/>
              <a:gd name="T44" fmla="*/ 1 w 966"/>
              <a:gd name="T45" fmla="*/ 426 h 1154"/>
              <a:gd name="T46" fmla="*/ 0 w 966"/>
              <a:gd name="T47" fmla="*/ 432 h 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66" h="1154">
                <a:moveTo>
                  <a:pt x="0" y="432"/>
                </a:moveTo>
                <a:cubicBezTo>
                  <a:pt x="103" y="345"/>
                  <a:pt x="177" y="421"/>
                  <a:pt x="177" y="421"/>
                </a:cubicBezTo>
                <a:cubicBezTo>
                  <a:pt x="204" y="449"/>
                  <a:pt x="217" y="479"/>
                  <a:pt x="216" y="510"/>
                </a:cubicBezTo>
                <a:cubicBezTo>
                  <a:pt x="214" y="561"/>
                  <a:pt x="177" y="595"/>
                  <a:pt x="175" y="597"/>
                </a:cubicBezTo>
                <a:cubicBezTo>
                  <a:pt x="117" y="648"/>
                  <a:pt x="37" y="614"/>
                  <a:pt x="2" y="588"/>
                </a:cubicBezTo>
                <a:cubicBezTo>
                  <a:pt x="2" y="591"/>
                  <a:pt x="2" y="594"/>
                  <a:pt x="3" y="596"/>
                </a:cubicBezTo>
                <a:cubicBezTo>
                  <a:pt x="3" y="597"/>
                  <a:pt x="3" y="597"/>
                  <a:pt x="3" y="597"/>
                </a:cubicBezTo>
                <a:cubicBezTo>
                  <a:pt x="17" y="688"/>
                  <a:pt x="23" y="911"/>
                  <a:pt x="25" y="962"/>
                </a:cubicBezTo>
                <a:cubicBezTo>
                  <a:pt x="78" y="960"/>
                  <a:pt x="272" y="954"/>
                  <a:pt x="358" y="940"/>
                </a:cubicBezTo>
                <a:cubicBezTo>
                  <a:pt x="369" y="938"/>
                  <a:pt x="388" y="936"/>
                  <a:pt x="396" y="947"/>
                </a:cubicBezTo>
                <a:cubicBezTo>
                  <a:pt x="399" y="952"/>
                  <a:pt x="401" y="961"/>
                  <a:pt x="392" y="974"/>
                </a:cubicBezTo>
                <a:cubicBezTo>
                  <a:pt x="389" y="978"/>
                  <a:pt x="327" y="1061"/>
                  <a:pt x="380" y="1120"/>
                </a:cubicBezTo>
                <a:cubicBezTo>
                  <a:pt x="380" y="1120"/>
                  <a:pt x="410" y="1152"/>
                  <a:pt x="450" y="1153"/>
                </a:cubicBezTo>
                <a:cubicBezTo>
                  <a:pt x="475" y="1154"/>
                  <a:pt x="499" y="1143"/>
                  <a:pt x="521" y="1121"/>
                </a:cubicBezTo>
                <a:cubicBezTo>
                  <a:pt x="524" y="1118"/>
                  <a:pt x="582" y="1061"/>
                  <a:pt x="508" y="975"/>
                </a:cubicBezTo>
                <a:cubicBezTo>
                  <a:pt x="508" y="975"/>
                  <a:pt x="508" y="975"/>
                  <a:pt x="508" y="975"/>
                </a:cubicBezTo>
                <a:cubicBezTo>
                  <a:pt x="506" y="972"/>
                  <a:pt x="497" y="960"/>
                  <a:pt x="504" y="948"/>
                </a:cubicBezTo>
                <a:cubicBezTo>
                  <a:pt x="511" y="935"/>
                  <a:pt x="530" y="937"/>
                  <a:pt x="536" y="938"/>
                </a:cubicBezTo>
                <a:cubicBezTo>
                  <a:pt x="562" y="940"/>
                  <a:pt x="844" y="955"/>
                  <a:pt x="949" y="957"/>
                </a:cubicBezTo>
                <a:cubicBezTo>
                  <a:pt x="966" y="734"/>
                  <a:pt x="894" y="517"/>
                  <a:pt x="743" y="342"/>
                </a:cubicBezTo>
                <a:cubicBezTo>
                  <a:pt x="653" y="239"/>
                  <a:pt x="539" y="153"/>
                  <a:pt x="411" y="93"/>
                </a:cubicBezTo>
                <a:cubicBezTo>
                  <a:pt x="286" y="35"/>
                  <a:pt x="151" y="3"/>
                  <a:pt x="20" y="0"/>
                </a:cubicBezTo>
                <a:cubicBezTo>
                  <a:pt x="19" y="90"/>
                  <a:pt x="4" y="393"/>
                  <a:pt x="1" y="426"/>
                </a:cubicBezTo>
                <a:cubicBezTo>
                  <a:pt x="0" y="428"/>
                  <a:pt x="0" y="430"/>
                  <a:pt x="0" y="432"/>
                </a:cubicBezTo>
                <a:close/>
              </a:path>
            </a:pathLst>
          </a:cu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7E53C713-86C2-0DBD-170C-EC3955F8BC54}"/>
              </a:ext>
            </a:extLst>
          </p:cNvPr>
          <p:cNvSpPr>
            <a:spLocks/>
          </p:cNvSpPr>
          <p:nvPr/>
        </p:nvSpPr>
        <p:spPr bwMode="auto">
          <a:xfrm>
            <a:off x="4884697" y="3151266"/>
            <a:ext cx="1208606" cy="1553783"/>
          </a:xfrm>
          <a:custGeom>
            <a:avLst/>
            <a:gdLst>
              <a:gd name="T0" fmla="*/ 947 w 950"/>
              <a:gd name="T1" fmla="*/ 707 h 1220"/>
              <a:gd name="T2" fmla="*/ 949 w 950"/>
              <a:gd name="T3" fmla="*/ 699 h 1220"/>
              <a:gd name="T4" fmla="*/ 775 w 950"/>
              <a:gd name="T5" fmla="*/ 708 h 1220"/>
              <a:gd name="T6" fmla="*/ 734 w 950"/>
              <a:gd name="T7" fmla="*/ 621 h 1220"/>
              <a:gd name="T8" fmla="*/ 773 w 950"/>
              <a:gd name="T9" fmla="*/ 532 h 1220"/>
              <a:gd name="T10" fmla="*/ 950 w 950"/>
              <a:gd name="T11" fmla="*/ 543 h 1220"/>
              <a:gd name="T12" fmla="*/ 950 w 950"/>
              <a:gd name="T13" fmla="*/ 537 h 1220"/>
              <a:gd name="T14" fmla="*/ 930 w 950"/>
              <a:gd name="T15" fmla="*/ 196 h 1220"/>
              <a:gd name="T16" fmla="*/ 591 w 950"/>
              <a:gd name="T17" fmla="*/ 216 h 1220"/>
              <a:gd name="T18" fmla="*/ 584 w 950"/>
              <a:gd name="T19" fmla="*/ 216 h 1220"/>
              <a:gd name="T20" fmla="*/ 559 w 950"/>
              <a:gd name="T21" fmla="*/ 205 h 1220"/>
              <a:gd name="T22" fmla="*/ 563 w 950"/>
              <a:gd name="T23" fmla="*/ 179 h 1220"/>
              <a:gd name="T24" fmla="*/ 564 w 950"/>
              <a:gd name="T25" fmla="*/ 179 h 1220"/>
              <a:gd name="T26" fmla="*/ 577 w 950"/>
              <a:gd name="T27" fmla="*/ 33 h 1220"/>
              <a:gd name="T28" fmla="*/ 506 w 950"/>
              <a:gd name="T29" fmla="*/ 1 h 1220"/>
              <a:gd name="T30" fmla="*/ 436 w 950"/>
              <a:gd name="T31" fmla="*/ 34 h 1220"/>
              <a:gd name="T32" fmla="*/ 447 w 950"/>
              <a:gd name="T33" fmla="*/ 179 h 1220"/>
              <a:gd name="T34" fmla="*/ 451 w 950"/>
              <a:gd name="T35" fmla="*/ 206 h 1220"/>
              <a:gd name="T36" fmla="*/ 414 w 950"/>
              <a:gd name="T37" fmla="*/ 213 h 1220"/>
              <a:gd name="T38" fmla="*/ 0 w 950"/>
              <a:gd name="T39" fmla="*/ 192 h 1220"/>
              <a:gd name="T40" fmla="*/ 3 w 950"/>
              <a:gd name="T41" fmla="*/ 216 h 1220"/>
              <a:gd name="T42" fmla="*/ 277 w 950"/>
              <a:gd name="T43" fmla="*/ 829 h 1220"/>
              <a:gd name="T44" fmla="*/ 439 w 950"/>
              <a:gd name="T45" fmla="*/ 1174 h 1220"/>
              <a:gd name="T46" fmla="*/ 440 w 950"/>
              <a:gd name="T47" fmla="*/ 1220 h 1220"/>
              <a:gd name="T48" fmla="*/ 926 w 950"/>
              <a:gd name="T49" fmla="*/ 1220 h 1220"/>
              <a:gd name="T50" fmla="*/ 947 w 950"/>
              <a:gd name="T51" fmla="*/ 708 h 1220"/>
              <a:gd name="T52" fmla="*/ 947 w 950"/>
              <a:gd name="T53" fmla="*/ 707 h 1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50" h="1220">
                <a:moveTo>
                  <a:pt x="947" y="707"/>
                </a:moveTo>
                <a:cubicBezTo>
                  <a:pt x="948" y="705"/>
                  <a:pt x="948" y="702"/>
                  <a:pt x="949" y="699"/>
                </a:cubicBezTo>
                <a:cubicBezTo>
                  <a:pt x="913" y="725"/>
                  <a:pt x="834" y="760"/>
                  <a:pt x="775" y="708"/>
                </a:cubicBezTo>
                <a:cubicBezTo>
                  <a:pt x="774" y="706"/>
                  <a:pt x="736" y="672"/>
                  <a:pt x="734" y="621"/>
                </a:cubicBezTo>
                <a:cubicBezTo>
                  <a:pt x="733" y="590"/>
                  <a:pt x="746" y="560"/>
                  <a:pt x="773" y="532"/>
                </a:cubicBezTo>
                <a:cubicBezTo>
                  <a:pt x="774" y="531"/>
                  <a:pt x="848" y="456"/>
                  <a:pt x="950" y="543"/>
                </a:cubicBezTo>
                <a:cubicBezTo>
                  <a:pt x="950" y="541"/>
                  <a:pt x="950" y="539"/>
                  <a:pt x="950" y="537"/>
                </a:cubicBezTo>
                <a:cubicBezTo>
                  <a:pt x="946" y="504"/>
                  <a:pt x="931" y="270"/>
                  <a:pt x="930" y="196"/>
                </a:cubicBezTo>
                <a:cubicBezTo>
                  <a:pt x="865" y="196"/>
                  <a:pt x="624" y="213"/>
                  <a:pt x="591" y="216"/>
                </a:cubicBezTo>
                <a:cubicBezTo>
                  <a:pt x="590" y="216"/>
                  <a:pt x="587" y="216"/>
                  <a:pt x="584" y="216"/>
                </a:cubicBezTo>
                <a:cubicBezTo>
                  <a:pt x="576" y="216"/>
                  <a:pt x="564" y="215"/>
                  <a:pt x="559" y="205"/>
                </a:cubicBezTo>
                <a:cubicBezTo>
                  <a:pt x="553" y="194"/>
                  <a:pt x="561" y="181"/>
                  <a:pt x="563" y="179"/>
                </a:cubicBezTo>
                <a:cubicBezTo>
                  <a:pt x="564" y="179"/>
                  <a:pt x="564" y="179"/>
                  <a:pt x="564" y="179"/>
                </a:cubicBezTo>
                <a:cubicBezTo>
                  <a:pt x="638" y="93"/>
                  <a:pt x="580" y="35"/>
                  <a:pt x="577" y="33"/>
                </a:cubicBezTo>
                <a:cubicBezTo>
                  <a:pt x="554" y="11"/>
                  <a:pt x="530" y="0"/>
                  <a:pt x="506" y="1"/>
                </a:cubicBezTo>
                <a:cubicBezTo>
                  <a:pt x="465" y="2"/>
                  <a:pt x="436" y="34"/>
                  <a:pt x="436" y="34"/>
                </a:cubicBezTo>
                <a:cubicBezTo>
                  <a:pt x="383" y="93"/>
                  <a:pt x="445" y="176"/>
                  <a:pt x="447" y="179"/>
                </a:cubicBezTo>
                <a:cubicBezTo>
                  <a:pt x="457" y="193"/>
                  <a:pt x="455" y="201"/>
                  <a:pt x="451" y="206"/>
                </a:cubicBezTo>
                <a:cubicBezTo>
                  <a:pt x="443" y="218"/>
                  <a:pt x="424" y="216"/>
                  <a:pt x="414" y="213"/>
                </a:cubicBezTo>
                <a:cubicBezTo>
                  <a:pt x="330" y="200"/>
                  <a:pt x="78" y="194"/>
                  <a:pt x="0" y="192"/>
                </a:cubicBezTo>
                <a:cubicBezTo>
                  <a:pt x="1" y="200"/>
                  <a:pt x="2" y="208"/>
                  <a:pt x="3" y="216"/>
                </a:cubicBezTo>
                <a:cubicBezTo>
                  <a:pt x="39" y="489"/>
                  <a:pt x="171" y="678"/>
                  <a:pt x="277" y="829"/>
                </a:cubicBezTo>
                <a:cubicBezTo>
                  <a:pt x="362" y="952"/>
                  <a:pt x="436" y="1058"/>
                  <a:pt x="439" y="1174"/>
                </a:cubicBezTo>
                <a:cubicBezTo>
                  <a:pt x="440" y="1220"/>
                  <a:pt x="440" y="1220"/>
                  <a:pt x="440" y="1220"/>
                </a:cubicBezTo>
                <a:cubicBezTo>
                  <a:pt x="926" y="1220"/>
                  <a:pt x="926" y="1220"/>
                  <a:pt x="926" y="1220"/>
                </a:cubicBezTo>
                <a:cubicBezTo>
                  <a:pt x="927" y="1127"/>
                  <a:pt x="933" y="796"/>
                  <a:pt x="947" y="708"/>
                </a:cubicBezTo>
                <a:lnTo>
                  <a:pt x="947" y="707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2" name="Freeform 15" descr="D:\51PPT模板网\51pptmoban.com\图片.jpg">
            <a:extLst>
              <a:ext uri="{FF2B5EF4-FFF2-40B4-BE49-F238E27FC236}">
                <a16:creationId xmlns:a16="http://schemas.microsoft.com/office/drawing/2014/main" id="{59DAA1EA-4FE5-9AE9-EF2A-97A62E30A707}"/>
              </a:ext>
            </a:extLst>
          </p:cNvPr>
          <p:cNvSpPr>
            <a:spLocks/>
          </p:cNvSpPr>
          <p:nvPr/>
        </p:nvSpPr>
        <p:spPr bwMode="auto">
          <a:xfrm>
            <a:off x="5847303" y="3369066"/>
            <a:ext cx="1423492" cy="1335981"/>
          </a:xfrm>
          <a:custGeom>
            <a:avLst/>
            <a:gdLst>
              <a:gd name="T0" fmla="*/ 698 w 1118"/>
              <a:gd name="T1" fmla="*/ 0 h 1049"/>
              <a:gd name="T2" fmla="*/ 709 w 1118"/>
              <a:gd name="T3" fmla="*/ 177 h 1049"/>
              <a:gd name="T4" fmla="*/ 624 w 1118"/>
              <a:gd name="T5" fmla="*/ 216 h 1049"/>
              <a:gd name="T6" fmla="*/ 620 w 1118"/>
              <a:gd name="T7" fmla="*/ 216 h 1049"/>
              <a:gd name="T8" fmla="*/ 533 w 1118"/>
              <a:gd name="T9" fmla="*/ 175 h 1049"/>
              <a:gd name="T10" fmla="*/ 542 w 1118"/>
              <a:gd name="T11" fmla="*/ 1 h 1049"/>
              <a:gd name="T12" fmla="*/ 534 w 1118"/>
              <a:gd name="T13" fmla="*/ 2 h 1049"/>
              <a:gd name="T14" fmla="*/ 533 w 1118"/>
              <a:gd name="T15" fmla="*/ 3 h 1049"/>
              <a:gd name="T16" fmla="*/ 197 w 1118"/>
              <a:gd name="T17" fmla="*/ 24 h 1049"/>
              <a:gd name="T18" fmla="*/ 216 w 1118"/>
              <a:gd name="T19" fmla="*/ 363 h 1049"/>
              <a:gd name="T20" fmla="*/ 206 w 1118"/>
              <a:gd name="T21" fmla="*/ 395 h 1049"/>
              <a:gd name="T22" fmla="*/ 179 w 1118"/>
              <a:gd name="T23" fmla="*/ 392 h 1049"/>
              <a:gd name="T24" fmla="*/ 179 w 1118"/>
              <a:gd name="T25" fmla="*/ 391 h 1049"/>
              <a:gd name="T26" fmla="*/ 33 w 1118"/>
              <a:gd name="T27" fmla="*/ 378 h 1049"/>
              <a:gd name="T28" fmla="*/ 1 w 1118"/>
              <a:gd name="T29" fmla="*/ 449 h 1049"/>
              <a:gd name="T30" fmla="*/ 34 w 1118"/>
              <a:gd name="T31" fmla="*/ 519 h 1049"/>
              <a:gd name="T32" fmla="*/ 179 w 1118"/>
              <a:gd name="T33" fmla="*/ 507 h 1049"/>
              <a:gd name="T34" fmla="*/ 207 w 1118"/>
              <a:gd name="T35" fmla="*/ 504 h 1049"/>
              <a:gd name="T36" fmla="*/ 214 w 1118"/>
              <a:gd name="T37" fmla="*/ 541 h 1049"/>
              <a:gd name="T38" fmla="*/ 192 w 1118"/>
              <a:gd name="T39" fmla="*/ 1049 h 1049"/>
              <a:gd name="T40" fmla="*/ 678 w 1118"/>
              <a:gd name="T41" fmla="*/ 1049 h 1049"/>
              <a:gd name="T42" fmla="*/ 679 w 1118"/>
              <a:gd name="T43" fmla="*/ 1003 h 1049"/>
              <a:gd name="T44" fmla="*/ 841 w 1118"/>
              <a:gd name="T45" fmla="*/ 658 h 1049"/>
              <a:gd name="T46" fmla="*/ 1115 w 1118"/>
              <a:gd name="T47" fmla="*/ 45 h 1049"/>
              <a:gd name="T48" fmla="*/ 1118 w 1118"/>
              <a:gd name="T49" fmla="*/ 20 h 1049"/>
              <a:gd name="T50" fmla="*/ 705 w 1118"/>
              <a:gd name="T51" fmla="*/ 0 h 1049"/>
              <a:gd name="T52" fmla="*/ 698 w 1118"/>
              <a:gd name="T53" fmla="*/ 0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18" h="1049">
                <a:moveTo>
                  <a:pt x="698" y="0"/>
                </a:moveTo>
                <a:cubicBezTo>
                  <a:pt x="786" y="102"/>
                  <a:pt x="710" y="176"/>
                  <a:pt x="709" y="177"/>
                </a:cubicBezTo>
                <a:cubicBezTo>
                  <a:pt x="682" y="203"/>
                  <a:pt x="654" y="216"/>
                  <a:pt x="624" y="216"/>
                </a:cubicBezTo>
                <a:cubicBezTo>
                  <a:pt x="622" y="216"/>
                  <a:pt x="621" y="216"/>
                  <a:pt x="620" y="216"/>
                </a:cubicBezTo>
                <a:cubicBezTo>
                  <a:pt x="570" y="214"/>
                  <a:pt x="535" y="176"/>
                  <a:pt x="533" y="175"/>
                </a:cubicBezTo>
                <a:cubicBezTo>
                  <a:pt x="482" y="117"/>
                  <a:pt x="516" y="37"/>
                  <a:pt x="542" y="1"/>
                </a:cubicBezTo>
                <a:cubicBezTo>
                  <a:pt x="540" y="1"/>
                  <a:pt x="537" y="2"/>
                  <a:pt x="534" y="2"/>
                </a:cubicBezTo>
                <a:cubicBezTo>
                  <a:pt x="533" y="3"/>
                  <a:pt x="533" y="3"/>
                  <a:pt x="533" y="3"/>
                </a:cubicBezTo>
                <a:cubicBezTo>
                  <a:pt x="445" y="17"/>
                  <a:pt x="251" y="23"/>
                  <a:pt x="197" y="24"/>
                </a:cubicBezTo>
                <a:cubicBezTo>
                  <a:pt x="197" y="95"/>
                  <a:pt x="213" y="331"/>
                  <a:pt x="216" y="363"/>
                </a:cubicBezTo>
                <a:cubicBezTo>
                  <a:pt x="217" y="369"/>
                  <a:pt x="219" y="388"/>
                  <a:pt x="206" y="395"/>
                </a:cubicBezTo>
                <a:cubicBezTo>
                  <a:pt x="194" y="402"/>
                  <a:pt x="182" y="393"/>
                  <a:pt x="179" y="392"/>
                </a:cubicBezTo>
                <a:cubicBezTo>
                  <a:pt x="179" y="391"/>
                  <a:pt x="179" y="391"/>
                  <a:pt x="179" y="391"/>
                </a:cubicBezTo>
                <a:cubicBezTo>
                  <a:pt x="93" y="317"/>
                  <a:pt x="35" y="375"/>
                  <a:pt x="33" y="378"/>
                </a:cubicBezTo>
                <a:cubicBezTo>
                  <a:pt x="11" y="401"/>
                  <a:pt x="0" y="425"/>
                  <a:pt x="1" y="449"/>
                </a:cubicBezTo>
                <a:cubicBezTo>
                  <a:pt x="2" y="490"/>
                  <a:pt x="34" y="519"/>
                  <a:pt x="34" y="519"/>
                </a:cubicBezTo>
                <a:cubicBezTo>
                  <a:pt x="93" y="572"/>
                  <a:pt x="176" y="510"/>
                  <a:pt x="179" y="507"/>
                </a:cubicBezTo>
                <a:cubicBezTo>
                  <a:pt x="193" y="498"/>
                  <a:pt x="202" y="500"/>
                  <a:pt x="207" y="504"/>
                </a:cubicBezTo>
                <a:cubicBezTo>
                  <a:pt x="218" y="511"/>
                  <a:pt x="216" y="530"/>
                  <a:pt x="214" y="541"/>
                </a:cubicBezTo>
                <a:cubicBezTo>
                  <a:pt x="200" y="627"/>
                  <a:pt x="194" y="956"/>
                  <a:pt x="192" y="1049"/>
                </a:cubicBezTo>
                <a:cubicBezTo>
                  <a:pt x="678" y="1049"/>
                  <a:pt x="678" y="1049"/>
                  <a:pt x="678" y="1049"/>
                </a:cubicBezTo>
                <a:cubicBezTo>
                  <a:pt x="679" y="1003"/>
                  <a:pt x="679" y="1003"/>
                  <a:pt x="679" y="1003"/>
                </a:cubicBezTo>
                <a:cubicBezTo>
                  <a:pt x="682" y="887"/>
                  <a:pt x="756" y="781"/>
                  <a:pt x="841" y="658"/>
                </a:cubicBezTo>
                <a:cubicBezTo>
                  <a:pt x="947" y="507"/>
                  <a:pt x="1078" y="318"/>
                  <a:pt x="1115" y="45"/>
                </a:cubicBezTo>
                <a:cubicBezTo>
                  <a:pt x="1116" y="36"/>
                  <a:pt x="1117" y="28"/>
                  <a:pt x="1118" y="20"/>
                </a:cubicBezTo>
                <a:cubicBezTo>
                  <a:pt x="1010" y="17"/>
                  <a:pt x="730" y="3"/>
                  <a:pt x="705" y="0"/>
                </a:cubicBezTo>
                <a:cubicBezTo>
                  <a:pt x="702" y="0"/>
                  <a:pt x="700" y="0"/>
                  <a:pt x="698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12DAEFA-1364-17BD-B1C0-DF51A6F9564E}"/>
              </a:ext>
            </a:extLst>
          </p:cNvPr>
          <p:cNvGrpSpPr/>
          <p:nvPr/>
        </p:nvGrpSpPr>
        <p:grpSpPr>
          <a:xfrm>
            <a:off x="5438925" y="4762415"/>
            <a:ext cx="1276669" cy="1016085"/>
            <a:chOff x="5408084" y="5006369"/>
            <a:chExt cx="1070288" cy="85182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7A5F0DE6-A243-DE6C-D87C-B71EF9796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084" y="5006369"/>
              <a:ext cx="1070288" cy="135315"/>
            </a:xfrm>
            <a:custGeom>
              <a:avLst/>
              <a:gdLst>
                <a:gd name="T0" fmla="*/ 940 w 1003"/>
                <a:gd name="T1" fmla="*/ 0 h 127"/>
                <a:gd name="T2" fmla="*/ 63 w 1003"/>
                <a:gd name="T3" fmla="*/ 0 h 127"/>
                <a:gd name="T4" fmla="*/ 0 w 1003"/>
                <a:gd name="T5" fmla="*/ 61 h 127"/>
                <a:gd name="T6" fmla="*/ 63 w 1003"/>
                <a:gd name="T7" fmla="*/ 126 h 127"/>
                <a:gd name="T8" fmla="*/ 939 w 1003"/>
                <a:gd name="T9" fmla="*/ 126 h 127"/>
                <a:gd name="T10" fmla="*/ 1003 w 1003"/>
                <a:gd name="T11" fmla="*/ 66 h 127"/>
                <a:gd name="T12" fmla="*/ 940 w 1003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3" h="127">
                  <a:moveTo>
                    <a:pt x="940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6"/>
                    <a:pt x="0" y="61"/>
                  </a:cubicBezTo>
                  <a:cubicBezTo>
                    <a:pt x="0" y="96"/>
                    <a:pt x="28" y="126"/>
                    <a:pt x="63" y="126"/>
                  </a:cubicBezTo>
                  <a:cubicBezTo>
                    <a:pt x="939" y="126"/>
                    <a:pt x="939" y="126"/>
                    <a:pt x="939" y="126"/>
                  </a:cubicBezTo>
                  <a:cubicBezTo>
                    <a:pt x="974" y="127"/>
                    <a:pt x="1003" y="101"/>
                    <a:pt x="1003" y="66"/>
                  </a:cubicBezTo>
                  <a:cubicBezTo>
                    <a:pt x="1003" y="31"/>
                    <a:pt x="975" y="0"/>
                    <a:pt x="94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177043FB-3228-A462-0EF3-11EDA13F8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084" y="5206895"/>
              <a:ext cx="1070288" cy="135315"/>
            </a:xfrm>
            <a:custGeom>
              <a:avLst/>
              <a:gdLst>
                <a:gd name="T0" fmla="*/ 940 w 1003"/>
                <a:gd name="T1" fmla="*/ 0 h 127"/>
                <a:gd name="T2" fmla="*/ 63 w 1003"/>
                <a:gd name="T3" fmla="*/ 0 h 127"/>
                <a:gd name="T4" fmla="*/ 0 w 1003"/>
                <a:gd name="T5" fmla="*/ 61 h 127"/>
                <a:gd name="T6" fmla="*/ 63 w 1003"/>
                <a:gd name="T7" fmla="*/ 127 h 127"/>
                <a:gd name="T8" fmla="*/ 939 w 1003"/>
                <a:gd name="T9" fmla="*/ 127 h 127"/>
                <a:gd name="T10" fmla="*/ 1003 w 1003"/>
                <a:gd name="T11" fmla="*/ 66 h 127"/>
                <a:gd name="T12" fmla="*/ 940 w 1003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3" h="127">
                  <a:moveTo>
                    <a:pt x="940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9" y="0"/>
                    <a:pt x="0" y="26"/>
                    <a:pt x="0" y="61"/>
                  </a:cubicBezTo>
                  <a:cubicBezTo>
                    <a:pt x="0" y="96"/>
                    <a:pt x="28" y="127"/>
                    <a:pt x="63" y="127"/>
                  </a:cubicBezTo>
                  <a:cubicBezTo>
                    <a:pt x="939" y="127"/>
                    <a:pt x="939" y="127"/>
                    <a:pt x="939" y="127"/>
                  </a:cubicBezTo>
                  <a:cubicBezTo>
                    <a:pt x="974" y="127"/>
                    <a:pt x="1003" y="101"/>
                    <a:pt x="1003" y="66"/>
                  </a:cubicBezTo>
                  <a:cubicBezTo>
                    <a:pt x="1003" y="31"/>
                    <a:pt x="975" y="1"/>
                    <a:pt x="94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00F204B4-9579-B964-D0B0-903C426DF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084" y="5407421"/>
              <a:ext cx="1070288" cy="135315"/>
            </a:xfrm>
            <a:custGeom>
              <a:avLst/>
              <a:gdLst>
                <a:gd name="T0" fmla="*/ 940 w 1003"/>
                <a:gd name="T1" fmla="*/ 1 h 127"/>
                <a:gd name="T2" fmla="*/ 63 w 1003"/>
                <a:gd name="T3" fmla="*/ 1 h 127"/>
                <a:gd name="T4" fmla="*/ 0 w 1003"/>
                <a:gd name="T5" fmla="*/ 61 h 127"/>
                <a:gd name="T6" fmla="*/ 63 w 1003"/>
                <a:gd name="T7" fmla="*/ 127 h 127"/>
                <a:gd name="T8" fmla="*/ 939 w 1003"/>
                <a:gd name="T9" fmla="*/ 127 h 127"/>
                <a:gd name="T10" fmla="*/ 1003 w 1003"/>
                <a:gd name="T11" fmla="*/ 66 h 127"/>
                <a:gd name="T12" fmla="*/ 940 w 1003"/>
                <a:gd name="T13" fmla="*/ 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3" h="127">
                  <a:moveTo>
                    <a:pt x="940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29" y="0"/>
                    <a:pt x="0" y="26"/>
                    <a:pt x="0" y="61"/>
                  </a:cubicBezTo>
                  <a:cubicBezTo>
                    <a:pt x="0" y="96"/>
                    <a:pt x="28" y="127"/>
                    <a:pt x="63" y="127"/>
                  </a:cubicBezTo>
                  <a:cubicBezTo>
                    <a:pt x="939" y="127"/>
                    <a:pt x="939" y="127"/>
                    <a:pt x="939" y="127"/>
                  </a:cubicBezTo>
                  <a:cubicBezTo>
                    <a:pt x="974" y="127"/>
                    <a:pt x="1003" y="101"/>
                    <a:pt x="1003" y="66"/>
                  </a:cubicBezTo>
                  <a:cubicBezTo>
                    <a:pt x="1003" y="31"/>
                    <a:pt x="975" y="1"/>
                    <a:pt x="94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A099D9B3-86AF-79D0-804F-B4313B68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5407" y="5609578"/>
              <a:ext cx="754827" cy="248620"/>
            </a:xfrm>
            <a:custGeom>
              <a:avLst/>
              <a:gdLst>
                <a:gd name="T0" fmla="*/ 645 w 708"/>
                <a:gd name="T1" fmla="*/ 0 h 233"/>
                <a:gd name="T2" fmla="*/ 64 w 708"/>
                <a:gd name="T3" fmla="*/ 0 h 233"/>
                <a:gd name="T4" fmla="*/ 0 w 708"/>
                <a:gd name="T5" fmla="*/ 61 h 233"/>
                <a:gd name="T6" fmla="*/ 101 w 708"/>
                <a:gd name="T7" fmla="*/ 119 h 233"/>
                <a:gd name="T8" fmla="*/ 355 w 708"/>
                <a:gd name="T9" fmla="*/ 233 h 233"/>
                <a:gd name="T10" fmla="*/ 614 w 708"/>
                <a:gd name="T11" fmla="*/ 119 h 233"/>
                <a:gd name="T12" fmla="*/ 708 w 708"/>
                <a:gd name="T13" fmla="*/ 65 h 233"/>
                <a:gd name="T14" fmla="*/ 645 w 708"/>
                <a:gd name="T1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8" h="233">
                  <a:moveTo>
                    <a:pt x="645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1" y="26"/>
                    <a:pt x="0" y="61"/>
                  </a:cubicBezTo>
                  <a:cubicBezTo>
                    <a:pt x="0" y="96"/>
                    <a:pt x="55" y="116"/>
                    <a:pt x="101" y="119"/>
                  </a:cubicBezTo>
                  <a:cubicBezTo>
                    <a:pt x="147" y="123"/>
                    <a:pt x="250" y="233"/>
                    <a:pt x="355" y="233"/>
                  </a:cubicBezTo>
                  <a:cubicBezTo>
                    <a:pt x="461" y="233"/>
                    <a:pt x="560" y="125"/>
                    <a:pt x="614" y="119"/>
                  </a:cubicBezTo>
                  <a:cubicBezTo>
                    <a:pt x="653" y="115"/>
                    <a:pt x="708" y="100"/>
                    <a:pt x="708" y="65"/>
                  </a:cubicBezTo>
                  <a:cubicBezTo>
                    <a:pt x="708" y="30"/>
                    <a:pt x="680" y="0"/>
                    <a:pt x="64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sp>
        <p:nvSpPr>
          <p:cNvPr id="20" name="任意多边形 42">
            <a:extLst>
              <a:ext uri="{FF2B5EF4-FFF2-40B4-BE49-F238E27FC236}">
                <a16:creationId xmlns:a16="http://schemas.microsoft.com/office/drawing/2014/main" id="{90AAF8D8-3D7A-84F3-C24F-891DA0FC1940}"/>
              </a:ext>
            </a:extLst>
          </p:cNvPr>
          <p:cNvSpPr/>
          <p:nvPr/>
        </p:nvSpPr>
        <p:spPr>
          <a:xfrm>
            <a:off x="7209899" y="2300934"/>
            <a:ext cx="2701370" cy="408720"/>
          </a:xfrm>
          <a:custGeom>
            <a:avLst/>
            <a:gdLst>
              <a:gd name="connsiteX0" fmla="*/ 0 w 2670048"/>
              <a:gd name="connsiteY0" fmla="*/ 316992 h 316992"/>
              <a:gd name="connsiteX1" fmla="*/ 316992 w 2670048"/>
              <a:gd name="connsiteY1" fmla="*/ 0 h 316992"/>
              <a:gd name="connsiteX2" fmla="*/ 2670048 w 2670048"/>
              <a:gd name="connsiteY2" fmla="*/ 0 h 3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048" h="316992">
                <a:moveTo>
                  <a:pt x="0" y="316992"/>
                </a:moveTo>
                <a:lnTo>
                  <a:pt x="316992" y="0"/>
                </a:lnTo>
                <a:lnTo>
                  <a:pt x="2670048" y="0"/>
                </a:lnTo>
              </a:path>
            </a:pathLst>
          </a:custGeom>
          <a:noFill/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3" name="任意多边形 25">
            <a:extLst>
              <a:ext uri="{FF2B5EF4-FFF2-40B4-BE49-F238E27FC236}">
                <a16:creationId xmlns:a16="http://schemas.microsoft.com/office/drawing/2014/main" id="{48850688-14DF-557D-1556-A49DA5465E2A}"/>
              </a:ext>
            </a:extLst>
          </p:cNvPr>
          <p:cNvSpPr/>
          <p:nvPr/>
        </p:nvSpPr>
        <p:spPr>
          <a:xfrm flipV="1">
            <a:off x="7209899" y="3832527"/>
            <a:ext cx="2701370" cy="408720"/>
          </a:xfrm>
          <a:custGeom>
            <a:avLst/>
            <a:gdLst>
              <a:gd name="connsiteX0" fmla="*/ 0 w 2670048"/>
              <a:gd name="connsiteY0" fmla="*/ 316992 h 316992"/>
              <a:gd name="connsiteX1" fmla="*/ 316992 w 2670048"/>
              <a:gd name="connsiteY1" fmla="*/ 0 h 316992"/>
              <a:gd name="connsiteX2" fmla="*/ 2670048 w 2670048"/>
              <a:gd name="connsiteY2" fmla="*/ 0 h 3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048" h="316992">
                <a:moveTo>
                  <a:pt x="0" y="316992"/>
                </a:moveTo>
                <a:lnTo>
                  <a:pt x="316992" y="0"/>
                </a:lnTo>
                <a:lnTo>
                  <a:pt x="2670048" y="0"/>
                </a:lnTo>
              </a:path>
            </a:pathLst>
          </a:custGeom>
          <a:noFill/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9" name="任意多边形 26">
            <a:extLst>
              <a:ext uri="{FF2B5EF4-FFF2-40B4-BE49-F238E27FC236}">
                <a16:creationId xmlns:a16="http://schemas.microsoft.com/office/drawing/2014/main" id="{0C4AD3C5-AE85-C20C-B8AD-B5A721F33A77}"/>
              </a:ext>
            </a:extLst>
          </p:cNvPr>
          <p:cNvSpPr/>
          <p:nvPr/>
        </p:nvSpPr>
        <p:spPr>
          <a:xfrm flipH="1">
            <a:off x="2214647" y="2300934"/>
            <a:ext cx="2723106" cy="408720"/>
          </a:xfrm>
          <a:custGeom>
            <a:avLst/>
            <a:gdLst>
              <a:gd name="connsiteX0" fmla="*/ 0 w 2670048"/>
              <a:gd name="connsiteY0" fmla="*/ 316992 h 316992"/>
              <a:gd name="connsiteX1" fmla="*/ 316992 w 2670048"/>
              <a:gd name="connsiteY1" fmla="*/ 0 h 316992"/>
              <a:gd name="connsiteX2" fmla="*/ 2670048 w 2670048"/>
              <a:gd name="connsiteY2" fmla="*/ 0 h 3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048" h="316992">
                <a:moveTo>
                  <a:pt x="0" y="316992"/>
                </a:moveTo>
                <a:lnTo>
                  <a:pt x="316992" y="0"/>
                </a:lnTo>
                <a:lnTo>
                  <a:pt x="2670048" y="0"/>
                </a:lnTo>
              </a:path>
            </a:pathLst>
          </a:custGeom>
          <a:noFill/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3" name="任意多边形 28">
            <a:extLst>
              <a:ext uri="{FF2B5EF4-FFF2-40B4-BE49-F238E27FC236}">
                <a16:creationId xmlns:a16="http://schemas.microsoft.com/office/drawing/2014/main" id="{CA869AA6-CF58-E948-6DBD-FF99B0B9FA01}"/>
              </a:ext>
            </a:extLst>
          </p:cNvPr>
          <p:cNvSpPr/>
          <p:nvPr/>
        </p:nvSpPr>
        <p:spPr>
          <a:xfrm flipH="1" flipV="1">
            <a:off x="2214647" y="3832527"/>
            <a:ext cx="2723106" cy="408720"/>
          </a:xfrm>
          <a:custGeom>
            <a:avLst/>
            <a:gdLst>
              <a:gd name="connsiteX0" fmla="*/ 0 w 2670048"/>
              <a:gd name="connsiteY0" fmla="*/ 316992 h 316992"/>
              <a:gd name="connsiteX1" fmla="*/ 316992 w 2670048"/>
              <a:gd name="connsiteY1" fmla="*/ 0 h 316992"/>
              <a:gd name="connsiteX2" fmla="*/ 2670048 w 2670048"/>
              <a:gd name="connsiteY2" fmla="*/ 0 h 31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0048" h="316992">
                <a:moveTo>
                  <a:pt x="0" y="316992"/>
                </a:moveTo>
                <a:lnTo>
                  <a:pt x="316992" y="0"/>
                </a:lnTo>
                <a:lnTo>
                  <a:pt x="2670048" y="0"/>
                </a:lnTo>
              </a:path>
            </a:pathLst>
          </a:custGeom>
          <a:noFill/>
          <a:ln cap="rnd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BA98234-001A-25EA-6A7D-75B766A1F8F4}"/>
              </a:ext>
            </a:extLst>
          </p:cNvPr>
          <p:cNvGrpSpPr/>
          <p:nvPr/>
        </p:nvGrpSpPr>
        <p:grpSpPr>
          <a:xfrm>
            <a:off x="7725439" y="1969928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8C0F23B-72E9-7D46-82F2-81D59DB1C08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A939171-A874-56CF-870D-A96B4F5E74F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93197EC-B7FF-0846-5EAB-FF95E3DF6171}"/>
              </a:ext>
            </a:extLst>
          </p:cNvPr>
          <p:cNvGrpSpPr/>
          <p:nvPr/>
        </p:nvGrpSpPr>
        <p:grpSpPr>
          <a:xfrm>
            <a:off x="1400382" y="1963599"/>
            <a:ext cx="2984539" cy="816522"/>
            <a:chOff x="283598" y="1906534"/>
            <a:chExt cx="298453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1348D41-7B89-E404-BC34-D4A2F47FCC7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322F63F-AF28-C876-6474-2247222BB5D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1293EB4-D501-A27D-593A-04542DD0B7E6}"/>
              </a:ext>
            </a:extLst>
          </p:cNvPr>
          <p:cNvGrpSpPr/>
          <p:nvPr/>
        </p:nvGrpSpPr>
        <p:grpSpPr>
          <a:xfrm>
            <a:off x="7725439" y="3926625"/>
            <a:ext cx="2966425" cy="816522"/>
            <a:chOff x="283598" y="1906534"/>
            <a:chExt cx="2966425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9643F2C-1147-3880-5957-40EC478D40B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64AE988-7B54-D08C-EBFD-C89946489ED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92D13CD-61B7-7728-B2D7-F46B2E7617E3}"/>
              </a:ext>
            </a:extLst>
          </p:cNvPr>
          <p:cNvGrpSpPr/>
          <p:nvPr/>
        </p:nvGrpSpPr>
        <p:grpSpPr>
          <a:xfrm>
            <a:off x="1400382" y="3920296"/>
            <a:ext cx="2984539" cy="816522"/>
            <a:chOff x="283598" y="1906534"/>
            <a:chExt cx="2984539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07A6372-7759-30E5-B093-855DFA8EC7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C964475-7920-E88C-ADF7-612A5220B5E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04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03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18" name="饼形 4">
            <a:extLst>
              <a:ext uri="{FF2B5EF4-FFF2-40B4-BE49-F238E27FC236}">
                <a16:creationId xmlns:a16="http://schemas.microsoft.com/office/drawing/2014/main" id="{5B8F22FF-8B40-58C7-CD9C-52798A33070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554596" y="2396867"/>
            <a:ext cx="9037790" cy="9039687"/>
          </a:xfrm>
          <a:custGeom>
            <a:avLst/>
            <a:gdLst>
              <a:gd name="T0" fmla="*/ 3792159 w 7568417"/>
              <a:gd name="T1" fmla="*/ 7568409 h 7568417"/>
              <a:gd name="T2" fmla="*/ 509640 w 7568417"/>
              <a:gd name="T3" fmla="*/ 5680901 h 7568417"/>
              <a:gd name="T4" fmla="*/ 505663 w 7568417"/>
              <a:gd name="T5" fmla="*/ 1894399 h 7568417"/>
              <a:gd name="T6" fmla="*/ 3784209 w 7568417"/>
              <a:gd name="T7" fmla="*/ -2 h 7568417"/>
              <a:gd name="T8" fmla="*/ 3784209 w 7568417"/>
              <a:gd name="T9" fmla="*/ 3784209 h 7568417"/>
              <a:gd name="T10" fmla="*/ 3792159 w 7568417"/>
              <a:gd name="T11" fmla="*/ 7568409 h 75684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68417"/>
              <a:gd name="T19" fmla="*/ 0 h 7568417"/>
              <a:gd name="T20" fmla="*/ 7568417 w 7568417"/>
              <a:gd name="T21" fmla="*/ 7568417 h 75684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68417" h="7568417">
                <a:moveTo>
                  <a:pt x="3792159" y="7568409"/>
                </a:moveTo>
                <a:cubicBezTo>
                  <a:pt x="2439247" y="7571252"/>
                  <a:pt x="1187738" y="6851611"/>
                  <a:pt x="509640" y="5680901"/>
                </a:cubicBezTo>
                <a:cubicBezTo>
                  <a:pt x="-168458" y="4510191"/>
                  <a:pt x="-169974" y="3066531"/>
                  <a:pt x="505663" y="1894399"/>
                </a:cubicBezTo>
                <a:cubicBezTo>
                  <a:pt x="1181299" y="722267"/>
                  <a:pt x="2431294" y="-2"/>
                  <a:pt x="3784209" y="-2"/>
                </a:cubicBezTo>
                <a:lnTo>
                  <a:pt x="3784209" y="3784209"/>
                </a:lnTo>
                <a:lnTo>
                  <a:pt x="3792159" y="7568409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饼形 5">
            <a:extLst>
              <a:ext uri="{FF2B5EF4-FFF2-40B4-BE49-F238E27FC236}">
                <a16:creationId xmlns:a16="http://schemas.microsoft.com/office/drawing/2014/main" id="{2E4024AF-D503-A377-3C38-47C628C86396}"/>
              </a:ext>
            </a:extLst>
          </p:cNvPr>
          <p:cNvSpPr>
            <a:spLocks/>
          </p:cNvSpPr>
          <p:nvPr/>
        </p:nvSpPr>
        <p:spPr bwMode="auto">
          <a:xfrm rot="5400000">
            <a:off x="1949887" y="2740974"/>
            <a:ext cx="8294595" cy="8381807"/>
          </a:xfrm>
          <a:custGeom>
            <a:avLst/>
            <a:gdLst>
              <a:gd name="T0" fmla="*/ 3480920 w 6947096"/>
              <a:gd name="T1" fmla="*/ 7017421 h 7017429"/>
              <a:gd name="T2" fmla="*/ 460244 w 6947096"/>
              <a:gd name="T3" fmla="*/ 5254078 h 7017429"/>
              <a:gd name="T4" fmla="*/ 456639 w 6947096"/>
              <a:gd name="T5" fmla="*/ 1769717 h 7017429"/>
              <a:gd name="T6" fmla="*/ 3473548 w 6947096"/>
              <a:gd name="T7" fmla="*/ -1 h 7017429"/>
              <a:gd name="T8" fmla="*/ 3473548 w 6947096"/>
              <a:gd name="T9" fmla="*/ 3508715 h 7017429"/>
              <a:gd name="T10" fmla="*/ 3480920 w 6947096"/>
              <a:gd name="T11" fmla="*/ 7017421 h 701742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947096"/>
              <a:gd name="T19" fmla="*/ 0 h 7017429"/>
              <a:gd name="T20" fmla="*/ 6947096 w 6947096"/>
              <a:gd name="T21" fmla="*/ 7017429 h 701742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947096" h="7017429">
                <a:moveTo>
                  <a:pt x="3480920" y="7017421"/>
                </a:moveTo>
                <a:cubicBezTo>
                  <a:pt x="2233638" y="7020095"/>
                  <a:pt x="1080689" y="6347052"/>
                  <a:pt x="460244" y="5254078"/>
                </a:cubicBezTo>
                <a:cubicBezTo>
                  <a:pt x="-152126" y="4175329"/>
                  <a:pt x="-153497" y="2849756"/>
                  <a:pt x="456639" y="1769717"/>
                </a:cubicBezTo>
                <a:cubicBezTo>
                  <a:pt x="1074801" y="675469"/>
                  <a:pt x="2226303" y="-1"/>
                  <a:pt x="3473548" y="-1"/>
                </a:cubicBezTo>
                <a:lnTo>
                  <a:pt x="3473548" y="3508715"/>
                </a:lnTo>
                <a:cubicBezTo>
                  <a:pt x="3476005" y="4678284"/>
                  <a:pt x="3478463" y="5847852"/>
                  <a:pt x="3480920" y="7017421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4A1F058-5C37-AD24-FA68-DE7F01DF9C47}"/>
              </a:ext>
            </a:extLst>
          </p:cNvPr>
          <p:cNvGrpSpPr/>
          <p:nvPr/>
        </p:nvGrpSpPr>
        <p:grpSpPr>
          <a:xfrm>
            <a:off x="3237212" y="4111717"/>
            <a:ext cx="5676348" cy="5674450"/>
            <a:chOff x="2428223" y="3007011"/>
            <a:chExt cx="4257815" cy="4256392"/>
          </a:xfrm>
        </p:grpSpPr>
        <p:sp>
          <p:nvSpPr>
            <p:cNvPr id="21" name="饼形 6">
              <a:extLst>
                <a:ext uri="{FF2B5EF4-FFF2-40B4-BE49-F238E27FC236}">
                  <a16:creationId xmlns:a16="http://schemas.microsoft.com/office/drawing/2014/main" id="{DA779AD6-9E70-C02B-C8E7-D0C797DE73E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428935" y="3006299"/>
              <a:ext cx="4256392" cy="4257815"/>
            </a:xfrm>
            <a:custGeom>
              <a:avLst/>
              <a:gdLst>
                <a:gd name="T0" fmla="*/ 2381260 w 4752535"/>
                <a:gd name="T1" fmla="*/ 4752530 h 4752535"/>
                <a:gd name="T2" fmla="*/ 320025 w 4752535"/>
                <a:gd name="T3" fmla="*/ 3567282 h 4752535"/>
                <a:gd name="T4" fmla="*/ 317527 w 4752535"/>
                <a:gd name="T5" fmla="*/ 1189574 h 4752535"/>
                <a:gd name="T6" fmla="*/ 2376267 w 4752535"/>
                <a:gd name="T7" fmla="*/ -2 h 4752535"/>
                <a:gd name="T8" fmla="*/ 2376268 w 4752535"/>
                <a:gd name="T9" fmla="*/ 2376268 h 4752535"/>
                <a:gd name="T10" fmla="*/ 2381260 w 4752535"/>
                <a:gd name="T11" fmla="*/ 4752530 h 47525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52535"/>
                <a:gd name="T19" fmla="*/ 0 h 4752535"/>
                <a:gd name="T20" fmla="*/ 4752535 w 4752535"/>
                <a:gd name="T21" fmla="*/ 4752535 h 47525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52535" h="4752535">
                  <a:moveTo>
                    <a:pt x="2381260" y="4752530"/>
                  </a:moveTo>
                  <a:cubicBezTo>
                    <a:pt x="1531708" y="4754315"/>
                    <a:pt x="745832" y="4302422"/>
                    <a:pt x="320025" y="3567282"/>
                  </a:cubicBezTo>
                  <a:cubicBezTo>
                    <a:pt x="-105782" y="2832143"/>
                    <a:pt x="-106734" y="1925606"/>
                    <a:pt x="317527" y="1189574"/>
                  </a:cubicBezTo>
                  <a:cubicBezTo>
                    <a:pt x="741788" y="453542"/>
                    <a:pt x="1526714" y="-2"/>
                    <a:pt x="2376267" y="-2"/>
                  </a:cubicBezTo>
                  <a:cubicBezTo>
                    <a:pt x="2376267" y="792088"/>
                    <a:pt x="2376268" y="1584178"/>
                    <a:pt x="2376268" y="2376268"/>
                  </a:cubicBezTo>
                  <a:lnTo>
                    <a:pt x="2381260" y="4752530"/>
                  </a:lnTo>
                  <a:close/>
                </a:path>
              </a:pathLst>
            </a:custGeom>
            <a:solidFill>
              <a:schemeClr val="bg1"/>
            </a:solidFill>
            <a:ln w="76200" cmpd="sng">
              <a:solidFill>
                <a:srgbClr val="EB1C14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饼形 7" descr="D:\51PPT模板网\51pptmoban.com\图片.jpg">
              <a:extLst>
                <a:ext uri="{FF2B5EF4-FFF2-40B4-BE49-F238E27FC236}">
                  <a16:creationId xmlns:a16="http://schemas.microsoft.com/office/drawing/2014/main" id="{2CE03468-DF53-41F8-87E4-9D91547C82E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578256" y="3142823"/>
              <a:ext cx="3979079" cy="3980501"/>
            </a:xfrm>
            <a:custGeom>
              <a:avLst/>
              <a:gdLst>
                <a:gd name="T0" fmla="*/ 2226190 w 4443044"/>
                <a:gd name="T1" fmla="*/ 4443039 h 4443044"/>
                <a:gd name="T2" fmla="*/ 299186 w 4443044"/>
                <a:gd name="T3" fmla="*/ 3334976 h 4443044"/>
                <a:gd name="T4" fmla="*/ 296851 w 4443044"/>
                <a:gd name="T5" fmla="*/ 1112108 h 4443044"/>
                <a:gd name="T6" fmla="*/ 2221523 w 4443044"/>
                <a:gd name="T7" fmla="*/ -1 h 4443044"/>
                <a:gd name="T8" fmla="*/ 2221522 w 4443044"/>
                <a:gd name="T9" fmla="*/ 2221522 h 4443044"/>
                <a:gd name="T10" fmla="*/ 2226190 w 4443044"/>
                <a:gd name="T11" fmla="*/ 4443039 h 44430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43044"/>
                <a:gd name="T19" fmla="*/ 0 h 4443044"/>
                <a:gd name="T20" fmla="*/ 4443044 w 4443044"/>
                <a:gd name="T21" fmla="*/ 4443044 h 44430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43044" h="4443044">
                  <a:moveTo>
                    <a:pt x="2226190" y="4443039"/>
                  </a:moveTo>
                  <a:cubicBezTo>
                    <a:pt x="1431962" y="4444708"/>
                    <a:pt x="697263" y="4022242"/>
                    <a:pt x="299186" y="3334976"/>
                  </a:cubicBezTo>
                  <a:cubicBezTo>
                    <a:pt x="-98892" y="2647710"/>
                    <a:pt x="-99782" y="1800208"/>
                    <a:pt x="296851" y="1112108"/>
                  </a:cubicBezTo>
                  <a:cubicBezTo>
                    <a:pt x="693484" y="424007"/>
                    <a:pt x="1427294" y="-1"/>
                    <a:pt x="2221523" y="-1"/>
                  </a:cubicBezTo>
                  <a:cubicBezTo>
                    <a:pt x="2221523" y="740507"/>
                    <a:pt x="2221522" y="1481014"/>
                    <a:pt x="2221522" y="2221522"/>
                  </a:cubicBezTo>
                  <a:lnTo>
                    <a:pt x="2226190" y="4443039"/>
                  </a:lnTo>
                  <a:close/>
                </a:path>
              </a:pathLst>
            </a:custGeom>
            <a:blipFill dpi="0" rotWithShape="0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 cmpd="sng">
              <a:solidFill>
                <a:srgbClr val="EB1C14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867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上箭头 8">
            <a:extLst>
              <a:ext uri="{FF2B5EF4-FFF2-40B4-BE49-F238E27FC236}">
                <a16:creationId xmlns:a16="http://schemas.microsoft.com/office/drawing/2014/main" id="{0DD98978-6034-4985-59B8-220802B75EF4}"/>
              </a:ext>
            </a:extLst>
          </p:cNvPr>
          <p:cNvSpPr>
            <a:spLocks noChangeArrowheads="1"/>
          </p:cNvSpPr>
          <p:nvPr/>
        </p:nvSpPr>
        <p:spPr bwMode="auto">
          <a:xfrm rot="17587734">
            <a:off x="2797361" y="5402828"/>
            <a:ext cx="447434" cy="1304385"/>
          </a:xfrm>
          <a:prstGeom prst="upArrow">
            <a:avLst>
              <a:gd name="adj1" fmla="val 25259"/>
              <a:gd name="adj2" fmla="val 99345"/>
            </a:avLst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上箭头 9">
            <a:extLst>
              <a:ext uri="{FF2B5EF4-FFF2-40B4-BE49-F238E27FC236}">
                <a16:creationId xmlns:a16="http://schemas.microsoft.com/office/drawing/2014/main" id="{B5D0AE77-E072-A7D8-3E98-FDEF9CB8A937}"/>
              </a:ext>
            </a:extLst>
          </p:cNvPr>
          <p:cNvSpPr>
            <a:spLocks noChangeArrowheads="1"/>
          </p:cNvSpPr>
          <p:nvPr/>
        </p:nvSpPr>
        <p:spPr bwMode="auto">
          <a:xfrm rot="19067148">
            <a:off x="3785129" y="3956252"/>
            <a:ext cx="447435" cy="1304385"/>
          </a:xfrm>
          <a:prstGeom prst="upArrow">
            <a:avLst>
              <a:gd name="adj1" fmla="val 25259"/>
              <a:gd name="adj2" fmla="val 99345"/>
            </a:avLst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上箭头 10">
            <a:extLst>
              <a:ext uri="{FF2B5EF4-FFF2-40B4-BE49-F238E27FC236}">
                <a16:creationId xmlns:a16="http://schemas.microsoft.com/office/drawing/2014/main" id="{3FDD77A0-4D54-0F87-30BF-76FE6AA977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2004" y="3398854"/>
            <a:ext cx="449329" cy="1304385"/>
          </a:xfrm>
          <a:prstGeom prst="upArrow">
            <a:avLst>
              <a:gd name="adj1" fmla="val 25259"/>
              <a:gd name="adj2" fmla="val 99345"/>
            </a:avLst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上箭头 11">
            <a:extLst>
              <a:ext uri="{FF2B5EF4-FFF2-40B4-BE49-F238E27FC236}">
                <a16:creationId xmlns:a16="http://schemas.microsoft.com/office/drawing/2014/main" id="{4A0BB393-407B-59ED-D610-18A559195425}"/>
              </a:ext>
            </a:extLst>
          </p:cNvPr>
          <p:cNvSpPr>
            <a:spLocks noChangeArrowheads="1"/>
          </p:cNvSpPr>
          <p:nvPr/>
        </p:nvSpPr>
        <p:spPr bwMode="auto">
          <a:xfrm rot="2426442">
            <a:off x="7846161" y="3867143"/>
            <a:ext cx="447435" cy="1304385"/>
          </a:xfrm>
          <a:prstGeom prst="upArrow">
            <a:avLst>
              <a:gd name="adj1" fmla="val 25259"/>
              <a:gd name="adj2" fmla="val 99345"/>
            </a:avLst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上箭头 12">
            <a:extLst>
              <a:ext uri="{FF2B5EF4-FFF2-40B4-BE49-F238E27FC236}">
                <a16:creationId xmlns:a16="http://schemas.microsoft.com/office/drawing/2014/main" id="{297B2B57-A124-E095-A7BE-70517BB2D594}"/>
              </a:ext>
            </a:extLst>
          </p:cNvPr>
          <p:cNvSpPr>
            <a:spLocks noChangeArrowheads="1"/>
          </p:cNvSpPr>
          <p:nvPr/>
        </p:nvSpPr>
        <p:spPr bwMode="auto">
          <a:xfrm rot="4413403">
            <a:off x="8767575" y="5359223"/>
            <a:ext cx="447434" cy="1304385"/>
          </a:xfrm>
          <a:prstGeom prst="upArrow">
            <a:avLst>
              <a:gd name="adj1" fmla="val 25259"/>
              <a:gd name="adj2" fmla="val 99345"/>
            </a:avLst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en-US" sz="16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椭圆 13">
            <a:extLst>
              <a:ext uri="{FF2B5EF4-FFF2-40B4-BE49-F238E27FC236}">
                <a16:creationId xmlns:a16="http://schemas.microsoft.com/office/drawing/2014/main" id="{2BCD2DA7-5155-01B1-6450-C285F4964A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586" y="4866287"/>
            <a:ext cx="1226653" cy="1226651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31" name="椭圆 14">
            <a:extLst>
              <a:ext uri="{FF2B5EF4-FFF2-40B4-BE49-F238E27FC236}">
                <a16:creationId xmlns:a16="http://schemas.microsoft.com/office/drawing/2014/main" id="{7EFF50CB-3E5B-7107-3F91-35CB297EE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666" y="2849042"/>
            <a:ext cx="1226652" cy="1224757"/>
          </a:xfrm>
          <a:prstGeom prst="ellipse">
            <a:avLst/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32" name="椭圆 15">
            <a:extLst>
              <a:ext uri="{FF2B5EF4-FFF2-40B4-BE49-F238E27FC236}">
                <a16:creationId xmlns:a16="http://schemas.microsoft.com/office/drawing/2014/main" id="{75C426FD-E0AC-6F68-E89F-426A5AFCB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5120" y="2881273"/>
            <a:ext cx="1226653" cy="1226652"/>
          </a:xfrm>
          <a:prstGeom prst="ellipse">
            <a:avLst/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33" name="椭圆 16">
            <a:extLst>
              <a:ext uri="{FF2B5EF4-FFF2-40B4-BE49-F238E27FC236}">
                <a16:creationId xmlns:a16="http://schemas.microsoft.com/office/drawing/2014/main" id="{32130901-6083-5647-F1E2-23CFC5CCE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6234" y="4911789"/>
            <a:ext cx="1226652" cy="1226651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34" name="椭圆 17">
            <a:extLst>
              <a:ext uri="{FF2B5EF4-FFF2-40B4-BE49-F238E27FC236}">
                <a16:creationId xmlns:a16="http://schemas.microsoft.com/office/drawing/2014/main" id="{744A9208-9BF5-521C-9FA3-A2BBDDC25E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5124" y="1601535"/>
            <a:ext cx="1566020" cy="1566020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381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36" name="TextBox 22">
            <a:extLst>
              <a:ext uri="{FF2B5EF4-FFF2-40B4-BE49-F238E27FC236}">
                <a16:creationId xmlns:a16="http://schemas.microsoft.com/office/drawing/2014/main" id="{F41D4728-7366-8F2B-8DD4-F17BD2CD2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587" y="4792340"/>
            <a:ext cx="1791634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  <a:endParaRPr lang="en-US" altLang="zh-CN" sz="11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en-US" altLang="zh-CN" sz="11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id="{F934AF58-D832-1AC6-E7BE-96E6E14E6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519" y="4792340"/>
            <a:ext cx="1791634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  <a:endParaRPr lang="en-US" altLang="zh-CN" sz="11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en-US" altLang="zh-CN" sz="11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22">
            <a:extLst>
              <a:ext uri="{FF2B5EF4-FFF2-40B4-BE49-F238E27FC236}">
                <a16:creationId xmlns:a16="http://schemas.microsoft.com/office/drawing/2014/main" id="{DBBAA5CB-6ACB-4A4C-C4BB-2921D35AF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808" y="3484874"/>
            <a:ext cx="1791634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  <a:endParaRPr lang="en-US" altLang="zh-CN" sz="11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en-US" altLang="zh-CN" sz="11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22">
            <a:extLst>
              <a:ext uri="{FF2B5EF4-FFF2-40B4-BE49-F238E27FC236}">
                <a16:creationId xmlns:a16="http://schemas.microsoft.com/office/drawing/2014/main" id="{B2169DD1-EECC-AD72-8B8B-7ACD45081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1014" y="3484874"/>
            <a:ext cx="1791634" cy="430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</a:t>
            </a:r>
            <a:endParaRPr lang="en-US" altLang="zh-CN" sz="11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en-US" altLang="zh-CN" sz="11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0D039AB-B650-B5F2-8E5D-29141CDE7CF7}"/>
              </a:ext>
            </a:extLst>
          </p:cNvPr>
          <p:cNvGrpSpPr/>
          <p:nvPr/>
        </p:nvGrpSpPr>
        <p:grpSpPr>
          <a:xfrm>
            <a:off x="3299775" y="953440"/>
            <a:ext cx="5613786" cy="585690"/>
            <a:chOff x="-2139080" y="1906534"/>
            <a:chExt cx="7811782" cy="58569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5FC6897-681B-F2FE-B3C1-AF7A22BAC996}"/>
                </a:ext>
              </a:extLst>
            </p:cNvPr>
            <p:cNvSpPr txBox="1"/>
            <p:nvPr/>
          </p:nvSpPr>
          <p:spPr>
            <a:xfrm>
              <a:off x="-2139080" y="2190603"/>
              <a:ext cx="7811782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7527F74-DA72-99F3-0C32-16076CFB157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818F0B0-889D-4182-9DA0-E3844F191FA9}"/>
              </a:ext>
            </a:extLst>
          </p:cNvPr>
          <p:cNvGrpSpPr/>
          <p:nvPr/>
        </p:nvGrpSpPr>
        <p:grpSpPr>
          <a:xfrm>
            <a:off x="8464330" y="1969928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2E4D4F6-6706-9F22-3B1A-F5B8858DEDD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FE90515-CBBA-C3E1-1A2A-36D1CCD5EF6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967222E-C2CB-9144-4015-A6C637C1B4BB}"/>
              </a:ext>
            </a:extLst>
          </p:cNvPr>
          <p:cNvGrpSpPr/>
          <p:nvPr/>
        </p:nvGrpSpPr>
        <p:grpSpPr>
          <a:xfrm>
            <a:off x="851969" y="1963599"/>
            <a:ext cx="2984539" cy="816522"/>
            <a:chOff x="283598" y="1906534"/>
            <a:chExt cx="2984539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7E3F983-389F-8D43-B850-49CDE6C803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8349807-D010-A67A-91DF-60D58990D5F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95F99EF-5243-01FA-EEEC-287E8BF63F17}"/>
              </a:ext>
            </a:extLst>
          </p:cNvPr>
          <p:cNvGrpSpPr/>
          <p:nvPr/>
        </p:nvGrpSpPr>
        <p:grpSpPr>
          <a:xfrm>
            <a:off x="10003097" y="3730948"/>
            <a:ext cx="2235567" cy="1047355"/>
            <a:chOff x="283599" y="1906534"/>
            <a:chExt cx="2235567" cy="10473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3B381DF-7131-4CD3-FED5-65DAC97401B1}"/>
                </a:ext>
              </a:extLst>
            </p:cNvPr>
            <p:cNvSpPr txBox="1"/>
            <p:nvPr/>
          </p:nvSpPr>
          <p:spPr>
            <a:xfrm>
              <a:off x="283599" y="2190603"/>
              <a:ext cx="207560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88AE1D5-0A0E-6D1D-C353-E946A122773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CD59B74-4143-6B61-314F-8F5ED3F6ADC3}"/>
              </a:ext>
            </a:extLst>
          </p:cNvPr>
          <p:cNvGrpSpPr/>
          <p:nvPr/>
        </p:nvGrpSpPr>
        <p:grpSpPr>
          <a:xfrm>
            <a:off x="68280" y="3724619"/>
            <a:ext cx="2235567" cy="1047355"/>
            <a:chOff x="1032570" y="1906534"/>
            <a:chExt cx="2235567" cy="10473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FD567E9-1DFE-DAE8-9A27-4D0A9F09B620}"/>
                </a:ext>
              </a:extLst>
            </p:cNvPr>
            <p:cNvSpPr txBox="1"/>
            <p:nvPr/>
          </p:nvSpPr>
          <p:spPr>
            <a:xfrm>
              <a:off x="1225242" y="2190603"/>
              <a:ext cx="202478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B41434B-5928-E644-E341-4E851C03E40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652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/>
      <p:bldP spid="40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948CED9-291A-B132-E5AE-BBC9388F2667}"/>
              </a:ext>
            </a:extLst>
          </p:cNvPr>
          <p:cNvSpPr/>
          <p:nvPr/>
        </p:nvSpPr>
        <p:spPr>
          <a:xfrm>
            <a:off x="-101600" y="2421423"/>
            <a:ext cx="12395200" cy="4487878"/>
          </a:xfrm>
          <a:custGeom>
            <a:avLst/>
            <a:gdLst>
              <a:gd name="connsiteX0" fmla="*/ 12192000 w 12192000"/>
              <a:gd name="connsiteY0" fmla="*/ 0 h 4414305"/>
              <a:gd name="connsiteX1" fmla="*/ 12192000 w 12192000"/>
              <a:gd name="connsiteY1" fmla="*/ 4414305 h 4414305"/>
              <a:gd name="connsiteX2" fmla="*/ 0 w 12192000"/>
              <a:gd name="connsiteY2" fmla="*/ 4414305 h 4414305"/>
              <a:gd name="connsiteX3" fmla="*/ 0 w 12192000"/>
              <a:gd name="connsiteY3" fmla="*/ 3319835 h 4414305"/>
              <a:gd name="connsiteX4" fmla="*/ 5315 w 12192000"/>
              <a:gd name="connsiteY4" fmla="*/ 3314551 h 4414305"/>
              <a:gd name="connsiteX5" fmla="*/ 725714 w 12192000"/>
              <a:gd name="connsiteY5" fmla="*/ 2984648 h 4414305"/>
              <a:gd name="connsiteX6" fmla="*/ 2409371 w 12192000"/>
              <a:gd name="connsiteY6" fmla="*/ 3695848 h 4414305"/>
              <a:gd name="connsiteX7" fmla="*/ 4905829 w 12192000"/>
              <a:gd name="connsiteY7" fmla="*/ 3129791 h 4414305"/>
              <a:gd name="connsiteX8" fmla="*/ 7112000 w 12192000"/>
              <a:gd name="connsiteY8" fmla="*/ 3594248 h 4414305"/>
              <a:gd name="connsiteX9" fmla="*/ 8810171 w 12192000"/>
              <a:gd name="connsiteY9" fmla="*/ 2055734 h 4414305"/>
              <a:gd name="connsiteX10" fmla="*/ 10522857 w 12192000"/>
              <a:gd name="connsiteY10" fmla="*/ 2316991 h 4414305"/>
              <a:gd name="connsiteX11" fmla="*/ 11451771 w 12192000"/>
              <a:gd name="connsiteY11" fmla="*/ 473676 h 4414305"/>
              <a:gd name="connsiteX12" fmla="*/ 12124997 w 12192000"/>
              <a:gd name="connsiteY12" fmla="*/ 39417 h 441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4414305">
                <a:moveTo>
                  <a:pt x="12192000" y="0"/>
                </a:moveTo>
                <a:lnTo>
                  <a:pt x="12192000" y="4414305"/>
                </a:lnTo>
                <a:lnTo>
                  <a:pt x="0" y="4414305"/>
                </a:lnTo>
                <a:lnTo>
                  <a:pt x="0" y="3319835"/>
                </a:lnTo>
                <a:lnTo>
                  <a:pt x="5315" y="3314551"/>
                </a:lnTo>
                <a:cubicBezTo>
                  <a:pt x="210722" y="3123555"/>
                  <a:pt x="438452" y="2984648"/>
                  <a:pt x="725714" y="2984648"/>
                </a:cubicBezTo>
                <a:cubicBezTo>
                  <a:pt x="1185333" y="2984648"/>
                  <a:pt x="1712685" y="3671657"/>
                  <a:pt x="2409371" y="3695848"/>
                </a:cubicBezTo>
                <a:cubicBezTo>
                  <a:pt x="3106057" y="3720039"/>
                  <a:pt x="4122058" y="3146724"/>
                  <a:pt x="4905829" y="3129791"/>
                </a:cubicBezTo>
                <a:cubicBezTo>
                  <a:pt x="5689601" y="3112858"/>
                  <a:pt x="6461276" y="3773257"/>
                  <a:pt x="7112000" y="3594248"/>
                </a:cubicBezTo>
                <a:cubicBezTo>
                  <a:pt x="7762724" y="3415239"/>
                  <a:pt x="8241695" y="2268610"/>
                  <a:pt x="8810171" y="2055734"/>
                </a:cubicBezTo>
                <a:cubicBezTo>
                  <a:pt x="9378647" y="1842858"/>
                  <a:pt x="10082590" y="2580667"/>
                  <a:pt x="10522857" y="2316991"/>
                </a:cubicBezTo>
                <a:cubicBezTo>
                  <a:pt x="10963124" y="2053315"/>
                  <a:pt x="10730895" y="959905"/>
                  <a:pt x="11451771" y="473676"/>
                </a:cubicBezTo>
                <a:cubicBezTo>
                  <a:pt x="11451771" y="473676"/>
                  <a:pt x="11727930" y="279019"/>
                  <a:pt x="12124997" y="39417"/>
                </a:cubicBez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58000">
                  <a:srgbClr val="F4BDA2"/>
                </a:gs>
                <a:gs pos="26000">
                  <a:srgbClr val="F3BA9F"/>
                </a:gs>
                <a:gs pos="0">
                  <a:srgbClr val="C00000"/>
                </a:gs>
                <a:gs pos="72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图形 1">
            <a:extLst>
              <a:ext uri="{FF2B5EF4-FFF2-40B4-BE49-F238E27FC236}">
                <a16:creationId xmlns:a16="http://schemas.microsoft.com/office/drawing/2014/main" id="{E5D57018-BC0F-5097-2F74-72D99F34F3F5}"/>
              </a:ext>
            </a:extLst>
          </p:cNvPr>
          <p:cNvSpPr/>
          <p:nvPr/>
        </p:nvSpPr>
        <p:spPr>
          <a:xfrm>
            <a:off x="-380" y="3948450"/>
            <a:ext cx="6420707" cy="2921916"/>
          </a:xfrm>
          <a:custGeom>
            <a:avLst/>
            <a:gdLst>
              <a:gd name="connsiteX0" fmla="*/ 6369273 w 6420707"/>
              <a:gd name="connsiteY0" fmla="*/ 2542060 h 2921916"/>
              <a:gd name="connsiteX1" fmla="*/ 6322409 w 6420707"/>
              <a:gd name="connsiteY1" fmla="*/ 2574445 h 2921916"/>
              <a:gd name="connsiteX2" fmla="*/ 6355175 w 6420707"/>
              <a:gd name="connsiteY2" fmla="*/ 2516438 h 2921916"/>
              <a:gd name="connsiteX3" fmla="*/ 6370701 w 6420707"/>
              <a:gd name="connsiteY3" fmla="*/ 2487005 h 2921916"/>
              <a:gd name="connsiteX4" fmla="*/ 6396609 w 6420707"/>
              <a:gd name="connsiteY4" fmla="*/ 2434427 h 2921916"/>
              <a:gd name="connsiteX5" fmla="*/ 6344698 w 6420707"/>
              <a:gd name="connsiteY5" fmla="*/ 2473099 h 2921916"/>
              <a:gd name="connsiteX6" fmla="*/ 6298883 w 6420707"/>
              <a:gd name="connsiteY6" fmla="*/ 2531677 h 2921916"/>
              <a:gd name="connsiteX7" fmla="*/ 6328220 w 6420707"/>
              <a:gd name="connsiteY7" fmla="*/ 2476337 h 2921916"/>
              <a:gd name="connsiteX8" fmla="*/ 6349556 w 6420707"/>
              <a:gd name="connsiteY8" fmla="*/ 2438809 h 2921916"/>
              <a:gd name="connsiteX9" fmla="*/ 6364224 w 6420707"/>
              <a:gd name="connsiteY9" fmla="*/ 2387564 h 2921916"/>
              <a:gd name="connsiteX10" fmla="*/ 6310313 w 6420707"/>
              <a:gd name="connsiteY10" fmla="*/ 2440333 h 2921916"/>
              <a:gd name="connsiteX11" fmla="*/ 6275546 w 6420707"/>
              <a:gd name="connsiteY11" fmla="*/ 2493197 h 2921916"/>
              <a:gd name="connsiteX12" fmla="*/ 6263640 w 6420707"/>
              <a:gd name="connsiteY12" fmla="*/ 2500626 h 2921916"/>
              <a:gd name="connsiteX13" fmla="*/ 6267450 w 6420707"/>
              <a:gd name="connsiteY13" fmla="*/ 2487386 h 2921916"/>
              <a:gd name="connsiteX14" fmla="*/ 6302502 w 6420707"/>
              <a:gd name="connsiteY14" fmla="*/ 2443190 h 2921916"/>
              <a:gd name="connsiteX15" fmla="*/ 6336887 w 6420707"/>
              <a:gd name="connsiteY15" fmla="*/ 2381564 h 2921916"/>
              <a:gd name="connsiteX16" fmla="*/ 6280690 w 6420707"/>
              <a:gd name="connsiteY16" fmla="*/ 2420425 h 2921916"/>
              <a:gd name="connsiteX17" fmla="*/ 6262116 w 6420707"/>
              <a:gd name="connsiteY17" fmla="*/ 2437761 h 2921916"/>
              <a:gd name="connsiteX18" fmla="*/ 6239637 w 6420707"/>
              <a:gd name="connsiteY18" fmla="*/ 2468336 h 2921916"/>
              <a:gd name="connsiteX19" fmla="*/ 6214301 w 6420707"/>
              <a:gd name="connsiteY19" fmla="*/ 2491101 h 2921916"/>
              <a:gd name="connsiteX20" fmla="*/ 6170200 w 6420707"/>
              <a:gd name="connsiteY20" fmla="*/ 2526820 h 2921916"/>
              <a:gd name="connsiteX21" fmla="*/ 6141720 w 6420707"/>
              <a:gd name="connsiteY21" fmla="*/ 2490339 h 2921916"/>
              <a:gd name="connsiteX22" fmla="*/ 6134291 w 6420707"/>
              <a:gd name="connsiteY22" fmla="*/ 2478433 h 2921916"/>
              <a:gd name="connsiteX23" fmla="*/ 6138101 w 6420707"/>
              <a:gd name="connsiteY23" fmla="*/ 2441571 h 2921916"/>
              <a:gd name="connsiteX24" fmla="*/ 6101048 w 6420707"/>
              <a:gd name="connsiteY24" fmla="*/ 2409757 h 2921916"/>
              <a:gd name="connsiteX25" fmla="*/ 6104477 w 6420707"/>
              <a:gd name="connsiteY25" fmla="*/ 2454239 h 2921916"/>
              <a:gd name="connsiteX26" fmla="*/ 6100286 w 6420707"/>
              <a:gd name="connsiteY26" fmla="*/ 2482338 h 2921916"/>
              <a:gd name="connsiteX27" fmla="*/ 6110478 w 6420707"/>
              <a:gd name="connsiteY27" fmla="*/ 2521295 h 2921916"/>
              <a:gd name="connsiteX28" fmla="*/ 6109526 w 6420707"/>
              <a:gd name="connsiteY28" fmla="*/ 2542346 h 2921916"/>
              <a:gd name="connsiteX29" fmla="*/ 6116384 w 6420707"/>
              <a:gd name="connsiteY29" fmla="*/ 2560443 h 2921916"/>
              <a:gd name="connsiteX30" fmla="*/ 6117050 w 6420707"/>
              <a:gd name="connsiteY30" fmla="*/ 2601496 h 2921916"/>
              <a:gd name="connsiteX31" fmla="*/ 6122956 w 6420707"/>
              <a:gd name="connsiteY31" fmla="*/ 2640643 h 2921916"/>
              <a:gd name="connsiteX32" fmla="*/ 6092762 w 6420707"/>
              <a:gd name="connsiteY32" fmla="*/ 2697698 h 2921916"/>
              <a:gd name="connsiteX33" fmla="*/ 5988463 w 6420707"/>
              <a:gd name="connsiteY33" fmla="*/ 2828381 h 2921916"/>
              <a:gd name="connsiteX34" fmla="*/ 5967318 w 6420707"/>
              <a:gd name="connsiteY34" fmla="*/ 2850574 h 2921916"/>
              <a:gd name="connsiteX35" fmla="*/ 5953697 w 6420707"/>
              <a:gd name="connsiteY35" fmla="*/ 2740180 h 2921916"/>
              <a:gd name="connsiteX36" fmla="*/ 5944172 w 6420707"/>
              <a:gd name="connsiteY36" fmla="*/ 2674933 h 2921916"/>
              <a:gd name="connsiteX37" fmla="*/ 5931217 w 6420707"/>
              <a:gd name="connsiteY37" fmla="*/ 2610735 h 2921916"/>
              <a:gd name="connsiteX38" fmla="*/ 5912834 w 6420707"/>
              <a:gd name="connsiteY38" fmla="*/ 2411662 h 2921916"/>
              <a:gd name="connsiteX39" fmla="*/ 5917978 w 6420707"/>
              <a:gd name="connsiteY39" fmla="*/ 2362609 h 2921916"/>
              <a:gd name="connsiteX40" fmla="*/ 5918168 w 6420707"/>
              <a:gd name="connsiteY40" fmla="*/ 2345464 h 2921916"/>
              <a:gd name="connsiteX41" fmla="*/ 5899976 w 6420707"/>
              <a:gd name="connsiteY41" fmla="*/ 2336129 h 2921916"/>
              <a:gd name="connsiteX42" fmla="*/ 5903119 w 6420707"/>
              <a:gd name="connsiteY42" fmla="*/ 2262977 h 2921916"/>
              <a:gd name="connsiteX43" fmla="*/ 5931123 w 6420707"/>
              <a:gd name="connsiteY43" fmla="*/ 2214114 h 2921916"/>
              <a:gd name="connsiteX44" fmla="*/ 6001417 w 6420707"/>
              <a:gd name="connsiteY44" fmla="*/ 2066286 h 2921916"/>
              <a:gd name="connsiteX45" fmla="*/ 5951030 w 6420707"/>
              <a:gd name="connsiteY45" fmla="*/ 2080573 h 2921916"/>
              <a:gd name="connsiteX46" fmla="*/ 5919693 w 6420707"/>
              <a:gd name="connsiteY46" fmla="*/ 2124770 h 2921916"/>
              <a:gd name="connsiteX47" fmla="*/ 5910930 w 6420707"/>
              <a:gd name="connsiteY47" fmla="*/ 2091527 h 2921916"/>
              <a:gd name="connsiteX48" fmla="*/ 5927599 w 6420707"/>
              <a:gd name="connsiteY48" fmla="*/ 1930555 h 2921916"/>
              <a:gd name="connsiteX49" fmla="*/ 5917883 w 6420707"/>
              <a:gd name="connsiteY49" fmla="*/ 1882453 h 2921916"/>
              <a:gd name="connsiteX50" fmla="*/ 5893594 w 6420707"/>
              <a:gd name="connsiteY50" fmla="*/ 1913029 h 2921916"/>
              <a:gd name="connsiteX51" fmla="*/ 5880545 w 6420707"/>
              <a:gd name="connsiteY51" fmla="*/ 1848830 h 2921916"/>
              <a:gd name="connsiteX52" fmla="*/ 5855970 w 6420707"/>
              <a:gd name="connsiteY52" fmla="*/ 1896550 h 2921916"/>
              <a:gd name="connsiteX53" fmla="*/ 5846159 w 6420707"/>
              <a:gd name="connsiteY53" fmla="*/ 1954748 h 2921916"/>
              <a:gd name="connsiteX54" fmla="*/ 5806059 w 6420707"/>
              <a:gd name="connsiteY54" fmla="*/ 2060666 h 2921916"/>
              <a:gd name="connsiteX55" fmla="*/ 5787200 w 6420707"/>
              <a:gd name="connsiteY55" fmla="*/ 2007898 h 2921916"/>
              <a:gd name="connsiteX56" fmla="*/ 5777008 w 6420707"/>
              <a:gd name="connsiteY56" fmla="*/ 1994086 h 2921916"/>
              <a:gd name="connsiteX57" fmla="*/ 5732431 w 6420707"/>
              <a:gd name="connsiteY57" fmla="*/ 1896455 h 2921916"/>
              <a:gd name="connsiteX58" fmla="*/ 5734907 w 6420707"/>
              <a:gd name="connsiteY58" fmla="*/ 1981132 h 2921916"/>
              <a:gd name="connsiteX59" fmla="*/ 5740432 w 6420707"/>
              <a:gd name="connsiteY59" fmla="*/ 1998373 h 2921916"/>
              <a:gd name="connsiteX60" fmla="*/ 5717953 w 6420707"/>
              <a:gd name="connsiteY60" fmla="*/ 1963797 h 2921916"/>
              <a:gd name="connsiteX61" fmla="*/ 5712524 w 6420707"/>
              <a:gd name="connsiteY61" fmla="*/ 2035711 h 2921916"/>
              <a:gd name="connsiteX62" fmla="*/ 5716715 w 6420707"/>
              <a:gd name="connsiteY62" fmla="*/ 2072382 h 2921916"/>
              <a:gd name="connsiteX63" fmla="*/ 5725478 w 6420707"/>
              <a:gd name="connsiteY63" fmla="*/ 2105624 h 2921916"/>
              <a:gd name="connsiteX64" fmla="*/ 5720620 w 6420707"/>
              <a:gd name="connsiteY64" fmla="*/ 2137533 h 2921916"/>
              <a:gd name="connsiteX65" fmla="*/ 5724811 w 6420707"/>
              <a:gd name="connsiteY65" fmla="*/ 2168489 h 2921916"/>
              <a:gd name="connsiteX66" fmla="*/ 5754053 w 6420707"/>
              <a:gd name="connsiteY66" fmla="*/ 2312888 h 2921916"/>
              <a:gd name="connsiteX67" fmla="*/ 5743099 w 6420707"/>
              <a:gd name="connsiteY67" fmla="*/ 2373372 h 2921916"/>
              <a:gd name="connsiteX68" fmla="*/ 5730145 w 6420707"/>
              <a:gd name="connsiteY68" fmla="*/ 2436428 h 2921916"/>
              <a:gd name="connsiteX69" fmla="*/ 5728621 w 6420707"/>
              <a:gd name="connsiteY69" fmla="*/ 2437666 h 2921916"/>
              <a:gd name="connsiteX70" fmla="*/ 5690140 w 6420707"/>
              <a:gd name="connsiteY70" fmla="*/ 2463098 h 2921916"/>
              <a:gd name="connsiteX71" fmla="*/ 5650040 w 6420707"/>
              <a:gd name="connsiteY71" fmla="*/ 2481671 h 2921916"/>
              <a:gd name="connsiteX72" fmla="*/ 5676710 w 6420707"/>
              <a:gd name="connsiteY72" fmla="*/ 2437380 h 2921916"/>
              <a:gd name="connsiteX73" fmla="*/ 5694236 w 6420707"/>
              <a:gd name="connsiteY73" fmla="*/ 2389660 h 2921916"/>
              <a:gd name="connsiteX74" fmla="*/ 5640515 w 6420707"/>
              <a:gd name="connsiteY74" fmla="*/ 2428236 h 2921916"/>
              <a:gd name="connsiteX75" fmla="*/ 5597557 w 6420707"/>
              <a:gd name="connsiteY75" fmla="*/ 2472432 h 2921916"/>
              <a:gd name="connsiteX76" fmla="*/ 5584412 w 6420707"/>
              <a:gd name="connsiteY76" fmla="*/ 2465765 h 2921916"/>
              <a:gd name="connsiteX77" fmla="*/ 5579269 w 6420707"/>
              <a:gd name="connsiteY77" fmla="*/ 2453573 h 2921916"/>
              <a:gd name="connsiteX78" fmla="*/ 5594509 w 6420707"/>
              <a:gd name="connsiteY78" fmla="*/ 2417568 h 2921916"/>
              <a:gd name="connsiteX79" fmla="*/ 5595652 w 6420707"/>
              <a:gd name="connsiteY79" fmla="*/ 2408995 h 2921916"/>
              <a:gd name="connsiteX80" fmla="*/ 5599843 w 6420707"/>
              <a:gd name="connsiteY80" fmla="*/ 2405090 h 2921916"/>
              <a:gd name="connsiteX81" fmla="*/ 5643848 w 6420707"/>
              <a:gd name="connsiteY81" fmla="*/ 2374706 h 2921916"/>
              <a:gd name="connsiteX82" fmla="*/ 5546217 w 6420707"/>
              <a:gd name="connsiteY82" fmla="*/ 2395851 h 2921916"/>
              <a:gd name="connsiteX83" fmla="*/ 5645277 w 6420707"/>
              <a:gd name="connsiteY83" fmla="*/ 2332605 h 2921916"/>
              <a:gd name="connsiteX84" fmla="*/ 5678234 w 6420707"/>
              <a:gd name="connsiteY84" fmla="*/ 2309840 h 2921916"/>
              <a:gd name="connsiteX85" fmla="*/ 5593557 w 6420707"/>
              <a:gd name="connsiteY85" fmla="*/ 2319175 h 2921916"/>
              <a:gd name="connsiteX86" fmla="*/ 5516214 w 6420707"/>
              <a:gd name="connsiteY86" fmla="*/ 2362132 h 2921916"/>
              <a:gd name="connsiteX87" fmla="*/ 5569077 w 6420707"/>
              <a:gd name="connsiteY87" fmla="*/ 2323175 h 2921916"/>
              <a:gd name="connsiteX88" fmla="*/ 5585746 w 6420707"/>
              <a:gd name="connsiteY88" fmla="*/ 2303078 h 2921916"/>
              <a:gd name="connsiteX89" fmla="*/ 5615655 w 6420707"/>
              <a:gd name="connsiteY89" fmla="*/ 2281456 h 2921916"/>
              <a:gd name="connsiteX90" fmla="*/ 5640229 w 6420707"/>
              <a:gd name="connsiteY90" fmla="*/ 2254881 h 2921916"/>
              <a:gd name="connsiteX91" fmla="*/ 5586222 w 6420707"/>
              <a:gd name="connsiteY91" fmla="*/ 2263073 h 2921916"/>
              <a:gd name="connsiteX92" fmla="*/ 5516309 w 6420707"/>
              <a:gd name="connsiteY92" fmla="*/ 2311841 h 2921916"/>
              <a:gd name="connsiteX93" fmla="*/ 5478018 w 6420707"/>
              <a:gd name="connsiteY93" fmla="*/ 2329748 h 2921916"/>
              <a:gd name="connsiteX94" fmla="*/ 5427821 w 6420707"/>
              <a:gd name="connsiteY94" fmla="*/ 2357275 h 2921916"/>
              <a:gd name="connsiteX95" fmla="*/ 5368481 w 6420707"/>
              <a:gd name="connsiteY95" fmla="*/ 2332891 h 2921916"/>
              <a:gd name="connsiteX96" fmla="*/ 5326095 w 6420707"/>
              <a:gd name="connsiteY96" fmla="*/ 2243261 h 2921916"/>
              <a:gd name="connsiteX97" fmla="*/ 5290280 w 6420707"/>
              <a:gd name="connsiteY97" fmla="*/ 2244594 h 2921916"/>
              <a:gd name="connsiteX98" fmla="*/ 5314188 w 6420707"/>
              <a:gd name="connsiteY98" fmla="*/ 2308316 h 2921916"/>
              <a:gd name="connsiteX99" fmla="*/ 5315617 w 6420707"/>
              <a:gd name="connsiteY99" fmla="*/ 2427188 h 2921916"/>
              <a:gd name="connsiteX100" fmla="*/ 5317141 w 6420707"/>
              <a:gd name="connsiteY100" fmla="*/ 2468146 h 2921916"/>
              <a:gd name="connsiteX101" fmla="*/ 5270183 w 6420707"/>
              <a:gd name="connsiteY101" fmla="*/ 2527391 h 2921916"/>
              <a:gd name="connsiteX102" fmla="*/ 5218652 w 6420707"/>
              <a:gd name="connsiteY102" fmla="*/ 2574445 h 2921916"/>
              <a:gd name="connsiteX103" fmla="*/ 5111020 w 6420707"/>
              <a:gd name="connsiteY103" fmla="*/ 2656455 h 2921916"/>
              <a:gd name="connsiteX104" fmla="*/ 4950714 w 6420707"/>
              <a:gd name="connsiteY104" fmla="*/ 2782471 h 2921916"/>
              <a:gd name="connsiteX105" fmla="*/ 4930807 w 6420707"/>
              <a:gd name="connsiteY105" fmla="*/ 2805045 h 2921916"/>
              <a:gd name="connsiteX106" fmla="*/ 4886897 w 6420707"/>
              <a:gd name="connsiteY106" fmla="*/ 2780566 h 2921916"/>
              <a:gd name="connsiteX107" fmla="*/ 4737069 w 6420707"/>
              <a:gd name="connsiteY107" fmla="*/ 2808950 h 2921916"/>
              <a:gd name="connsiteX108" fmla="*/ 4695921 w 6420707"/>
              <a:gd name="connsiteY108" fmla="*/ 2882769 h 2921916"/>
              <a:gd name="connsiteX109" fmla="*/ 4673537 w 6420707"/>
              <a:gd name="connsiteY109" fmla="*/ 2883150 h 2921916"/>
              <a:gd name="connsiteX110" fmla="*/ 4618959 w 6420707"/>
              <a:gd name="connsiteY110" fmla="*/ 2903724 h 2921916"/>
              <a:gd name="connsiteX111" fmla="*/ 4564856 w 6420707"/>
              <a:gd name="connsiteY111" fmla="*/ 2919821 h 2921916"/>
              <a:gd name="connsiteX112" fmla="*/ 4564285 w 6420707"/>
              <a:gd name="connsiteY112" fmla="*/ 2917821 h 2921916"/>
              <a:gd name="connsiteX113" fmla="*/ 4614482 w 6420707"/>
              <a:gd name="connsiteY113" fmla="*/ 2875244 h 2921916"/>
              <a:gd name="connsiteX114" fmla="*/ 4668488 w 6420707"/>
              <a:gd name="connsiteY114" fmla="*/ 2839716 h 2921916"/>
              <a:gd name="connsiteX115" fmla="*/ 4691729 w 6420707"/>
              <a:gd name="connsiteY115" fmla="*/ 2834668 h 2921916"/>
              <a:gd name="connsiteX116" fmla="*/ 4739164 w 6420707"/>
              <a:gd name="connsiteY116" fmla="*/ 2801235 h 2921916"/>
              <a:gd name="connsiteX117" fmla="*/ 4782788 w 6420707"/>
              <a:gd name="connsiteY117" fmla="*/ 2760658 h 2921916"/>
              <a:gd name="connsiteX118" fmla="*/ 4868037 w 6420707"/>
              <a:gd name="connsiteY118" fmla="*/ 2673029 h 2921916"/>
              <a:gd name="connsiteX119" fmla="*/ 4911566 w 6420707"/>
              <a:gd name="connsiteY119" fmla="*/ 2646263 h 2921916"/>
              <a:gd name="connsiteX120" fmla="*/ 4932045 w 6420707"/>
              <a:gd name="connsiteY120" fmla="*/ 2630547 h 2921916"/>
              <a:gd name="connsiteX121" fmla="*/ 4953762 w 6420707"/>
              <a:gd name="connsiteY121" fmla="*/ 2617212 h 2921916"/>
              <a:gd name="connsiteX122" fmla="*/ 4993386 w 6420707"/>
              <a:gd name="connsiteY122" fmla="*/ 2529868 h 2921916"/>
              <a:gd name="connsiteX123" fmla="*/ 5007864 w 6420707"/>
              <a:gd name="connsiteY123" fmla="*/ 2514342 h 2921916"/>
              <a:gd name="connsiteX124" fmla="*/ 5007674 w 6420707"/>
              <a:gd name="connsiteY124" fmla="*/ 2508341 h 2921916"/>
              <a:gd name="connsiteX125" fmla="*/ 5012436 w 6420707"/>
              <a:gd name="connsiteY125" fmla="*/ 2505769 h 2921916"/>
              <a:gd name="connsiteX126" fmla="*/ 5023295 w 6420707"/>
              <a:gd name="connsiteY126" fmla="*/ 2455573 h 2921916"/>
              <a:gd name="connsiteX127" fmla="*/ 4991577 w 6420707"/>
              <a:gd name="connsiteY127" fmla="*/ 2442238 h 2921916"/>
              <a:gd name="connsiteX128" fmla="*/ 4929950 w 6420707"/>
              <a:gd name="connsiteY128" fmla="*/ 2416139 h 2921916"/>
              <a:gd name="connsiteX129" fmla="*/ 4948333 w 6420707"/>
              <a:gd name="connsiteY129" fmla="*/ 2374039 h 2921916"/>
              <a:gd name="connsiteX130" fmla="*/ 4967478 w 6420707"/>
              <a:gd name="connsiteY130" fmla="*/ 2336129 h 2921916"/>
              <a:gd name="connsiteX131" fmla="*/ 4959001 w 6420707"/>
              <a:gd name="connsiteY131" fmla="*/ 2317746 h 2921916"/>
              <a:gd name="connsiteX132" fmla="*/ 4908518 w 6420707"/>
              <a:gd name="connsiteY132" fmla="*/ 2388041 h 2921916"/>
              <a:gd name="connsiteX133" fmla="*/ 4869180 w 6420707"/>
              <a:gd name="connsiteY133" fmla="*/ 2467479 h 2921916"/>
              <a:gd name="connsiteX134" fmla="*/ 4860989 w 6420707"/>
              <a:gd name="connsiteY134" fmla="*/ 2508627 h 2921916"/>
              <a:gd name="connsiteX135" fmla="*/ 4849082 w 6420707"/>
              <a:gd name="connsiteY135" fmla="*/ 2528915 h 2921916"/>
              <a:gd name="connsiteX136" fmla="*/ 4852988 w 6420707"/>
              <a:gd name="connsiteY136" fmla="*/ 2555776 h 2921916"/>
              <a:gd name="connsiteX137" fmla="*/ 4846415 w 6420707"/>
              <a:gd name="connsiteY137" fmla="*/ 2591494 h 2921916"/>
              <a:gd name="connsiteX138" fmla="*/ 4819936 w 6420707"/>
              <a:gd name="connsiteY138" fmla="*/ 2607401 h 2921916"/>
              <a:gd name="connsiteX139" fmla="*/ 4656773 w 6420707"/>
              <a:gd name="connsiteY139" fmla="*/ 2674648 h 2921916"/>
              <a:gd name="connsiteX140" fmla="*/ 4655820 w 6420707"/>
              <a:gd name="connsiteY140" fmla="*/ 2661884 h 2921916"/>
              <a:gd name="connsiteX141" fmla="*/ 4649820 w 6420707"/>
              <a:gd name="connsiteY141" fmla="*/ 2621213 h 2921916"/>
              <a:gd name="connsiteX142" fmla="*/ 4652772 w 6420707"/>
              <a:gd name="connsiteY142" fmla="*/ 2614831 h 2921916"/>
              <a:gd name="connsiteX143" fmla="*/ 4643628 w 6420707"/>
              <a:gd name="connsiteY143" fmla="*/ 2583589 h 2921916"/>
              <a:gd name="connsiteX144" fmla="*/ 4645247 w 6420707"/>
              <a:gd name="connsiteY144" fmla="*/ 2584351 h 2921916"/>
              <a:gd name="connsiteX145" fmla="*/ 4645914 w 6420707"/>
              <a:gd name="connsiteY145" fmla="*/ 2587018 h 2921916"/>
              <a:gd name="connsiteX146" fmla="*/ 4646200 w 6420707"/>
              <a:gd name="connsiteY146" fmla="*/ 2588256 h 2921916"/>
              <a:gd name="connsiteX147" fmla="*/ 4648200 w 6420707"/>
              <a:gd name="connsiteY147" fmla="*/ 2594447 h 2921916"/>
              <a:gd name="connsiteX148" fmla="*/ 4660678 w 6420707"/>
              <a:gd name="connsiteY148" fmla="*/ 2603591 h 2921916"/>
              <a:gd name="connsiteX149" fmla="*/ 4650772 w 6420707"/>
              <a:gd name="connsiteY149" fmla="*/ 2593590 h 2921916"/>
              <a:gd name="connsiteX150" fmla="*/ 4649820 w 6420707"/>
              <a:gd name="connsiteY150" fmla="*/ 2586923 h 2921916"/>
              <a:gd name="connsiteX151" fmla="*/ 4655439 w 6420707"/>
              <a:gd name="connsiteY151" fmla="*/ 2581398 h 2921916"/>
              <a:gd name="connsiteX152" fmla="*/ 4658202 w 6420707"/>
              <a:gd name="connsiteY152" fmla="*/ 2588161 h 2921916"/>
              <a:gd name="connsiteX153" fmla="*/ 4656868 w 6420707"/>
              <a:gd name="connsiteY153" fmla="*/ 2579588 h 2921916"/>
              <a:gd name="connsiteX154" fmla="*/ 4632674 w 6420707"/>
              <a:gd name="connsiteY154" fmla="*/ 2530344 h 2921916"/>
              <a:gd name="connsiteX155" fmla="*/ 4634961 w 6420707"/>
              <a:gd name="connsiteY155" fmla="*/ 2530820 h 2921916"/>
              <a:gd name="connsiteX156" fmla="*/ 4644200 w 6420707"/>
              <a:gd name="connsiteY156" fmla="*/ 2527963 h 2921916"/>
              <a:gd name="connsiteX157" fmla="*/ 4635246 w 6420707"/>
              <a:gd name="connsiteY157" fmla="*/ 2529201 h 2921916"/>
              <a:gd name="connsiteX158" fmla="*/ 4629341 w 6420707"/>
              <a:gd name="connsiteY158" fmla="*/ 2523962 h 2921916"/>
              <a:gd name="connsiteX159" fmla="*/ 4587145 w 6420707"/>
              <a:gd name="connsiteY159" fmla="*/ 2468622 h 2921916"/>
              <a:gd name="connsiteX160" fmla="*/ 4600956 w 6420707"/>
              <a:gd name="connsiteY160" fmla="*/ 2465193 h 2921916"/>
              <a:gd name="connsiteX161" fmla="*/ 4633055 w 6420707"/>
              <a:gd name="connsiteY161" fmla="*/ 2478623 h 2921916"/>
              <a:gd name="connsiteX162" fmla="*/ 4616482 w 6420707"/>
              <a:gd name="connsiteY162" fmla="*/ 2470337 h 2921916"/>
              <a:gd name="connsiteX163" fmla="*/ 4605719 w 6420707"/>
              <a:gd name="connsiteY163" fmla="*/ 2461383 h 2921916"/>
              <a:gd name="connsiteX164" fmla="*/ 4596194 w 6420707"/>
              <a:gd name="connsiteY164" fmla="*/ 2455763 h 2921916"/>
              <a:gd name="connsiteX165" fmla="*/ 4550474 w 6420707"/>
              <a:gd name="connsiteY165" fmla="*/ 2452810 h 2921916"/>
              <a:gd name="connsiteX166" fmla="*/ 4549902 w 6420707"/>
              <a:gd name="connsiteY166" fmla="*/ 2452906 h 2921916"/>
              <a:gd name="connsiteX167" fmla="*/ 4549331 w 6420707"/>
              <a:gd name="connsiteY167" fmla="*/ 2449382 h 2921916"/>
              <a:gd name="connsiteX168" fmla="*/ 4565999 w 6420707"/>
              <a:gd name="connsiteY168" fmla="*/ 2445762 h 2921916"/>
              <a:gd name="connsiteX169" fmla="*/ 4568857 w 6420707"/>
              <a:gd name="connsiteY169" fmla="*/ 2445952 h 2921916"/>
              <a:gd name="connsiteX170" fmla="*/ 4578477 w 6420707"/>
              <a:gd name="connsiteY170" fmla="*/ 2449000 h 2921916"/>
              <a:gd name="connsiteX171" fmla="*/ 4577239 w 6420707"/>
              <a:gd name="connsiteY171" fmla="*/ 2446619 h 2921916"/>
              <a:gd name="connsiteX172" fmla="*/ 4586002 w 6420707"/>
              <a:gd name="connsiteY172" fmla="*/ 2446619 h 2921916"/>
              <a:gd name="connsiteX173" fmla="*/ 4575144 w 6420707"/>
              <a:gd name="connsiteY173" fmla="*/ 2444619 h 2921916"/>
              <a:gd name="connsiteX174" fmla="*/ 4565999 w 6420707"/>
              <a:gd name="connsiteY174" fmla="*/ 2433665 h 2921916"/>
              <a:gd name="connsiteX175" fmla="*/ 4565999 w 6420707"/>
              <a:gd name="connsiteY175" fmla="*/ 2433665 h 2921916"/>
              <a:gd name="connsiteX176" fmla="*/ 4586859 w 6420707"/>
              <a:gd name="connsiteY176" fmla="*/ 2427855 h 2921916"/>
              <a:gd name="connsiteX177" fmla="*/ 4536091 w 6420707"/>
              <a:gd name="connsiteY177" fmla="*/ 2428712 h 2921916"/>
              <a:gd name="connsiteX178" fmla="*/ 4535043 w 6420707"/>
              <a:gd name="connsiteY178" fmla="*/ 2428998 h 2921916"/>
              <a:gd name="connsiteX179" fmla="*/ 4542473 w 6420707"/>
              <a:gd name="connsiteY179" fmla="*/ 2417092 h 2921916"/>
              <a:gd name="connsiteX180" fmla="*/ 4537615 w 6420707"/>
              <a:gd name="connsiteY180" fmla="*/ 2414901 h 2921916"/>
              <a:gd name="connsiteX181" fmla="*/ 4537710 w 6420707"/>
              <a:gd name="connsiteY181" fmla="*/ 2414711 h 2921916"/>
              <a:gd name="connsiteX182" fmla="*/ 4561904 w 6420707"/>
              <a:gd name="connsiteY182" fmla="*/ 2408710 h 2921916"/>
              <a:gd name="connsiteX183" fmla="*/ 4539139 w 6420707"/>
              <a:gd name="connsiteY183" fmla="*/ 2410615 h 2921916"/>
              <a:gd name="connsiteX184" fmla="*/ 4545045 w 6420707"/>
              <a:gd name="connsiteY184" fmla="*/ 2397280 h 2921916"/>
              <a:gd name="connsiteX185" fmla="*/ 4536377 w 6420707"/>
              <a:gd name="connsiteY185" fmla="*/ 2410424 h 2921916"/>
              <a:gd name="connsiteX186" fmla="*/ 4524471 w 6420707"/>
              <a:gd name="connsiteY186" fmla="*/ 2410805 h 2921916"/>
              <a:gd name="connsiteX187" fmla="*/ 4514660 w 6420707"/>
              <a:gd name="connsiteY187" fmla="*/ 2414425 h 2921916"/>
              <a:gd name="connsiteX188" fmla="*/ 4509707 w 6420707"/>
              <a:gd name="connsiteY188" fmla="*/ 2417092 h 2921916"/>
              <a:gd name="connsiteX189" fmla="*/ 4536567 w 6420707"/>
              <a:gd name="connsiteY189" fmla="*/ 2344130 h 2921916"/>
              <a:gd name="connsiteX190" fmla="*/ 4556760 w 6420707"/>
              <a:gd name="connsiteY190" fmla="*/ 2289076 h 2921916"/>
              <a:gd name="connsiteX191" fmla="*/ 4610957 w 6420707"/>
              <a:gd name="connsiteY191" fmla="*/ 2254786 h 2921916"/>
              <a:gd name="connsiteX192" fmla="*/ 4638009 w 6420707"/>
              <a:gd name="connsiteY192" fmla="*/ 2237641 h 2921916"/>
              <a:gd name="connsiteX193" fmla="*/ 4663916 w 6420707"/>
              <a:gd name="connsiteY193" fmla="*/ 2218019 h 2921916"/>
              <a:gd name="connsiteX194" fmla="*/ 4699730 w 6420707"/>
              <a:gd name="connsiteY194" fmla="*/ 2199922 h 2921916"/>
              <a:gd name="connsiteX195" fmla="*/ 4722686 w 6420707"/>
              <a:gd name="connsiteY195" fmla="*/ 2177062 h 2921916"/>
              <a:gd name="connsiteX196" fmla="*/ 4744974 w 6420707"/>
              <a:gd name="connsiteY196" fmla="*/ 2156107 h 2921916"/>
              <a:gd name="connsiteX197" fmla="*/ 4724781 w 6420707"/>
              <a:gd name="connsiteY197" fmla="*/ 2148677 h 2921916"/>
              <a:gd name="connsiteX198" fmla="*/ 4751356 w 6420707"/>
              <a:gd name="connsiteY198" fmla="*/ 2127246 h 2921916"/>
              <a:gd name="connsiteX199" fmla="*/ 4766405 w 6420707"/>
              <a:gd name="connsiteY199" fmla="*/ 2097433 h 2921916"/>
              <a:gd name="connsiteX200" fmla="*/ 4706398 w 6420707"/>
              <a:gd name="connsiteY200" fmla="*/ 2119150 h 2921916"/>
              <a:gd name="connsiteX201" fmla="*/ 4677442 w 6420707"/>
              <a:gd name="connsiteY201" fmla="*/ 2135628 h 2921916"/>
              <a:gd name="connsiteX202" fmla="*/ 4649820 w 6420707"/>
              <a:gd name="connsiteY202" fmla="*/ 2148391 h 2921916"/>
              <a:gd name="connsiteX203" fmla="*/ 4668584 w 6420707"/>
              <a:gd name="connsiteY203" fmla="*/ 2119912 h 2921916"/>
              <a:gd name="connsiteX204" fmla="*/ 4698873 w 6420707"/>
              <a:gd name="connsiteY204" fmla="*/ 2076954 h 2921916"/>
              <a:gd name="connsiteX205" fmla="*/ 4720019 w 6420707"/>
              <a:gd name="connsiteY205" fmla="*/ 2030567 h 2921916"/>
              <a:gd name="connsiteX206" fmla="*/ 4662678 w 6420707"/>
              <a:gd name="connsiteY206" fmla="*/ 2067810 h 2921916"/>
              <a:gd name="connsiteX207" fmla="*/ 4635913 w 6420707"/>
              <a:gd name="connsiteY207" fmla="*/ 2095432 h 2921916"/>
              <a:gd name="connsiteX208" fmla="*/ 4607529 w 6420707"/>
              <a:gd name="connsiteY208" fmla="*/ 2116197 h 2921916"/>
              <a:gd name="connsiteX209" fmla="*/ 4614577 w 6420707"/>
              <a:gd name="connsiteY209" fmla="*/ 2085526 h 2921916"/>
              <a:gd name="connsiteX210" fmla="*/ 4627340 w 6420707"/>
              <a:gd name="connsiteY210" fmla="*/ 2050665 h 2921916"/>
              <a:gd name="connsiteX211" fmla="*/ 4637437 w 6420707"/>
              <a:gd name="connsiteY211" fmla="*/ 2000278 h 2921916"/>
              <a:gd name="connsiteX212" fmla="*/ 4598480 w 6420707"/>
              <a:gd name="connsiteY212" fmla="*/ 2044283 h 2921916"/>
              <a:gd name="connsiteX213" fmla="*/ 4567238 w 6420707"/>
              <a:gd name="connsiteY213" fmla="*/ 2095337 h 2921916"/>
              <a:gd name="connsiteX214" fmla="*/ 4566666 w 6420707"/>
              <a:gd name="connsiteY214" fmla="*/ 2074287 h 2921916"/>
              <a:gd name="connsiteX215" fmla="*/ 4582859 w 6420707"/>
              <a:gd name="connsiteY215" fmla="*/ 2007326 h 2921916"/>
              <a:gd name="connsiteX216" fmla="*/ 4550093 w 6420707"/>
              <a:gd name="connsiteY216" fmla="*/ 2028662 h 2921916"/>
              <a:gd name="connsiteX217" fmla="*/ 4527899 w 6420707"/>
              <a:gd name="connsiteY217" fmla="*/ 2089241 h 2921916"/>
              <a:gd name="connsiteX218" fmla="*/ 4497896 w 6420707"/>
              <a:gd name="connsiteY218" fmla="*/ 2119912 h 2921916"/>
              <a:gd name="connsiteX219" fmla="*/ 4445889 w 6420707"/>
              <a:gd name="connsiteY219" fmla="*/ 2227830 h 2921916"/>
              <a:gd name="connsiteX220" fmla="*/ 4420648 w 6420707"/>
              <a:gd name="connsiteY220" fmla="*/ 2308031 h 2921916"/>
              <a:gd name="connsiteX221" fmla="*/ 4368927 w 6420707"/>
              <a:gd name="connsiteY221" fmla="*/ 2426426 h 2921916"/>
              <a:gd name="connsiteX222" fmla="*/ 4349020 w 6420707"/>
              <a:gd name="connsiteY222" fmla="*/ 2468432 h 2921916"/>
              <a:gd name="connsiteX223" fmla="*/ 4344067 w 6420707"/>
              <a:gd name="connsiteY223" fmla="*/ 2469860 h 2921916"/>
              <a:gd name="connsiteX224" fmla="*/ 4312063 w 6420707"/>
              <a:gd name="connsiteY224" fmla="*/ 2468336 h 2921916"/>
              <a:gd name="connsiteX225" fmla="*/ 4337590 w 6420707"/>
              <a:gd name="connsiteY225" fmla="*/ 2475671 h 2921916"/>
              <a:gd name="connsiteX226" fmla="*/ 4339876 w 6420707"/>
              <a:gd name="connsiteY226" fmla="*/ 2476432 h 2921916"/>
              <a:gd name="connsiteX227" fmla="*/ 4291870 w 6420707"/>
              <a:gd name="connsiteY227" fmla="*/ 2491863 h 2921916"/>
              <a:gd name="connsiteX228" fmla="*/ 4336161 w 6420707"/>
              <a:gd name="connsiteY228" fmla="*/ 2485005 h 2921916"/>
              <a:gd name="connsiteX229" fmla="*/ 4319778 w 6420707"/>
              <a:gd name="connsiteY229" fmla="*/ 2488910 h 2921916"/>
              <a:gd name="connsiteX230" fmla="*/ 4301395 w 6420707"/>
              <a:gd name="connsiteY230" fmla="*/ 2513675 h 2921916"/>
              <a:gd name="connsiteX231" fmla="*/ 4297680 w 6420707"/>
              <a:gd name="connsiteY231" fmla="*/ 2517295 h 2921916"/>
              <a:gd name="connsiteX232" fmla="*/ 4259485 w 6420707"/>
              <a:gd name="connsiteY232" fmla="*/ 2549680 h 2921916"/>
              <a:gd name="connsiteX233" fmla="*/ 4245674 w 6420707"/>
              <a:gd name="connsiteY233" fmla="*/ 2556157 h 2921916"/>
              <a:gd name="connsiteX234" fmla="*/ 4237578 w 6420707"/>
              <a:gd name="connsiteY234" fmla="*/ 2548346 h 2921916"/>
              <a:gd name="connsiteX235" fmla="*/ 4230529 w 6420707"/>
              <a:gd name="connsiteY235" fmla="*/ 2542536 h 2921916"/>
              <a:gd name="connsiteX236" fmla="*/ 4229957 w 6420707"/>
              <a:gd name="connsiteY236" fmla="*/ 2543203 h 2921916"/>
              <a:gd name="connsiteX237" fmla="*/ 4229767 w 6420707"/>
              <a:gd name="connsiteY237" fmla="*/ 2541774 h 2921916"/>
              <a:gd name="connsiteX238" fmla="*/ 4245007 w 6420707"/>
              <a:gd name="connsiteY238" fmla="*/ 2534630 h 2921916"/>
              <a:gd name="connsiteX239" fmla="*/ 4230720 w 6420707"/>
              <a:gd name="connsiteY239" fmla="*/ 2538631 h 2921916"/>
              <a:gd name="connsiteX240" fmla="*/ 4226529 w 6420707"/>
              <a:gd name="connsiteY240" fmla="*/ 2537107 h 2921916"/>
              <a:gd name="connsiteX241" fmla="*/ 4224528 w 6420707"/>
              <a:gd name="connsiteY241" fmla="*/ 2532725 h 2921916"/>
              <a:gd name="connsiteX242" fmla="*/ 4221671 w 6420707"/>
              <a:gd name="connsiteY242" fmla="*/ 2524915 h 2921916"/>
              <a:gd name="connsiteX243" fmla="*/ 4230338 w 6420707"/>
              <a:gd name="connsiteY243" fmla="*/ 2525867 h 2921916"/>
              <a:gd name="connsiteX244" fmla="*/ 4241197 w 6420707"/>
              <a:gd name="connsiteY244" fmla="*/ 2520152 h 2921916"/>
              <a:gd name="connsiteX245" fmla="*/ 4220147 w 6420707"/>
              <a:gd name="connsiteY245" fmla="*/ 2520057 h 2921916"/>
              <a:gd name="connsiteX246" fmla="*/ 4213670 w 6420707"/>
              <a:gd name="connsiteY246" fmla="*/ 2515580 h 2921916"/>
              <a:gd name="connsiteX247" fmla="*/ 4213098 w 6420707"/>
              <a:gd name="connsiteY247" fmla="*/ 2513294 h 2921916"/>
              <a:gd name="connsiteX248" fmla="*/ 4216241 w 6420707"/>
              <a:gd name="connsiteY248" fmla="*/ 2515104 h 2921916"/>
              <a:gd name="connsiteX249" fmla="*/ 4221956 w 6420707"/>
              <a:gd name="connsiteY249" fmla="*/ 2513294 h 2921916"/>
              <a:gd name="connsiteX250" fmla="*/ 4224719 w 6420707"/>
              <a:gd name="connsiteY250" fmla="*/ 2503674 h 2921916"/>
              <a:gd name="connsiteX251" fmla="*/ 4220432 w 6420707"/>
              <a:gd name="connsiteY251" fmla="*/ 2511866 h 2921916"/>
              <a:gd name="connsiteX252" fmla="*/ 4214527 w 6420707"/>
              <a:gd name="connsiteY252" fmla="*/ 2509389 h 2921916"/>
              <a:gd name="connsiteX253" fmla="*/ 4206145 w 6420707"/>
              <a:gd name="connsiteY253" fmla="*/ 2492720 h 2921916"/>
              <a:gd name="connsiteX254" fmla="*/ 4202430 w 6420707"/>
              <a:gd name="connsiteY254" fmla="*/ 2483862 h 2921916"/>
              <a:gd name="connsiteX255" fmla="*/ 4200430 w 6420707"/>
              <a:gd name="connsiteY255" fmla="*/ 2479290 h 2921916"/>
              <a:gd name="connsiteX256" fmla="*/ 4198906 w 6420707"/>
              <a:gd name="connsiteY256" fmla="*/ 2476623 h 2921916"/>
              <a:gd name="connsiteX257" fmla="*/ 4196620 w 6420707"/>
              <a:gd name="connsiteY257" fmla="*/ 2474242 h 2921916"/>
              <a:gd name="connsiteX258" fmla="*/ 4188143 w 6420707"/>
              <a:gd name="connsiteY258" fmla="*/ 2467860 h 2921916"/>
              <a:gd name="connsiteX259" fmla="*/ 4186333 w 6420707"/>
              <a:gd name="connsiteY259" fmla="*/ 2465669 h 2921916"/>
              <a:gd name="connsiteX260" fmla="*/ 4194239 w 6420707"/>
              <a:gd name="connsiteY260" fmla="*/ 2451858 h 2921916"/>
              <a:gd name="connsiteX261" fmla="*/ 4184333 w 6420707"/>
              <a:gd name="connsiteY261" fmla="*/ 2462812 h 2921916"/>
              <a:gd name="connsiteX262" fmla="*/ 4183952 w 6420707"/>
              <a:gd name="connsiteY262" fmla="*/ 2462812 h 2921916"/>
              <a:gd name="connsiteX263" fmla="*/ 4160139 w 6420707"/>
              <a:gd name="connsiteY263" fmla="*/ 2440904 h 2921916"/>
              <a:gd name="connsiteX264" fmla="*/ 4173569 w 6420707"/>
              <a:gd name="connsiteY264" fmla="*/ 2418997 h 2921916"/>
              <a:gd name="connsiteX265" fmla="*/ 4156329 w 6420707"/>
              <a:gd name="connsiteY265" fmla="*/ 2438142 h 2921916"/>
              <a:gd name="connsiteX266" fmla="*/ 4148328 w 6420707"/>
              <a:gd name="connsiteY266" fmla="*/ 2432999 h 2921916"/>
              <a:gd name="connsiteX267" fmla="*/ 4143280 w 6420707"/>
              <a:gd name="connsiteY267" fmla="*/ 2422235 h 2921916"/>
              <a:gd name="connsiteX268" fmla="*/ 4141946 w 6420707"/>
              <a:gd name="connsiteY268" fmla="*/ 2421187 h 2921916"/>
              <a:gd name="connsiteX269" fmla="*/ 4138708 w 6420707"/>
              <a:gd name="connsiteY269" fmla="*/ 2420235 h 2921916"/>
              <a:gd name="connsiteX270" fmla="*/ 4144423 w 6420707"/>
              <a:gd name="connsiteY270" fmla="*/ 2413472 h 2921916"/>
              <a:gd name="connsiteX271" fmla="*/ 4152614 w 6420707"/>
              <a:gd name="connsiteY271" fmla="*/ 2393184 h 2921916"/>
              <a:gd name="connsiteX272" fmla="*/ 4133755 w 6420707"/>
              <a:gd name="connsiteY272" fmla="*/ 2418425 h 2921916"/>
              <a:gd name="connsiteX273" fmla="*/ 4132897 w 6420707"/>
              <a:gd name="connsiteY273" fmla="*/ 2417568 h 2921916"/>
              <a:gd name="connsiteX274" fmla="*/ 4133945 w 6420707"/>
              <a:gd name="connsiteY274" fmla="*/ 2405281 h 2921916"/>
              <a:gd name="connsiteX275" fmla="*/ 4139470 w 6420707"/>
              <a:gd name="connsiteY275" fmla="*/ 2403090 h 2921916"/>
              <a:gd name="connsiteX276" fmla="*/ 4144328 w 6420707"/>
              <a:gd name="connsiteY276" fmla="*/ 2398613 h 2921916"/>
              <a:gd name="connsiteX277" fmla="*/ 4151376 w 6420707"/>
              <a:gd name="connsiteY277" fmla="*/ 2388326 h 2921916"/>
              <a:gd name="connsiteX278" fmla="*/ 4142613 w 6420707"/>
              <a:gd name="connsiteY278" fmla="*/ 2396803 h 2921916"/>
              <a:gd name="connsiteX279" fmla="*/ 4132421 w 6420707"/>
              <a:gd name="connsiteY279" fmla="*/ 2401090 h 2921916"/>
              <a:gd name="connsiteX280" fmla="*/ 4129088 w 6420707"/>
              <a:gd name="connsiteY280" fmla="*/ 2401375 h 2921916"/>
              <a:gd name="connsiteX281" fmla="*/ 4137565 w 6420707"/>
              <a:gd name="connsiteY281" fmla="*/ 2380611 h 2921916"/>
              <a:gd name="connsiteX282" fmla="*/ 4124039 w 6420707"/>
              <a:gd name="connsiteY282" fmla="*/ 2399947 h 2921916"/>
              <a:gd name="connsiteX283" fmla="*/ 4122515 w 6420707"/>
              <a:gd name="connsiteY283" fmla="*/ 2400328 h 2921916"/>
              <a:gd name="connsiteX284" fmla="*/ 4117848 w 6420707"/>
              <a:gd name="connsiteY284" fmla="*/ 2401947 h 2921916"/>
              <a:gd name="connsiteX285" fmla="*/ 4106228 w 6420707"/>
              <a:gd name="connsiteY285" fmla="*/ 2377658 h 2921916"/>
              <a:gd name="connsiteX286" fmla="*/ 4112895 w 6420707"/>
              <a:gd name="connsiteY286" fmla="*/ 2403376 h 2921916"/>
              <a:gd name="connsiteX287" fmla="*/ 4112800 w 6420707"/>
              <a:gd name="connsiteY287" fmla="*/ 2404233 h 2921916"/>
              <a:gd name="connsiteX288" fmla="*/ 4105751 w 6420707"/>
              <a:gd name="connsiteY288" fmla="*/ 2408233 h 2921916"/>
              <a:gd name="connsiteX289" fmla="*/ 4098322 w 6420707"/>
              <a:gd name="connsiteY289" fmla="*/ 2412424 h 2921916"/>
              <a:gd name="connsiteX290" fmla="*/ 4094893 w 6420707"/>
              <a:gd name="connsiteY290" fmla="*/ 2411377 h 2921916"/>
              <a:gd name="connsiteX291" fmla="*/ 4080986 w 6420707"/>
              <a:gd name="connsiteY291" fmla="*/ 2407948 h 2921916"/>
              <a:gd name="connsiteX292" fmla="*/ 4064889 w 6420707"/>
              <a:gd name="connsiteY292" fmla="*/ 2402899 h 2921916"/>
              <a:gd name="connsiteX293" fmla="*/ 4072604 w 6420707"/>
              <a:gd name="connsiteY293" fmla="*/ 2406805 h 2921916"/>
              <a:gd name="connsiteX294" fmla="*/ 4065080 w 6420707"/>
              <a:gd name="connsiteY294" fmla="*/ 2406710 h 2921916"/>
              <a:gd name="connsiteX295" fmla="*/ 4059746 w 6420707"/>
              <a:gd name="connsiteY295" fmla="*/ 2406710 h 2921916"/>
              <a:gd name="connsiteX296" fmla="*/ 4083558 w 6420707"/>
              <a:gd name="connsiteY296" fmla="*/ 2356799 h 2921916"/>
              <a:gd name="connsiteX297" fmla="*/ 4097941 w 6420707"/>
              <a:gd name="connsiteY297" fmla="*/ 2275265 h 2921916"/>
              <a:gd name="connsiteX298" fmla="*/ 4119467 w 6420707"/>
              <a:gd name="connsiteY298" fmla="*/ 2111435 h 2921916"/>
              <a:gd name="connsiteX299" fmla="*/ 4143851 w 6420707"/>
              <a:gd name="connsiteY299" fmla="*/ 2024376 h 2921916"/>
              <a:gd name="connsiteX300" fmla="*/ 4214718 w 6420707"/>
              <a:gd name="connsiteY300" fmla="*/ 1973512 h 2921916"/>
              <a:gd name="connsiteX301" fmla="*/ 4268534 w 6420707"/>
              <a:gd name="connsiteY301" fmla="*/ 1904837 h 2921916"/>
              <a:gd name="connsiteX302" fmla="*/ 4294728 w 6420707"/>
              <a:gd name="connsiteY302" fmla="*/ 1891502 h 2921916"/>
              <a:gd name="connsiteX303" fmla="*/ 4343496 w 6420707"/>
              <a:gd name="connsiteY303" fmla="*/ 1878358 h 2921916"/>
              <a:gd name="connsiteX304" fmla="*/ 4312730 w 6420707"/>
              <a:gd name="connsiteY304" fmla="*/ 1851878 h 2921916"/>
              <a:gd name="connsiteX305" fmla="*/ 4222719 w 6420707"/>
              <a:gd name="connsiteY305" fmla="*/ 1883977 h 2921916"/>
              <a:gd name="connsiteX306" fmla="*/ 4243483 w 6420707"/>
              <a:gd name="connsiteY306" fmla="*/ 1782727 h 2921916"/>
              <a:gd name="connsiteX307" fmla="*/ 4281869 w 6420707"/>
              <a:gd name="connsiteY307" fmla="*/ 1686905 h 2921916"/>
              <a:gd name="connsiteX308" fmla="*/ 4259295 w 6420707"/>
              <a:gd name="connsiteY308" fmla="*/ 1659092 h 2921916"/>
              <a:gd name="connsiteX309" fmla="*/ 4213670 w 6420707"/>
              <a:gd name="connsiteY309" fmla="*/ 1754152 h 2921916"/>
              <a:gd name="connsiteX310" fmla="*/ 4194334 w 6420707"/>
              <a:gd name="connsiteY310" fmla="*/ 1785679 h 2921916"/>
              <a:gd name="connsiteX311" fmla="*/ 4182618 w 6420707"/>
              <a:gd name="connsiteY311" fmla="*/ 1772821 h 2921916"/>
              <a:gd name="connsiteX312" fmla="*/ 4178618 w 6420707"/>
              <a:gd name="connsiteY312" fmla="*/ 1748341 h 2921916"/>
              <a:gd name="connsiteX313" fmla="*/ 4151090 w 6420707"/>
              <a:gd name="connsiteY313" fmla="*/ 1753485 h 2921916"/>
              <a:gd name="connsiteX314" fmla="*/ 4130040 w 6420707"/>
              <a:gd name="connsiteY314" fmla="*/ 1738912 h 2921916"/>
              <a:gd name="connsiteX315" fmla="*/ 4103751 w 6420707"/>
              <a:gd name="connsiteY315" fmla="*/ 1774726 h 2921916"/>
              <a:gd name="connsiteX316" fmla="*/ 4079272 w 6420707"/>
              <a:gd name="connsiteY316" fmla="*/ 1751008 h 2921916"/>
              <a:gd name="connsiteX317" fmla="*/ 4050887 w 6420707"/>
              <a:gd name="connsiteY317" fmla="*/ 1813588 h 2921916"/>
              <a:gd name="connsiteX318" fmla="*/ 4047363 w 6420707"/>
              <a:gd name="connsiteY318" fmla="*/ 1854736 h 2921916"/>
              <a:gd name="connsiteX319" fmla="*/ 4037171 w 6420707"/>
              <a:gd name="connsiteY319" fmla="*/ 1938175 h 2921916"/>
              <a:gd name="connsiteX320" fmla="*/ 4041743 w 6420707"/>
              <a:gd name="connsiteY320" fmla="*/ 1977989 h 2921916"/>
              <a:gd name="connsiteX321" fmla="*/ 4021741 w 6420707"/>
              <a:gd name="connsiteY321" fmla="*/ 2044378 h 2921916"/>
              <a:gd name="connsiteX322" fmla="*/ 3962495 w 6420707"/>
              <a:gd name="connsiteY322" fmla="*/ 2216305 h 2921916"/>
              <a:gd name="connsiteX323" fmla="*/ 3948589 w 6420707"/>
              <a:gd name="connsiteY323" fmla="*/ 2207828 h 2921916"/>
              <a:gd name="connsiteX324" fmla="*/ 3934206 w 6420707"/>
              <a:gd name="connsiteY324" fmla="*/ 2201827 h 2921916"/>
              <a:gd name="connsiteX325" fmla="*/ 3916204 w 6420707"/>
              <a:gd name="connsiteY325" fmla="*/ 2196207 h 2921916"/>
              <a:gd name="connsiteX326" fmla="*/ 3905631 w 6420707"/>
              <a:gd name="connsiteY326" fmla="*/ 2195636 h 2921916"/>
              <a:gd name="connsiteX327" fmla="*/ 3893534 w 6420707"/>
              <a:gd name="connsiteY327" fmla="*/ 2193635 h 2921916"/>
              <a:gd name="connsiteX328" fmla="*/ 3883057 w 6420707"/>
              <a:gd name="connsiteY328" fmla="*/ 2194683 h 2921916"/>
              <a:gd name="connsiteX329" fmla="*/ 3893915 w 6420707"/>
              <a:gd name="connsiteY329" fmla="*/ 2187063 h 2921916"/>
              <a:gd name="connsiteX330" fmla="*/ 3923252 w 6420707"/>
              <a:gd name="connsiteY330" fmla="*/ 2173157 h 2921916"/>
              <a:gd name="connsiteX331" fmla="*/ 3934778 w 6420707"/>
              <a:gd name="connsiteY331" fmla="*/ 2161631 h 2921916"/>
              <a:gd name="connsiteX332" fmla="*/ 3972020 w 6420707"/>
              <a:gd name="connsiteY332" fmla="*/ 2130389 h 2921916"/>
              <a:gd name="connsiteX333" fmla="*/ 3922967 w 6420707"/>
              <a:gd name="connsiteY333" fmla="*/ 2141629 h 2921916"/>
              <a:gd name="connsiteX334" fmla="*/ 3877913 w 6420707"/>
              <a:gd name="connsiteY334" fmla="*/ 2167251 h 2921916"/>
              <a:gd name="connsiteX335" fmla="*/ 3906869 w 6420707"/>
              <a:gd name="connsiteY335" fmla="*/ 2144867 h 2921916"/>
              <a:gd name="connsiteX336" fmla="*/ 3936968 w 6420707"/>
              <a:gd name="connsiteY336" fmla="*/ 2129246 h 2921916"/>
              <a:gd name="connsiteX337" fmla="*/ 3971735 w 6420707"/>
              <a:gd name="connsiteY337" fmla="*/ 2103148 h 2921916"/>
              <a:gd name="connsiteX338" fmla="*/ 4003072 w 6420707"/>
              <a:gd name="connsiteY338" fmla="*/ 2075525 h 2921916"/>
              <a:gd name="connsiteX339" fmla="*/ 3938969 w 6420707"/>
              <a:gd name="connsiteY339" fmla="*/ 2092480 h 2921916"/>
              <a:gd name="connsiteX340" fmla="*/ 3877056 w 6420707"/>
              <a:gd name="connsiteY340" fmla="*/ 2122960 h 2921916"/>
              <a:gd name="connsiteX341" fmla="*/ 3942017 w 6420707"/>
              <a:gd name="connsiteY341" fmla="*/ 2081240 h 2921916"/>
              <a:gd name="connsiteX342" fmla="*/ 3974497 w 6420707"/>
              <a:gd name="connsiteY342" fmla="*/ 2060381 h 2921916"/>
              <a:gd name="connsiteX343" fmla="*/ 3998309 w 6420707"/>
              <a:gd name="connsiteY343" fmla="*/ 2035615 h 2921916"/>
              <a:gd name="connsiteX344" fmla="*/ 3961734 w 6420707"/>
              <a:gd name="connsiteY344" fmla="*/ 2037806 h 2921916"/>
              <a:gd name="connsiteX345" fmla="*/ 3892391 w 6420707"/>
              <a:gd name="connsiteY345" fmla="*/ 2075430 h 2921916"/>
              <a:gd name="connsiteX346" fmla="*/ 3854387 w 6420707"/>
              <a:gd name="connsiteY346" fmla="*/ 2085431 h 2921916"/>
              <a:gd name="connsiteX347" fmla="*/ 3913822 w 6420707"/>
              <a:gd name="connsiteY347" fmla="*/ 2055904 h 2921916"/>
              <a:gd name="connsiteX348" fmla="*/ 3944874 w 6420707"/>
              <a:gd name="connsiteY348" fmla="*/ 2042759 h 2921916"/>
              <a:gd name="connsiteX349" fmla="*/ 3965162 w 6420707"/>
              <a:gd name="connsiteY349" fmla="*/ 2016375 h 2921916"/>
              <a:gd name="connsiteX350" fmla="*/ 3922776 w 6420707"/>
              <a:gd name="connsiteY350" fmla="*/ 2022281 h 2921916"/>
              <a:gd name="connsiteX351" fmla="*/ 3880676 w 6420707"/>
              <a:gd name="connsiteY351" fmla="*/ 2036663 h 2921916"/>
              <a:gd name="connsiteX352" fmla="*/ 3836289 w 6420707"/>
              <a:gd name="connsiteY352" fmla="*/ 2056285 h 2921916"/>
              <a:gd name="connsiteX353" fmla="*/ 3838289 w 6420707"/>
              <a:gd name="connsiteY353" fmla="*/ 2019518 h 2921916"/>
              <a:gd name="connsiteX354" fmla="*/ 3785807 w 6420707"/>
              <a:gd name="connsiteY354" fmla="*/ 2052189 h 2921916"/>
              <a:gd name="connsiteX355" fmla="*/ 3754565 w 6420707"/>
              <a:gd name="connsiteY355" fmla="*/ 2061047 h 2921916"/>
              <a:gd name="connsiteX356" fmla="*/ 3710464 w 6420707"/>
              <a:gd name="connsiteY356" fmla="*/ 2089146 h 2921916"/>
              <a:gd name="connsiteX357" fmla="*/ 3691223 w 6420707"/>
              <a:gd name="connsiteY357" fmla="*/ 2122293 h 2921916"/>
              <a:gd name="connsiteX358" fmla="*/ 3686842 w 6420707"/>
              <a:gd name="connsiteY358" fmla="*/ 2164298 h 2921916"/>
              <a:gd name="connsiteX359" fmla="*/ 3639884 w 6420707"/>
              <a:gd name="connsiteY359" fmla="*/ 2207828 h 2921916"/>
              <a:gd name="connsiteX360" fmla="*/ 3595402 w 6420707"/>
              <a:gd name="connsiteY360" fmla="*/ 2236212 h 2921916"/>
              <a:gd name="connsiteX361" fmla="*/ 3585210 w 6420707"/>
              <a:gd name="connsiteY361" fmla="*/ 2233450 h 2921916"/>
              <a:gd name="connsiteX362" fmla="*/ 3588734 w 6420707"/>
              <a:gd name="connsiteY362" fmla="*/ 2240117 h 2921916"/>
              <a:gd name="connsiteX363" fmla="*/ 3503390 w 6420707"/>
              <a:gd name="connsiteY363" fmla="*/ 2283361 h 2921916"/>
              <a:gd name="connsiteX364" fmla="*/ 3501771 w 6420707"/>
              <a:gd name="connsiteY364" fmla="*/ 2257548 h 2921916"/>
              <a:gd name="connsiteX365" fmla="*/ 3485484 w 6420707"/>
              <a:gd name="connsiteY365" fmla="*/ 2222115 h 2921916"/>
              <a:gd name="connsiteX366" fmla="*/ 3455003 w 6420707"/>
              <a:gd name="connsiteY366" fmla="*/ 2113435 h 2921916"/>
              <a:gd name="connsiteX367" fmla="*/ 3436715 w 6420707"/>
              <a:gd name="connsiteY367" fmla="*/ 2050093 h 2921916"/>
              <a:gd name="connsiteX368" fmla="*/ 3467576 w 6420707"/>
              <a:gd name="connsiteY368" fmla="*/ 2016280 h 2921916"/>
              <a:gd name="connsiteX369" fmla="*/ 3507105 w 6420707"/>
              <a:gd name="connsiteY369" fmla="*/ 1979989 h 2921916"/>
              <a:gd name="connsiteX370" fmla="*/ 3529013 w 6420707"/>
              <a:gd name="connsiteY370" fmla="*/ 1953700 h 2921916"/>
              <a:gd name="connsiteX371" fmla="*/ 3576828 w 6420707"/>
              <a:gd name="connsiteY371" fmla="*/ 1937794 h 2921916"/>
              <a:gd name="connsiteX372" fmla="*/ 3625691 w 6420707"/>
              <a:gd name="connsiteY372" fmla="*/ 1926268 h 2921916"/>
              <a:gd name="connsiteX373" fmla="*/ 3649409 w 6420707"/>
              <a:gd name="connsiteY373" fmla="*/ 1912457 h 2921916"/>
              <a:gd name="connsiteX374" fmla="*/ 3675221 w 6420707"/>
              <a:gd name="connsiteY374" fmla="*/ 1907599 h 2921916"/>
              <a:gd name="connsiteX375" fmla="*/ 3699986 w 6420707"/>
              <a:gd name="connsiteY375" fmla="*/ 1898265 h 2921916"/>
              <a:gd name="connsiteX376" fmla="*/ 3737420 w 6420707"/>
              <a:gd name="connsiteY376" fmla="*/ 1868356 h 2921916"/>
              <a:gd name="connsiteX377" fmla="*/ 3761422 w 6420707"/>
              <a:gd name="connsiteY377" fmla="*/ 1851021 h 2921916"/>
              <a:gd name="connsiteX378" fmla="*/ 3717989 w 6420707"/>
              <a:gd name="connsiteY378" fmla="*/ 1850735 h 2921916"/>
              <a:gd name="connsiteX379" fmla="*/ 3698367 w 6420707"/>
              <a:gd name="connsiteY379" fmla="*/ 1851878 h 2921916"/>
              <a:gd name="connsiteX380" fmla="*/ 3644551 w 6420707"/>
              <a:gd name="connsiteY380" fmla="*/ 1862260 h 2921916"/>
              <a:gd name="connsiteX381" fmla="*/ 3733895 w 6420707"/>
              <a:gd name="connsiteY381" fmla="*/ 1803682 h 2921916"/>
              <a:gd name="connsiteX382" fmla="*/ 3681222 w 6420707"/>
              <a:gd name="connsiteY382" fmla="*/ 1809111 h 2921916"/>
              <a:gd name="connsiteX383" fmla="*/ 3645884 w 6420707"/>
              <a:gd name="connsiteY383" fmla="*/ 1823303 h 2921916"/>
              <a:gd name="connsiteX384" fmla="*/ 3610356 w 6420707"/>
              <a:gd name="connsiteY384" fmla="*/ 1831685 h 2921916"/>
              <a:gd name="connsiteX385" fmla="*/ 3639217 w 6420707"/>
              <a:gd name="connsiteY385" fmla="*/ 1800253 h 2921916"/>
              <a:gd name="connsiteX386" fmla="*/ 3661315 w 6420707"/>
              <a:gd name="connsiteY386" fmla="*/ 1764534 h 2921916"/>
              <a:gd name="connsiteX387" fmla="*/ 3611499 w 6420707"/>
              <a:gd name="connsiteY387" fmla="*/ 1786822 h 2921916"/>
              <a:gd name="connsiteX388" fmla="*/ 3564636 w 6420707"/>
              <a:gd name="connsiteY388" fmla="*/ 1816636 h 2921916"/>
              <a:gd name="connsiteX389" fmla="*/ 3557683 w 6420707"/>
              <a:gd name="connsiteY389" fmla="*/ 1797205 h 2921916"/>
              <a:gd name="connsiteX390" fmla="*/ 3576066 w 6420707"/>
              <a:gd name="connsiteY390" fmla="*/ 1770630 h 2921916"/>
              <a:gd name="connsiteX391" fmla="*/ 3574542 w 6420707"/>
              <a:gd name="connsiteY391" fmla="*/ 1739388 h 2921916"/>
              <a:gd name="connsiteX392" fmla="*/ 3540824 w 6420707"/>
              <a:gd name="connsiteY392" fmla="*/ 1760248 h 2921916"/>
              <a:gd name="connsiteX393" fmla="*/ 3515487 w 6420707"/>
              <a:gd name="connsiteY393" fmla="*/ 1791966 h 2921916"/>
              <a:gd name="connsiteX394" fmla="*/ 3492055 w 6420707"/>
              <a:gd name="connsiteY394" fmla="*/ 1826827 h 2921916"/>
              <a:gd name="connsiteX395" fmla="*/ 3482816 w 6420707"/>
              <a:gd name="connsiteY395" fmla="*/ 1857117 h 2921916"/>
              <a:gd name="connsiteX396" fmla="*/ 3459004 w 6420707"/>
              <a:gd name="connsiteY396" fmla="*/ 1880358 h 2921916"/>
              <a:gd name="connsiteX397" fmla="*/ 3450146 w 6420707"/>
              <a:gd name="connsiteY397" fmla="*/ 1897693 h 2921916"/>
              <a:gd name="connsiteX398" fmla="*/ 3417284 w 6420707"/>
              <a:gd name="connsiteY398" fmla="*/ 1932364 h 2921916"/>
              <a:gd name="connsiteX399" fmla="*/ 3413379 w 6420707"/>
              <a:gd name="connsiteY399" fmla="*/ 1936079 h 2921916"/>
              <a:gd name="connsiteX400" fmla="*/ 3437477 w 6420707"/>
              <a:gd name="connsiteY400" fmla="*/ 1862165 h 2921916"/>
              <a:gd name="connsiteX401" fmla="*/ 3461576 w 6420707"/>
              <a:gd name="connsiteY401" fmla="*/ 1756723 h 2921916"/>
              <a:gd name="connsiteX402" fmla="*/ 3534061 w 6420707"/>
              <a:gd name="connsiteY402" fmla="*/ 1535172 h 2921916"/>
              <a:gd name="connsiteX403" fmla="*/ 3624834 w 6420707"/>
              <a:gd name="connsiteY403" fmla="*/ 1449066 h 2921916"/>
              <a:gd name="connsiteX404" fmla="*/ 3654647 w 6420707"/>
              <a:gd name="connsiteY404" fmla="*/ 1354768 h 2921916"/>
              <a:gd name="connsiteX405" fmla="*/ 3627977 w 6420707"/>
              <a:gd name="connsiteY405" fmla="*/ 1323241 h 2921916"/>
              <a:gd name="connsiteX406" fmla="*/ 3605689 w 6420707"/>
              <a:gd name="connsiteY406" fmla="*/ 1291522 h 2921916"/>
              <a:gd name="connsiteX407" fmla="*/ 3572828 w 6420707"/>
              <a:gd name="connsiteY407" fmla="*/ 1283140 h 2921916"/>
              <a:gd name="connsiteX408" fmla="*/ 3553492 w 6420707"/>
              <a:gd name="connsiteY408" fmla="*/ 1282950 h 2921916"/>
              <a:gd name="connsiteX409" fmla="*/ 3538823 w 6420707"/>
              <a:gd name="connsiteY409" fmla="*/ 1291427 h 2921916"/>
              <a:gd name="connsiteX410" fmla="*/ 3522059 w 6420707"/>
              <a:gd name="connsiteY410" fmla="*/ 1290284 h 2921916"/>
              <a:gd name="connsiteX411" fmla="*/ 3480435 w 6420707"/>
              <a:gd name="connsiteY411" fmla="*/ 1305905 h 2921916"/>
              <a:gd name="connsiteX412" fmla="*/ 3468624 w 6420707"/>
              <a:gd name="connsiteY412" fmla="*/ 1341529 h 2921916"/>
              <a:gd name="connsiteX413" fmla="*/ 3457575 w 6420707"/>
              <a:gd name="connsiteY413" fmla="*/ 1375342 h 2921916"/>
              <a:gd name="connsiteX414" fmla="*/ 3445955 w 6420707"/>
              <a:gd name="connsiteY414" fmla="*/ 1462782 h 2921916"/>
              <a:gd name="connsiteX415" fmla="*/ 3418713 w 6420707"/>
              <a:gd name="connsiteY415" fmla="*/ 1532410 h 2921916"/>
              <a:gd name="connsiteX416" fmla="*/ 3406426 w 6420707"/>
              <a:gd name="connsiteY416" fmla="*/ 1578606 h 2921916"/>
              <a:gd name="connsiteX417" fmla="*/ 3363087 w 6420707"/>
              <a:gd name="connsiteY417" fmla="*/ 1664617 h 2921916"/>
              <a:gd name="connsiteX418" fmla="*/ 3284601 w 6420707"/>
              <a:gd name="connsiteY418" fmla="*/ 1842448 h 2921916"/>
              <a:gd name="connsiteX419" fmla="*/ 3260598 w 6420707"/>
              <a:gd name="connsiteY419" fmla="*/ 1928650 h 2921916"/>
              <a:gd name="connsiteX420" fmla="*/ 3259551 w 6420707"/>
              <a:gd name="connsiteY420" fmla="*/ 2048093 h 2921916"/>
              <a:gd name="connsiteX421" fmla="*/ 3241834 w 6420707"/>
              <a:gd name="connsiteY421" fmla="*/ 2059142 h 2921916"/>
              <a:gd name="connsiteX422" fmla="*/ 3206877 w 6420707"/>
              <a:gd name="connsiteY422" fmla="*/ 2084955 h 2921916"/>
              <a:gd name="connsiteX423" fmla="*/ 3171920 w 6420707"/>
              <a:gd name="connsiteY423" fmla="*/ 2110768 h 2921916"/>
              <a:gd name="connsiteX424" fmla="*/ 3141917 w 6420707"/>
              <a:gd name="connsiteY424" fmla="*/ 2162393 h 2921916"/>
              <a:gd name="connsiteX425" fmla="*/ 3125629 w 6420707"/>
              <a:gd name="connsiteY425" fmla="*/ 2172014 h 2921916"/>
              <a:gd name="connsiteX426" fmla="*/ 3119914 w 6420707"/>
              <a:gd name="connsiteY426" fmla="*/ 2162584 h 2921916"/>
              <a:gd name="connsiteX427" fmla="*/ 3104388 w 6420707"/>
              <a:gd name="connsiteY427" fmla="*/ 2147534 h 2921916"/>
              <a:gd name="connsiteX428" fmla="*/ 3085814 w 6420707"/>
              <a:gd name="connsiteY428" fmla="*/ 2137628 h 2921916"/>
              <a:gd name="connsiteX429" fmla="*/ 3076004 w 6420707"/>
              <a:gd name="connsiteY429" fmla="*/ 2134961 h 2921916"/>
              <a:gd name="connsiteX430" fmla="*/ 3073908 w 6420707"/>
              <a:gd name="connsiteY430" fmla="*/ 2134199 h 2921916"/>
              <a:gd name="connsiteX431" fmla="*/ 3028188 w 6420707"/>
              <a:gd name="connsiteY431" fmla="*/ 2123245 h 2921916"/>
              <a:gd name="connsiteX432" fmla="*/ 3024092 w 6420707"/>
              <a:gd name="connsiteY432" fmla="*/ 2123245 h 2921916"/>
              <a:gd name="connsiteX433" fmla="*/ 3024092 w 6420707"/>
              <a:gd name="connsiteY433" fmla="*/ 2122674 h 2921916"/>
              <a:gd name="connsiteX434" fmla="*/ 3032855 w 6420707"/>
              <a:gd name="connsiteY434" fmla="*/ 2123055 h 2921916"/>
              <a:gd name="connsiteX435" fmla="*/ 3060287 w 6420707"/>
              <a:gd name="connsiteY435" fmla="*/ 2128008 h 2921916"/>
              <a:gd name="connsiteX436" fmla="*/ 3032855 w 6420707"/>
              <a:gd name="connsiteY436" fmla="*/ 2122674 h 2921916"/>
              <a:gd name="connsiteX437" fmla="*/ 3023997 w 6420707"/>
              <a:gd name="connsiteY437" fmla="*/ 2122198 h 2921916"/>
              <a:gd name="connsiteX438" fmla="*/ 3023807 w 6420707"/>
              <a:gd name="connsiteY438" fmla="*/ 2120102 h 2921916"/>
              <a:gd name="connsiteX439" fmla="*/ 3023521 w 6420707"/>
              <a:gd name="connsiteY439" fmla="*/ 2122198 h 2921916"/>
              <a:gd name="connsiteX440" fmla="*/ 3007233 w 6420707"/>
              <a:gd name="connsiteY440" fmla="*/ 2122007 h 2921916"/>
              <a:gd name="connsiteX441" fmla="*/ 3003137 w 6420707"/>
              <a:gd name="connsiteY441" fmla="*/ 2106005 h 2921916"/>
              <a:gd name="connsiteX442" fmla="*/ 3005614 w 6420707"/>
              <a:gd name="connsiteY442" fmla="*/ 2122007 h 2921916"/>
              <a:gd name="connsiteX443" fmla="*/ 2971895 w 6420707"/>
              <a:gd name="connsiteY443" fmla="*/ 2124865 h 2921916"/>
              <a:gd name="connsiteX444" fmla="*/ 2943320 w 6420707"/>
              <a:gd name="connsiteY444" fmla="*/ 1946557 h 2921916"/>
              <a:gd name="connsiteX445" fmla="*/ 2871692 w 6420707"/>
              <a:gd name="connsiteY445" fmla="*/ 1930936 h 2921916"/>
              <a:gd name="connsiteX446" fmla="*/ 2976277 w 6420707"/>
              <a:gd name="connsiteY446" fmla="*/ 1802253 h 2921916"/>
              <a:gd name="connsiteX447" fmla="*/ 3003709 w 6420707"/>
              <a:gd name="connsiteY447" fmla="*/ 1767677 h 2921916"/>
              <a:gd name="connsiteX448" fmla="*/ 3051048 w 6420707"/>
              <a:gd name="connsiteY448" fmla="*/ 1735006 h 2921916"/>
              <a:gd name="connsiteX449" fmla="*/ 3090196 w 6420707"/>
              <a:gd name="connsiteY449" fmla="*/ 1713385 h 2921916"/>
              <a:gd name="connsiteX450" fmla="*/ 3132677 w 6420707"/>
              <a:gd name="connsiteY450" fmla="*/ 1667665 h 2921916"/>
              <a:gd name="connsiteX451" fmla="*/ 3122200 w 6420707"/>
              <a:gd name="connsiteY451" fmla="*/ 1650520 h 2921916"/>
              <a:gd name="connsiteX452" fmla="*/ 3131058 w 6420707"/>
              <a:gd name="connsiteY452" fmla="*/ 1630422 h 2921916"/>
              <a:gd name="connsiteX453" fmla="*/ 3110294 w 6420707"/>
              <a:gd name="connsiteY453" fmla="*/ 1616801 h 2921916"/>
              <a:gd name="connsiteX454" fmla="*/ 3092768 w 6420707"/>
              <a:gd name="connsiteY454" fmla="*/ 1572129 h 2921916"/>
              <a:gd name="connsiteX455" fmla="*/ 3150870 w 6420707"/>
              <a:gd name="connsiteY455" fmla="*/ 1478974 h 2921916"/>
              <a:gd name="connsiteX456" fmla="*/ 3148108 w 6420707"/>
              <a:gd name="connsiteY456" fmla="*/ 1473164 h 2921916"/>
              <a:gd name="connsiteX457" fmla="*/ 3122676 w 6420707"/>
              <a:gd name="connsiteY457" fmla="*/ 1480879 h 2921916"/>
              <a:gd name="connsiteX458" fmla="*/ 3066574 w 6420707"/>
              <a:gd name="connsiteY458" fmla="*/ 1554317 h 2921916"/>
              <a:gd name="connsiteX459" fmla="*/ 3028188 w 6420707"/>
              <a:gd name="connsiteY459" fmla="*/ 1587655 h 2921916"/>
              <a:gd name="connsiteX460" fmla="*/ 2981897 w 6420707"/>
              <a:gd name="connsiteY460" fmla="*/ 1567938 h 2921916"/>
              <a:gd name="connsiteX461" fmla="*/ 2975134 w 6420707"/>
              <a:gd name="connsiteY461" fmla="*/ 1595560 h 2921916"/>
              <a:gd name="connsiteX462" fmla="*/ 2946464 w 6420707"/>
              <a:gd name="connsiteY462" fmla="*/ 1641185 h 2921916"/>
              <a:gd name="connsiteX463" fmla="*/ 2947988 w 6420707"/>
              <a:gd name="connsiteY463" fmla="*/ 1671475 h 2921916"/>
              <a:gd name="connsiteX464" fmla="*/ 2900077 w 6420707"/>
              <a:gd name="connsiteY464" fmla="*/ 1740721 h 2921916"/>
              <a:gd name="connsiteX465" fmla="*/ 2690051 w 6420707"/>
              <a:gd name="connsiteY465" fmla="*/ 1905980 h 2921916"/>
              <a:gd name="connsiteX466" fmla="*/ 2651665 w 6420707"/>
              <a:gd name="connsiteY466" fmla="*/ 1946176 h 2921916"/>
              <a:gd name="connsiteX467" fmla="*/ 2616803 w 6420707"/>
              <a:gd name="connsiteY467" fmla="*/ 1989800 h 2921916"/>
              <a:gd name="connsiteX468" fmla="*/ 2610041 w 6420707"/>
              <a:gd name="connsiteY468" fmla="*/ 1995134 h 2921916"/>
              <a:gd name="connsiteX469" fmla="*/ 2601659 w 6420707"/>
              <a:gd name="connsiteY469" fmla="*/ 1959320 h 2921916"/>
              <a:gd name="connsiteX470" fmla="*/ 2596325 w 6420707"/>
              <a:gd name="connsiteY470" fmla="*/ 1946557 h 2921916"/>
              <a:gd name="connsiteX471" fmla="*/ 2593086 w 6420707"/>
              <a:gd name="connsiteY471" fmla="*/ 1917982 h 2921916"/>
              <a:gd name="connsiteX472" fmla="*/ 2587371 w 6420707"/>
              <a:gd name="connsiteY472" fmla="*/ 1893502 h 2921916"/>
              <a:gd name="connsiteX473" fmla="*/ 2593848 w 6420707"/>
              <a:gd name="connsiteY473" fmla="*/ 1846258 h 2921916"/>
              <a:gd name="connsiteX474" fmla="*/ 2632615 w 6420707"/>
              <a:gd name="connsiteY474" fmla="*/ 1762057 h 2921916"/>
              <a:gd name="connsiteX475" fmla="*/ 2667191 w 6420707"/>
              <a:gd name="connsiteY475" fmla="*/ 1660140 h 2921916"/>
              <a:gd name="connsiteX476" fmla="*/ 2732722 w 6420707"/>
              <a:gd name="connsiteY476" fmla="*/ 1535648 h 2921916"/>
              <a:gd name="connsiteX477" fmla="*/ 2758154 w 6420707"/>
              <a:gd name="connsiteY477" fmla="*/ 1494405 h 2921916"/>
              <a:gd name="connsiteX478" fmla="*/ 2807589 w 6420707"/>
              <a:gd name="connsiteY478" fmla="*/ 1475641 h 2921916"/>
              <a:gd name="connsiteX479" fmla="*/ 2832354 w 6420707"/>
              <a:gd name="connsiteY479" fmla="*/ 1466306 h 2921916"/>
              <a:gd name="connsiteX480" fmla="*/ 2856547 w 6420707"/>
              <a:gd name="connsiteY480" fmla="*/ 1454781 h 2921916"/>
              <a:gd name="connsiteX481" fmla="*/ 2888456 w 6420707"/>
              <a:gd name="connsiteY481" fmla="*/ 1446018 h 2921916"/>
              <a:gd name="connsiteX482" fmla="*/ 2910745 w 6420707"/>
              <a:gd name="connsiteY482" fmla="*/ 1431349 h 2921916"/>
              <a:gd name="connsiteX483" fmla="*/ 2932176 w 6420707"/>
              <a:gd name="connsiteY483" fmla="*/ 1418110 h 2921916"/>
              <a:gd name="connsiteX484" fmla="*/ 2917127 w 6420707"/>
              <a:gd name="connsiteY484" fmla="*/ 1408775 h 2921916"/>
              <a:gd name="connsiteX485" fmla="*/ 2942177 w 6420707"/>
              <a:gd name="connsiteY485" fmla="*/ 1395821 h 2921916"/>
              <a:gd name="connsiteX486" fmla="*/ 2959322 w 6420707"/>
              <a:gd name="connsiteY486" fmla="*/ 1374199 h 2921916"/>
              <a:gd name="connsiteX487" fmla="*/ 2907221 w 6420707"/>
              <a:gd name="connsiteY487" fmla="*/ 1381819 h 2921916"/>
              <a:gd name="connsiteX488" fmla="*/ 2881122 w 6420707"/>
              <a:gd name="connsiteY488" fmla="*/ 1390297 h 2921916"/>
              <a:gd name="connsiteX489" fmla="*/ 2856738 w 6420707"/>
              <a:gd name="connsiteY489" fmla="*/ 1396107 h 2921916"/>
              <a:gd name="connsiteX490" fmla="*/ 2876645 w 6420707"/>
              <a:gd name="connsiteY490" fmla="*/ 1376200 h 2921916"/>
              <a:gd name="connsiteX491" fmla="*/ 2908268 w 6420707"/>
              <a:gd name="connsiteY491" fmla="*/ 1346482 h 2921916"/>
              <a:gd name="connsiteX492" fmla="*/ 2933129 w 6420707"/>
              <a:gd name="connsiteY492" fmla="*/ 1312477 h 2921916"/>
              <a:gd name="connsiteX493" fmla="*/ 2880551 w 6420707"/>
              <a:gd name="connsiteY493" fmla="*/ 1333051 h 2921916"/>
              <a:gd name="connsiteX494" fmla="*/ 2854262 w 6420707"/>
              <a:gd name="connsiteY494" fmla="*/ 1350958 h 2921916"/>
              <a:gd name="connsiteX495" fmla="*/ 2827782 w 6420707"/>
              <a:gd name="connsiteY495" fmla="*/ 1363055 h 2921916"/>
              <a:gd name="connsiteX496" fmla="*/ 2838641 w 6420707"/>
              <a:gd name="connsiteY496" fmla="*/ 1339433 h 2921916"/>
              <a:gd name="connsiteX497" fmla="*/ 2854738 w 6420707"/>
              <a:gd name="connsiteY497" fmla="*/ 1313335 h 2921916"/>
              <a:gd name="connsiteX498" fmla="*/ 2871311 w 6420707"/>
              <a:gd name="connsiteY498" fmla="*/ 1274282 h 2921916"/>
              <a:gd name="connsiteX499" fmla="*/ 2832449 w 6420707"/>
              <a:gd name="connsiteY499" fmla="*/ 1303333 h 2921916"/>
              <a:gd name="connsiteX500" fmla="*/ 2798731 w 6420707"/>
              <a:gd name="connsiteY500" fmla="*/ 1339433 h 2921916"/>
              <a:gd name="connsiteX501" fmla="*/ 2801779 w 6420707"/>
              <a:gd name="connsiteY501" fmla="*/ 1322288 h 2921916"/>
              <a:gd name="connsiteX502" fmla="*/ 2825972 w 6420707"/>
              <a:gd name="connsiteY502" fmla="*/ 1270853 h 2921916"/>
              <a:gd name="connsiteX503" fmla="*/ 2795969 w 6420707"/>
              <a:gd name="connsiteY503" fmla="*/ 1282664 h 2921916"/>
              <a:gd name="connsiteX504" fmla="*/ 2767965 w 6420707"/>
              <a:gd name="connsiteY504" fmla="*/ 1328003 h 2921916"/>
              <a:gd name="connsiteX505" fmla="*/ 2738628 w 6420707"/>
              <a:gd name="connsiteY505" fmla="*/ 1347815 h 2921916"/>
              <a:gd name="connsiteX506" fmla="*/ 2678621 w 6420707"/>
              <a:gd name="connsiteY506" fmla="*/ 1426396 h 2921916"/>
              <a:gd name="connsiteX507" fmla="*/ 2644902 w 6420707"/>
              <a:gd name="connsiteY507" fmla="*/ 1487071 h 2921916"/>
              <a:gd name="connsiteX508" fmla="*/ 2583466 w 6420707"/>
              <a:gd name="connsiteY508" fmla="*/ 1574320 h 2921916"/>
              <a:gd name="connsiteX509" fmla="*/ 2521744 w 6420707"/>
              <a:gd name="connsiteY509" fmla="*/ 1655663 h 2921916"/>
              <a:gd name="connsiteX510" fmla="*/ 2512028 w 6420707"/>
              <a:gd name="connsiteY510" fmla="*/ 1669570 h 2921916"/>
              <a:gd name="connsiteX511" fmla="*/ 2516315 w 6420707"/>
              <a:gd name="connsiteY511" fmla="*/ 1644233 h 2921916"/>
              <a:gd name="connsiteX512" fmla="*/ 2545271 w 6420707"/>
              <a:gd name="connsiteY512" fmla="*/ 1621849 h 2921916"/>
              <a:gd name="connsiteX513" fmla="*/ 2561939 w 6420707"/>
              <a:gd name="connsiteY513" fmla="*/ 1589655 h 2921916"/>
              <a:gd name="connsiteX514" fmla="*/ 2562892 w 6420707"/>
              <a:gd name="connsiteY514" fmla="*/ 1569176 h 2921916"/>
              <a:gd name="connsiteX515" fmla="*/ 2568035 w 6420707"/>
              <a:gd name="connsiteY515" fmla="*/ 1548507 h 2921916"/>
              <a:gd name="connsiteX516" fmla="*/ 2563559 w 6420707"/>
              <a:gd name="connsiteY516" fmla="*/ 1498310 h 2921916"/>
              <a:gd name="connsiteX517" fmla="*/ 2576322 w 6420707"/>
              <a:gd name="connsiteY517" fmla="*/ 1428778 h 2921916"/>
              <a:gd name="connsiteX518" fmla="*/ 2537841 w 6420707"/>
              <a:gd name="connsiteY518" fmla="*/ 1448971 h 2921916"/>
              <a:gd name="connsiteX519" fmla="*/ 2534126 w 6420707"/>
              <a:gd name="connsiteY519" fmla="*/ 1484975 h 2921916"/>
              <a:gd name="connsiteX520" fmla="*/ 2525459 w 6420707"/>
              <a:gd name="connsiteY520" fmla="*/ 1527171 h 2921916"/>
              <a:gd name="connsiteX521" fmla="*/ 2513934 w 6420707"/>
              <a:gd name="connsiteY521" fmla="*/ 1469545 h 2921916"/>
              <a:gd name="connsiteX522" fmla="*/ 2499074 w 6420707"/>
              <a:gd name="connsiteY522" fmla="*/ 1437731 h 2921916"/>
              <a:gd name="connsiteX523" fmla="*/ 2492693 w 6420707"/>
              <a:gd name="connsiteY523" fmla="*/ 1405537 h 2921916"/>
              <a:gd name="connsiteX524" fmla="*/ 2480501 w 6420707"/>
              <a:gd name="connsiteY524" fmla="*/ 1376962 h 2921916"/>
              <a:gd name="connsiteX525" fmla="*/ 2449544 w 6420707"/>
              <a:gd name="connsiteY525" fmla="*/ 1325241 h 2921916"/>
              <a:gd name="connsiteX526" fmla="*/ 2455545 w 6420707"/>
              <a:gd name="connsiteY526" fmla="*/ 1394964 h 2921916"/>
              <a:gd name="connsiteX527" fmla="*/ 2470880 w 6420707"/>
              <a:gd name="connsiteY527" fmla="*/ 1462591 h 2921916"/>
              <a:gd name="connsiteX528" fmla="*/ 2457450 w 6420707"/>
              <a:gd name="connsiteY528" fmla="*/ 1423063 h 2921916"/>
              <a:gd name="connsiteX529" fmla="*/ 2439067 w 6420707"/>
              <a:gd name="connsiteY529" fmla="*/ 1343624 h 2921916"/>
              <a:gd name="connsiteX530" fmla="*/ 2412206 w 6420707"/>
              <a:gd name="connsiteY530" fmla="*/ 1310572 h 2921916"/>
              <a:gd name="connsiteX531" fmla="*/ 2419350 w 6420707"/>
              <a:gd name="connsiteY531" fmla="*/ 1387058 h 2921916"/>
              <a:gd name="connsiteX532" fmla="*/ 2429161 w 6420707"/>
              <a:gd name="connsiteY532" fmla="*/ 1466782 h 2921916"/>
              <a:gd name="connsiteX533" fmla="*/ 2429351 w 6420707"/>
              <a:gd name="connsiteY533" fmla="*/ 1471069 h 2921916"/>
              <a:gd name="connsiteX534" fmla="*/ 2413064 w 6420707"/>
              <a:gd name="connsiteY534" fmla="*/ 1400869 h 2921916"/>
              <a:gd name="connsiteX535" fmla="*/ 2382584 w 6420707"/>
              <a:gd name="connsiteY535" fmla="*/ 1338957 h 2921916"/>
              <a:gd name="connsiteX536" fmla="*/ 2382584 w 6420707"/>
              <a:gd name="connsiteY536" fmla="*/ 1384963 h 2921916"/>
              <a:gd name="connsiteX537" fmla="*/ 2388680 w 6420707"/>
              <a:gd name="connsiteY537" fmla="*/ 1431635 h 2921916"/>
              <a:gd name="connsiteX538" fmla="*/ 2364677 w 6420707"/>
              <a:gd name="connsiteY538" fmla="*/ 1406108 h 2921916"/>
              <a:gd name="connsiteX539" fmla="*/ 2365724 w 6420707"/>
              <a:gd name="connsiteY539" fmla="*/ 1454686 h 2921916"/>
              <a:gd name="connsiteX540" fmla="*/ 2374773 w 6420707"/>
              <a:gd name="connsiteY540" fmla="*/ 1536315 h 2921916"/>
              <a:gd name="connsiteX541" fmla="*/ 2386489 w 6420707"/>
              <a:gd name="connsiteY541" fmla="*/ 1575082 h 2921916"/>
              <a:gd name="connsiteX542" fmla="*/ 2396490 w 6420707"/>
              <a:gd name="connsiteY542" fmla="*/ 1613086 h 2921916"/>
              <a:gd name="connsiteX543" fmla="*/ 2416874 w 6420707"/>
              <a:gd name="connsiteY543" fmla="*/ 1655854 h 2921916"/>
              <a:gd name="connsiteX544" fmla="*/ 2416112 w 6420707"/>
              <a:gd name="connsiteY544" fmla="*/ 1680619 h 2921916"/>
              <a:gd name="connsiteX545" fmla="*/ 2423827 w 6420707"/>
              <a:gd name="connsiteY545" fmla="*/ 1728053 h 2921916"/>
              <a:gd name="connsiteX546" fmla="*/ 2434971 w 6420707"/>
              <a:gd name="connsiteY546" fmla="*/ 1966559 h 2921916"/>
              <a:gd name="connsiteX547" fmla="*/ 2420398 w 6420707"/>
              <a:gd name="connsiteY547" fmla="*/ 1982085 h 2921916"/>
              <a:gd name="connsiteX548" fmla="*/ 2404586 w 6420707"/>
              <a:gd name="connsiteY548" fmla="*/ 2044378 h 2921916"/>
              <a:gd name="connsiteX549" fmla="*/ 2410682 w 6420707"/>
              <a:gd name="connsiteY549" fmla="*/ 2065143 h 2921916"/>
              <a:gd name="connsiteX550" fmla="*/ 2409063 w 6420707"/>
              <a:gd name="connsiteY550" fmla="*/ 2079335 h 2921916"/>
              <a:gd name="connsiteX551" fmla="*/ 2380583 w 6420707"/>
              <a:gd name="connsiteY551" fmla="*/ 2086860 h 2921916"/>
              <a:gd name="connsiteX552" fmla="*/ 2332482 w 6420707"/>
              <a:gd name="connsiteY552" fmla="*/ 2107815 h 2921916"/>
              <a:gd name="connsiteX553" fmla="*/ 2292096 w 6420707"/>
              <a:gd name="connsiteY553" fmla="*/ 2161155 h 2921916"/>
              <a:gd name="connsiteX554" fmla="*/ 2262378 w 6420707"/>
              <a:gd name="connsiteY554" fmla="*/ 2153725 h 2921916"/>
              <a:gd name="connsiteX555" fmla="*/ 2230565 w 6420707"/>
              <a:gd name="connsiteY555" fmla="*/ 2131818 h 2921916"/>
              <a:gd name="connsiteX556" fmla="*/ 2235327 w 6420707"/>
              <a:gd name="connsiteY556" fmla="*/ 2117340 h 2921916"/>
              <a:gd name="connsiteX557" fmla="*/ 2148269 w 6420707"/>
              <a:gd name="connsiteY557" fmla="*/ 2075144 h 2921916"/>
              <a:gd name="connsiteX558" fmla="*/ 2175034 w 6420707"/>
              <a:gd name="connsiteY558" fmla="*/ 2056380 h 2921916"/>
              <a:gd name="connsiteX559" fmla="*/ 2211515 w 6420707"/>
              <a:gd name="connsiteY559" fmla="*/ 2049998 h 2921916"/>
              <a:gd name="connsiteX560" fmla="*/ 2218182 w 6420707"/>
              <a:gd name="connsiteY560" fmla="*/ 2015422 h 2921916"/>
              <a:gd name="connsiteX561" fmla="*/ 2229136 w 6420707"/>
              <a:gd name="connsiteY561" fmla="*/ 1996087 h 2921916"/>
              <a:gd name="connsiteX562" fmla="*/ 2232374 w 6420707"/>
              <a:gd name="connsiteY562" fmla="*/ 1965035 h 2921916"/>
              <a:gd name="connsiteX563" fmla="*/ 2234089 w 6420707"/>
              <a:gd name="connsiteY563" fmla="*/ 1896836 h 2921916"/>
              <a:gd name="connsiteX564" fmla="*/ 2247138 w 6420707"/>
              <a:gd name="connsiteY564" fmla="*/ 1885025 h 2921916"/>
              <a:gd name="connsiteX565" fmla="*/ 2243138 w 6420707"/>
              <a:gd name="connsiteY565" fmla="*/ 1859212 h 2921916"/>
              <a:gd name="connsiteX566" fmla="*/ 2246948 w 6420707"/>
              <a:gd name="connsiteY566" fmla="*/ 1858546 h 2921916"/>
              <a:gd name="connsiteX567" fmla="*/ 2243138 w 6420707"/>
              <a:gd name="connsiteY567" fmla="*/ 1857879 h 2921916"/>
              <a:gd name="connsiteX568" fmla="*/ 2242757 w 6420707"/>
              <a:gd name="connsiteY568" fmla="*/ 1849211 h 2921916"/>
              <a:gd name="connsiteX569" fmla="*/ 2242090 w 6420707"/>
              <a:gd name="connsiteY569" fmla="*/ 1844735 h 2921916"/>
              <a:gd name="connsiteX570" fmla="*/ 2244947 w 6420707"/>
              <a:gd name="connsiteY570" fmla="*/ 1845020 h 2921916"/>
              <a:gd name="connsiteX571" fmla="*/ 2241899 w 6420707"/>
              <a:gd name="connsiteY571" fmla="*/ 1843591 h 2921916"/>
              <a:gd name="connsiteX572" fmla="*/ 2241042 w 6420707"/>
              <a:gd name="connsiteY572" fmla="*/ 1839305 h 2921916"/>
              <a:gd name="connsiteX573" fmla="*/ 2249615 w 6420707"/>
              <a:gd name="connsiteY573" fmla="*/ 1841686 h 2921916"/>
              <a:gd name="connsiteX574" fmla="*/ 2239994 w 6420707"/>
              <a:gd name="connsiteY574" fmla="*/ 1834638 h 2921916"/>
              <a:gd name="connsiteX575" fmla="*/ 2238470 w 6420707"/>
              <a:gd name="connsiteY575" fmla="*/ 1828447 h 2921916"/>
              <a:gd name="connsiteX576" fmla="*/ 2240471 w 6420707"/>
              <a:gd name="connsiteY576" fmla="*/ 1830066 h 2921916"/>
              <a:gd name="connsiteX577" fmla="*/ 2255711 w 6420707"/>
              <a:gd name="connsiteY577" fmla="*/ 1844163 h 2921916"/>
              <a:gd name="connsiteX578" fmla="*/ 2241518 w 6420707"/>
              <a:gd name="connsiteY578" fmla="*/ 1820922 h 2921916"/>
              <a:gd name="connsiteX579" fmla="*/ 2234375 w 6420707"/>
              <a:gd name="connsiteY579" fmla="*/ 1811968 h 2921916"/>
              <a:gd name="connsiteX580" fmla="*/ 2234184 w 6420707"/>
              <a:gd name="connsiteY580" fmla="*/ 1811016 h 2921916"/>
              <a:gd name="connsiteX581" fmla="*/ 2259521 w 6420707"/>
              <a:gd name="connsiteY581" fmla="*/ 1830161 h 2921916"/>
              <a:gd name="connsiteX582" fmla="*/ 2241709 w 6420707"/>
              <a:gd name="connsiteY582" fmla="*/ 1809968 h 2921916"/>
              <a:gd name="connsiteX583" fmla="*/ 2243519 w 6420707"/>
              <a:gd name="connsiteY583" fmla="*/ 1809968 h 2921916"/>
              <a:gd name="connsiteX584" fmla="*/ 2255615 w 6420707"/>
              <a:gd name="connsiteY584" fmla="*/ 1815397 h 2921916"/>
              <a:gd name="connsiteX585" fmla="*/ 2283428 w 6420707"/>
              <a:gd name="connsiteY585" fmla="*/ 1810635 h 2921916"/>
              <a:gd name="connsiteX586" fmla="*/ 2257425 w 6420707"/>
              <a:gd name="connsiteY586" fmla="*/ 1808349 h 2921916"/>
              <a:gd name="connsiteX587" fmla="*/ 2248472 w 6420707"/>
              <a:gd name="connsiteY587" fmla="*/ 1801967 h 2921916"/>
              <a:gd name="connsiteX588" fmla="*/ 2245043 w 6420707"/>
              <a:gd name="connsiteY588" fmla="*/ 1795776 h 2921916"/>
              <a:gd name="connsiteX589" fmla="*/ 2247900 w 6420707"/>
              <a:gd name="connsiteY589" fmla="*/ 1797681 h 2921916"/>
              <a:gd name="connsiteX590" fmla="*/ 2269046 w 6420707"/>
              <a:gd name="connsiteY590" fmla="*/ 1803967 h 2921916"/>
              <a:gd name="connsiteX591" fmla="*/ 2288096 w 6420707"/>
              <a:gd name="connsiteY591" fmla="*/ 1795490 h 2921916"/>
              <a:gd name="connsiteX592" fmla="*/ 2269522 w 6420707"/>
              <a:gd name="connsiteY592" fmla="*/ 1797871 h 2921916"/>
              <a:gd name="connsiteX593" fmla="*/ 2254377 w 6420707"/>
              <a:gd name="connsiteY593" fmla="*/ 1789204 h 2921916"/>
              <a:gd name="connsiteX594" fmla="*/ 2251424 w 6420707"/>
              <a:gd name="connsiteY594" fmla="*/ 1786441 h 2921916"/>
              <a:gd name="connsiteX595" fmla="*/ 2240661 w 6420707"/>
              <a:gd name="connsiteY595" fmla="*/ 1775107 h 2921916"/>
              <a:gd name="connsiteX596" fmla="*/ 2241042 w 6420707"/>
              <a:gd name="connsiteY596" fmla="*/ 1775107 h 2921916"/>
              <a:gd name="connsiteX597" fmla="*/ 2246852 w 6420707"/>
              <a:gd name="connsiteY597" fmla="*/ 1778155 h 2921916"/>
              <a:gd name="connsiteX598" fmla="*/ 2249710 w 6420707"/>
              <a:gd name="connsiteY598" fmla="*/ 1781965 h 2921916"/>
              <a:gd name="connsiteX599" fmla="*/ 2254472 w 6420707"/>
              <a:gd name="connsiteY599" fmla="*/ 1782917 h 2921916"/>
              <a:gd name="connsiteX600" fmla="*/ 2264474 w 6420707"/>
              <a:gd name="connsiteY600" fmla="*/ 1789299 h 2921916"/>
              <a:gd name="connsiteX601" fmla="*/ 2284095 w 6420707"/>
              <a:gd name="connsiteY601" fmla="*/ 1793871 h 2921916"/>
              <a:gd name="connsiteX602" fmla="*/ 2268093 w 6420707"/>
              <a:gd name="connsiteY602" fmla="*/ 1784536 h 2921916"/>
              <a:gd name="connsiteX603" fmla="*/ 2260378 w 6420707"/>
              <a:gd name="connsiteY603" fmla="*/ 1776535 h 2921916"/>
              <a:gd name="connsiteX604" fmla="*/ 2269522 w 6420707"/>
              <a:gd name="connsiteY604" fmla="*/ 1778821 h 2921916"/>
              <a:gd name="connsiteX605" fmla="*/ 2289143 w 6420707"/>
              <a:gd name="connsiteY605" fmla="*/ 1771011 h 2921916"/>
              <a:gd name="connsiteX606" fmla="*/ 2270855 w 6420707"/>
              <a:gd name="connsiteY606" fmla="*/ 1772725 h 2921916"/>
              <a:gd name="connsiteX607" fmla="*/ 2256187 w 6420707"/>
              <a:gd name="connsiteY607" fmla="*/ 1762057 h 2921916"/>
              <a:gd name="connsiteX608" fmla="*/ 2249710 w 6420707"/>
              <a:gd name="connsiteY608" fmla="*/ 1754533 h 2921916"/>
              <a:gd name="connsiteX609" fmla="*/ 2243233 w 6420707"/>
              <a:gd name="connsiteY609" fmla="*/ 1747103 h 2921916"/>
              <a:gd name="connsiteX610" fmla="*/ 2226374 w 6420707"/>
              <a:gd name="connsiteY610" fmla="*/ 1732244 h 2921916"/>
              <a:gd name="connsiteX611" fmla="*/ 2216182 w 6420707"/>
              <a:gd name="connsiteY611" fmla="*/ 1728148 h 2921916"/>
              <a:gd name="connsiteX612" fmla="*/ 2249424 w 6420707"/>
              <a:gd name="connsiteY612" fmla="*/ 1717385 h 2921916"/>
              <a:gd name="connsiteX613" fmla="*/ 2216944 w 6420707"/>
              <a:gd name="connsiteY613" fmla="*/ 1720147 h 2921916"/>
              <a:gd name="connsiteX614" fmla="*/ 2207038 w 6420707"/>
              <a:gd name="connsiteY614" fmla="*/ 1717576 h 2921916"/>
              <a:gd name="connsiteX615" fmla="*/ 2213991 w 6420707"/>
              <a:gd name="connsiteY615" fmla="*/ 1716433 h 2921916"/>
              <a:gd name="connsiteX616" fmla="*/ 2233803 w 6420707"/>
              <a:gd name="connsiteY616" fmla="*/ 1705860 h 2921916"/>
              <a:gd name="connsiteX617" fmla="*/ 2220849 w 6420707"/>
              <a:gd name="connsiteY617" fmla="*/ 1710051 h 2921916"/>
              <a:gd name="connsiteX618" fmla="*/ 2220944 w 6420707"/>
              <a:gd name="connsiteY618" fmla="*/ 1709384 h 2921916"/>
              <a:gd name="connsiteX619" fmla="*/ 2188655 w 6420707"/>
              <a:gd name="connsiteY619" fmla="*/ 1707765 h 2921916"/>
              <a:gd name="connsiteX620" fmla="*/ 2201323 w 6420707"/>
              <a:gd name="connsiteY620" fmla="*/ 1698716 h 2921916"/>
              <a:gd name="connsiteX621" fmla="*/ 2199513 w 6420707"/>
              <a:gd name="connsiteY621" fmla="*/ 1697287 h 2921916"/>
              <a:gd name="connsiteX622" fmla="*/ 2202656 w 6420707"/>
              <a:gd name="connsiteY622" fmla="*/ 1695287 h 2921916"/>
              <a:gd name="connsiteX623" fmla="*/ 2212372 w 6420707"/>
              <a:gd name="connsiteY623" fmla="*/ 1684048 h 2921916"/>
              <a:gd name="connsiteX624" fmla="*/ 2187988 w 6420707"/>
              <a:gd name="connsiteY624" fmla="*/ 1692430 h 2921916"/>
              <a:gd name="connsiteX625" fmla="*/ 2157984 w 6420707"/>
              <a:gd name="connsiteY625" fmla="*/ 1689096 h 2921916"/>
              <a:gd name="connsiteX626" fmla="*/ 2154460 w 6420707"/>
              <a:gd name="connsiteY626" fmla="*/ 1690239 h 2921916"/>
              <a:gd name="connsiteX627" fmla="*/ 2149983 w 6420707"/>
              <a:gd name="connsiteY627" fmla="*/ 1688143 h 2921916"/>
              <a:gd name="connsiteX628" fmla="*/ 2152174 w 6420707"/>
              <a:gd name="connsiteY628" fmla="*/ 1685476 h 2921916"/>
              <a:gd name="connsiteX629" fmla="*/ 2155603 w 6420707"/>
              <a:gd name="connsiteY629" fmla="*/ 1684333 h 2921916"/>
              <a:gd name="connsiteX630" fmla="*/ 2165318 w 6420707"/>
              <a:gd name="connsiteY630" fmla="*/ 1685286 h 2921916"/>
              <a:gd name="connsiteX631" fmla="*/ 2162556 w 6420707"/>
              <a:gd name="connsiteY631" fmla="*/ 1682238 h 2921916"/>
              <a:gd name="connsiteX632" fmla="*/ 2183225 w 6420707"/>
              <a:gd name="connsiteY632" fmla="*/ 1673570 h 2921916"/>
              <a:gd name="connsiteX633" fmla="*/ 2164175 w 6420707"/>
              <a:gd name="connsiteY633" fmla="*/ 1676142 h 2921916"/>
              <a:gd name="connsiteX634" fmla="*/ 2164271 w 6420707"/>
              <a:gd name="connsiteY634" fmla="*/ 1676047 h 2921916"/>
              <a:gd name="connsiteX635" fmla="*/ 2178463 w 6420707"/>
              <a:gd name="connsiteY635" fmla="*/ 1662235 h 2921916"/>
              <a:gd name="connsiteX636" fmla="*/ 2163699 w 6420707"/>
              <a:gd name="connsiteY636" fmla="*/ 1670713 h 2921916"/>
              <a:gd name="connsiteX637" fmla="*/ 2162175 w 6420707"/>
              <a:gd name="connsiteY637" fmla="*/ 1665950 h 2921916"/>
              <a:gd name="connsiteX638" fmla="*/ 2150745 w 6420707"/>
              <a:gd name="connsiteY638" fmla="*/ 1668522 h 2921916"/>
              <a:gd name="connsiteX639" fmla="*/ 2166747 w 6420707"/>
              <a:gd name="connsiteY639" fmla="*/ 1650424 h 2921916"/>
              <a:gd name="connsiteX640" fmla="*/ 2137410 w 6420707"/>
              <a:gd name="connsiteY640" fmla="*/ 1664617 h 2921916"/>
              <a:gd name="connsiteX641" fmla="*/ 2129409 w 6420707"/>
              <a:gd name="connsiteY641" fmla="*/ 1665474 h 2921916"/>
              <a:gd name="connsiteX642" fmla="*/ 2123694 w 6420707"/>
              <a:gd name="connsiteY642" fmla="*/ 1645948 h 2921916"/>
              <a:gd name="connsiteX643" fmla="*/ 2098834 w 6420707"/>
              <a:gd name="connsiteY643" fmla="*/ 1664998 h 2921916"/>
              <a:gd name="connsiteX644" fmla="*/ 2095976 w 6420707"/>
              <a:gd name="connsiteY644" fmla="*/ 1662331 h 2921916"/>
              <a:gd name="connsiteX645" fmla="*/ 2070068 w 6420707"/>
              <a:gd name="connsiteY645" fmla="*/ 1663093 h 2921916"/>
              <a:gd name="connsiteX646" fmla="*/ 2048637 w 6420707"/>
              <a:gd name="connsiteY646" fmla="*/ 1663283 h 2921916"/>
              <a:gd name="connsiteX647" fmla="*/ 2039303 w 6420707"/>
              <a:gd name="connsiteY647" fmla="*/ 1666045 h 2921916"/>
              <a:gd name="connsiteX648" fmla="*/ 2035207 w 6420707"/>
              <a:gd name="connsiteY648" fmla="*/ 1670236 h 2921916"/>
              <a:gd name="connsiteX649" fmla="*/ 2023015 w 6420707"/>
              <a:gd name="connsiteY649" fmla="*/ 1669379 h 2921916"/>
              <a:gd name="connsiteX650" fmla="*/ 2022443 w 6420707"/>
              <a:gd name="connsiteY650" fmla="*/ 1668998 h 2921916"/>
              <a:gd name="connsiteX651" fmla="*/ 2022253 w 6420707"/>
              <a:gd name="connsiteY651" fmla="*/ 1669093 h 2921916"/>
              <a:gd name="connsiteX652" fmla="*/ 2017395 w 6420707"/>
              <a:gd name="connsiteY652" fmla="*/ 1666331 h 2921916"/>
              <a:gd name="connsiteX653" fmla="*/ 2020729 w 6420707"/>
              <a:gd name="connsiteY653" fmla="*/ 1670141 h 2921916"/>
              <a:gd name="connsiteX654" fmla="*/ 2016538 w 6420707"/>
              <a:gd name="connsiteY654" fmla="*/ 1676047 h 2921916"/>
              <a:gd name="connsiteX655" fmla="*/ 2009013 w 6420707"/>
              <a:gd name="connsiteY655" fmla="*/ 1679952 h 2921916"/>
              <a:gd name="connsiteX656" fmla="*/ 2005298 w 6420707"/>
              <a:gd name="connsiteY656" fmla="*/ 1682047 h 2921916"/>
              <a:gd name="connsiteX657" fmla="*/ 1998821 w 6420707"/>
              <a:gd name="connsiteY657" fmla="*/ 1679666 h 2921916"/>
              <a:gd name="connsiteX658" fmla="*/ 2001488 w 6420707"/>
              <a:gd name="connsiteY658" fmla="*/ 1682238 h 2921916"/>
              <a:gd name="connsiteX659" fmla="*/ 1998726 w 6420707"/>
              <a:gd name="connsiteY659" fmla="*/ 1688239 h 2921916"/>
              <a:gd name="connsiteX660" fmla="*/ 1992916 w 6420707"/>
              <a:gd name="connsiteY660" fmla="*/ 1696144 h 2921916"/>
              <a:gd name="connsiteX661" fmla="*/ 1979962 w 6420707"/>
              <a:gd name="connsiteY661" fmla="*/ 1701574 h 2921916"/>
              <a:gd name="connsiteX662" fmla="*/ 1957769 w 6420707"/>
              <a:gd name="connsiteY662" fmla="*/ 1730720 h 2921916"/>
              <a:gd name="connsiteX663" fmla="*/ 1947482 w 6420707"/>
              <a:gd name="connsiteY663" fmla="*/ 1727101 h 2921916"/>
              <a:gd name="connsiteX664" fmla="*/ 1913858 w 6420707"/>
              <a:gd name="connsiteY664" fmla="*/ 1763391 h 2921916"/>
              <a:gd name="connsiteX665" fmla="*/ 1882140 w 6420707"/>
              <a:gd name="connsiteY665" fmla="*/ 1894931 h 2921916"/>
              <a:gd name="connsiteX666" fmla="*/ 1854518 w 6420707"/>
              <a:gd name="connsiteY666" fmla="*/ 1927507 h 2921916"/>
              <a:gd name="connsiteX667" fmla="*/ 1846707 w 6420707"/>
              <a:gd name="connsiteY667" fmla="*/ 1940270 h 2921916"/>
              <a:gd name="connsiteX668" fmla="*/ 1831848 w 6420707"/>
              <a:gd name="connsiteY668" fmla="*/ 1928173 h 2921916"/>
              <a:gd name="connsiteX669" fmla="*/ 1804130 w 6420707"/>
              <a:gd name="connsiteY669" fmla="*/ 1900741 h 2921916"/>
              <a:gd name="connsiteX670" fmla="*/ 1783937 w 6420707"/>
              <a:gd name="connsiteY670" fmla="*/ 1871214 h 2921916"/>
              <a:gd name="connsiteX671" fmla="*/ 1766602 w 6420707"/>
              <a:gd name="connsiteY671" fmla="*/ 1860927 h 2921916"/>
              <a:gd name="connsiteX672" fmla="*/ 1754124 w 6420707"/>
              <a:gd name="connsiteY672" fmla="*/ 1849973 h 2921916"/>
              <a:gd name="connsiteX673" fmla="*/ 1733741 w 6420707"/>
              <a:gd name="connsiteY673" fmla="*/ 1845782 h 2921916"/>
              <a:gd name="connsiteX674" fmla="*/ 1749457 w 6420707"/>
              <a:gd name="connsiteY674" fmla="*/ 1813397 h 2921916"/>
              <a:gd name="connsiteX675" fmla="*/ 1802320 w 6420707"/>
              <a:gd name="connsiteY675" fmla="*/ 1760914 h 2921916"/>
              <a:gd name="connsiteX676" fmla="*/ 1855565 w 6420707"/>
              <a:gd name="connsiteY676" fmla="*/ 1703193 h 2921916"/>
              <a:gd name="connsiteX677" fmla="*/ 1872520 w 6420707"/>
              <a:gd name="connsiteY677" fmla="*/ 1675666 h 2921916"/>
              <a:gd name="connsiteX678" fmla="*/ 1902809 w 6420707"/>
              <a:gd name="connsiteY678" fmla="*/ 1646519 h 2921916"/>
              <a:gd name="connsiteX679" fmla="*/ 1993868 w 6420707"/>
              <a:gd name="connsiteY679" fmla="*/ 1559080 h 2921916"/>
              <a:gd name="connsiteX680" fmla="*/ 2033778 w 6420707"/>
              <a:gd name="connsiteY680" fmla="*/ 1493833 h 2921916"/>
              <a:gd name="connsiteX681" fmla="*/ 2099310 w 6420707"/>
              <a:gd name="connsiteY681" fmla="*/ 1341243 h 2921916"/>
              <a:gd name="connsiteX682" fmla="*/ 2127885 w 6420707"/>
              <a:gd name="connsiteY682" fmla="*/ 1264090 h 2921916"/>
              <a:gd name="connsiteX683" fmla="*/ 2149602 w 6420707"/>
              <a:gd name="connsiteY683" fmla="*/ 1229515 h 2921916"/>
              <a:gd name="connsiteX684" fmla="*/ 2177225 w 6420707"/>
              <a:gd name="connsiteY684" fmla="*/ 1171984 h 2921916"/>
              <a:gd name="connsiteX685" fmla="*/ 2225135 w 6420707"/>
              <a:gd name="connsiteY685" fmla="*/ 1113786 h 2921916"/>
              <a:gd name="connsiteX686" fmla="*/ 2239899 w 6420707"/>
              <a:gd name="connsiteY686" fmla="*/ 1087211 h 2921916"/>
              <a:gd name="connsiteX687" fmla="*/ 2255330 w 6420707"/>
              <a:gd name="connsiteY687" fmla="*/ 1059112 h 2921916"/>
              <a:gd name="connsiteX688" fmla="*/ 2240852 w 6420707"/>
              <a:gd name="connsiteY688" fmla="*/ 1023965 h 2921916"/>
              <a:gd name="connsiteX689" fmla="*/ 2230374 w 6420707"/>
              <a:gd name="connsiteY689" fmla="*/ 1014154 h 2921916"/>
              <a:gd name="connsiteX690" fmla="*/ 2227136 w 6420707"/>
              <a:gd name="connsiteY690" fmla="*/ 1000057 h 2921916"/>
              <a:gd name="connsiteX691" fmla="*/ 2215801 w 6420707"/>
              <a:gd name="connsiteY691" fmla="*/ 988056 h 2921916"/>
              <a:gd name="connsiteX692" fmla="*/ 2191417 w 6420707"/>
              <a:gd name="connsiteY692" fmla="*/ 972435 h 2921916"/>
              <a:gd name="connsiteX693" fmla="*/ 2158651 w 6420707"/>
              <a:gd name="connsiteY693" fmla="*/ 976912 h 2921916"/>
              <a:gd name="connsiteX694" fmla="*/ 2123408 w 6420707"/>
              <a:gd name="connsiteY694" fmla="*/ 978531 h 2921916"/>
              <a:gd name="connsiteX695" fmla="*/ 2081784 w 6420707"/>
              <a:gd name="connsiteY695" fmla="*/ 1052064 h 2921916"/>
              <a:gd name="connsiteX696" fmla="*/ 2080832 w 6420707"/>
              <a:gd name="connsiteY696" fmla="*/ 1158934 h 2921916"/>
              <a:gd name="connsiteX697" fmla="*/ 1984439 w 6420707"/>
              <a:gd name="connsiteY697" fmla="*/ 1333147 h 2921916"/>
              <a:gd name="connsiteX698" fmla="*/ 1932527 w 6420707"/>
              <a:gd name="connsiteY698" fmla="*/ 1409632 h 2921916"/>
              <a:gd name="connsiteX699" fmla="*/ 1881759 w 6420707"/>
              <a:gd name="connsiteY699" fmla="*/ 1492024 h 2921916"/>
              <a:gd name="connsiteX700" fmla="*/ 1822514 w 6420707"/>
              <a:gd name="connsiteY700" fmla="*/ 1516408 h 2921916"/>
              <a:gd name="connsiteX701" fmla="*/ 1765078 w 6420707"/>
              <a:gd name="connsiteY701" fmla="*/ 1545173 h 2921916"/>
              <a:gd name="connsiteX702" fmla="*/ 1679353 w 6420707"/>
              <a:gd name="connsiteY702" fmla="*/ 1589369 h 2921916"/>
              <a:gd name="connsiteX703" fmla="*/ 1647730 w 6420707"/>
              <a:gd name="connsiteY703" fmla="*/ 1599847 h 2921916"/>
              <a:gd name="connsiteX704" fmla="*/ 1625632 w 6420707"/>
              <a:gd name="connsiteY704" fmla="*/ 1617944 h 2921916"/>
              <a:gd name="connsiteX705" fmla="*/ 1602677 w 6420707"/>
              <a:gd name="connsiteY705" fmla="*/ 1633756 h 2921916"/>
              <a:gd name="connsiteX706" fmla="*/ 1600581 w 6420707"/>
              <a:gd name="connsiteY706" fmla="*/ 1635185 h 2921916"/>
              <a:gd name="connsiteX707" fmla="*/ 1599914 w 6420707"/>
              <a:gd name="connsiteY707" fmla="*/ 1634232 h 2921916"/>
              <a:gd name="connsiteX708" fmla="*/ 1531811 w 6420707"/>
              <a:gd name="connsiteY708" fmla="*/ 1533934 h 2921916"/>
              <a:gd name="connsiteX709" fmla="*/ 1519619 w 6420707"/>
              <a:gd name="connsiteY709" fmla="*/ 1512407 h 2921916"/>
              <a:gd name="connsiteX710" fmla="*/ 1519714 w 6420707"/>
              <a:gd name="connsiteY710" fmla="*/ 1511836 h 2921916"/>
              <a:gd name="connsiteX711" fmla="*/ 1528667 w 6420707"/>
              <a:gd name="connsiteY711" fmla="*/ 1485166 h 2921916"/>
              <a:gd name="connsiteX712" fmla="*/ 1532763 w 6420707"/>
              <a:gd name="connsiteY712" fmla="*/ 1458496 h 2921916"/>
              <a:gd name="connsiteX713" fmla="*/ 1522000 w 6420707"/>
              <a:gd name="connsiteY713" fmla="*/ 1408108 h 2921916"/>
              <a:gd name="connsiteX714" fmla="*/ 1519999 w 6420707"/>
              <a:gd name="connsiteY714" fmla="*/ 1405346 h 2921916"/>
              <a:gd name="connsiteX715" fmla="*/ 1562291 w 6420707"/>
              <a:gd name="connsiteY715" fmla="*/ 1340671 h 2921916"/>
              <a:gd name="connsiteX716" fmla="*/ 1632490 w 6420707"/>
              <a:gd name="connsiteY716" fmla="*/ 1244564 h 2921916"/>
              <a:gd name="connsiteX717" fmla="*/ 1695545 w 6420707"/>
              <a:gd name="connsiteY717" fmla="*/ 1204464 h 2921916"/>
              <a:gd name="connsiteX718" fmla="*/ 1750790 w 6420707"/>
              <a:gd name="connsiteY718" fmla="*/ 1158077 h 2921916"/>
              <a:gd name="connsiteX719" fmla="*/ 1808607 w 6420707"/>
              <a:gd name="connsiteY719" fmla="*/ 1115310 h 2921916"/>
              <a:gd name="connsiteX720" fmla="*/ 1861185 w 6420707"/>
              <a:gd name="connsiteY720" fmla="*/ 1069780 h 2921916"/>
              <a:gd name="connsiteX721" fmla="*/ 1808321 w 6420707"/>
              <a:gd name="connsiteY721" fmla="*/ 1081972 h 2921916"/>
              <a:gd name="connsiteX722" fmla="*/ 1759458 w 6420707"/>
              <a:gd name="connsiteY722" fmla="*/ 1111786 h 2921916"/>
              <a:gd name="connsiteX723" fmla="*/ 1795653 w 6420707"/>
              <a:gd name="connsiteY723" fmla="*/ 1055398 h 2921916"/>
              <a:gd name="connsiteX724" fmla="*/ 1812798 w 6420707"/>
              <a:gd name="connsiteY724" fmla="*/ 1026727 h 2921916"/>
              <a:gd name="connsiteX725" fmla="*/ 1841849 w 6420707"/>
              <a:gd name="connsiteY725" fmla="*/ 975483 h 2921916"/>
              <a:gd name="connsiteX726" fmla="*/ 1787652 w 6420707"/>
              <a:gd name="connsiteY726" fmla="*/ 1011297 h 2921916"/>
              <a:gd name="connsiteX727" fmla="*/ 1738408 w 6420707"/>
              <a:gd name="connsiteY727" fmla="*/ 1067399 h 2921916"/>
              <a:gd name="connsiteX728" fmla="*/ 1770983 w 6420707"/>
              <a:gd name="connsiteY728" fmla="*/ 1013583 h 2921916"/>
              <a:gd name="connsiteX729" fmla="*/ 1794510 w 6420707"/>
              <a:gd name="connsiteY729" fmla="*/ 977102 h 2921916"/>
              <a:gd name="connsiteX730" fmla="*/ 1812131 w 6420707"/>
              <a:gd name="connsiteY730" fmla="*/ 926524 h 2921916"/>
              <a:gd name="connsiteX731" fmla="*/ 1755077 w 6420707"/>
              <a:gd name="connsiteY731" fmla="*/ 976340 h 2921916"/>
              <a:gd name="connsiteX732" fmla="*/ 1717262 w 6420707"/>
              <a:gd name="connsiteY732" fmla="*/ 1027394 h 2921916"/>
              <a:gd name="connsiteX733" fmla="*/ 1704880 w 6420707"/>
              <a:gd name="connsiteY733" fmla="*/ 1034157 h 2921916"/>
              <a:gd name="connsiteX734" fmla="*/ 1709547 w 6420707"/>
              <a:gd name="connsiteY734" fmla="*/ 1021108 h 2921916"/>
              <a:gd name="connsiteX735" fmla="*/ 1747171 w 6420707"/>
              <a:gd name="connsiteY735" fmla="*/ 978817 h 2921916"/>
              <a:gd name="connsiteX736" fmla="*/ 1785176 w 6420707"/>
              <a:gd name="connsiteY736" fmla="*/ 919000 h 2921916"/>
              <a:gd name="connsiteX737" fmla="*/ 1726597 w 6420707"/>
              <a:gd name="connsiteY737" fmla="*/ 954718 h 2921916"/>
              <a:gd name="connsiteX738" fmla="*/ 1706975 w 6420707"/>
              <a:gd name="connsiteY738" fmla="*/ 971006 h 2921916"/>
              <a:gd name="connsiteX739" fmla="*/ 1682782 w 6420707"/>
              <a:gd name="connsiteY739" fmla="*/ 1000343 h 2921916"/>
              <a:gd name="connsiteX740" fmla="*/ 1656112 w 6420707"/>
              <a:gd name="connsiteY740" fmla="*/ 1021774 h 2921916"/>
              <a:gd name="connsiteX741" fmla="*/ 1609916 w 6420707"/>
              <a:gd name="connsiteY741" fmla="*/ 1055112 h 2921916"/>
              <a:gd name="connsiteX742" fmla="*/ 1583436 w 6420707"/>
              <a:gd name="connsiteY742" fmla="*/ 1016917 h 2921916"/>
              <a:gd name="connsiteX743" fmla="*/ 1576673 w 6420707"/>
              <a:gd name="connsiteY743" fmla="*/ 1004534 h 2921916"/>
              <a:gd name="connsiteX744" fmla="*/ 1582579 w 6420707"/>
              <a:gd name="connsiteY744" fmla="*/ 967768 h 2921916"/>
              <a:gd name="connsiteX745" fmla="*/ 1547241 w 6420707"/>
              <a:gd name="connsiteY745" fmla="*/ 933763 h 2921916"/>
              <a:gd name="connsiteX746" fmla="*/ 1548194 w 6420707"/>
              <a:gd name="connsiteY746" fmla="*/ 978531 h 2921916"/>
              <a:gd name="connsiteX747" fmla="*/ 1542383 w 6420707"/>
              <a:gd name="connsiteY747" fmla="*/ 1006534 h 2921916"/>
              <a:gd name="connsiteX748" fmla="*/ 1550384 w 6420707"/>
              <a:gd name="connsiteY748" fmla="*/ 1046158 h 2921916"/>
              <a:gd name="connsiteX749" fmla="*/ 1548194 w 6420707"/>
              <a:gd name="connsiteY749" fmla="*/ 1067209 h 2921916"/>
              <a:gd name="connsiteX750" fmla="*/ 1554004 w 6420707"/>
              <a:gd name="connsiteY750" fmla="*/ 1085782 h 2921916"/>
              <a:gd name="connsiteX751" fmla="*/ 1552385 w 6420707"/>
              <a:gd name="connsiteY751" fmla="*/ 1127026 h 2921916"/>
              <a:gd name="connsiteX752" fmla="*/ 1556004 w 6420707"/>
              <a:gd name="connsiteY752" fmla="*/ 1166554 h 2921916"/>
              <a:gd name="connsiteX753" fmla="*/ 1522571 w 6420707"/>
              <a:gd name="connsiteY753" fmla="*/ 1222085 h 2921916"/>
              <a:gd name="connsiteX754" fmla="*/ 1449419 w 6420707"/>
              <a:gd name="connsiteY754" fmla="*/ 1308858 h 2921916"/>
              <a:gd name="connsiteX755" fmla="*/ 1446371 w 6420707"/>
              <a:gd name="connsiteY755" fmla="*/ 1305905 h 2921916"/>
              <a:gd name="connsiteX756" fmla="*/ 1439037 w 6420707"/>
              <a:gd name="connsiteY756" fmla="*/ 1292189 h 2921916"/>
              <a:gd name="connsiteX757" fmla="*/ 1416082 w 6420707"/>
              <a:gd name="connsiteY757" fmla="*/ 1289046 h 2921916"/>
              <a:gd name="connsiteX758" fmla="*/ 1410653 w 6420707"/>
              <a:gd name="connsiteY758" fmla="*/ 1287903 h 2921916"/>
              <a:gd name="connsiteX759" fmla="*/ 1382744 w 6420707"/>
              <a:gd name="connsiteY759" fmla="*/ 1238754 h 2921916"/>
              <a:gd name="connsiteX760" fmla="*/ 1452848 w 6420707"/>
              <a:gd name="connsiteY760" fmla="*/ 1093212 h 2921916"/>
              <a:gd name="connsiteX761" fmla="*/ 1459040 w 6420707"/>
              <a:gd name="connsiteY761" fmla="*/ 1075400 h 2921916"/>
              <a:gd name="connsiteX762" fmla="*/ 1469898 w 6420707"/>
              <a:gd name="connsiteY762" fmla="*/ 1018345 h 2921916"/>
              <a:gd name="connsiteX763" fmla="*/ 1475423 w 6420707"/>
              <a:gd name="connsiteY763" fmla="*/ 981388 h 2921916"/>
              <a:gd name="connsiteX764" fmla="*/ 1543717 w 6420707"/>
              <a:gd name="connsiteY764" fmla="*/ 884614 h 2921916"/>
              <a:gd name="connsiteX765" fmla="*/ 1548194 w 6420707"/>
              <a:gd name="connsiteY765" fmla="*/ 841561 h 2921916"/>
              <a:gd name="connsiteX766" fmla="*/ 1531049 w 6420707"/>
              <a:gd name="connsiteY766" fmla="*/ 833751 h 2921916"/>
              <a:gd name="connsiteX767" fmla="*/ 1511903 w 6420707"/>
              <a:gd name="connsiteY767" fmla="*/ 813844 h 2921916"/>
              <a:gd name="connsiteX768" fmla="*/ 1487234 w 6420707"/>
              <a:gd name="connsiteY768" fmla="*/ 789555 h 2921916"/>
              <a:gd name="connsiteX769" fmla="*/ 1474756 w 6420707"/>
              <a:gd name="connsiteY769" fmla="*/ 804604 h 2921916"/>
              <a:gd name="connsiteX770" fmla="*/ 1499711 w 6420707"/>
              <a:gd name="connsiteY770" fmla="*/ 716308 h 2921916"/>
              <a:gd name="connsiteX771" fmla="*/ 1499807 w 6420707"/>
              <a:gd name="connsiteY771" fmla="*/ 678779 h 2921916"/>
              <a:gd name="connsiteX772" fmla="*/ 1476756 w 6420707"/>
              <a:gd name="connsiteY772" fmla="*/ 696496 h 2921916"/>
              <a:gd name="connsiteX773" fmla="*/ 1457420 w 6420707"/>
              <a:gd name="connsiteY773" fmla="*/ 751550 h 2921916"/>
              <a:gd name="connsiteX774" fmla="*/ 1431989 w 6420707"/>
              <a:gd name="connsiteY774" fmla="*/ 807652 h 2921916"/>
              <a:gd name="connsiteX775" fmla="*/ 1401032 w 6420707"/>
              <a:gd name="connsiteY775" fmla="*/ 838704 h 2921916"/>
              <a:gd name="connsiteX776" fmla="*/ 1386459 w 6420707"/>
              <a:gd name="connsiteY776" fmla="*/ 920428 h 2921916"/>
              <a:gd name="connsiteX777" fmla="*/ 1381506 w 6420707"/>
              <a:gd name="connsiteY777" fmla="*/ 951956 h 2921916"/>
              <a:gd name="connsiteX778" fmla="*/ 1365218 w 6420707"/>
              <a:gd name="connsiteY778" fmla="*/ 967101 h 2921916"/>
              <a:gd name="connsiteX779" fmla="*/ 1358456 w 6420707"/>
              <a:gd name="connsiteY779" fmla="*/ 990342 h 2921916"/>
              <a:gd name="connsiteX780" fmla="*/ 1288352 w 6420707"/>
              <a:gd name="connsiteY780" fmla="*/ 1120168 h 2921916"/>
              <a:gd name="connsiteX781" fmla="*/ 1250728 w 6420707"/>
              <a:gd name="connsiteY781" fmla="*/ 1178270 h 2921916"/>
              <a:gd name="connsiteX782" fmla="*/ 1203770 w 6420707"/>
              <a:gd name="connsiteY782" fmla="*/ 1252851 h 2921916"/>
              <a:gd name="connsiteX783" fmla="*/ 1116997 w 6420707"/>
              <a:gd name="connsiteY783" fmla="*/ 1307429 h 2921916"/>
              <a:gd name="connsiteX784" fmla="*/ 1027557 w 6420707"/>
              <a:gd name="connsiteY784" fmla="*/ 1351435 h 2921916"/>
              <a:gd name="connsiteX785" fmla="*/ 999935 w 6420707"/>
              <a:gd name="connsiteY785" fmla="*/ 1357150 h 2921916"/>
              <a:gd name="connsiteX786" fmla="*/ 997649 w 6420707"/>
              <a:gd name="connsiteY786" fmla="*/ 1355626 h 2921916"/>
              <a:gd name="connsiteX787" fmla="*/ 990791 w 6420707"/>
              <a:gd name="connsiteY787" fmla="*/ 1353340 h 2921916"/>
              <a:gd name="connsiteX788" fmla="*/ 993839 w 6420707"/>
              <a:gd name="connsiteY788" fmla="*/ 1341433 h 2921916"/>
              <a:gd name="connsiteX789" fmla="*/ 1002411 w 6420707"/>
              <a:gd name="connsiteY789" fmla="*/ 1332289 h 2921916"/>
              <a:gd name="connsiteX790" fmla="*/ 1008412 w 6420707"/>
              <a:gd name="connsiteY790" fmla="*/ 1294475 h 2921916"/>
              <a:gd name="connsiteX791" fmla="*/ 1017365 w 6420707"/>
              <a:gd name="connsiteY791" fmla="*/ 1257899 h 2921916"/>
              <a:gd name="connsiteX792" fmla="*/ 1019175 w 6420707"/>
              <a:gd name="connsiteY792" fmla="*/ 1236468 h 2921916"/>
              <a:gd name="connsiteX793" fmla="*/ 1021747 w 6420707"/>
              <a:gd name="connsiteY793" fmla="*/ 1205226 h 2921916"/>
              <a:gd name="connsiteX794" fmla="*/ 1035749 w 6420707"/>
              <a:gd name="connsiteY794" fmla="*/ 1166078 h 2921916"/>
              <a:gd name="connsiteX795" fmla="*/ 1038701 w 6420707"/>
              <a:gd name="connsiteY795" fmla="*/ 1154553 h 2921916"/>
              <a:gd name="connsiteX796" fmla="*/ 1037654 w 6420707"/>
              <a:gd name="connsiteY796" fmla="*/ 1142647 h 2921916"/>
              <a:gd name="connsiteX797" fmla="*/ 1046798 w 6420707"/>
              <a:gd name="connsiteY797" fmla="*/ 1114929 h 2921916"/>
              <a:gd name="connsiteX798" fmla="*/ 1035844 w 6420707"/>
              <a:gd name="connsiteY798" fmla="*/ 1104166 h 2921916"/>
              <a:gd name="connsiteX799" fmla="*/ 1066419 w 6420707"/>
              <a:gd name="connsiteY799" fmla="*/ 994628 h 2921916"/>
              <a:gd name="connsiteX800" fmla="*/ 1102328 w 6420707"/>
              <a:gd name="connsiteY800" fmla="*/ 940621 h 2921916"/>
              <a:gd name="connsiteX801" fmla="*/ 1140238 w 6420707"/>
              <a:gd name="connsiteY801" fmla="*/ 910332 h 2921916"/>
              <a:gd name="connsiteX802" fmla="*/ 1175099 w 6420707"/>
              <a:gd name="connsiteY802" fmla="*/ 880804 h 2921916"/>
              <a:gd name="connsiteX803" fmla="*/ 1224629 w 6420707"/>
              <a:gd name="connsiteY803" fmla="*/ 864231 h 2921916"/>
              <a:gd name="connsiteX804" fmla="*/ 1272445 w 6420707"/>
              <a:gd name="connsiteY804" fmla="*/ 856420 h 2921916"/>
              <a:gd name="connsiteX805" fmla="*/ 1225391 w 6420707"/>
              <a:gd name="connsiteY805" fmla="*/ 843657 h 2921916"/>
              <a:gd name="connsiteX806" fmla="*/ 1256729 w 6420707"/>
              <a:gd name="connsiteY806" fmla="*/ 820702 h 2921916"/>
              <a:gd name="connsiteX807" fmla="*/ 1289399 w 6420707"/>
              <a:gd name="connsiteY807" fmla="*/ 805652 h 2921916"/>
              <a:gd name="connsiteX808" fmla="*/ 1243298 w 6420707"/>
              <a:gd name="connsiteY808" fmla="*/ 804795 h 2921916"/>
              <a:gd name="connsiteX809" fmla="*/ 1267968 w 6420707"/>
              <a:gd name="connsiteY809" fmla="*/ 780316 h 2921916"/>
              <a:gd name="connsiteX810" fmla="*/ 1224058 w 6420707"/>
              <a:gd name="connsiteY810" fmla="*/ 788507 h 2921916"/>
              <a:gd name="connsiteX811" fmla="*/ 1186815 w 6420707"/>
              <a:gd name="connsiteY811" fmla="*/ 810986 h 2921916"/>
              <a:gd name="connsiteX812" fmla="*/ 1197959 w 6420707"/>
              <a:gd name="connsiteY812" fmla="*/ 783364 h 2921916"/>
              <a:gd name="connsiteX813" fmla="*/ 1179481 w 6420707"/>
              <a:gd name="connsiteY813" fmla="*/ 780887 h 2921916"/>
              <a:gd name="connsiteX814" fmla="*/ 1165289 w 6420707"/>
              <a:gd name="connsiteY814" fmla="*/ 798413 h 2921916"/>
              <a:gd name="connsiteX815" fmla="*/ 1149572 w 6420707"/>
              <a:gd name="connsiteY815" fmla="*/ 809938 h 2921916"/>
              <a:gd name="connsiteX816" fmla="*/ 1115378 w 6420707"/>
              <a:gd name="connsiteY816" fmla="*/ 842514 h 2921916"/>
              <a:gd name="connsiteX817" fmla="*/ 1084040 w 6420707"/>
              <a:gd name="connsiteY817" fmla="*/ 852706 h 2921916"/>
              <a:gd name="connsiteX818" fmla="*/ 1063085 w 6420707"/>
              <a:gd name="connsiteY818" fmla="*/ 845086 h 2921916"/>
              <a:gd name="connsiteX819" fmla="*/ 1039559 w 6420707"/>
              <a:gd name="connsiteY819" fmla="*/ 845086 h 2921916"/>
              <a:gd name="connsiteX820" fmla="*/ 1026509 w 6420707"/>
              <a:gd name="connsiteY820" fmla="*/ 829084 h 2921916"/>
              <a:gd name="connsiteX821" fmla="*/ 1117568 w 6420707"/>
              <a:gd name="connsiteY821" fmla="*/ 737358 h 2921916"/>
              <a:gd name="connsiteX822" fmla="*/ 1152049 w 6420707"/>
              <a:gd name="connsiteY822" fmla="*/ 700210 h 2921916"/>
              <a:gd name="connsiteX823" fmla="*/ 1190149 w 6420707"/>
              <a:gd name="connsiteY823" fmla="*/ 677160 h 2921916"/>
              <a:gd name="connsiteX824" fmla="*/ 1203770 w 6420707"/>
              <a:gd name="connsiteY824" fmla="*/ 658205 h 2921916"/>
              <a:gd name="connsiteX825" fmla="*/ 1280351 w 6420707"/>
              <a:gd name="connsiteY825" fmla="*/ 622486 h 2921916"/>
              <a:gd name="connsiteX826" fmla="*/ 1357884 w 6420707"/>
              <a:gd name="connsiteY826" fmla="*/ 584672 h 2921916"/>
              <a:gd name="connsiteX827" fmla="*/ 1424273 w 6420707"/>
              <a:gd name="connsiteY827" fmla="*/ 577052 h 2921916"/>
              <a:gd name="connsiteX828" fmla="*/ 1360742 w 6420707"/>
              <a:gd name="connsiteY828" fmla="*/ 550763 h 2921916"/>
              <a:gd name="connsiteX829" fmla="*/ 1407605 w 6420707"/>
              <a:gd name="connsiteY829" fmla="*/ 514092 h 2921916"/>
              <a:gd name="connsiteX830" fmla="*/ 1422368 w 6420707"/>
              <a:gd name="connsiteY830" fmla="*/ 498185 h 2921916"/>
              <a:gd name="connsiteX831" fmla="*/ 1466374 w 6420707"/>
              <a:gd name="connsiteY831" fmla="*/ 467800 h 2921916"/>
              <a:gd name="connsiteX832" fmla="*/ 1368743 w 6420707"/>
              <a:gd name="connsiteY832" fmla="*/ 488946 h 2921916"/>
              <a:gd name="connsiteX833" fmla="*/ 1467803 w 6420707"/>
              <a:gd name="connsiteY833" fmla="*/ 425700 h 2921916"/>
              <a:gd name="connsiteX834" fmla="*/ 1500759 w 6420707"/>
              <a:gd name="connsiteY834" fmla="*/ 402935 h 2921916"/>
              <a:gd name="connsiteX835" fmla="*/ 1415987 w 6420707"/>
              <a:gd name="connsiteY835" fmla="*/ 412270 h 2921916"/>
              <a:gd name="connsiteX836" fmla="*/ 1338644 w 6420707"/>
              <a:gd name="connsiteY836" fmla="*/ 455132 h 2921916"/>
              <a:gd name="connsiteX837" fmla="*/ 1391507 w 6420707"/>
              <a:gd name="connsiteY837" fmla="*/ 416270 h 2921916"/>
              <a:gd name="connsiteX838" fmla="*/ 1408176 w 6420707"/>
              <a:gd name="connsiteY838" fmla="*/ 396172 h 2921916"/>
              <a:gd name="connsiteX839" fmla="*/ 1438085 w 6420707"/>
              <a:gd name="connsiteY839" fmla="*/ 374551 h 2921916"/>
              <a:gd name="connsiteX840" fmla="*/ 1462754 w 6420707"/>
              <a:gd name="connsiteY840" fmla="*/ 347976 h 2921916"/>
              <a:gd name="connsiteX841" fmla="*/ 1408748 w 6420707"/>
              <a:gd name="connsiteY841" fmla="*/ 356167 h 2921916"/>
              <a:gd name="connsiteX842" fmla="*/ 1338834 w 6420707"/>
              <a:gd name="connsiteY842" fmla="*/ 405031 h 2921916"/>
              <a:gd name="connsiteX843" fmla="*/ 1300544 w 6420707"/>
              <a:gd name="connsiteY843" fmla="*/ 422938 h 2921916"/>
              <a:gd name="connsiteX844" fmla="*/ 1250347 w 6420707"/>
              <a:gd name="connsiteY844" fmla="*/ 450465 h 2921916"/>
              <a:gd name="connsiteX845" fmla="*/ 1191006 w 6420707"/>
              <a:gd name="connsiteY845" fmla="*/ 426081 h 2921916"/>
              <a:gd name="connsiteX846" fmla="*/ 1148620 w 6420707"/>
              <a:gd name="connsiteY846" fmla="*/ 336451 h 2921916"/>
              <a:gd name="connsiteX847" fmla="*/ 1112806 w 6420707"/>
              <a:gd name="connsiteY847" fmla="*/ 337879 h 2921916"/>
              <a:gd name="connsiteX848" fmla="*/ 1136714 w 6420707"/>
              <a:gd name="connsiteY848" fmla="*/ 401602 h 2921916"/>
              <a:gd name="connsiteX849" fmla="*/ 1138142 w 6420707"/>
              <a:gd name="connsiteY849" fmla="*/ 520474 h 2921916"/>
              <a:gd name="connsiteX850" fmla="*/ 1139666 w 6420707"/>
              <a:gd name="connsiteY850" fmla="*/ 561431 h 2921916"/>
              <a:gd name="connsiteX851" fmla="*/ 1092708 w 6420707"/>
              <a:gd name="connsiteY851" fmla="*/ 620581 h 2921916"/>
              <a:gd name="connsiteX852" fmla="*/ 1041178 w 6420707"/>
              <a:gd name="connsiteY852" fmla="*/ 667635 h 2921916"/>
              <a:gd name="connsiteX853" fmla="*/ 933545 w 6420707"/>
              <a:gd name="connsiteY853" fmla="*/ 749645 h 2921916"/>
              <a:gd name="connsiteX854" fmla="*/ 773240 w 6420707"/>
              <a:gd name="connsiteY854" fmla="*/ 875756 h 2921916"/>
              <a:gd name="connsiteX855" fmla="*/ 721900 w 6420707"/>
              <a:gd name="connsiteY855" fmla="*/ 927953 h 2921916"/>
              <a:gd name="connsiteX856" fmla="*/ 631698 w 6420707"/>
              <a:gd name="connsiteY856" fmla="*/ 954909 h 2921916"/>
              <a:gd name="connsiteX857" fmla="*/ 559118 w 6420707"/>
              <a:gd name="connsiteY857" fmla="*/ 987389 h 2921916"/>
              <a:gd name="connsiteX858" fmla="*/ 521780 w 6420707"/>
              <a:gd name="connsiteY858" fmla="*/ 975483 h 2921916"/>
              <a:gd name="connsiteX859" fmla="*/ 496157 w 6420707"/>
              <a:gd name="connsiteY859" fmla="*/ 976435 h 2921916"/>
              <a:gd name="connsiteX860" fmla="*/ 441579 w 6420707"/>
              <a:gd name="connsiteY860" fmla="*/ 996914 h 2921916"/>
              <a:gd name="connsiteX861" fmla="*/ 362903 w 6420707"/>
              <a:gd name="connsiteY861" fmla="*/ 1019965 h 2921916"/>
              <a:gd name="connsiteX862" fmla="*/ 359474 w 6420707"/>
              <a:gd name="connsiteY862" fmla="*/ 997867 h 2921916"/>
              <a:gd name="connsiteX863" fmla="*/ 354425 w 6420707"/>
              <a:gd name="connsiteY863" fmla="*/ 977102 h 2921916"/>
              <a:gd name="connsiteX864" fmla="*/ 356235 w 6420707"/>
              <a:gd name="connsiteY864" fmla="*/ 975578 h 2921916"/>
              <a:gd name="connsiteX865" fmla="*/ 371189 w 6420707"/>
              <a:gd name="connsiteY865" fmla="*/ 993961 h 2921916"/>
              <a:gd name="connsiteX866" fmla="*/ 404717 w 6420707"/>
              <a:gd name="connsiteY866" fmla="*/ 919952 h 2921916"/>
              <a:gd name="connsiteX867" fmla="*/ 452723 w 6420707"/>
              <a:gd name="connsiteY867" fmla="*/ 955290 h 2921916"/>
              <a:gd name="connsiteX868" fmla="*/ 427101 w 6420707"/>
              <a:gd name="connsiteY868" fmla="*/ 904903 h 2921916"/>
              <a:gd name="connsiteX869" fmla="*/ 431197 w 6420707"/>
              <a:gd name="connsiteY869" fmla="*/ 908713 h 2921916"/>
              <a:gd name="connsiteX870" fmla="*/ 435578 w 6420707"/>
              <a:gd name="connsiteY870" fmla="*/ 899092 h 2921916"/>
              <a:gd name="connsiteX871" fmla="*/ 451199 w 6420707"/>
              <a:gd name="connsiteY871" fmla="*/ 915856 h 2921916"/>
              <a:gd name="connsiteX872" fmla="*/ 451199 w 6420707"/>
              <a:gd name="connsiteY872" fmla="*/ 915666 h 2921916"/>
              <a:gd name="connsiteX873" fmla="*/ 460915 w 6420707"/>
              <a:gd name="connsiteY873" fmla="*/ 929096 h 2921916"/>
              <a:gd name="connsiteX874" fmla="*/ 446246 w 6420707"/>
              <a:gd name="connsiteY874" fmla="*/ 887281 h 2921916"/>
              <a:gd name="connsiteX875" fmla="*/ 445961 w 6420707"/>
              <a:gd name="connsiteY875" fmla="*/ 886329 h 2921916"/>
              <a:gd name="connsiteX876" fmla="*/ 447770 w 6420707"/>
              <a:gd name="connsiteY876" fmla="*/ 885757 h 2921916"/>
              <a:gd name="connsiteX877" fmla="*/ 461486 w 6420707"/>
              <a:gd name="connsiteY877" fmla="*/ 902426 h 2921916"/>
              <a:gd name="connsiteX878" fmla="*/ 451961 w 6420707"/>
              <a:gd name="connsiteY878" fmla="*/ 886996 h 2921916"/>
              <a:gd name="connsiteX879" fmla="*/ 452533 w 6420707"/>
              <a:gd name="connsiteY879" fmla="*/ 887377 h 2921916"/>
              <a:gd name="connsiteX880" fmla="*/ 450723 w 6420707"/>
              <a:gd name="connsiteY880" fmla="*/ 869946 h 2921916"/>
              <a:gd name="connsiteX881" fmla="*/ 451676 w 6420707"/>
              <a:gd name="connsiteY881" fmla="*/ 871089 h 2921916"/>
              <a:gd name="connsiteX882" fmla="*/ 456724 w 6420707"/>
              <a:gd name="connsiteY882" fmla="*/ 877852 h 2921916"/>
              <a:gd name="connsiteX883" fmla="*/ 457772 w 6420707"/>
              <a:gd name="connsiteY883" fmla="*/ 880042 h 2921916"/>
              <a:gd name="connsiteX884" fmla="*/ 458248 w 6420707"/>
              <a:gd name="connsiteY884" fmla="*/ 880138 h 2921916"/>
              <a:gd name="connsiteX885" fmla="*/ 474726 w 6420707"/>
              <a:gd name="connsiteY885" fmla="*/ 900807 h 2921916"/>
              <a:gd name="connsiteX886" fmla="*/ 459677 w 6420707"/>
              <a:gd name="connsiteY886" fmla="*/ 872899 h 2921916"/>
              <a:gd name="connsiteX887" fmla="*/ 485966 w 6420707"/>
              <a:gd name="connsiteY887" fmla="*/ 873470 h 2921916"/>
              <a:gd name="connsiteX888" fmla="*/ 471488 w 6420707"/>
              <a:gd name="connsiteY888" fmla="*/ 868517 h 2921916"/>
              <a:gd name="connsiteX889" fmla="*/ 473107 w 6420707"/>
              <a:gd name="connsiteY889" fmla="*/ 868708 h 2921916"/>
              <a:gd name="connsiteX890" fmla="*/ 496443 w 6420707"/>
              <a:gd name="connsiteY890" fmla="*/ 865564 h 2921916"/>
              <a:gd name="connsiteX891" fmla="*/ 473678 w 6420707"/>
              <a:gd name="connsiteY891" fmla="*/ 864802 h 2921916"/>
              <a:gd name="connsiteX892" fmla="*/ 457105 w 6420707"/>
              <a:gd name="connsiteY892" fmla="*/ 854706 h 2921916"/>
              <a:gd name="connsiteX893" fmla="*/ 457581 w 6420707"/>
              <a:gd name="connsiteY893" fmla="*/ 854801 h 2921916"/>
              <a:gd name="connsiteX894" fmla="*/ 469582 w 6420707"/>
              <a:gd name="connsiteY894" fmla="*/ 858230 h 2921916"/>
              <a:gd name="connsiteX895" fmla="*/ 468344 w 6420707"/>
              <a:gd name="connsiteY895" fmla="*/ 849467 h 2921916"/>
              <a:gd name="connsiteX896" fmla="*/ 492347 w 6420707"/>
              <a:gd name="connsiteY896" fmla="*/ 851182 h 2921916"/>
              <a:gd name="connsiteX897" fmla="*/ 471106 w 6420707"/>
              <a:gd name="connsiteY897" fmla="*/ 846419 h 2921916"/>
              <a:gd name="connsiteX898" fmla="*/ 465011 w 6420707"/>
              <a:gd name="connsiteY898" fmla="*/ 824131 h 2921916"/>
              <a:gd name="connsiteX899" fmla="*/ 464153 w 6420707"/>
              <a:gd name="connsiteY899" fmla="*/ 815082 h 2921916"/>
              <a:gd name="connsiteX900" fmla="*/ 463010 w 6420707"/>
              <a:gd name="connsiteY900" fmla="*/ 815272 h 2921916"/>
              <a:gd name="connsiteX901" fmla="*/ 469202 w 6420707"/>
              <a:gd name="connsiteY901" fmla="*/ 786221 h 2921916"/>
              <a:gd name="connsiteX902" fmla="*/ 476631 w 6420707"/>
              <a:gd name="connsiteY902" fmla="*/ 791841 h 2921916"/>
              <a:gd name="connsiteX903" fmla="*/ 481203 w 6420707"/>
              <a:gd name="connsiteY903" fmla="*/ 799366 h 2921916"/>
              <a:gd name="connsiteX904" fmla="*/ 508349 w 6420707"/>
              <a:gd name="connsiteY904" fmla="*/ 806986 h 2921916"/>
              <a:gd name="connsiteX905" fmla="*/ 485204 w 6420707"/>
              <a:gd name="connsiteY905" fmla="*/ 796699 h 2921916"/>
              <a:gd name="connsiteX906" fmla="*/ 479774 w 6420707"/>
              <a:gd name="connsiteY906" fmla="*/ 770314 h 2921916"/>
              <a:gd name="connsiteX907" fmla="*/ 478822 w 6420707"/>
              <a:gd name="connsiteY907" fmla="*/ 754884 h 2921916"/>
              <a:gd name="connsiteX908" fmla="*/ 472821 w 6420707"/>
              <a:gd name="connsiteY908" fmla="*/ 714117 h 2921916"/>
              <a:gd name="connsiteX909" fmla="*/ 475774 w 6420707"/>
              <a:gd name="connsiteY909" fmla="*/ 707735 h 2921916"/>
              <a:gd name="connsiteX910" fmla="*/ 466725 w 6420707"/>
              <a:gd name="connsiteY910" fmla="*/ 676493 h 2921916"/>
              <a:gd name="connsiteX911" fmla="*/ 468344 w 6420707"/>
              <a:gd name="connsiteY911" fmla="*/ 677255 h 2921916"/>
              <a:gd name="connsiteX912" fmla="*/ 468916 w 6420707"/>
              <a:gd name="connsiteY912" fmla="*/ 679922 h 2921916"/>
              <a:gd name="connsiteX913" fmla="*/ 469202 w 6420707"/>
              <a:gd name="connsiteY913" fmla="*/ 681160 h 2921916"/>
              <a:gd name="connsiteX914" fmla="*/ 471202 w 6420707"/>
              <a:gd name="connsiteY914" fmla="*/ 687352 h 2921916"/>
              <a:gd name="connsiteX915" fmla="*/ 483680 w 6420707"/>
              <a:gd name="connsiteY915" fmla="*/ 696591 h 2921916"/>
              <a:gd name="connsiteX916" fmla="*/ 473774 w 6420707"/>
              <a:gd name="connsiteY916" fmla="*/ 686590 h 2921916"/>
              <a:gd name="connsiteX917" fmla="*/ 472821 w 6420707"/>
              <a:gd name="connsiteY917" fmla="*/ 679827 h 2921916"/>
              <a:gd name="connsiteX918" fmla="*/ 478441 w 6420707"/>
              <a:gd name="connsiteY918" fmla="*/ 674302 h 2921916"/>
              <a:gd name="connsiteX919" fmla="*/ 481203 w 6420707"/>
              <a:gd name="connsiteY919" fmla="*/ 681065 h 2921916"/>
              <a:gd name="connsiteX920" fmla="*/ 479870 w 6420707"/>
              <a:gd name="connsiteY920" fmla="*/ 672588 h 2921916"/>
              <a:gd name="connsiteX921" fmla="*/ 455676 w 6420707"/>
              <a:gd name="connsiteY921" fmla="*/ 623344 h 2921916"/>
              <a:gd name="connsiteX922" fmla="*/ 457962 w 6420707"/>
              <a:gd name="connsiteY922" fmla="*/ 623820 h 2921916"/>
              <a:gd name="connsiteX923" fmla="*/ 467201 w 6420707"/>
              <a:gd name="connsiteY923" fmla="*/ 620962 h 2921916"/>
              <a:gd name="connsiteX924" fmla="*/ 458248 w 6420707"/>
              <a:gd name="connsiteY924" fmla="*/ 622296 h 2921916"/>
              <a:gd name="connsiteX925" fmla="*/ 452342 w 6420707"/>
              <a:gd name="connsiteY925" fmla="*/ 617057 h 2921916"/>
              <a:gd name="connsiteX926" fmla="*/ 410147 w 6420707"/>
              <a:gd name="connsiteY926" fmla="*/ 561717 h 2921916"/>
              <a:gd name="connsiteX927" fmla="*/ 423958 w 6420707"/>
              <a:gd name="connsiteY927" fmla="*/ 558383 h 2921916"/>
              <a:gd name="connsiteX928" fmla="*/ 456057 w 6420707"/>
              <a:gd name="connsiteY928" fmla="*/ 571813 h 2921916"/>
              <a:gd name="connsiteX929" fmla="*/ 439484 w 6420707"/>
              <a:gd name="connsiteY929" fmla="*/ 563622 h 2921916"/>
              <a:gd name="connsiteX930" fmla="*/ 428720 w 6420707"/>
              <a:gd name="connsiteY930" fmla="*/ 554668 h 2921916"/>
              <a:gd name="connsiteX931" fmla="*/ 419195 w 6420707"/>
              <a:gd name="connsiteY931" fmla="*/ 549049 h 2921916"/>
              <a:gd name="connsiteX932" fmla="*/ 373475 w 6420707"/>
              <a:gd name="connsiteY932" fmla="*/ 546191 h 2921916"/>
              <a:gd name="connsiteX933" fmla="*/ 372904 w 6420707"/>
              <a:gd name="connsiteY933" fmla="*/ 546286 h 2921916"/>
              <a:gd name="connsiteX934" fmla="*/ 372332 w 6420707"/>
              <a:gd name="connsiteY934" fmla="*/ 542762 h 2921916"/>
              <a:gd name="connsiteX935" fmla="*/ 389001 w 6420707"/>
              <a:gd name="connsiteY935" fmla="*/ 539143 h 2921916"/>
              <a:gd name="connsiteX936" fmla="*/ 391859 w 6420707"/>
              <a:gd name="connsiteY936" fmla="*/ 539333 h 2921916"/>
              <a:gd name="connsiteX937" fmla="*/ 401479 w 6420707"/>
              <a:gd name="connsiteY937" fmla="*/ 542381 h 2921916"/>
              <a:gd name="connsiteX938" fmla="*/ 400241 w 6420707"/>
              <a:gd name="connsiteY938" fmla="*/ 540000 h 2921916"/>
              <a:gd name="connsiteX939" fmla="*/ 409004 w 6420707"/>
              <a:gd name="connsiteY939" fmla="*/ 540000 h 2921916"/>
              <a:gd name="connsiteX940" fmla="*/ 398145 w 6420707"/>
              <a:gd name="connsiteY940" fmla="*/ 538000 h 2921916"/>
              <a:gd name="connsiteX941" fmla="*/ 389001 w 6420707"/>
              <a:gd name="connsiteY941" fmla="*/ 526951 h 2921916"/>
              <a:gd name="connsiteX942" fmla="*/ 389001 w 6420707"/>
              <a:gd name="connsiteY942" fmla="*/ 526951 h 2921916"/>
              <a:gd name="connsiteX943" fmla="*/ 409861 w 6420707"/>
              <a:gd name="connsiteY943" fmla="*/ 521140 h 2921916"/>
              <a:gd name="connsiteX944" fmla="*/ 359093 w 6420707"/>
              <a:gd name="connsiteY944" fmla="*/ 522093 h 2921916"/>
              <a:gd name="connsiteX945" fmla="*/ 358045 w 6420707"/>
              <a:gd name="connsiteY945" fmla="*/ 522379 h 2921916"/>
              <a:gd name="connsiteX946" fmla="*/ 365474 w 6420707"/>
              <a:gd name="connsiteY946" fmla="*/ 510472 h 2921916"/>
              <a:gd name="connsiteX947" fmla="*/ 360617 w 6420707"/>
              <a:gd name="connsiteY947" fmla="*/ 508282 h 2921916"/>
              <a:gd name="connsiteX948" fmla="*/ 360712 w 6420707"/>
              <a:gd name="connsiteY948" fmla="*/ 508091 h 2921916"/>
              <a:gd name="connsiteX949" fmla="*/ 384905 w 6420707"/>
              <a:gd name="connsiteY949" fmla="*/ 502090 h 2921916"/>
              <a:gd name="connsiteX950" fmla="*/ 362141 w 6420707"/>
              <a:gd name="connsiteY950" fmla="*/ 503995 h 2921916"/>
              <a:gd name="connsiteX951" fmla="*/ 368046 w 6420707"/>
              <a:gd name="connsiteY951" fmla="*/ 490660 h 2921916"/>
              <a:gd name="connsiteX952" fmla="*/ 359378 w 6420707"/>
              <a:gd name="connsiteY952" fmla="*/ 503805 h 2921916"/>
              <a:gd name="connsiteX953" fmla="*/ 347472 w 6420707"/>
              <a:gd name="connsiteY953" fmla="*/ 504186 h 2921916"/>
              <a:gd name="connsiteX954" fmla="*/ 337661 w 6420707"/>
              <a:gd name="connsiteY954" fmla="*/ 507805 h 2921916"/>
              <a:gd name="connsiteX955" fmla="*/ 334137 w 6420707"/>
              <a:gd name="connsiteY955" fmla="*/ 509615 h 2921916"/>
              <a:gd name="connsiteX956" fmla="*/ 354044 w 6420707"/>
              <a:gd name="connsiteY956" fmla="*/ 458371 h 2921916"/>
              <a:gd name="connsiteX957" fmla="*/ 388430 w 6420707"/>
              <a:gd name="connsiteY957" fmla="*/ 365502 h 2921916"/>
              <a:gd name="connsiteX958" fmla="*/ 414623 w 6420707"/>
              <a:gd name="connsiteY958" fmla="*/ 323878 h 2921916"/>
              <a:gd name="connsiteX959" fmla="*/ 447961 w 6420707"/>
              <a:gd name="connsiteY959" fmla="*/ 254631 h 2921916"/>
              <a:gd name="connsiteX960" fmla="*/ 505682 w 6420707"/>
              <a:gd name="connsiteY960" fmla="*/ 184622 h 2921916"/>
              <a:gd name="connsiteX961" fmla="*/ 523399 w 6420707"/>
              <a:gd name="connsiteY961" fmla="*/ 152618 h 2921916"/>
              <a:gd name="connsiteX962" fmla="*/ 541973 w 6420707"/>
              <a:gd name="connsiteY962" fmla="*/ 118709 h 2921916"/>
              <a:gd name="connsiteX963" fmla="*/ 524637 w 6420707"/>
              <a:gd name="connsiteY963" fmla="*/ 76418 h 2921916"/>
              <a:gd name="connsiteX964" fmla="*/ 512064 w 6420707"/>
              <a:gd name="connsiteY964" fmla="*/ 64607 h 2921916"/>
              <a:gd name="connsiteX965" fmla="*/ 508159 w 6420707"/>
              <a:gd name="connsiteY965" fmla="*/ 47653 h 2921916"/>
              <a:gd name="connsiteX966" fmla="*/ 494443 w 6420707"/>
              <a:gd name="connsiteY966" fmla="*/ 33175 h 2921916"/>
              <a:gd name="connsiteX967" fmla="*/ 465106 w 6420707"/>
              <a:gd name="connsiteY967" fmla="*/ 14410 h 2921916"/>
              <a:gd name="connsiteX968" fmla="*/ 425672 w 6420707"/>
              <a:gd name="connsiteY968" fmla="*/ 19840 h 2921916"/>
              <a:gd name="connsiteX969" fmla="*/ 383286 w 6420707"/>
              <a:gd name="connsiteY969" fmla="*/ 21840 h 2921916"/>
              <a:gd name="connsiteX970" fmla="*/ 333185 w 6420707"/>
              <a:gd name="connsiteY970" fmla="*/ 110327 h 2921916"/>
              <a:gd name="connsiteX971" fmla="*/ 332042 w 6420707"/>
              <a:gd name="connsiteY971" fmla="*/ 239010 h 2921916"/>
              <a:gd name="connsiteX972" fmla="*/ 215932 w 6420707"/>
              <a:gd name="connsiteY972" fmla="*/ 448846 h 2921916"/>
              <a:gd name="connsiteX973" fmla="*/ 195834 w 6420707"/>
              <a:gd name="connsiteY973" fmla="*/ 477802 h 2921916"/>
              <a:gd name="connsiteX974" fmla="*/ 183071 w 6420707"/>
              <a:gd name="connsiteY974" fmla="*/ 442464 h 2921916"/>
              <a:gd name="connsiteX975" fmla="*/ 162211 w 6420707"/>
              <a:gd name="connsiteY975" fmla="*/ 417985 h 2921916"/>
              <a:gd name="connsiteX976" fmla="*/ 168307 w 6420707"/>
              <a:gd name="connsiteY976" fmla="*/ 478945 h 2921916"/>
              <a:gd name="connsiteX977" fmla="*/ 175736 w 6420707"/>
              <a:gd name="connsiteY977" fmla="*/ 506472 h 2921916"/>
              <a:gd name="connsiteX978" fmla="*/ 159449 w 6420707"/>
              <a:gd name="connsiteY978" fmla="*/ 531237 h 2921916"/>
              <a:gd name="connsiteX979" fmla="*/ 127826 w 6420707"/>
              <a:gd name="connsiteY979" fmla="*/ 522664 h 2921916"/>
              <a:gd name="connsiteX980" fmla="*/ 123254 w 6420707"/>
              <a:gd name="connsiteY980" fmla="*/ 545048 h 2921916"/>
              <a:gd name="connsiteX981" fmla="*/ 115062 w 6420707"/>
              <a:gd name="connsiteY981" fmla="*/ 571432 h 2921916"/>
              <a:gd name="connsiteX982" fmla="*/ 95917 w 6420707"/>
              <a:gd name="connsiteY982" fmla="*/ 572099 h 2921916"/>
              <a:gd name="connsiteX983" fmla="*/ 111824 w 6420707"/>
              <a:gd name="connsiteY983" fmla="*/ 615057 h 2921916"/>
              <a:gd name="connsiteX984" fmla="*/ 103823 w 6420707"/>
              <a:gd name="connsiteY984" fmla="*/ 626773 h 2921916"/>
              <a:gd name="connsiteX985" fmla="*/ 82677 w 6420707"/>
              <a:gd name="connsiteY985" fmla="*/ 643060 h 2921916"/>
              <a:gd name="connsiteX986" fmla="*/ 60865 w 6420707"/>
              <a:gd name="connsiteY986" fmla="*/ 651252 h 2921916"/>
              <a:gd name="connsiteX987" fmla="*/ 50006 w 6420707"/>
              <a:gd name="connsiteY987" fmla="*/ 649347 h 2921916"/>
              <a:gd name="connsiteX988" fmla="*/ 49816 w 6420707"/>
              <a:gd name="connsiteY988" fmla="*/ 640012 h 2921916"/>
              <a:gd name="connsiteX989" fmla="*/ 48387 w 6420707"/>
              <a:gd name="connsiteY989" fmla="*/ 648585 h 2921916"/>
              <a:gd name="connsiteX990" fmla="*/ 39624 w 6420707"/>
              <a:gd name="connsiteY990" fmla="*/ 641251 h 2921916"/>
              <a:gd name="connsiteX991" fmla="*/ 48387 w 6420707"/>
              <a:gd name="connsiteY991" fmla="*/ 654109 h 2921916"/>
              <a:gd name="connsiteX992" fmla="*/ 49054 w 6420707"/>
              <a:gd name="connsiteY992" fmla="*/ 659253 h 2921916"/>
              <a:gd name="connsiteX993" fmla="*/ 45911 w 6420707"/>
              <a:gd name="connsiteY993" fmla="*/ 660301 h 2921916"/>
              <a:gd name="connsiteX994" fmla="*/ 29147 w 6420707"/>
              <a:gd name="connsiteY994" fmla="*/ 651823 h 2921916"/>
              <a:gd name="connsiteX995" fmla="*/ 41815 w 6420707"/>
              <a:gd name="connsiteY995" fmla="*/ 661634 h 2921916"/>
              <a:gd name="connsiteX996" fmla="*/ 20765 w 6420707"/>
              <a:gd name="connsiteY996" fmla="*/ 669445 h 2921916"/>
              <a:gd name="connsiteX997" fmla="*/ 0 w 6420707"/>
              <a:gd name="connsiteY997" fmla="*/ 679065 h 2921916"/>
              <a:gd name="connsiteX998" fmla="*/ 0 w 6420707"/>
              <a:gd name="connsiteY998" fmla="*/ 2141819 h 2921916"/>
              <a:gd name="connsiteX999" fmla="*/ 381 w 6420707"/>
              <a:gd name="connsiteY999" fmla="*/ 2141819 h 2921916"/>
              <a:gd name="connsiteX1000" fmla="*/ 381 w 6420707"/>
              <a:gd name="connsiteY1000" fmla="*/ 2921917 h 2921916"/>
              <a:gd name="connsiteX1001" fmla="*/ 481489 w 6420707"/>
              <a:gd name="connsiteY1001" fmla="*/ 2921917 h 2921916"/>
              <a:gd name="connsiteX1002" fmla="*/ 481489 w 6420707"/>
              <a:gd name="connsiteY1002" fmla="*/ 2921250 h 2921916"/>
              <a:gd name="connsiteX1003" fmla="*/ 4990910 w 6420707"/>
              <a:gd name="connsiteY1003" fmla="*/ 2921250 h 2921916"/>
              <a:gd name="connsiteX1004" fmla="*/ 5001768 w 6420707"/>
              <a:gd name="connsiteY1004" fmla="*/ 2913916 h 2921916"/>
              <a:gd name="connsiteX1005" fmla="*/ 5029677 w 6420707"/>
              <a:gd name="connsiteY1005" fmla="*/ 2891341 h 2921916"/>
              <a:gd name="connsiteX1006" fmla="*/ 5054823 w 6420707"/>
              <a:gd name="connsiteY1006" fmla="*/ 2880102 h 2921916"/>
              <a:gd name="connsiteX1007" fmla="*/ 5124164 w 6420707"/>
              <a:gd name="connsiteY1007" fmla="*/ 2815904 h 2921916"/>
              <a:gd name="connsiteX1008" fmla="*/ 5295043 w 6420707"/>
              <a:gd name="connsiteY1008" fmla="*/ 2644358 h 2921916"/>
              <a:gd name="connsiteX1009" fmla="*/ 5329523 w 6420707"/>
              <a:gd name="connsiteY1009" fmla="*/ 2607211 h 2921916"/>
              <a:gd name="connsiteX1010" fmla="*/ 5367623 w 6420707"/>
              <a:gd name="connsiteY1010" fmla="*/ 2584160 h 2921916"/>
              <a:gd name="connsiteX1011" fmla="*/ 5381244 w 6420707"/>
              <a:gd name="connsiteY1011" fmla="*/ 2565206 h 2921916"/>
              <a:gd name="connsiteX1012" fmla="*/ 5457825 w 6420707"/>
              <a:gd name="connsiteY1012" fmla="*/ 2529487 h 2921916"/>
              <a:gd name="connsiteX1013" fmla="*/ 5509451 w 6420707"/>
              <a:gd name="connsiteY1013" fmla="*/ 2500340 h 2921916"/>
              <a:gd name="connsiteX1014" fmla="*/ 5508212 w 6420707"/>
              <a:gd name="connsiteY1014" fmla="*/ 2504722 h 2921916"/>
              <a:gd name="connsiteX1015" fmla="*/ 5504593 w 6420707"/>
              <a:gd name="connsiteY1015" fmla="*/ 2542917 h 2921916"/>
              <a:gd name="connsiteX1016" fmla="*/ 5481923 w 6420707"/>
              <a:gd name="connsiteY1016" fmla="*/ 2576255 h 2921916"/>
              <a:gd name="connsiteX1017" fmla="*/ 5475733 w 6420707"/>
              <a:gd name="connsiteY1017" fmla="*/ 2598924 h 2921916"/>
              <a:gd name="connsiteX1018" fmla="*/ 5445157 w 6420707"/>
              <a:gd name="connsiteY1018" fmla="*/ 2648073 h 2921916"/>
              <a:gd name="connsiteX1019" fmla="*/ 5342001 w 6420707"/>
              <a:gd name="connsiteY1019" fmla="*/ 2770565 h 2921916"/>
              <a:gd name="connsiteX1020" fmla="*/ 5268182 w 6420707"/>
              <a:gd name="connsiteY1020" fmla="*/ 2841335 h 2921916"/>
              <a:gd name="connsiteX1021" fmla="*/ 5233035 w 6420707"/>
              <a:gd name="connsiteY1021" fmla="*/ 2880483 h 2921916"/>
              <a:gd name="connsiteX1022" fmla="*/ 5197888 w 6420707"/>
              <a:gd name="connsiteY1022" fmla="*/ 2919631 h 2921916"/>
              <a:gd name="connsiteX1023" fmla="*/ 5197221 w 6420707"/>
              <a:gd name="connsiteY1023" fmla="*/ 2921155 h 2921916"/>
              <a:gd name="connsiteX1024" fmla="*/ 5621084 w 6420707"/>
              <a:gd name="connsiteY1024" fmla="*/ 2921155 h 2921916"/>
              <a:gd name="connsiteX1025" fmla="*/ 5619369 w 6420707"/>
              <a:gd name="connsiteY1025" fmla="*/ 2917821 h 2921916"/>
              <a:gd name="connsiteX1026" fmla="*/ 5618036 w 6420707"/>
              <a:gd name="connsiteY1026" fmla="*/ 2914868 h 2921916"/>
              <a:gd name="connsiteX1027" fmla="*/ 5617845 w 6420707"/>
              <a:gd name="connsiteY1027" fmla="*/ 2914773 h 2921916"/>
              <a:gd name="connsiteX1028" fmla="*/ 5616988 w 6420707"/>
              <a:gd name="connsiteY1028" fmla="*/ 2912963 h 2921916"/>
              <a:gd name="connsiteX1029" fmla="*/ 5614797 w 6420707"/>
              <a:gd name="connsiteY1029" fmla="*/ 2906867 h 2921916"/>
              <a:gd name="connsiteX1030" fmla="*/ 5604605 w 6420707"/>
              <a:gd name="connsiteY1030" fmla="*/ 2890675 h 2921916"/>
              <a:gd name="connsiteX1031" fmla="*/ 5601177 w 6420707"/>
              <a:gd name="connsiteY1031" fmla="*/ 2886579 h 2921916"/>
              <a:gd name="connsiteX1032" fmla="*/ 5595366 w 6420707"/>
              <a:gd name="connsiteY1032" fmla="*/ 2875816 h 2921916"/>
              <a:gd name="connsiteX1033" fmla="*/ 5578507 w 6420707"/>
              <a:gd name="connsiteY1033" fmla="*/ 2860099 h 2921916"/>
              <a:gd name="connsiteX1034" fmla="*/ 5563267 w 6420707"/>
              <a:gd name="connsiteY1034" fmla="*/ 2858385 h 2921916"/>
              <a:gd name="connsiteX1035" fmla="*/ 5541455 w 6420707"/>
              <a:gd name="connsiteY1035" fmla="*/ 2858385 h 2921916"/>
              <a:gd name="connsiteX1036" fmla="*/ 5541455 w 6420707"/>
              <a:gd name="connsiteY1036" fmla="*/ 2858385 h 2921916"/>
              <a:gd name="connsiteX1037" fmla="*/ 5541550 w 6420707"/>
              <a:gd name="connsiteY1037" fmla="*/ 2857718 h 2921916"/>
              <a:gd name="connsiteX1038" fmla="*/ 5527834 w 6420707"/>
              <a:gd name="connsiteY1038" fmla="*/ 2854289 h 2921916"/>
              <a:gd name="connsiteX1039" fmla="*/ 5520976 w 6420707"/>
              <a:gd name="connsiteY1039" fmla="*/ 2855813 h 2921916"/>
              <a:gd name="connsiteX1040" fmla="*/ 5508022 w 6420707"/>
              <a:gd name="connsiteY1040" fmla="*/ 2853908 h 2921916"/>
              <a:gd name="connsiteX1041" fmla="*/ 5499545 w 6420707"/>
              <a:gd name="connsiteY1041" fmla="*/ 2850765 h 2921916"/>
              <a:gd name="connsiteX1042" fmla="*/ 5499450 w 6420707"/>
              <a:gd name="connsiteY1042" fmla="*/ 2852003 h 2921916"/>
              <a:gd name="connsiteX1043" fmla="*/ 5497449 w 6420707"/>
              <a:gd name="connsiteY1043" fmla="*/ 2851527 h 2921916"/>
              <a:gd name="connsiteX1044" fmla="*/ 5461635 w 6420707"/>
              <a:gd name="connsiteY1044" fmla="*/ 2844383 h 2921916"/>
              <a:gd name="connsiteX1045" fmla="*/ 5525357 w 6420707"/>
              <a:gd name="connsiteY1045" fmla="*/ 2735893 h 2921916"/>
              <a:gd name="connsiteX1046" fmla="*/ 5563362 w 6420707"/>
              <a:gd name="connsiteY1046" fmla="*/ 2683220 h 2921916"/>
              <a:gd name="connsiteX1047" fmla="*/ 5582984 w 6420707"/>
              <a:gd name="connsiteY1047" fmla="*/ 2646740 h 2921916"/>
              <a:gd name="connsiteX1048" fmla="*/ 5635752 w 6420707"/>
              <a:gd name="connsiteY1048" fmla="*/ 2616164 h 2921916"/>
              <a:gd name="connsiteX1049" fmla="*/ 5690902 w 6420707"/>
              <a:gd name="connsiteY1049" fmla="*/ 2590637 h 2921916"/>
              <a:gd name="connsiteX1050" fmla="*/ 5715667 w 6420707"/>
              <a:gd name="connsiteY1050" fmla="*/ 2568444 h 2921916"/>
              <a:gd name="connsiteX1051" fmla="*/ 5729859 w 6420707"/>
              <a:gd name="connsiteY1051" fmla="*/ 2562253 h 2921916"/>
              <a:gd name="connsiteX1052" fmla="*/ 5736432 w 6420707"/>
              <a:gd name="connsiteY1052" fmla="*/ 2821523 h 2921916"/>
              <a:gd name="connsiteX1053" fmla="*/ 5754720 w 6420707"/>
              <a:gd name="connsiteY1053" fmla="*/ 2920012 h 2921916"/>
              <a:gd name="connsiteX1054" fmla="*/ 5755005 w 6420707"/>
              <a:gd name="connsiteY1054" fmla="*/ 2921250 h 2921916"/>
              <a:gd name="connsiteX1055" fmla="*/ 6077427 w 6420707"/>
              <a:gd name="connsiteY1055" fmla="*/ 2921250 h 2921916"/>
              <a:gd name="connsiteX1056" fmla="*/ 6138863 w 6420707"/>
              <a:gd name="connsiteY1056" fmla="*/ 2813427 h 2921916"/>
              <a:gd name="connsiteX1057" fmla="*/ 6203251 w 6420707"/>
              <a:gd name="connsiteY1057" fmla="*/ 2713986 h 2921916"/>
              <a:gd name="connsiteX1058" fmla="*/ 6263640 w 6420707"/>
              <a:gd name="connsiteY1058" fmla="*/ 2670647 h 2921916"/>
              <a:gd name="connsiteX1059" fmla="*/ 6315932 w 6420707"/>
              <a:gd name="connsiteY1059" fmla="*/ 2621498 h 2921916"/>
              <a:gd name="connsiteX1060" fmla="*/ 6370987 w 6420707"/>
              <a:gd name="connsiteY1060" fmla="*/ 2575683 h 2921916"/>
              <a:gd name="connsiteX1061" fmla="*/ 6420707 w 6420707"/>
              <a:gd name="connsiteY1061" fmla="*/ 2527487 h 2921916"/>
              <a:gd name="connsiteX1062" fmla="*/ 6369273 w 6420707"/>
              <a:gd name="connsiteY1062" fmla="*/ 2542060 h 2921916"/>
              <a:gd name="connsiteX1063" fmla="*/ 3614833 w 6420707"/>
              <a:gd name="connsiteY1063" fmla="*/ 1353054 h 2921916"/>
              <a:gd name="connsiteX1064" fmla="*/ 3605594 w 6420707"/>
              <a:gd name="connsiteY1064" fmla="*/ 1387630 h 2921916"/>
              <a:gd name="connsiteX1065" fmla="*/ 3614833 w 6420707"/>
              <a:gd name="connsiteY1065" fmla="*/ 1353054 h 2921916"/>
              <a:gd name="connsiteX1066" fmla="*/ 2392966 w 6420707"/>
              <a:gd name="connsiteY1066" fmla="*/ 1466020 h 2921916"/>
              <a:gd name="connsiteX1067" fmla="*/ 2390108 w 6420707"/>
              <a:gd name="connsiteY1067" fmla="*/ 1435445 h 2921916"/>
              <a:gd name="connsiteX1068" fmla="*/ 2392966 w 6420707"/>
              <a:gd name="connsiteY1068" fmla="*/ 1466020 h 2921916"/>
              <a:gd name="connsiteX1069" fmla="*/ 2206466 w 6420707"/>
              <a:gd name="connsiteY1069" fmla="*/ 1725767 h 2921916"/>
              <a:gd name="connsiteX1070" fmla="*/ 2207705 w 6420707"/>
              <a:gd name="connsiteY1070" fmla="*/ 1728625 h 2921916"/>
              <a:gd name="connsiteX1071" fmla="*/ 2205609 w 6420707"/>
              <a:gd name="connsiteY1071" fmla="*/ 1726434 h 2921916"/>
              <a:gd name="connsiteX1072" fmla="*/ 2206466 w 6420707"/>
              <a:gd name="connsiteY1072" fmla="*/ 1725767 h 2921916"/>
              <a:gd name="connsiteX1073" fmla="*/ 2148745 w 6420707"/>
              <a:gd name="connsiteY1073" fmla="*/ 1002820 h 2921916"/>
              <a:gd name="connsiteX1074" fmla="*/ 2132457 w 6420707"/>
              <a:gd name="connsiteY1074" fmla="*/ 1028728 h 2921916"/>
              <a:gd name="connsiteX1075" fmla="*/ 2148745 w 6420707"/>
              <a:gd name="connsiteY1075" fmla="*/ 1002820 h 2921916"/>
              <a:gd name="connsiteX1076" fmla="*/ 413195 w 6420707"/>
              <a:gd name="connsiteY1076" fmla="*/ 51177 h 2921916"/>
              <a:gd name="connsiteX1077" fmla="*/ 393573 w 6420707"/>
              <a:gd name="connsiteY1077" fmla="*/ 82324 h 2921916"/>
              <a:gd name="connsiteX1078" fmla="*/ 413195 w 6420707"/>
              <a:gd name="connsiteY1078" fmla="*/ 51177 h 2921916"/>
              <a:gd name="connsiteX1079" fmla="*/ 260699 w 6420707"/>
              <a:gd name="connsiteY1079" fmla="*/ 1475164 h 2921916"/>
              <a:gd name="connsiteX1080" fmla="*/ 342710 w 6420707"/>
              <a:gd name="connsiteY1080" fmla="*/ 1394107 h 2921916"/>
              <a:gd name="connsiteX1081" fmla="*/ 391287 w 6420707"/>
              <a:gd name="connsiteY1081" fmla="*/ 1354387 h 2921916"/>
              <a:gd name="connsiteX1082" fmla="*/ 403003 w 6420707"/>
              <a:gd name="connsiteY1082" fmla="*/ 1428873 h 2921916"/>
              <a:gd name="connsiteX1083" fmla="*/ 385858 w 6420707"/>
              <a:gd name="connsiteY1083" fmla="*/ 1441160 h 2921916"/>
              <a:gd name="connsiteX1084" fmla="*/ 367665 w 6420707"/>
              <a:gd name="connsiteY1084" fmla="*/ 1475926 h 2921916"/>
              <a:gd name="connsiteX1085" fmla="*/ 376428 w 6420707"/>
              <a:gd name="connsiteY1085" fmla="*/ 1522694 h 2921916"/>
              <a:gd name="connsiteX1086" fmla="*/ 391859 w 6420707"/>
              <a:gd name="connsiteY1086" fmla="*/ 1562699 h 2921916"/>
              <a:gd name="connsiteX1087" fmla="*/ 248984 w 6420707"/>
              <a:gd name="connsiteY1087" fmla="*/ 1497834 h 2921916"/>
              <a:gd name="connsiteX1088" fmla="*/ 260699 w 6420707"/>
              <a:gd name="connsiteY1088" fmla="*/ 1475164 h 2921916"/>
              <a:gd name="connsiteX1089" fmla="*/ 81820 w 6420707"/>
              <a:gd name="connsiteY1089" fmla="*/ 860516 h 2921916"/>
              <a:gd name="connsiteX1090" fmla="*/ 81820 w 6420707"/>
              <a:gd name="connsiteY1090" fmla="*/ 860516 h 2921916"/>
              <a:gd name="connsiteX1091" fmla="*/ 85344 w 6420707"/>
              <a:gd name="connsiteY1091" fmla="*/ 856611 h 2921916"/>
              <a:gd name="connsiteX1092" fmla="*/ 87440 w 6420707"/>
              <a:gd name="connsiteY1092" fmla="*/ 854325 h 2921916"/>
              <a:gd name="connsiteX1093" fmla="*/ 90107 w 6420707"/>
              <a:gd name="connsiteY1093" fmla="*/ 854230 h 2921916"/>
              <a:gd name="connsiteX1094" fmla="*/ 90392 w 6420707"/>
              <a:gd name="connsiteY1094" fmla="*/ 862135 h 2921916"/>
              <a:gd name="connsiteX1095" fmla="*/ 78486 w 6420707"/>
              <a:gd name="connsiteY1095" fmla="*/ 865660 h 2921916"/>
              <a:gd name="connsiteX1096" fmla="*/ 81820 w 6420707"/>
              <a:gd name="connsiteY1096" fmla="*/ 860516 h 2921916"/>
              <a:gd name="connsiteX1097" fmla="*/ 54769 w 6420707"/>
              <a:gd name="connsiteY1097" fmla="*/ 657253 h 2921916"/>
              <a:gd name="connsiteX1098" fmla="*/ 52959 w 6420707"/>
              <a:gd name="connsiteY1098" fmla="*/ 657824 h 2921916"/>
              <a:gd name="connsiteX1099" fmla="*/ 52292 w 6420707"/>
              <a:gd name="connsiteY1099" fmla="*/ 655919 h 2921916"/>
              <a:gd name="connsiteX1100" fmla="*/ 54769 w 6420707"/>
              <a:gd name="connsiteY1100" fmla="*/ 657253 h 2921916"/>
              <a:gd name="connsiteX1101" fmla="*/ 649224 w 6420707"/>
              <a:gd name="connsiteY1101" fmla="*/ 1143599 h 2921916"/>
              <a:gd name="connsiteX1102" fmla="*/ 622935 w 6420707"/>
              <a:gd name="connsiteY1102" fmla="*/ 1176746 h 2921916"/>
              <a:gd name="connsiteX1103" fmla="*/ 622078 w 6420707"/>
              <a:gd name="connsiteY1103" fmla="*/ 1215799 h 2921916"/>
              <a:gd name="connsiteX1104" fmla="*/ 641318 w 6420707"/>
              <a:gd name="connsiteY1104" fmla="*/ 1239611 h 2921916"/>
              <a:gd name="connsiteX1105" fmla="*/ 631317 w 6420707"/>
              <a:gd name="connsiteY1105" fmla="*/ 1340290 h 2921916"/>
              <a:gd name="connsiteX1106" fmla="*/ 619792 w 6420707"/>
              <a:gd name="connsiteY1106" fmla="*/ 1320097 h 2921916"/>
              <a:gd name="connsiteX1107" fmla="*/ 617982 w 6420707"/>
              <a:gd name="connsiteY1107" fmla="*/ 1311715 h 2921916"/>
              <a:gd name="connsiteX1108" fmla="*/ 604361 w 6420707"/>
              <a:gd name="connsiteY1108" fmla="*/ 1296190 h 2921916"/>
              <a:gd name="connsiteX1109" fmla="*/ 582073 w 6420707"/>
              <a:gd name="connsiteY1109" fmla="*/ 1254185 h 2921916"/>
              <a:gd name="connsiteX1110" fmla="*/ 547592 w 6420707"/>
              <a:gd name="connsiteY1110" fmla="*/ 1220847 h 2921916"/>
              <a:gd name="connsiteX1111" fmla="*/ 615696 w 6420707"/>
              <a:gd name="connsiteY1111" fmla="*/ 1158268 h 2921916"/>
              <a:gd name="connsiteX1112" fmla="*/ 630460 w 6420707"/>
              <a:gd name="connsiteY1112" fmla="*/ 1142266 h 2921916"/>
              <a:gd name="connsiteX1113" fmla="*/ 623221 w 6420707"/>
              <a:gd name="connsiteY1113" fmla="*/ 1113881 h 2921916"/>
              <a:gd name="connsiteX1114" fmla="*/ 659797 w 6420707"/>
              <a:gd name="connsiteY1114" fmla="*/ 1093021 h 2921916"/>
              <a:gd name="connsiteX1115" fmla="*/ 649224 w 6420707"/>
              <a:gd name="connsiteY1115" fmla="*/ 1143599 h 2921916"/>
              <a:gd name="connsiteX1116" fmla="*/ 963073 w 6420707"/>
              <a:gd name="connsiteY1116" fmla="*/ 1081210 h 2921916"/>
              <a:gd name="connsiteX1117" fmla="*/ 940784 w 6420707"/>
              <a:gd name="connsiteY1117" fmla="*/ 1089211 h 2921916"/>
              <a:gd name="connsiteX1118" fmla="*/ 927164 w 6420707"/>
              <a:gd name="connsiteY1118" fmla="*/ 1111690 h 2921916"/>
              <a:gd name="connsiteX1119" fmla="*/ 913352 w 6420707"/>
              <a:gd name="connsiteY1119" fmla="*/ 1159696 h 2921916"/>
              <a:gd name="connsiteX1120" fmla="*/ 910400 w 6420707"/>
              <a:gd name="connsiteY1120" fmla="*/ 1183985 h 2921916"/>
              <a:gd name="connsiteX1121" fmla="*/ 907256 w 6420707"/>
              <a:gd name="connsiteY1121" fmla="*/ 1186652 h 2921916"/>
              <a:gd name="connsiteX1122" fmla="*/ 898398 w 6420707"/>
              <a:gd name="connsiteY1122" fmla="*/ 1210465 h 2921916"/>
              <a:gd name="connsiteX1123" fmla="*/ 888873 w 6420707"/>
              <a:gd name="connsiteY1123" fmla="*/ 1254851 h 2921916"/>
              <a:gd name="connsiteX1124" fmla="*/ 884301 w 6420707"/>
              <a:gd name="connsiteY1124" fmla="*/ 1262376 h 2921916"/>
              <a:gd name="connsiteX1125" fmla="*/ 883158 w 6420707"/>
              <a:gd name="connsiteY1125" fmla="*/ 1276092 h 2921916"/>
              <a:gd name="connsiteX1126" fmla="*/ 875252 w 6420707"/>
              <a:gd name="connsiteY1126" fmla="*/ 1288189 h 2921916"/>
              <a:gd name="connsiteX1127" fmla="*/ 868299 w 6420707"/>
              <a:gd name="connsiteY1127" fmla="*/ 1324955 h 2921916"/>
              <a:gd name="connsiteX1128" fmla="*/ 867823 w 6420707"/>
              <a:gd name="connsiteY1128" fmla="*/ 1330765 h 2921916"/>
              <a:gd name="connsiteX1129" fmla="*/ 867823 w 6420707"/>
              <a:gd name="connsiteY1129" fmla="*/ 1331813 h 2921916"/>
              <a:gd name="connsiteX1130" fmla="*/ 830961 w 6420707"/>
              <a:gd name="connsiteY1130" fmla="*/ 1343148 h 2921916"/>
              <a:gd name="connsiteX1131" fmla="*/ 807339 w 6420707"/>
              <a:gd name="connsiteY1131" fmla="*/ 1367532 h 2921916"/>
              <a:gd name="connsiteX1132" fmla="*/ 806863 w 6420707"/>
              <a:gd name="connsiteY1132" fmla="*/ 1342672 h 2921916"/>
              <a:gd name="connsiteX1133" fmla="*/ 829628 w 6420707"/>
              <a:gd name="connsiteY1133" fmla="*/ 1317335 h 2921916"/>
              <a:gd name="connsiteX1134" fmla="*/ 839343 w 6420707"/>
              <a:gd name="connsiteY1134" fmla="*/ 1291713 h 2921916"/>
              <a:gd name="connsiteX1135" fmla="*/ 856774 w 6420707"/>
              <a:gd name="connsiteY1135" fmla="*/ 1265805 h 2921916"/>
              <a:gd name="connsiteX1136" fmla="*/ 861441 w 6420707"/>
              <a:gd name="connsiteY1136" fmla="*/ 1247231 h 2921916"/>
              <a:gd name="connsiteX1137" fmla="*/ 868775 w 6420707"/>
              <a:gd name="connsiteY1137" fmla="*/ 1197892 h 2921916"/>
              <a:gd name="connsiteX1138" fmla="*/ 854774 w 6420707"/>
              <a:gd name="connsiteY1138" fmla="*/ 1050635 h 2921916"/>
              <a:gd name="connsiteX1139" fmla="*/ 809625 w 6420707"/>
              <a:gd name="connsiteY1139" fmla="*/ 1017012 h 2921916"/>
              <a:gd name="connsiteX1140" fmla="*/ 825341 w 6420707"/>
              <a:gd name="connsiteY1140" fmla="*/ 1006534 h 2921916"/>
              <a:gd name="connsiteX1141" fmla="*/ 853154 w 6420707"/>
              <a:gd name="connsiteY1141" fmla="*/ 983960 h 2921916"/>
              <a:gd name="connsiteX1142" fmla="*/ 878396 w 6420707"/>
              <a:gd name="connsiteY1142" fmla="*/ 972721 h 2921916"/>
              <a:gd name="connsiteX1143" fmla="*/ 947738 w 6420707"/>
              <a:gd name="connsiteY1143" fmla="*/ 908617 h 2921916"/>
              <a:gd name="connsiteX1144" fmla="*/ 1005459 w 6420707"/>
              <a:gd name="connsiteY1144" fmla="*/ 850801 h 2921916"/>
              <a:gd name="connsiteX1145" fmla="*/ 1015175 w 6420707"/>
              <a:gd name="connsiteY1145" fmla="*/ 866231 h 2921916"/>
              <a:gd name="connsiteX1146" fmla="*/ 1016508 w 6420707"/>
              <a:gd name="connsiteY1146" fmla="*/ 874232 h 2921916"/>
              <a:gd name="connsiteX1147" fmla="*/ 1022794 w 6420707"/>
              <a:gd name="connsiteY1147" fmla="*/ 881662 h 2921916"/>
              <a:gd name="connsiteX1148" fmla="*/ 1022794 w 6420707"/>
              <a:gd name="connsiteY1148" fmla="*/ 905284 h 2921916"/>
              <a:gd name="connsiteX1149" fmla="*/ 1008698 w 6420707"/>
              <a:gd name="connsiteY1149" fmla="*/ 933573 h 2921916"/>
              <a:gd name="connsiteX1150" fmla="*/ 1002983 w 6420707"/>
              <a:gd name="connsiteY1150" fmla="*/ 991104 h 2921916"/>
              <a:gd name="connsiteX1151" fmla="*/ 973741 w 6420707"/>
              <a:gd name="connsiteY1151" fmla="*/ 1059493 h 2921916"/>
              <a:gd name="connsiteX1152" fmla="*/ 963073 w 6420707"/>
              <a:gd name="connsiteY1152" fmla="*/ 1081210 h 2921916"/>
              <a:gd name="connsiteX1153" fmla="*/ 1232154 w 6420707"/>
              <a:gd name="connsiteY1153" fmla="*/ 1522885 h 2921916"/>
              <a:gd name="connsiteX1154" fmla="*/ 1231678 w 6420707"/>
              <a:gd name="connsiteY1154" fmla="*/ 1536124 h 2921916"/>
              <a:gd name="connsiteX1155" fmla="*/ 1178814 w 6420707"/>
              <a:gd name="connsiteY1155" fmla="*/ 1491071 h 2921916"/>
              <a:gd name="connsiteX1156" fmla="*/ 1228154 w 6420707"/>
              <a:gd name="connsiteY1156" fmla="*/ 1481451 h 2921916"/>
              <a:gd name="connsiteX1157" fmla="*/ 1189863 w 6420707"/>
              <a:gd name="connsiteY1157" fmla="*/ 1462020 h 2921916"/>
              <a:gd name="connsiteX1158" fmla="*/ 1250347 w 6420707"/>
              <a:gd name="connsiteY1158" fmla="*/ 1414204 h 2921916"/>
              <a:gd name="connsiteX1159" fmla="*/ 1247394 w 6420707"/>
              <a:gd name="connsiteY1159" fmla="*/ 1426492 h 2921916"/>
              <a:gd name="connsiteX1160" fmla="*/ 1246156 w 6420707"/>
              <a:gd name="connsiteY1160" fmla="*/ 1462496 h 2921916"/>
              <a:gd name="connsiteX1161" fmla="*/ 1249394 w 6420707"/>
              <a:gd name="connsiteY1161" fmla="*/ 1495739 h 2921916"/>
              <a:gd name="connsiteX1162" fmla="*/ 1252633 w 6420707"/>
              <a:gd name="connsiteY1162" fmla="*/ 1504216 h 2921916"/>
              <a:gd name="connsiteX1163" fmla="*/ 1253204 w 6420707"/>
              <a:gd name="connsiteY1163" fmla="*/ 1509264 h 2921916"/>
              <a:gd name="connsiteX1164" fmla="*/ 1244537 w 6420707"/>
              <a:gd name="connsiteY1164" fmla="*/ 1509073 h 2921916"/>
              <a:gd name="connsiteX1165" fmla="*/ 1232154 w 6420707"/>
              <a:gd name="connsiteY1165" fmla="*/ 1522885 h 2921916"/>
              <a:gd name="connsiteX1166" fmla="*/ 1254252 w 6420707"/>
              <a:gd name="connsiteY1166" fmla="*/ 1529552 h 2921916"/>
              <a:gd name="connsiteX1167" fmla="*/ 1253871 w 6420707"/>
              <a:gd name="connsiteY1167" fmla="*/ 1534124 h 2921916"/>
              <a:gd name="connsiteX1168" fmla="*/ 1253204 w 6420707"/>
              <a:gd name="connsiteY1168" fmla="*/ 1535934 h 2921916"/>
              <a:gd name="connsiteX1169" fmla="*/ 1242536 w 6420707"/>
              <a:gd name="connsiteY1169" fmla="*/ 1535839 h 2921916"/>
              <a:gd name="connsiteX1170" fmla="*/ 1246632 w 6420707"/>
              <a:gd name="connsiteY1170" fmla="*/ 1514789 h 2921916"/>
              <a:gd name="connsiteX1171" fmla="*/ 1253776 w 6420707"/>
              <a:gd name="connsiteY1171" fmla="*/ 1514884 h 2921916"/>
              <a:gd name="connsiteX1172" fmla="*/ 1254824 w 6420707"/>
              <a:gd name="connsiteY1172" fmla="*/ 1524885 h 2921916"/>
              <a:gd name="connsiteX1173" fmla="*/ 1250442 w 6420707"/>
              <a:gd name="connsiteY1173" fmla="*/ 1524599 h 2921916"/>
              <a:gd name="connsiteX1174" fmla="*/ 1254824 w 6420707"/>
              <a:gd name="connsiteY1174" fmla="*/ 1525837 h 2921916"/>
              <a:gd name="connsiteX1175" fmla="*/ 1254252 w 6420707"/>
              <a:gd name="connsiteY1175" fmla="*/ 1529552 h 2921916"/>
              <a:gd name="connsiteX1176" fmla="*/ 1362837 w 6420707"/>
              <a:gd name="connsiteY1176" fmla="*/ 1285903 h 2921916"/>
              <a:gd name="connsiteX1177" fmla="*/ 1365790 w 6420707"/>
              <a:gd name="connsiteY1177" fmla="*/ 1278759 h 2921916"/>
              <a:gd name="connsiteX1178" fmla="*/ 1368076 w 6420707"/>
              <a:gd name="connsiteY1178" fmla="*/ 1273425 h 2921916"/>
              <a:gd name="connsiteX1179" fmla="*/ 1375791 w 6420707"/>
              <a:gd name="connsiteY1179" fmla="*/ 1298476 h 2921916"/>
              <a:gd name="connsiteX1180" fmla="*/ 1362837 w 6420707"/>
              <a:gd name="connsiteY1180" fmla="*/ 1285903 h 2921916"/>
              <a:gd name="connsiteX1181" fmla="*/ 1487995 w 6420707"/>
              <a:gd name="connsiteY1181" fmla="*/ 1688524 h 2921916"/>
              <a:gd name="connsiteX1182" fmla="*/ 1471232 w 6420707"/>
              <a:gd name="connsiteY1182" fmla="*/ 1685191 h 2921916"/>
              <a:gd name="connsiteX1183" fmla="*/ 1459802 w 6420707"/>
              <a:gd name="connsiteY1183" fmla="*/ 1660426 h 2921916"/>
              <a:gd name="connsiteX1184" fmla="*/ 1459802 w 6420707"/>
              <a:gd name="connsiteY1184" fmla="*/ 1659759 h 2921916"/>
              <a:gd name="connsiteX1185" fmla="*/ 1461516 w 6420707"/>
              <a:gd name="connsiteY1185" fmla="*/ 1661759 h 2921916"/>
              <a:gd name="connsiteX1186" fmla="*/ 1463326 w 6420707"/>
              <a:gd name="connsiteY1186" fmla="*/ 1663474 h 2921916"/>
              <a:gd name="connsiteX1187" fmla="*/ 1461992 w 6420707"/>
              <a:gd name="connsiteY1187" fmla="*/ 1661283 h 2921916"/>
              <a:gd name="connsiteX1188" fmla="*/ 1459897 w 6420707"/>
              <a:gd name="connsiteY1188" fmla="*/ 1657473 h 2921916"/>
              <a:gd name="connsiteX1189" fmla="*/ 1459897 w 6420707"/>
              <a:gd name="connsiteY1189" fmla="*/ 1655377 h 2921916"/>
              <a:gd name="connsiteX1190" fmla="*/ 1460373 w 6420707"/>
              <a:gd name="connsiteY1190" fmla="*/ 1656139 h 2921916"/>
              <a:gd name="connsiteX1191" fmla="*/ 1463707 w 6420707"/>
              <a:gd name="connsiteY1191" fmla="*/ 1660711 h 2921916"/>
              <a:gd name="connsiteX1192" fmla="*/ 1461992 w 6420707"/>
              <a:gd name="connsiteY1192" fmla="*/ 1657949 h 2921916"/>
              <a:gd name="connsiteX1193" fmla="*/ 1461421 w 6420707"/>
              <a:gd name="connsiteY1193" fmla="*/ 1656901 h 2921916"/>
              <a:gd name="connsiteX1194" fmla="*/ 1464183 w 6420707"/>
              <a:gd name="connsiteY1194" fmla="*/ 1659473 h 2921916"/>
              <a:gd name="connsiteX1195" fmla="*/ 1470470 w 6420707"/>
              <a:gd name="connsiteY1195" fmla="*/ 1664045 h 2921916"/>
              <a:gd name="connsiteX1196" fmla="*/ 1472851 w 6420707"/>
              <a:gd name="connsiteY1196" fmla="*/ 1665188 h 2921916"/>
              <a:gd name="connsiteX1197" fmla="*/ 1470946 w 6420707"/>
              <a:gd name="connsiteY1197" fmla="*/ 1663378 h 2921916"/>
              <a:gd name="connsiteX1198" fmla="*/ 1469041 w 6420707"/>
              <a:gd name="connsiteY1198" fmla="*/ 1661378 h 2921916"/>
              <a:gd name="connsiteX1199" fmla="*/ 1475232 w 6420707"/>
              <a:gd name="connsiteY1199" fmla="*/ 1664712 h 2921916"/>
              <a:gd name="connsiteX1200" fmla="*/ 1477518 w 6420707"/>
              <a:gd name="connsiteY1200" fmla="*/ 1665379 h 2921916"/>
              <a:gd name="connsiteX1201" fmla="*/ 1475518 w 6420707"/>
              <a:gd name="connsiteY1201" fmla="*/ 1664140 h 2921916"/>
              <a:gd name="connsiteX1202" fmla="*/ 1470279 w 6420707"/>
              <a:gd name="connsiteY1202" fmla="*/ 1659378 h 2921916"/>
              <a:gd name="connsiteX1203" fmla="*/ 1465517 w 6420707"/>
              <a:gd name="connsiteY1203" fmla="*/ 1652615 h 2921916"/>
              <a:gd name="connsiteX1204" fmla="*/ 1466755 w 6420707"/>
              <a:gd name="connsiteY1204" fmla="*/ 1653758 h 2921916"/>
              <a:gd name="connsiteX1205" fmla="*/ 1471613 w 6420707"/>
              <a:gd name="connsiteY1205" fmla="*/ 1657378 h 2921916"/>
              <a:gd name="connsiteX1206" fmla="*/ 1473232 w 6420707"/>
              <a:gd name="connsiteY1206" fmla="*/ 1658330 h 2921916"/>
              <a:gd name="connsiteX1207" fmla="*/ 1471898 w 6420707"/>
              <a:gd name="connsiteY1207" fmla="*/ 1656997 h 2921916"/>
              <a:gd name="connsiteX1208" fmla="*/ 1468184 w 6420707"/>
              <a:gd name="connsiteY1208" fmla="*/ 1652425 h 2921916"/>
              <a:gd name="connsiteX1209" fmla="*/ 1464564 w 6420707"/>
              <a:gd name="connsiteY1209" fmla="*/ 1646614 h 2921916"/>
              <a:gd name="connsiteX1210" fmla="*/ 1465517 w 6420707"/>
              <a:gd name="connsiteY1210" fmla="*/ 1647662 h 2921916"/>
              <a:gd name="connsiteX1211" fmla="*/ 1464659 w 6420707"/>
              <a:gd name="connsiteY1211" fmla="*/ 1646138 h 2921916"/>
              <a:gd name="connsiteX1212" fmla="*/ 1463040 w 6420707"/>
              <a:gd name="connsiteY1212" fmla="*/ 1642042 h 2921916"/>
              <a:gd name="connsiteX1213" fmla="*/ 1464278 w 6420707"/>
              <a:gd name="connsiteY1213" fmla="*/ 1643281 h 2921916"/>
              <a:gd name="connsiteX1214" fmla="*/ 1465898 w 6420707"/>
              <a:gd name="connsiteY1214" fmla="*/ 1645852 h 2921916"/>
              <a:gd name="connsiteX1215" fmla="*/ 1464945 w 6420707"/>
              <a:gd name="connsiteY1215" fmla="*/ 1643947 h 2921916"/>
              <a:gd name="connsiteX1216" fmla="*/ 1464945 w 6420707"/>
              <a:gd name="connsiteY1216" fmla="*/ 1643852 h 2921916"/>
              <a:gd name="connsiteX1217" fmla="*/ 1469041 w 6420707"/>
              <a:gd name="connsiteY1217" fmla="*/ 1647472 h 2921916"/>
              <a:gd name="connsiteX1218" fmla="*/ 1473613 w 6420707"/>
              <a:gd name="connsiteY1218" fmla="*/ 1650615 h 2921916"/>
              <a:gd name="connsiteX1219" fmla="*/ 1475137 w 6420707"/>
              <a:gd name="connsiteY1219" fmla="*/ 1651377 h 2921916"/>
              <a:gd name="connsiteX1220" fmla="*/ 1473994 w 6420707"/>
              <a:gd name="connsiteY1220" fmla="*/ 1650234 h 2921916"/>
              <a:gd name="connsiteX1221" fmla="*/ 1471898 w 6420707"/>
              <a:gd name="connsiteY1221" fmla="*/ 1648043 h 2921916"/>
              <a:gd name="connsiteX1222" fmla="*/ 1473327 w 6420707"/>
              <a:gd name="connsiteY1222" fmla="*/ 1648710 h 2921916"/>
              <a:gd name="connsiteX1223" fmla="*/ 1474756 w 6420707"/>
              <a:gd name="connsiteY1223" fmla="*/ 1649377 h 2921916"/>
              <a:gd name="connsiteX1224" fmla="*/ 1473518 w 6420707"/>
              <a:gd name="connsiteY1224" fmla="*/ 1648329 h 2921916"/>
              <a:gd name="connsiteX1225" fmla="*/ 1470184 w 6420707"/>
              <a:gd name="connsiteY1225" fmla="*/ 1645090 h 2921916"/>
              <a:gd name="connsiteX1226" fmla="*/ 1467707 w 6420707"/>
              <a:gd name="connsiteY1226" fmla="*/ 1640709 h 2921916"/>
              <a:gd name="connsiteX1227" fmla="*/ 1468374 w 6420707"/>
              <a:gd name="connsiteY1227" fmla="*/ 1641471 h 2921916"/>
              <a:gd name="connsiteX1228" fmla="*/ 1471136 w 6420707"/>
              <a:gd name="connsiteY1228" fmla="*/ 1643852 h 2921916"/>
              <a:gd name="connsiteX1229" fmla="*/ 1472184 w 6420707"/>
              <a:gd name="connsiteY1229" fmla="*/ 1644424 h 2921916"/>
              <a:gd name="connsiteX1230" fmla="*/ 1471327 w 6420707"/>
              <a:gd name="connsiteY1230" fmla="*/ 1643566 h 2921916"/>
              <a:gd name="connsiteX1231" fmla="*/ 1469327 w 6420707"/>
              <a:gd name="connsiteY1231" fmla="*/ 1640709 h 2921916"/>
              <a:gd name="connsiteX1232" fmla="*/ 1467231 w 6420707"/>
              <a:gd name="connsiteY1232" fmla="*/ 1632708 h 2921916"/>
              <a:gd name="connsiteX1233" fmla="*/ 1470470 w 6420707"/>
              <a:gd name="connsiteY1233" fmla="*/ 1637947 h 2921916"/>
              <a:gd name="connsiteX1234" fmla="*/ 1471708 w 6420707"/>
              <a:gd name="connsiteY1234" fmla="*/ 1638994 h 2921916"/>
              <a:gd name="connsiteX1235" fmla="*/ 1477804 w 6420707"/>
              <a:gd name="connsiteY1235" fmla="*/ 1652996 h 2921916"/>
              <a:gd name="connsiteX1236" fmla="*/ 1496854 w 6420707"/>
              <a:gd name="connsiteY1236" fmla="*/ 1696144 h 2921916"/>
              <a:gd name="connsiteX1237" fmla="*/ 1487995 w 6420707"/>
              <a:gd name="connsiteY1237" fmla="*/ 1688524 h 2921916"/>
              <a:gd name="connsiteX1238" fmla="*/ 1670399 w 6420707"/>
              <a:gd name="connsiteY1238" fmla="*/ 2099909 h 2921916"/>
              <a:gd name="connsiteX1239" fmla="*/ 1659160 w 6420707"/>
              <a:gd name="connsiteY1239" fmla="*/ 2093051 h 2921916"/>
              <a:gd name="connsiteX1240" fmla="*/ 1627727 w 6420707"/>
              <a:gd name="connsiteY1240" fmla="*/ 2081621 h 2921916"/>
              <a:gd name="connsiteX1241" fmla="*/ 1608201 w 6420707"/>
              <a:gd name="connsiteY1241" fmla="*/ 2080002 h 2921916"/>
              <a:gd name="connsiteX1242" fmla="*/ 1600010 w 6420707"/>
              <a:gd name="connsiteY1242" fmla="*/ 2072477 h 2921916"/>
              <a:gd name="connsiteX1243" fmla="*/ 1608677 w 6420707"/>
              <a:gd name="connsiteY1243" fmla="*/ 2057047 h 2921916"/>
              <a:gd name="connsiteX1244" fmla="*/ 1645539 w 6420707"/>
              <a:gd name="connsiteY1244" fmla="*/ 1988371 h 2921916"/>
              <a:gd name="connsiteX1245" fmla="*/ 1660493 w 6420707"/>
              <a:gd name="connsiteY1245" fmla="*/ 2013232 h 2921916"/>
              <a:gd name="connsiteX1246" fmla="*/ 1678019 w 6420707"/>
              <a:gd name="connsiteY1246" fmla="*/ 2071715 h 2921916"/>
              <a:gd name="connsiteX1247" fmla="*/ 1687544 w 6420707"/>
              <a:gd name="connsiteY1247" fmla="*/ 2103053 h 2921916"/>
              <a:gd name="connsiteX1248" fmla="*/ 1670399 w 6420707"/>
              <a:gd name="connsiteY1248" fmla="*/ 2099909 h 2921916"/>
              <a:gd name="connsiteX1249" fmla="*/ 1955578 w 6420707"/>
              <a:gd name="connsiteY1249" fmla="*/ 2057142 h 2921916"/>
              <a:gd name="connsiteX1250" fmla="*/ 1938242 w 6420707"/>
              <a:gd name="connsiteY1250" fmla="*/ 2053237 h 2921916"/>
              <a:gd name="connsiteX1251" fmla="*/ 1959864 w 6420707"/>
              <a:gd name="connsiteY1251" fmla="*/ 2007993 h 2921916"/>
              <a:gd name="connsiteX1252" fmla="*/ 1955578 w 6420707"/>
              <a:gd name="connsiteY1252" fmla="*/ 2057142 h 2921916"/>
              <a:gd name="connsiteX1253" fmla="*/ 2692051 w 6420707"/>
              <a:gd name="connsiteY1253" fmla="*/ 2100290 h 2921916"/>
              <a:gd name="connsiteX1254" fmla="*/ 2704243 w 6420707"/>
              <a:gd name="connsiteY1254" fmla="*/ 2122579 h 2921916"/>
              <a:gd name="connsiteX1255" fmla="*/ 2710339 w 6420707"/>
              <a:gd name="connsiteY1255" fmla="*/ 2129056 h 2921916"/>
              <a:gd name="connsiteX1256" fmla="*/ 2688431 w 6420707"/>
              <a:gd name="connsiteY1256" fmla="*/ 2103529 h 2921916"/>
              <a:gd name="connsiteX1257" fmla="*/ 2692051 w 6420707"/>
              <a:gd name="connsiteY1257" fmla="*/ 2100290 h 2921916"/>
              <a:gd name="connsiteX1258" fmla="*/ 2680811 w 6420707"/>
              <a:gd name="connsiteY1258" fmla="*/ 2110673 h 2921916"/>
              <a:gd name="connsiteX1259" fmla="*/ 2685574 w 6420707"/>
              <a:gd name="connsiteY1259" fmla="*/ 2120293 h 2921916"/>
              <a:gd name="connsiteX1260" fmla="*/ 2699004 w 6420707"/>
              <a:gd name="connsiteY1260" fmla="*/ 2136676 h 2921916"/>
              <a:gd name="connsiteX1261" fmla="*/ 2693956 w 6420707"/>
              <a:gd name="connsiteY1261" fmla="*/ 2132580 h 2921916"/>
              <a:gd name="connsiteX1262" fmla="*/ 2681669 w 6420707"/>
              <a:gd name="connsiteY1262" fmla="*/ 2118959 h 2921916"/>
              <a:gd name="connsiteX1263" fmla="*/ 2703957 w 6420707"/>
              <a:gd name="connsiteY1263" fmla="*/ 2141819 h 2921916"/>
              <a:gd name="connsiteX1264" fmla="*/ 2710244 w 6420707"/>
              <a:gd name="connsiteY1264" fmla="*/ 2146010 h 2921916"/>
              <a:gd name="connsiteX1265" fmla="*/ 2712530 w 6420707"/>
              <a:gd name="connsiteY1265" fmla="*/ 2147439 h 2921916"/>
              <a:gd name="connsiteX1266" fmla="*/ 2712530 w 6420707"/>
              <a:gd name="connsiteY1266" fmla="*/ 2149344 h 2921916"/>
              <a:gd name="connsiteX1267" fmla="*/ 2681097 w 6420707"/>
              <a:gd name="connsiteY1267" fmla="*/ 2125055 h 2921916"/>
              <a:gd name="connsiteX1268" fmla="*/ 2674906 w 6420707"/>
              <a:gd name="connsiteY1268" fmla="*/ 2116197 h 2921916"/>
              <a:gd name="connsiteX1269" fmla="*/ 2680811 w 6420707"/>
              <a:gd name="connsiteY1269" fmla="*/ 2110673 h 2921916"/>
              <a:gd name="connsiteX1270" fmla="*/ 2674620 w 6420707"/>
              <a:gd name="connsiteY1270" fmla="*/ 2116483 h 2921916"/>
              <a:gd name="connsiteX1271" fmla="*/ 2679954 w 6420707"/>
              <a:gd name="connsiteY1271" fmla="*/ 2125912 h 2921916"/>
              <a:gd name="connsiteX1272" fmla="*/ 2711101 w 6420707"/>
              <a:gd name="connsiteY1272" fmla="*/ 2154392 h 2921916"/>
              <a:gd name="connsiteX1273" fmla="*/ 2713196 w 6420707"/>
              <a:gd name="connsiteY1273" fmla="*/ 2155535 h 2921916"/>
              <a:gd name="connsiteX1274" fmla="*/ 2715006 w 6420707"/>
              <a:gd name="connsiteY1274" fmla="*/ 2168585 h 2921916"/>
              <a:gd name="connsiteX1275" fmla="*/ 2686622 w 6420707"/>
              <a:gd name="connsiteY1275" fmla="*/ 2154392 h 2921916"/>
              <a:gd name="connsiteX1276" fmla="*/ 2673572 w 6420707"/>
              <a:gd name="connsiteY1276" fmla="*/ 2143820 h 2921916"/>
              <a:gd name="connsiteX1277" fmla="*/ 2685764 w 6420707"/>
              <a:gd name="connsiteY1277" fmla="*/ 2155345 h 2921916"/>
              <a:gd name="connsiteX1278" fmla="*/ 2707862 w 6420707"/>
              <a:gd name="connsiteY1278" fmla="*/ 2169156 h 2921916"/>
              <a:gd name="connsiteX1279" fmla="*/ 2646617 w 6420707"/>
              <a:gd name="connsiteY1279" fmla="*/ 2145058 h 2921916"/>
              <a:gd name="connsiteX1280" fmla="*/ 2674620 w 6420707"/>
              <a:gd name="connsiteY1280" fmla="*/ 2116483 h 2921916"/>
              <a:gd name="connsiteX1281" fmla="*/ 2638711 w 6420707"/>
              <a:gd name="connsiteY1281" fmla="*/ 2154487 h 2921916"/>
              <a:gd name="connsiteX1282" fmla="*/ 2647664 w 6420707"/>
              <a:gd name="connsiteY1282" fmla="*/ 2161345 h 2921916"/>
              <a:gd name="connsiteX1283" fmla="*/ 2638235 w 6420707"/>
              <a:gd name="connsiteY1283" fmla="*/ 2155059 h 2921916"/>
              <a:gd name="connsiteX1284" fmla="*/ 2638711 w 6420707"/>
              <a:gd name="connsiteY1284" fmla="*/ 2154487 h 2921916"/>
              <a:gd name="connsiteX1285" fmla="*/ 2634996 w 6420707"/>
              <a:gd name="connsiteY1285" fmla="*/ 2161060 h 2921916"/>
              <a:gd name="connsiteX1286" fmla="*/ 2647474 w 6420707"/>
              <a:gd name="connsiteY1286" fmla="*/ 2170204 h 2921916"/>
              <a:gd name="connsiteX1287" fmla="*/ 2634901 w 6420707"/>
              <a:gd name="connsiteY1287" fmla="*/ 2162107 h 2921916"/>
              <a:gd name="connsiteX1288" fmla="*/ 2634996 w 6420707"/>
              <a:gd name="connsiteY1288" fmla="*/ 2161060 h 2921916"/>
              <a:gd name="connsiteX1289" fmla="*/ 2634044 w 6420707"/>
              <a:gd name="connsiteY1289" fmla="*/ 2169632 h 2921916"/>
              <a:gd name="connsiteX1290" fmla="*/ 2642426 w 6420707"/>
              <a:gd name="connsiteY1290" fmla="*/ 2175062 h 2921916"/>
              <a:gd name="connsiteX1291" fmla="*/ 2634044 w 6420707"/>
              <a:gd name="connsiteY1291" fmla="*/ 2169918 h 2921916"/>
              <a:gd name="connsiteX1292" fmla="*/ 2634044 w 6420707"/>
              <a:gd name="connsiteY1292" fmla="*/ 2169632 h 2921916"/>
              <a:gd name="connsiteX1293" fmla="*/ 2631567 w 6420707"/>
              <a:gd name="connsiteY1293" fmla="*/ 2182682 h 2921916"/>
              <a:gd name="connsiteX1294" fmla="*/ 2666714 w 6420707"/>
              <a:gd name="connsiteY1294" fmla="*/ 2199350 h 2921916"/>
              <a:gd name="connsiteX1295" fmla="*/ 2692908 w 6420707"/>
              <a:gd name="connsiteY1295" fmla="*/ 2206589 h 2921916"/>
              <a:gd name="connsiteX1296" fmla="*/ 2634044 w 6420707"/>
              <a:gd name="connsiteY1296" fmla="*/ 2187158 h 2921916"/>
              <a:gd name="connsiteX1297" fmla="*/ 2630996 w 6420707"/>
              <a:gd name="connsiteY1297" fmla="*/ 2185158 h 2921916"/>
              <a:gd name="connsiteX1298" fmla="*/ 2631567 w 6420707"/>
              <a:gd name="connsiteY1298" fmla="*/ 2182682 h 2921916"/>
              <a:gd name="connsiteX1299" fmla="*/ 2657475 w 6420707"/>
              <a:gd name="connsiteY1299" fmla="*/ 2177919 h 2921916"/>
              <a:gd name="connsiteX1300" fmla="*/ 2663285 w 6420707"/>
              <a:gd name="connsiteY1300" fmla="*/ 2180300 h 2921916"/>
              <a:gd name="connsiteX1301" fmla="*/ 2669667 w 6420707"/>
              <a:gd name="connsiteY1301" fmla="*/ 2182872 h 2921916"/>
              <a:gd name="connsiteX1302" fmla="*/ 2657475 w 6420707"/>
              <a:gd name="connsiteY1302" fmla="*/ 2177919 h 2921916"/>
              <a:gd name="connsiteX1303" fmla="*/ 2630138 w 6420707"/>
              <a:gd name="connsiteY1303" fmla="*/ 2187825 h 2921916"/>
              <a:gd name="connsiteX1304" fmla="*/ 2635377 w 6420707"/>
              <a:gd name="connsiteY1304" fmla="*/ 2190968 h 2921916"/>
              <a:gd name="connsiteX1305" fmla="*/ 2641187 w 6420707"/>
              <a:gd name="connsiteY1305" fmla="*/ 2194492 h 2921916"/>
              <a:gd name="connsiteX1306" fmla="*/ 2629853 w 6420707"/>
              <a:gd name="connsiteY1306" fmla="*/ 2188206 h 2921916"/>
              <a:gd name="connsiteX1307" fmla="*/ 2630138 w 6420707"/>
              <a:gd name="connsiteY1307" fmla="*/ 2187825 h 2921916"/>
              <a:gd name="connsiteX1308" fmla="*/ 2625757 w 6420707"/>
              <a:gd name="connsiteY1308" fmla="*/ 2197636 h 2921916"/>
              <a:gd name="connsiteX1309" fmla="*/ 2635758 w 6420707"/>
              <a:gd name="connsiteY1309" fmla="*/ 2203351 h 2921916"/>
              <a:gd name="connsiteX1310" fmla="*/ 2663095 w 6420707"/>
              <a:gd name="connsiteY1310" fmla="*/ 2214400 h 2921916"/>
              <a:gd name="connsiteX1311" fmla="*/ 2681573 w 6420707"/>
              <a:gd name="connsiteY1311" fmla="*/ 2219734 h 2921916"/>
              <a:gd name="connsiteX1312" fmla="*/ 2625566 w 6420707"/>
              <a:gd name="connsiteY1312" fmla="*/ 2197921 h 2921916"/>
              <a:gd name="connsiteX1313" fmla="*/ 2625757 w 6420707"/>
              <a:gd name="connsiteY1313" fmla="*/ 2197636 h 2921916"/>
              <a:gd name="connsiteX1314" fmla="*/ 2623947 w 6420707"/>
              <a:gd name="connsiteY1314" fmla="*/ 2201446 h 2921916"/>
              <a:gd name="connsiteX1315" fmla="*/ 2637663 w 6420707"/>
              <a:gd name="connsiteY1315" fmla="*/ 2209066 h 2921916"/>
              <a:gd name="connsiteX1316" fmla="*/ 2623852 w 6420707"/>
              <a:gd name="connsiteY1316" fmla="*/ 2201827 h 2921916"/>
              <a:gd name="connsiteX1317" fmla="*/ 2623947 w 6420707"/>
              <a:gd name="connsiteY1317" fmla="*/ 2201446 h 2921916"/>
              <a:gd name="connsiteX1318" fmla="*/ 2670715 w 6420707"/>
              <a:gd name="connsiteY1318" fmla="*/ 2229259 h 2921916"/>
              <a:gd name="connsiteX1319" fmla="*/ 2656999 w 6420707"/>
              <a:gd name="connsiteY1319" fmla="*/ 2229545 h 2921916"/>
              <a:gd name="connsiteX1320" fmla="*/ 2621090 w 6420707"/>
              <a:gd name="connsiteY1320" fmla="*/ 2211066 h 2921916"/>
              <a:gd name="connsiteX1321" fmla="*/ 2621471 w 6420707"/>
              <a:gd name="connsiteY1321" fmla="*/ 2207542 h 2921916"/>
              <a:gd name="connsiteX1322" fmla="*/ 2653475 w 6420707"/>
              <a:gd name="connsiteY1322" fmla="*/ 2222591 h 2921916"/>
              <a:gd name="connsiteX1323" fmla="*/ 2675572 w 6420707"/>
              <a:gd name="connsiteY1323" fmla="*/ 2228973 h 2921916"/>
              <a:gd name="connsiteX1324" fmla="*/ 2670715 w 6420707"/>
              <a:gd name="connsiteY1324" fmla="*/ 2229259 h 2921916"/>
              <a:gd name="connsiteX1325" fmla="*/ 2681764 w 6420707"/>
              <a:gd name="connsiteY1325" fmla="*/ 2228402 h 2921916"/>
              <a:gd name="connsiteX1326" fmla="*/ 2653951 w 6420707"/>
              <a:gd name="connsiteY1326" fmla="*/ 2221258 h 2921916"/>
              <a:gd name="connsiteX1327" fmla="*/ 2621756 w 6420707"/>
              <a:gd name="connsiteY1327" fmla="*/ 2206685 h 2921916"/>
              <a:gd name="connsiteX1328" fmla="*/ 2623185 w 6420707"/>
              <a:gd name="connsiteY1328" fmla="*/ 2203256 h 2921916"/>
              <a:gd name="connsiteX1329" fmla="*/ 2686526 w 6420707"/>
              <a:gd name="connsiteY1329" fmla="*/ 2227068 h 2921916"/>
              <a:gd name="connsiteX1330" fmla="*/ 2681764 w 6420707"/>
              <a:gd name="connsiteY1330" fmla="*/ 2228402 h 2921916"/>
              <a:gd name="connsiteX1331" fmla="*/ 2701480 w 6420707"/>
              <a:gd name="connsiteY1331" fmla="*/ 2219067 h 2921916"/>
              <a:gd name="connsiteX1332" fmla="*/ 2700433 w 6420707"/>
              <a:gd name="connsiteY1332" fmla="*/ 2219924 h 2921916"/>
              <a:gd name="connsiteX1333" fmla="*/ 2687098 w 6420707"/>
              <a:gd name="connsiteY1333" fmla="*/ 2218115 h 2921916"/>
              <a:gd name="connsiteX1334" fmla="*/ 2626805 w 6420707"/>
              <a:gd name="connsiteY1334" fmla="*/ 2195350 h 2921916"/>
              <a:gd name="connsiteX1335" fmla="*/ 2627757 w 6420707"/>
              <a:gd name="connsiteY1335" fmla="*/ 2193349 h 2921916"/>
              <a:gd name="connsiteX1336" fmla="*/ 2701480 w 6420707"/>
              <a:gd name="connsiteY1336" fmla="*/ 2219067 h 2921916"/>
              <a:gd name="connsiteX1337" fmla="*/ 2701480 w 6420707"/>
              <a:gd name="connsiteY1337" fmla="*/ 2219067 h 2921916"/>
              <a:gd name="connsiteX1338" fmla="*/ 2715197 w 6420707"/>
              <a:gd name="connsiteY1338" fmla="*/ 2178681 h 2921916"/>
              <a:gd name="connsiteX1339" fmla="*/ 2640235 w 6420707"/>
              <a:gd name="connsiteY1339" fmla="*/ 2152392 h 2921916"/>
              <a:gd name="connsiteX1340" fmla="*/ 2642330 w 6420707"/>
              <a:gd name="connsiteY1340" fmla="*/ 2149916 h 2921916"/>
              <a:gd name="connsiteX1341" fmla="*/ 2654332 w 6420707"/>
              <a:gd name="connsiteY1341" fmla="*/ 2158488 h 2921916"/>
              <a:gd name="connsiteX1342" fmla="*/ 2715197 w 6420707"/>
              <a:gd name="connsiteY1342" fmla="*/ 2178014 h 2921916"/>
              <a:gd name="connsiteX1343" fmla="*/ 2715197 w 6420707"/>
              <a:gd name="connsiteY1343" fmla="*/ 2178681 h 2921916"/>
              <a:gd name="connsiteX1344" fmla="*/ 2655094 w 6420707"/>
              <a:gd name="connsiteY1344" fmla="*/ 2157154 h 2921916"/>
              <a:gd name="connsiteX1345" fmla="*/ 2643092 w 6420707"/>
              <a:gd name="connsiteY1345" fmla="*/ 2149058 h 2921916"/>
              <a:gd name="connsiteX1346" fmla="*/ 2645093 w 6420707"/>
              <a:gd name="connsiteY1346" fmla="*/ 2146772 h 2921916"/>
              <a:gd name="connsiteX1347" fmla="*/ 2715292 w 6420707"/>
              <a:gd name="connsiteY1347" fmla="*/ 2174395 h 2921916"/>
              <a:gd name="connsiteX1348" fmla="*/ 2715292 w 6420707"/>
              <a:gd name="connsiteY1348" fmla="*/ 2175252 h 2921916"/>
              <a:gd name="connsiteX1349" fmla="*/ 2655094 w 6420707"/>
              <a:gd name="connsiteY1349" fmla="*/ 2157154 h 2921916"/>
              <a:gd name="connsiteX1350" fmla="*/ 2722340 w 6420707"/>
              <a:gd name="connsiteY1350" fmla="*/ 2116387 h 2921916"/>
              <a:gd name="connsiteX1351" fmla="*/ 2710053 w 6420707"/>
              <a:gd name="connsiteY1351" fmla="*/ 2102386 h 2921916"/>
              <a:gd name="connsiteX1352" fmla="*/ 2706815 w 6420707"/>
              <a:gd name="connsiteY1352" fmla="*/ 2095337 h 2921916"/>
              <a:gd name="connsiteX1353" fmla="*/ 2709101 w 6420707"/>
              <a:gd name="connsiteY1353" fmla="*/ 2102957 h 2921916"/>
              <a:gd name="connsiteX1354" fmla="*/ 2720912 w 6420707"/>
              <a:gd name="connsiteY1354" fmla="*/ 2119436 h 2921916"/>
              <a:gd name="connsiteX1355" fmla="*/ 2717197 w 6420707"/>
              <a:gd name="connsiteY1355" fmla="*/ 2127246 h 2921916"/>
              <a:gd name="connsiteX1356" fmla="*/ 2707481 w 6420707"/>
              <a:gd name="connsiteY1356" fmla="*/ 2119626 h 2921916"/>
              <a:gd name="connsiteX1357" fmla="*/ 2693575 w 6420707"/>
              <a:gd name="connsiteY1357" fmla="*/ 2098957 h 2921916"/>
              <a:gd name="connsiteX1358" fmla="*/ 2701100 w 6420707"/>
              <a:gd name="connsiteY1358" fmla="*/ 2092194 h 2921916"/>
              <a:gd name="connsiteX1359" fmla="*/ 2719292 w 6420707"/>
              <a:gd name="connsiteY1359" fmla="*/ 2077240 h 2921916"/>
              <a:gd name="connsiteX1360" fmla="*/ 2725198 w 6420707"/>
              <a:gd name="connsiteY1360" fmla="*/ 2110387 h 2921916"/>
              <a:gd name="connsiteX1361" fmla="*/ 2722340 w 6420707"/>
              <a:gd name="connsiteY1361" fmla="*/ 2116387 h 2921916"/>
              <a:gd name="connsiteX1362" fmla="*/ 3105150 w 6420707"/>
              <a:gd name="connsiteY1362" fmla="*/ 2160965 h 2921916"/>
              <a:gd name="connsiteX1363" fmla="*/ 3099054 w 6420707"/>
              <a:gd name="connsiteY1363" fmla="*/ 2155154 h 2921916"/>
              <a:gd name="connsiteX1364" fmla="*/ 3105150 w 6420707"/>
              <a:gd name="connsiteY1364" fmla="*/ 2160965 h 2921916"/>
              <a:gd name="connsiteX1365" fmla="*/ 3028950 w 6420707"/>
              <a:gd name="connsiteY1365" fmla="*/ 2123912 h 2921916"/>
              <a:gd name="connsiteX1366" fmla="*/ 3070289 w 6420707"/>
              <a:gd name="connsiteY1366" fmla="*/ 2132294 h 2921916"/>
              <a:gd name="connsiteX1367" fmla="*/ 3067907 w 6420707"/>
              <a:gd name="connsiteY1367" fmla="*/ 2132008 h 2921916"/>
              <a:gd name="connsiteX1368" fmla="*/ 3050477 w 6420707"/>
              <a:gd name="connsiteY1368" fmla="*/ 2126960 h 2921916"/>
              <a:gd name="connsiteX1369" fmla="*/ 3025235 w 6420707"/>
              <a:gd name="connsiteY1369" fmla="*/ 2124293 h 2921916"/>
              <a:gd name="connsiteX1370" fmla="*/ 3025140 w 6420707"/>
              <a:gd name="connsiteY1370" fmla="*/ 2123912 h 2921916"/>
              <a:gd name="connsiteX1371" fmla="*/ 3028950 w 6420707"/>
              <a:gd name="connsiteY1371" fmla="*/ 2123912 h 2921916"/>
              <a:gd name="connsiteX1372" fmla="*/ 3026664 w 6420707"/>
              <a:gd name="connsiteY1372" fmla="*/ 2126008 h 2921916"/>
              <a:gd name="connsiteX1373" fmla="*/ 3040476 w 6420707"/>
              <a:gd name="connsiteY1373" fmla="*/ 2126865 h 2921916"/>
              <a:gd name="connsiteX1374" fmla="*/ 3064478 w 6420707"/>
              <a:gd name="connsiteY1374" fmla="*/ 2131913 h 2921916"/>
              <a:gd name="connsiteX1375" fmla="*/ 3063050 w 6420707"/>
              <a:gd name="connsiteY1375" fmla="*/ 2131913 h 2921916"/>
              <a:gd name="connsiteX1376" fmla="*/ 3026664 w 6420707"/>
              <a:gd name="connsiteY1376" fmla="*/ 2126008 h 2921916"/>
              <a:gd name="connsiteX1377" fmla="*/ 3060954 w 6420707"/>
              <a:gd name="connsiteY1377" fmla="*/ 2131913 h 2921916"/>
              <a:gd name="connsiteX1378" fmla="*/ 3060287 w 6420707"/>
              <a:gd name="connsiteY1378" fmla="*/ 2131913 h 2921916"/>
              <a:gd name="connsiteX1379" fmla="*/ 3026569 w 6420707"/>
              <a:gd name="connsiteY1379" fmla="*/ 2127246 h 2921916"/>
              <a:gd name="connsiteX1380" fmla="*/ 3026474 w 6420707"/>
              <a:gd name="connsiteY1380" fmla="*/ 2127056 h 2921916"/>
              <a:gd name="connsiteX1381" fmla="*/ 3060954 w 6420707"/>
              <a:gd name="connsiteY1381" fmla="*/ 2131913 h 2921916"/>
              <a:gd name="connsiteX1382" fmla="*/ 3040571 w 6420707"/>
              <a:gd name="connsiteY1382" fmla="*/ 2126389 h 2921916"/>
              <a:gd name="connsiteX1383" fmla="*/ 3025712 w 6420707"/>
              <a:gd name="connsiteY1383" fmla="*/ 2125627 h 2921916"/>
              <a:gd name="connsiteX1384" fmla="*/ 3025616 w 6420707"/>
              <a:gd name="connsiteY1384" fmla="*/ 2125055 h 2921916"/>
              <a:gd name="connsiteX1385" fmla="*/ 3050572 w 6420707"/>
              <a:gd name="connsiteY1385" fmla="*/ 2127437 h 2921916"/>
              <a:gd name="connsiteX1386" fmla="*/ 3067241 w 6420707"/>
              <a:gd name="connsiteY1386" fmla="*/ 2132008 h 2921916"/>
              <a:gd name="connsiteX1387" fmla="*/ 3065812 w 6420707"/>
              <a:gd name="connsiteY1387" fmla="*/ 2131818 h 2921916"/>
              <a:gd name="connsiteX1388" fmla="*/ 3064955 w 6420707"/>
              <a:gd name="connsiteY1388" fmla="*/ 2131818 h 2921916"/>
              <a:gd name="connsiteX1389" fmla="*/ 3040571 w 6420707"/>
              <a:gd name="connsiteY1389" fmla="*/ 2126389 h 2921916"/>
              <a:gd name="connsiteX1390" fmla="*/ 3024854 w 6420707"/>
              <a:gd name="connsiteY1390" fmla="*/ 2128294 h 2921916"/>
              <a:gd name="connsiteX1391" fmla="*/ 3027045 w 6420707"/>
              <a:gd name="connsiteY1391" fmla="*/ 2132390 h 2921916"/>
              <a:gd name="connsiteX1392" fmla="*/ 3021997 w 6420707"/>
              <a:gd name="connsiteY1392" fmla="*/ 2132008 h 2921916"/>
              <a:gd name="connsiteX1393" fmla="*/ 3014758 w 6420707"/>
              <a:gd name="connsiteY1393" fmla="*/ 2128675 h 2921916"/>
              <a:gd name="connsiteX1394" fmla="*/ 3022378 w 6420707"/>
              <a:gd name="connsiteY1394" fmla="*/ 2128294 h 2921916"/>
              <a:gd name="connsiteX1395" fmla="*/ 3024854 w 6420707"/>
              <a:gd name="connsiteY1395" fmla="*/ 2128294 h 2921916"/>
              <a:gd name="connsiteX1396" fmla="*/ 3024473 w 6420707"/>
              <a:gd name="connsiteY1396" fmla="*/ 2127056 h 2921916"/>
              <a:gd name="connsiteX1397" fmla="*/ 3024473 w 6420707"/>
              <a:gd name="connsiteY1397" fmla="*/ 2127246 h 2921916"/>
              <a:gd name="connsiteX1398" fmla="*/ 3022378 w 6420707"/>
              <a:gd name="connsiteY1398" fmla="*/ 2127151 h 2921916"/>
              <a:gd name="connsiteX1399" fmla="*/ 3012853 w 6420707"/>
              <a:gd name="connsiteY1399" fmla="*/ 2127437 h 2921916"/>
              <a:gd name="connsiteX1400" fmla="*/ 3012758 w 6420707"/>
              <a:gd name="connsiteY1400" fmla="*/ 2127341 h 2921916"/>
              <a:gd name="connsiteX1401" fmla="*/ 3024473 w 6420707"/>
              <a:gd name="connsiteY1401" fmla="*/ 2127056 h 2921916"/>
              <a:gd name="connsiteX1402" fmla="*/ 3010948 w 6420707"/>
              <a:gd name="connsiteY1402" fmla="*/ 2125532 h 2921916"/>
              <a:gd name="connsiteX1403" fmla="*/ 3010662 w 6420707"/>
              <a:gd name="connsiteY1403" fmla="*/ 2125246 h 2921916"/>
              <a:gd name="connsiteX1404" fmla="*/ 3024188 w 6420707"/>
              <a:gd name="connsiteY1404" fmla="*/ 2124960 h 2921916"/>
              <a:gd name="connsiteX1405" fmla="*/ 3024188 w 6420707"/>
              <a:gd name="connsiteY1405" fmla="*/ 2125532 h 2921916"/>
              <a:gd name="connsiteX1406" fmla="*/ 3010948 w 6420707"/>
              <a:gd name="connsiteY1406" fmla="*/ 2125532 h 2921916"/>
              <a:gd name="connsiteX1407" fmla="*/ 3009710 w 6420707"/>
              <a:gd name="connsiteY1407" fmla="*/ 2124293 h 2921916"/>
              <a:gd name="connsiteX1408" fmla="*/ 3009519 w 6420707"/>
              <a:gd name="connsiteY1408" fmla="*/ 2124103 h 2921916"/>
              <a:gd name="connsiteX1409" fmla="*/ 3009424 w 6420707"/>
              <a:gd name="connsiteY1409" fmla="*/ 2124007 h 2921916"/>
              <a:gd name="connsiteX1410" fmla="*/ 3023997 w 6420707"/>
              <a:gd name="connsiteY1410" fmla="*/ 2123912 h 2921916"/>
              <a:gd name="connsiteX1411" fmla="*/ 3023997 w 6420707"/>
              <a:gd name="connsiteY1411" fmla="*/ 2124293 h 2921916"/>
              <a:gd name="connsiteX1412" fmla="*/ 3009710 w 6420707"/>
              <a:gd name="connsiteY1412" fmla="*/ 2124293 h 2921916"/>
              <a:gd name="connsiteX1413" fmla="*/ 3010186 w 6420707"/>
              <a:gd name="connsiteY1413" fmla="*/ 2127437 h 2921916"/>
              <a:gd name="connsiteX1414" fmla="*/ 3009234 w 6420707"/>
              <a:gd name="connsiteY1414" fmla="*/ 2127437 h 2921916"/>
              <a:gd name="connsiteX1415" fmla="*/ 3010186 w 6420707"/>
              <a:gd name="connsiteY1415" fmla="*/ 2127437 h 2921916"/>
              <a:gd name="connsiteX1416" fmla="*/ 3010186 w 6420707"/>
              <a:gd name="connsiteY1416" fmla="*/ 2127437 h 2921916"/>
              <a:gd name="connsiteX1417" fmla="*/ 3024188 w 6420707"/>
              <a:gd name="connsiteY1417" fmla="*/ 2122293 h 2921916"/>
              <a:gd name="connsiteX1418" fmla="*/ 3024092 w 6420707"/>
              <a:gd name="connsiteY1418" fmla="*/ 2122865 h 2921916"/>
              <a:gd name="connsiteX1419" fmla="*/ 3008757 w 6420707"/>
              <a:gd name="connsiteY1419" fmla="*/ 2122960 h 2921916"/>
              <a:gd name="connsiteX1420" fmla="*/ 3008471 w 6420707"/>
              <a:gd name="connsiteY1420" fmla="*/ 2122388 h 2921916"/>
              <a:gd name="connsiteX1421" fmla="*/ 3024188 w 6420707"/>
              <a:gd name="connsiteY1421" fmla="*/ 2122293 h 2921916"/>
              <a:gd name="connsiteX1422" fmla="*/ 3006852 w 6420707"/>
              <a:gd name="connsiteY1422" fmla="*/ 2122388 h 2921916"/>
              <a:gd name="connsiteX1423" fmla="*/ 3007043 w 6420707"/>
              <a:gd name="connsiteY1423" fmla="*/ 2122865 h 2921916"/>
              <a:gd name="connsiteX1424" fmla="*/ 2975896 w 6420707"/>
              <a:gd name="connsiteY1424" fmla="*/ 2125436 h 2921916"/>
              <a:gd name="connsiteX1425" fmla="*/ 3006852 w 6420707"/>
              <a:gd name="connsiteY1425" fmla="*/ 2122388 h 2921916"/>
              <a:gd name="connsiteX1426" fmla="*/ 3007709 w 6420707"/>
              <a:gd name="connsiteY1426" fmla="*/ 2124103 h 2921916"/>
              <a:gd name="connsiteX1427" fmla="*/ 3007900 w 6420707"/>
              <a:gd name="connsiteY1427" fmla="*/ 2124389 h 2921916"/>
              <a:gd name="connsiteX1428" fmla="*/ 2986850 w 6420707"/>
              <a:gd name="connsiteY1428" fmla="*/ 2126008 h 2921916"/>
              <a:gd name="connsiteX1429" fmla="*/ 3007709 w 6420707"/>
              <a:gd name="connsiteY1429" fmla="*/ 2124103 h 2921916"/>
              <a:gd name="connsiteX1430" fmla="*/ 3008376 w 6420707"/>
              <a:gd name="connsiteY1430" fmla="*/ 2125246 h 2921916"/>
              <a:gd name="connsiteX1431" fmla="*/ 3008662 w 6420707"/>
              <a:gd name="connsiteY1431" fmla="*/ 2125627 h 2921916"/>
              <a:gd name="connsiteX1432" fmla="*/ 2994184 w 6420707"/>
              <a:gd name="connsiteY1432" fmla="*/ 2126484 h 2921916"/>
              <a:gd name="connsiteX1433" fmla="*/ 3008376 w 6420707"/>
              <a:gd name="connsiteY1433" fmla="*/ 2125246 h 2921916"/>
              <a:gd name="connsiteX1434" fmla="*/ 3002185 w 6420707"/>
              <a:gd name="connsiteY1434" fmla="*/ 2127913 h 2921916"/>
              <a:gd name="connsiteX1435" fmla="*/ 3008281 w 6420707"/>
              <a:gd name="connsiteY1435" fmla="*/ 2127532 h 2921916"/>
              <a:gd name="connsiteX1436" fmla="*/ 3002471 w 6420707"/>
              <a:gd name="connsiteY1436" fmla="*/ 2128008 h 2921916"/>
              <a:gd name="connsiteX1437" fmla="*/ 3002185 w 6420707"/>
              <a:gd name="connsiteY1437" fmla="*/ 2127913 h 2921916"/>
              <a:gd name="connsiteX1438" fmla="*/ 3004852 w 6420707"/>
              <a:gd name="connsiteY1438" fmla="*/ 2129246 h 2921916"/>
              <a:gd name="connsiteX1439" fmla="*/ 3011329 w 6420707"/>
              <a:gd name="connsiteY1439" fmla="*/ 2128865 h 2921916"/>
              <a:gd name="connsiteX1440" fmla="*/ 3015329 w 6420707"/>
              <a:gd name="connsiteY1440" fmla="*/ 2132008 h 2921916"/>
              <a:gd name="connsiteX1441" fmla="*/ 3009234 w 6420707"/>
              <a:gd name="connsiteY1441" fmla="*/ 2132008 h 2921916"/>
              <a:gd name="connsiteX1442" fmla="*/ 3004852 w 6420707"/>
              <a:gd name="connsiteY1442" fmla="*/ 2129246 h 2921916"/>
              <a:gd name="connsiteX1443" fmla="*/ 3010091 w 6420707"/>
              <a:gd name="connsiteY1443" fmla="*/ 2132866 h 2921916"/>
              <a:gd name="connsiteX1444" fmla="*/ 3016758 w 6420707"/>
              <a:gd name="connsiteY1444" fmla="*/ 2132866 h 2921916"/>
              <a:gd name="connsiteX1445" fmla="*/ 3017234 w 6420707"/>
              <a:gd name="connsiteY1445" fmla="*/ 2133152 h 2921916"/>
              <a:gd name="connsiteX1446" fmla="*/ 3010281 w 6420707"/>
              <a:gd name="connsiteY1446" fmla="*/ 2133247 h 2921916"/>
              <a:gd name="connsiteX1447" fmla="*/ 3010091 w 6420707"/>
              <a:gd name="connsiteY1447" fmla="*/ 2132866 h 2921916"/>
              <a:gd name="connsiteX1448" fmla="*/ 3011710 w 6420707"/>
              <a:gd name="connsiteY1448" fmla="*/ 2134580 h 2921916"/>
              <a:gd name="connsiteX1449" fmla="*/ 3020473 w 6420707"/>
              <a:gd name="connsiteY1449" fmla="*/ 2134580 h 2921916"/>
              <a:gd name="connsiteX1450" fmla="*/ 3020663 w 6420707"/>
              <a:gd name="connsiteY1450" fmla="*/ 2134675 h 2921916"/>
              <a:gd name="connsiteX1451" fmla="*/ 3011901 w 6420707"/>
              <a:gd name="connsiteY1451" fmla="*/ 2134771 h 2921916"/>
              <a:gd name="connsiteX1452" fmla="*/ 3011710 w 6420707"/>
              <a:gd name="connsiteY1452" fmla="*/ 2134580 h 2921916"/>
              <a:gd name="connsiteX1453" fmla="*/ 3021616 w 6420707"/>
              <a:gd name="connsiteY1453" fmla="*/ 2135819 h 2921916"/>
              <a:gd name="connsiteX1454" fmla="*/ 3013043 w 6420707"/>
              <a:gd name="connsiteY1454" fmla="*/ 2135914 h 2921916"/>
              <a:gd name="connsiteX1455" fmla="*/ 3012853 w 6420707"/>
              <a:gd name="connsiteY1455" fmla="*/ 2135723 h 2921916"/>
              <a:gd name="connsiteX1456" fmla="*/ 3023140 w 6420707"/>
              <a:gd name="connsiteY1456" fmla="*/ 2135628 h 2921916"/>
              <a:gd name="connsiteX1457" fmla="*/ 3023426 w 6420707"/>
              <a:gd name="connsiteY1457" fmla="*/ 2135723 h 2921916"/>
              <a:gd name="connsiteX1458" fmla="*/ 3021616 w 6420707"/>
              <a:gd name="connsiteY1458" fmla="*/ 2135819 h 2921916"/>
              <a:gd name="connsiteX1459" fmla="*/ 3025997 w 6420707"/>
              <a:gd name="connsiteY1459" fmla="*/ 2133056 h 2921916"/>
              <a:gd name="connsiteX1460" fmla="*/ 3025140 w 6420707"/>
              <a:gd name="connsiteY1460" fmla="*/ 2132866 h 2921916"/>
              <a:gd name="connsiteX1461" fmla="*/ 3027521 w 6420707"/>
              <a:gd name="connsiteY1461" fmla="*/ 2133056 h 2921916"/>
              <a:gd name="connsiteX1462" fmla="*/ 3027807 w 6420707"/>
              <a:gd name="connsiteY1462" fmla="*/ 2133437 h 2921916"/>
              <a:gd name="connsiteX1463" fmla="*/ 3025997 w 6420707"/>
              <a:gd name="connsiteY1463" fmla="*/ 2133056 h 2921916"/>
              <a:gd name="connsiteX1464" fmla="*/ 3046286 w 6420707"/>
              <a:gd name="connsiteY1464" fmla="*/ 2498340 h 2921916"/>
              <a:gd name="connsiteX1465" fmla="*/ 3053144 w 6420707"/>
              <a:gd name="connsiteY1465" fmla="*/ 2489387 h 2921916"/>
              <a:gd name="connsiteX1466" fmla="*/ 3053525 w 6420707"/>
              <a:gd name="connsiteY1466" fmla="*/ 2495673 h 2921916"/>
              <a:gd name="connsiteX1467" fmla="*/ 3046286 w 6420707"/>
              <a:gd name="connsiteY1467" fmla="*/ 2498340 h 2921916"/>
              <a:gd name="connsiteX1468" fmla="*/ 3054382 w 6420707"/>
              <a:gd name="connsiteY1468" fmla="*/ 2495482 h 2921916"/>
              <a:gd name="connsiteX1469" fmla="*/ 3054763 w 6420707"/>
              <a:gd name="connsiteY1469" fmla="*/ 2487386 h 2921916"/>
              <a:gd name="connsiteX1470" fmla="*/ 3055906 w 6420707"/>
              <a:gd name="connsiteY1470" fmla="*/ 2485862 h 2921916"/>
              <a:gd name="connsiteX1471" fmla="*/ 3057811 w 6420707"/>
              <a:gd name="connsiteY1471" fmla="*/ 2494149 h 2921916"/>
              <a:gd name="connsiteX1472" fmla="*/ 3054382 w 6420707"/>
              <a:gd name="connsiteY1472" fmla="*/ 2495482 h 2921916"/>
              <a:gd name="connsiteX1473" fmla="*/ 3044571 w 6420707"/>
              <a:gd name="connsiteY1473" fmla="*/ 2132770 h 2921916"/>
              <a:gd name="connsiteX1474" fmla="*/ 3043619 w 6420707"/>
              <a:gd name="connsiteY1474" fmla="*/ 2132294 h 2921916"/>
              <a:gd name="connsiteX1475" fmla="*/ 3043333 w 6420707"/>
              <a:gd name="connsiteY1475" fmla="*/ 2132770 h 2921916"/>
              <a:gd name="connsiteX1476" fmla="*/ 3040094 w 6420707"/>
              <a:gd name="connsiteY1476" fmla="*/ 2132770 h 2921916"/>
              <a:gd name="connsiteX1477" fmla="*/ 3029236 w 6420707"/>
              <a:gd name="connsiteY1477" fmla="*/ 2130103 h 2921916"/>
              <a:gd name="connsiteX1478" fmla="*/ 3027331 w 6420707"/>
              <a:gd name="connsiteY1478" fmla="*/ 2128294 h 2921916"/>
              <a:gd name="connsiteX1479" fmla="*/ 3058192 w 6420707"/>
              <a:gd name="connsiteY1479" fmla="*/ 2131913 h 2921916"/>
              <a:gd name="connsiteX1480" fmla="*/ 3044571 w 6420707"/>
              <a:gd name="connsiteY1480" fmla="*/ 2132770 h 2921916"/>
              <a:gd name="connsiteX1481" fmla="*/ 3238310 w 6420707"/>
              <a:gd name="connsiteY1481" fmla="*/ 2340225 h 2921916"/>
              <a:gd name="connsiteX1482" fmla="*/ 3195828 w 6420707"/>
              <a:gd name="connsiteY1482" fmla="*/ 2448143 h 2921916"/>
              <a:gd name="connsiteX1483" fmla="*/ 3192209 w 6420707"/>
              <a:gd name="connsiteY1483" fmla="*/ 2464526 h 2921916"/>
              <a:gd name="connsiteX1484" fmla="*/ 3165443 w 6420707"/>
              <a:gd name="connsiteY1484" fmla="*/ 2479671 h 2921916"/>
              <a:gd name="connsiteX1485" fmla="*/ 3127629 w 6420707"/>
              <a:gd name="connsiteY1485" fmla="*/ 2470908 h 2921916"/>
              <a:gd name="connsiteX1486" fmla="*/ 3105531 w 6420707"/>
              <a:gd name="connsiteY1486" fmla="*/ 2473480 h 2921916"/>
              <a:gd name="connsiteX1487" fmla="*/ 3068669 w 6420707"/>
              <a:gd name="connsiteY1487" fmla="*/ 2490244 h 2921916"/>
              <a:gd name="connsiteX1488" fmla="*/ 3059335 w 6420707"/>
              <a:gd name="connsiteY1488" fmla="*/ 2493768 h 2921916"/>
              <a:gd name="connsiteX1489" fmla="*/ 3058763 w 6420707"/>
              <a:gd name="connsiteY1489" fmla="*/ 2482243 h 2921916"/>
              <a:gd name="connsiteX1490" fmla="*/ 3070479 w 6420707"/>
              <a:gd name="connsiteY1490" fmla="*/ 2467193 h 2921916"/>
              <a:gd name="connsiteX1491" fmla="*/ 3089434 w 6420707"/>
              <a:gd name="connsiteY1491" fmla="*/ 2444143 h 2921916"/>
              <a:gd name="connsiteX1492" fmla="*/ 3111341 w 6420707"/>
              <a:gd name="connsiteY1492" fmla="*/ 2421473 h 2921916"/>
              <a:gd name="connsiteX1493" fmla="*/ 3120771 w 6420707"/>
              <a:gd name="connsiteY1493" fmla="*/ 2412424 h 2921916"/>
              <a:gd name="connsiteX1494" fmla="*/ 3121438 w 6420707"/>
              <a:gd name="connsiteY1494" fmla="*/ 2417282 h 2921916"/>
              <a:gd name="connsiteX1495" fmla="*/ 3121628 w 6420707"/>
              <a:gd name="connsiteY1495" fmla="*/ 2411662 h 2921916"/>
              <a:gd name="connsiteX1496" fmla="*/ 3166682 w 6420707"/>
              <a:gd name="connsiteY1496" fmla="*/ 2362704 h 2921916"/>
              <a:gd name="connsiteX1497" fmla="*/ 3173921 w 6420707"/>
              <a:gd name="connsiteY1497" fmla="*/ 2338701 h 2921916"/>
              <a:gd name="connsiteX1498" fmla="*/ 3195161 w 6420707"/>
              <a:gd name="connsiteY1498" fmla="*/ 2304411 h 2921916"/>
              <a:gd name="connsiteX1499" fmla="*/ 3241262 w 6420707"/>
              <a:gd name="connsiteY1499" fmla="*/ 2247737 h 2921916"/>
              <a:gd name="connsiteX1500" fmla="*/ 3241262 w 6420707"/>
              <a:gd name="connsiteY1500" fmla="*/ 2253262 h 2921916"/>
              <a:gd name="connsiteX1501" fmla="*/ 3238310 w 6420707"/>
              <a:gd name="connsiteY1501" fmla="*/ 2340225 h 2921916"/>
              <a:gd name="connsiteX1502" fmla="*/ 3679793 w 6420707"/>
              <a:gd name="connsiteY1502" fmla="*/ 2296982 h 2921916"/>
              <a:gd name="connsiteX1503" fmla="*/ 3660077 w 6420707"/>
              <a:gd name="connsiteY1503" fmla="*/ 2320032 h 2921916"/>
              <a:gd name="connsiteX1504" fmla="*/ 3656552 w 6420707"/>
              <a:gd name="connsiteY1504" fmla="*/ 2327747 h 2921916"/>
              <a:gd name="connsiteX1505" fmla="*/ 3645599 w 6420707"/>
              <a:gd name="connsiteY1505" fmla="*/ 2376515 h 2921916"/>
              <a:gd name="connsiteX1506" fmla="*/ 3640836 w 6420707"/>
              <a:gd name="connsiteY1506" fmla="*/ 2390136 h 2921916"/>
              <a:gd name="connsiteX1507" fmla="*/ 3622739 w 6420707"/>
              <a:gd name="connsiteY1507" fmla="*/ 2432713 h 2921916"/>
              <a:gd name="connsiteX1508" fmla="*/ 3621501 w 6420707"/>
              <a:gd name="connsiteY1508" fmla="*/ 2433665 h 2921916"/>
              <a:gd name="connsiteX1509" fmla="*/ 3611118 w 6420707"/>
              <a:gd name="connsiteY1509" fmla="*/ 2439666 h 2921916"/>
              <a:gd name="connsiteX1510" fmla="*/ 3608165 w 6420707"/>
              <a:gd name="connsiteY1510" fmla="*/ 2440047 h 2921916"/>
              <a:gd name="connsiteX1511" fmla="*/ 3607118 w 6420707"/>
              <a:gd name="connsiteY1511" fmla="*/ 2440142 h 2921916"/>
              <a:gd name="connsiteX1512" fmla="*/ 3608165 w 6420707"/>
              <a:gd name="connsiteY1512" fmla="*/ 2440428 h 2921916"/>
              <a:gd name="connsiteX1513" fmla="*/ 3611499 w 6420707"/>
              <a:gd name="connsiteY1513" fmla="*/ 2440999 h 2921916"/>
              <a:gd name="connsiteX1514" fmla="*/ 3618643 w 6420707"/>
              <a:gd name="connsiteY1514" fmla="*/ 2439571 h 2921916"/>
              <a:gd name="connsiteX1515" fmla="*/ 3610070 w 6420707"/>
              <a:gd name="connsiteY1515" fmla="*/ 2444143 h 2921916"/>
              <a:gd name="connsiteX1516" fmla="*/ 3606070 w 6420707"/>
              <a:gd name="connsiteY1516" fmla="*/ 2444714 h 2921916"/>
              <a:gd name="connsiteX1517" fmla="*/ 3604641 w 6420707"/>
              <a:gd name="connsiteY1517" fmla="*/ 2444714 h 2921916"/>
              <a:gd name="connsiteX1518" fmla="*/ 3606070 w 6420707"/>
              <a:gd name="connsiteY1518" fmla="*/ 2445191 h 2921916"/>
              <a:gd name="connsiteX1519" fmla="*/ 3610356 w 6420707"/>
              <a:gd name="connsiteY1519" fmla="*/ 2445667 h 2921916"/>
              <a:gd name="connsiteX1520" fmla="*/ 3611499 w 6420707"/>
              <a:gd name="connsiteY1520" fmla="*/ 2445667 h 2921916"/>
              <a:gd name="connsiteX1521" fmla="*/ 3605689 w 6420707"/>
              <a:gd name="connsiteY1521" fmla="*/ 2447000 h 2921916"/>
              <a:gd name="connsiteX1522" fmla="*/ 3600260 w 6420707"/>
              <a:gd name="connsiteY1522" fmla="*/ 2446715 h 2921916"/>
              <a:gd name="connsiteX1523" fmla="*/ 3598355 w 6420707"/>
              <a:gd name="connsiteY1523" fmla="*/ 2446524 h 2921916"/>
              <a:gd name="connsiteX1524" fmla="*/ 3600069 w 6420707"/>
              <a:gd name="connsiteY1524" fmla="*/ 2447191 h 2921916"/>
              <a:gd name="connsiteX1525" fmla="*/ 3601784 w 6420707"/>
              <a:gd name="connsiteY1525" fmla="*/ 2447857 h 2921916"/>
              <a:gd name="connsiteX1526" fmla="*/ 3598259 w 6420707"/>
              <a:gd name="connsiteY1526" fmla="*/ 2447857 h 2921916"/>
              <a:gd name="connsiteX1527" fmla="*/ 3596354 w 6420707"/>
              <a:gd name="connsiteY1527" fmla="*/ 2447762 h 2921916"/>
              <a:gd name="connsiteX1528" fmla="*/ 3598259 w 6420707"/>
              <a:gd name="connsiteY1528" fmla="*/ 2448429 h 2921916"/>
              <a:gd name="connsiteX1529" fmla="*/ 3604546 w 6420707"/>
              <a:gd name="connsiteY1529" fmla="*/ 2449858 h 2921916"/>
              <a:gd name="connsiteX1530" fmla="*/ 3610928 w 6420707"/>
              <a:gd name="connsiteY1530" fmla="*/ 2450524 h 2921916"/>
              <a:gd name="connsiteX1531" fmla="*/ 3610832 w 6420707"/>
              <a:gd name="connsiteY1531" fmla="*/ 2450524 h 2921916"/>
              <a:gd name="connsiteX1532" fmla="*/ 3608356 w 6420707"/>
              <a:gd name="connsiteY1532" fmla="*/ 2451287 h 2921916"/>
              <a:gd name="connsiteX1533" fmla="*/ 3611880 w 6420707"/>
              <a:gd name="connsiteY1533" fmla="*/ 2450524 h 2921916"/>
              <a:gd name="connsiteX1534" fmla="*/ 3613976 w 6420707"/>
              <a:gd name="connsiteY1534" fmla="*/ 2450524 h 2921916"/>
              <a:gd name="connsiteX1535" fmla="*/ 3609118 w 6420707"/>
              <a:gd name="connsiteY1535" fmla="*/ 2452430 h 2921916"/>
              <a:gd name="connsiteX1536" fmla="*/ 3607118 w 6420707"/>
              <a:gd name="connsiteY1536" fmla="*/ 2452906 h 2921916"/>
              <a:gd name="connsiteX1537" fmla="*/ 3608832 w 6420707"/>
              <a:gd name="connsiteY1537" fmla="*/ 2452906 h 2921916"/>
              <a:gd name="connsiteX1538" fmla="*/ 3601022 w 6420707"/>
              <a:gd name="connsiteY1538" fmla="*/ 2454430 h 2921916"/>
              <a:gd name="connsiteX1539" fmla="*/ 3594164 w 6420707"/>
              <a:gd name="connsiteY1539" fmla="*/ 2454811 h 2921916"/>
              <a:gd name="connsiteX1540" fmla="*/ 3591973 w 6420707"/>
              <a:gd name="connsiteY1540" fmla="*/ 2454716 h 2921916"/>
              <a:gd name="connsiteX1541" fmla="*/ 3594068 w 6420707"/>
              <a:gd name="connsiteY1541" fmla="*/ 2455382 h 2921916"/>
              <a:gd name="connsiteX1542" fmla="*/ 3601022 w 6420707"/>
              <a:gd name="connsiteY1542" fmla="*/ 2456621 h 2921916"/>
              <a:gd name="connsiteX1543" fmla="*/ 3602927 w 6420707"/>
              <a:gd name="connsiteY1543" fmla="*/ 2456811 h 2921916"/>
              <a:gd name="connsiteX1544" fmla="*/ 3593306 w 6420707"/>
              <a:gd name="connsiteY1544" fmla="*/ 2458144 h 2921916"/>
              <a:gd name="connsiteX1545" fmla="*/ 3585020 w 6420707"/>
              <a:gd name="connsiteY1545" fmla="*/ 2457478 h 2921916"/>
              <a:gd name="connsiteX1546" fmla="*/ 3582257 w 6420707"/>
              <a:gd name="connsiteY1546" fmla="*/ 2456716 h 2921916"/>
              <a:gd name="connsiteX1547" fmla="*/ 3584639 w 6420707"/>
              <a:gd name="connsiteY1547" fmla="*/ 2458144 h 2921916"/>
              <a:gd name="connsiteX1548" fmla="*/ 3592449 w 6420707"/>
              <a:gd name="connsiteY1548" fmla="*/ 2460812 h 2921916"/>
              <a:gd name="connsiteX1549" fmla="*/ 3589211 w 6420707"/>
              <a:gd name="connsiteY1549" fmla="*/ 2460812 h 2921916"/>
              <a:gd name="connsiteX1550" fmla="*/ 3586163 w 6420707"/>
              <a:gd name="connsiteY1550" fmla="*/ 2460621 h 2921916"/>
              <a:gd name="connsiteX1551" fmla="*/ 3589020 w 6420707"/>
              <a:gd name="connsiteY1551" fmla="*/ 2461669 h 2921916"/>
              <a:gd name="connsiteX1552" fmla="*/ 3597878 w 6420707"/>
              <a:gd name="connsiteY1552" fmla="*/ 2463383 h 2921916"/>
              <a:gd name="connsiteX1553" fmla="*/ 3602260 w 6420707"/>
              <a:gd name="connsiteY1553" fmla="*/ 2463764 h 2921916"/>
              <a:gd name="connsiteX1554" fmla="*/ 3600926 w 6420707"/>
              <a:gd name="connsiteY1554" fmla="*/ 2464050 h 2921916"/>
              <a:gd name="connsiteX1555" fmla="*/ 3597212 w 6420707"/>
              <a:gd name="connsiteY1555" fmla="*/ 2464812 h 2921916"/>
              <a:gd name="connsiteX1556" fmla="*/ 3603784 w 6420707"/>
              <a:gd name="connsiteY1556" fmla="*/ 2464050 h 2921916"/>
              <a:gd name="connsiteX1557" fmla="*/ 3604832 w 6420707"/>
              <a:gd name="connsiteY1557" fmla="*/ 2463859 h 2921916"/>
              <a:gd name="connsiteX1558" fmla="*/ 3603022 w 6420707"/>
              <a:gd name="connsiteY1558" fmla="*/ 2465574 h 2921916"/>
              <a:gd name="connsiteX1559" fmla="*/ 3598164 w 6420707"/>
              <a:gd name="connsiteY1559" fmla="*/ 2466812 h 2921916"/>
              <a:gd name="connsiteX1560" fmla="*/ 3595211 w 6420707"/>
              <a:gd name="connsiteY1560" fmla="*/ 2467384 h 2921916"/>
              <a:gd name="connsiteX1561" fmla="*/ 3598164 w 6420707"/>
              <a:gd name="connsiteY1561" fmla="*/ 2467574 h 2921916"/>
              <a:gd name="connsiteX1562" fmla="*/ 3601212 w 6420707"/>
              <a:gd name="connsiteY1562" fmla="*/ 2467479 h 2921916"/>
              <a:gd name="connsiteX1563" fmla="*/ 3600641 w 6420707"/>
              <a:gd name="connsiteY1563" fmla="*/ 2467955 h 2921916"/>
              <a:gd name="connsiteX1564" fmla="*/ 3570256 w 6420707"/>
              <a:gd name="connsiteY1564" fmla="*/ 2477861 h 2921916"/>
              <a:gd name="connsiteX1565" fmla="*/ 3553968 w 6420707"/>
              <a:gd name="connsiteY1565" fmla="*/ 2466146 h 2921916"/>
              <a:gd name="connsiteX1566" fmla="*/ 3526441 w 6420707"/>
              <a:gd name="connsiteY1566" fmla="*/ 2460145 h 2921916"/>
              <a:gd name="connsiteX1567" fmla="*/ 3515392 w 6420707"/>
              <a:gd name="connsiteY1567" fmla="*/ 2410139 h 2921916"/>
              <a:gd name="connsiteX1568" fmla="*/ 3575304 w 6420707"/>
              <a:gd name="connsiteY1568" fmla="*/ 2364228 h 2921916"/>
              <a:gd name="connsiteX1569" fmla="*/ 3643503 w 6420707"/>
              <a:gd name="connsiteY1569" fmla="*/ 2314222 h 2921916"/>
              <a:gd name="connsiteX1570" fmla="*/ 3650171 w 6420707"/>
              <a:gd name="connsiteY1570" fmla="*/ 2316794 h 2921916"/>
              <a:gd name="connsiteX1571" fmla="*/ 3652742 w 6420707"/>
              <a:gd name="connsiteY1571" fmla="*/ 2307840 h 2921916"/>
              <a:gd name="connsiteX1572" fmla="*/ 3686651 w 6420707"/>
              <a:gd name="connsiteY1572" fmla="*/ 2284408 h 2921916"/>
              <a:gd name="connsiteX1573" fmla="*/ 3679793 w 6420707"/>
              <a:gd name="connsiteY1573" fmla="*/ 2296982 h 2921916"/>
              <a:gd name="connsiteX1574" fmla="*/ 3795236 w 6420707"/>
              <a:gd name="connsiteY1574" fmla="*/ 2595495 h 2921916"/>
              <a:gd name="connsiteX1575" fmla="*/ 3795332 w 6420707"/>
              <a:gd name="connsiteY1575" fmla="*/ 2594733 h 2921916"/>
              <a:gd name="connsiteX1576" fmla="*/ 3796094 w 6420707"/>
              <a:gd name="connsiteY1576" fmla="*/ 2593209 h 2921916"/>
              <a:gd name="connsiteX1577" fmla="*/ 3795141 w 6420707"/>
              <a:gd name="connsiteY1577" fmla="*/ 2597305 h 2921916"/>
              <a:gd name="connsiteX1578" fmla="*/ 3795236 w 6420707"/>
              <a:gd name="connsiteY1578" fmla="*/ 2595495 h 2921916"/>
              <a:gd name="connsiteX1579" fmla="*/ 3927348 w 6420707"/>
              <a:gd name="connsiteY1579" fmla="*/ 2571682 h 2921916"/>
              <a:gd name="connsiteX1580" fmla="*/ 3926301 w 6420707"/>
              <a:gd name="connsiteY1580" fmla="*/ 2584160 h 2921916"/>
              <a:gd name="connsiteX1581" fmla="*/ 3912489 w 6420707"/>
              <a:gd name="connsiteY1581" fmla="*/ 2649978 h 2921916"/>
              <a:gd name="connsiteX1582" fmla="*/ 3924491 w 6420707"/>
              <a:gd name="connsiteY1582" fmla="*/ 2681220 h 2921916"/>
              <a:gd name="connsiteX1583" fmla="*/ 3924491 w 6420707"/>
              <a:gd name="connsiteY1583" fmla="*/ 2681601 h 2921916"/>
              <a:gd name="connsiteX1584" fmla="*/ 3925157 w 6420707"/>
              <a:gd name="connsiteY1584" fmla="*/ 2752372 h 2921916"/>
              <a:gd name="connsiteX1585" fmla="*/ 3927348 w 6420707"/>
              <a:gd name="connsiteY1585" fmla="*/ 2813808 h 2921916"/>
              <a:gd name="connsiteX1586" fmla="*/ 3861626 w 6420707"/>
              <a:gd name="connsiteY1586" fmla="*/ 2826857 h 2921916"/>
              <a:gd name="connsiteX1587" fmla="*/ 3852005 w 6420707"/>
              <a:gd name="connsiteY1587" fmla="*/ 2812570 h 2921916"/>
              <a:gd name="connsiteX1588" fmla="*/ 3816001 w 6420707"/>
              <a:gd name="connsiteY1588" fmla="*/ 2744466 h 2921916"/>
              <a:gd name="connsiteX1589" fmla="*/ 3798951 w 6420707"/>
              <a:gd name="connsiteY1589" fmla="*/ 2710843 h 2921916"/>
              <a:gd name="connsiteX1590" fmla="*/ 3796951 w 6420707"/>
              <a:gd name="connsiteY1590" fmla="*/ 2681887 h 2921916"/>
              <a:gd name="connsiteX1591" fmla="*/ 3784759 w 6420707"/>
              <a:gd name="connsiteY1591" fmla="*/ 2661313 h 2921916"/>
              <a:gd name="connsiteX1592" fmla="*/ 3781616 w 6420707"/>
              <a:gd name="connsiteY1592" fmla="*/ 2625404 h 2921916"/>
              <a:gd name="connsiteX1593" fmla="*/ 3780282 w 6420707"/>
              <a:gd name="connsiteY1593" fmla="*/ 2617307 h 2921916"/>
              <a:gd name="connsiteX1594" fmla="*/ 3781425 w 6420707"/>
              <a:gd name="connsiteY1594" fmla="*/ 2619974 h 2921916"/>
              <a:gd name="connsiteX1595" fmla="*/ 3783140 w 6420707"/>
              <a:gd name="connsiteY1595" fmla="*/ 2622641 h 2921916"/>
              <a:gd name="connsiteX1596" fmla="*/ 3782187 w 6420707"/>
              <a:gd name="connsiteY1596" fmla="*/ 2619689 h 2921916"/>
              <a:gd name="connsiteX1597" fmla="*/ 3780949 w 6420707"/>
              <a:gd name="connsiteY1597" fmla="*/ 2612164 h 2921916"/>
              <a:gd name="connsiteX1598" fmla="*/ 3781425 w 6420707"/>
              <a:gd name="connsiteY1598" fmla="*/ 2612831 h 2921916"/>
              <a:gd name="connsiteX1599" fmla="*/ 3781901 w 6420707"/>
              <a:gd name="connsiteY1599" fmla="*/ 2614164 h 2921916"/>
              <a:gd name="connsiteX1600" fmla="*/ 3783140 w 6420707"/>
              <a:gd name="connsiteY1600" fmla="*/ 2616831 h 2921916"/>
              <a:gd name="connsiteX1601" fmla="*/ 3782759 w 6420707"/>
              <a:gd name="connsiteY1601" fmla="*/ 2614450 h 2921916"/>
              <a:gd name="connsiteX1602" fmla="*/ 3785235 w 6420707"/>
              <a:gd name="connsiteY1602" fmla="*/ 2616641 h 2921916"/>
              <a:gd name="connsiteX1603" fmla="*/ 3788093 w 6420707"/>
              <a:gd name="connsiteY1603" fmla="*/ 2618355 h 2921916"/>
              <a:gd name="connsiteX1604" fmla="*/ 3785711 w 6420707"/>
              <a:gd name="connsiteY1604" fmla="*/ 2616164 h 2921916"/>
              <a:gd name="connsiteX1605" fmla="*/ 3782473 w 6420707"/>
              <a:gd name="connsiteY1605" fmla="*/ 2611688 h 2921916"/>
              <a:gd name="connsiteX1606" fmla="*/ 3782473 w 6420707"/>
              <a:gd name="connsiteY1606" fmla="*/ 2610354 h 2921916"/>
              <a:gd name="connsiteX1607" fmla="*/ 3783044 w 6420707"/>
              <a:gd name="connsiteY1607" fmla="*/ 2611116 h 2921916"/>
              <a:gd name="connsiteX1608" fmla="*/ 3785140 w 6420707"/>
              <a:gd name="connsiteY1608" fmla="*/ 2613307 h 2921916"/>
              <a:gd name="connsiteX1609" fmla="*/ 3783711 w 6420707"/>
              <a:gd name="connsiteY1609" fmla="*/ 2610735 h 2921916"/>
              <a:gd name="connsiteX1610" fmla="*/ 3782568 w 6420707"/>
              <a:gd name="connsiteY1610" fmla="*/ 2607306 h 2921916"/>
              <a:gd name="connsiteX1611" fmla="*/ 3782759 w 6420707"/>
              <a:gd name="connsiteY1611" fmla="*/ 2605306 h 2921916"/>
              <a:gd name="connsiteX1612" fmla="*/ 3783330 w 6420707"/>
              <a:gd name="connsiteY1612" fmla="*/ 2601210 h 2921916"/>
              <a:gd name="connsiteX1613" fmla="*/ 3783521 w 6420707"/>
              <a:gd name="connsiteY1613" fmla="*/ 2602067 h 2921916"/>
              <a:gd name="connsiteX1614" fmla="*/ 3783521 w 6420707"/>
              <a:gd name="connsiteY1614" fmla="*/ 2602067 h 2921916"/>
              <a:gd name="connsiteX1615" fmla="*/ 3783616 w 6420707"/>
              <a:gd name="connsiteY1615" fmla="*/ 2602353 h 2921916"/>
              <a:gd name="connsiteX1616" fmla="*/ 3784283 w 6420707"/>
              <a:gd name="connsiteY1616" fmla="*/ 2605782 h 2921916"/>
              <a:gd name="connsiteX1617" fmla="*/ 3783902 w 6420707"/>
              <a:gd name="connsiteY1617" fmla="*/ 2599781 h 2921916"/>
              <a:gd name="connsiteX1618" fmla="*/ 3783902 w 6420707"/>
              <a:gd name="connsiteY1618" fmla="*/ 2598352 h 2921916"/>
              <a:gd name="connsiteX1619" fmla="*/ 3784568 w 6420707"/>
              <a:gd name="connsiteY1619" fmla="*/ 2595400 h 2921916"/>
              <a:gd name="connsiteX1620" fmla="*/ 3784854 w 6420707"/>
              <a:gd name="connsiteY1620" fmla="*/ 2597495 h 2921916"/>
              <a:gd name="connsiteX1621" fmla="*/ 3784949 w 6420707"/>
              <a:gd name="connsiteY1621" fmla="*/ 2598162 h 2921916"/>
              <a:gd name="connsiteX1622" fmla="*/ 3785235 w 6420707"/>
              <a:gd name="connsiteY1622" fmla="*/ 2602163 h 2921916"/>
              <a:gd name="connsiteX1623" fmla="*/ 3785902 w 6420707"/>
              <a:gd name="connsiteY1623" fmla="*/ 2604353 h 2921916"/>
              <a:gd name="connsiteX1624" fmla="*/ 3785902 w 6420707"/>
              <a:gd name="connsiteY1624" fmla="*/ 2603687 h 2921916"/>
              <a:gd name="connsiteX1625" fmla="*/ 3786188 w 6420707"/>
              <a:gd name="connsiteY1625" fmla="*/ 2605115 h 2921916"/>
              <a:gd name="connsiteX1626" fmla="*/ 3786854 w 6420707"/>
              <a:gd name="connsiteY1626" fmla="*/ 2607497 h 2921916"/>
              <a:gd name="connsiteX1627" fmla="*/ 3786854 w 6420707"/>
              <a:gd name="connsiteY1627" fmla="*/ 2605210 h 2921916"/>
              <a:gd name="connsiteX1628" fmla="*/ 3787426 w 6420707"/>
              <a:gd name="connsiteY1628" fmla="*/ 2598067 h 2921916"/>
              <a:gd name="connsiteX1629" fmla="*/ 3788474 w 6420707"/>
              <a:gd name="connsiteY1629" fmla="*/ 2592066 h 2921916"/>
              <a:gd name="connsiteX1630" fmla="*/ 3791522 w 6420707"/>
              <a:gd name="connsiteY1630" fmla="*/ 2586065 h 2921916"/>
              <a:gd name="connsiteX1631" fmla="*/ 3791617 w 6420707"/>
              <a:gd name="connsiteY1631" fmla="*/ 2587875 h 2921916"/>
              <a:gd name="connsiteX1632" fmla="*/ 3791141 w 6420707"/>
              <a:gd name="connsiteY1632" fmla="*/ 2588923 h 2921916"/>
              <a:gd name="connsiteX1633" fmla="*/ 3788378 w 6420707"/>
              <a:gd name="connsiteY1633" fmla="*/ 2596543 h 2921916"/>
              <a:gd name="connsiteX1634" fmla="*/ 3787712 w 6420707"/>
              <a:gd name="connsiteY1634" fmla="*/ 2599591 h 2921916"/>
              <a:gd name="connsiteX1635" fmla="*/ 3788759 w 6420707"/>
              <a:gd name="connsiteY1635" fmla="*/ 2596638 h 2921916"/>
              <a:gd name="connsiteX1636" fmla="*/ 3791903 w 6420707"/>
              <a:gd name="connsiteY1636" fmla="*/ 2590351 h 2921916"/>
              <a:gd name="connsiteX1637" fmla="*/ 3792188 w 6420707"/>
              <a:gd name="connsiteY1637" fmla="*/ 2592638 h 2921916"/>
              <a:gd name="connsiteX1638" fmla="*/ 3792093 w 6420707"/>
              <a:gd name="connsiteY1638" fmla="*/ 2593399 h 2921916"/>
              <a:gd name="connsiteX1639" fmla="*/ 3792284 w 6420707"/>
              <a:gd name="connsiteY1639" fmla="*/ 2599972 h 2921916"/>
              <a:gd name="connsiteX1640" fmla="*/ 3792379 w 6420707"/>
              <a:gd name="connsiteY1640" fmla="*/ 2600353 h 2921916"/>
              <a:gd name="connsiteX1641" fmla="*/ 3792284 w 6420707"/>
              <a:gd name="connsiteY1641" fmla="*/ 2602163 h 2921916"/>
              <a:gd name="connsiteX1642" fmla="*/ 3792474 w 6420707"/>
              <a:gd name="connsiteY1642" fmla="*/ 2605210 h 2921916"/>
              <a:gd name="connsiteX1643" fmla="*/ 3792665 w 6420707"/>
              <a:gd name="connsiteY1643" fmla="*/ 2602258 h 2921916"/>
              <a:gd name="connsiteX1644" fmla="*/ 3792760 w 6420707"/>
              <a:gd name="connsiteY1644" fmla="*/ 2601686 h 2921916"/>
              <a:gd name="connsiteX1645" fmla="*/ 3792855 w 6420707"/>
              <a:gd name="connsiteY1645" fmla="*/ 2601782 h 2921916"/>
              <a:gd name="connsiteX1646" fmla="*/ 3792855 w 6420707"/>
              <a:gd name="connsiteY1646" fmla="*/ 2601496 h 2921916"/>
              <a:gd name="connsiteX1647" fmla="*/ 3793522 w 6420707"/>
              <a:gd name="connsiteY1647" fmla="*/ 2598924 h 2921916"/>
              <a:gd name="connsiteX1648" fmla="*/ 3794379 w 6420707"/>
              <a:gd name="connsiteY1648" fmla="*/ 2602067 h 2921916"/>
              <a:gd name="connsiteX1649" fmla="*/ 3794570 w 6420707"/>
              <a:gd name="connsiteY1649" fmla="*/ 2602639 h 2921916"/>
              <a:gd name="connsiteX1650" fmla="*/ 3794570 w 6420707"/>
              <a:gd name="connsiteY1650" fmla="*/ 2602734 h 2921916"/>
              <a:gd name="connsiteX1651" fmla="*/ 3798856 w 6420707"/>
              <a:gd name="connsiteY1651" fmla="*/ 2610259 h 2921916"/>
              <a:gd name="connsiteX1652" fmla="*/ 3801618 w 6420707"/>
              <a:gd name="connsiteY1652" fmla="*/ 2610735 h 2921916"/>
              <a:gd name="connsiteX1653" fmla="*/ 3799046 w 6420707"/>
              <a:gd name="connsiteY1653" fmla="*/ 2609782 h 2921916"/>
              <a:gd name="connsiteX1654" fmla="*/ 3796284 w 6420707"/>
              <a:gd name="connsiteY1654" fmla="*/ 2603115 h 2921916"/>
              <a:gd name="connsiteX1655" fmla="*/ 3796855 w 6420707"/>
              <a:gd name="connsiteY1655" fmla="*/ 2605782 h 2921916"/>
              <a:gd name="connsiteX1656" fmla="*/ 3798189 w 6420707"/>
              <a:gd name="connsiteY1656" fmla="*/ 2607687 h 2921916"/>
              <a:gd name="connsiteX1657" fmla="*/ 3797427 w 6420707"/>
              <a:gd name="connsiteY1657" fmla="*/ 2605687 h 2921916"/>
              <a:gd name="connsiteX1658" fmla="*/ 3798475 w 6420707"/>
              <a:gd name="connsiteY1658" fmla="*/ 2598829 h 2921916"/>
              <a:gd name="connsiteX1659" fmla="*/ 3799809 w 6420707"/>
              <a:gd name="connsiteY1659" fmla="*/ 2595590 h 2921916"/>
              <a:gd name="connsiteX1660" fmla="*/ 3799618 w 6420707"/>
              <a:gd name="connsiteY1660" fmla="*/ 2596638 h 2921916"/>
              <a:gd name="connsiteX1661" fmla="*/ 3799332 w 6420707"/>
              <a:gd name="connsiteY1661" fmla="*/ 2599496 h 2921916"/>
              <a:gd name="connsiteX1662" fmla="*/ 3800570 w 6420707"/>
              <a:gd name="connsiteY1662" fmla="*/ 2594638 h 2921916"/>
              <a:gd name="connsiteX1663" fmla="*/ 3800951 w 6420707"/>
              <a:gd name="connsiteY1663" fmla="*/ 2593399 h 2921916"/>
              <a:gd name="connsiteX1664" fmla="*/ 3802190 w 6420707"/>
              <a:gd name="connsiteY1664" fmla="*/ 2591114 h 2921916"/>
              <a:gd name="connsiteX1665" fmla="*/ 3801809 w 6420707"/>
              <a:gd name="connsiteY1665" fmla="*/ 2592828 h 2921916"/>
              <a:gd name="connsiteX1666" fmla="*/ 3800761 w 6420707"/>
              <a:gd name="connsiteY1666" fmla="*/ 2599115 h 2921916"/>
              <a:gd name="connsiteX1667" fmla="*/ 3800761 w 6420707"/>
              <a:gd name="connsiteY1667" fmla="*/ 2601115 h 2921916"/>
              <a:gd name="connsiteX1668" fmla="*/ 3801237 w 6420707"/>
              <a:gd name="connsiteY1668" fmla="*/ 2599305 h 2921916"/>
              <a:gd name="connsiteX1669" fmla="*/ 3803428 w 6420707"/>
              <a:gd name="connsiteY1669" fmla="*/ 2593590 h 2921916"/>
              <a:gd name="connsiteX1670" fmla="*/ 3810857 w 6420707"/>
              <a:gd name="connsiteY1670" fmla="*/ 2580255 h 2921916"/>
              <a:gd name="connsiteX1671" fmla="*/ 3807714 w 6420707"/>
              <a:gd name="connsiteY1671" fmla="*/ 2591971 h 2921916"/>
              <a:gd name="connsiteX1672" fmla="*/ 3806952 w 6420707"/>
              <a:gd name="connsiteY1672" fmla="*/ 2597972 h 2921916"/>
              <a:gd name="connsiteX1673" fmla="*/ 3806952 w 6420707"/>
              <a:gd name="connsiteY1673" fmla="*/ 2599876 h 2921916"/>
              <a:gd name="connsiteX1674" fmla="*/ 3807333 w 6420707"/>
              <a:gd name="connsiteY1674" fmla="*/ 2598162 h 2921916"/>
              <a:gd name="connsiteX1675" fmla="*/ 3809143 w 6420707"/>
              <a:gd name="connsiteY1675" fmla="*/ 2592733 h 2921916"/>
              <a:gd name="connsiteX1676" fmla="*/ 3817906 w 6420707"/>
              <a:gd name="connsiteY1676" fmla="*/ 2575874 h 2921916"/>
              <a:gd name="connsiteX1677" fmla="*/ 3821716 w 6420707"/>
              <a:gd name="connsiteY1677" fmla="*/ 2571682 h 2921916"/>
              <a:gd name="connsiteX1678" fmla="*/ 3822002 w 6420707"/>
              <a:gd name="connsiteY1678" fmla="*/ 2571682 h 2921916"/>
              <a:gd name="connsiteX1679" fmla="*/ 3836765 w 6420707"/>
              <a:gd name="connsiteY1679" fmla="*/ 2567301 h 2921916"/>
              <a:gd name="connsiteX1680" fmla="*/ 3852196 w 6420707"/>
              <a:gd name="connsiteY1680" fmla="*/ 2558443 h 2921916"/>
              <a:gd name="connsiteX1681" fmla="*/ 3865340 w 6420707"/>
              <a:gd name="connsiteY1681" fmla="*/ 2545489 h 2921916"/>
              <a:gd name="connsiteX1682" fmla="*/ 3870293 w 6420707"/>
              <a:gd name="connsiteY1682" fmla="*/ 2546156 h 2921916"/>
              <a:gd name="connsiteX1683" fmla="*/ 3876389 w 6420707"/>
              <a:gd name="connsiteY1683" fmla="*/ 2539488 h 2921916"/>
              <a:gd name="connsiteX1684" fmla="*/ 3879533 w 6420707"/>
              <a:gd name="connsiteY1684" fmla="*/ 2535773 h 2921916"/>
              <a:gd name="connsiteX1685" fmla="*/ 3893534 w 6420707"/>
              <a:gd name="connsiteY1685" fmla="*/ 2525200 h 2921916"/>
              <a:gd name="connsiteX1686" fmla="*/ 3899535 w 6420707"/>
              <a:gd name="connsiteY1686" fmla="*/ 2520724 h 2921916"/>
              <a:gd name="connsiteX1687" fmla="*/ 3909346 w 6420707"/>
              <a:gd name="connsiteY1687" fmla="*/ 2516628 h 2921916"/>
              <a:gd name="connsiteX1688" fmla="*/ 3914204 w 6420707"/>
              <a:gd name="connsiteY1688" fmla="*/ 2514151 h 2921916"/>
              <a:gd name="connsiteX1689" fmla="*/ 3919633 w 6420707"/>
              <a:gd name="connsiteY1689" fmla="*/ 2528249 h 2921916"/>
              <a:gd name="connsiteX1690" fmla="*/ 3917061 w 6420707"/>
              <a:gd name="connsiteY1690" fmla="*/ 2528915 h 2921916"/>
              <a:gd name="connsiteX1691" fmla="*/ 3905060 w 6420707"/>
              <a:gd name="connsiteY1691" fmla="*/ 2525677 h 2921916"/>
              <a:gd name="connsiteX1692" fmla="*/ 3916966 w 6420707"/>
              <a:gd name="connsiteY1692" fmla="*/ 2531582 h 2921916"/>
              <a:gd name="connsiteX1693" fmla="*/ 3920871 w 6420707"/>
              <a:gd name="connsiteY1693" fmla="*/ 2531582 h 2921916"/>
              <a:gd name="connsiteX1694" fmla="*/ 3923729 w 6420707"/>
              <a:gd name="connsiteY1694" fmla="*/ 2539488 h 2921916"/>
              <a:gd name="connsiteX1695" fmla="*/ 3923538 w 6420707"/>
              <a:gd name="connsiteY1695" fmla="*/ 2539583 h 2921916"/>
              <a:gd name="connsiteX1696" fmla="*/ 3910679 w 6420707"/>
              <a:gd name="connsiteY1696" fmla="*/ 2542536 h 2921916"/>
              <a:gd name="connsiteX1697" fmla="*/ 3922871 w 6420707"/>
              <a:gd name="connsiteY1697" fmla="*/ 2542536 h 2921916"/>
              <a:gd name="connsiteX1698" fmla="*/ 3922871 w 6420707"/>
              <a:gd name="connsiteY1698" fmla="*/ 2543584 h 2921916"/>
              <a:gd name="connsiteX1699" fmla="*/ 3923157 w 6420707"/>
              <a:gd name="connsiteY1699" fmla="*/ 2542536 h 2921916"/>
              <a:gd name="connsiteX1700" fmla="*/ 3924395 w 6420707"/>
              <a:gd name="connsiteY1700" fmla="*/ 2542250 h 2921916"/>
              <a:gd name="connsiteX1701" fmla="*/ 3924586 w 6420707"/>
              <a:gd name="connsiteY1701" fmla="*/ 2542155 h 2921916"/>
              <a:gd name="connsiteX1702" fmla="*/ 3928491 w 6420707"/>
              <a:gd name="connsiteY1702" fmla="*/ 2555109 h 2921916"/>
              <a:gd name="connsiteX1703" fmla="*/ 3930110 w 6420707"/>
              <a:gd name="connsiteY1703" fmla="*/ 2562539 h 2921916"/>
              <a:gd name="connsiteX1704" fmla="*/ 3927348 w 6420707"/>
              <a:gd name="connsiteY1704" fmla="*/ 2571682 h 2921916"/>
              <a:gd name="connsiteX1705" fmla="*/ 4080034 w 6420707"/>
              <a:gd name="connsiteY1705" fmla="*/ 2414711 h 2921916"/>
              <a:gd name="connsiteX1706" fmla="*/ 4053078 w 6420707"/>
              <a:gd name="connsiteY1706" fmla="*/ 2418997 h 2921916"/>
              <a:gd name="connsiteX1707" fmla="*/ 4058126 w 6420707"/>
              <a:gd name="connsiteY1707" fmla="*/ 2410615 h 2921916"/>
              <a:gd name="connsiteX1708" fmla="*/ 4065746 w 6420707"/>
              <a:gd name="connsiteY1708" fmla="*/ 2411853 h 2921916"/>
              <a:gd name="connsiteX1709" fmla="*/ 4080605 w 6420707"/>
              <a:gd name="connsiteY1709" fmla="*/ 2414425 h 2921916"/>
              <a:gd name="connsiteX1710" fmla="*/ 4080034 w 6420707"/>
              <a:gd name="connsiteY1710" fmla="*/ 2414711 h 2921916"/>
              <a:gd name="connsiteX1711" fmla="*/ 4130897 w 6420707"/>
              <a:gd name="connsiteY1711" fmla="*/ 2420616 h 2921916"/>
              <a:gd name="connsiteX1712" fmla="*/ 4130707 w 6420707"/>
              <a:gd name="connsiteY1712" fmla="*/ 2422616 h 2921916"/>
              <a:gd name="connsiteX1713" fmla="*/ 4130326 w 6420707"/>
              <a:gd name="connsiteY1713" fmla="*/ 2423188 h 2921916"/>
              <a:gd name="connsiteX1714" fmla="*/ 4126421 w 6420707"/>
              <a:gd name="connsiteY1714" fmla="*/ 2421664 h 2921916"/>
              <a:gd name="connsiteX1715" fmla="*/ 4127373 w 6420707"/>
              <a:gd name="connsiteY1715" fmla="*/ 2411758 h 2921916"/>
              <a:gd name="connsiteX1716" fmla="*/ 4131278 w 6420707"/>
              <a:gd name="connsiteY1716" fmla="*/ 2405662 h 2921916"/>
              <a:gd name="connsiteX1717" fmla="*/ 4134041 w 6420707"/>
              <a:gd name="connsiteY1717" fmla="*/ 2405090 h 2921916"/>
              <a:gd name="connsiteX1718" fmla="*/ 4134612 w 6420707"/>
              <a:gd name="connsiteY1718" fmla="*/ 2404900 h 2921916"/>
              <a:gd name="connsiteX1719" fmla="*/ 4131469 w 6420707"/>
              <a:gd name="connsiteY1719" fmla="*/ 2416425 h 2921916"/>
              <a:gd name="connsiteX1720" fmla="*/ 4130802 w 6420707"/>
              <a:gd name="connsiteY1720" fmla="*/ 2416520 h 2921916"/>
              <a:gd name="connsiteX1721" fmla="*/ 4130897 w 6420707"/>
              <a:gd name="connsiteY1721" fmla="*/ 2420616 h 2921916"/>
              <a:gd name="connsiteX1722" fmla="*/ 4251674 w 6420707"/>
              <a:gd name="connsiteY1722" fmla="*/ 2579779 h 2921916"/>
              <a:gd name="connsiteX1723" fmla="*/ 4242626 w 6420707"/>
              <a:gd name="connsiteY1723" fmla="*/ 2578255 h 2921916"/>
              <a:gd name="connsiteX1724" fmla="*/ 4242530 w 6420707"/>
              <a:gd name="connsiteY1724" fmla="*/ 2575778 h 2921916"/>
              <a:gd name="connsiteX1725" fmla="*/ 4251674 w 6420707"/>
              <a:gd name="connsiteY1725" fmla="*/ 2579779 h 2921916"/>
              <a:gd name="connsiteX1726" fmla="*/ 4242530 w 6420707"/>
              <a:gd name="connsiteY1726" fmla="*/ 2567396 h 2921916"/>
              <a:gd name="connsiteX1727" fmla="*/ 4246626 w 6420707"/>
              <a:gd name="connsiteY1727" fmla="*/ 2567777 h 2921916"/>
              <a:gd name="connsiteX1728" fmla="*/ 4247103 w 6420707"/>
              <a:gd name="connsiteY1728" fmla="*/ 2568254 h 2921916"/>
              <a:gd name="connsiteX1729" fmla="*/ 4242245 w 6420707"/>
              <a:gd name="connsiteY1729" fmla="*/ 2569016 h 2921916"/>
              <a:gd name="connsiteX1730" fmla="*/ 4242530 w 6420707"/>
              <a:gd name="connsiteY1730" fmla="*/ 2567396 h 2921916"/>
              <a:gd name="connsiteX1731" fmla="*/ 4239863 w 6420707"/>
              <a:gd name="connsiteY1731" fmla="*/ 2575397 h 2921916"/>
              <a:gd name="connsiteX1732" fmla="*/ 4240149 w 6420707"/>
              <a:gd name="connsiteY1732" fmla="*/ 2577112 h 2921916"/>
              <a:gd name="connsiteX1733" fmla="*/ 4236339 w 6420707"/>
              <a:gd name="connsiteY1733" fmla="*/ 2574921 h 2921916"/>
              <a:gd name="connsiteX1734" fmla="*/ 4239863 w 6420707"/>
              <a:gd name="connsiteY1734" fmla="*/ 2575397 h 2921916"/>
              <a:gd name="connsiteX1735" fmla="*/ 4232720 w 6420707"/>
              <a:gd name="connsiteY1735" fmla="*/ 2593685 h 2921916"/>
              <a:gd name="connsiteX1736" fmla="*/ 4232624 w 6420707"/>
              <a:gd name="connsiteY1736" fmla="*/ 2593685 h 2921916"/>
              <a:gd name="connsiteX1737" fmla="*/ 4232244 w 6420707"/>
              <a:gd name="connsiteY1737" fmla="*/ 2590923 h 2921916"/>
              <a:gd name="connsiteX1738" fmla="*/ 4232720 w 6420707"/>
              <a:gd name="connsiteY1738" fmla="*/ 2593685 h 2921916"/>
              <a:gd name="connsiteX1739" fmla="*/ 4223480 w 6420707"/>
              <a:gd name="connsiteY1739" fmla="*/ 2624737 h 2921916"/>
              <a:gd name="connsiteX1740" fmla="*/ 4232720 w 6420707"/>
              <a:gd name="connsiteY1740" fmla="*/ 2625880 h 2921916"/>
              <a:gd name="connsiteX1741" fmla="*/ 4231672 w 6420707"/>
              <a:gd name="connsiteY1741" fmla="*/ 2627118 h 2921916"/>
              <a:gd name="connsiteX1742" fmla="*/ 4223385 w 6420707"/>
              <a:gd name="connsiteY1742" fmla="*/ 2631214 h 2921916"/>
              <a:gd name="connsiteX1743" fmla="*/ 4223099 w 6420707"/>
              <a:gd name="connsiteY1743" fmla="*/ 2629499 h 2921916"/>
              <a:gd name="connsiteX1744" fmla="*/ 4223480 w 6420707"/>
              <a:gd name="connsiteY1744" fmla="*/ 2624737 h 2921916"/>
              <a:gd name="connsiteX1745" fmla="*/ 4214527 w 6420707"/>
              <a:gd name="connsiteY1745" fmla="*/ 2653312 h 2921916"/>
              <a:gd name="connsiteX1746" fmla="*/ 4224243 w 6420707"/>
              <a:gd name="connsiteY1746" fmla="*/ 2648835 h 2921916"/>
              <a:gd name="connsiteX1747" fmla="*/ 4224243 w 6420707"/>
              <a:gd name="connsiteY1747" fmla="*/ 2654074 h 2921916"/>
              <a:gd name="connsiteX1748" fmla="*/ 4213670 w 6420707"/>
              <a:gd name="connsiteY1748" fmla="*/ 2659979 h 2921916"/>
              <a:gd name="connsiteX1749" fmla="*/ 4214527 w 6420707"/>
              <a:gd name="connsiteY1749" fmla="*/ 2653312 h 2921916"/>
              <a:gd name="connsiteX1750" fmla="*/ 4210717 w 6420707"/>
              <a:gd name="connsiteY1750" fmla="*/ 2676172 h 2921916"/>
              <a:gd name="connsiteX1751" fmla="*/ 4211288 w 6420707"/>
              <a:gd name="connsiteY1751" fmla="*/ 2675886 h 2921916"/>
              <a:gd name="connsiteX1752" fmla="*/ 4213574 w 6420707"/>
              <a:gd name="connsiteY1752" fmla="*/ 2676839 h 2921916"/>
              <a:gd name="connsiteX1753" fmla="*/ 4212908 w 6420707"/>
              <a:gd name="connsiteY1753" fmla="*/ 2678648 h 2921916"/>
              <a:gd name="connsiteX1754" fmla="*/ 4209955 w 6420707"/>
              <a:gd name="connsiteY1754" fmla="*/ 2679601 h 2921916"/>
              <a:gd name="connsiteX1755" fmla="*/ 4210717 w 6420707"/>
              <a:gd name="connsiteY1755" fmla="*/ 2676172 h 2921916"/>
              <a:gd name="connsiteX1756" fmla="*/ 4208526 w 6420707"/>
              <a:gd name="connsiteY1756" fmla="*/ 2684649 h 2921916"/>
              <a:gd name="connsiteX1757" fmla="*/ 4218051 w 6420707"/>
              <a:gd name="connsiteY1757" fmla="*/ 2684363 h 2921916"/>
              <a:gd name="connsiteX1758" fmla="*/ 4227957 w 6420707"/>
              <a:gd name="connsiteY1758" fmla="*/ 2682458 h 2921916"/>
              <a:gd name="connsiteX1759" fmla="*/ 4238625 w 6420707"/>
              <a:gd name="connsiteY1759" fmla="*/ 2682839 h 2921916"/>
              <a:gd name="connsiteX1760" fmla="*/ 4226338 w 6420707"/>
              <a:gd name="connsiteY1760" fmla="*/ 2694936 h 2921916"/>
              <a:gd name="connsiteX1761" fmla="*/ 4211670 w 6420707"/>
              <a:gd name="connsiteY1761" fmla="*/ 2700937 h 2921916"/>
              <a:gd name="connsiteX1762" fmla="*/ 4210336 w 6420707"/>
              <a:gd name="connsiteY1762" fmla="*/ 2700556 h 2921916"/>
              <a:gd name="connsiteX1763" fmla="*/ 4210336 w 6420707"/>
              <a:gd name="connsiteY1763" fmla="*/ 2700651 h 2921916"/>
              <a:gd name="connsiteX1764" fmla="*/ 4203954 w 6420707"/>
              <a:gd name="connsiteY1764" fmla="*/ 2698079 h 2921916"/>
              <a:gd name="connsiteX1765" fmla="*/ 4208526 w 6420707"/>
              <a:gd name="connsiteY1765" fmla="*/ 2684649 h 2921916"/>
              <a:gd name="connsiteX1766" fmla="*/ 4203383 w 6420707"/>
              <a:gd name="connsiteY1766" fmla="*/ 2699984 h 2921916"/>
              <a:gd name="connsiteX1767" fmla="*/ 4204240 w 6420707"/>
              <a:gd name="connsiteY1767" fmla="*/ 2700556 h 2921916"/>
              <a:gd name="connsiteX1768" fmla="*/ 4203287 w 6420707"/>
              <a:gd name="connsiteY1768" fmla="*/ 2700270 h 2921916"/>
              <a:gd name="connsiteX1769" fmla="*/ 4203383 w 6420707"/>
              <a:gd name="connsiteY1769" fmla="*/ 2699984 h 2921916"/>
              <a:gd name="connsiteX1770" fmla="*/ 4174522 w 6420707"/>
              <a:gd name="connsiteY1770" fmla="*/ 2734846 h 2921916"/>
              <a:gd name="connsiteX1771" fmla="*/ 4174998 w 6420707"/>
              <a:gd name="connsiteY1771" fmla="*/ 2733322 h 2921916"/>
              <a:gd name="connsiteX1772" fmla="*/ 4182809 w 6420707"/>
              <a:gd name="connsiteY1772" fmla="*/ 2729988 h 2921916"/>
              <a:gd name="connsiteX1773" fmla="*/ 4196144 w 6420707"/>
              <a:gd name="connsiteY1773" fmla="*/ 2737608 h 2921916"/>
              <a:gd name="connsiteX1774" fmla="*/ 4221576 w 6420707"/>
              <a:gd name="connsiteY1774" fmla="*/ 2750467 h 2921916"/>
              <a:gd name="connsiteX1775" fmla="*/ 4221099 w 6420707"/>
              <a:gd name="connsiteY1775" fmla="*/ 2753610 h 2921916"/>
              <a:gd name="connsiteX1776" fmla="*/ 4207383 w 6420707"/>
              <a:gd name="connsiteY1776" fmla="*/ 2769612 h 2921916"/>
              <a:gd name="connsiteX1777" fmla="*/ 4190047 w 6420707"/>
              <a:gd name="connsiteY1777" fmla="*/ 2767612 h 2921916"/>
              <a:gd name="connsiteX1778" fmla="*/ 4174522 w 6420707"/>
              <a:gd name="connsiteY1778" fmla="*/ 2734846 h 2921916"/>
              <a:gd name="connsiteX1779" fmla="*/ 4213860 w 6420707"/>
              <a:gd name="connsiteY1779" fmla="*/ 2788186 h 2921916"/>
              <a:gd name="connsiteX1780" fmla="*/ 4203478 w 6420707"/>
              <a:gd name="connsiteY1780" fmla="*/ 2791519 h 2921916"/>
              <a:gd name="connsiteX1781" fmla="*/ 4202430 w 6420707"/>
              <a:gd name="connsiteY1781" fmla="*/ 2789996 h 2921916"/>
              <a:gd name="connsiteX1782" fmla="*/ 4191191 w 6420707"/>
              <a:gd name="connsiteY1782" fmla="*/ 2769612 h 2921916"/>
              <a:gd name="connsiteX1783" fmla="*/ 4208431 w 6420707"/>
              <a:gd name="connsiteY1783" fmla="*/ 2773803 h 2921916"/>
              <a:gd name="connsiteX1784" fmla="*/ 4222623 w 6420707"/>
              <a:gd name="connsiteY1784" fmla="*/ 2766469 h 2921916"/>
              <a:gd name="connsiteX1785" fmla="*/ 4213860 w 6420707"/>
              <a:gd name="connsiteY1785" fmla="*/ 2788186 h 2921916"/>
              <a:gd name="connsiteX1786" fmla="*/ 4236149 w 6420707"/>
              <a:gd name="connsiteY1786" fmla="*/ 2720749 h 2921916"/>
              <a:gd name="connsiteX1787" fmla="*/ 4221671 w 6420707"/>
              <a:gd name="connsiteY1787" fmla="*/ 2727892 h 2921916"/>
              <a:gd name="connsiteX1788" fmla="*/ 4197001 w 6420707"/>
              <a:gd name="connsiteY1788" fmla="*/ 2716463 h 2921916"/>
              <a:gd name="connsiteX1789" fmla="*/ 4213955 w 6420707"/>
              <a:gd name="connsiteY1789" fmla="*/ 2731417 h 2921916"/>
              <a:gd name="connsiteX1790" fmla="*/ 4214622 w 6420707"/>
              <a:gd name="connsiteY1790" fmla="*/ 2736465 h 2921916"/>
              <a:gd name="connsiteX1791" fmla="*/ 4211860 w 6420707"/>
              <a:gd name="connsiteY1791" fmla="*/ 2736465 h 2921916"/>
              <a:gd name="connsiteX1792" fmla="*/ 4183952 w 6420707"/>
              <a:gd name="connsiteY1792" fmla="*/ 2729321 h 2921916"/>
              <a:gd name="connsiteX1793" fmla="*/ 4202906 w 6420707"/>
              <a:gd name="connsiteY1793" fmla="*/ 2701127 h 2921916"/>
              <a:gd name="connsiteX1794" fmla="*/ 4208050 w 6420707"/>
              <a:gd name="connsiteY1794" fmla="*/ 2702842 h 2921916"/>
              <a:gd name="connsiteX1795" fmla="*/ 4212622 w 6420707"/>
              <a:gd name="connsiteY1795" fmla="*/ 2704937 h 2921916"/>
              <a:gd name="connsiteX1796" fmla="*/ 4222814 w 6420707"/>
              <a:gd name="connsiteY1796" fmla="*/ 2707699 h 2921916"/>
              <a:gd name="connsiteX1797" fmla="*/ 4236530 w 6420707"/>
              <a:gd name="connsiteY1797" fmla="*/ 2707033 h 2921916"/>
              <a:gd name="connsiteX1798" fmla="*/ 4238244 w 6420707"/>
              <a:gd name="connsiteY1798" fmla="*/ 2707509 h 2921916"/>
              <a:gd name="connsiteX1799" fmla="*/ 4236149 w 6420707"/>
              <a:gd name="connsiteY1799" fmla="*/ 2720749 h 2921916"/>
              <a:gd name="connsiteX1800" fmla="*/ 4241197 w 6420707"/>
              <a:gd name="connsiteY1800" fmla="*/ 2614926 h 2921916"/>
              <a:gd name="connsiteX1801" fmla="*/ 4240340 w 6420707"/>
              <a:gd name="connsiteY1801" fmla="*/ 2616164 h 2921916"/>
              <a:gd name="connsiteX1802" fmla="*/ 4224052 w 6420707"/>
              <a:gd name="connsiteY1802" fmla="*/ 2618260 h 2921916"/>
              <a:gd name="connsiteX1803" fmla="*/ 4224909 w 6420707"/>
              <a:gd name="connsiteY1803" fmla="*/ 2610925 h 2921916"/>
              <a:gd name="connsiteX1804" fmla="*/ 4227862 w 6420707"/>
              <a:gd name="connsiteY1804" fmla="*/ 2609973 h 2921916"/>
              <a:gd name="connsiteX1805" fmla="*/ 4227576 w 6420707"/>
              <a:gd name="connsiteY1805" fmla="*/ 2600353 h 2921916"/>
              <a:gd name="connsiteX1806" fmla="*/ 4229862 w 6420707"/>
              <a:gd name="connsiteY1806" fmla="*/ 2598924 h 2921916"/>
              <a:gd name="connsiteX1807" fmla="*/ 4236530 w 6420707"/>
              <a:gd name="connsiteY1807" fmla="*/ 2607877 h 2921916"/>
              <a:gd name="connsiteX1808" fmla="*/ 4241578 w 6420707"/>
              <a:gd name="connsiteY1808" fmla="*/ 2610640 h 2921916"/>
              <a:gd name="connsiteX1809" fmla="*/ 4241197 w 6420707"/>
              <a:gd name="connsiteY1809" fmla="*/ 2614926 h 2921916"/>
              <a:gd name="connsiteX1810" fmla="*/ 4241769 w 6420707"/>
              <a:gd name="connsiteY1810" fmla="*/ 2609116 h 2921916"/>
              <a:gd name="connsiteX1811" fmla="*/ 4235863 w 6420707"/>
              <a:gd name="connsiteY1811" fmla="*/ 2602924 h 2921916"/>
              <a:gd name="connsiteX1812" fmla="*/ 4237673 w 6420707"/>
              <a:gd name="connsiteY1812" fmla="*/ 2604067 h 2921916"/>
              <a:gd name="connsiteX1813" fmla="*/ 4234529 w 6420707"/>
              <a:gd name="connsiteY1813" fmla="*/ 2587304 h 2921916"/>
              <a:gd name="connsiteX1814" fmla="*/ 4234625 w 6420707"/>
              <a:gd name="connsiteY1814" fmla="*/ 2585684 h 2921916"/>
              <a:gd name="connsiteX1815" fmla="*/ 4235101 w 6420707"/>
              <a:gd name="connsiteY1815" fmla="*/ 2586351 h 2921916"/>
              <a:gd name="connsiteX1816" fmla="*/ 4246436 w 6420707"/>
              <a:gd name="connsiteY1816" fmla="*/ 2592542 h 2921916"/>
              <a:gd name="connsiteX1817" fmla="*/ 4241769 w 6420707"/>
              <a:gd name="connsiteY1817" fmla="*/ 2609116 h 2921916"/>
              <a:gd name="connsiteX1818" fmla="*/ 4266819 w 6420707"/>
              <a:gd name="connsiteY1818" fmla="*/ 2768850 h 2921916"/>
              <a:gd name="connsiteX1819" fmla="*/ 4250531 w 6420707"/>
              <a:gd name="connsiteY1819" fmla="*/ 2771422 h 2921916"/>
              <a:gd name="connsiteX1820" fmla="*/ 4251960 w 6420707"/>
              <a:gd name="connsiteY1820" fmla="*/ 2767898 h 2921916"/>
              <a:gd name="connsiteX1821" fmla="*/ 4253389 w 6420707"/>
              <a:gd name="connsiteY1821" fmla="*/ 2763611 h 2921916"/>
              <a:gd name="connsiteX1822" fmla="*/ 4254151 w 6420707"/>
              <a:gd name="connsiteY1822" fmla="*/ 2766945 h 2921916"/>
              <a:gd name="connsiteX1823" fmla="*/ 4266629 w 6420707"/>
              <a:gd name="connsiteY1823" fmla="*/ 2760944 h 2921916"/>
              <a:gd name="connsiteX1824" fmla="*/ 4266819 w 6420707"/>
              <a:gd name="connsiteY1824" fmla="*/ 2768850 h 2921916"/>
              <a:gd name="connsiteX1825" fmla="*/ 5697950 w 6420707"/>
              <a:gd name="connsiteY1825" fmla="*/ 2509294 h 2921916"/>
              <a:gd name="connsiteX1826" fmla="*/ 5727383 w 6420707"/>
              <a:gd name="connsiteY1826" fmla="*/ 2482052 h 2921916"/>
              <a:gd name="connsiteX1827" fmla="*/ 5727859 w 6420707"/>
              <a:gd name="connsiteY1827" fmla="*/ 2497388 h 2921916"/>
              <a:gd name="connsiteX1828" fmla="*/ 5727859 w 6420707"/>
              <a:gd name="connsiteY1828" fmla="*/ 2497483 h 2921916"/>
              <a:gd name="connsiteX1829" fmla="*/ 5697950 w 6420707"/>
              <a:gd name="connsiteY1829" fmla="*/ 2509294 h 2921916"/>
              <a:gd name="connsiteX1830" fmla="*/ 5754339 w 6420707"/>
              <a:gd name="connsiteY1830" fmla="*/ 2082764 h 2921916"/>
              <a:gd name="connsiteX1831" fmla="*/ 5755672 w 6420707"/>
              <a:gd name="connsiteY1831" fmla="*/ 2063333 h 2921916"/>
              <a:gd name="connsiteX1832" fmla="*/ 5754339 w 6420707"/>
              <a:gd name="connsiteY1832" fmla="*/ 2082764 h 292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</a:cxnLst>
            <a:rect l="l" t="t" r="r" b="b"/>
            <a:pathLst>
              <a:path w="6420707" h="2921916">
                <a:moveTo>
                  <a:pt x="6369273" y="2542060"/>
                </a:moveTo>
                <a:cubicBezTo>
                  <a:pt x="6352604" y="2552728"/>
                  <a:pt x="6337078" y="2565396"/>
                  <a:pt x="6322409" y="2574445"/>
                </a:cubicBezTo>
                <a:cubicBezTo>
                  <a:pt x="6322314" y="2551394"/>
                  <a:pt x="6342508" y="2535583"/>
                  <a:pt x="6355175" y="2516438"/>
                </a:cubicBezTo>
                <a:cubicBezTo>
                  <a:pt x="6361176" y="2507293"/>
                  <a:pt x="6364700" y="2495959"/>
                  <a:pt x="6370701" y="2487005"/>
                </a:cubicBezTo>
                <a:cubicBezTo>
                  <a:pt x="6381845" y="2470146"/>
                  <a:pt x="6405468" y="2447381"/>
                  <a:pt x="6396609" y="2434427"/>
                </a:cubicBezTo>
                <a:cubicBezTo>
                  <a:pt x="6384132" y="2416235"/>
                  <a:pt x="6353842" y="2461288"/>
                  <a:pt x="6344698" y="2473099"/>
                </a:cubicBezTo>
                <a:cubicBezTo>
                  <a:pt x="6326600" y="2496721"/>
                  <a:pt x="6316028" y="2517104"/>
                  <a:pt x="6298883" y="2531677"/>
                </a:cubicBezTo>
                <a:cubicBezTo>
                  <a:pt x="6296025" y="2513390"/>
                  <a:pt x="6315837" y="2496911"/>
                  <a:pt x="6328220" y="2476337"/>
                </a:cubicBezTo>
                <a:cubicBezTo>
                  <a:pt x="6334506" y="2465860"/>
                  <a:pt x="6343460" y="2448810"/>
                  <a:pt x="6349556" y="2438809"/>
                </a:cubicBezTo>
                <a:cubicBezTo>
                  <a:pt x="6362414" y="2417758"/>
                  <a:pt x="6378988" y="2396899"/>
                  <a:pt x="6364224" y="2387564"/>
                </a:cubicBezTo>
                <a:cubicBezTo>
                  <a:pt x="6346603" y="2376420"/>
                  <a:pt x="6322029" y="2423188"/>
                  <a:pt x="6310313" y="2440333"/>
                </a:cubicBezTo>
                <a:cubicBezTo>
                  <a:pt x="6302502" y="2451667"/>
                  <a:pt x="6287643" y="2478147"/>
                  <a:pt x="6275546" y="2493197"/>
                </a:cubicBezTo>
                <a:cubicBezTo>
                  <a:pt x="6270117" y="2500055"/>
                  <a:pt x="6270022" y="2505484"/>
                  <a:pt x="6263640" y="2500626"/>
                </a:cubicBezTo>
                <a:cubicBezTo>
                  <a:pt x="6256401" y="2495101"/>
                  <a:pt x="6262021" y="2495006"/>
                  <a:pt x="6267450" y="2487386"/>
                </a:cubicBezTo>
                <a:cubicBezTo>
                  <a:pt x="6275546" y="2475956"/>
                  <a:pt x="6294692" y="2453477"/>
                  <a:pt x="6302502" y="2443190"/>
                </a:cubicBezTo>
                <a:cubicBezTo>
                  <a:pt x="6315647" y="2425855"/>
                  <a:pt x="6341269" y="2400614"/>
                  <a:pt x="6336887" y="2381564"/>
                </a:cubicBezTo>
                <a:cubicBezTo>
                  <a:pt x="6315647" y="2370419"/>
                  <a:pt x="6298597" y="2400137"/>
                  <a:pt x="6280690" y="2420425"/>
                </a:cubicBezTo>
                <a:cubicBezTo>
                  <a:pt x="6274975" y="2426807"/>
                  <a:pt x="6267450" y="2431856"/>
                  <a:pt x="6262116" y="2437761"/>
                </a:cubicBezTo>
                <a:cubicBezTo>
                  <a:pt x="6253544" y="2447381"/>
                  <a:pt x="6247829" y="2459478"/>
                  <a:pt x="6239637" y="2468336"/>
                </a:cubicBezTo>
                <a:cubicBezTo>
                  <a:pt x="6230874" y="2477861"/>
                  <a:pt x="6220397" y="2484148"/>
                  <a:pt x="6214301" y="2491101"/>
                </a:cubicBezTo>
                <a:cubicBezTo>
                  <a:pt x="6199727" y="2507674"/>
                  <a:pt x="6190774" y="2533201"/>
                  <a:pt x="6170200" y="2526820"/>
                </a:cubicBezTo>
                <a:cubicBezTo>
                  <a:pt x="6155532" y="2522343"/>
                  <a:pt x="6148769" y="2502245"/>
                  <a:pt x="6141720" y="2490339"/>
                </a:cubicBezTo>
                <a:cubicBezTo>
                  <a:pt x="6139148" y="2486053"/>
                  <a:pt x="6134577" y="2479957"/>
                  <a:pt x="6134291" y="2478433"/>
                </a:cubicBezTo>
                <a:cubicBezTo>
                  <a:pt x="6132386" y="2467003"/>
                  <a:pt x="6141149" y="2454525"/>
                  <a:pt x="6138101" y="2441571"/>
                </a:cubicBezTo>
                <a:cubicBezTo>
                  <a:pt x="6134005" y="2424236"/>
                  <a:pt x="6126195" y="2414615"/>
                  <a:pt x="6101048" y="2409757"/>
                </a:cubicBezTo>
                <a:cubicBezTo>
                  <a:pt x="6094858" y="2426236"/>
                  <a:pt x="6103906" y="2439094"/>
                  <a:pt x="6104477" y="2454239"/>
                </a:cubicBezTo>
                <a:cubicBezTo>
                  <a:pt x="6104859" y="2463288"/>
                  <a:pt x="6099715" y="2472146"/>
                  <a:pt x="6100286" y="2482338"/>
                </a:cubicBezTo>
                <a:cubicBezTo>
                  <a:pt x="6100858" y="2492434"/>
                  <a:pt x="6109621" y="2508532"/>
                  <a:pt x="6110478" y="2521295"/>
                </a:cubicBezTo>
                <a:cubicBezTo>
                  <a:pt x="6111050" y="2529487"/>
                  <a:pt x="6108192" y="2535678"/>
                  <a:pt x="6109526" y="2542346"/>
                </a:cubicBezTo>
                <a:cubicBezTo>
                  <a:pt x="6110859" y="2548727"/>
                  <a:pt x="6115431" y="2553299"/>
                  <a:pt x="6116384" y="2560443"/>
                </a:cubicBezTo>
                <a:cubicBezTo>
                  <a:pt x="6117908" y="2571778"/>
                  <a:pt x="6115050" y="2587875"/>
                  <a:pt x="6117050" y="2601496"/>
                </a:cubicBezTo>
                <a:cubicBezTo>
                  <a:pt x="6119336" y="2617117"/>
                  <a:pt x="6125432" y="2629594"/>
                  <a:pt x="6122956" y="2640643"/>
                </a:cubicBezTo>
                <a:cubicBezTo>
                  <a:pt x="6118765" y="2658741"/>
                  <a:pt x="6103906" y="2679601"/>
                  <a:pt x="6092762" y="2697698"/>
                </a:cubicBezTo>
                <a:cubicBezTo>
                  <a:pt x="6061615" y="2748276"/>
                  <a:pt x="6023325" y="2790948"/>
                  <a:pt x="5988463" y="2828381"/>
                </a:cubicBezTo>
                <a:cubicBezTo>
                  <a:pt x="5981510" y="2835906"/>
                  <a:pt x="5974366" y="2843240"/>
                  <a:pt x="5967318" y="2850574"/>
                </a:cubicBezTo>
                <a:cubicBezTo>
                  <a:pt x="5958840" y="2813999"/>
                  <a:pt x="5958364" y="2776375"/>
                  <a:pt x="5953697" y="2740180"/>
                </a:cubicBezTo>
                <a:cubicBezTo>
                  <a:pt x="5950839" y="2717987"/>
                  <a:pt x="5947410" y="2696555"/>
                  <a:pt x="5944172" y="2674933"/>
                </a:cubicBezTo>
                <a:cubicBezTo>
                  <a:pt x="5940933" y="2652931"/>
                  <a:pt x="5936457" y="2632738"/>
                  <a:pt x="5931217" y="2610735"/>
                </a:cubicBezTo>
                <a:cubicBezTo>
                  <a:pt x="5915978" y="2546822"/>
                  <a:pt x="5911215" y="2479195"/>
                  <a:pt x="5912834" y="2411662"/>
                </a:cubicBezTo>
                <a:cubicBezTo>
                  <a:pt x="5913216" y="2393756"/>
                  <a:pt x="5917883" y="2379468"/>
                  <a:pt x="5917978" y="2362609"/>
                </a:cubicBezTo>
                <a:cubicBezTo>
                  <a:pt x="5917978" y="2355465"/>
                  <a:pt x="5911977" y="2351369"/>
                  <a:pt x="5918168" y="2345464"/>
                </a:cubicBezTo>
                <a:cubicBezTo>
                  <a:pt x="5915787" y="2337844"/>
                  <a:pt x="5907786" y="2342892"/>
                  <a:pt x="5899976" y="2336129"/>
                </a:cubicBezTo>
                <a:cubicBezTo>
                  <a:pt x="5905119" y="2315079"/>
                  <a:pt x="5893880" y="2289742"/>
                  <a:pt x="5903119" y="2262977"/>
                </a:cubicBezTo>
                <a:cubicBezTo>
                  <a:pt x="5908072" y="2248499"/>
                  <a:pt x="5922264" y="2231259"/>
                  <a:pt x="5931123" y="2214114"/>
                </a:cubicBezTo>
                <a:cubicBezTo>
                  <a:pt x="5956650" y="2164394"/>
                  <a:pt x="5988273" y="2112958"/>
                  <a:pt x="6001417" y="2066286"/>
                </a:cubicBezTo>
                <a:cubicBezTo>
                  <a:pt x="5986653" y="2054094"/>
                  <a:pt x="5964650" y="2066000"/>
                  <a:pt x="5951030" y="2080573"/>
                </a:cubicBezTo>
                <a:cubicBezTo>
                  <a:pt x="5938457" y="2093908"/>
                  <a:pt x="5935504" y="2116864"/>
                  <a:pt x="5919693" y="2124770"/>
                </a:cubicBezTo>
                <a:cubicBezTo>
                  <a:pt x="5915406" y="2126389"/>
                  <a:pt x="5911025" y="2100100"/>
                  <a:pt x="5910930" y="2091527"/>
                </a:cubicBezTo>
                <a:cubicBezTo>
                  <a:pt x="5910358" y="2052094"/>
                  <a:pt x="5929122" y="1982847"/>
                  <a:pt x="5927599" y="1930555"/>
                </a:cubicBezTo>
                <a:cubicBezTo>
                  <a:pt x="5927122" y="1915981"/>
                  <a:pt x="5927599" y="1885120"/>
                  <a:pt x="5917883" y="1882453"/>
                </a:cubicBezTo>
                <a:cubicBezTo>
                  <a:pt x="5900643" y="1877786"/>
                  <a:pt x="5897975" y="1902170"/>
                  <a:pt x="5893594" y="1913029"/>
                </a:cubicBezTo>
                <a:cubicBezTo>
                  <a:pt x="5891213" y="1890740"/>
                  <a:pt x="5900547" y="1850164"/>
                  <a:pt x="5880545" y="1848830"/>
                </a:cubicBezTo>
                <a:cubicBezTo>
                  <a:pt x="5862828" y="1847687"/>
                  <a:pt x="5859209" y="1866832"/>
                  <a:pt x="5855970" y="1896550"/>
                </a:cubicBezTo>
                <a:cubicBezTo>
                  <a:pt x="5853398" y="1920744"/>
                  <a:pt x="5848922" y="1941794"/>
                  <a:pt x="5846159" y="1954748"/>
                </a:cubicBezTo>
                <a:cubicBezTo>
                  <a:pt x="5840825" y="1979894"/>
                  <a:pt x="5833968" y="2061904"/>
                  <a:pt x="5806059" y="2060666"/>
                </a:cubicBezTo>
                <a:cubicBezTo>
                  <a:pt x="5789676" y="2059904"/>
                  <a:pt x="5793296" y="2026471"/>
                  <a:pt x="5787200" y="2007898"/>
                </a:cubicBezTo>
                <a:cubicBezTo>
                  <a:pt x="5785676" y="2003231"/>
                  <a:pt x="5779484" y="1999706"/>
                  <a:pt x="5777008" y="1994086"/>
                </a:cubicBezTo>
                <a:cubicBezTo>
                  <a:pt x="5772055" y="1982466"/>
                  <a:pt x="5753957" y="1892264"/>
                  <a:pt x="5732431" y="1896455"/>
                </a:cubicBezTo>
                <a:cubicBezTo>
                  <a:pt x="5704809" y="1901789"/>
                  <a:pt x="5731002" y="1965607"/>
                  <a:pt x="5734907" y="1981132"/>
                </a:cubicBezTo>
                <a:cubicBezTo>
                  <a:pt x="5736241" y="1986276"/>
                  <a:pt x="5736146" y="1987800"/>
                  <a:pt x="5740432" y="1998373"/>
                </a:cubicBezTo>
                <a:cubicBezTo>
                  <a:pt x="5729193" y="1995610"/>
                  <a:pt x="5739480" y="1969607"/>
                  <a:pt x="5717953" y="1963797"/>
                </a:cubicBezTo>
                <a:cubicBezTo>
                  <a:pt x="5698236" y="1985038"/>
                  <a:pt x="5708618" y="2011708"/>
                  <a:pt x="5712524" y="2035711"/>
                </a:cubicBezTo>
                <a:cubicBezTo>
                  <a:pt x="5714238" y="2046569"/>
                  <a:pt x="5714905" y="2059809"/>
                  <a:pt x="5716715" y="2072382"/>
                </a:cubicBezTo>
                <a:cubicBezTo>
                  <a:pt x="5718334" y="2083907"/>
                  <a:pt x="5725097" y="2095718"/>
                  <a:pt x="5725478" y="2105624"/>
                </a:cubicBezTo>
                <a:cubicBezTo>
                  <a:pt x="5725859" y="2115625"/>
                  <a:pt x="5720525" y="2127246"/>
                  <a:pt x="5720620" y="2137533"/>
                </a:cubicBezTo>
                <a:cubicBezTo>
                  <a:pt x="5720715" y="2147629"/>
                  <a:pt x="5724525" y="2158583"/>
                  <a:pt x="5724811" y="2168489"/>
                </a:cubicBezTo>
                <a:cubicBezTo>
                  <a:pt x="5726335" y="2218591"/>
                  <a:pt x="5725097" y="2270312"/>
                  <a:pt x="5754053" y="2312888"/>
                </a:cubicBezTo>
                <a:cubicBezTo>
                  <a:pt x="5725954" y="2330891"/>
                  <a:pt x="5744147" y="2353655"/>
                  <a:pt x="5743099" y="2373372"/>
                </a:cubicBezTo>
                <a:cubicBezTo>
                  <a:pt x="5741861" y="2395470"/>
                  <a:pt x="5733193" y="2415853"/>
                  <a:pt x="5730145" y="2436428"/>
                </a:cubicBezTo>
                <a:cubicBezTo>
                  <a:pt x="5729669" y="2436808"/>
                  <a:pt x="5729097" y="2437285"/>
                  <a:pt x="5728621" y="2437666"/>
                </a:cubicBezTo>
                <a:cubicBezTo>
                  <a:pt x="5717096" y="2446524"/>
                  <a:pt x="5702332" y="2454049"/>
                  <a:pt x="5690140" y="2463098"/>
                </a:cubicBezTo>
                <a:cubicBezTo>
                  <a:pt x="5678520" y="2471670"/>
                  <a:pt x="5665946" y="2489577"/>
                  <a:pt x="5650040" y="2481671"/>
                </a:cubicBezTo>
                <a:cubicBezTo>
                  <a:pt x="5653183" y="2467860"/>
                  <a:pt x="5665756" y="2455001"/>
                  <a:pt x="5676710" y="2437380"/>
                </a:cubicBezTo>
                <a:cubicBezTo>
                  <a:pt x="5683949" y="2425760"/>
                  <a:pt x="5701665" y="2397661"/>
                  <a:pt x="5694236" y="2389660"/>
                </a:cubicBezTo>
                <a:cubicBezTo>
                  <a:pt x="5673948" y="2367848"/>
                  <a:pt x="5648420" y="2417663"/>
                  <a:pt x="5640515" y="2428236"/>
                </a:cubicBezTo>
                <a:cubicBezTo>
                  <a:pt x="5625751" y="2448048"/>
                  <a:pt x="5613464" y="2464050"/>
                  <a:pt x="5597557" y="2472432"/>
                </a:cubicBezTo>
                <a:cubicBezTo>
                  <a:pt x="5594414" y="2469574"/>
                  <a:pt x="5589746" y="2467479"/>
                  <a:pt x="5584412" y="2465765"/>
                </a:cubicBezTo>
                <a:cubicBezTo>
                  <a:pt x="5581650" y="2462812"/>
                  <a:pt x="5579364" y="2459573"/>
                  <a:pt x="5579269" y="2453573"/>
                </a:cubicBezTo>
                <a:cubicBezTo>
                  <a:pt x="5578983" y="2441381"/>
                  <a:pt x="5590794" y="2431379"/>
                  <a:pt x="5594509" y="2417568"/>
                </a:cubicBezTo>
                <a:cubicBezTo>
                  <a:pt x="5595176" y="2415282"/>
                  <a:pt x="5595557" y="2412234"/>
                  <a:pt x="5595652" y="2408995"/>
                </a:cubicBezTo>
                <a:cubicBezTo>
                  <a:pt x="5596986" y="2407567"/>
                  <a:pt x="5598319" y="2406233"/>
                  <a:pt x="5599843" y="2405090"/>
                </a:cubicBezTo>
                <a:cubicBezTo>
                  <a:pt x="5613654" y="2395184"/>
                  <a:pt x="5636324" y="2394327"/>
                  <a:pt x="5643848" y="2374706"/>
                </a:cubicBezTo>
                <a:cubicBezTo>
                  <a:pt x="5599558" y="2347369"/>
                  <a:pt x="5574221" y="2395089"/>
                  <a:pt x="5546217" y="2395851"/>
                </a:cubicBezTo>
                <a:cubicBezTo>
                  <a:pt x="5579459" y="2371848"/>
                  <a:pt x="5611749" y="2349178"/>
                  <a:pt x="5645277" y="2332605"/>
                </a:cubicBezTo>
                <a:cubicBezTo>
                  <a:pt x="5656993" y="2326795"/>
                  <a:pt x="5672423" y="2323937"/>
                  <a:pt x="5678234" y="2309840"/>
                </a:cubicBezTo>
                <a:cubicBezTo>
                  <a:pt x="5651468" y="2289171"/>
                  <a:pt x="5618988" y="2305935"/>
                  <a:pt x="5593557" y="2319175"/>
                </a:cubicBezTo>
                <a:cubicBezTo>
                  <a:pt x="5565649" y="2333653"/>
                  <a:pt x="5539264" y="2355656"/>
                  <a:pt x="5516214" y="2362132"/>
                </a:cubicBezTo>
                <a:cubicBezTo>
                  <a:pt x="5528977" y="2343749"/>
                  <a:pt x="5552313" y="2337463"/>
                  <a:pt x="5569077" y="2323175"/>
                </a:cubicBezTo>
                <a:cubicBezTo>
                  <a:pt x="5575840" y="2317460"/>
                  <a:pt x="5579555" y="2308697"/>
                  <a:pt x="5585746" y="2303078"/>
                </a:cubicBezTo>
                <a:cubicBezTo>
                  <a:pt x="5595271" y="2294410"/>
                  <a:pt x="5605844" y="2288504"/>
                  <a:pt x="5615655" y="2281456"/>
                </a:cubicBezTo>
                <a:cubicBezTo>
                  <a:pt x="5624894" y="2274788"/>
                  <a:pt x="5639467" y="2267359"/>
                  <a:pt x="5640229" y="2254881"/>
                </a:cubicBezTo>
                <a:cubicBezTo>
                  <a:pt x="5618131" y="2238784"/>
                  <a:pt x="5602320" y="2252595"/>
                  <a:pt x="5586222" y="2263073"/>
                </a:cubicBezTo>
                <a:cubicBezTo>
                  <a:pt x="5559838" y="2280122"/>
                  <a:pt x="5539645" y="2297172"/>
                  <a:pt x="5516309" y="2311841"/>
                </a:cubicBezTo>
                <a:cubicBezTo>
                  <a:pt x="5503736" y="2319746"/>
                  <a:pt x="5489353" y="2322890"/>
                  <a:pt x="5478018" y="2329748"/>
                </a:cubicBezTo>
                <a:cubicBezTo>
                  <a:pt x="5459445" y="2340796"/>
                  <a:pt x="5448872" y="2357751"/>
                  <a:pt x="5427821" y="2357275"/>
                </a:cubicBezTo>
                <a:cubicBezTo>
                  <a:pt x="5415344" y="2356989"/>
                  <a:pt x="5383816" y="2346512"/>
                  <a:pt x="5368481" y="2332891"/>
                </a:cubicBezTo>
                <a:cubicBezTo>
                  <a:pt x="5343144" y="2310316"/>
                  <a:pt x="5357336" y="2259929"/>
                  <a:pt x="5326095" y="2243261"/>
                </a:cubicBezTo>
                <a:cubicBezTo>
                  <a:pt x="5312569" y="2236021"/>
                  <a:pt x="5297139" y="2233831"/>
                  <a:pt x="5290280" y="2244594"/>
                </a:cubicBezTo>
                <a:cubicBezTo>
                  <a:pt x="5280375" y="2260120"/>
                  <a:pt x="5309997" y="2290409"/>
                  <a:pt x="5314188" y="2308316"/>
                </a:cubicBezTo>
                <a:cubicBezTo>
                  <a:pt x="5320475" y="2334986"/>
                  <a:pt x="5314569" y="2393089"/>
                  <a:pt x="5315617" y="2427188"/>
                </a:cubicBezTo>
                <a:cubicBezTo>
                  <a:pt x="5316093" y="2443190"/>
                  <a:pt x="5320284" y="2458811"/>
                  <a:pt x="5317141" y="2468146"/>
                </a:cubicBezTo>
                <a:cubicBezTo>
                  <a:pt x="5311331" y="2485291"/>
                  <a:pt x="5287804" y="2508722"/>
                  <a:pt x="5270183" y="2527391"/>
                </a:cubicBezTo>
                <a:cubicBezTo>
                  <a:pt x="5252561" y="2546060"/>
                  <a:pt x="5233702" y="2562348"/>
                  <a:pt x="5218652" y="2574445"/>
                </a:cubicBezTo>
                <a:cubicBezTo>
                  <a:pt x="5184267" y="2602163"/>
                  <a:pt x="5145405" y="2632833"/>
                  <a:pt x="5111020" y="2656455"/>
                </a:cubicBezTo>
                <a:cubicBezTo>
                  <a:pt x="5052727" y="2696365"/>
                  <a:pt x="4999387" y="2732369"/>
                  <a:pt x="4950714" y="2782471"/>
                </a:cubicBezTo>
                <a:cubicBezTo>
                  <a:pt x="4943856" y="2789519"/>
                  <a:pt x="4937379" y="2797425"/>
                  <a:pt x="4930807" y="2805045"/>
                </a:cubicBezTo>
                <a:cubicBezTo>
                  <a:pt x="4918139" y="2794853"/>
                  <a:pt x="4903375" y="2786566"/>
                  <a:pt x="4886897" y="2780566"/>
                </a:cubicBezTo>
                <a:cubicBezTo>
                  <a:pt x="4839081" y="2763325"/>
                  <a:pt x="4770311" y="2780090"/>
                  <a:pt x="4737069" y="2808950"/>
                </a:cubicBezTo>
                <a:cubicBezTo>
                  <a:pt x="4717066" y="2826286"/>
                  <a:pt x="4704207" y="2852765"/>
                  <a:pt x="4695921" y="2882769"/>
                </a:cubicBezTo>
                <a:cubicBezTo>
                  <a:pt x="4686491" y="2884102"/>
                  <a:pt x="4677632" y="2882293"/>
                  <a:pt x="4673537" y="2883150"/>
                </a:cubicBezTo>
                <a:cubicBezTo>
                  <a:pt x="4657249" y="2886865"/>
                  <a:pt x="4638771" y="2897057"/>
                  <a:pt x="4618959" y="2903724"/>
                </a:cubicBezTo>
                <a:cubicBezTo>
                  <a:pt x="4601623" y="2909534"/>
                  <a:pt x="4583240" y="2914678"/>
                  <a:pt x="4564856" y="2919821"/>
                </a:cubicBezTo>
                <a:cubicBezTo>
                  <a:pt x="4564666" y="2919155"/>
                  <a:pt x="4564476" y="2918488"/>
                  <a:pt x="4564285" y="2917821"/>
                </a:cubicBezTo>
                <a:cubicBezTo>
                  <a:pt x="4582002" y="2904867"/>
                  <a:pt x="4596384" y="2888865"/>
                  <a:pt x="4614482" y="2875244"/>
                </a:cubicBezTo>
                <a:cubicBezTo>
                  <a:pt x="4630293" y="2863338"/>
                  <a:pt x="4648010" y="2847622"/>
                  <a:pt x="4668488" y="2839716"/>
                </a:cubicBezTo>
                <a:cubicBezTo>
                  <a:pt x="4675728" y="2836954"/>
                  <a:pt x="4684395" y="2838001"/>
                  <a:pt x="4691729" y="2834668"/>
                </a:cubicBezTo>
                <a:cubicBezTo>
                  <a:pt x="4706684" y="2828000"/>
                  <a:pt x="4723924" y="2813522"/>
                  <a:pt x="4739164" y="2801235"/>
                </a:cubicBezTo>
                <a:cubicBezTo>
                  <a:pt x="4754785" y="2788662"/>
                  <a:pt x="4768691" y="2774565"/>
                  <a:pt x="4782788" y="2760658"/>
                </a:cubicBezTo>
                <a:cubicBezTo>
                  <a:pt x="4810506" y="2733417"/>
                  <a:pt x="4836319" y="2697603"/>
                  <a:pt x="4868037" y="2673029"/>
                </a:cubicBezTo>
                <a:cubicBezTo>
                  <a:pt x="4881563" y="2662456"/>
                  <a:pt x="4898422" y="2656074"/>
                  <a:pt x="4911566" y="2646263"/>
                </a:cubicBezTo>
                <a:cubicBezTo>
                  <a:pt x="4918805" y="2640929"/>
                  <a:pt x="4925092" y="2634929"/>
                  <a:pt x="4932045" y="2630547"/>
                </a:cubicBezTo>
                <a:cubicBezTo>
                  <a:pt x="4940141" y="2625404"/>
                  <a:pt x="4948238" y="2622356"/>
                  <a:pt x="4953762" y="2617212"/>
                </a:cubicBezTo>
                <a:cubicBezTo>
                  <a:pt x="4977956" y="2594638"/>
                  <a:pt x="4979766" y="2555776"/>
                  <a:pt x="4993386" y="2529868"/>
                </a:cubicBezTo>
                <a:cubicBezTo>
                  <a:pt x="4996434" y="2524057"/>
                  <a:pt x="5003387" y="2520343"/>
                  <a:pt x="5007864" y="2514342"/>
                </a:cubicBezTo>
                <a:cubicBezTo>
                  <a:pt x="5008912" y="2512913"/>
                  <a:pt x="5006626" y="2510723"/>
                  <a:pt x="5007674" y="2508341"/>
                </a:cubicBezTo>
                <a:cubicBezTo>
                  <a:pt x="5009198" y="2504626"/>
                  <a:pt x="5011198" y="2507198"/>
                  <a:pt x="5012436" y="2505769"/>
                </a:cubicBezTo>
                <a:cubicBezTo>
                  <a:pt x="5018818" y="2498245"/>
                  <a:pt x="5028152" y="2463383"/>
                  <a:pt x="5023295" y="2455573"/>
                </a:cubicBezTo>
                <a:cubicBezTo>
                  <a:pt x="5018151" y="2447191"/>
                  <a:pt x="5004530" y="2448810"/>
                  <a:pt x="4991577" y="2442238"/>
                </a:cubicBezTo>
                <a:cubicBezTo>
                  <a:pt x="4987957" y="2415853"/>
                  <a:pt x="4949666" y="2431856"/>
                  <a:pt x="4929950" y="2416139"/>
                </a:cubicBezTo>
                <a:cubicBezTo>
                  <a:pt x="4938427" y="2406519"/>
                  <a:pt x="4940617" y="2389279"/>
                  <a:pt x="4948333" y="2374039"/>
                </a:cubicBezTo>
                <a:cubicBezTo>
                  <a:pt x="4955953" y="2358989"/>
                  <a:pt x="4966811" y="2350321"/>
                  <a:pt x="4967478" y="2336129"/>
                </a:cubicBezTo>
                <a:cubicBezTo>
                  <a:pt x="4967764" y="2330510"/>
                  <a:pt x="4964145" y="2321651"/>
                  <a:pt x="4959001" y="2317746"/>
                </a:cubicBezTo>
                <a:cubicBezTo>
                  <a:pt x="4943285" y="2334415"/>
                  <a:pt x="4925378" y="2357179"/>
                  <a:pt x="4908518" y="2388041"/>
                </a:cubicBezTo>
                <a:cubicBezTo>
                  <a:pt x="4894708" y="2413187"/>
                  <a:pt x="4876705" y="2442619"/>
                  <a:pt x="4869180" y="2467479"/>
                </a:cubicBezTo>
                <a:cubicBezTo>
                  <a:pt x="4865370" y="2480338"/>
                  <a:pt x="4865751" y="2496244"/>
                  <a:pt x="4860989" y="2508627"/>
                </a:cubicBezTo>
                <a:cubicBezTo>
                  <a:pt x="4858322" y="2515580"/>
                  <a:pt x="4850606" y="2522438"/>
                  <a:pt x="4849082" y="2528915"/>
                </a:cubicBezTo>
                <a:cubicBezTo>
                  <a:pt x="4847463" y="2536059"/>
                  <a:pt x="4853083" y="2546156"/>
                  <a:pt x="4852988" y="2555776"/>
                </a:cubicBezTo>
                <a:cubicBezTo>
                  <a:pt x="4852893" y="2566253"/>
                  <a:pt x="4851083" y="2583779"/>
                  <a:pt x="4846415" y="2591494"/>
                </a:cubicBezTo>
                <a:cubicBezTo>
                  <a:pt x="4843939" y="2595590"/>
                  <a:pt x="4829747" y="2601782"/>
                  <a:pt x="4819936" y="2607401"/>
                </a:cubicBezTo>
                <a:cubicBezTo>
                  <a:pt x="4768501" y="2637024"/>
                  <a:pt x="4710113" y="2652264"/>
                  <a:pt x="4656773" y="2674648"/>
                </a:cubicBezTo>
                <a:cubicBezTo>
                  <a:pt x="4656678" y="2670457"/>
                  <a:pt x="4656392" y="2666171"/>
                  <a:pt x="4655820" y="2661884"/>
                </a:cubicBezTo>
                <a:cubicBezTo>
                  <a:pt x="4657249" y="2649883"/>
                  <a:pt x="4651629" y="2633214"/>
                  <a:pt x="4649820" y="2621213"/>
                </a:cubicBezTo>
                <a:cubicBezTo>
                  <a:pt x="4649534" y="2619403"/>
                  <a:pt x="4653248" y="2616450"/>
                  <a:pt x="4652772" y="2614831"/>
                </a:cubicBezTo>
                <a:cubicBezTo>
                  <a:pt x="4649343" y="2603687"/>
                  <a:pt x="4636199" y="2597686"/>
                  <a:pt x="4643628" y="2583589"/>
                </a:cubicBezTo>
                <a:cubicBezTo>
                  <a:pt x="4644486" y="2583684"/>
                  <a:pt x="4644962" y="2583970"/>
                  <a:pt x="4645247" y="2584351"/>
                </a:cubicBezTo>
                <a:cubicBezTo>
                  <a:pt x="4645438" y="2585208"/>
                  <a:pt x="4645629" y="2586160"/>
                  <a:pt x="4645914" y="2587018"/>
                </a:cubicBezTo>
                <a:cubicBezTo>
                  <a:pt x="4645914" y="2587494"/>
                  <a:pt x="4646010" y="2587875"/>
                  <a:pt x="4646200" y="2588256"/>
                </a:cubicBezTo>
                <a:cubicBezTo>
                  <a:pt x="4646771" y="2590351"/>
                  <a:pt x="4647438" y="2592447"/>
                  <a:pt x="4648200" y="2594447"/>
                </a:cubicBezTo>
                <a:cubicBezTo>
                  <a:pt x="4649915" y="2599591"/>
                  <a:pt x="4655058" y="2604544"/>
                  <a:pt x="4660678" y="2603591"/>
                </a:cubicBezTo>
                <a:cubicBezTo>
                  <a:pt x="4654963" y="2603401"/>
                  <a:pt x="4651629" y="2598448"/>
                  <a:pt x="4650772" y="2593590"/>
                </a:cubicBezTo>
                <a:cubicBezTo>
                  <a:pt x="4650296" y="2591399"/>
                  <a:pt x="4650010" y="2589113"/>
                  <a:pt x="4649820" y="2586923"/>
                </a:cubicBezTo>
                <a:cubicBezTo>
                  <a:pt x="4651534" y="2584541"/>
                  <a:pt x="4652772" y="2581017"/>
                  <a:pt x="4655439" y="2581398"/>
                </a:cubicBezTo>
                <a:cubicBezTo>
                  <a:pt x="4655630" y="2583874"/>
                  <a:pt x="4656296" y="2586160"/>
                  <a:pt x="4658202" y="2588161"/>
                </a:cubicBezTo>
                <a:cubicBezTo>
                  <a:pt x="4656392" y="2585399"/>
                  <a:pt x="4656392" y="2582636"/>
                  <a:pt x="4656868" y="2579588"/>
                </a:cubicBezTo>
                <a:cubicBezTo>
                  <a:pt x="4662964" y="2561015"/>
                  <a:pt x="4646867" y="2544917"/>
                  <a:pt x="4632674" y="2530344"/>
                </a:cubicBezTo>
                <a:cubicBezTo>
                  <a:pt x="4633437" y="2530630"/>
                  <a:pt x="4634198" y="2530820"/>
                  <a:pt x="4634961" y="2530820"/>
                </a:cubicBezTo>
                <a:cubicBezTo>
                  <a:pt x="4638485" y="2531011"/>
                  <a:pt x="4641533" y="2529582"/>
                  <a:pt x="4644200" y="2527963"/>
                </a:cubicBezTo>
                <a:cubicBezTo>
                  <a:pt x="4641247" y="2529106"/>
                  <a:pt x="4638104" y="2529963"/>
                  <a:pt x="4635246" y="2529201"/>
                </a:cubicBezTo>
                <a:cubicBezTo>
                  <a:pt x="4632484" y="2528534"/>
                  <a:pt x="4630674" y="2526439"/>
                  <a:pt x="4629341" y="2523962"/>
                </a:cubicBezTo>
                <a:cubicBezTo>
                  <a:pt x="4634008" y="2498435"/>
                  <a:pt x="4609053" y="2484052"/>
                  <a:pt x="4587145" y="2468622"/>
                </a:cubicBezTo>
                <a:cubicBezTo>
                  <a:pt x="4590288" y="2464526"/>
                  <a:pt x="4595527" y="2464050"/>
                  <a:pt x="4600956" y="2465193"/>
                </a:cubicBezTo>
                <a:cubicBezTo>
                  <a:pt x="4610862" y="2469956"/>
                  <a:pt x="4620768" y="2479004"/>
                  <a:pt x="4633055" y="2478623"/>
                </a:cubicBezTo>
                <a:cubicBezTo>
                  <a:pt x="4626388" y="2477671"/>
                  <a:pt x="4621340" y="2474337"/>
                  <a:pt x="4616482" y="2470337"/>
                </a:cubicBezTo>
                <a:cubicBezTo>
                  <a:pt x="4613244" y="2465955"/>
                  <a:pt x="4609624" y="2463098"/>
                  <a:pt x="4605719" y="2461383"/>
                </a:cubicBezTo>
                <a:cubicBezTo>
                  <a:pt x="4602861" y="2459288"/>
                  <a:pt x="4599718" y="2457287"/>
                  <a:pt x="4596194" y="2455763"/>
                </a:cubicBezTo>
                <a:cubicBezTo>
                  <a:pt x="4581144" y="2450810"/>
                  <a:pt x="4566190" y="2450048"/>
                  <a:pt x="4550474" y="2452810"/>
                </a:cubicBezTo>
                <a:cubicBezTo>
                  <a:pt x="4550283" y="2452810"/>
                  <a:pt x="4550093" y="2452906"/>
                  <a:pt x="4549902" y="2452906"/>
                </a:cubicBezTo>
                <a:cubicBezTo>
                  <a:pt x="4550474" y="2451477"/>
                  <a:pt x="4550664" y="2450143"/>
                  <a:pt x="4549331" y="2449382"/>
                </a:cubicBezTo>
                <a:cubicBezTo>
                  <a:pt x="4554665" y="2447476"/>
                  <a:pt x="4559904" y="2445572"/>
                  <a:pt x="4565999" y="2445762"/>
                </a:cubicBezTo>
                <a:cubicBezTo>
                  <a:pt x="4566952" y="2445857"/>
                  <a:pt x="4567904" y="2445952"/>
                  <a:pt x="4568857" y="2445952"/>
                </a:cubicBezTo>
                <a:cubicBezTo>
                  <a:pt x="4571810" y="2446333"/>
                  <a:pt x="4575048" y="2447286"/>
                  <a:pt x="4578477" y="2449000"/>
                </a:cubicBezTo>
                <a:cubicBezTo>
                  <a:pt x="4578287" y="2448143"/>
                  <a:pt x="4577811" y="2447381"/>
                  <a:pt x="4577239" y="2446619"/>
                </a:cubicBezTo>
                <a:cubicBezTo>
                  <a:pt x="4580192" y="2446810"/>
                  <a:pt x="4583145" y="2446905"/>
                  <a:pt x="4586002" y="2446619"/>
                </a:cubicBezTo>
                <a:cubicBezTo>
                  <a:pt x="4582382" y="2446333"/>
                  <a:pt x="4578763" y="2445572"/>
                  <a:pt x="4575144" y="2444619"/>
                </a:cubicBezTo>
                <a:cubicBezTo>
                  <a:pt x="4571048" y="2441381"/>
                  <a:pt x="4564856" y="2438809"/>
                  <a:pt x="4565999" y="2433665"/>
                </a:cubicBezTo>
                <a:cubicBezTo>
                  <a:pt x="4565999" y="2433665"/>
                  <a:pt x="4565999" y="2433665"/>
                  <a:pt x="4565999" y="2433665"/>
                </a:cubicBezTo>
                <a:cubicBezTo>
                  <a:pt x="4573334" y="2433475"/>
                  <a:pt x="4580668" y="2432427"/>
                  <a:pt x="4586859" y="2427855"/>
                </a:cubicBezTo>
                <a:cubicBezTo>
                  <a:pt x="4570667" y="2436046"/>
                  <a:pt x="4555522" y="2423664"/>
                  <a:pt x="4536091" y="2428712"/>
                </a:cubicBezTo>
                <a:cubicBezTo>
                  <a:pt x="4535710" y="2428807"/>
                  <a:pt x="4535424" y="2428903"/>
                  <a:pt x="4535043" y="2428998"/>
                </a:cubicBezTo>
                <a:cubicBezTo>
                  <a:pt x="4538377" y="2421854"/>
                  <a:pt x="4538187" y="2428045"/>
                  <a:pt x="4542473" y="2417092"/>
                </a:cubicBezTo>
                <a:cubicBezTo>
                  <a:pt x="4540854" y="2416330"/>
                  <a:pt x="4539234" y="2415568"/>
                  <a:pt x="4537615" y="2414901"/>
                </a:cubicBezTo>
                <a:cubicBezTo>
                  <a:pt x="4537615" y="2414806"/>
                  <a:pt x="4537615" y="2414806"/>
                  <a:pt x="4537710" y="2414711"/>
                </a:cubicBezTo>
                <a:cubicBezTo>
                  <a:pt x="4545902" y="2413949"/>
                  <a:pt x="4554855" y="2413758"/>
                  <a:pt x="4561904" y="2408710"/>
                </a:cubicBezTo>
                <a:cubicBezTo>
                  <a:pt x="4554474" y="2412234"/>
                  <a:pt x="4547045" y="2411186"/>
                  <a:pt x="4539139" y="2410615"/>
                </a:cubicBezTo>
                <a:cubicBezTo>
                  <a:pt x="4540663" y="2405948"/>
                  <a:pt x="4542187" y="2401280"/>
                  <a:pt x="4545045" y="2397280"/>
                </a:cubicBezTo>
                <a:cubicBezTo>
                  <a:pt x="4541330" y="2400995"/>
                  <a:pt x="4538853" y="2405852"/>
                  <a:pt x="4536377" y="2410424"/>
                </a:cubicBezTo>
                <a:cubicBezTo>
                  <a:pt x="4532567" y="2410139"/>
                  <a:pt x="4528566" y="2410139"/>
                  <a:pt x="4524471" y="2410805"/>
                </a:cubicBezTo>
                <a:cubicBezTo>
                  <a:pt x="4521137" y="2411472"/>
                  <a:pt x="4517708" y="2412615"/>
                  <a:pt x="4514660" y="2414425"/>
                </a:cubicBezTo>
                <a:cubicBezTo>
                  <a:pt x="4513136" y="2415187"/>
                  <a:pt x="4511421" y="2416139"/>
                  <a:pt x="4509707" y="2417092"/>
                </a:cubicBezTo>
                <a:cubicBezTo>
                  <a:pt x="4517231" y="2392422"/>
                  <a:pt x="4526090" y="2368038"/>
                  <a:pt x="4536567" y="2344130"/>
                </a:cubicBezTo>
                <a:cubicBezTo>
                  <a:pt x="4544378" y="2326319"/>
                  <a:pt x="4547997" y="2301935"/>
                  <a:pt x="4556760" y="2289076"/>
                </a:cubicBezTo>
                <a:cubicBezTo>
                  <a:pt x="4564285" y="2277836"/>
                  <a:pt x="4593051" y="2265263"/>
                  <a:pt x="4610957" y="2254786"/>
                </a:cubicBezTo>
                <a:cubicBezTo>
                  <a:pt x="4620292" y="2249357"/>
                  <a:pt x="4628769" y="2243832"/>
                  <a:pt x="4638009" y="2237641"/>
                </a:cubicBezTo>
                <a:cubicBezTo>
                  <a:pt x="4647343" y="2231449"/>
                  <a:pt x="4655915" y="2223639"/>
                  <a:pt x="4663916" y="2218019"/>
                </a:cubicBezTo>
                <a:cubicBezTo>
                  <a:pt x="4675537" y="2209923"/>
                  <a:pt x="4690777" y="2206303"/>
                  <a:pt x="4699730" y="2199922"/>
                </a:cubicBezTo>
                <a:cubicBezTo>
                  <a:pt x="4708779" y="2193445"/>
                  <a:pt x="4714494" y="2184110"/>
                  <a:pt x="4722686" y="2177062"/>
                </a:cubicBezTo>
                <a:cubicBezTo>
                  <a:pt x="4730877" y="2170108"/>
                  <a:pt x="4741545" y="2167823"/>
                  <a:pt x="4744974" y="2156107"/>
                </a:cubicBezTo>
                <a:cubicBezTo>
                  <a:pt x="4740593" y="2152868"/>
                  <a:pt x="4733925" y="2149725"/>
                  <a:pt x="4724781" y="2148677"/>
                </a:cubicBezTo>
                <a:cubicBezTo>
                  <a:pt x="4734116" y="2138962"/>
                  <a:pt x="4740974" y="2137057"/>
                  <a:pt x="4751356" y="2127246"/>
                </a:cubicBezTo>
                <a:cubicBezTo>
                  <a:pt x="4748879" y="2129532"/>
                  <a:pt x="4774121" y="2109911"/>
                  <a:pt x="4766405" y="2097433"/>
                </a:cubicBezTo>
                <a:cubicBezTo>
                  <a:pt x="4754404" y="2077906"/>
                  <a:pt x="4718495" y="2111339"/>
                  <a:pt x="4706398" y="2119150"/>
                </a:cubicBezTo>
                <a:cubicBezTo>
                  <a:pt x="4698016" y="2124579"/>
                  <a:pt x="4688872" y="2128579"/>
                  <a:pt x="4677442" y="2135628"/>
                </a:cubicBezTo>
                <a:cubicBezTo>
                  <a:pt x="4668584" y="2141153"/>
                  <a:pt x="4655249" y="2155535"/>
                  <a:pt x="4649820" y="2148391"/>
                </a:cubicBezTo>
                <a:cubicBezTo>
                  <a:pt x="4643628" y="2140200"/>
                  <a:pt x="4661440" y="2129437"/>
                  <a:pt x="4668584" y="2119912"/>
                </a:cubicBezTo>
                <a:cubicBezTo>
                  <a:pt x="4679823" y="2104957"/>
                  <a:pt x="4688301" y="2090860"/>
                  <a:pt x="4698873" y="2076954"/>
                </a:cubicBezTo>
                <a:cubicBezTo>
                  <a:pt x="4708494" y="2064190"/>
                  <a:pt x="4722305" y="2048760"/>
                  <a:pt x="4720019" y="2030567"/>
                </a:cubicBezTo>
                <a:cubicBezTo>
                  <a:pt x="4692968" y="2011041"/>
                  <a:pt x="4677632" y="2051141"/>
                  <a:pt x="4662678" y="2067810"/>
                </a:cubicBezTo>
                <a:cubicBezTo>
                  <a:pt x="4657535" y="2073620"/>
                  <a:pt x="4645343" y="2085145"/>
                  <a:pt x="4635913" y="2095432"/>
                </a:cubicBezTo>
                <a:cubicBezTo>
                  <a:pt x="4627912" y="2104195"/>
                  <a:pt x="4617244" y="2123627"/>
                  <a:pt x="4607529" y="2116197"/>
                </a:cubicBezTo>
                <a:cubicBezTo>
                  <a:pt x="4600385" y="2110768"/>
                  <a:pt x="4608386" y="2100862"/>
                  <a:pt x="4614577" y="2085526"/>
                </a:cubicBezTo>
                <a:cubicBezTo>
                  <a:pt x="4619816" y="2072668"/>
                  <a:pt x="4623530" y="2059142"/>
                  <a:pt x="4627340" y="2050665"/>
                </a:cubicBezTo>
                <a:cubicBezTo>
                  <a:pt x="4634579" y="2034663"/>
                  <a:pt x="4654868" y="2008660"/>
                  <a:pt x="4637437" y="2000278"/>
                </a:cubicBezTo>
                <a:cubicBezTo>
                  <a:pt x="4619721" y="1991610"/>
                  <a:pt x="4608386" y="2026757"/>
                  <a:pt x="4598480" y="2044283"/>
                </a:cubicBezTo>
                <a:cubicBezTo>
                  <a:pt x="4588479" y="2061904"/>
                  <a:pt x="4577620" y="2073811"/>
                  <a:pt x="4567238" y="2095337"/>
                </a:cubicBezTo>
                <a:cubicBezTo>
                  <a:pt x="4555808" y="2093623"/>
                  <a:pt x="4564761" y="2082478"/>
                  <a:pt x="4566666" y="2074287"/>
                </a:cubicBezTo>
                <a:cubicBezTo>
                  <a:pt x="4569524" y="2061714"/>
                  <a:pt x="4590574" y="2015041"/>
                  <a:pt x="4582859" y="2007326"/>
                </a:cubicBezTo>
                <a:cubicBezTo>
                  <a:pt x="4569429" y="1993801"/>
                  <a:pt x="4553998" y="2020947"/>
                  <a:pt x="4550093" y="2028662"/>
                </a:cubicBezTo>
                <a:cubicBezTo>
                  <a:pt x="4536281" y="2055713"/>
                  <a:pt x="4537234" y="2072477"/>
                  <a:pt x="4527899" y="2089241"/>
                </a:cubicBezTo>
                <a:cubicBezTo>
                  <a:pt x="4521041" y="2101624"/>
                  <a:pt x="4507230" y="2108863"/>
                  <a:pt x="4497896" y="2119912"/>
                </a:cubicBezTo>
                <a:cubicBezTo>
                  <a:pt x="4475417" y="2146772"/>
                  <a:pt x="4462272" y="2190016"/>
                  <a:pt x="4445889" y="2227830"/>
                </a:cubicBezTo>
                <a:cubicBezTo>
                  <a:pt x="4435316" y="2252214"/>
                  <a:pt x="4430935" y="2280122"/>
                  <a:pt x="4420648" y="2308031"/>
                </a:cubicBezTo>
                <a:cubicBezTo>
                  <a:pt x="4405789" y="2348226"/>
                  <a:pt x="4386072" y="2386898"/>
                  <a:pt x="4368927" y="2426426"/>
                </a:cubicBezTo>
                <a:cubicBezTo>
                  <a:pt x="4362736" y="2440618"/>
                  <a:pt x="4355973" y="2454620"/>
                  <a:pt x="4349020" y="2468432"/>
                </a:cubicBezTo>
                <a:cubicBezTo>
                  <a:pt x="4347401" y="2468908"/>
                  <a:pt x="4345781" y="2469384"/>
                  <a:pt x="4344067" y="2469860"/>
                </a:cubicBezTo>
                <a:cubicBezTo>
                  <a:pt x="4333589" y="2472337"/>
                  <a:pt x="4322255" y="2473480"/>
                  <a:pt x="4312063" y="2468336"/>
                </a:cubicBezTo>
                <a:cubicBezTo>
                  <a:pt x="4319207" y="2473766"/>
                  <a:pt x="4328446" y="2475480"/>
                  <a:pt x="4337590" y="2475671"/>
                </a:cubicBezTo>
                <a:cubicBezTo>
                  <a:pt x="4338352" y="2476051"/>
                  <a:pt x="4339114" y="2476242"/>
                  <a:pt x="4339876" y="2476432"/>
                </a:cubicBezTo>
                <a:cubicBezTo>
                  <a:pt x="4322160" y="2480052"/>
                  <a:pt x="4308634" y="2489958"/>
                  <a:pt x="4291870" y="2491863"/>
                </a:cubicBezTo>
                <a:cubicBezTo>
                  <a:pt x="4306920" y="2492625"/>
                  <a:pt x="4322064" y="2486624"/>
                  <a:pt x="4336161" y="2485005"/>
                </a:cubicBezTo>
                <a:cubicBezTo>
                  <a:pt x="4331018" y="2487100"/>
                  <a:pt x="4325684" y="2488720"/>
                  <a:pt x="4319778" y="2488910"/>
                </a:cubicBezTo>
                <a:cubicBezTo>
                  <a:pt x="4313206" y="2495959"/>
                  <a:pt x="4307205" y="2504626"/>
                  <a:pt x="4301395" y="2513675"/>
                </a:cubicBezTo>
                <a:cubicBezTo>
                  <a:pt x="4300157" y="2514914"/>
                  <a:pt x="4298919" y="2516152"/>
                  <a:pt x="4297680" y="2517295"/>
                </a:cubicBezTo>
                <a:cubicBezTo>
                  <a:pt x="4285488" y="2529391"/>
                  <a:pt x="4273296" y="2541107"/>
                  <a:pt x="4259485" y="2549680"/>
                </a:cubicBezTo>
                <a:cubicBezTo>
                  <a:pt x="4255104" y="2552347"/>
                  <a:pt x="4250436" y="2554633"/>
                  <a:pt x="4245674" y="2556157"/>
                </a:cubicBezTo>
                <a:cubicBezTo>
                  <a:pt x="4243102" y="2553394"/>
                  <a:pt x="4240435" y="2550823"/>
                  <a:pt x="4237578" y="2548346"/>
                </a:cubicBezTo>
                <a:cubicBezTo>
                  <a:pt x="4235291" y="2546346"/>
                  <a:pt x="4232910" y="2544346"/>
                  <a:pt x="4230529" y="2542536"/>
                </a:cubicBezTo>
                <a:lnTo>
                  <a:pt x="4229957" y="2543203"/>
                </a:lnTo>
                <a:cubicBezTo>
                  <a:pt x="4229767" y="2542726"/>
                  <a:pt x="4229767" y="2542250"/>
                  <a:pt x="4229767" y="2541774"/>
                </a:cubicBezTo>
                <a:cubicBezTo>
                  <a:pt x="4235482" y="2540441"/>
                  <a:pt x="4240245" y="2537392"/>
                  <a:pt x="4245007" y="2534630"/>
                </a:cubicBezTo>
                <a:cubicBezTo>
                  <a:pt x="4240245" y="2536154"/>
                  <a:pt x="4235387" y="2537964"/>
                  <a:pt x="4230720" y="2538631"/>
                </a:cubicBezTo>
                <a:cubicBezTo>
                  <a:pt x="4230624" y="2537392"/>
                  <a:pt x="4229196" y="2536916"/>
                  <a:pt x="4226529" y="2537107"/>
                </a:cubicBezTo>
                <a:cubicBezTo>
                  <a:pt x="4226910" y="2535107"/>
                  <a:pt x="4226243" y="2533678"/>
                  <a:pt x="4224528" y="2532725"/>
                </a:cubicBezTo>
                <a:cubicBezTo>
                  <a:pt x="4222242" y="2531011"/>
                  <a:pt x="4219385" y="2527391"/>
                  <a:pt x="4221671" y="2524915"/>
                </a:cubicBezTo>
                <a:cubicBezTo>
                  <a:pt x="4224433" y="2525677"/>
                  <a:pt x="4227386" y="2526058"/>
                  <a:pt x="4230338" y="2525867"/>
                </a:cubicBezTo>
                <a:cubicBezTo>
                  <a:pt x="4234720" y="2525677"/>
                  <a:pt x="4238911" y="2523486"/>
                  <a:pt x="4241197" y="2520152"/>
                </a:cubicBezTo>
                <a:cubicBezTo>
                  <a:pt x="4234911" y="2525677"/>
                  <a:pt x="4226814" y="2523296"/>
                  <a:pt x="4220147" y="2520057"/>
                </a:cubicBezTo>
                <a:cubicBezTo>
                  <a:pt x="4217861" y="2518533"/>
                  <a:pt x="4215098" y="2517390"/>
                  <a:pt x="4213670" y="2515580"/>
                </a:cubicBezTo>
                <a:cubicBezTo>
                  <a:pt x="4213479" y="2514818"/>
                  <a:pt x="4213289" y="2514056"/>
                  <a:pt x="4213098" y="2513294"/>
                </a:cubicBezTo>
                <a:cubicBezTo>
                  <a:pt x="4214051" y="2513961"/>
                  <a:pt x="4215003" y="2514628"/>
                  <a:pt x="4216241" y="2515104"/>
                </a:cubicBezTo>
                <a:cubicBezTo>
                  <a:pt x="4218242" y="2515961"/>
                  <a:pt x="4221004" y="2514914"/>
                  <a:pt x="4221956" y="2513294"/>
                </a:cubicBezTo>
                <a:cubicBezTo>
                  <a:pt x="4223957" y="2510246"/>
                  <a:pt x="4224243" y="2506913"/>
                  <a:pt x="4224719" y="2503674"/>
                </a:cubicBezTo>
                <a:cubicBezTo>
                  <a:pt x="4223671" y="2506627"/>
                  <a:pt x="4222433" y="2509960"/>
                  <a:pt x="4220432" y="2511866"/>
                </a:cubicBezTo>
                <a:cubicBezTo>
                  <a:pt x="4218432" y="2513866"/>
                  <a:pt x="4216432" y="2511675"/>
                  <a:pt x="4214527" y="2509389"/>
                </a:cubicBezTo>
                <a:cubicBezTo>
                  <a:pt x="4211098" y="2504531"/>
                  <a:pt x="4208621" y="2498531"/>
                  <a:pt x="4206145" y="2492720"/>
                </a:cubicBezTo>
                <a:cubicBezTo>
                  <a:pt x="4204907" y="2489767"/>
                  <a:pt x="4203764" y="2486815"/>
                  <a:pt x="4202430" y="2483862"/>
                </a:cubicBezTo>
                <a:cubicBezTo>
                  <a:pt x="4201763" y="2482338"/>
                  <a:pt x="4201192" y="2480909"/>
                  <a:pt x="4200430" y="2479290"/>
                </a:cubicBezTo>
                <a:cubicBezTo>
                  <a:pt x="4200049" y="2478433"/>
                  <a:pt x="4199763" y="2477766"/>
                  <a:pt x="4198906" y="2476623"/>
                </a:cubicBezTo>
                <a:cubicBezTo>
                  <a:pt x="4197572" y="2475004"/>
                  <a:pt x="4197477" y="2475099"/>
                  <a:pt x="4196620" y="2474242"/>
                </a:cubicBezTo>
                <a:cubicBezTo>
                  <a:pt x="4194048" y="2471860"/>
                  <a:pt x="4191286" y="2469670"/>
                  <a:pt x="4188143" y="2467860"/>
                </a:cubicBezTo>
                <a:cubicBezTo>
                  <a:pt x="4187571" y="2467098"/>
                  <a:pt x="4186904" y="2466431"/>
                  <a:pt x="4186333" y="2465669"/>
                </a:cubicBezTo>
                <a:cubicBezTo>
                  <a:pt x="4192048" y="2462907"/>
                  <a:pt x="4193572" y="2456716"/>
                  <a:pt x="4194239" y="2451858"/>
                </a:cubicBezTo>
                <a:cubicBezTo>
                  <a:pt x="4192334" y="2456906"/>
                  <a:pt x="4189095" y="2462431"/>
                  <a:pt x="4184333" y="2462812"/>
                </a:cubicBezTo>
                <a:cubicBezTo>
                  <a:pt x="4184237" y="2462812"/>
                  <a:pt x="4184142" y="2462812"/>
                  <a:pt x="4183952" y="2462812"/>
                </a:cubicBezTo>
                <a:cubicBezTo>
                  <a:pt x="4176998" y="2454906"/>
                  <a:pt x="4168997" y="2447476"/>
                  <a:pt x="4160139" y="2440904"/>
                </a:cubicBezTo>
                <a:cubicBezTo>
                  <a:pt x="4166711" y="2434427"/>
                  <a:pt x="4169664" y="2426426"/>
                  <a:pt x="4173569" y="2418997"/>
                </a:cubicBezTo>
                <a:cubicBezTo>
                  <a:pt x="4167854" y="2425664"/>
                  <a:pt x="4162901" y="2433570"/>
                  <a:pt x="4156329" y="2438142"/>
                </a:cubicBezTo>
                <a:cubicBezTo>
                  <a:pt x="4153757" y="2436332"/>
                  <a:pt x="4151090" y="2434618"/>
                  <a:pt x="4148328" y="2432999"/>
                </a:cubicBezTo>
                <a:cubicBezTo>
                  <a:pt x="4147661" y="2428045"/>
                  <a:pt x="4146137" y="2422712"/>
                  <a:pt x="4143280" y="2422235"/>
                </a:cubicBezTo>
                <a:cubicBezTo>
                  <a:pt x="4142899" y="2421854"/>
                  <a:pt x="4142422" y="2421473"/>
                  <a:pt x="4141946" y="2421187"/>
                </a:cubicBezTo>
                <a:cubicBezTo>
                  <a:pt x="4140803" y="2420616"/>
                  <a:pt x="4139660" y="2420330"/>
                  <a:pt x="4138708" y="2420235"/>
                </a:cubicBezTo>
                <a:cubicBezTo>
                  <a:pt x="4140613" y="2418044"/>
                  <a:pt x="4142518" y="2415758"/>
                  <a:pt x="4144423" y="2413472"/>
                </a:cubicBezTo>
                <a:cubicBezTo>
                  <a:pt x="4148995" y="2407853"/>
                  <a:pt x="4153281" y="2400709"/>
                  <a:pt x="4152614" y="2393184"/>
                </a:cubicBezTo>
                <a:cubicBezTo>
                  <a:pt x="4150614" y="2404424"/>
                  <a:pt x="4141470" y="2410329"/>
                  <a:pt x="4133755" y="2418425"/>
                </a:cubicBezTo>
                <a:cubicBezTo>
                  <a:pt x="4133469" y="2418044"/>
                  <a:pt x="4133184" y="2417854"/>
                  <a:pt x="4132897" y="2417568"/>
                </a:cubicBezTo>
                <a:cubicBezTo>
                  <a:pt x="4132897" y="2413472"/>
                  <a:pt x="4132993" y="2409281"/>
                  <a:pt x="4133945" y="2405281"/>
                </a:cubicBezTo>
                <a:cubicBezTo>
                  <a:pt x="4135755" y="2404804"/>
                  <a:pt x="4137660" y="2404233"/>
                  <a:pt x="4139470" y="2403090"/>
                </a:cubicBezTo>
                <a:cubicBezTo>
                  <a:pt x="4141565" y="2401757"/>
                  <a:pt x="4142899" y="2400232"/>
                  <a:pt x="4144328" y="2398613"/>
                </a:cubicBezTo>
                <a:cubicBezTo>
                  <a:pt x="4147185" y="2395470"/>
                  <a:pt x="4149376" y="2391946"/>
                  <a:pt x="4151376" y="2388326"/>
                </a:cubicBezTo>
                <a:cubicBezTo>
                  <a:pt x="4148614" y="2391374"/>
                  <a:pt x="4145756" y="2394327"/>
                  <a:pt x="4142613" y="2396803"/>
                </a:cubicBezTo>
                <a:cubicBezTo>
                  <a:pt x="4139375" y="2399566"/>
                  <a:pt x="4136422" y="2400899"/>
                  <a:pt x="4132421" y="2401090"/>
                </a:cubicBezTo>
                <a:cubicBezTo>
                  <a:pt x="4131374" y="2401185"/>
                  <a:pt x="4130230" y="2401280"/>
                  <a:pt x="4129088" y="2401375"/>
                </a:cubicBezTo>
                <a:cubicBezTo>
                  <a:pt x="4133755" y="2395279"/>
                  <a:pt x="4136898" y="2388041"/>
                  <a:pt x="4137565" y="2380611"/>
                </a:cubicBezTo>
                <a:cubicBezTo>
                  <a:pt x="4134803" y="2388421"/>
                  <a:pt x="4130040" y="2394899"/>
                  <a:pt x="4124039" y="2399947"/>
                </a:cubicBezTo>
                <a:cubicBezTo>
                  <a:pt x="4123563" y="2400042"/>
                  <a:pt x="4123087" y="2400137"/>
                  <a:pt x="4122515" y="2400328"/>
                </a:cubicBezTo>
                <a:cubicBezTo>
                  <a:pt x="4120896" y="2400804"/>
                  <a:pt x="4119372" y="2401375"/>
                  <a:pt x="4117848" y="2401947"/>
                </a:cubicBezTo>
                <a:cubicBezTo>
                  <a:pt x="4117372" y="2392708"/>
                  <a:pt x="4114038" y="2382707"/>
                  <a:pt x="4106228" y="2377658"/>
                </a:cubicBezTo>
                <a:cubicBezTo>
                  <a:pt x="4112895" y="2384707"/>
                  <a:pt x="4113657" y="2394517"/>
                  <a:pt x="4112895" y="2403376"/>
                </a:cubicBezTo>
                <a:cubicBezTo>
                  <a:pt x="4112895" y="2403662"/>
                  <a:pt x="4112800" y="2403852"/>
                  <a:pt x="4112800" y="2404233"/>
                </a:cubicBezTo>
                <a:cubicBezTo>
                  <a:pt x="4110514" y="2405376"/>
                  <a:pt x="4108228" y="2406710"/>
                  <a:pt x="4105751" y="2408233"/>
                </a:cubicBezTo>
                <a:cubicBezTo>
                  <a:pt x="4103942" y="2409377"/>
                  <a:pt x="4101179" y="2411091"/>
                  <a:pt x="4098322" y="2412424"/>
                </a:cubicBezTo>
                <a:cubicBezTo>
                  <a:pt x="4097179" y="2412044"/>
                  <a:pt x="4096036" y="2411758"/>
                  <a:pt x="4094893" y="2411377"/>
                </a:cubicBezTo>
                <a:cubicBezTo>
                  <a:pt x="4090416" y="2410043"/>
                  <a:pt x="4085749" y="2408805"/>
                  <a:pt x="4080986" y="2407948"/>
                </a:cubicBezTo>
                <a:cubicBezTo>
                  <a:pt x="4075747" y="2405852"/>
                  <a:pt x="4070318" y="2404233"/>
                  <a:pt x="4064889" y="2402899"/>
                </a:cubicBezTo>
                <a:cubicBezTo>
                  <a:pt x="4067461" y="2404233"/>
                  <a:pt x="4070033" y="2405471"/>
                  <a:pt x="4072604" y="2406805"/>
                </a:cubicBezTo>
                <a:cubicBezTo>
                  <a:pt x="4070128" y="2406614"/>
                  <a:pt x="4067556" y="2406614"/>
                  <a:pt x="4065080" y="2406710"/>
                </a:cubicBezTo>
                <a:cubicBezTo>
                  <a:pt x="4063270" y="2406710"/>
                  <a:pt x="4061460" y="2406710"/>
                  <a:pt x="4059746" y="2406710"/>
                </a:cubicBezTo>
                <a:cubicBezTo>
                  <a:pt x="4069271" y="2390803"/>
                  <a:pt x="4078701" y="2374134"/>
                  <a:pt x="4083558" y="2356799"/>
                </a:cubicBezTo>
                <a:cubicBezTo>
                  <a:pt x="4090702" y="2331271"/>
                  <a:pt x="4094417" y="2301839"/>
                  <a:pt x="4097941" y="2275265"/>
                </a:cubicBezTo>
                <a:cubicBezTo>
                  <a:pt x="4105370" y="2219067"/>
                  <a:pt x="4107466" y="2167823"/>
                  <a:pt x="4119467" y="2111435"/>
                </a:cubicBezTo>
                <a:cubicBezTo>
                  <a:pt x="4124897" y="2085526"/>
                  <a:pt x="4132707" y="2045426"/>
                  <a:pt x="4143851" y="2024376"/>
                </a:cubicBezTo>
                <a:cubicBezTo>
                  <a:pt x="4160330" y="1993229"/>
                  <a:pt x="4189095" y="1999516"/>
                  <a:pt x="4214718" y="1973512"/>
                </a:cubicBezTo>
                <a:cubicBezTo>
                  <a:pt x="4236339" y="1951510"/>
                  <a:pt x="4249865" y="1919791"/>
                  <a:pt x="4268534" y="1904837"/>
                </a:cubicBezTo>
                <a:cubicBezTo>
                  <a:pt x="4271677" y="1902361"/>
                  <a:pt x="4285203" y="1894074"/>
                  <a:pt x="4294728" y="1891502"/>
                </a:cubicBezTo>
                <a:cubicBezTo>
                  <a:pt x="4311396" y="1887121"/>
                  <a:pt x="4340257" y="1894455"/>
                  <a:pt x="4343496" y="1878358"/>
                </a:cubicBezTo>
                <a:cubicBezTo>
                  <a:pt x="4345210" y="1869595"/>
                  <a:pt x="4328541" y="1856260"/>
                  <a:pt x="4312730" y="1851878"/>
                </a:cubicBezTo>
                <a:cubicBezTo>
                  <a:pt x="4281869" y="1843306"/>
                  <a:pt x="4242721" y="1881215"/>
                  <a:pt x="4222719" y="1883977"/>
                </a:cubicBezTo>
                <a:cubicBezTo>
                  <a:pt x="4226338" y="1853783"/>
                  <a:pt x="4230529" y="1820731"/>
                  <a:pt x="4243483" y="1782727"/>
                </a:cubicBezTo>
                <a:cubicBezTo>
                  <a:pt x="4253675" y="1753009"/>
                  <a:pt x="4272058" y="1718814"/>
                  <a:pt x="4281869" y="1686905"/>
                </a:cubicBezTo>
                <a:cubicBezTo>
                  <a:pt x="4291203" y="1656616"/>
                  <a:pt x="4282916" y="1634708"/>
                  <a:pt x="4259295" y="1659092"/>
                </a:cubicBezTo>
                <a:cubicBezTo>
                  <a:pt x="4238530" y="1680428"/>
                  <a:pt x="4228624" y="1717004"/>
                  <a:pt x="4213670" y="1754152"/>
                </a:cubicBezTo>
                <a:cubicBezTo>
                  <a:pt x="4207002" y="1770820"/>
                  <a:pt x="4207097" y="1783012"/>
                  <a:pt x="4194334" y="1785679"/>
                </a:cubicBezTo>
                <a:cubicBezTo>
                  <a:pt x="4189667" y="1786632"/>
                  <a:pt x="4185476" y="1781679"/>
                  <a:pt x="4182618" y="1772821"/>
                </a:cubicBezTo>
                <a:cubicBezTo>
                  <a:pt x="4179761" y="1764153"/>
                  <a:pt x="4187000" y="1753675"/>
                  <a:pt x="4178618" y="1748341"/>
                </a:cubicBezTo>
                <a:cubicBezTo>
                  <a:pt x="4168902" y="1742150"/>
                  <a:pt x="4155853" y="1754723"/>
                  <a:pt x="4151090" y="1753485"/>
                </a:cubicBezTo>
                <a:cubicBezTo>
                  <a:pt x="4148614" y="1752818"/>
                  <a:pt x="4142994" y="1732339"/>
                  <a:pt x="4130040" y="1738912"/>
                </a:cubicBezTo>
                <a:cubicBezTo>
                  <a:pt x="4120039" y="1747675"/>
                  <a:pt x="4112609" y="1763200"/>
                  <a:pt x="4103751" y="1774726"/>
                </a:cubicBezTo>
                <a:cubicBezTo>
                  <a:pt x="4095845" y="1772249"/>
                  <a:pt x="4097465" y="1747579"/>
                  <a:pt x="4079272" y="1751008"/>
                </a:cubicBezTo>
                <a:cubicBezTo>
                  <a:pt x="4065461" y="1753580"/>
                  <a:pt x="4053364" y="1797300"/>
                  <a:pt x="4050887" y="1813588"/>
                </a:cubicBezTo>
                <a:cubicBezTo>
                  <a:pt x="4049173" y="1825113"/>
                  <a:pt x="4050030" y="1839305"/>
                  <a:pt x="4047363" y="1854736"/>
                </a:cubicBezTo>
                <a:cubicBezTo>
                  <a:pt x="4042410" y="1883311"/>
                  <a:pt x="4036790" y="1912552"/>
                  <a:pt x="4037171" y="1938175"/>
                </a:cubicBezTo>
                <a:cubicBezTo>
                  <a:pt x="4037457" y="1951891"/>
                  <a:pt x="4042982" y="1965797"/>
                  <a:pt x="4041743" y="1977989"/>
                </a:cubicBezTo>
                <a:cubicBezTo>
                  <a:pt x="4039648" y="1998277"/>
                  <a:pt x="4029361" y="2021042"/>
                  <a:pt x="4021741" y="2044378"/>
                </a:cubicBezTo>
                <a:cubicBezTo>
                  <a:pt x="4004310" y="2097719"/>
                  <a:pt x="3982403" y="2158202"/>
                  <a:pt x="3962495" y="2216305"/>
                </a:cubicBezTo>
                <a:cubicBezTo>
                  <a:pt x="3957828" y="2212114"/>
                  <a:pt x="3950589" y="2206018"/>
                  <a:pt x="3948589" y="2207828"/>
                </a:cubicBezTo>
                <a:cubicBezTo>
                  <a:pt x="3947065" y="2209352"/>
                  <a:pt x="3935921" y="2202589"/>
                  <a:pt x="3934206" y="2201827"/>
                </a:cubicBezTo>
                <a:cubicBezTo>
                  <a:pt x="3928682" y="2199160"/>
                  <a:pt x="3922205" y="2197160"/>
                  <a:pt x="3916204" y="2196207"/>
                </a:cubicBezTo>
                <a:cubicBezTo>
                  <a:pt x="3912680" y="2195636"/>
                  <a:pt x="3909155" y="2196112"/>
                  <a:pt x="3905631" y="2195636"/>
                </a:cubicBezTo>
                <a:cubicBezTo>
                  <a:pt x="3901154" y="2195064"/>
                  <a:pt x="3898297" y="2192969"/>
                  <a:pt x="3893534" y="2193635"/>
                </a:cubicBezTo>
                <a:cubicBezTo>
                  <a:pt x="3890010" y="2194112"/>
                  <a:pt x="3886486" y="2194397"/>
                  <a:pt x="3883057" y="2194683"/>
                </a:cubicBezTo>
                <a:cubicBezTo>
                  <a:pt x="3886581" y="2192016"/>
                  <a:pt x="3890201" y="2189254"/>
                  <a:pt x="3893915" y="2187063"/>
                </a:cubicBezTo>
                <a:cubicBezTo>
                  <a:pt x="3903631" y="2181157"/>
                  <a:pt x="3915537" y="2178586"/>
                  <a:pt x="3923252" y="2173157"/>
                </a:cubicBezTo>
                <a:cubicBezTo>
                  <a:pt x="3927920" y="2169918"/>
                  <a:pt x="3930396" y="2164679"/>
                  <a:pt x="3934778" y="2161631"/>
                </a:cubicBezTo>
                <a:cubicBezTo>
                  <a:pt x="3948113" y="2152392"/>
                  <a:pt x="3967353" y="2149439"/>
                  <a:pt x="3972020" y="2130389"/>
                </a:cubicBezTo>
                <a:cubicBezTo>
                  <a:pt x="3953637" y="2116197"/>
                  <a:pt x="3937254" y="2133056"/>
                  <a:pt x="3922967" y="2141629"/>
                </a:cubicBezTo>
                <a:cubicBezTo>
                  <a:pt x="3907917" y="2150678"/>
                  <a:pt x="3891058" y="2158869"/>
                  <a:pt x="3877913" y="2167251"/>
                </a:cubicBezTo>
                <a:cubicBezTo>
                  <a:pt x="3886867" y="2158298"/>
                  <a:pt x="3896773" y="2151440"/>
                  <a:pt x="3906869" y="2144867"/>
                </a:cubicBezTo>
                <a:cubicBezTo>
                  <a:pt x="3916776" y="2138390"/>
                  <a:pt x="3927539" y="2135437"/>
                  <a:pt x="3936968" y="2129246"/>
                </a:cubicBezTo>
                <a:cubicBezTo>
                  <a:pt x="3949065" y="2121341"/>
                  <a:pt x="3959066" y="2110768"/>
                  <a:pt x="3971735" y="2103148"/>
                </a:cubicBezTo>
                <a:cubicBezTo>
                  <a:pt x="3983260" y="2096194"/>
                  <a:pt x="4000500" y="2092003"/>
                  <a:pt x="4003072" y="2075525"/>
                </a:cubicBezTo>
                <a:cubicBezTo>
                  <a:pt x="3979450" y="2062190"/>
                  <a:pt x="3958495" y="2082097"/>
                  <a:pt x="3938969" y="2092480"/>
                </a:cubicBezTo>
                <a:cubicBezTo>
                  <a:pt x="3918204" y="2103433"/>
                  <a:pt x="3898964" y="2119340"/>
                  <a:pt x="3877056" y="2122960"/>
                </a:cubicBezTo>
                <a:cubicBezTo>
                  <a:pt x="3896868" y="2104672"/>
                  <a:pt x="3916776" y="2096861"/>
                  <a:pt x="3942017" y="2081240"/>
                </a:cubicBezTo>
                <a:cubicBezTo>
                  <a:pt x="3950113" y="2076287"/>
                  <a:pt x="3964401" y="2066381"/>
                  <a:pt x="3974497" y="2060381"/>
                </a:cubicBezTo>
                <a:cubicBezTo>
                  <a:pt x="3983260" y="2055237"/>
                  <a:pt x="4003262" y="2048474"/>
                  <a:pt x="3998309" y="2035615"/>
                </a:cubicBezTo>
                <a:cubicBezTo>
                  <a:pt x="3993356" y="2022757"/>
                  <a:pt x="3969830" y="2033996"/>
                  <a:pt x="3961734" y="2037806"/>
                </a:cubicBezTo>
                <a:cubicBezTo>
                  <a:pt x="3936111" y="2049903"/>
                  <a:pt x="3915823" y="2061714"/>
                  <a:pt x="3892391" y="2075430"/>
                </a:cubicBezTo>
                <a:cubicBezTo>
                  <a:pt x="3882390" y="2081240"/>
                  <a:pt x="3869055" y="2093242"/>
                  <a:pt x="3854387" y="2085431"/>
                </a:cubicBezTo>
                <a:cubicBezTo>
                  <a:pt x="3869246" y="2076764"/>
                  <a:pt x="3890677" y="2067334"/>
                  <a:pt x="3913822" y="2055904"/>
                </a:cubicBezTo>
                <a:cubicBezTo>
                  <a:pt x="3921347" y="2052189"/>
                  <a:pt x="3933444" y="2049712"/>
                  <a:pt x="3944874" y="2042759"/>
                </a:cubicBezTo>
                <a:cubicBezTo>
                  <a:pt x="3950494" y="2039330"/>
                  <a:pt x="3969639" y="2024757"/>
                  <a:pt x="3965162" y="2016375"/>
                </a:cubicBezTo>
                <a:cubicBezTo>
                  <a:pt x="3957447" y="2001897"/>
                  <a:pt x="3929920" y="2018851"/>
                  <a:pt x="3922776" y="2022281"/>
                </a:cubicBezTo>
                <a:cubicBezTo>
                  <a:pt x="3907822" y="2029329"/>
                  <a:pt x="3893058" y="2031139"/>
                  <a:pt x="3880676" y="2036663"/>
                </a:cubicBezTo>
                <a:cubicBezTo>
                  <a:pt x="3865817" y="2043331"/>
                  <a:pt x="3853339" y="2055808"/>
                  <a:pt x="3836289" y="2056285"/>
                </a:cubicBezTo>
                <a:cubicBezTo>
                  <a:pt x="3840004" y="2042854"/>
                  <a:pt x="3845338" y="2028853"/>
                  <a:pt x="3838289" y="2019518"/>
                </a:cubicBezTo>
                <a:cubicBezTo>
                  <a:pt x="3814763" y="2025424"/>
                  <a:pt x="3807333" y="2042283"/>
                  <a:pt x="3785807" y="2052189"/>
                </a:cubicBezTo>
                <a:cubicBezTo>
                  <a:pt x="3776663" y="2056380"/>
                  <a:pt x="3765233" y="2058190"/>
                  <a:pt x="3754565" y="2061047"/>
                </a:cubicBezTo>
                <a:cubicBezTo>
                  <a:pt x="3734086" y="2066572"/>
                  <a:pt x="3726847" y="2067524"/>
                  <a:pt x="3710464" y="2089146"/>
                </a:cubicBezTo>
                <a:cubicBezTo>
                  <a:pt x="3702368" y="2099814"/>
                  <a:pt x="3695986" y="2108006"/>
                  <a:pt x="3691223" y="2122293"/>
                </a:cubicBezTo>
                <a:cubicBezTo>
                  <a:pt x="3687223" y="2134485"/>
                  <a:pt x="3692557" y="2149630"/>
                  <a:pt x="3686842" y="2164298"/>
                </a:cubicBezTo>
                <a:cubicBezTo>
                  <a:pt x="3680365" y="2180872"/>
                  <a:pt x="3657981" y="2195064"/>
                  <a:pt x="3639884" y="2207828"/>
                </a:cubicBezTo>
                <a:cubicBezTo>
                  <a:pt x="3625310" y="2218115"/>
                  <a:pt x="3610451" y="2227449"/>
                  <a:pt x="3595402" y="2236212"/>
                </a:cubicBezTo>
                <a:cubicBezTo>
                  <a:pt x="3592259" y="2234021"/>
                  <a:pt x="3588925" y="2232974"/>
                  <a:pt x="3585210" y="2233450"/>
                </a:cubicBezTo>
                <a:cubicBezTo>
                  <a:pt x="3586258" y="2235736"/>
                  <a:pt x="3587496" y="2237927"/>
                  <a:pt x="3588734" y="2240117"/>
                </a:cubicBezTo>
                <a:cubicBezTo>
                  <a:pt x="3560636" y="2256024"/>
                  <a:pt x="3532061" y="2269835"/>
                  <a:pt x="3503390" y="2283361"/>
                </a:cubicBezTo>
                <a:cubicBezTo>
                  <a:pt x="3503105" y="2274217"/>
                  <a:pt x="3503867" y="2264787"/>
                  <a:pt x="3501771" y="2257548"/>
                </a:cubicBezTo>
                <a:cubicBezTo>
                  <a:pt x="3498628" y="2246213"/>
                  <a:pt x="3490532" y="2233450"/>
                  <a:pt x="3485484" y="2222115"/>
                </a:cubicBezTo>
                <a:cubicBezTo>
                  <a:pt x="3470624" y="2188587"/>
                  <a:pt x="3463766" y="2151820"/>
                  <a:pt x="3455003" y="2113435"/>
                </a:cubicBezTo>
                <a:cubicBezTo>
                  <a:pt x="3450622" y="2094289"/>
                  <a:pt x="3443954" y="2072096"/>
                  <a:pt x="3436715" y="2050093"/>
                </a:cubicBezTo>
                <a:cubicBezTo>
                  <a:pt x="3446907" y="2038759"/>
                  <a:pt x="3457099" y="2027519"/>
                  <a:pt x="3467576" y="2016280"/>
                </a:cubicBezTo>
                <a:cubicBezTo>
                  <a:pt x="3480435" y="2002468"/>
                  <a:pt x="3493865" y="1992562"/>
                  <a:pt x="3507105" y="1979989"/>
                </a:cubicBezTo>
                <a:cubicBezTo>
                  <a:pt x="3517106" y="1970560"/>
                  <a:pt x="3520821" y="1960749"/>
                  <a:pt x="3529013" y="1953700"/>
                </a:cubicBezTo>
                <a:cubicBezTo>
                  <a:pt x="3539966" y="1944366"/>
                  <a:pt x="3560921" y="1941508"/>
                  <a:pt x="3576828" y="1937794"/>
                </a:cubicBezTo>
                <a:cubicBezTo>
                  <a:pt x="3593497" y="1933889"/>
                  <a:pt x="3610166" y="1932269"/>
                  <a:pt x="3625691" y="1926268"/>
                </a:cubicBezTo>
                <a:cubicBezTo>
                  <a:pt x="3632835" y="1923506"/>
                  <a:pt x="3641122" y="1915981"/>
                  <a:pt x="3649409" y="1912457"/>
                </a:cubicBezTo>
                <a:cubicBezTo>
                  <a:pt x="3655981" y="1909695"/>
                  <a:pt x="3665411" y="1910076"/>
                  <a:pt x="3675221" y="1907599"/>
                </a:cubicBezTo>
                <a:cubicBezTo>
                  <a:pt x="3683318" y="1905504"/>
                  <a:pt x="3691509" y="1900551"/>
                  <a:pt x="3699986" y="1898265"/>
                </a:cubicBezTo>
                <a:cubicBezTo>
                  <a:pt x="3711035" y="1895312"/>
                  <a:pt x="3777139" y="1883120"/>
                  <a:pt x="3737420" y="1868356"/>
                </a:cubicBezTo>
                <a:cubicBezTo>
                  <a:pt x="3743039" y="1862070"/>
                  <a:pt x="3764376" y="1863594"/>
                  <a:pt x="3761422" y="1851021"/>
                </a:cubicBezTo>
                <a:cubicBezTo>
                  <a:pt x="3756470" y="1829875"/>
                  <a:pt x="3723989" y="1849116"/>
                  <a:pt x="3717989" y="1850735"/>
                </a:cubicBezTo>
                <a:cubicBezTo>
                  <a:pt x="3712655" y="1852164"/>
                  <a:pt x="3704844" y="1850735"/>
                  <a:pt x="3698367" y="1851878"/>
                </a:cubicBezTo>
                <a:cubicBezTo>
                  <a:pt x="3683127" y="1854640"/>
                  <a:pt x="3657886" y="1861213"/>
                  <a:pt x="3644551" y="1862260"/>
                </a:cubicBezTo>
                <a:cubicBezTo>
                  <a:pt x="3669792" y="1843591"/>
                  <a:pt x="3706940" y="1831971"/>
                  <a:pt x="3733895" y="1803682"/>
                </a:cubicBezTo>
                <a:cubicBezTo>
                  <a:pt x="3717608" y="1779107"/>
                  <a:pt x="3696748" y="1801586"/>
                  <a:pt x="3681222" y="1809111"/>
                </a:cubicBezTo>
                <a:cubicBezTo>
                  <a:pt x="3670364" y="1814350"/>
                  <a:pt x="3657219" y="1817969"/>
                  <a:pt x="3645884" y="1823303"/>
                </a:cubicBezTo>
                <a:cubicBezTo>
                  <a:pt x="3635026" y="1828351"/>
                  <a:pt x="3621881" y="1840734"/>
                  <a:pt x="3610356" y="1831685"/>
                </a:cubicBezTo>
                <a:cubicBezTo>
                  <a:pt x="3615214" y="1821017"/>
                  <a:pt x="3627501" y="1812635"/>
                  <a:pt x="3639217" y="1800253"/>
                </a:cubicBezTo>
                <a:cubicBezTo>
                  <a:pt x="3647027" y="1792061"/>
                  <a:pt x="3665982" y="1772249"/>
                  <a:pt x="3661315" y="1764534"/>
                </a:cubicBezTo>
                <a:cubicBezTo>
                  <a:pt x="3648456" y="1743579"/>
                  <a:pt x="3619595" y="1779583"/>
                  <a:pt x="3611499" y="1786822"/>
                </a:cubicBezTo>
                <a:cubicBezTo>
                  <a:pt x="3594545" y="1801872"/>
                  <a:pt x="3580924" y="1813683"/>
                  <a:pt x="3564636" y="1816636"/>
                </a:cubicBezTo>
                <a:cubicBezTo>
                  <a:pt x="3562445" y="1809206"/>
                  <a:pt x="3555968" y="1806635"/>
                  <a:pt x="3557683" y="1797205"/>
                </a:cubicBezTo>
                <a:cubicBezTo>
                  <a:pt x="3559493" y="1787299"/>
                  <a:pt x="3570637" y="1781203"/>
                  <a:pt x="3576066" y="1770630"/>
                </a:cubicBezTo>
                <a:cubicBezTo>
                  <a:pt x="3580257" y="1762343"/>
                  <a:pt x="3583115" y="1742436"/>
                  <a:pt x="3574542" y="1739388"/>
                </a:cubicBezTo>
                <a:cubicBezTo>
                  <a:pt x="3571685" y="1738340"/>
                  <a:pt x="3546920" y="1754247"/>
                  <a:pt x="3540824" y="1760248"/>
                </a:cubicBezTo>
                <a:cubicBezTo>
                  <a:pt x="3533299" y="1767582"/>
                  <a:pt x="3524060" y="1781298"/>
                  <a:pt x="3515487" y="1791966"/>
                </a:cubicBezTo>
                <a:cubicBezTo>
                  <a:pt x="3506057" y="1803777"/>
                  <a:pt x="3496342" y="1817779"/>
                  <a:pt x="3492055" y="1826827"/>
                </a:cubicBezTo>
                <a:cubicBezTo>
                  <a:pt x="3487293" y="1836829"/>
                  <a:pt x="3486626" y="1850735"/>
                  <a:pt x="3482816" y="1857117"/>
                </a:cubicBezTo>
                <a:cubicBezTo>
                  <a:pt x="3476911" y="1866928"/>
                  <a:pt x="3464719" y="1872547"/>
                  <a:pt x="3459004" y="1880358"/>
                </a:cubicBezTo>
                <a:cubicBezTo>
                  <a:pt x="3455194" y="1885501"/>
                  <a:pt x="3453289" y="1893121"/>
                  <a:pt x="3450146" y="1897693"/>
                </a:cubicBezTo>
                <a:cubicBezTo>
                  <a:pt x="3442240" y="1909600"/>
                  <a:pt x="3428619" y="1921030"/>
                  <a:pt x="3417284" y="1932364"/>
                </a:cubicBezTo>
                <a:cubicBezTo>
                  <a:pt x="3416046" y="1933603"/>
                  <a:pt x="3414713" y="1934841"/>
                  <a:pt x="3413379" y="1936079"/>
                </a:cubicBezTo>
                <a:cubicBezTo>
                  <a:pt x="3420142" y="1912552"/>
                  <a:pt x="3430905" y="1885692"/>
                  <a:pt x="3437477" y="1862165"/>
                </a:cubicBezTo>
                <a:cubicBezTo>
                  <a:pt x="3447479" y="1826637"/>
                  <a:pt x="3453479" y="1791490"/>
                  <a:pt x="3461576" y="1756723"/>
                </a:cubicBezTo>
                <a:cubicBezTo>
                  <a:pt x="3479387" y="1679857"/>
                  <a:pt x="3497199" y="1599180"/>
                  <a:pt x="3534061" y="1535172"/>
                </a:cubicBezTo>
                <a:cubicBezTo>
                  <a:pt x="3559493" y="1490976"/>
                  <a:pt x="3599497" y="1497453"/>
                  <a:pt x="3624834" y="1449066"/>
                </a:cubicBezTo>
                <a:cubicBezTo>
                  <a:pt x="3636931" y="1425825"/>
                  <a:pt x="3655409" y="1378200"/>
                  <a:pt x="3654647" y="1354768"/>
                </a:cubicBezTo>
                <a:cubicBezTo>
                  <a:pt x="3654171" y="1339052"/>
                  <a:pt x="3651695" y="1313239"/>
                  <a:pt x="3627977" y="1323241"/>
                </a:cubicBezTo>
                <a:cubicBezTo>
                  <a:pt x="3643694" y="1301810"/>
                  <a:pt x="3623596" y="1284093"/>
                  <a:pt x="3605689" y="1291522"/>
                </a:cubicBezTo>
                <a:cubicBezTo>
                  <a:pt x="3596069" y="1277330"/>
                  <a:pt x="3588163" y="1281616"/>
                  <a:pt x="3572828" y="1283140"/>
                </a:cubicBezTo>
                <a:cubicBezTo>
                  <a:pt x="3565684" y="1283807"/>
                  <a:pt x="3557492" y="1282283"/>
                  <a:pt x="3553492" y="1282950"/>
                </a:cubicBezTo>
                <a:cubicBezTo>
                  <a:pt x="3548158" y="1283998"/>
                  <a:pt x="3544729" y="1289903"/>
                  <a:pt x="3538823" y="1291427"/>
                </a:cubicBezTo>
                <a:cubicBezTo>
                  <a:pt x="3533585" y="1292761"/>
                  <a:pt x="3527298" y="1289617"/>
                  <a:pt x="3522059" y="1290284"/>
                </a:cubicBezTo>
                <a:cubicBezTo>
                  <a:pt x="3513582" y="1291427"/>
                  <a:pt x="3485102" y="1299809"/>
                  <a:pt x="3480435" y="1305905"/>
                </a:cubicBezTo>
                <a:cubicBezTo>
                  <a:pt x="3476149" y="1311620"/>
                  <a:pt x="3472625" y="1329241"/>
                  <a:pt x="3468624" y="1341529"/>
                </a:cubicBezTo>
                <a:cubicBezTo>
                  <a:pt x="3464909" y="1352768"/>
                  <a:pt x="3460242" y="1364960"/>
                  <a:pt x="3457575" y="1375342"/>
                </a:cubicBezTo>
                <a:cubicBezTo>
                  <a:pt x="3450622" y="1403251"/>
                  <a:pt x="3451765" y="1436874"/>
                  <a:pt x="3445955" y="1462782"/>
                </a:cubicBezTo>
                <a:cubicBezTo>
                  <a:pt x="3440335" y="1487737"/>
                  <a:pt x="3428143" y="1506597"/>
                  <a:pt x="3418713" y="1532410"/>
                </a:cubicBezTo>
                <a:cubicBezTo>
                  <a:pt x="3412331" y="1550031"/>
                  <a:pt x="3411951" y="1563652"/>
                  <a:pt x="3406426" y="1578606"/>
                </a:cubicBezTo>
                <a:cubicBezTo>
                  <a:pt x="3395472" y="1608324"/>
                  <a:pt x="3377375" y="1635946"/>
                  <a:pt x="3363087" y="1664617"/>
                </a:cubicBezTo>
                <a:cubicBezTo>
                  <a:pt x="3334322" y="1722624"/>
                  <a:pt x="3307176" y="1781489"/>
                  <a:pt x="3284601" y="1842448"/>
                </a:cubicBezTo>
                <a:cubicBezTo>
                  <a:pt x="3274409" y="1870071"/>
                  <a:pt x="3260312" y="1904932"/>
                  <a:pt x="3260598" y="1928650"/>
                </a:cubicBezTo>
                <a:cubicBezTo>
                  <a:pt x="3261074" y="1965035"/>
                  <a:pt x="3261074" y="2006660"/>
                  <a:pt x="3259551" y="2048093"/>
                </a:cubicBezTo>
                <a:cubicBezTo>
                  <a:pt x="3253645" y="2051713"/>
                  <a:pt x="3247739" y="2055332"/>
                  <a:pt x="3241834" y="2059142"/>
                </a:cubicBezTo>
                <a:cubicBezTo>
                  <a:pt x="3230594" y="2066286"/>
                  <a:pt x="3219069" y="2076478"/>
                  <a:pt x="3206877" y="2084955"/>
                </a:cubicBezTo>
                <a:cubicBezTo>
                  <a:pt x="3193923" y="2093908"/>
                  <a:pt x="3179921" y="2100671"/>
                  <a:pt x="3171920" y="2110768"/>
                </a:cubicBezTo>
                <a:cubicBezTo>
                  <a:pt x="3159157" y="2127056"/>
                  <a:pt x="3154871" y="2150011"/>
                  <a:pt x="3141917" y="2162393"/>
                </a:cubicBezTo>
                <a:cubicBezTo>
                  <a:pt x="3137345" y="2166679"/>
                  <a:pt x="3131725" y="2169632"/>
                  <a:pt x="3125629" y="2172014"/>
                </a:cubicBezTo>
                <a:cubicBezTo>
                  <a:pt x="3124105" y="2168775"/>
                  <a:pt x="3122200" y="2165632"/>
                  <a:pt x="3119914" y="2162584"/>
                </a:cubicBezTo>
                <a:cubicBezTo>
                  <a:pt x="3115532" y="2156678"/>
                  <a:pt x="3110198" y="2151725"/>
                  <a:pt x="3104388" y="2147534"/>
                </a:cubicBezTo>
                <a:cubicBezTo>
                  <a:pt x="3098578" y="2143439"/>
                  <a:pt x="3092291" y="2140200"/>
                  <a:pt x="3085814" y="2137628"/>
                </a:cubicBezTo>
                <a:cubicBezTo>
                  <a:pt x="3082576" y="2136199"/>
                  <a:pt x="3079337" y="2135437"/>
                  <a:pt x="3076004" y="2134961"/>
                </a:cubicBezTo>
                <a:cubicBezTo>
                  <a:pt x="3075337" y="2134580"/>
                  <a:pt x="3074670" y="2134485"/>
                  <a:pt x="3073908" y="2134199"/>
                </a:cubicBezTo>
                <a:cubicBezTo>
                  <a:pt x="3058763" y="2126770"/>
                  <a:pt x="3042476" y="2124198"/>
                  <a:pt x="3028188" y="2123245"/>
                </a:cubicBezTo>
                <a:cubicBezTo>
                  <a:pt x="3026759" y="2123150"/>
                  <a:pt x="3025426" y="2123341"/>
                  <a:pt x="3024092" y="2123245"/>
                </a:cubicBezTo>
                <a:cubicBezTo>
                  <a:pt x="3024092" y="2123055"/>
                  <a:pt x="3024092" y="2122865"/>
                  <a:pt x="3024092" y="2122674"/>
                </a:cubicBezTo>
                <a:cubicBezTo>
                  <a:pt x="3027045" y="2122769"/>
                  <a:pt x="3029903" y="2122769"/>
                  <a:pt x="3032855" y="2123055"/>
                </a:cubicBezTo>
                <a:cubicBezTo>
                  <a:pt x="3040476" y="2123055"/>
                  <a:pt x="3060192" y="2127532"/>
                  <a:pt x="3060287" y="2128008"/>
                </a:cubicBezTo>
                <a:cubicBezTo>
                  <a:pt x="3060287" y="2127532"/>
                  <a:pt x="3040761" y="2122769"/>
                  <a:pt x="3032855" y="2122674"/>
                </a:cubicBezTo>
                <a:cubicBezTo>
                  <a:pt x="3029807" y="2122388"/>
                  <a:pt x="3026855" y="2122293"/>
                  <a:pt x="3023997" y="2122198"/>
                </a:cubicBezTo>
                <a:cubicBezTo>
                  <a:pt x="3023902" y="2121531"/>
                  <a:pt x="3023807" y="2120864"/>
                  <a:pt x="3023807" y="2120102"/>
                </a:cubicBezTo>
                <a:cubicBezTo>
                  <a:pt x="3023711" y="2120769"/>
                  <a:pt x="3023616" y="2121436"/>
                  <a:pt x="3023521" y="2122198"/>
                </a:cubicBezTo>
                <a:cubicBezTo>
                  <a:pt x="3018092" y="2121912"/>
                  <a:pt x="3012662" y="2121912"/>
                  <a:pt x="3007233" y="2122007"/>
                </a:cubicBezTo>
                <a:cubicBezTo>
                  <a:pt x="3004471" y="2117245"/>
                  <a:pt x="3003423" y="2111625"/>
                  <a:pt x="3003137" y="2106005"/>
                </a:cubicBezTo>
                <a:cubicBezTo>
                  <a:pt x="3002947" y="2111339"/>
                  <a:pt x="3003518" y="2116959"/>
                  <a:pt x="3005614" y="2122007"/>
                </a:cubicBezTo>
                <a:cubicBezTo>
                  <a:pt x="2994184" y="2122388"/>
                  <a:pt x="2983040" y="2123531"/>
                  <a:pt x="2971895" y="2124865"/>
                </a:cubicBezTo>
                <a:cubicBezTo>
                  <a:pt x="3021902" y="2063905"/>
                  <a:pt x="3005519" y="1984561"/>
                  <a:pt x="2943320" y="1946557"/>
                </a:cubicBezTo>
                <a:cubicBezTo>
                  <a:pt x="2923509" y="1934460"/>
                  <a:pt x="2896934" y="1929793"/>
                  <a:pt x="2871692" y="1930936"/>
                </a:cubicBezTo>
                <a:cubicBezTo>
                  <a:pt x="2905411" y="1886359"/>
                  <a:pt x="2940272" y="1845592"/>
                  <a:pt x="2976277" y="1802253"/>
                </a:cubicBezTo>
                <a:cubicBezTo>
                  <a:pt x="2985421" y="1791204"/>
                  <a:pt x="2994470" y="1778536"/>
                  <a:pt x="3003709" y="1767677"/>
                </a:cubicBezTo>
                <a:cubicBezTo>
                  <a:pt x="3016758" y="1752247"/>
                  <a:pt x="3029617" y="1747484"/>
                  <a:pt x="3051048" y="1735006"/>
                </a:cubicBezTo>
                <a:cubicBezTo>
                  <a:pt x="3063050" y="1727958"/>
                  <a:pt x="3078956" y="1722433"/>
                  <a:pt x="3090196" y="1713385"/>
                </a:cubicBezTo>
                <a:cubicBezTo>
                  <a:pt x="3096101" y="1708622"/>
                  <a:pt x="3131344" y="1676237"/>
                  <a:pt x="3132677" y="1667665"/>
                </a:cubicBezTo>
                <a:cubicBezTo>
                  <a:pt x="3133820" y="1659759"/>
                  <a:pt x="3135249" y="1657187"/>
                  <a:pt x="3122200" y="1650520"/>
                </a:cubicBezTo>
                <a:cubicBezTo>
                  <a:pt x="3126105" y="1643281"/>
                  <a:pt x="3132772" y="1639566"/>
                  <a:pt x="3131058" y="1630422"/>
                </a:cubicBezTo>
                <a:cubicBezTo>
                  <a:pt x="3128486" y="1623659"/>
                  <a:pt x="3121819" y="1618992"/>
                  <a:pt x="3110294" y="1616801"/>
                </a:cubicBezTo>
                <a:cubicBezTo>
                  <a:pt x="3126486" y="1598989"/>
                  <a:pt x="3116771" y="1579177"/>
                  <a:pt x="3092768" y="1572129"/>
                </a:cubicBezTo>
                <a:cubicBezTo>
                  <a:pt x="3111341" y="1541649"/>
                  <a:pt x="3139154" y="1512217"/>
                  <a:pt x="3150870" y="1478974"/>
                </a:cubicBezTo>
                <a:cubicBezTo>
                  <a:pt x="3151822" y="1477355"/>
                  <a:pt x="3149346" y="1473640"/>
                  <a:pt x="3148108" y="1473164"/>
                </a:cubicBezTo>
                <a:cubicBezTo>
                  <a:pt x="3144107" y="1467830"/>
                  <a:pt x="3130105" y="1473926"/>
                  <a:pt x="3122676" y="1480879"/>
                </a:cubicBezTo>
                <a:cubicBezTo>
                  <a:pt x="3105626" y="1496596"/>
                  <a:pt x="3088862" y="1531171"/>
                  <a:pt x="3066574" y="1554317"/>
                </a:cubicBezTo>
                <a:cubicBezTo>
                  <a:pt x="3052382" y="1568986"/>
                  <a:pt x="3035903" y="1575558"/>
                  <a:pt x="3028188" y="1587655"/>
                </a:cubicBezTo>
                <a:cubicBezTo>
                  <a:pt x="3018282" y="1576129"/>
                  <a:pt x="2999994" y="1549745"/>
                  <a:pt x="2981897" y="1567938"/>
                </a:cubicBezTo>
                <a:cubicBezTo>
                  <a:pt x="2974277" y="1575558"/>
                  <a:pt x="2979039" y="1586893"/>
                  <a:pt x="2975134" y="1595560"/>
                </a:cubicBezTo>
                <a:cubicBezTo>
                  <a:pt x="2966657" y="1614420"/>
                  <a:pt x="2951797" y="1613467"/>
                  <a:pt x="2946464" y="1641185"/>
                </a:cubicBezTo>
                <a:cubicBezTo>
                  <a:pt x="2944844" y="1649758"/>
                  <a:pt x="2949988" y="1660807"/>
                  <a:pt x="2947988" y="1671475"/>
                </a:cubicBezTo>
                <a:cubicBezTo>
                  <a:pt x="2942654" y="1700335"/>
                  <a:pt x="2917222" y="1721386"/>
                  <a:pt x="2900077" y="1740721"/>
                </a:cubicBezTo>
                <a:cubicBezTo>
                  <a:pt x="2840451" y="1808158"/>
                  <a:pt x="2755773" y="1849687"/>
                  <a:pt x="2690051" y="1905980"/>
                </a:cubicBezTo>
                <a:cubicBezTo>
                  <a:pt x="2674811" y="1919029"/>
                  <a:pt x="2663190" y="1931888"/>
                  <a:pt x="2651665" y="1946176"/>
                </a:cubicBezTo>
                <a:cubicBezTo>
                  <a:pt x="2640044" y="1960558"/>
                  <a:pt x="2629757" y="1977513"/>
                  <a:pt x="2616803" y="1989800"/>
                </a:cubicBezTo>
                <a:cubicBezTo>
                  <a:pt x="2614708" y="1991800"/>
                  <a:pt x="2612422" y="1993515"/>
                  <a:pt x="2610041" y="1995134"/>
                </a:cubicBezTo>
                <a:cubicBezTo>
                  <a:pt x="2607183" y="1983418"/>
                  <a:pt x="2605183" y="1971703"/>
                  <a:pt x="2601659" y="1959320"/>
                </a:cubicBezTo>
                <a:cubicBezTo>
                  <a:pt x="2600420" y="1954843"/>
                  <a:pt x="2596801" y="1950271"/>
                  <a:pt x="2596325" y="1946557"/>
                </a:cubicBezTo>
                <a:cubicBezTo>
                  <a:pt x="2595086" y="1936936"/>
                  <a:pt x="2603468" y="1925221"/>
                  <a:pt x="2593086" y="1917982"/>
                </a:cubicBezTo>
                <a:cubicBezTo>
                  <a:pt x="2588038" y="1914457"/>
                  <a:pt x="2588514" y="1906171"/>
                  <a:pt x="2587371" y="1893502"/>
                </a:cubicBezTo>
                <a:cubicBezTo>
                  <a:pt x="2585561" y="1873976"/>
                  <a:pt x="2586419" y="1869404"/>
                  <a:pt x="2593848" y="1846258"/>
                </a:cubicBezTo>
                <a:cubicBezTo>
                  <a:pt x="2602135" y="1820446"/>
                  <a:pt x="2618709" y="1793585"/>
                  <a:pt x="2632615" y="1762057"/>
                </a:cubicBezTo>
                <a:cubicBezTo>
                  <a:pt x="2646997" y="1729291"/>
                  <a:pt x="2654618" y="1694049"/>
                  <a:pt x="2667191" y="1660140"/>
                </a:cubicBezTo>
                <a:cubicBezTo>
                  <a:pt x="2683574" y="1616039"/>
                  <a:pt x="2705386" y="1574415"/>
                  <a:pt x="2732722" y="1535648"/>
                </a:cubicBezTo>
                <a:cubicBezTo>
                  <a:pt x="2741962" y="1522504"/>
                  <a:pt x="2749010" y="1503358"/>
                  <a:pt x="2758154" y="1494405"/>
                </a:cubicBezTo>
                <a:cubicBezTo>
                  <a:pt x="2766155" y="1486594"/>
                  <a:pt x="2791397" y="1481165"/>
                  <a:pt x="2807589" y="1475641"/>
                </a:cubicBezTo>
                <a:cubicBezTo>
                  <a:pt x="2816066" y="1472783"/>
                  <a:pt x="2823877" y="1469735"/>
                  <a:pt x="2832354" y="1466306"/>
                </a:cubicBezTo>
                <a:cubicBezTo>
                  <a:pt x="2840927" y="1462782"/>
                  <a:pt x="2849118" y="1457924"/>
                  <a:pt x="2856547" y="1454781"/>
                </a:cubicBezTo>
                <a:cubicBezTo>
                  <a:pt x="2867311" y="1450114"/>
                  <a:pt x="2880170" y="1449733"/>
                  <a:pt x="2888456" y="1446018"/>
                </a:cubicBezTo>
                <a:cubicBezTo>
                  <a:pt x="2896838" y="1442303"/>
                  <a:pt x="2903030" y="1435636"/>
                  <a:pt x="2910745" y="1431349"/>
                </a:cubicBezTo>
                <a:cubicBezTo>
                  <a:pt x="2918460" y="1427063"/>
                  <a:pt x="2927509" y="1427063"/>
                  <a:pt x="2932176" y="1418110"/>
                </a:cubicBezTo>
                <a:cubicBezTo>
                  <a:pt x="2929223" y="1414776"/>
                  <a:pt x="2924270" y="1411156"/>
                  <a:pt x="2917127" y="1408775"/>
                </a:cubicBezTo>
                <a:cubicBezTo>
                  <a:pt x="2926271" y="1402489"/>
                  <a:pt x="2932176" y="1402108"/>
                  <a:pt x="2942177" y="1395821"/>
                </a:cubicBezTo>
                <a:cubicBezTo>
                  <a:pt x="2939796" y="1397250"/>
                  <a:pt x="2963513" y="1385629"/>
                  <a:pt x="2959322" y="1374199"/>
                </a:cubicBezTo>
                <a:cubicBezTo>
                  <a:pt x="2952941" y="1356483"/>
                  <a:pt x="2918270" y="1377533"/>
                  <a:pt x="2907221" y="1381819"/>
                </a:cubicBezTo>
                <a:cubicBezTo>
                  <a:pt x="2899505" y="1384772"/>
                  <a:pt x="2891504" y="1386487"/>
                  <a:pt x="2881122" y="1390297"/>
                </a:cubicBezTo>
                <a:cubicBezTo>
                  <a:pt x="2873026" y="1393249"/>
                  <a:pt x="2859881" y="1402774"/>
                  <a:pt x="2856738" y="1396107"/>
                </a:cubicBezTo>
                <a:cubicBezTo>
                  <a:pt x="2853119" y="1388487"/>
                  <a:pt x="2869311" y="1382677"/>
                  <a:pt x="2876645" y="1376200"/>
                </a:cubicBezTo>
                <a:cubicBezTo>
                  <a:pt x="2888171" y="1366008"/>
                  <a:pt x="2897410" y="1356007"/>
                  <a:pt x="2908268" y="1346482"/>
                </a:cubicBezTo>
                <a:cubicBezTo>
                  <a:pt x="2918174" y="1337814"/>
                  <a:pt x="2931890" y="1327527"/>
                  <a:pt x="2933129" y="1312477"/>
                </a:cubicBezTo>
                <a:cubicBezTo>
                  <a:pt x="2914555" y="1292189"/>
                  <a:pt x="2895410" y="1322098"/>
                  <a:pt x="2880551" y="1333051"/>
                </a:cubicBezTo>
                <a:cubicBezTo>
                  <a:pt x="2875407" y="1336861"/>
                  <a:pt x="2863691" y="1344196"/>
                  <a:pt x="2854262" y="1350958"/>
                </a:cubicBezTo>
                <a:cubicBezTo>
                  <a:pt x="2846356" y="1356673"/>
                  <a:pt x="2834450" y="1370675"/>
                  <a:pt x="2827782" y="1363055"/>
                </a:cubicBezTo>
                <a:cubicBezTo>
                  <a:pt x="2822924" y="1357435"/>
                  <a:pt x="2831021" y="1350768"/>
                  <a:pt x="2838641" y="1339433"/>
                </a:cubicBezTo>
                <a:cubicBezTo>
                  <a:pt x="2845022" y="1329908"/>
                  <a:pt x="2850261" y="1319621"/>
                  <a:pt x="2854738" y="1313335"/>
                </a:cubicBezTo>
                <a:cubicBezTo>
                  <a:pt x="2863215" y="1301619"/>
                  <a:pt x="2883980" y="1283998"/>
                  <a:pt x="2871311" y="1274282"/>
                </a:cubicBezTo>
                <a:cubicBezTo>
                  <a:pt x="2858453" y="1264376"/>
                  <a:pt x="2843498" y="1290856"/>
                  <a:pt x="2832449" y="1303333"/>
                </a:cubicBezTo>
                <a:cubicBezTo>
                  <a:pt x="2821401" y="1315906"/>
                  <a:pt x="2810732" y="1323717"/>
                  <a:pt x="2798731" y="1339433"/>
                </a:cubicBezTo>
                <a:cubicBezTo>
                  <a:pt x="2789777" y="1336195"/>
                  <a:pt x="2798826" y="1328670"/>
                  <a:pt x="2801779" y="1322288"/>
                </a:cubicBezTo>
                <a:cubicBezTo>
                  <a:pt x="2806160" y="1312668"/>
                  <a:pt x="2830926" y="1278378"/>
                  <a:pt x="2825972" y="1270853"/>
                </a:cubicBezTo>
                <a:cubicBezTo>
                  <a:pt x="2817305" y="1257709"/>
                  <a:pt x="2800350" y="1277140"/>
                  <a:pt x="2795969" y="1282664"/>
                </a:cubicBezTo>
                <a:cubicBezTo>
                  <a:pt x="2780252" y="1302286"/>
                  <a:pt x="2778252" y="1316002"/>
                  <a:pt x="2767965" y="1328003"/>
                </a:cubicBezTo>
                <a:cubicBezTo>
                  <a:pt x="2760345" y="1336861"/>
                  <a:pt x="2747963" y="1340386"/>
                  <a:pt x="2738628" y="1347815"/>
                </a:cubicBezTo>
                <a:cubicBezTo>
                  <a:pt x="2715959" y="1365817"/>
                  <a:pt x="2698147" y="1398488"/>
                  <a:pt x="2678621" y="1426396"/>
                </a:cubicBezTo>
                <a:cubicBezTo>
                  <a:pt x="2666047" y="1444399"/>
                  <a:pt x="2657856" y="1466211"/>
                  <a:pt x="2644902" y="1487071"/>
                </a:cubicBezTo>
                <a:cubicBezTo>
                  <a:pt x="2626233" y="1517170"/>
                  <a:pt x="2603849" y="1545173"/>
                  <a:pt x="2583466" y="1574320"/>
                </a:cubicBezTo>
                <a:cubicBezTo>
                  <a:pt x="2563749" y="1602323"/>
                  <a:pt x="2541080" y="1628136"/>
                  <a:pt x="2521744" y="1655663"/>
                </a:cubicBezTo>
                <a:cubicBezTo>
                  <a:pt x="2518601" y="1660235"/>
                  <a:pt x="2515267" y="1664902"/>
                  <a:pt x="2512028" y="1669570"/>
                </a:cubicBezTo>
                <a:cubicBezTo>
                  <a:pt x="2512028" y="1659378"/>
                  <a:pt x="2512981" y="1650139"/>
                  <a:pt x="2516315" y="1644233"/>
                </a:cubicBezTo>
                <a:cubicBezTo>
                  <a:pt x="2521839" y="1634422"/>
                  <a:pt x="2535936" y="1633184"/>
                  <a:pt x="2545271" y="1621849"/>
                </a:cubicBezTo>
                <a:cubicBezTo>
                  <a:pt x="2551081" y="1614801"/>
                  <a:pt x="2558129" y="1602990"/>
                  <a:pt x="2561939" y="1589655"/>
                </a:cubicBezTo>
                <a:cubicBezTo>
                  <a:pt x="2563368" y="1584607"/>
                  <a:pt x="2561844" y="1577368"/>
                  <a:pt x="2562892" y="1569176"/>
                </a:cubicBezTo>
                <a:cubicBezTo>
                  <a:pt x="2563844" y="1561651"/>
                  <a:pt x="2567750" y="1554603"/>
                  <a:pt x="2568035" y="1548507"/>
                </a:cubicBezTo>
                <a:cubicBezTo>
                  <a:pt x="2568702" y="1536791"/>
                  <a:pt x="2562416" y="1515646"/>
                  <a:pt x="2563559" y="1498310"/>
                </a:cubicBezTo>
                <a:cubicBezTo>
                  <a:pt x="2565178" y="1473640"/>
                  <a:pt x="2584799" y="1437160"/>
                  <a:pt x="2576322" y="1428778"/>
                </a:cubicBezTo>
                <a:cubicBezTo>
                  <a:pt x="2566416" y="1418872"/>
                  <a:pt x="2543461" y="1437541"/>
                  <a:pt x="2537841" y="1448971"/>
                </a:cubicBezTo>
                <a:cubicBezTo>
                  <a:pt x="2532602" y="1459543"/>
                  <a:pt x="2535841" y="1471450"/>
                  <a:pt x="2534126" y="1484975"/>
                </a:cubicBezTo>
                <a:cubicBezTo>
                  <a:pt x="2531840" y="1502406"/>
                  <a:pt x="2522696" y="1517646"/>
                  <a:pt x="2525459" y="1527171"/>
                </a:cubicBezTo>
                <a:cubicBezTo>
                  <a:pt x="2508314" y="1513931"/>
                  <a:pt x="2518124" y="1488785"/>
                  <a:pt x="2513934" y="1469545"/>
                </a:cubicBezTo>
                <a:cubicBezTo>
                  <a:pt x="2511552" y="1458686"/>
                  <a:pt x="2502884" y="1448971"/>
                  <a:pt x="2499074" y="1437731"/>
                </a:cubicBezTo>
                <a:cubicBezTo>
                  <a:pt x="2495836" y="1428206"/>
                  <a:pt x="2495931" y="1416395"/>
                  <a:pt x="2492693" y="1405537"/>
                </a:cubicBezTo>
                <a:cubicBezTo>
                  <a:pt x="2489835" y="1395916"/>
                  <a:pt x="2483644" y="1386582"/>
                  <a:pt x="2480501" y="1376962"/>
                </a:cubicBezTo>
                <a:cubicBezTo>
                  <a:pt x="2474214" y="1357721"/>
                  <a:pt x="2474690" y="1329527"/>
                  <a:pt x="2449544" y="1325241"/>
                </a:cubicBezTo>
                <a:cubicBezTo>
                  <a:pt x="2438495" y="1348768"/>
                  <a:pt x="2450306" y="1372866"/>
                  <a:pt x="2455545" y="1394964"/>
                </a:cubicBezTo>
                <a:cubicBezTo>
                  <a:pt x="2461070" y="1417729"/>
                  <a:pt x="2469737" y="1439446"/>
                  <a:pt x="2470880" y="1462591"/>
                </a:cubicBezTo>
                <a:cubicBezTo>
                  <a:pt x="2457355" y="1454114"/>
                  <a:pt x="2459831" y="1435921"/>
                  <a:pt x="2457450" y="1423063"/>
                </a:cubicBezTo>
                <a:cubicBezTo>
                  <a:pt x="2452592" y="1396869"/>
                  <a:pt x="2447163" y="1371247"/>
                  <a:pt x="2439067" y="1343624"/>
                </a:cubicBezTo>
                <a:cubicBezTo>
                  <a:pt x="2435352" y="1330956"/>
                  <a:pt x="2430590" y="1314478"/>
                  <a:pt x="2412206" y="1310572"/>
                </a:cubicBezTo>
                <a:cubicBezTo>
                  <a:pt x="2400681" y="1335718"/>
                  <a:pt x="2415254" y="1362293"/>
                  <a:pt x="2419350" y="1387058"/>
                </a:cubicBezTo>
                <a:cubicBezTo>
                  <a:pt x="2423636" y="1413157"/>
                  <a:pt x="2426970" y="1440874"/>
                  <a:pt x="2429161" y="1466782"/>
                </a:cubicBezTo>
                <a:cubicBezTo>
                  <a:pt x="2428875" y="1468306"/>
                  <a:pt x="2430113" y="1469259"/>
                  <a:pt x="2429351" y="1471069"/>
                </a:cubicBezTo>
                <a:cubicBezTo>
                  <a:pt x="2421827" y="1449828"/>
                  <a:pt x="2418207" y="1425253"/>
                  <a:pt x="2413064" y="1400869"/>
                </a:cubicBezTo>
                <a:cubicBezTo>
                  <a:pt x="2408396" y="1378771"/>
                  <a:pt x="2409444" y="1348387"/>
                  <a:pt x="2382584" y="1338957"/>
                </a:cubicBezTo>
                <a:cubicBezTo>
                  <a:pt x="2373344" y="1353149"/>
                  <a:pt x="2379821" y="1370770"/>
                  <a:pt x="2382584" y="1384963"/>
                </a:cubicBezTo>
                <a:cubicBezTo>
                  <a:pt x="2385632" y="1400774"/>
                  <a:pt x="2387918" y="1415728"/>
                  <a:pt x="2388680" y="1431635"/>
                </a:cubicBezTo>
                <a:cubicBezTo>
                  <a:pt x="2381441" y="1428492"/>
                  <a:pt x="2381536" y="1406013"/>
                  <a:pt x="2364677" y="1406108"/>
                </a:cubicBezTo>
                <a:cubicBezTo>
                  <a:pt x="2352294" y="1421824"/>
                  <a:pt x="2363819" y="1438874"/>
                  <a:pt x="2365724" y="1454686"/>
                </a:cubicBezTo>
                <a:cubicBezTo>
                  <a:pt x="2368868" y="1481927"/>
                  <a:pt x="2367725" y="1509359"/>
                  <a:pt x="2374773" y="1536315"/>
                </a:cubicBezTo>
                <a:cubicBezTo>
                  <a:pt x="2378107" y="1549078"/>
                  <a:pt x="2382965" y="1561651"/>
                  <a:pt x="2386489" y="1575082"/>
                </a:cubicBezTo>
                <a:cubicBezTo>
                  <a:pt x="2389727" y="1587369"/>
                  <a:pt x="2392204" y="1601180"/>
                  <a:pt x="2396490" y="1613086"/>
                </a:cubicBezTo>
                <a:cubicBezTo>
                  <a:pt x="2401634" y="1627374"/>
                  <a:pt x="2413826" y="1640614"/>
                  <a:pt x="2416874" y="1655854"/>
                </a:cubicBezTo>
                <a:cubicBezTo>
                  <a:pt x="2418398" y="1663474"/>
                  <a:pt x="2415254" y="1672903"/>
                  <a:pt x="2416112" y="1680619"/>
                </a:cubicBezTo>
                <a:cubicBezTo>
                  <a:pt x="2417921" y="1696906"/>
                  <a:pt x="2422208" y="1711765"/>
                  <a:pt x="2423827" y="1728053"/>
                </a:cubicBezTo>
                <a:cubicBezTo>
                  <a:pt x="2431542" y="1802348"/>
                  <a:pt x="2427732" y="1887692"/>
                  <a:pt x="2434971" y="1966559"/>
                </a:cubicBezTo>
                <a:cubicBezTo>
                  <a:pt x="2430494" y="1971226"/>
                  <a:pt x="2423827" y="1976370"/>
                  <a:pt x="2420398" y="1982085"/>
                </a:cubicBezTo>
                <a:cubicBezTo>
                  <a:pt x="2410206" y="1998944"/>
                  <a:pt x="2402967" y="2028662"/>
                  <a:pt x="2404586" y="2044378"/>
                </a:cubicBezTo>
                <a:cubicBezTo>
                  <a:pt x="2405253" y="2050951"/>
                  <a:pt x="2410397" y="2057332"/>
                  <a:pt x="2410682" y="2065143"/>
                </a:cubicBezTo>
                <a:cubicBezTo>
                  <a:pt x="2410778" y="2068953"/>
                  <a:pt x="2410111" y="2073906"/>
                  <a:pt x="2409063" y="2079335"/>
                </a:cubicBezTo>
                <a:cubicBezTo>
                  <a:pt x="2399157" y="2081716"/>
                  <a:pt x="2389442" y="2083812"/>
                  <a:pt x="2380583" y="2086860"/>
                </a:cubicBezTo>
                <a:cubicBezTo>
                  <a:pt x="2362962" y="2092861"/>
                  <a:pt x="2342864" y="2097242"/>
                  <a:pt x="2332482" y="2107815"/>
                </a:cubicBezTo>
                <a:cubicBezTo>
                  <a:pt x="2317337" y="2123150"/>
                  <a:pt x="2310765" y="2158012"/>
                  <a:pt x="2292096" y="2161155"/>
                </a:cubicBezTo>
                <a:cubicBezTo>
                  <a:pt x="2283238" y="2162679"/>
                  <a:pt x="2268474" y="2157154"/>
                  <a:pt x="2262378" y="2153725"/>
                </a:cubicBezTo>
                <a:cubicBezTo>
                  <a:pt x="2249710" y="2146582"/>
                  <a:pt x="2247710" y="2122865"/>
                  <a:pt x="2230565" y="2131818"/>
                </a:cubicBezTo>
                <a:cubicBezTo>
                  <a:pt x="2233136" y="2127437"/>
                  <a:pt x="2238089" y="2122579"/>
                  <a:pt x="2235327" y="2117340"/>
                </a:cubicBezTo>
                <a:cubicBezTo>
                  <a:pt x="2216087" y="2098766"/>
                  <a:pt x="2178463" y="2082574"/>
                  <a:pt x="2148269" y="2075144"/>
                </a:cubicBezTo>
                <a:cubicBezTo>
                  <a:pt x="2153984" y="2057714"/>
                  <a:pt x="2160556" y="2058856"/>
                  <a:pt x="2175034" y="2056380"/>
                </a:cubicBezTo>
                <a:cubicBezTo>
                  <a:pt x="2185607" y="2054570"/>
                  <a:pt x="2203704" y="2057904"/>
                  <a:pt x="2211515" y="2049998"/>
                </a:cubicBezTo>
                <a:cubicBezTo>
                  <a:pt x="2220659" y="2040664"/>
                  <a:pt x="2215134" y="2027329"/>
                  <a:pt x="2218182" y="2015422"/>
                </a:cubicBezTo>
                <a:cubicBezTo>
                  <a:pt x="2219706" y="2009612"/>
                  <a:pt x="2226564" y="2003992"/>
                  <a:pt x="2229136" y="1996087"/>
                </a:cubicBezTo>
                <a:cubicBezTo>
                  <a:pt x="2231708" y="1988086"/>
                  <a:pt x="2230088" y="1976560"/>
                  <a:pt x="2232374" y="1965035"/>
                </a:cubicBezTo>
                <a:cubicBezTo>
                  <a:pt x="2238280" y="1935698"/>
                  <a:pt x="2252567" y="1911600"/>
                  <a:pt x="2234089" y="1896836"/>
                </a:cubicBezTo>
                <a:cubicBezTo>
                  <a:pt x="2239137" y="1894264"/>
                  <a:pt x="2243519" y="1890454"/>
                  <a:pt x="2247138" y="1885025"/>
                </a:cubicBezTo>
                <a:cubicBezTo>
                  <a:pt x="2242376" y="1877024"/>
                  <a:pt x="2243042" y="1868166"/>
                  <a:pt x="2243138" y="1859212"/>
                </a:cubicBezTo>
                <a:cubicBezTo>
                  <a:pt x="2244471" y="1859022"/>
                  <a:pt x="2245709" y="1858831"/>
                  <a:pt x="2246948" y="1858546"/>
                </a:cubicBezTo>
                <a:cubicBezTo>
                  <a:pt x="2245709" y="1858355"/>
                  <a:pt x="2244376" y="1858165"/>
                  <a:pt x="2243138" y="1857879"/>
                </a:cubicBezTo>
                <a:cubicBezTo>
                  <a:pt x="2243138" y="1855021"/>
                  <a:pt x="2243138" y="1852069"/>
                  <a:pt x="2242757" y="1849211"/>
                </a:cubicBezTo>
                <a:cubicBezTo>
                  <a:pt x="2242566" y="1847782"/>
                  <a:pt x="2242280" y="1846258"/>
                  <a:pt x="2242090" y="1844735"/>
                </a:cubicBezTo>
                <a:cubicBezTo>
                  <a:pt x="2243042" y="1844925"/>
                  <a:pt x="2243995" y="1845020"/>
                  <a:pt x="2244947" y="1845020"/>
                </a:cubicBezTo>
                <a:cubicBezTo>
                  <a:pt x="2243900" y="1844639"/>
                  <a:pt x="2242852" y="1844163"/>
                  <a:pt x="2241899" y="1843591"/>
                </a:cubicBezTo>
                <a:cubicBezTo>
                  <a:pt x="2241614" y="1842163"/>
                  <a:pt x="2241328" y="1840734"/>
                  <a:pt x="2241042" y="1839305"/>
                </a:cubicBezTo>
                <a:cubicBezTo>
                  <a:pt x="2243804" y="1840639"/>
                  <a:pt x="2246567" y="1841496"/>
                  <a:pt x="2249615" y="1841686"/>
                </a:cubicBezTo>
                <a:cubicBezTo>
                  <a:pt x="2245709" y="1840067"/>
                  <a:pt x="2242661" y="1837495"/>
                  <a:pt x="2239994" y="1834638"/>
                </a:cubicBezTo>
                <a:cubicBezTo>
                  <a:pt x="2239518" y="1832542"/>
                  <a:pt x="2238947" y="1830542"/>
                  <a:pt x="2238470" y="1828447"/>
                </a:cubicBezTo>
                <a:cubicBezTo>
                  <a:pt x="2239042" y="1829114"/>
                  <a:pt x="2239709" y="1829685"/>
                  <a:pt x="2240471" y="1830066"/>
                </a:cubicBezTo>
                <a:cubicBezTo>
                  <a:pt x="2245233" y="1834924"/>
                  <a:pt x="2250186" y="1839877"/>
                  <a:pt x="2255711" y="1844163"/>
                </a:cubicBezTo>
                <a:cubicBezTo>
                  <a:pt x="2250662" y="1836543"/>
                  <a:pt x="2246662" y="1828637"/>
                  <a:pt x="2241518" y="1820922"/>
                </a:cubicBezTo>
                <a:cubicBezTo>
                  <a:pt x="2239518" y="1817779"/>
                  <a:pt x="2237042" y="1814826"/>
                  <a:pt x="2234375" y="1811968"/>
                </a:cubicBezTo>
                <a:cubicBezTo>
                  <a:pt x="2234279" y="1811587"/>
                  <a:pt x="2234184" y="1811302"/>
                  <a:pt x="2234184" y="1811016"/>
                </a:cubicBezTo>
                <a:cubicBezTo>
                  <a:pt x="2241328" y="1818636"/>
                  <a:pt x="2249043" y="1826827"/>
                  <a:pt x="2259521" y="1830161"/>
                </a:cubicBezTo>
                <a:cubicBezTo>
                  <a:pt x="2252186" y="1824732"/>
                  <a:pt x="2247233" y="1817207"/>
                  <a:pt x="2241709" y="1809968"/>
                </a:cubicBezTo>
                <a:cubicBezTo>
                  <a:pt x="2242185" y="1809873"/>
                  <a:pt x="2242852" y="1809873"/>
                  <a:pt x="2243519" y="1809968"/>
                </a:cubicBezTo>
                <a:cubicBezTo>
                  <a:pt x="2247138" y="1812921"/>
                  <a:pt x="2251329" y="1814540"/>
                  <a:pt x="2255615" y="1815397"/>
                </a:cubicBezTo>
                <a:cubicBezTo>
                  <a:pt x="2265998" y="1817112"/>
                  <a:pt x="2274856" y="1813492"/>
                  <a:pt x="2283428" y="1810635"/>
                </a:cubicBezTo>
                <a:cubicBezTo>
                  <a:pt x="2274284" y="1810635"/>
                  <a:pt x="2264855" y="1811302"/>
                  <a:pt x="2257425" y="1808349"/>
                </a:cubicBezTo>
                <a:cubicBezTo>
                  <a:pt x="2253901" y="1807015"/>
                  <a:pt x="2250472" y="1804634"/>
                  <a:pt x="2248472" y="1801967"/>
                </a:cubicBezTo>
                <a:cubicBezTo>
                  <a:pt x="2247233" y="1800253"/>
                  <a:pt x="2246090" y="1798157"/>
                  <a:pt x="2245043" y="1795776"/>
                </a:cubicBezTo>
                <a:cubicBezTo>
                  <a:pt x="2245995" y="1796443"/>
                  <a:pt x="2246948" y="1797014"/>
                  <a:pt x="2247900" y="1797681"/>
                </a:cubicBezTo>
                <a:cubicBezTo>
                  <a:pt x="2253996" y="1801396"/>
                  <a:pt x="2261426" y="1804444"/>
                  <a:pt x="2269046" y="1803967"/>
                </a:cubicBezTo>
                <a:cubicBezTo>
                  <a:pt x="2276666" y="1803586"/>
                  <a:pt x="2283047" y="1799872"/>
                  <a:pt x="2288096" y="1795490"/>
                </a:cubicBezTo>
                <a:cubicBezTo>
                  <a:pt x="2281904" y="1797967"/>
                  <a:pt x="2275237" y="1799205"/>
                  <a:pt x="2269522" y="1797871"/>
                </a:cubicBezTo>
                <a:cubicBezTo>
                  <a:pt x="2263712" y="1796633"/>
                  <a:pt x="2258854" y="1793299"/>
                  <a:pt x="2254377" y="1789204"/>
                </a:cubicBezTo>
                <a:cubicBezTo>
                  <a:pt x="2253425" y="1788156"/>
                  <a:pt x="2252472" y="1787299"/>
                  <a:pt x="2251424" y="1786441"/>
                </a:cubicBezTo>
                <a:cubicBezTo>
                  <a:pt x="2247805" y="1782917"/>
                  <a:pt x="2244376" y="1779012"/>
                  <a:pt x="2240661" y="1775107"/>
                </a:cubicBezTo>
                <a:cubicBezTo>
                  <a:pt x="2240756" y="1775107"/>
                  <a:pt x="2240852" y="1775107"/>
                  <a:pt x="2241042" y="1775107"/>
                </a:cubicBezTo>
                <a:cubicBezTo>
                  <a:pt x="2242947" y="1776154"/>
                  <a:pt x="2244947" y="1777202"/>
                  <a:pt x="2246852" y="1778155"/>
                </a:cubicBezTo>
                <a:cubicBezTo>
                  <a:pt x="2248091" y="1779393"/>
                  <a:pt x="2249138" y="1780822"/>
                  <a:pt x="2249710" y="1781965"/>
                </a:cubicBezTo>
                <a:cubicBezTo>
                  <a:pt x="2251329" y="1782250"/>
                  <a:pt x="2252853" y="1782536"/>
                  <a:pt x="2254472" y="1782917"/>
                </a:cubicBezTo>
                <a:cubicBezTo>
                  <a:pt x="2257711" y="1785108"/>
                  <a:pt x="2261045" y="1787299"/>
                  <a:pt x="2264474" y="1789299"/>
                </a:cubicBezTo>
                <a:cubicBezTo>
                  <a:pt x="2270189" y="1792537"/>
                  <a:pt x="2277428" y="1795871"/>
                  <a:pt x="2284095" y="1793871"/>
                </a:cubicBezTo>
                <a:cubicBezTo>
                  <a:pt x="2277332" y="1793490"/>
                  <a:pt x="2272665" y="1788823"/>
                  <a:pt x="2268093" y="1784536"/>
                </a:cubicBezTo>
                <a:cubicBezTo>
                  <a:pt x="2265521" y="1781965"/>
                  <a:pt x="2263045" y="1779202"/>
                  <a:pt x="2260378" y="1776535"/>
                </a:cubicBezTo>
                <a:cubicBezTo>
                  <a:pt x="2263331" y="1777678"/>
                  <a:pt x="2266379" y="1778536"/>
                  <a:pt x="2269522" y="1778821"/>
                </a:cubicBezTo>
                <a:cubicBezTo>
                  <a:pt x="2277237" y="1779679"/>
                  <a:pt x="2284762" y="1776345"/>
                  <a:pt x="2289143" y="1771011"/>
                </a:cubicBezTo>
                <a:cubicBezTo>
                  <a:pt x="2283143" y="1774535"/>
                  <a:pt x="2276380" y="1775011"/>
                  <a:pt x="2270855" y="1772725"/>
                </a:cubicBezTo>
                <a:cubicBezTo>
                  <a:pt x="2265236" y="1770630"/>
                  <a:pt x="2260473" y="1766534"/>
                  <a:pt x="2256187" y="1762057"/>
                </a:cubicBezTo>
                <a:cubicBezTo>
                  <a:pt x="2253806" y="1759676"/>
                  <a:pt x="2252758" y="1757676"/>
                  <a:pt x="2249710" y="1754533"/>
                </a:cubicBezTo>
                <a:cubicBezTo>
                  <a:pt x="2247519" y="1752151"/>
                  <a:pt x="2245424" y="1749675"/>
                  <a:pt x="2243233" y="1747103"/>
                </a:cubicBezTo>
                <a:cubicBezTo>
                  <a:pt x="2238947" y="1742055"/>
                  <a:pt x="2233613" y="1736245"/>
                  <a:pt x="2226374" y="1732244"/>
                </a:cubicBezTo>
                <a:cubicBezTo>
                  <a:pt x="2223135" y="1730435"/>
                  <a:pt x="2219611" y="1729101"/>
                  <a:pt x="2216182" y="1728148"/>
                </a:cubicBezTo>
                <a:cubicBezTo>
                  <a:pt x="2226945" y="1723005"/>
                  <a:pt x="2237042" y="1717385"/>
                  <a:pt x="2249424" y="1717385"/>
                </a:cubicBezTo>
                <a:cubicBezTo>
                  <a:pt x="2238851" y="1713480"/>
                  <a:pt x="2227136" y="1716147"/>
                  <a:pt x="2216944" y="1720147"/>
                </a:cubicBezTo>
                <a:cubicBezTo>
                  <a:pt x="2213610" y="1719290"/>
                  <a:pt x="2209705" y="1719481"/>
                  <a:pt x="2207038" y="1717576"/>
                </a:cubicBezTo>
                <a:cubicBezTo>
                  <a:pt x="2209324" y="1717290"/>
                  <a:pt x="2211705" y="1716909"/>
                  <a:pt x="2213991" y="1716433"/>
                </a:cubicBezTo>
                <a:cubicBezTo>
                  <a:pt x="2221325" y="1714814"/>
                  <a:pt x="2229136" y="1711765"/>
                  <a:pt x="2233803" y="1705860"/>
                </a:cubicBezTo>
                <a:cubicBezTo>
                  <a:pt x="2229612" y="1708241"/>
                  <a:pt x="2225326" y="1709479"/>
                  <a:pt x="2220849" y="1710051"/>
                </a:cubicBezTo>
                <a:cubicBezTo>
                  <a:pt x="2220849" y="1709860"/>
                  <a:pt x="2220944" y="1709575"/>
                  <a:pt x="2220944" y="1709384"/>
                </a:cubicBezTo>
                <a:cubicBezTo>
                  <a:pt x="2209514" y="1710527"/>
                  <a:pt x="2199704" y="1710622"/>
                  <a:pt x="2188655" y="1707765"/>
                </a:cubicBezTo>
                <a:cubicBezTo>
                  <a:pt x="2172462" y="1703574"/>
                  <a:pt x="2199037" y="1699954"/>
                  <a:pt x="2201323" y="1698716"/>
                </a:cubicBezTo>
                <a:cubicBezTo>
                  <a:pt x="2200847" y="1697954"/>
                  <a:pt x="2200180" y="1697478"/>
                  <a:pt x="2199513" y="1697287"/>
                </a:cubicBezTo>
                <a:cubicBezTo>
                  <a:pt x="2200656" y="1696716"/>
                  <a:pt x="2201704" y="1696049"/>
                  <a:pt x="2202656" y="1695287"/>
                </a:cubicBezTo>
                <a:cubicBezTo>
                  <a:pt x="2206847" y="1692144"/>
                  <a:pt x="2209895" y="1688143"/>
                  <a:pt x="2212372" y="1684048"/>
                </a:cubicBezTo>
                <a:cubicBezTo>
                  <a:pt x="2204942" y="1690429"/>
                  <a:pt x="2196275" y="1694335"/>
                  <a:pt x="2187988" y="1692430"/>
                </a:cubicBezTo>
                <a:cubicBezTo>
                  <a:pt x="2179892" y="1691096"/>
                  <a:pt x="2169700" y="1685953"/>
                  <a:pt x="2157984" y="1689096"/>
                </a:cubicBezTo>
                <a:cubicBezTo>
                  <a:pt x="2156746" y="1689477"/>
                  <a:pt x="2155603" y="1689858"/>
                  <a:pt x="2154460" y="1690239"/>
                </a:cubicBezTo>
                <a:cubicBezTo>
                  <a:pt x="2152936" y="1689382"/>
                  <a:pt x="2151507" y="1688620"/>
                  <a:pt x="2149983" y="1688143"/>
                </a:cubicBezTo>
                <a:cubicBezTo>
                  <a:pt x="2150364" y="1686905"/>
                  <a:pt x="2151126" y="1686048"/>
                  <a:pt x="2152174" y="1685476"/>
                </a:cubicBezTo>
                <a:cubicBezTo>
                  <a:pt x="2153317" y="1685095"/>
                  <a:pt x="2154460" y="1684714"/>
                  <a:pt x="2155603" y="1684333"/>
                </a:cubicBezTo>
                <a:cubicBezTo>
                  <a:pt x="2158937" y="1683952"/>
                  <a:pt x="2162937" y="1684714"/>
                  <a:pt x="2165318" y="1685286"/>
                </a:cubicBezTo>
                <a:cubicBezTo>
                  <a:pt x="2165223" y="1684429"/>
                  <a:pt x="2163699" y="1683381"/>
                  <a:pt x="2162556" y="1682238"/>
                </a:cubicBezTo>
                <a:cubicBezTo>
                  <a:pt x="2169605" y="1680142"/>
                  <a:pt x="2176844" y="1677666"/>
                  <a:pt x="2183225" y="1673570"/>
                </a:cubicBezTo>
                <a:cubicBezTo>
                  <a:pt x="2177034" y="1675094"/>
                  <a:pt x="2170652" y="1675570"/>
                  <a:pt x="2164175" y="1676142"/>
                </a:cubicBezTo>
                <a:cubicBezTo>
                  <a:pt x="2164175" y="1676142"/>
                  <a:pt x="2164271" y="1676047"/>
                  <a:pt x="2164271" y="1676047"/>
                </a:cubicBezTo>
                <a:cubicBezTo>
                  <a:pt x="2170367" y="1673189"/>
                  <a:pt x="2176367" y="1668617"/>
                  <a:pt x="2178463" y="1662235"/>
                </a:cubicBezTo>
                <a:cubicBezTo>
                  <a:pt x="2174367" y="1667093"/>
                  <a:pt x="2169319" y="1669284"/>
                  <a:pt x="2163699" y="1670713"/>
                </a:cubicBezTo>
                <a:cubicBezTo>
                  <a:pt x="2161699" y="1670427"/>
                  <a:pt x="2161699" y="1668522"/>
                  <a:pt x="2162175" y="1665950"/>
                </a:cubicBezTo>
                <a:cubicBezTo>
                  <a:pt x="2159127" y="1666903"/>
                  <a:pt x="2155031" y="1667855"/>
                  <a:pt x="2150745" y="1668522"/>
                </a:cubicBezTo>
                <a:cubicBezTo>
                  <a:pt x="2157889" y="1664140"/>
                  <a:pt x="2163985" y="1658044"/>
                  <a:pt x="2166747" y="1650424"/>
                </a:cubicBezTo>
                <a:cubicBezTo>
                  <a:pt x="2159032" y="1659568"/>
                  <a:pt x="2148173" y="1662997"/>
                  <a:pt x="2137410" y="1664617"/>
                </a:cubicBezTo>
                <a:cubicBezTo>
                  <a:pt x="2134743" y="1664998"/>
                  <a:pt x="2132076" y="1665188"/>
                  <a:pt x="2129409" y="1665474"/>
                </a:cubicBezTo>
                <a:cubicBezTo>
                  <a:pt x="2130743" y="1657378"/>
                  <a:pt x="2130552" y="1648329"/>
                  <a:pt x="2123694" y="1645948"/>
                </a:cubicBezTo>
                <a:cubicBezTo>
                  <a:pt x="2118741" y="1644233"/>
                  <a:pt x="2107311" y="1655092"/>
                  <a:pt x="2098834" y="1664998"/>
                </a:cubicBezTo>
                <a:cubicBezTo>
                  <a:pt x="2097786" y="1664236"/>
                  <a:pt x="2097786" y="1662331"/>
                  <a:pt x="2095976" y="1662331"/>
                </a:cubicBezTo>
                <a:cubicBezTo>
                  <a:pt x="2087023" y="1662997"/>
                  <a:pt x="2078831" y="1664998"/>
                  <a:pt x="2070068" y="1663093"/>
                </a:cubicBezTo>
                <a:cubicBezTo>
                  <a:pt x="2063687" y="1661664"/>
                  <a:pt x="2054543" y="1659568"/>
                  <a:pt x="2048637" y="1663283"/>
                </a:cubicBezTo>
                <a:cubicBezTo>
                  <a:pt x="2045684" y="1665188"/>
                  <a:pt x="2042922" y="1666331"/>
                  <a:pt x="2039303" y="1666045"/>
                </a:cubicBezTo>
                <a:cubicBezTo>
                  <a:pt x="2036255" y="1665950"/>
                  <a:pt x="2037112" y="1669093"/>
                  <a:pt x="2035207" y="1670236"/>
                </a:cubicBezTo>
                <a:cubicBezTo>
                  <a:pt x="2031016" y="1670427"/>
                  <a:pt x="2026825" y="1670522"/>
                  <a:pt x="2023015" y="1669379"/>
                </a:cubicBezTo>
                <a:cubicBezTo>
                  <a:pt x="2022824" y="1669284"/>
                  <a:pt x="2022634" y="1669189"/>
                  <a:pt x="2022443" y="1668998"/>
                </a:cubicBezTo>
                <a:cubicBezTo>
                  <a:pt x="2022348" y="1669093"/>
                  <a:pt x="2022253" y="1669093"/>
                  <a:pt x="2022253" y="1669093"/>
                </a:cubicBezTo>
                <a:cubicBezTo>
                  <a:pt x="2020538" y="1668427"/>
                  <a:pt x="2018919" y="1667569"/>
                  <a:pt x="2017395" y="1666331"/>
                </a:cubicBezTo>
                <a:cubicBezTo>
                  <a:pt x="2018252" y="1667760"/>
                  <a:pt x="2019395" y="1668998"/>
                  <a:pt x="2020729" y="1670141"/>
                </a:cubicBezTo>
                <a:cubicBezTo>
                  <a:pt x="2018919" y="1671760"/>
                  <a:pt x="2018062" y="1674142"/>
                  <a:pt x="2016538" y="1676047"/>
                </a:cubicBezTo>
                <a:cubicBezTo>
                  <a:pt x="2013490" y="1676428"/>
                  <a:pt x="2011299" y="1678142"/>
                  <a:pt x="2009013" y="1679952"/>
                </a:cubicBezTo>
                <a:cubicBezTo>
                  <a:pt x="2007870" y="1680809"/>
                  <a:pt x="2006632" y="1681571"/>
                  <a:pt x="2005298" y="1682047"/>
                </a:cubicBezTo>
                <a:cubicBezTo>
                  <a:pt x="2003108" y="1681762"/>
                  <a:pt x="2001012" y="1681000"/>
                  <a:pt x="1998821" y="1679666"/>
                </a:cubicBezTo>
                <a:cubicBezTo>
                  <a:pt x="1999583" y="1680619"/>
                  <a:pt x="2000536" y="1681476"/>
                  <a:pt x="2001488" y="1682238"/>
                </a:cubicBezTo>
                <a:cubicBezTo>
                  <a:pt x="2001488" y="1684619"/>
                  <a:pt x="2000441" y="1686619"/>
                  <a:pt x="1998726" y="1688239"/>
                </a:cubicBezTo>
                <a:cubicBezTo>
                  <a:pt x="1996059" y="1690906"/>
                  <a:pt x="1993487" y="1693001"/>
                  <a:pt x="1992916" y="1696144"/>
                </a:cubicBezTo>
                <a:cubicBezTo>
                  <a:pt x="1988344" y="1697287"/>
                  <a:pt x="1983867" y="1699097"/>
                  <a:pt x="1979962" y="1701574"/>
                </a:cubicBezTo>
                <a:cubicBezTo>
                  <a:pt x="1968722" y="1708717"/>
                  <a:pt x="1961864" y="1719862"/>
                  <a:pt x="1957769" y="1730720"/>
                </a:cubicBezTo>
                <a:cubicBezTo>
                  <a:pt x="1955006" y="1728529"/>
                  <a:pt x="1952149" y="1726624"/>
                  <a:pt x="1947482" y="1727101"/>
                </a:cubicBezTo>
                <a:cubicBezTo>
                  <a:pt x="1934432" y="1728529"/>
                  <a:pt x="1921193" y="1747294"/>
                  <a:pt x="1913858" y="1763391"/>
                </a:cubicBezTo>
                <a:cubicBezTo>
                  <a:pt x="1895189" y="1804253"/>
                  <a:pt x="1884617" y="1865213"/>
                  <a:pt x="1882140" y="1894931"/>
                </a:cubicBezTo>
                <a:cubicBezTo>
                  <a:pt x="1855946" y="1890169"/>
                  <a:pt x="1862709" y="1908933"/>
                  <a:pt x="1854518" y="1927507"/>
                </a:cubicBezTo>
                <a:cubicBezTo>
                  <a:pt x="1852613" y="1931888"/>
                  <a:pt x="1849850" y="1936079"/>
                  <a:pt x="1846707" y="1940270"/>
                </a:cubicBezTo>
                <a:cubicBezTo>
                  <a:pt x="1841468" y="1936270"/>
                  <a:pt x="1836420" y="1932364"/>
                  <a:pt x="1831848" y="1928173"/>
                </a:cubicBezTo>
                <a:cubicBezTo>
                  <a:pt x="1821561" y="1918839"/>
                  <a:pt x="1812417" y="1911695"/>
                  <a:pt x="1804130" y="1900741"/>
                </a:cubicBezTo>
                <a:cubicBezTo>
                  <a:pt x="1797082" y="1891502"/>
                  <a:pt x="1791557" y="1877881"/>
                  <a:pt x="1783937" y="1871214"/>
                </a:cubicBezTo>
                <a:cubicBezTo>
                  <a:pt x="1781461" y="1869023"/>
                  <a:pt x="1772222" y="1865308"/>
                  <a:pt x="1766602" y="1860927"/>
                </a:cubicBezTo>
                <a:cubicBezTo>
                  <a:pt x="1762030" y="1857403"/>
                  <a:pt x="1757267" y="1851688"/>
                  <a:pt x="1754124" y="1849973"/>
                </a:cubicBezTo>
                <a:cubicBezTo>
                  <a:pt x="1748885" y="1847116"/>
                  <a:pt x="1739456" y="1848830"/>
                  <a:pt x="1733741" y="1845782"/>
                </a:cubicBezTo>
                <a:cubicBezTo>
                  <a:pt x="1738503" y="1834733"/>
                  <a:pt x="1743456" y="1823779"/>
                  <a:pt x="1749457" y="1813397"/>
                </a:cubicBezTo>
                <a:cubicBezTo>
                  <a:pt x="1764506" y="1787680"/>
                  <a:pt x="1784604" y="1777488"/>
                  <a:pt x="1802320" y="1760914"/>
                </a:cubicBezTo>
                <a:cubicBezTo>
                  <a:pt x="1822037" y="1742341"/>
                  <a:pt x="1837944" y="1726434"/>
                  <a:pt x="1855565" y="1703193"/>
                </a:cubicBezTo>
                <a:cubicBezTo>
                  <a:pt x="1862519" y="1693954"/>
                  <a:pt x="1866614" y="1683381"/>
                  <a:pt x="1872520" y="1675666"/>
                </a:cubicBezTo>
                <a:cubicBezTo>
                  <a:pt x="1880140" y="1665760"/>
                  <a:pt x="1892808" y="1657092"/>
                  <a:pt x="1902809" y="1646519"/>
                </a:cubicBezTo>
                <a:cubicBezTo>
                  <a:pt x="1932813" y="1615277"/>
                  <a:pt x="1965579" y="1584702"/>
                  <a:pt x="1993868" y="1559080"/>
                </a:cubicBezTo>
                <a:cubicBezTo>
                  <a:pt x="2008823" y="1545554"/>
                  <a:pt x="2022443" y="1516408"/>
                  <a:pt x="2033778" y="1493833"/>
                </a:cubicBezTo>
                <a:cubicBezTo>
                  <a:pt x="2058734" y="1444208"/>
                  <a:pt x="2079784" y="1392964"/>
                  <a:pt x="2099310" y="1341243"/>
                </a:cubicBezTo>
                <a:cubicBezTo>
                  <a:pt x="2108930" y="1315621"/>
                  <a:pt x="2115693" y="1288284"/>
                  <a:pt x="2127885" y="1264090"/>
                </a:cubicBezTo>
                <a:cubicBezTo>
                  <a:pt x="2134076" y="1251994"/>
                  <a:pt x="2142363" y="1243802"/>
                  <a:pt x="2149602" y="1229515"/>
                </a:cubicBezTo>
                <a:cubicBezTo>
                  <a:pt x="2160270" y="1208560"/>
                  <a:pt x="2164937" y="1190081"/>
                  <a:pt x="2177225" y="1171984"/>
                </a:cubicBezTo>
                <a:cubicBezTo>
                  <a:pt x="2189988" y="1153219"/>
                  <a:pt x="2211705" y="1134455"/>
                  <a:pt x="2225135" y="1113786"/>
                </a:cubicBezTo>
                <a:cubicBezTo>
                  <a:pt x="2230088" y="1106166"/>
                  <a:pt x="2234946" y="1096069"/>
                  <a:pt x="2239899" y="1087211"/>
                </a:cubicBezTo>
                <a:cubicBezTo>
                  <a:pt x="2245233" y="1077591"/>
                  <a:pt x="2254187" y="1065113"/>
                  <a:pt x="2255330" y="1059112"/>
                </a:cubicBezTo>
                <a:cubicBezTo>
                  <a:pt x="2256473" y="1052635"/>
                  <a:pt x="2245138" y="1029871"/>
                  <a:pt x="2240852" y="1023965"/>
                </a:cubicBezTo>
                <a:cubicBezTo>
                  <a:pt x="2238280" y="1020346"/>
                  <a:pt x="2232565" y="1018155"/>
                  <a:pt x="2230374" y="1014154"/>
                </a:cubicBezTo>
                <a:cubicBezTo>
                  <a:pt x="2227898" y="1009582"/>
                  <a:pt x="2229612" y="1004058"/>
                  <a:pt x="2227136" y="1000057"/>
                </a:cubicBezTo>
                <a:cubicBezTo>
                  <a:pt x="2225326" y="997200"/>
                  <a:pt x="2219516" y="992914"/>
                  <a:pt x="2215801" y="988056"/>
                </a:cubicBezTo>
                <a:cubicBezTo>
                  <a:pt x="2207895" y="977578"/>
                  <a:pt x="2205895" y="970149"/>
                  <a:pt x="2191417" y="972435"/>
                </a:cubicBezTo>
                <a:cubicBezTo>
                  <a:pt x="2185607" y="956909"/>
                  <a:pt x="2162937" y="954623"/>
                  <a:pt x="2158651" y="976912"/>
                </a:cubicBezTo>
                <a:cubicBezTo>
                  <a:pt x="2151126" y="956242"/>
                  <a:pt x="2133505" y="969768"/>
                  <a:pt x="2123408" y="978531"/>
                </a:cubicBezTo>
                <a:cubicBezTo>
                  <a:pt x="2108264" y="991675"/>
                  <a:pt x="2089214" y="1030918"/>
                  <a:pt x="2081784" y="1052064"/>
                </a:cubicBezTo>
                <a:cubicBezTo>
                  <a:pt x="2066258" y="1096069"/>
                  <a:pt x="2093595" y="1117310"/>
                  <a:pt x="2080832" y="1158934"/>
                </a:cubicBezTo>
                <a:cubicBezTo>
                  <a:pt x="2062258" y="1219228"/>
                  <a:pt x="2022158" y="1277330"/>
                  <a:pt x="1984439" y="1333147"/>
                </a:cubicBezTo>
                <a:cubicBezTo>
                  <a:pt x="1967389" y="1358483"/>
                  <a:pt x="1948910" y="1382677"/>
                  <a:pt x="1932527" y="1409632"/>
                </a:cubicBezTo>
                <a:cubicBezTo>
                  <a:pt x="1915573" y="1437445"/>
                  <a:pt x="1899666" y="1476307"/>
                  <a:pt x="1881759" y="1492024"/>
                </a:cubicBezTo>
                <a:cubicBezTo>
                  <a:pt x="1869281" y="1502977"/>
                  <a:pt x="1841373" y="1507931"/>
                  <a:pt x="1822514" y="1516408"/>
                </a:cubicBezTo>
                <a:cubicBezTo>
                  <a:pt x="1802130" y="1525552"/>
                  <a:pt x="1781461" y="1535648"/>
                  <a:pt x="1765078" y="1545173"/>
                </a:cubicBezTo>
                <a:cubicBezTo>
                  <a:pt x="1736027" y="1562032"/>
                  <a:pt x="1708976" y="1579177"/>
                  <a:pt x="1679353" y="1589369"/>
                </a:cubicBezTo>
                <a:cubicBezTo>
                  <a:pt x="1669352" y="1592798"/>
                  <a:pt x="1656683" y="1595179"/>
                  <a:pt x="1647730" y="1599847"/>
                </a:cubicBezTo>
                <a:cubicBezTo>
                  <a:pt x="1640395" y="1603657"/>
                  <a:pt x="1633538" y="1612420"/>
                  <a:pt x="1625632" y="1617944"/>
                </a:cubicBezTo>
                <a:cubicBezTo>
                  <a:pt x="1617631" y="1623564"/>
                  <a:pt x="1609916" y="1628612"/>
                  <a:pt x="1602677" y="1633756"/>
                </a:cubicBezTo>
                <a:cubicBezTo>
                  <a:pt x="1602010" y="1634232"/>
                  <a:pt x="1601248" y="1634708"/>
                  <a:pt x="1600581" y="1635185"/>
                </a:cubicBezTo>
                <a:cubicBezTo>
                  <a:pt x="1600391" y="1634899"/>
                  <a:pt x="1600200" y="1634518"/>
                  <a:pt x="1599914" y="1634232"/>
                </a:cubicBezTo>
                <a:cubicBezTo>
                  <a:pt x="1575149" y="1601656"/>
                  <a:pt x="1553051" y="1569462"/>
                  <a:pt x="1531811" y="1533934"/>
                </a:cubicBezTo>
                <a:cubicBezTo>
                  <a:pt x="1527239" y="1526314"/>
                  <a:pt x="1523238" y="1519265"/>
                  <a:pt x="1519619" y="1512407"/>
                </a:cubicBezTo>
                <a:cubicBezTo>
                  <a:pt x="1519619" y="1512217"/>
                  <a:pt x="1519619" y="1512026"/>
                  <a:pt x="1519714" y="1511836"/>
                </a:cubicBezTo>
                <a:cubicBezTo>
                  <a:pt x="1521619" y="1502692"/>
                  <a:pt x="1526286" y="1494214"/>
                  <a:pt x="1528667" y="1485166"/>
                </a:cubicBezTo>
                <a:cubicBezTo>
                  <a:pt x="1530953" y="1476403"/>
                  <a:pt x="1532287" y="1467449"/>
                  <a:pt x="1532763" y="1458496"/>
                </a:cubicBezTo>
                <a:cubicBezTo>
                  <a:pt x="1528477" y="1442208"/>
                  <a:pt x="1533906" y="1422015"/>
                  <a:pt x="1522000" y="1408108"/>
                </a:cubicBezTo>
                <a:cubicBezTo>
                  <a:pt x="1521238" y="1407251"/>
                  <a:pt x="1520666" y="1406203"/>
                  <a:pt x="1519999" y="1405346"/>
                </a:cubicBezTo>
                <a:cubicBezTo>
                  <a:pt x="1533811" y="1383629"/>
                  <a:pt x="1547813" y="1361912"/>
                  <a:pt x="1562291" y="1340671"/>
                </a:cubicBezTo>
                <a:cubicBezTo>
                  <a:pt x="1585055" y="1307048"/>
                  <a:pt x="1607915" y="1271044"/>
                  <a:pt x="1632490" y="1244564"/>
                </a:cubicBezTo>
                <a:cubicBezTo>
                  <a:pt x="1646587" y="1229324"/>
                  <a:pt x="1676019" y="1219132"/>
                  <a:pt x="1695545" y="1204464"/>
                </a:cubicBezTo>
                <a:cubicBezTo>
                  <a:pt x="1715072" y="1189795"/>
                  <a:pt x="1732693" y="1171888"/>
                  <a:pt x="1750790" y="1158077"/>
                </a:cubicBezTo>
                <a:cubicBezTo>
                  <a:pt x="1770221" y="1143313"/>
                  <a:pt x="1788795" y="1128073"/>
                  <a:pt x="1808607" y="1115310"/>
                </a:cubicBezTo>
                <a:cubicBezTo>
                  <a:pt x="1827657" y="1103023"/>
                  <a:pt x="1854422" y="1093688"/>
                  <a:pt x="1861185" y="1069780"/>
                </a:cubicBezTo>
                <a:cubicBezTo>
                  <a:pt x="1843373" y="1055779"/>
                  <a:pt x="1823561" y="1073305"/>
                  <a:pt x="1808321" y="1081972"/>
                </a:cubicBezTo>
                <a:cubicBezTo>
                  <a:pt x="1790986" y="1091783"/>
                  <a:pt x="1774698" y="1103594"/>
                  <a:pt x="1759458" y="1111786"/>
                </a:cubicBezTo>
                <a:cubicBezTo>
                  <a:pt x="1760696" y="1088640"/>
                  <a:pt x="1781842" y="1073971"/>
                  <a:pt x="1795653" y="1055398"/>
                </a:cubicBezTo>
                <a:cubicBezTo>
                  <a:pt x="1802225" y="1046539"/>
                  <a:pt x="1806321" y="1035395"/>
                  <a:pt x="1812798" y="1026727"/>
                </a:cubicBezTo>
                <a:cubicBezTo>
                  <a:pt x="1824990" y="1010440"/>
                  <a:pt x="1849945" y="989008"/>
                  <a:pt x="1841849" y="975483"/>
                </a:cubicBezTo>
                <a:cubicBezTo>
                  <a:pt x="1830419" y="956528"/>
                  <a:pt x="1797463" y="1000057"/>
                  <a:pt x="1787652" y="1011297"/>
                </a:cubicBezTo>
                <a:cubicBezTo>
                  <a:pt x="1768126" y="1033966"/>
                  <a:pt x="1756410" y="1053778"/>
                  <a:pt x="1738408" y="1067399"/>
                </a:cubicBezTo>
                <a:cubicBezTo>
                  <a:pt x="1736598" y="1048825"/>
                  <a:pt x="1757363" y="1033585"/>
                  <a:pt x="1770983" y="1013583"/>
                </a:cubicBezTo>
                <a:cubicBezTo>
                  <a:pt x="1777841" y="1003486"/>
                  <a:pt x="1787747" y="986818"/>
                  <a:pt x="1794510" y="977102"/>
                </a:cubicBezTo>
                <a:cubicBezTo>
                  <a:pt x="1808607" y="956719"/>
                  <a:pt x="1826419" y="936811"/>
                  <a:pt x="1812131" y="926524"/>
                </a:cubicBezTo>
                <a:cubicBezTo>
                  <a:pt x="1795082" y="914332"/>
                  <a:pt x="1767745" y="959862"/>
                  <a:pt x="1755077" y="976340"/>
                </a:cubicBezTo>
                <a:cubicBezTo>
                  <a:pt x="1746599" y="987294"/>
                  <a:pt x="1730216" y="1012916"/>
                  <a:pt x="1717262" y="1027394"/>
                </a:cubicBezTo>
                <a:cubicBezTo>
                  <a:pt x="1711357" y="1033966"/>
                  <a:pt x="1710976" y="1039396"/>
                  <a:pt x="1704880" y="1034157"/>
                </a:cubicBezTo>
                <a:cubicBezTo>
                  <a:pt x="1697927" y="1028251"/>
                  <a:pt x="1703642" y="1028442"/>
                  <a:pt x="1709547" y="1021108"/>
                </a:cubicBezTo>
                <a:cubicBezTo>
                  <a:pt x="1718310" y="1010154"/>
                  <a:pt x="1738789" y="988627"/>
                  <a:pt x="1747171" y="978817"/>
                </a:cubicBezTo>
                <a:cubicBezTo>
                  <a:pt x="1761363" y="962243"/>
                  <a:pt x="1788509" y="938335"/>
                  <a:pt x="1785176" y="919000"/>
                </a:cubicBezTo>
                <a:cubicBezTo>
                  <a:pt x="1764506" y="906617"/>
                  <a:pt x="1745742" y="935478"/>
                  <a:pt x="1726597" y="954718"/>
                </a:cubicBezTo>
                <a:cubicBezTo>
                  <a:pt x="1720501" y="960814"/>
                  <a:pt x="1712690" y="965386"/>
                  <a:pt x="1706975" y="971006"/>
                </a:cubicBezTo>
                <a:cubicBezTo>
                  <a:pt x="1697831" y="980150"/>
                  <a:pt x="1691449" y="991961"/>
                  <a:pt x="1682782" y="1000343"/>
                </a:cubicBezTo>
                <a:cubicBezTo>
                  <a:pt x="1673543" y="1009392"/>
                  <a:pt x="1662589" y="1015107"/>
                  <a:pt x="1656112" y="1021774"/>
                </a:cubicBezTo>
                <a:cubicBezTo>
                  <a:pt x="1640586" y="1037586"/>
                  <a:pt x="1630109" y="1062637"/>
                  <a:pt x="1609916" y="1055112"/>
                </a:cubicBezTo>
                <a:cubicBezTo>
                  <a:pt x="1595533" y="1049778"/>
                  <a:pt x="1589818" y="1029299"/>
                  <a:pt x="1583436" y="1016917"/>
                </a:cubicBezTo>
                <a:cubicBezTo>
                  <a:pt x="1581150" y="1012440"/>
                  <a:pt x="1576769" y="1006153"/>
                  <a:pt x="1576673" y="1004534"/>
                </a:cubicBezTo>
                <a:cubicBezTo>
                  <a:pt x="1575340" y="992914"/>
                  <a:pt x="1584960" y="980912"/>
                  <a:pt x="1582579" y="967768"/>
                </a:cubicBezTo>
                <a:cubicBezTo>
                  <a:pt x="1579436" y="950146"/>
                  <a:pt x="1572197" y="939955"/>
                  <a:pt x="1547241" y="933763"/>
                </a:cubicBezTo>
                <a:cubicBezTo>
                  <a:pt x="1540097" y="949956"/>
                  <a:pt x="1548479" y="963291"/>
                  <a:pt x="1548194" y="978531"/>
                </a:cubicBezTo>
                <a:cubicBezTo>
                  <a:pt x="1548098" y="987580"/>
                  <a:pt x="1542479" y="996152"/>
                  <a:pt x="1542383" y="1006534"/>
                </a:cubicBezTo>
                <a:cubicBezTo>
                  <a:pt x="1542383" y="1016726"/>
                  <a:pt x="1550289" y="1033300"/>
                  <a:pt x="1550384" y="1046158"/>
                </a:cubicBezTo>
                <a:cubicBezTo>
                  <a:pt x="1550480" y="1054445"/>
                  <a:pt x="1547241" y="1060446"/>
                  <a:pt x="1548194" y="1067209"/>
                </a:cubicBezTo>
                <a:cubicBezTo>
                  <a:pt x="1549146" y="1073781"/>
                  <a:pt x="1553432" y="1078543"/>
                  <a:pt x="1554004" y="1085782"/>
                </a:cubicBezTo>
                <a:cubicBezTo>
                  <a:pt x="1554861" y="1097212"/>
                  <a:pt x="1551146" y="1113214"/>
                  <a:pt x="1552385" y="1127026"/>
                </a:cubicBezTo>
                <a:cubicBezTo>
                  <a:pt x="1553813" y="1142837"/>
                  <a:pt x="1559243" y="1155601"/>
                  <a:pt x="1556004" y="1166554"/>
                </a:cubicBezTo>
                <a:cubicBezTo>
                  <a:pt x="1550765" y="1184461"/>
                  <a:pt x="1534668" y="1204559"/>
                  <a:pt x="1522571" y="1222085"/>
                </a:cubicBezTo>
                <a:cubicBezTo>
                  <a:pt x="1500092" y="1254375"/>
                  <a:pt x="1474756" y="1282855"/>
                  <a:pt x="1449419" y="1308858"/>
                </a:cubicBezTo>
                <a:cubicBezTo>
                  <a:pt x="1448467" y="1307810"/>
                  <a:pt x="1447419" y="1306858"/>
                  <a:pt x="1446371" y="1305905"/>
                </a:cubicBezTo>
                <a:cubicBezTo>
                  <a:pt x="1445514" y="1300095"/>
                  <a:pt x="1443895" y="1295237"/>
                  <a:pt x="1439037" y="1292189"/>
                </a:cubicBezTo>
                <a:cubicBezTo>
                  <a:pt x="1430845" y="1287046"/>
                  <a:pt x="1423321" y="1287046"/>
                  <a:pt x="1416082" y="1289046"/>
                </a:cubicBezTo>
                <a:cubicBezTo>
                  <a:pt x="1414558" y="1288570"/>
                  <a:pt x="1412653" y="1288189"/>
                  <a:pt x="1410653" y="1287903"/>
                </a:cubicBezTo>
                <a:cubicBezTo>
                  <a:pt x="1400080" y="1271996"/>
                  <a:pt x="1391698" y="1255423"/>
                  <a:pt x="1382744" y="1238754"/>
                </a:cubicBezTo>
                <a:cubicBezTo>
                  <a:pt x="1406176" y="1189510"/>
                  <a:pt x="1433989" y="1141027"/>
                  <a:pt x="1452848" y="1093212"/>
                </a:cubicBezTo>
                <a:cubicBezTo>
                  <a:pt x="1455134" y="1087402"/>
                  <a:pt x="1457325" y="1081687"/>
                  <a:pt x="1459040" y="1075400"/>
                </a:cubicBezTo>
                <a:cubicBezTo>
                  <a:pt x="1464374" y="1056255"/>
                  <a:pt x="1462849" y="1033395"/>
                  <a:pt x="1469898" y="1018345"/>
                </a:cubicBezTo>
                <a:cubicBezTo>
                  <a:pt x="1477423" y="1002248"/>
                  <a:pt x="1493711" y="995866"/>
                  <a:pt x="1475423" y="981388"/>
                </a:cubicBezTo>
                <a:cubicBezTo>
                  <a:pt x="1493520" y="962624"/>
                  <a:pt x="1527620" y="920524"/>
                  <a:pt x="1543717" y="884614"/>
                </a:cubicBezTo>
                <a:cubicBezTo>
                  <a:pt x="1550099" y="870517"/>
                  <a:pt x="1554766" y="850991"/>
                  <a:pt x="1548194" y="841561"/>
                </a:cubicBezTo>
                <a:cubicBezTo>
                  <a:pt x="1543622" y="834989"/>
                  <a:pt x="1536668" y="838323"/>
                  <a:pt x="1531049" y="833751"/>
                </a:cubicBezTo>
                <a:cubicBezTo>
                  <a:pt x="1523524" y="827655"/>
                  <a:pt x="1525334" y="812034"/>
                  <a:pt x="1511903" y="813844"/>
                </a:cubicBezTo>
                <a:cubicBezTo>
                  <a:pt x="1517999" y="797937"/>
                  <a:pt x="1504093" y="776982"/>
                  <a:pt x="1487234" y="789555"/>
                </a:cubicBezTo>
                <a:cubicBezTo>
                  <a:pt x="1482090" y="793365"/>
                  <a:pt x="1483138" y="802128"/>
                  <a:pt x="1474756" y="804604"/>
                </a:cubicBezTo>
                <a:cubicBezTo>
                  <a:pt x="1477994" y="779649"/>
                  <a:pt x="1492091" y="747073"/>
                  <a:pt x="1499711" y="716308"/>
                </a:cubicBezTo>
                <a:cubicBezTo>
                  <a:pt x="1502378" y="705735"/>
                  <a:pt x="1505236" y="681827"/>
                  <a:pt x="1499807" y="678779"/>
                </a:cubicBezTo>
                <a:cubicBezTo>
                  <a:pt x="1489805" y="673159"/>
                  <a:pt x="1477899" y="694305"/>
                  <a:pt x="1476756" y="696496"/>
                </a:cubicBezTo>
                <a:cubicBezTo>
                  <a:pt x="1468565" y="711926"/>
                  <a:pt x="1463802" y="732405"/>
                  <a:pt x="1457420" y="751550"/>
                </a:cubicBezTo>
                <a:cubicBezTo>
                  <a:pt x="1451801" y="768505"/>
                  <a:pt x="1445038" y="806414"/>
                  <a:pt x="1431989" y="807652"/>
                </a:cubicBezTo>
                <a:cubicBezTo>
                  <a:pt x="1416939" y="809081"/>
                  <a:pt x="1412367" y="816415"/>
                  <a:pt x="1401032" y="838704"/>
                </a:cubicBezTo>
                <a:cubicBezTo>
                  <a:pt x="1383125" y="873756"/>
                  <a:pt x="1381792" y="893568"/>
                  <a:pt x="1386459" y="920428"/>
                </a:cubicBezTo>
                <a:cubicBezTo>
                  <a:pt x="1387697" y="927477"/>
                  <a:pt x="1388555" y="940812"/>
                  <a:pt x="1381506" y="951956"/>
                </a:cubicBezTo>
                <a:cubicBezTo>
                  <a:pt x="1376648" y="959671"/>
                  <a:pt x="1369409" y="960433"/>
                  <a:pt x="1365218" y="967101"/>
                </a:cubicBezTo>
                <a:cubicBezTo>
                  <a:pt x="1359694" y="975864"/>
                  <a:pt x="1361313" y="982341"/>
                  <a:pt x="1358456" y="990342"/>
                </a:cubicBezTo>
                <a:cubicBezTo>
                  <a:pt x="1342644" y="1035300"/>
                  <a:pt x="1317212" y="1080734"/>
                  <a:pt x="1288352" y="1120168"/>
                </a:cubicBezTo>
                <a:cubicBezTo>
                  <a:pt x="1274636" y="1138837"/>
                  <a:pt x="1261586" y="1158744"/>
                  <a:pt x="1250728" y="1178270"/>
                </a:cubicBezTo>
                <a:cubicBezTo>
                  <a:pt x="1235297" y="1206083"/>
                  <a:pt x="1224629" y="1235230"/>
                  <a:pt x="1203770" y="1252851"/>
                </a:cubicBezTo>
                <a:cubicBezTo>
                  <a:pt x="1179100" y="1273520"/>
                  <a:pt x="1147286" y="1291046"/>
                  <a:pt x="1116997" y="1307429"/>
                </a:cubicBezTo>
                <a:cubicBezTo>
                  <a:pt x="1084993" y="1324765"/>
                  <a:pt x="1053751" y="1343624"/>
                  <a:pt x="1027557" y="1351435"/>
                </a:cubicBezTo>
                <a:cubicBezTo>
                  <a:pt x="1018985" y="1354006"/>
                  <a:pt x="1009555" y="1355531"/>
                  <a:pt x="999935" y="1357150"/>
                </a:cubicBezTo>
                <a:cubicBezTo>
                  <a:pt x="999173" y="1356673"/>
                  <a:pt x="998506" y="1356102"/>
                  <a:pt x="997649" y="1355626"/>
                </a:cubicBezTo>
                <a:cubicBezTo>
                  <a:pt x="995458" y="1354483"/>
                  <a:pt x="993172" y="1353721"/>
                  <a:pt x="990791" y="1353340"/>
                </a:cubicBezTo>
                <a:cubicBezTo>
                  <a:pt x="991553" y="1348672"/>
                  <a:pt x="992315" y="1344005"/>
                  <a:pt x="993839" y="1341433"/>
                </a:cubicBezTo>
                <a:cubicBezTo>
                  <a:pt x="995934" y="1337814"/>
                  <a:pt x="1000601" y="1336290"/>
                  <a:pt x="1002411" y="1332289"/>
                </a:cubicBezTo>
                <a:cubicBezTo>
                  <a:pt x="1006221" y="1324003"/>
                  <a:pt x="1006983" y="1307810"/>
                  <a:pt x="1008412" y="1294475"/>
                </a:cubicBezTo>
                <a:cubicBezTo>
                  <a:pt x="1009841" y="1281902"/>
                  <a:pt x="1014889" y="1269710"/>
                  <a:pt x="1017365" y="1257899"/>
                </a:cubicBezTo>
                <a:cubicBezTo>
                  <a:pt x="1018604" y="1251708"/>
                  <a:pt x="1017651" y="1243135"/>
                  <a:pt x="1019175" y="1236468"/>
                </a:cubicBezTo>
                <a:cubicBezTo>
                  <a:pt x="1021937" y="1223514"/>
                  <a:pt x="1029653" y="1217418"/>
                  <a:pt x="1021747" y="1205226"/>
                </a:cubicBezTo>
                <a:cubicBezTo>
                  <a:pt x="1032224" y="1193986"/>
                  <a:pt x="1033082" y="1180461"/>
                  <a:pt x="1035749" y="1166078"/>
                </a:cubicBezTo>
                <a:cubicBezTo>
                  <a:pt x="1036415" y="1162459"/>
                  <a:pt x="1038035" y="1158744"/>
                  <a:pt x="1038701" y="1154553"/>
                </a:cubicBezTo>
                <a:cubicBezTo>
                  <a:pt x="1039273" y="1150838"/>
                  <a:pt x="1037082" y="1144742"/>
                  <a:pt x="1037654" y="1142647"/>
                </a:cubicBezTo>
                <a:cubicBezTo>
                  <a:pt x="1040225" y="1134074"/>
                  <a:pt x="1050893" y="1125502"/>
                  <a:pt x="1046798" y="1114929"/>
                </a:cubicBezTo>
                <a:cubicBezTo>
                  <a:pt x="1044988" y="1110262"/>
                  <a:pt x="1040321" y="1106737"/>
                  <a:pt x="1035844" y="1104166"/>
                </a:cubicBezTo>
                <a:cubicBezTo>
                  <a:pt x="1039082" y="1071209"/>
                  <a:pt x="1049941" y="1031109"/>
                  <a:pt x="1066419" y="994628"/>
                </a:cubicBezTo>
                <a:cubicBezTo>
                  <a:pt x="1076135" y="973292"/>
                  <a:pt x="1078897" y="960529"/>
                  <a:pt x="1102328" y="940621"/>
                </a:cubicBezTo>
                <a:cubicBezTo>
                  <a:pt x="1114139" y="930620"/>
                  <a:pt x="1127855" y="920524"/>
                  <a:pt x="1140238" y="910332"/>
                </a:cubicBezTo>
                <a:cubicBezTo>
                  <a:pt x="1152430" y="900235"/>
                  <a:pt x="1164146" y="887948"/>
                  <a:pt x="1175099" y="880804"/>
                </a:cubicBezTo>
                <a:cubicBezTo>
                  <a:pt x="1189958" y="870994"/>
                  <a:pt x="1209199" y="866326"/>
                  <a:pt x="1224629" y="864231"/>
                </a:cubicBezTo>
                <a:cubicBezTo>
                  <a:pt x="1241108" y="861945"/>
                  <a:pt x="1258538" y="864517"/>
                  <a:pt x="1272445" y="856420"/>
                </a:cubicBezTo>
                <a:cubicBezTo>
                  <a:pt x="1258157" y="834989"/>
                  <a:pt x="1241012" y="848134"/>
                  <a:pt x="1225391" y="843657"/>
                </a:cubicBezTo>
                <a:cubicBezTo>
                  <a:pt x="1237298" y="833465"/>
                  <a:pt x="1246156" y="825845"/>
                  <a:pt x="1256729" y="820702"/>
                </a:cubicBezTo>
                <a:cubicBezTo>
                  <a:pt x="1268063" y="815272"/>
                  <a:pt x="1281684" y="816225"/>
                  <a:pt x="1289399" y="805652"/>
                </a:cubicBezTo>
                <a:cubicBezTo>
                  <a:pt x="1279398" y="786602"/>
                  <a:pt x="1258919" y="794413"/>
                  <a:pt x="1243298" y="804795"/>
                </a:cubicBezTo>
                <a:cubicBezTo>
                  <a:pt x="1249775" y="794603"/>
                  <a:pt x="1259110" y="788602"/>
                  <a:pt x="1267968" y="780316"/>
                </a:cubicBezTo>
                <a:cubicBezTo>
                  <a:pt x="1253490" y="760599"/>
                  <a:pt x="1240441" y="778506"/>
                  <a:pt x="1224058" y="788507"/>
                </a:cubicBezTo>
                <a:cubicBezTo>
                  <a:pt x="1213104" y="795175"/>
                  <a:pt x="1195102" y="798413"/>
                  <a:pt x="1186815" y="810986"/>
                </a:cubicBezTo>
                <a:cubicBezTo>
                  <a:pt x="1187863" y="801747"/>
                  <a:pt x="1201674" y="790698"/>
                  <a:pt x="1197959" y="783364"/>
                </a:cubicBezTo>
                <a:cubicBezTo>
                  <a:pt x="1194911" y="777458"/>
                  <a:pt x="1185101" y="777839"/>
                  <a:pt x="1179481" y="780887"/>
                </a:cubicBezTo>
                <a:cubicBezTo>
                  <a:pt x="1167575" y="787364"/>
                  <a:pt x="1169765" y="793841"/>
                  <a:pt x="1165289" y="798413"/>
                </a:cubicBezTo>
                <a:cubicBezTo>
                  <a:pt x="1161479" y="802318"/>
                  <a:pt x="1154430" y="805652"/>
                  <a:pt x="1149572" y="809938"/>
                </a:cubicBezTo>
                <a:cubicBezTo>
                  <a:pt x="1132427" y="825178"/>
                  <a:pt x="1131189" y="833179"/>
                  <a:pt x="1115378" y="842514"/>
                </a:cubicBezTo>
                <a:cubicBezTo>
                  <a:pt x="1103948" y="849277"/>
                  <a:pt x="1096518" y="854420"/>
                  <a:pt x="1084040" y="852706"/>
                </a:cubicBezTo>
                <a:cubicBezTo>
                  <a:pt x="1077087" y="851753"/>
                  <a:pt x="1070134" y="846324"/>
                  <a:pt x="1063085" y="845086"/>
                </a:cubicBezTo>
                <a:cubicBezTo>
                  <a:pt x="1058990" y="844324"/>
                  <a:pt x="1042892" y="846800"/>
                  <a:pt x="1039559" y="845086"/>
                </a:cubicBezTo>
                <a:cubicBezTo>
                  <a:pt x="1034129" y="842419"/>
                  <a:pt x="1031081" y="835180"/>
                  <a:pt x="1026509" y="829084"/>
                </a:cubicBezTo>
                <a:cubicBezTo>
                  <a:pt x="1057466" y="798127"/>
                  <a:pt x="1088041" y="767266"/>
                  <a:pt x="1117568" y="737358"/>
                </a:cubicBezTo>
                <a:cubicBezTo>
                  <a:pt x="1129665" y="725071"/>
                  <a:pt x="1140619" y="709545"/>
                  <a:pt x="1152049" y="700210"/>
                </a:cubicBezTo>
                <a:cubicBezTo>
                  <a:pt x="1162336" y="691828"/>
                  <a:pt x="1182338" y="684685"/>
                  <a:pt x="1190149" y="677160"/>
                </a:cubicBezTo>
                <a:cubicBezTo>
                  <a:pt x="1197864" y="669730"/>
                  <a:pt x="1198055" y="662968"/>
                  <a:pt x="1203770" y="658205"/>
                </a:cubicBezTo>
                <a:cubicBezTo>
                  <a:pt x="1222153" y="642870"/>
                  <a:pt x="1254347" y="636964"/>
                  <a:pt x="1280351" y="622486"/>
                </a:cubicBezTo>
                <a:cubicBezTo>
                  <a:pt x="1308164" y="606961"/>
                  <a:pt x="1333786" y="588482"/>
                  <a:pt x="1357884" y="584672"/>
                </a:cubicBezTo>
                <a:cubicBezTo>
                  <a:pt x="1371600" y="582481"/>
                  <a:pt x="1421225" y="595245"/>
                  <a:pt x="1424273" y="577052"/>
                </a:cubicBezTo>
                <a:cubicBezTo>
                  <a:pt x="1427988" y="554287"/>
                  <a:pt x="1376363" y="555145"/>
                  <a:pt x="1360742" y="550763"/>
                </a:cubicBezTo>
                <a:cubicBezTo>
                  <a:pt x="1374267" y="533237"/>
                  <a:pt x="1394365" y="524855"/>
                  <a:pt x="1407605" y="514092"/>
                </a:cubicBezTo>
                <a:cubicBezTo>
                  <a:pt x="1413034" y="509710"/>
                  <a:pt x="1416463" y="502376"/>
                  <a:pt x="1422368" y="498185"/>
                </a:cubicBezTo>
                <a:cubicBezTo>
                  <a:pt x="1436180" y="488279"/>
                  <a:pt x="1458849" y="487422"/>
                  <a:pt x="1466374" y="467800"/>
                </a:cubicBezTo>
                <a:cubicBezTo>
                  <a:pt x="1422083" y="440464"/>
                  <a:pt x="1396746" y="488184"/>
                  <a:pt x="1368743" y="488946"/>
                </a:cubicBezTo>
                <a:cubicBezTo>
                  <a:pt x="1401985" y="464943"/>
                  <a:pt x="1434179" y="442273"/>
                  <a:pt x="1467803" y="425700"/>
                </a:cubicBezTo>
                <a:cubicBezTo>
                  <a:pt x="1479518" y="419890"/>
                  <a:pt x="1495044" y="417032"/>
                  <a:pt x="1500759" y="402935"/>
                </a:cubicBezTo>
                <a:cubicBezTo>
                  <a:pt x="1473899" y="382266"/>
                  <a:pt x="1441418" y="399030"/>
                  <a:pt x="1415987" y="412270"/>
                </a:cubicBezTo>
                <a:cubicBezTo>
                  <a:pt x="1388078" y="426748"/>
                  <a:pt x="1361789" y="448750"/>
                  <a:pt x="1338644" y="455132"/>
                </a:cubicBezTo>
                <a:cubicBezTo>
                  <a:pt x="1351407" y="436749"/>
                  <a:pt x="1374743" y="430558"/>
                  <a:pt x="1391507" y="416270"/>
                </a:cubicBezTo>
                <a:cubicBezTo>
                  <a:pt x="1398270" y="410460"/>
                  <a:pt x="1401985" y="401792"/>
                  <a:pt x="1408176" y="396172"/>
                </a:cubicBezTo>
                <a:cubicBezTo>
                  <a:pt x="1417701" y="387505"/>
                  <a:pt x="1428274" y="381599"/>
                  <a:pt x="1438085" y="374551"/>
                </a:cubicBezTo>
                <a:cubicBezTo>
                  <a:pt x="1447324" y="367883"/>
                  <a:pt x="1461897" y="360454"/>
                  <a:pt x="1462754" y="347976"/>
                </a:cubicBezTo>
                <a:cubicBezTo>
                  <a:pt x="1440656" y="331974"/>
                  <a:pt x="1424940" y="345690"/>
                  <a:pt x="1408748" y="356167"/>
                </a:cubicBezTo>
                <a:cubicBezTo>
                  <a:pt x="1382363" y="373217"/>
                  <a:pt x="1362170" y="390362"/>
                  <a:pt x="1338834" y="405031"/>
                </a:cubicBezTo>
                <a:cubicBezTo>
                  <a:pt x="1326261" y="412936"/>
                  <a:pt x="1311878" y="416080"/>
                  <a:pt x="1300544" y="422938"/>
                </a:cubicBezTo>
                <a:cubicBezTo>
                  <a:pt x="1281970" y="433987"/>
                  <a:pt x="1271397" y="450941"/>
                  <a:pt x="1250347" y="450465"/>
                </a:cubicBezTo>
                <a:cubicBezTo>
                  <a:pt x="1237869" y="450179"/>
                  <a:pt x="1206341" y="439702"/>
                  <a:pt x="1191006" y="426081"/>
                </a:cubicBezTo>
                <a:cubicBezTo>
                  <a:pt x="1165670" y="403602"/>
                  <a:pt x="1179862" y="353119"/>
                  <a:pt x="1148620" y="336451"/>
                </a:cubicBezTo>
                <a:cubicBezTo>
                  <a:pt x="1135094" y="329307"/>
                  <a:pt x="1119664" y="327021"/>
                  <a:pt x="1112806" y="337879"/>
                </a:cubicBezTo>
                <a:cubicBezTo>
                  <a:pt x="1102900" y="353405"/>
                  <a:pt x="1132523" y="383695"/>
                  <a:pt x="1136714" y="401602"/>
                </a:cubicBezTo>
                <a:cubicBezTo>
                  <a:pt x="1143000" y="428367"/>
                  <a:pt x="1137095" y="486374"/>
                  <a:pt x="1138142" y="520474"/>
                </a:cubicBezTo>
                <a:cubicBezTo>
                  <a:pt x="1138619" y="536476"/>
                  <a:pt x="1142810" y="552097"/>
                  <a:pt x="1139666" y="561431"/>
                </a:cubicBezTo>
                <a:cubicBezTo>
                  <a:pt x="1133856" y="578576"/>
                  <a:pt x="1110329" y="602008"/>
                  <a:pt x="1092708" y="620581"/>
                </a:cubicBezTo>
                <a:cubicBezTo>
                  <a:pt x="1075087" y="639250"/>
                  <a:pt x="1056227" y="655443"/>
                  <a:pt x="1041178" y="667635"/>
                </a:cubicBezTo>
                <a:cubicBezTo>
                  <a:pt x="1006793" y="695353"/>
                  <a:pt x="967931" y="726023"/>
                  <a:pt x="933545" y="749645"/>
                </a:cubicBezTo>
                <a:cubicBezTo>
                  <a:pt x="875252" y="789650"/>
                  <a:pt x="821912" y="825559"/>
                  <a:pt x="773240" y="875756"/>
                </a:cubicBezTo>
                <a:cubicBezTo>
                  <a:pt x="756190" y="893377"/>
                  <a:pt x="741045" y="916523"/>
                  <a:pt x="721900" y="927953"/>
                </a:cubicBezTo>
                <a:cubicBezTo>
                  <a:pt x="695801" y="943574"/>
                  <a:pt x="661035" y="942622"/>
                  <a:pt x="631698" y="954909"/>
                </a:cubicBezTo>
                <a:cubicBezTo>
                  <a:pt x="606362" y="965577"/>
                  <a:pt x="585121" y="979579"/>
                  <a:pt x="559118" y="987389"/>
                </a:cubicBezTo>
                <a:cubicBezTo>
                  <a:pt x="550926" y="961386"/>
                  <a:pt x="539687" y="971482"/>
                  <a:pt x="521780" y="975483"/>
                </a:cubicBezTo>
                <a:cubicBezTo>
                  <a:pt x="511207" y="977864"/>
                  <a:pt x="500729" y="975388"/>
                  <a:pt x="496157" y="976435"/>
                </a:cubicBezTo>
                <a:cubicBezTo>
                  <a:pt x="479870" y="980150"/>
                  <a:pt x="461391" y="990342"/>
                  <a:pt x="441579" y="996914"/>
                </a:cubicBezTo>
                <a:cubicBezTo>
                  <a:pt x="416528" y="1005296"/>
                  <a:pt x="389382" y="1012535"/>
                  <a:pt x="362903" y="1019965"/>
                </a:cubicBezTo>
                <a:cubicBezTo>
                  <a:pt x="361664" y="1012535"/>
                  <a:pt x="361093" y="1004725"/>
                  <a:pt x="359474" y="997867"/>
                </a:cubicBezTo>
                <a:cubicBezTo>
                  <a:pt x="357854" y="991104"/>
                  <a:pt x="356140" y="984151"/>
                  <a:pt x="354425" y="977102"/>
                </a:cubicBezTo>
                <a:cubicBezTo>
                  <a:pt x="354997" y="976626"/>
                  <a:pt x="355568" y="976054"/>
                  <a:pt x="356235" y="975578"/>
                </a:cubicBezTo>
                <a:cubicBezTo>
                  <a:pt x="362522" y="981198"/>
                  <a:pt x="363950" y="988723"/>
                  <a:pt x="371189" y="993961"/>
                </a:cubicBezTo>
                <a:cubicBezTo>
                  <a:pt x="358997" y="976721"/>
                  <a:pt x="385667" y="933954"/>
                  <a:pt x="404717" y="919952"/>
                </a:cubicBezTo>
                <a:cubicBezTo>
                  <a:pt x="415195" y="937478"/>
                  <a:pt x="427101" y="948432"/>
                  <a:pt x="452723" y="955290"/>
                </a:cubicBezTo>
                <a:cubicBezTo>
                  <a:pt x="433578" y="942526"/>
                  <a:pt x="414814" y="929477"/>
                  <a:pt x="427101" y="904903"/>
                </a:cubicBezTo>
                <a:cubicBezTo>
                  <a:pt x="430149" y="907474"/>
                  <a:pt x="434245" y="902712"/>
                  <a:pt x="431197" y="908713"/>
                </a:cubicBezTo>
                <a:cubicBezTo>
                  <a:pt x="436245" y="909189"/>
                  <a:pt x="431197" y="902617"/>
                  <a:pt x="435578" y="899092"/>
                </a:cubicBezTo>
                <a:cubicBezTo>
                  <a:pt x="441103" y="904617"/>
                  <a:pt x="443770" y="911189"/>
                  <a:pt x="451199" y="915856"/>
                </a:cubicBezTo>
                <a:cubicBezTo>
                  <a:pt x="451199" y="915761"/>
                  <a:pt x="451199" y="915666"/>
                  <a:pt x="451199" y="915666"/>
                </a:cubicBezTo>
                <a:cubicBezTo>
                  <a:pt x="453866" y="920524"/>
                  <a:pt x="457010" y="925096"/>
                  <a:pt x="460915" y="929096"/>
                </a:cubicBezTo>
                <a:cubicBezTo>
                  <a:pt x="452342" y="916714"/>
                  <a:pt x="450532" y="901759"/>
                  <a:pt x="446246" y="887281"/>
                </a:cubicBezTo>
                <a:cubicBezTo>
                  <a:pt x="446151" y="886996"/>
                  <a:pt x="446056" y="886710"/>
                  <a:pt x="445961" y="886329"/>
                </a:cubicBezTo>
                <a:cubicBezTo>
                  <a:pt x="446532" y="886043"/>
                  <a:pt x="447104" y="885853"/>
                  <a:pt x="447770" y="885757"/>
                </a:cubicBezTo>
                <a:cubicBezTo>
                  <a:pt x="451104" y="892330"/>
                  <a:pt x="455867" y="898045"/>
                  <a:pt x="461486" y="902426"/>
                </a:cubicBezTo>
                <a:cubicBezTo>
                  <a:pt x="457295" y="897854"/>
                  <a:pt x="454057" y="892615"/>
                  <a:pt x="451961" y="886996"/>
                </a:cubicBezTo>
                <a:cubicBezTo>
                  <a:pt x="452152" y="887091"/>
                  <a:pt x="452342" y="887186"/>
                  <a:pt x="452533" y="887377"/>
                </a:cubicBezTo>
                <a:cubicBezTo>
                  <a:pt x="455295" y="880233"/>
                  <a:pt x="447675" y="877090"/>
                  <a:pt x="450723" y="869946"/>
                </a:cubicBezTo>
                <a:cubicBezTo>
                  <a:pt x="451009" y="870327"/>
                  <a:pt x="451390" y="870708"/>
                  <a:pt x="451676" y="871089"/>
                </a:cubicBezTo>
                <a:cubicBezTo>
                  <a:pt x="453390" y="873280"/>
                  <a:pt x="455105" y="875566"/>
                  <a:pt x="456724" y="877852"/>
                </a:cubicBezTo>
                <a:cubicBezTo>
                  <a:pt x="456914" y="878614"/>
                  <a:pt x="457295" y="879376"/>
                  <a:pt x="457772" y="880042"/>
                </a:cubicBezTo>
                <a:cubicBezTo>
                  <a:pt x="457962" y="880042"/>
                  <a:pt x="458057" y="880042"/>
                  <a:pt x="458248" y="880138"/>
                </a:cubicBezTo>
                <a:cubicBezTo>
                  <a:pt x="463201" y="887377"/>
                  <a:pt x="468059" y="894901"/>
                  <a:pt x="474726" y="900807"/>
                </a:cubicBezTo>
                <a:cubicBezTo>
                  <a:pt x="467963" y="892425"/>
                  <a:pt x="464439" y="882614"/>
                  <a:pt x="459677" y="872899"/>
                </a:cubicBezTo>
                <a:cubicBezTo>
                  <a:pt x="468059" y="872137"/>
                  <a:pt x="477679" y="874518"/>
                  <a:pt x="485966" y="873470"/>
                </a:cubicBezTo>
                <a:cubicBezTo>
                  <a:pt x="485299" y="869946"/>
                  <a:pt x="478917" y="869946"/>
                  <a:pt x="471488" y="868517"/>
                </a:cubicBezTo>
                <a:cubicBezTo>
                  <a:pt x="472059" y="868612"/>
                  <a:pt x="472535" y="868612"/>
                  <a:pt x="473107" y="868708"/>
                </a:cubicBezTo>
                <a:cubicBezTo>
                  <a:pt x="481108" y="869184"/>
                  <a:pt x="489204" y="868422"/>
                  <a:pt x="496443" y="865564"/>
                </a:cubicBezTo>
                <a:cubicBezTo>
                  <a:pt x="488823" y="867088"/>
                  <a:pt x="481013" y="866517"/>
                  <a:pt x="473678" y="864802"/>
                </a:cubicBezTo>
                <a:cubicBezTo>
                  <a:pt x="466725" y="863183"/>
                  <a:pt x="459581" y="859754"/>
                  <a:pt x="457105" y="854706"/>
                </a:cubicBezTo>
                <a:cubicBezTo>
                  <a:pt x="457200" y="854706"/>
                  <a:pt x="457391" y="854706"/>
                  <a:pt x="457581" y="854801"/>
                </a:cubicBezTo>
                <a:cubicBezTo>
                  <a:pt x="461296" y="847276"/>
                  <a:pt x="463677" y="858230"/>
                  <a:pt x="469582" y="858230"/>
                </a:cubicBezTo>
                <a:cubicBezTo>
                  <a:pt x="469297" y="855277"/>
                  <a:pt x="468916" y="852325"/>
                  <a:pt x="468344" y="849467"/>
                </a:cubicBezTo>
                <a:cubicBezTo>
                  <a:pt x="475298" y="856325"/>
                  <a:pt x="485489" y="854515"/>
                  <a:pt x="492347" y="851182"/>
                </a:cubicBezTo>
                <a:cubicBezTo>
                  <a:pt x="484537" y="853468"/>
                  <a:pt x="475202" y="852896"/>
                  <a:pt x="471106" y="846419"/>
                </a:cubicBezTo>
                <a:cubicBezTo>
                  <a:pt x="466916" y="840228"/>
                  <a:pt x="465963" y="832132"/>
                  <a:pt x="465011" y="824131"/>
                </a:cubicBezTo>
                <a:cubicBezTo>
                  <a:pt x="464725" y="821178"/>
                  <a:pt x="464439" y="818130"/>
                  <a:pt x="464153" y="815082"/>
                </a:cubicBezTo>
                <a:lnTo>
                  <a:pt x="463010" y="815272"/>
                </a:lnTo>
                <a:cubicBezTo>
                  <a:pt x="462820" y="806414"/>
                  <a:pt x="464439" y="796984"/>
                  <a:pt x="469202" y="786221"/>
                </a:cubicBezTo>
                <a:cubicBezTo>
                  <a:pt x="473488" y="787364"/>
                  <a:pt x="473774" y="790126"/>
                  <a:pt x="476631" y="791841"/>
                </a:cubicBezTo>
                <a:cubicBezTo>
                  <a:pt x="477869" y="794413"/>
                  <a:pt x="479393" y="796984"/>
                  <a:pt x="481203" y="799366"/>
                </a:cubicBezTo>
                <a:cubicBezTo>
                  <a:pt x="487490" y="808319"/>
                  <a:pt x="499491" y="810129"/>
                  <a:pt x="508349" y="806986"/>
                </a:cubicBezTo>
                <a:cubicBezTo>
                  <a:pt x="498824" y="808510"/>
                  <a:pt x="489014" y="804795"/>
                  <a:pt x="485204" y="796699"/>
                </a:cubicBezTo>
                <a:cubicBezTo>
                  <a:pt x="481108" y="788888"/>
                  <a:pt x="480346" y="779554"/>
                  <a:pt x="479774" y="770314"/>
                </a:cubicBezTo>
                <a:cubicBezTo>
                  <a:pt x="479870" y="765266"/>
                  <a:pt x="479489" y="760123"/>
                  <a:pt x="478822" y="754884"/>
                </a:cubicBezTo>
                <a:cubicBezTo>
                  <a:pt x="480251" y="742882"/>
                  <a:pt x="474726" y="726214"/>
                  <a:pt x="472821" y="714117"/>
                </a:cubicBezTo>
                <a:cubicBezTo>
                  <a:pt x="472535" y="712307"/>
                  <a:pt x="476250" y="709450"/>
                  <a:pt x="475774" y="707735"/>
                </a:cubicBezTo>
                <a:cubicBezTo>
                  <a:pt x="472250" y="696591"/>
                  <a:pt x="459200" y="690590"/>
                  <a:pt x="466725" y="676493"/>
                </a:cubicBezTo>
                <a:cubicBezTo>
                  <a:pt x="467582" y="676588"/>
                  <a:pt x="468059" y="676874"/>
                  <a:pt x="468344" y="677255"/>
                </a:cubicBezTo>
                <a:cubicBezTo>
                  <a:pt x="468535" y="678112"/>
                  <a:pt x="468725" y="679065"/>
                  <a:pt x="468916" y="679922"/>
                </a:cubicBezTo>
                <a:cubicBezTo>
                  <a:pt x="468916" y="680398"/>
                  <a:pt x="469011" y="680779"/>
                  <a:pt x="469202" y="681160"/>
                </a:cubicBezTo>
                <a:cubicBezTo>
                  <a:pt x="469773" y="683256"/>
                  <a:pt x="470440" y="685351"/>
                  <a:pt x="471202" y="687352"/>
                </a:cubicBezTo>
                <a:cubicBezTo>
                  <a:pt x="472916" y="692590"/>
                  <a:pt x="478060" y="697448"/>
                  <a:pt x="483680" y="696591"/>
                </a:cubicBezTo>
                <a:cubicBezTo>
                  <a:pt x="477965" y="696400"/>
                  <a:pt x="474631" y="691447"/>
                  <a:pt x="473774" y="686590"/>
                </a:cubicBezTo>
                <a:cubicBezTo>
                  <a:pt x="473297" y="684399"/>
                  <a:pt x="473012" y="682208"/>
                  <a:pt x="472821" y="679827"/>
                </a:cubicBezTo>
                <a:cubicBezTo>
                  <a:pt x="474536" y="677446"/>
                  <a:pt x="475774" y="673921"/>
                  <a:pt x="478441" y="674302"/>
                </a:cubicBezTo>
                <a:cubicBezTo>
                  <a:pt x="478631" y="676779"/>
                  <a:pt x="479298" y="679065"/>
                  <a:pt x="481203" y="681065"/>
                </a:cubicBezTo>
                <a:cubicBezTo>
                  <a:pt x="479393" y="678303"/>
                  <a:pt x="479393" y="675541"/>
                  <a:pt x="479870" y="672588"/>
                </a:cubicBezTo>
                <a:cubicBezTo>
                  <a:pt x="485966" y="654014"/>
                  <a:pt x="469964" y="637917"/>
                  <a:pt x="455676" y="623344"/>
                </a:cubicBezTo>
                <a:cubicBezTo>
                  <a:pt x="456343" y="623629"/>
                  <a:pt x="457200" y="623725"/>
                  <a:pt x="457962" y="623820"/>
                </a:cubicBezTo>
                <a:cubicBezTo>
                  <a:pt x="461486" y="624010"/>
                  <a:pt x="464534" y="622582"/>
                  <a:pt x="467201" y="620962"/>
                </a:cubicBezTo>
                <a:cubicBezTo>
                  <a:pt x="464249" y="622105"/>
                  <a:pt x="461105" y="622963"/>
                  <a:pt x="458248" y="622296"/>
                </a:cubicBezTo>
                <a:cubicBezTo>
                  <a:pt x="455581" y="621629"/>
                  <a:pt x="453676" y="619534"/>
                  <a:pt x="452342" y="617057"/>
                </a:cubicBezTo>
                <a:cubicBezTo>
                  <a:pt x="457010" y="591625"/>
                  <a:pt x="432054" y="577243"/>
                  <a:pt x="410147" y="561717"/>
                </a:cubicBezTo>
                <a:cubicBezTo>
                  <a:pt x="413290" y="557621"/>
                  <a:pt x="418529" y="557145"/>
                  <a:pt x="423958" y="558383"/>
                </a:cubicBezTo>
                <a:cubicBezTo>
                  <a:pt x="433864" y="563146"/>
                  <a:pt x="443770" y="572194"/>
                  <a:pt x="456057" y="571813"/>
                </a:cubicBezTo>
                <a:cubicBezTo>
                  <a:pt x="449390" y="570861"/>
                  <a:pt x="444341" y="567527"/>
                  <a:pt x="439484" y="563622"/>
                </a:cubicBezTo>
                <a:cubicBezTo>
                  <a:pt x="436245" y="559240"/>
                  <a:pt x="432626" y="556383"/>
                  <a:pt x="428720" y="554668"/>
                </a:cubicBezTo>
                <a:cubicBezTo>
                  <a:pt x="425863" y="552478"/>
                  <a:pt x="422815" y="550573"/>
                  <a:pt x="419195" y="549049"/>
                </a:cubicBezTo>
                <a:cubicBezTo>
                  <a:pt x="404146" y="544191"/>
                  <a:pt x="389192" y="543334"/>
                  <a:pt x="373475" y="546191"/>
                </a:cubicBezTo>
                <a:cubicBezTo>
                  <a:pt x="373285" y="546191"/>
                  <a:pt x="373094" y="546286"/>
                  <a:pt x="372904" y="546286"/>
                </a:cubicBezTo>
                <a:cubicBezTo>
                  <a:pt x="373475" y="544858"/>
                  <a:pt x="373666" y="543524"/>
                  <a:pt x="372332" y="542762"/>
                </a:cubicBezTo>
                <a:cubicBezTo>
                  <a:pt x="377666" y="540857"/>
                  <a:pt x="382905" y="539047"/>
                  <a:pt x="389001" y="539143"/>
                </a:cubicBezTo>
                <a:cubicBezTo>
                  <a:pt x="389954" y="539238"/>
                  <a:pt x="391001" y="539333"/>
                  <a:pt x="391859" y="539333"/>
                </a:cubicBezTo>
                <a:cubicBezTo>
                  <a:pt x="394811" y="539809"/>
                  <a:pt x="398050" y="540667"/>
                  <a:pt x="401479" y="542381"/>
                </a:cubicBezTo>
                <a:cubicBezTo>
                  <a:pt x="401288" y="541524"/>
                  <a:pt x="400812" y="540762"/>
                  <a:pt x="400241" y="540000"/>
                </a:cubicBezTo>
                <a:cubicBezTo>
                  <a:pt x="403193" y="540190"/>
                  <a:pt x="406146" y="540190"/>
                  <a:pt x="409004" y="540000"/>
                </a:cubicBezTo>
                <a:cubicBezTo>
                  <a:pt x="405384" y="539714"/>
                  <a:pt x="401765" y="538952"/>
                  <a:pt x="398145" y="538000"/>
                </a:cubicBezTo>
                <a:cubicBezTo>
                  <a:pt x="394049" y="534761"/>
                  <a:pt x="387953" y="532189"/>
                  <a:pt x="389001" y="526951"/>
                </a:cubicBezTo>
                <a:cubicBezTo>
                  <a:pt x="389001" y="526951"/>
                  <a:pt x="389001" y="526951"/>
                  <a:pt x="389001" y="526951"/>
                </a:cubicBezTo>
                <a:cubicBezTo>
                  <a:pt x="396335" y="526760"/>
                  <a:pt x="403670" y="525712"/>
                  <a:pt x="409861" y="521140"/>
                </a:cubicBezTo>
                <a:cubicBezTo>
                  <a:pt x="393668" y="529332"/>
                  <a:pt x="378524" y="517045"/>
                  <a:pt x="359093" y="522093"/>
                </a:cubicBezTo>
                <a:cubicBezTo>
                  <a:pt x="358712" y="522188"/>
                  <a:pt x="358426" y="522283"/>
                  <a:pt x="358045" y="522379"/>
                </a:cubicBezTo>
                <a:cubicBezTo>
                  <a:pt x="361379" y="515235"/>
                  <a:pt x="361188" y="521426"/>
                  <a:pt x="365474" y="510472"/>
                </a:cubicBezTo>
                <a:cubicBezTo>
                  <a:pt x="363855" y="509710"/>
                  <a:pt x="362236" y="509044"/>
                  <a:pt x="360617" y="508282"/>
                </a:cubicBezTo>
                <a:cubicBezTo>
                  <a:pt x="360617" y="508186"/>
                  <a:pt x="360712" y="508091"/>
                  <a:pt x="360712" y="508091"/>
                </a:cubicBezTo>
                <a:cubicBezTo>
                  <a:pt x="368903" y="507329"/>
                  <a:pt x="377857" y="507139"/>
                  <a:pt x="384905" y="502090"/>
                </a:cubicBezTo>
                <a:cubicBezTo>
                  <a:pt x="377476" y="505615"/>
                  <a:pt x="370046" y="504662"/>
                  <a:pt x="362141" y="503995"/>
                </a:cubicBezTo>
                <a:cubicBezTo>
                  <a:pt x="363760" y="499328"/>
                  <a:pt x="365189" y="494661"/>
                  <a:pt x="368046" y="490660"/>
                </a:cubicBezTo>
                <a:cubicBezTo>
                  <a:pt x="364331" y="494375"/>
                  <a:pt x="361855" y="499233"/>
                  <a:pt x="359378" y="503805"/>
                </a:cubicBezTo>
                <a:cubicBezTo>
                  <a:pt x="355568" y="503519"/>
                  <a:pt x="351568" y="503519"/>
                  <a:pt x="347472" y="504186"/>
                </a:cubicBezTo>
                <a:cubicBezTo>
                  <a:pt x="344138" y="504853"/>
                  <a:pt x="340709" y="506091"/>
                  <a:pt x="337661" y="507805"/>
                </a:cubicBezTo>
                <a:cubicBezTo>
                  <a:pt x="336614" y="508377"/>
                  <a:pt x="335375" y="508948"/>
                  <a:pt x="334137" y="509615"/>
                </a:cubicBezTo>
                <a:cubicBezTo>
                  <a:pt x="340995" y="492565"/>
                  <a:pt x="347567" y="475516"/>
                  <a:pt x="354044" y="458371"/>
                </a:cubicBezTo>
                <a:cubicBezTo>
                  <a:pt x="365665" y="427510"/>
                  <a:pt x="373761" y="394553"/>
                  <a:pt x="388430" y="365502"/>
                </a:cubicBezTo>
                <a:cubicBezTo>
                  <a:pt x="395859" y="350833"/>
                  <a:pt x="405860" y="341023"/>
                  <a:pt x="414623" y="323878"/>
                </a:cubicBezTo>
                <a:cubicBezTo>
                  <a:pt x="427482" y="298636"/>
                  <a:pt x="433102" y="276348"/>
                  <a:pt x="447961" y="254631"/>
                </a:cubicBezTo>
                <a:cubicBezTo>
                  <a:pt x="463391" y="232057"/>
                  <a:pt x="489490" y="209482"/>
                  <a:pt x="505682" y="184622"/>
                </a:cubicBezTo>
                <a:cubicBezTo>
                  <a:pt x="511683" y="175478"/>
                  <a:pt x="517493" y="163286"/>
                  <a:pt x="523399" y="152618"/>
                </a:cubicBezTo>
                <a:cubicBezTo>
                  <a:pt x="529781" y="141093"/>
                  <a:pt x="540639" y="126043"/>
                  <a:pt x="541973" y="118709"/>
                </a:cubicBezTo>
                <a:cubicBezTo>
                  <a:pt x="543306" y="110899"/>
                  <a:pt x="529685" y="83562"/>
                  <a:pt x="524637" y="76418"/>
                </a:cubicBezTo>
                <a:cubicBezTo>
                  <a:pt x="521494" y="72037"/>
                  <a:pt x="514731" y="69465"/>
                  <a:pt x="512064" y="64607"/>
                </a:cubicBezTo>
                <a:cubicBezTo>
                  <a:pt x="509111" y="59083"/>
                  <a:pt x="511112" y="52415"/>
                  <a:pt x="508159" y="47653"/>
                </a:cubicBezTo>
                <a:cubicBezTo>
                  <a:pt x="505968" y="44128"/>
                  <a:pt x="498920" y="39080"/>
                  <a:pt x="494443" y="33175"/>
                </a:cubicBezTo>
                <a:cubicBezTo>
                  <a:pt x="484918" y="20602"/>
                  <a:pt x="482537" y="11648"/>
                  <a:pt x="465106" y="14410"/>
                </a:cubicBezTo>
                <a:cubicBezTo>
                  <a:pt x="458153" y="-4354"/>
                  <a:pt x="430816" y="-7021"/>
                  <a:pt x="425672" y="19840"/>
                </a:cubicBezTo>
                <a:cubicBezTo>
                  <a:pt x="416624" y="-5021"/>
                  <a:pt x="395383" y="11172"/>
                  <a:pt x="383286" y="21840"/>
                </a:cubicBezTo>
                <a:cubicBezTo>
                  <a:pt x="365093" y="37651"/>
                  <a:pt x="342138" y="84895"/>
                  <a:pt x="333185" y="110327"/>
                </a:cubicBezTo>
                <a:cubicBezTo>
                  <a:pt x="314420" y="163381"/>
                  <a:pt x="347472" y="188908"/>
                  <a:pt x="332042" y="239010"/>
                </a:cubicBezTo>
                <a:cubicBezTo>
                  <a:pt x="309658" y="311590"/>
                  <a:pt x="261366" y="381504"/>
                  <a:pt x="215932" y="448846"/>
                </a:cubicBezTo>
                <a:cubicBezTo>
                  <a:pt x="209360" y="458561"/>
                  <a:pt x="202597" y="468181"/>
                  <a:pt x="195834" y="477802"/>
                </a:cubicBezTo>
                <a:cubicBezTo>
                  <a:pt x="192310" y="465419"/>
                  <a:pt x="188500" y="453418"/>
                  <a:pt x="183071" y="442464"/>
                </a:cubicBezTo>
                <a:cubicBezTo>
                  <a:pt x="178499" y="433225"/>
                  <a:pt x="172498" y="422938"/>
                  <a:pt x="162211" y="417985"/>
                </a:cubicBezTo>
                <a:cubicBezTo>
                  <a:pt x="149828" y="436939"/>
                  <a:pt x="163163" y="458942"/>
                  <a:pt x="168307" y="478945"/>
                </a:cubicBezTo>
                <a:cubicBezTo>
                  <a:pt x="170688" y="488279"/>
                  <a:pt x="173450" y="497423"/>
                  <a:pt x="175736" y="506472"/>
                </a:cubicBezTo>
                <a:cubicBezTo>
                  <a:pt x="170212" y="514568"/>
                  <a:pt x="164783" y="522760"/>
                  <a:pt x="159449" y="531237"/>
                </a:cubicBezTo>
                <a:cubicBezTo>
                  <a:pt x="147066" y="524474"/>
                  <a:pt x="135446" y="518092"/>
                  <a:pt x="127826" y="522664"/>
                </a:cubicBezTo>
                <a:cubicBezTo>
                  <a:pt x="122301" y="525903"/>
                  <a:pt x="119253" y="534666"/>
                  <a:pt x="123254" y="545048"/>
                </a:cubicBezTo>
                <a:cubicBezTo>
                  <a:pt x="110204" y="548477"/>
                  <a:pt x="109442" y="562003"/>
                  <a:pt x="115062" y="571432"/>
                </a:cubicBezTo>
                <a:cubicBezTo>
                  <a:pt x="108204" y="562288"/>
                  <a:pt x="99441" y="567051"/>
                  <a:pt x="95917" y="572099"/>
                </a:cubicBezTo>
                <a:cubicBezTo>
                  <a:pt x="88011" y="583815"/>
                  <a:pt x="104680" y="600960"/>
                  <a:pt x="111824" y="615057"/>
                </a:cubicBezTo>
                <a:cubicBezTo>
                  <a:pt x="109157" y="619248"/>
                  <a:pt x="106490" y="623153"/>
                  <a:pt x="103823" y="626773"/>
                </a:cubicBezTo>
                <a:cubicBezTo>
                  <a:pt x="97060" y="632773"/>
                  <a:pt x="90107" y="638393"/>
                  <a:pt x="82677" y="643060"/>
                </a:cubicBezTo>
                <a:cubicBezTo>
                  <a:pt x="75819" y="647251"/>
                  <a:pt x="68485" y="650680"/>
                  <a:pt x="60865" y="651252"/>
                </a:cubicBezTo>
                <a:cubicBezTo>
                  <a:pt x="57245" y="651633"/>
                  <a:pt x="53435" y="650966"/>
                  <a:pt x="50006" y="649347"/>
                </a:cubicBezTo>
                <a:cubicBezTo>
                  <a:pt x="49625" y="646299"/>
                  <a:pt x="49530" y="643156"/>
                  <a:pt x="49816" y="640012"/>
                </a:cubicBezTo>
                <a:cubicBezTo>
                  <a:pt x="49054" y="642775"/>
                  <a:pt x="48578" y="645727"/>
                  <a:pt x="48387" y="648585"/>
                </a:cubicBezTo>
                <a:cubicBezTo>
                  <a:pt x="45149" y="646870"/>
                  <a:pt x="42196" y="644394"/>
                  <a:pt x="39624" y="641251"/>
                </a:cubicBezTo>
                <a:cubicBezTo>
                  <a:pt x="41243" y="645918"/>
                  <a:pt x="44291" y="650490"/>
                  <a:pt x="48387" y="654109"/>
                </a:cubicBezTo>
                <a:cubicBezTo>
                  <a:pt x="48482" y="655824"/>
                  <a:pt x="48768" y="657538"/>
                  <a:pt x="49054" y="659253"/>
                </a:cubicBezTo>
                <a:cubicBezTo>
                  <a:pt x="48006" y="659634"/>
                  <a:pt x="46958" y="659920"/>
                  <a:pt x="45911" y="660301"/>
                </a:cubicBezTo>
                <a:cubicBezTo>
                  <a:pt x="40100" y="658300"/>
                  <a:pt x="34385" y="655348"/>
                  <a:pt x="29147" y="651823"/>
                </a:cubicBezTo>
                <a:cubicBezTo>
                  <a:pt x="32957" y="655443"/>
                  <a:pt x="37243" y="658872"/>
                  <a:pt x="41815" y="661634"/>
                </a:cubicBezTo>
                <a:cubicBezTo>
                  <a:pt x="34385" y="664111"/>
                  <a:pt x="27051" y="666587"/>
                  <a:pt x="20765" y="669445"/>
                </a:cubicBezTo>
                <a:cubicBezTo>
                  <a:pt x="13811" y="672588"/>
                  <a:pt x="6858" y="675826"/>
                  <a:pt x="0" y="679065"/>
                </a:cubicBezTo>
                <a:lnTo>
                  <a:pt x="0" y="2141819"/>
                </a:lnTo>
                <a:lnTo>
                  <a:pt x="381" y="2141819"/>
                </a:lnTo>
                <a:lnTo>
                  <a:pt x="381" y="2921917"/>
                </a:lnTo>
                <a:lnTo>
                  <a:pt x="481489" y="2921917"/>
                </a:lnTo>
                <a:lnTo>
                  <a:pt x="481489" y="2921250"/>
                </a:lnTo>
                <a:lnTo>
                  <a:pt x="4990910" y="2921250"/>
                </a:lnTo>
                <a:cubicBezTo>
                  <a:pt x="4994529" y="2918869"/>
                  <a:pt x="4998149" y="2916488"/>
                  <a:pt x="5001768" y="2913916"/>
                </a:cubicBezTo>
                <a:cubicBezTo>
                  <a:pt x="5011007" y="2907343"/>
                  <a:pt x="5019104" y="2898676"/>
                  <a:pt x="5029677" y="2891341"/>
                </a:cubicBezTo>
                <a:cubicBezTo>
                  <a:pt x="5036630" y="2886484"/>
                  <a:pt x="5048536" y="2884293"/>
                  <a:pt x="5054823" y="2880102"/>
                </a:cubicBezTo>
                <a:cubicBezTo>
                  <a:pt x="5078635" y="2864291"/>
                  <a:pt x="5101114" y="2839049"/>
                  <a:pt x="5124164" y="2815904"/>
                </a:cubicBezTo>
                <a:cubicBezTo>
                  <a:pt x="5181600" y="2758468"/>
                  <a:pt x="5240274" y="2699984"/>
                  <a:pt x="5295043" y="2644358"/>
                </a:cubicBezTo>
                <a:cubicBezTo>
                  <a:pt x="5307140" y="2632071"/>
                  <a:pt x="5317999" y="2616545"/>
                  <a:pt x="5329523" y="2607211"/>
                </a:cubicBezTo>
                <a:cubicBezTo>
                  <a:pt x="5339811" y="2598829"/>
                  <a:pt x="5359813" y="2591685"/>
                  <a:pt x="5367623" y="2584160"/>
                </a:cubicBezTo>
                <a:cubicBezTo>
                  <a:pt x="5375339" y="2576731"/>
                  <a:pt x="5375529" y="2569968"/>
                  <a:pt x="5381244" y="2565206"/>
                </a:cubicBezTo>
                <a:cubicBezTo>
                  <a:pt x="5399627" y="2549870"/>
                  <a:pt x="5431822" y="2543965"/>
                  <a:pt x="5457825" y="2529487"/>
                </a:cubicBezTo>
                <a:cubicBezTo>
                  <a:pt x="5475923" y="2519390"/>
                  <a:pt x="5493067" y="2508151"/>
                  <a:pt x="5509451" y="2500340"/>
                </a:cubicBezTo>
                <a:cubicBezTo>
                  <a:pt x="5508975" y="2501864"/>
                  <a:pt x="5508593" y="2503388"/>
                  <a:pt x="5508212" y="2504722"/>
                </a:cubicBezTo>
                <a:cubicBezTo>
                  <a:pt x="5504974" y="2517676"/>
                  <a:pt x="5507641" y="2534344"/>
                  <a:pt x="5504593" y="2542917"/>
                </a:cubicBezTo>
                <a:cubicBezTo>
                  <a:pt x="5499926" y="2556062"/>
                  <a:pt x="5486877" y="2565587"/>
                  <a:pt x="5481923" y="2576255"/>
                </a:cubicBezTo>
                <a:cubicBezTo>
                  <a:pt x="5478685" y="2583303"/>
                  <a:pt x="5478209" y="2592828"/>
                  <a:pt x="5475733" y="2598924"/>
                </a:cubicBezTo>
                <a:cubicBezTo>
                  <a:pt x="5469160" y="2614926"/>
                  <a:pt x="5455825" y="2631785"/>
                  <a:pt x="5445157" y="2648073"/>
                </a:cubicBezTo>
                <a:cubicBezTo>
                  <a:pt x="5416391" y="2692174"/>
                  <a:pt x="5375910" y="2735417"/>
                  <a:pt x="5342001" y="2770565"/>
                </a:cubicBezTo>
                <a:cubicBezTo>
                  <a:pt x="5320761" y="2792472"/>
                  <a:pt x="5294471" y="2815808"/>
                  <a:pt x="5268182" y="2841335"/>
                </a:cubicBezTo>
                <a:cubicBezTo>
                  <a:pt x="5256658" y="2852575"/>
                  <a:pt x="5245417" y="2867529"/>
                  <a:pt x="5233035" y="2880483"/>
                </a:cubicBezTo>
                <a:cubicBezTo>
                  <a:pt x="5219891" y="2894294"/>
                  <a:pt x="5204841" y="2905724"/>
                  <a:pt x="5197888" y="2919631"/>
                </a:cubicBezTo>
                <a:cubicBezTo>
                  <a:pt x="5197602" y="2920107"/>
                  <a:pt x="5197507" y="2920679"/>
                  <a:pt x="5197221" y="2921155"/>
                </a:cubicBezTo>
                <a:lnTo>
                  <a:pt x="5621084" y="2921155"/>
                </a:lnTo>
                <a:cubicBezTo>
                  <a:pt x="5620512" y="2920012"/>
                  <a:pt x="5619941" y="2918964"/>
                  <a:pt x="5619369" y="2917821"/>
                </a:cubicBezTo>
                <a:cubicBezTo>
                  <a:pt x="5618893" y="2916868"/>
                  <a:pt x="5618512" y="2915821"/>
                  <a:pt x="5618036" y="2914868"/>
                </a:cubicBezTo>
                <a:cubicBezTo>
                  <a:pt x="5617941" y="2914868"/>
                  <a:pt x="5617941" y="2914773"/>
                  <a:pt x="5617845" y="2914773"/>
                </a:cubicBezTo>
                <a:cubicBezTo>
                  <a:pt x="5617559" y="2914201"/>
                  <a:pt x="5617274" y="2913535"/>
                  <a:pt x="5616988" y="2912963"/>
                </a:cubicBezTo>
                <a:cubicBezTo>
                  <a:pt x="5616321" y="2910963"/>
                  <a:pt x="5615655" y="2908867"/>
                  <a:pt x="5614797" y="2906867"/>
                </a:cubicBezTo>
                <a:cubicBezTo>
                  <a:pt x="5612225" y="2900866"/>
                  <a:pt x="5608320" y="2895056"/>
                  <a:pt x="5604605" y="2890675"/>
                </a:cubicBezTo>
                <a:cubicBezTo>
                  <a:pt x="5603462" y="2889246"/>
                  <a:pt x="5602320" y="2887913"/>
                  <a:pt x="5601177" y="2886579"/>
                </a:cubicBezTo>
                <a:cubicBezTo>
                  <a:pt x="5599558" y="2882959"/>
                  <a:pt x="5597652" y="2879435"/>
                  <a:pt x="5595366" y="2875816"/>
                </a:cubicBezTo>
                <a:cubicBezTo>
                  <a:pt x="5591556" y="2870006"/>
                  <a:pt x="5586508" y="2863719"/>
                  <a:pt x="5578507" y="2860099"/>
                </a:cubicBezTo>
                <a:cubicBezTo>
                  <a:pt x="5573840" y="2858004"/>
                  <a:pt x="5568315" y="2857432"/>
                  <a:pt x="5563267" y="2858385"/>
                </a:cubicBezTo>
                <a:cubicBezTo>
                  <a:pt x="5556124" y="2856480"/>
                  <a:pt x="5548598" y="2856671"/>
                  <a:pt x="5541455" y="2858385"/>
                </a:cubicBezTo>
                <a:lnTo>
                  <a:pt x="5541455" y="2858385"/>
                </a:lnTo>
                <a:cubicBezTo>
                  <a:pt x="5541455" y="2858194"/>
                  <a:pt x="5541550" y="2857909"/>
                  <a:pt x="5541550" y="2857718"/>
                </a:cubicBezTo>
                <a:cubicBezTo>
                  <a:pt x="5536978" y="2856575"/>
                  <a:pt x="5532406" y="2855432"/>
                  <a:pt x="5527834" y="2854289"/>
                </a:cubicBezTo>
                <a:cubicBezTo>
                  <a:pt x="5526596" y="2856956"/>
                  <a:pt x="5523452" y="2855718"/>
                  <a:pt x="5520976" y="2855813"/>
                </a:cubicBezTo>
                <a:cubicBezTo>
                  <a:pt x="5516785" y="2855432"/>
                  <a:pt x="5512499" y="2854766"/>
                  <a:pt x="5508022" y="2853908"/>
                </a:cubicBezTo>
                <a:cubicBezTo>
                  <a:pt x="5505069" y="2852860"/>
                  <a:pt x="5502307" y="2851908"/>
                  <a:pt x="5499545" y="2850765"/>
                </a:cubicBezTo>
                <a:lnTo>
                  <a:pt x="5499450" y="2852003"/>
                </a:lnTo>
                <a:cubicBezTo>
                  <a:pt x="5498783" y="2851813"/>
                  <a:pt x="5498116" y="2851622"/>
                  <a:pt x="5497449" y="2851527"/>
                </a:cubicBezTo>
                <a:cubicBezTo>
                  <a:pt x="5486686" y="2848860"/>
                  <a:pt x="5474399" y="2845526"/>
                  <a:pt x="5461635" y="2844383"/>
                </a:cubicBezTo>
                <a:cubicBezTo>
                  <a:pt x="5482781" y="2807712"/>
                  <a:pt x="5503450" y="2771803"/>
                  <a:pt x="5525357" y="2735893"/>
                </a:cubicBezTo>
                <a:cubicBezTo>
                  <a:pt x="5537264" y="2716367"/>
                  <a:pt x="5550789" y="2701318"/>
                  <a:pt x="5563362" y="2683220"/>
                </a:cubicBezTo>
                <a:cubicBezTo>
                  <a:pt x="5572887" y="2669504"/>
                  <a:pt x="5574983" y="2656931"/>
                  <a:pt x="5582984" y="2646740"/>
                </a:cubicBezTo>
                <a:cubicBezTo>
                  <a:pt x="5593747" y="2632928"/>
                  <a:pt x="5617845" y="2624451"/>
                  <a:pt x="5635752" y="2616164"/>
                </a:cubicBezTo>
                <a:cubicBezTo>
                  <a:pt x="5654516" y="2607497"/>
                  <a:pt x="5673948" y="2601496"/>
                  <a:pt x="5690902" y="2590637"/>
                </a:cubicBezTo>
                <a:cubicBezTo>
                  <a:pt x="5698712" y="2585684"/>
                  <a:pt x="5706714" y="2574635"/>
                  <a:pt x="5715667" y="2568444"/>
                </a:cubicBezTo>
                <a:cubicBezTo>
                  <a:pt x="5719477" y="2565872"/>
                  <a:pt x="5724430" y="2564063"/>
                  <a:pt x="5729859" y="2562253"/>
                </a:cubicBezTo>
                <a:cubicBezTo>
                  <a:pt x="5732241" y="2647597"/>
                  <a:pt x="5732145" y="2734179"/>
                  <a:pt x="5736432" y="2821523"/>
                </a:cubicBezTo>
                <a:cubicBezTo>
                  <a:pt x="5738146" y="2855623"/>
                  <a:pt x="5747671" y="2885531"/>
                  <a:pt x="5754720" y="2920012"/>
                </a:cubicBezTo>
                <a:cubicBezTo>
                  <a:pt x="5754815" y="2920393"/>
                  <a:pt x="5754910" y="2920869"/>
                  <a:pt x="5755005" y="2921250"/>
                </a:cubicBezTo>
                <a:lnTo>
                  <a:pt x="6077427" y="2921250"/>
                </a:lnTo>
                <a:cubicBezTo>
                  <a:pt x="6097429" y="2885531"/>
                  <a:pt x="6117526" y="2848955"/>
                  <a:pt x="6138863" y="2813427"/>
                </a:cubicBezTo>
                <a:cubicBezTo>
                  <a:pt x="6159627" y="2778661"/>
                  <a:pt x="6180296" y="2741608"/>
                  <a:pt x="6203251" y="2713986"/>
                </a:cubicBezTo>
                <a:cubicBezTo>
                  <a:pt x="6216396" y="2698079"/>
                  <a:pt x="6245162" y="2686268"/>
                  <a:pt x="6263640" y="2670647"/>
                </a:cubicBezTo>
                <a:cubicBezTo>
                  <a:pt x="6282214" y="2654931"/>
                  <a:pt x="6298692" y="2636167"/>
                  <a:pt x="6315932" y="2621498"/>
                </a:cubicBezTo>
                <a:cubicBezTo>
                  <a:pt x="6334411" y="2605782"/>
                  <a:pt x="6352033" y="2589590"/>
                  <a:pt x="6370987" y="2575683"/>
                </a:cubicBezTo>
                <a:cubicBezTo>
                  <a:pt x="6389275" y="2562443"/>
                  <a:pt x="6415278" y="2551585"/>
                  <a:pt x="6420707" y="2527487"/>
                </a:cubicBezTo>
                <a:cubicBezTo>
                  <a:pt x="6402610" y="2514056"/>
                  <a:pt x="6384036" y="2532630"/>
                  <a:pt x="6369273" y="2542060"/>
                </a:cubicBezTo>
                <a:close/>
                <a:moveTo>
                  <a:pt x="3614833" y="1353054"/>
                </a:moveTo>
                <a:cubicBezTo>
                  <a:pt x="3610356" y="1365151"/>
                  <a:pt x="3615214" y="1373723"/>
                  <a:pt x="3605594" y="1387630"/>
                </a:cubicBezTo>
                <a:cubicBezTo>
                  <a:pt x="3593497" y="1374485"/>
                  <a:pt x="3596830" y="1356007"/>
                  <a:pt x="3614833" y="1353054"/>
                </a:cubicBezTo>
                <a:close/>
                <a:moveTo>
                  <a:pt x="2392966" y="1466020"/>
                </a:moveTo>
                <a:cubicBezTo>
                  <a:pt x="2393728" y="1456114"/>
                  <a:pt x="2386965" y="1441446"/>
                  <a:pt x="2390108" y="1435445"/>
                </a:cubicBezTo>
                <a:cubicBezTo>
                  <a:pt x="2392204" y="1444208"/>
                  <a:pt x="2397347" y="1459543"/>
                  <a:pt x="2392966" y="1466020"/>
                </a:cubicBezTo>
                <a:close/>
                <a:moveTo>
                  <a:pt x="2206466" y="1725767"/>
                </a:moveTo>
                <a:lnTo>
                  <a:pt x="2207705" y="1728625"/>
                </a:lnTo>
                <a:cubicBezTo>
                  <a:pt x="2206943" y="1727958"/>
                  <a:pt x="2206276" y="1727196"/>
                  <a:pt x="2205609" y="1726434"/>
                </a:cubicBezTo>
                <a:cubicBezTo>
                  <a:pt x="2205990" y="1726148"/>
                  <a:pt x="2206181" y="1725958"/>
                  <a:pt x="2206466" y="1725767"/>
                </a:cubicBezTo>
                <a:close/>
                <a:moveTo>
                  <a:pt x="2148745" y="1002820"/>
                </a:moveTo>
                <a:cubicBezTo>
                  <a:pt x="2157317" y="1015869"/>
                  <a:pt x="2147792" y="1028632"/>
                  <a:pt x="2132457" y="1028728"/>
                </a:cubicBezTo>
                <a:cubicBezTo>
                  <a:pt x="2135600" y="1014535"/>
                  <a:pt x="2143792" y="1012630"/>
                  <a:pt x="2148745" y="1002820"/>
                </a:cubicBezTo>
                <a:close/>
                <a:moveTo>
                  <a:pt x="413195" y="51177"/>
                </a:moveTo>
                <a:cubicBezTo>
                  <a:pt x="423481" y="66798"/>
                  <a:pt x="411956" y="82228"/>
                  <a:pt x="393573" y="82324"/>
                </a:cubicBezTo>
                <a:cubicBezTo>
                  <a:pt x="397383" y="65274"/>
                  <a:pt x="407289" y="62988"/>
                  <a:pt x="413195" y="51177"/>
                </a:cubicBezTo>
                <a:close/>
                <a:moveTo>
                  <a:pt x="260699" y="1475164"/>
                </a:moveTo>
                <a:cubicBezTo>
                  <a:pt x="280226" y="1446113"/>
                  <a:pt x="314230" y="1418491"/>
                  <a:pt x="342710" y="1394107"/>
                </a:cubicBezTo>
                <a:cubicBezTo>
                  <a:pt x="358712" y="1380486"/>
                  <a:pt x="375095" y="1367341"/>
                  <a:pt x="391287" y="1354387"/>
                </a:cubicBezTo>
                <a:cubicBezTo>
                  <a:pt x="395383" y="1378676"/>
                  <a:pt x="397955" y="1403727"/>
                  <a:pt x="403003" y="1428873"/>
                </a:cubicBezTo>
                <a:cubicBezTo>
                  <a:pt x="395573" y="1432969"/>
                  <a:pt x="388239" y="1438207"/>
                  <a:pt x="385858" y="1441160"/>
                </a:cubicBezTo>
                <a:cubicBezTo>
                  <a:pt x="385191" y="1441922"/>
                  <a:pt x="368237" y="1473450"/>
                  <a:pt x="367665" y="1475926"/>
                </a:cubicBezTo>
                <a:cubicBezTo>
                  <a:pt x="366522" y="1481165"/>
                  <a:pt x="373856" y="1514407"/>
                  <a:pt x="376428" y="1522694"/>
                </a:cubicBezTo>
                <a:cubicBezTo>
                  <a:pt x="380619" y="1535648"/>
                  <a:pt x="386048" y="1549174"/>
                  <a:pt x="391859" y="1562699"/>
                </a:cubicBezTo>
                <a:lnTo>
                  <a:pt x="248984" y="1497834"/>
                </a:lnTo>
                <a:cubicBezTo>
                  <a:pt x="252412" y="1490119"/>
                  <a:pt x="256032" y="1482118"/>
                  <a:pt x="260699" y="1475164"/>
                </a:cubicBezTo>
                <a:close/>
                <a:moveTo>
                  <a:pt x="81820" y="860516"/>
                </a:moveTo>
                <a:cubicBezTo>
                  <a:pt x="81820" y="860516"/>
                  <a:pt x="81820" y="860516"/>
                  <a:pt x="81820" y="860516"/>
                </a:cubicBezTo>
                <a:cubicBezTo>
                  <a:pt x="83630" y="859754"/>
                  <a:pt x="84487" y="858135"/>
                  <a:pt x="85344" y="856611"/>
                </a:cubicBezTo>
                <a:cubicBezTo>
                  <a:pt x="86011" y="855849"/>
                  <a:pt x="86678" y="855087"/>
                  <a:pt x="87440" y="854325"/>
                </a:cubicBezTo>
                <a:cubicBezTo>
                  <a:pt x="88106" y="853944"/>
                  <a:pt x="88964" y="853753"/>
                  <a:pt x="90107" y="854230"/>
                </a:cubicBezTo>
                <a:cubicBezTo>
                  <a:pt x="91821" y="856230"/>
                  <a:pt x="87535" y="860516"/>
                  <a:pt x="90392" y="862135"/>
                </a:cubicBezTo>
                <a:cubicBezTo>
                  <a:pt x="85630" y="861278"/>
                  <a:pt x="82772" y="865279"/>
                  <a:pt x="78486" y="865660"/>
                </a:cubicBezTo>
                <a:cubicBezTo>
                  <a:pt x="79534" y="863850"/>
                  <a:pt x="80582" y="862135"/>
                  <a:pt x="81820" y="860516"/>
                </a:cubicBezTo>
                <a:close/>
                <a:moveTo>
                  <a:pt x="54769" y="657253"/>
                </a:moveTo>
                <a:cubicBezTo>
                  <a:pt x="54197" y="657443"/>
                  <a:pt x="53626" y="657634"/>
                  <a:pt x="52959" y="657824"/>
                </a:cubicBezTo>
                <a:cubicBezTo>
                  <a:pt x="52769" y="657157"/>
                  <a:pt x="52483" y="656586"/>
                  <a:pt x="52292" y="655919"/>
                </a:cubicBezTo>
                <a:cubicBezTo>
                  <a:pt x="53054" y="656491"/>
                  <a:pt x="53912" y="656872"/>
                  <a:pt x="54769" y="657253"/>
                </a:cubicBezTo>
                <a:close/>
                <a:moveTo>
                  <a:pt x="649224" y="1143599"/>
                </a:moveTo>
                <a:cubicBezTo>
                  <a:pt x="631698" y="1137503"/>
                  <a:pt x="627031" y="1151886"/>
                  <a:pt x="622935" y="1176746"/>
                </a:cubicBezTo>
                <a:cubicBezTo>
                  <a:pt x="620173" y="1193701"/>
                  <a:pt x="616458" y="1202654"/>
                  <a:pt x="622078" y="1215799"/>
                </a:cubicBezTo>
                <a:cubicBezTo>
                  <a:pt x="626269" y="1225514"/>
                  <a:pt x="630460" y="1233420"/>
                  <a:pt x="641318" y="1239611"/>
                </a:cubicBezTo>
                <a:cubicBezTo>
                  <a:pt x="628650" y="1276664"/>
                  <a:pt x="629793" y="1308572"/>
                  <a:pt x="631317" y="1340290"/>
                </a:cubicBezTo>
                <a:cubicBezTo>
                  <a:pt x="625793" y="1337052"/>
                  <a:pt x="623030" y="1328098"/>
                  <a:pt x="619792" y="1320097"/>
                </a:cubicBezTo>
                <a:cubicBezTo>
                  <a:pt x="618363" y="1316668"/>
                  <a:pt x="618935" y="1313620"/>
                  <a:pt x="617982" y="1311715"/>
                </a:cubicBezTo>
                <a:cubicBezTo>
                  <a:pt x="614839" y="1306191"/>
                  <a:pt x="608743" y="1302762"/>
                  <a:pt x="604361" y="1296190"/>
                </a:cubicBezTo>
                <a:cubicBezTo>
                  <a:pt x="595884" y="1283521"/>
                  <a:pt x="591312" y="1265900"/>
                  <a:pt x="582073" y="1254185"/>
                </a:cubicBezTo>
                <a:cubicBezTo>
                  <a:pt x="572643" y="1242088"/>
                  <a:pt x="560546" y="1231229"/>
                  <a:pt x="547592" y="1220847"/>
                </a:cubicBezTo>
                <a:cubicBezTo>
                  <a:pt x="571595" y="1201702"/>
                  <a:pt x="595598" y="1182652"/>
                  <a:pt x="615696" y="1158268"/>
                </a:cubicBezTo>
                <a:cubicBezTo>
                  <a:pt x="619792" y="1153315"/>
                  <a:pt x="629793" y="1144171"/>
                  <a:pt x="630460" y="1142266"/>
                </a:cubicBezTo>
                <a:cubicBezTo>
                  <a:pt x="634365" y="1130645"/>
                  <a:pt x="620268" y="1121501"/>
                  <a:pt x="623221" y="1113881"/>
                </a:cubicBezTo>
                <a:cubicBezTo>
                  <a:pt x="623602" y="1112929"/>
                  <a:pt x="642366" y="1102451"/>
                  <a:pt x="659797" y="1093021"/>
                </a:cubicBezTo>
                <a:cubicBezTo>
                  <a:pt x="654463" y="1109595"/>
                  <a:pt x="651034" y="1127216"/>
                  <a:pt x="649224" y="1143599"/>
                </a:cubicBezTo>
                <a:close/>
                <a:moveTo>
                  <a:pt x="963073" y="1081210"/>
                </a:moveTo>
                <a:cubicBezTo>
                  <a:pt x="957453" y="1086068"/>
                  <a:pt x="949833" y="1081972"/>
                  <a:pt x="940784" y="1089211"/>
                </a:cubicBezTo>
                <a:cubicBezTo>
                  <a:pt x="934784" y="1093974"/>
                  <a:pt x="930783" y="1103023"/>
                  <a:pt x="927164" y="1111690"/>
                </a:cubicBezTo>
                <a:cubicBezTo>
                  <a:pt x="919734" y="1129216"/>
                  <a:pt x="916210" y="1141789"/>
                  <a:pt x="913352" y="1159696"/>
                </a:cubicBezTo>
                <a:cubicBezTo>
                  <a:pt x="912114" y="1167602"/>
                  <a:pt x="912686" y="1177508"/>
                  <a:pt x="910400" y="1183985"/>
                </a:cubicBezTo>
                <a:cubicBezTo>
                  <a:pt x="909352" y="1186843"/>
                  <a:pt x="908780" y="1184747"/>
                  <a:pt x="907256" y="1186652"/>
                </a:cubicBezTo>
                <a:cubicBezTo>
                  <a:pt x="903161" y="1191510"/>
                  <a:pt x="901160" y="1203607"/>
                  <a:pt x="898398" y="1210465"/>
                </a:cubicBezTo>
                <a:cubicBezTo>
                  <a:pt x="892969" y="1223895"/>
                  <a:pt x="893826" y="1240659"/>
                  <a:pt x="888873" y="1254851"/>
                </a:cubicBezTo>
                <a:cubicBezTo>
                  <a:pt x="887825" y="1257804"/>
                  <a:pt x="885349" y="1259423"/>
                  <a:pt x="884301" y="1262376"/>
                </a:cubicBezTo>
                <a:cubicBezTo>
                  <a:pt x="883158" y="1265710"/>
                  <a:pt x="884968" y="1272758"/>
                  <a:pt x="883158" y="1276092"/>
                </a:cubicBezTo>
                <a:cubicBezTo>
                  <a:pt x="880872" y="1280378"/>
                  <a:pt x="877157" y="1283140"/>
                  <a:pt x="875252" y="1288189"/>
                </a:cubicBezTo>
                <a:cubicBezTo>
                  <a:pt x="871538" y="1298285"/>
                  <a:pt x="869156" y="1313525"/>
                  <a:pt x="868299" y="1324955"/>
                </a:cubicBezTo>
                <a:cubicBezTo>
                  <a:pt x="868109" y="1326956"/>
                  <a:pt x="867537" y="1328479"/>
                  <a:pt x="867823" y="1330765"/>
                </a:cubicBezTo>
                <a:cubicBezTo>
                  <a:pt x="867918" y="1331146"/>
                  <a:pt x="867823" y="1331527"/>
                  <a:pt x="867823" y="1331813"/>
                </a:cubicBezTo>
                <a:cubicBezTo>
                  <a:pt x="855631" y="1331908"/>
                  <a:pt x="843153" y="1334861"/>
                  <a:pt x="830961" y="1343148"/>
                </a:cubicBezTo>
                <a:cubicBezTo>
                  <a:pt x="821341" y="1350768"/>
                  <a:pt x="814292" y="1359626"/>
                  <a:pt x="807339" y="1367532"/>
                </a:cubicBezTo>
                <a:cubicBezTo>
                  <a:pt x="804577" y="1360483"/>
                  <a:pt x="803243" y="1350196"/>
                  <a:pt x="806863" y="1342672"/>
                </a:cubicBezTo>
                <a:cubicBezTo>
                  <a:pt x="810482" y="1334861"/>
                  <a:pt x="823436" y="1328670"/>
                  <a:pt x="829628" y="1317335"/>
                </a:cubicBezTo>
                <a:cubicBezTo>
                  <a:pt x="833152" y="1310763"/>
                  <a:pt x="834676" y="1300952"/>
                  <a:pt x="839343" y="1291713"/>
                </a:cubicBezTo>
                <a:cubicBezTo>
                  <a:pt x="843915" y="1282855"/>
                  <a:pt x="852773" y="1274568"/>
                  <a:pt x="856774" y="1265805"/>
                </a:cubicBezTo>
                <a:cubicBezTo>
                  <a:pt x="859346" y="1260090"/>
                  <a:pt x="859346" y="1253137"/>
                  <a:pt x="861441" y="1247231"/>
                </a:cubicBezTo>
                <a:cubicBezTo>
                  <a:pt x="869633" y="1223609"/>
                  <a:pt x="882110" y="1212084"/>
                  <a:pt x="868775" y="1197892"/>
                </a:cubicBezTo>
                <a:cubicBezTo>
                  <a:pt x="899446" y="1136170"/>
                  <a:pt x="889349" y="1090640"/>
                  <a:pt x="854774" y="1050635"/>
                </a:cubicBezTo>
                <a:cubicBezTo>
                  <a:pt x="844106" y="1038253"/>
                  <a:pt x="828008" y="1025203"/>
                  <a:pt x="809625" y="1017012"/>
                </a:cubicBezTo>
                <a:cubicBezTo>
                  <a:pt x="814959" y="1013678"/>
                  <a:pt x="820103" y="1010249"/>
                  <a:pt x="825341" y="1006534"/>
                </a:cubicBezTo>
                <a:cubicBezTo>
                  <a:pt x="834581" y="999962"/>
                  <a:pt x="842677" y="991294"/>
                  <a:pt x="853154" y="983960"/>
                </a:cubicBezTo>
                <a:cubicBezTo>
                  <a:pt x="860108" y="979102"/>
                  <a:pt x="872014" y="976912"/>
                  <a:pt x="878396" y="972721"/>
                </a:cubicBezTo>
                <a:cubicBezTo>
                  <a:pt x="902208" y="956909"/>
                  <a:pt x="924687" y="931668"/>
                  <a:pt x="947738" y="908617"/>
                </a:cubicBezTo>
                <a:cubicBezTo>
                  <a:pt x="966883" y="889377"/>
                  <a:pt x="986219" y="870136"/>
                  <a:pt x="1005459" y="850801"/>
                </a:cubicBezTo>
                <a:cubicBezTo>
                  <a:pt x="1008317" y="855468"/>
                  <a:pt x="1012222" y="860611"/>
                  <a:pt x="1015175" y="866231"/>
                </a:cubicBezTo>
                <a:cubicBezTo>
                  <a:pt x="1016127" y="868041"/>
                  <a:pt x="1015365" y="872137"/>
                  <a:pt x="1016508" y="874232"/>
                </a:cubicBezTo>
                <a:cubicBezTo>
                  <a:pt x="1018318" y="877661"/>
                  <a:pt x="1022223" y="879661"/>
                  <a:pt x="1022794" y="881662"/>
                </a:cubicBezTo>
                <a:cubicBezTo>
                  <a:pt x="1023080" y="882614"/>
                  <a:pt x="1023557" y="902045"/>
                  <a:pt x="1022794" y="905284"/>
                </a:cubicBezTo>
                <a:cubicBezTo>
                  <a:pt x="1020699" y="914047"/>
                  <a:pt x="1011460" y="924048"/>
                  <a:pt x="1008698" y="933573"/>
                </a:cubicBezTo>
                <a:cubicBezTo>
                  <a:pt x="1003840" y="950051"/>
                  <a:pt x="1008793" y="969863"/>
                  <a:pt x="1002983" y="991104"/>
                </a:cubicBezTo>
                <a:cubicBezTo>
                  <a:pt x="997458" y="1011011"/>
                  <a:pt x="984218" y="1037586"/>
                  <a:pt x="973741" y="1059493"/>
                </a:cubicBezTo>
                <a:cubicBezTo>
                  <a:pt x="970502" y="1066256"/>
                  <a:pt x="966026" y="1078639"/>
                  <a:pt x="963073" y="1081210"/>
                </a:cubicBezTo>
                <a:close/>
                <a:moveTo>
                  <a:pt x="1232154" y="1522885"/>
                </a:moveTo>
                <a:cubicBezTo>
                  <a:pt x="1231011" y="1527266"/>
                  <a:pt x="1231011" y="1531648"/>
                  <a:pt x="1231678" y="1536124"/>
                </a:cubicBezTo>
                <a:cubicBezTo>
                  <a:pt x="1215771" y="1521932"/>
                  <a:pt x="1203674" y="1502311"/>
                  <a:pt x="1178814" y="1491071"/>
                </a:cubicBezTo>
                <a:cubicBezTo>
                  <a:pt x="1187672" y="1474402"/>
                  <a:pt x="1215295" y="1503644"/>
                  <a:pt x="1228154" y="1481451"/>
                </a:cubicBezTo>
                <a:cubicBezTo>
                  <a:pt x="1216057" y="1464877"/>
                  <a:pt x="1203198" y="1461925"/>
                  <a:pt x="1189863" y="1462020"/>
                </a:cubicBezTo>
                <a:cubicBezTo>
                  <a:pt x="1209675" y="1446113"/>
                  <a:pt x="1229868" y="1430206"/>
                  <a:pt x="1250347" y="1414204"/>
                </a:cubicBezTo>
                <a:cubicBezTo>
                  <a:pt x="1249013" y="1418110"/>
                  <a:pt x="1248061" y="1422206"/>
                  <a:pt x="1247394" y="1426492"/>
                </a:cubicBezTo>
                <a:cubicBezTo>
                  <a:pt x="1245489" y="1438112"/>
                  <a:pt x="1243584" y="1450781"/>
                  <a:pt x="1246156" y="1462496"/>
                </a:cubicBezTo>
                <a:cubicBezTo>
                  <a:pt x="1248537" y="1473355"/>
                  <a:pt x="1245394" y="1485451"/>
                  <a:pt x="1249394" y="1495739"/>
                </a:cubicBezTo>
                <a:cubicBezTo>
                  <a:pt x="1250633" y="1498786"/>
                  <a:pt x="1251395" y="1501453"/>
                  <a:pt x="1252633" y="1504216"/>
                </a:cubicBezTo>
                <a:cubicBezTo>
                  <a:pt x="1252823" y="1506025"/>
                  <a:pt x="1253014" y="1507645"/>
                  <a:pt x="1253204" y="1509264"/>
                </a:cubicBezTo>
                <a:cubicBezTo>
                  <a:pt x="1250537" y="1508121"/>
                  <a:pt x="1247299" y="1508216"/>
                  <a:pt x="1244537" y="1509073"/>
                </a:cubicBezTo>
                <a:cubicBezTo>
                  <a:pt x="1238060" y="1510597"/>
                  <a:pt x="1233583" y="1517170"/>
                  <a:pt x="1232154" y="1522885"/>
                </a:cubicBezTo>
                <a:close/>
                <a:moveTo>
                  <a:pt x="1254252" y="1529552"/>
                </a:moveTo>
                <a:cubicBezTo>
                  <a:pt x="1254157" y="1531076"/>
                  <a:pt x="1254062" y="1532600"/>
                  <a:pt x="1253871" y="1534124"/>
                </a:cubicBezTo>
                <a:cubicBezTo>
                  <a:pt x="1253585" y="1534696"/>
                  <a:pt x="1253395" y="1535362"/>
                  <a:pt x="1253204" y="1535934"/>
                </a:cubicBezTo>
                <a:cubicBezTo>
                  <a:pt x="1249585" y="1534886"/>
                  <a:pt x="1245775" y="1534600"/>
                  <a:pt x="1242536" y="1535839"/>
                </a:cubicBezTo>
                <a:cubicBezTo>
                  <a:pt x="1239488" y="1528885"/>
                  <a:pt x="1239679" y="1518122"/>
                  <a:pt x="1246632" y="1514789"/>
                </a:cubicBezTo>
                <a:cubicBezTo>
                  <a:pt x="1248918" y="1513455"/>
                  <a:pt x="1251490" y="1513550"/>
                  <a:pt x="1253776" y="1514884"/>
                </a:cubicBezTo>
                <a:cubicBezTo>
                  <a:pt x="1254062" y="1518313"/>
                  <a:pt x="1254347" y="1521742"/>
                  <a:pt x="1254824" y="1524885"/>
                </a:cubicBezTo>
                <a:cubicBezTo>
                  <a:pt x="1253490" y="1525171"/>
                  <a:pt x="1251871" y="1524980"/>
                  <a:pt x="1250442" y="1524599"/>
                </a:cubicBezTo>
                <a:cubicBezTo>
                  <a:pt x="1251680" y="1525171"/>
                  <a:pt x="1253204" y="1525837"/>
                  <a:pt x="1254824" y="1525837"/>
                </a:cubicBezTo>
                <a:cubicBezTo>
                  <a:pt x="1254538" y="1527361"/>
                  <a:pt x="1254347" y="1528695"/>
                  <a:pt x="1254252" y="1529552"/>
                </a:cubicBezTo>
                <a:close/>
                <a:moveTo>
                  <a:pt x="1362837" y="1285903"/>
                </a:moveTo>
                <a:cubicBezTo>
                  <a:pt x="1363790" y="1283521"/>
                  <a:pt x="1364837" y="1281235"/>
                  <a:pt x="1365790" y="1278759"/>
                </a:cubicBezTo>
                <a:cubicBezTo>
                  <a:pt x="1366552" y="1277044"/>
                  <a:pt x="1367314" y="1275235"/>
                  <a:pt x="1368076" y="1273425"/>
                </a:cubicBezTo>
                <a:cubicBezTo>
                  <a:pt x="1371886" y="1281521"/>
                  <a:pt x="1374934" y="1289808"/>
                  <a:pt x="1375791" y="1298476"/>
                </a:cubicBezTo>
                <a:cubicBezTo>
                  <a:pt x="1369409" y="1299047"/>
                  <a:pt x="1366647" y="1292285"/>
                  <a:pt x="1362837" y="1285903"/>
                </a:cubicBezTo>
                <a:close/>
                <a:moveTo>
                  <a:pt x="1487995" y="1688524"/>
                </a:moveTo>
                <a:cubicBezTo>
                  <a:pt x="1481995" y="1685667"/>
                  <a:pt x="1473518" y="1686905"/>
                  <a:pt x="1471232" y="1685191"/>
                </a:cubicBezTo>
                <a:cubicBezTo>
                  <a:pt x="1465612" y="1681095"/>
                  <a:pt x="1460183" y="1666712"/>
                  <a:pt x="1459802" y="1660426"/>
                </a:cubicBezTo>
                <a:cubicBezTo>
                  <a:pt x="1459802" y="1660235"/>
                  <a:pt x="1459802" y="1659949"/>
                  <a:pt x="1459802" y="1659759"/>
                </a:cubicBezTo>
                <a:cubicBezTo>
                  <a:pt x="1460373" y="1660426"/>
                  <a:pt x="1460945" y="1661092"/>
                  <a:pt x="1461516" y="1661759"/>
                </a:cubicBezTo>
                <a:cubicBezTo>
                  <a:pt x="1462278" y="1662426"/>
                  <a:pt x="1462564" y="1662807"/>
                  <a:pt x="1463326" y="1663474"/>
                </a:cubicBezTo>
                <a:cubicBezTo>
                  <a:pt x="1462754" y="1662616"/>
                  <a:pt x="1462469" y="1662140"/>
                  <a:pt x="1461992" y="1661283"/>
                </a:cubicBezTo>
                <a:cubicBezTo>
                  <a:pt x="1461230" y="1660045"/>
                  <a:pt x="1460564" y="1658806"/>
                  <a:pt x="1459897" y="1657473"/>
                </a:cubicBezTo>
                <a:cubicBezTo>
                  <a:pt x="1459897" y="1656806"/>
                  <a:pt x="1459897" y="1656044"/>
                  <a:pt x="1459897" y="1655377"/>
                </a:cubicBezTo>
                <a:lnTo>
                  <a:pt x="1460373" y="1656139"/>
                </a:lnTo>
                <a:cubicBezTo>
                  <a:pt x="1461326" y="1657664"/>
                  <a:pt x="1462469" y="1659187"/>
                  <a:pt x="1463707" y="1660711"/>
                </a:cubicBezTo>
                <a:cubicBezTo>
                  <a:pt x="1463040" y="1659759"/>
                  <a:pt x="1462469" y="1658902"/>
                  <a:pt x="1461992" y="1657949"/>
                </a:cubicBezTo>
                <a:lnTo>
                  <a:pt x="1461421" y="1656901"/>
                </a:lnTo>
                <a:cubicBezTo>
                  <a:pt x="1462373" y="1657759"/>
                  <a:pt x="1463231" y="1658616"/>
                  <a:pt x="1464183" y="1659473"/>
                </a:cubicBezTo>
                <a:cubicBezTo>
                  <a:pt x="1466088" y="1661188"/>
                  <a:pt x="1468184" y="1662712"/>
                  <a:pt x="1470470" y="1664045"/>
                </a:cubicBezTo>
                <a:cubicBezTo>
                  <a:pt x="1471327" y="1664617"/>
                  <a:pt x="1471898" y="1664712"/>
                  <a:pt x="1472851" y="1665188"/>
                </a:cubicBezTo>
                <a:cubicBezTo>
                  <a:pt x="1472089" y="1664426"/>
                  <a:pt x="1471613" y="1664140"/>
                  <a:pt x="1470946" y="1663378"/>
                </a:cubicBezTo>
                <a:cubicBezTo>
                  <a:pt x="1470279" y="1662712"/>
                  <a:pt x="1469612" y="1662045"/>
                  <a:pt x="1469041" y="1661378"/>
                </a:cubicBezTo>
                <a:cubicBezTo>
                  <a:pt x="1471041" y="1662712"/>
                  <a:pt x="1473041" y="1663855"/>
                  <a:pt x="1475232" y="1664712"/>
                </a:cubicBezTo>
                <a:cubicBezTo>
                  <a:pt x="1476089" y="1665093"/>
                  <a:pt x="1476661" y="1665093"/>
                  <a:pt x="1477518" y="1665379"/>
                </a:cubicBezTo>
                <a:cubicBezTo>
                  <a:pt x="1476661" y="1664902"/>
                  <a:pt x="1476280" y="1664712"/>
                  <a:pt x="1475518" y="1664140"/>
                </a:cubicBezTo>
                <a:cubicBezTo>
                  <a:pt x="1473518" y="1662807"/>
                  <a:pt x="1471803" y="1661188"/>
                  <a:pt x="1470279" y="1659378"/>
                </a:cubicBezTo>
                <a:cubicBezTo>
                  <a:pt x="1468469" y="1657282"/>
                  <a:pt x="1466945" y="1654996"/>
                  <a:pt x="1465517" y="1652615"/>
                </a:cubicBezTo>
                <a:lnTo>
                  <a:pt x="1466755" y="1653758"/>
                </a:lnTo>
                <a:cubicBezTo>
                  <a:pt x="1468279" y="1655092"/>
                  <a:pt x="1469993" y="1656330"/>
                  <a:pt x="1471613" y="1657378"/>
                </a:cubicBezTo>
                <a:cubicBezTo>
                  <a:pt x="1472279" y="1657759"/>
                  <a:pt x="1472565" y="1658044"/>
                  <a:pt x="1473232" y="1658330"/>
                </a:cubicBezTo>
                <a:cubicBezTo>
                  <a:pt x="1472660" y="1657854"/>
                  <a:pt x="1472470" y="1657473"/>
                  <a:pt x="1471898" y="1656997"/>
                </a:cubicBezTo>
                <a:cubicBezTo>
                  <a:pt x="1470565" y="1655568"/>
                  <a:pt x="1469327" y="1654139"/>
                  <a:pt x="1468184" y="1652425"/>
                </a:cubicBezTo>
                <a:cubicBezTo>
                  <a:pt x="1466850" y="1650615"/>
                  <a:pt x="1465707" y="1648615"/>
                  <a:pt x="1464564" y="1646614"/>
                </a:cubicBezTo>
                <a:cubicBezTo>
                  <a:pt x="1464945" y="1646995"/>
                  <a:pt x="1465136" y="1647281"/>
                  <a:pt x="1465517" y="1647662"/>
                </a:cubicBezTo>
                <a:cubicBezTo>
                  <a:pt x="1465136" y="1647091"/>
                  <a:pt x="1465040" y="1646805"/>
                  <a:pt x="1464659" y="1646138"/>
                </a:cubicBezTo>
                <a:cubicBezTo>
                  <a:pt x="1463993" y="1644805"/>
                  <a:pt x="1463421" y="1643376"/>
                  <a:pt x="1463040" y="1642042"/>
                </a:cubicBezTo>
                <a:cubicBezTo>
                  <a:pt x="1463421" y="1642519"/>
                  <a:pt x="1463897" y="1642900"/>
                  <a:pt x="1464278" y="1643281"/>
                </a:cubicBezTo>
                <a:cubicBezTo>
                  <a:pt x="1464755" y="1644138"/>
                  <a:pt x="1465136" y="1645090"/>
                  <a:pt x="1465898" y="1645852"/>
                </a:cubicBezTo>
                <a:cubicBezTo>
                  <a:pt x="1465517" y="1645186"/>
                  <a:pt x="1465136" y="1644614"/>
                  <a:pt x="1464945" y="1643947"/>
                </a:cubicBezTo>
                <a:lnTo>
                  <a:pt x="1464945" y="1643852"/>
                </a:lnTo>
                <a:cubicBezTo>
                  <a:pt x="1466279" y="1645186"/>
                  <a:pt x="1467612" y="1646424"/>
                  <a:pt x="1469041" y="1647472"/>
                </a:cubicBezTo>
                <a:cubicBezTo>
                  <a:pt x="1470565" y="1648615"/>
                  <a:pt x="1472089" y="1649758"/>
                  <a:pt x="1473613" y="1650615"/>
                </a:cubicBezTo>
                <a:cubicBezTo>
                  <a:pt x="1474184" y="1650996"/>
                  <a:pt x="1474565" y="1651091"/>
                  <a:pt x="1475137" y="1651377"/>
                </a:cubicBezTo>
                <a:cubicBezTo>
                  <a:pt x="1474661" y="1650996"/>
                  <a:pt x="1474470" y="1650710"/>
                  <a:pt x="1473994" y="1650234"/>
                </a:cubicBezTo>
                <a:cubicBezTo>
                  <a:pt x="1473327" y="1649567"/>
                  <a:pt x="1472565" y="1648805"/>
                  <a:pt x="1471898" y="1648043"/>
                </a:cubicBezTo>
                <a:cubicBezTo>
                  <a:pt x="1472374" y="1648329"/>
                  <a:pt x="1472851" y="1648519"/>
                  <a:pt x="1473327" y="1648710"/>
                </a:cubicBezTo>
                <a:cubicBezTo>
                  <a:pt x="1473899" y="1648996"/>
                  <a:pt x="1474184" y="1649091"/>
                  <a:pt x="1474756" y="1649377"/>
                </a:cubicBezTo>
                <a:cubicBezTo>
                  <a:pt x="1474280" y="1648900"/>
                  <a:pt x="1473994" y="1648710"/>
                  <a:pt x="1473518" y="1648329"/>
                </a:cubicBezTo>
                <a:cubicBezTo>
                  <a:pt x="1472184" y="1647376"/>
                  <a:pt x="1471136" y="1646233"/>
                  <a:pt x="1470184" y="1645090"/>
                </a:cubicBezTo>
                <a:cubicBezTo>
                  <a:pt x="1469136" y="1643662"/>
                  <a:pt x="1468184" y="1642233"/>
                  <a:pt x="1467707" y="1640709"/>
                </a:cubicBezTo>
                <a:lnTo>
                  <a:pt x="1468374" y="1641471"/>
                </a:lnTo>
                <a:cubicBezTo>
                  <a:pt x="1469136" y="1642423"/>
                  <a:pt x="1470279" y="1643185"/>
                  <a:pt x="1471136" y="1643852"/>
                </a:cubicBezTo>
                <a:cubicBezTo>
                  <a:pt x="1471613" y="1644138"/>
                  <a:pt x="1471803" y="1644233"/>
                  <a:pt x="1472184" y="1644424"/>
                </a:cubicBezTo>
                <a:cubicBezTo>
                  <a:pt x="1471803" y="1644043"/>
                  <a:pt x="1471708" y="1643852"/>
                  <a:pt x="1471327" y="1643566"/>
                </a:cubicBezTo>
                <a:cubicBezTo>
                  <a:pt x="1470565" y="1642614"/>
                  <a:pt x="1469803" y="1641757"/>
                  <a:pt x="1469327" y="1640709"/>
                </a:cubicBezTo>
                <a:cubicBezTo>
                  <a:pt x="1467993" y="1638232"/>
                  <a:pt x="1467422" y="1635565"/>
                  <a:pt x="1467231" y="1632708"/>
                </a:cubicBezTo>
                <a:cubicBezTo>
                  <a:pt x="1467993" y="1634899"/>
                  <a:pt x="1469136" y="1636708"/>
                  <a:pt x="1470470" y="1637947"/>
                </a:cubicBezTo>
                <a:cubicBezTo>
                  <a:pt x="1470946" y="1638328"/>
                  <a:pt x="1471327" y="1638709"/>
                  <a:pt x="1471708" y="1638994"/>
                </a:cubicBezTo>
                <a:cubicBezTo>
                  <a:pt x="1473708" y="1643662"/>
                  <a:pt x="1475804" y="1648329"/>
                  <a:pt x="1477804" y="1652996"/>
                </a:cubicBezTo>
                <a:cubicBezTo>
                  <a:pt x="1483709" y="1666807"/>
                  <a:pt x="1490091" y="1681381"/>
                  <a:pt x="1496854" y="1696144"/>
                </a:cubicBezTo>
                <a:cubicBezTo>
                  <a:pt x="1493425" y="1693287"/>
                  <a:pt x="1491234" y="1690144"/>
                  <a:pt x="1487995" y="1688524"/>
                </a:cubicBezTo>
                <a:close/>
                <a:moveTo>
                  <a:pt x="1670399" y="2099909"/>
                </a:moveTo>
                <a:cubicBezTo>
                  <a:pt x="1666685" y="2098576"/>
                  <a:pt x="1663541" y="2094766"/>
                  <a:pt x="1659160" y="2093051"/>
                </a:cubicBezTo>
                <a:cubicBezTo>
                  <a:pt x="1650968" y="2089813"/>
                  <a:pt x="1635538" y="2083812"/>
                  <a:pt x="1627727" y="2081621"/>
                </a:cubicBezTo>
                <a:cubicBezTo>
                  <a:pt x="1622012" y="2080002"/>
                  <a:pt x="1612583" y="2081716"/>
                  <a:pt x="1608201" y="2080002"/>
                </a:cubicBezTo>
                <a:cubicBezTo>
                  <a:pt x="1605439" y="2078954"/>
                  <a:pt x="1602486" y="2073811"/>
                  <a:pt x="1600010" y="2072477"/>
                </a:cubicBezTo>
                <a:cubicBezTo>
                  <a:pt x="1602677" y="2067143"/>
                  <a:pt x="1605534" y="2062000"/>
                  <a:pt x="1608677" y="2057047"/>
                </a:cubicBezTo>
                <a:cubicBezTo>
                  <a:pt x="1622489" y="2035139"/>
                  <a:pt x="1633442" y="2010565"/>
                  <a:pt x="1645539" y="1988371"/>
                </a:cubicBezTo>
                <a:cubicBezTo>
                  <a:pt x="1651064" y="1996277"/>
                  <a:pt x="1656588" y="2004183"/>
                  <a:pt x="1660493" y="2013232"/>
                </a:cubicBezTo>
                <a:cubicBezTo>
                  <a:pt x="1667828" y="2030472"/>
                  <a:pt x="1671923" y="2051903"/>
                  <a:pt x="1678019" y="2071715"/>
                </a:cubicBezTo>
                <a:cubicBezTo>
                  <a:pt x="1681258" y="2082193"/>
                  <a:pt x="1684401" y="2092575"/>
                  <a:pt x="1687544" y="2103053"/>
                </a:cubicBezTo>
                <a:cubicBezTo>
                  <a:pt x="1681924" y="2101433"/>
                  <a:pt x="1675829" y="2101814"/>
                  <a:pt x="1670399" y="2099909"/>
                </a:cubicBezTo>
                <a:close/>
                <a:moveTo>
                  <a:pt x="1955578" y="2057142"/>
                </a:moveTo>
                <a:cubicBezTo>
                  <a:pt x="1948720" y="2056761"/>
                  <a:pt x="1943100" y="2055332"/>
                  <a:pt x="1938242" y="2053237"/>
                </a:cubicBezTo>
                <a:cubicBezTo>
                  <a:pt x="1944815" y="2037616"/>
                  <a:pt x="1952054" y="2022471"/>
                  <a:pt x="1959864" y="2007993"/>
                </a:cubicBezTo>
                <a:cubicBezTo>
                  <a:pt x="1960626" y="2023709"/>
                  <a:pt x="1960055" y="2039616"/>
                  <a:pt x="1955578" y="2057142"/>
                </a:cubicBezTo>
                <a:close/>
                <a:moveTo>
                  <a:pt x="2692051" y="2100290"/>
                </a:moveTo>
                <a:cubicBezTo>
                  <a:pt x="2694622" y="2108291"/>
                  <a:pt x="2698623" y="2115911"/>
                  <a:pt x="2704243" y="2122579"/>
                </a:cubicBezTo>
                <a:lnTo>
                  <a:pt x="2710339" y="2129056"/>
                </a:lnTo>
                <a:cubicBezTo>
                  <a:pt x="2700909" y="2122579"/>
                  <a:pt x="2693384" y="2113816"/>
                  <a:pt x="2688431" y="2103529"/>
                </a:cubicBezTo>
                <a:cubicBezTo>
                  <a:pt x="2689670" y="2102481"/>
                  <a:pt x="2690908" y="2101338"/>
                  <a:pt x="2692051" y="2100290"/>
                </a:cubicBezTo>
                <a:close/>
                <a:moveTo>
                  <a:pt x="2680811" y="2110673"/>
                </a:moveTo>
                <a:cubicBezTo>
                  <a:pt x="2682145" y="2114006"/>
                  <a:pt x="2683764" y="2117149"/>
                  <a:pt x="2685574" y="2120293"/>
                </a:cubicBezTo>
                <a:cubicBezTo>
                  <a:pt x="2689574" y="2126198"/>
                  <a:pt x="2693765" y="2131913"/>
                  <a:pt x="2699004" y="2136676"/>
                </a:cubicBezTo>
                <a:lnTo>
                  <a:pt x="2693956" y="2132580"/>
                </a:lnTo>
                <a:cubicBezTo>
                  <a:pt x="2689479" y="2128579"/>
                  <a:pt x="2685193" y="2124103"/>
                  <a:pt x="2681669" y="2118959"/>
                </a:cubicBezTo>
                <a:cubicBezTo>
                  <a:pt x="2687574" y="2128199"/>
                  <a:pt x="2695289" y="2135914"/>
                  <a:pt x="2703957" y="2141819"/>
                </a:cubicBezTo>
                <a:lnTo>
                  <a:pt x="2710244" y="2146010"/>
                </a:lnTo>
                <a:cubicBezTo>
                  <a:pt x="2711005" y="2146487"/>
                  <a:pt x="2711768" y="2146963"/>
                  <a:pt x="2712530" y="2147439"/>
                </a:cubicBezTo>
                <a:cubicBezTo>
                  <a:pt x="2712530" y="2148106"/>
                  <a:pt x="2712530" y="2148677"/>
                  <a:pt x="2712530" y="2149344"/>
                </a:cubicBezTo>
                <a:cubicBezTo>
                  <a:pt x="2701195" y="2143629"/>
                  <a:pt x="2689765" y="2136104"/>
                  <a:pt x="2681097" y="2125055"/>
                </a:cubicBezTo>
                <a:cubicBezTo>
                  <a:pt x="2678335" y="2121626"/>
                  <a:pt x="2676906" y="2119245"/>
                  <a:pt x="2674906" y="2116197"/>
                </a:cubicBezTo>
                <a:cubicBezTo>
                  <a:pt x="2676906" y="2114387"/>
                  <a:pt x="2678811" y="2112578"/>
                  <a:pt x="2680811" y="2110673"/>
                </a:cubicBezTo>
                <a:close/>
                <a:moveTo>
                  <a:pt x="2674620" y="2116483"/>
                </a:moveTo>
                <a:cubicBezTo>
                  <a:pt x="2676335" y="2119721"/>
                  <a:pt x="2677573" y="2122198"/>
                  <a:pt x="2679954" y="2125912"/>
                </a:cubicBezTo>
                <a:cubicBezTo>
                  <a:pt x="2688051" y="2138200"/>
                  <a:pt x="2699480" y="2147153"/>
                  <a:pt x="2711101" y="2154392"/>
                </a:cubicBezTo>
                <a:cubicBezTo>
                  <a:pt x="2711768" y="2154773"/>
                  <a:pt x="2712530" y="2155154"/>
                  <a:pt x="2713196" y="2155535"/>
                </a:cubicBezTo>
                <a:cubicBezTo>
                  <a:pt x="2713768" y="2159821"/>
                  <a:pt x="2714530" y="2164203"/>
                  <a:pt x="2715006" y="2168585"/>
                </a:cubicBezTo>
                <a:cubicBezTo>
                  <a:pt x="2705481" y="2165156"/>
                  <a:pt x="2695861" y="2160583"/>
                  <a:pt x="2686622" y="2154392"/>
                </a:cubicBezTo>
                <a:cubicBezTo>
                  <a:pt x="2681383" y="2150296"/>
                  <a:pt x="2678526" y="2148582"/>
                  <a:pt x="2673572" y="2143820"/>
                </a:cubicBezTo>
                <a:cubicBezTo>
                  <a:pt x="2678144" y="2148963"/>
                  <a:pt x="2680811" y="2150868"/>
                  <a:pt x="2685764" y="2155345"/>
                </a:cubicBezTo>
                <a:cubicBezTo>
                  <a:pt x="2692908" y="2160869"/>
                  <a:pt x="2700338" y="2165346"/>
                  <a:pt x="2707862" y="2169156"/>
                </a:cubicBezTo>
                <a:cubicBezTo>
                  <a:pt x="2684526" y="2165156"/>
                  <a:pt x="2662904" y="2157536"/>
                  <a:pt x="2646617" y="2145058"/>
                </a:cubicBezTo>
                <a:cubicBezTo>
                  <a:pt x="2654522" y="2136295"/>
                  <a:pt x="2664524" y="2126198"/>
                  <a:pt x="2674620" y="2116483"/>
                </a:cubicBezTo>
                <a:close/>
                <a:moveTo>
                  <a:pt x="2638711" y="2154487"/>
                </a:moveTo>
                <a:cubicBezTo>
                  <a:pt x="2641568" y="2156869"/>
                  <a:pt x="2644616" y="2159155"/>
                  <a:pt x="2647664" y="2161345"/>
                </a:cubicBezTo>
                <a:cubicBezTo>
                  <a:pt x="2644426" y="2159441"/>
                  <a:pt x="2641283" y="2157345"/>
                  <a:pt x="2638235" y="2155059"/>
                </a:cubicBezTo>
                <a:cubicBezTo>
                  <a:pt x="2638425" y="2154773"/>
                  <a:pt x="2638520" y="2154583"/>
                  <a:pt x="2638711" y="2154487"/>
                </a:cubicBezTo>
                <a:close/>
                <a:moveTo>
                  <a:pt x="2634996" y="2161060"/>
                </a:moveTo>
                <a:cubicBezTo>
                  <a:pt x="2638901" y="2164298"/>
                  <a:pt x="2643092" y="2167441"/>
                  <a:pt x="2647474" y="2170204"/>
                </a:cubicBezTo>
                <a:cubicBezTo>
                  <a:pt x="2642997" y="2167918"/>
                  <a:pt x="2638997" y="2164965"/>
                  <a:pt x="2634901" y="2162107"/>
                </a:cubicBezTo>
                <a:cubicBezTo>
                  <a:pt x="2634901" y="2161727"/>
                  <a:pt x="2634996" y="2161441"/>
                  <a:pt x="2634996" y="2161060"/>
                </a:cubicBezTo>
                <a:close/>
                <a:moveTo>
                  <a:pt x="2634044" y="2169632"/>
                </a:moveTo>
                <a:cubicBezTo>
                  <a:pt x="2636711" y="2171537"/>
                  <a:pt x="2639568" y="2173442"/>
                  <a:pt x="2642426" y="2175062"/>
                </a:cubicBezTo>
                <a:cubicBezTo>
                  <a:pt x="2639473" y="2173633"/>
                  <a:pt x="2636711" y="2171728"/>
                  <a:pt x="2634044" y="2169918"/>
                </a:cubicBezTo>
                <a:cubicBezTo>
                  <a:pt x="2634044" y="2169823"/>
                  <a:pt x="2634044" y="2169728"/>
                  <a:pt x="2634044" y="2169632"/>
                </a:cubicBezTo>
                <a:close/>
                <a:moveTo>
                  <a:pt x="2631567" y="2182682"/>
                </a:moveTo>
                <a:cubicBezTo>
                  <a:pt x="2642521" y="2189920"/>
                  <a:pt x="2654427" y="2195540"/>
                  <a:pt x="2666714" y="2199350"/>
                </a:cubicBezTo>
                <a:cubicBezTo>
                  <a:pt x="2675287" y="2202303"/>
                  <a:pt x="2684050" y="2204779"/>
                  <a:pt x="2692908" y="2206589"/>
                </a:cubicBezTo>
                <a:cubicBezTo>
                  <a:pt x="2672715" y="2203637"/>
                  <a:pt x="2652617" y="2197445"/>
                  <a:pt x="2634044" y="2187158"/>
                </a:cubicBezTo>
                <a:cubicBezTo>
                  <a:pt x="2632996" y="2186491"/>
                  <a:pt x="2632043" y="2185729"/>
                  <a:pt x="2630996" y="2185158"/>
                </a:cubicBezTo>
                <a:cubicBezTo>
                  <a:pt x="2631186" y="2184301"/>
                  <a:pt x="2631377" y="2183444"/>
                  <a:pt x="2631567" y="2182682"/>
                </a:cubicBezTo>
                <a:close/>
                <a:moveTo>
                  <a:pt x="2657475" y="2177919"/>
                </a:moveTo>
                <a:lnTo>
                  <a:pt x="2663285" y="2180300"/>
                </a:lnTo>
                <a:lnTo>
                  <a:pt x="2669667" y="2182872"/>
                </a:lnTo>
                <a:cubicBezTo>
                  <a:pt x="2665667" y="2181157"/>
                  <a:pt x="2661380" y="2179919"/>
                  <a:pt x="2657475" y="2177919"/>
                </a:cubicBezTo>
                <a:close/>
                <a:moveTo>
                  <a:pt x="2630138" y="2187825"/>
                </a:moveTo>
                <a:cubicBezTo>
                  <a:pt x="2631853" y="2188873"/>
                  <a:pt x="2633663" y="2190016"/>
                  <a:pt x="2635377" y="2190968"/>
                </a:cubicBezTo>
                <a:lnTo>
                  <a:pt x="2641187" y="2194492"/>
                </a:lnTo>
                <a:cubicBezTo>
                  <a:pt x="2637282" y="2192587"/>
                  <a:pt x="2633567" y="2190492"/>
                  <a:pt x="2629853" y="2188206"/>
                </a:cubicBezTo>
                <a:cubicBezTo>
                  <a:pt x="2630043" y="2188111"/>
                  <a:pt x="2630043" y="2188016"/>
                  <a:pt x="2630138" y="2187825"/>
                </a:cubicBezTo>
                <a:close/>
                <a:moveTo>
                  <a:pt x="2625757" y="2197636"/>
                </a:moveTo>
                <a:cubicBezTo>
                  <a:pt x="2629091" y="2199731"/>
                  <a:pt x="2632424" y="2201636"/>
                  <a:pt x="2635758" y="2203351"/>
                </a:cubicBezTo>
                <a:cubicBezTo>
                  <a:pt x="2644712" y="2207732"/>
                  <a:pt x="2653855" y="2211542"/>
                  <a:pt x="2663095" y="2214400"/>
                </a:cubicBezTo>
                <a:cubicBezTo>
                  <a:pt x="2669191" y="2216400"/>
                  <a:pt x="2675382" y="2218210"/>
                  <a:pt x="2681573" y="2219734"/>
                </a:cubicBezTo>
                <a:cubicBezTo>
                  <a:pt x="2662619" y="2216305"/>
                  <a:pt x="2643283" y="2208780"/>
                  <a:pt x="2625566" y="2197921"/>
                </a:cubicBezTo>
                <a:cubicBezTo>
                  <a:pt x="2625662" y="2197826"/>
                  <a:pt x="2625757" y="2197731"/>
                  <a:pt x="2625757" y="2197636"/>
                </a:cubicBezTo>
                <a:close/>
                <a:moveTo>
                  <a:pt x="2623947" y="2201446"/>
                </a:moveTo>
                <a:cubicBezTo>
                  <a:pt x="2628424" y="2204208"/>
                  <a:pt x="2632901" y="2206875"/>
                  <a:pt x="2637663" y="2209066"/>
                </a:cubicBezTo>
                <a:cubicBezTo>
                  <a:pt x="2632901" y="2207066"/>
                  <a:pt x="2628424" y="2204399"/>
                  <a:pt x="2623852" y="2201827"/>
                </a:cubicBezTo>
                <a:cubicBezTo>
                  <a:pt x="2623852" y="2201636"/>
                  <a:pt x="2623947" y="2201541"/>
                  <a:pt x="2623947" y="2201446"/>
                </a:cubicBezTo>
                <a:close/>
                <a:moveTo>
                  <a:pt x="2670715" y="2229259"/>
                </a:moveTo>
                <a:cubicBezTo>
                  <a:pt x="2666143" y="2229449"/>
                  <a:pt x="2661571" y="2229449"/>
                  <a:pt x="2656999" y="2229545"/>
                </a:cubicBezTo>
                <a:cubicBezTo>
                  <a:pt x="2649379" y="2227925"/>
                  <a:pt x="2625662" y="2218591"/>
                  <a:pt x="2621090" y="2211066"/>
                </a:cubicBezTo>
                <a:cubicBezTo>
                  <a:pt x="2620709" y="2210495"/>
                  <a:pt x="2620899" y="2209161"/>
                  <a:pt x="2621471" y="2207542"/>
                </a:cubicBezTo>
                <a:cubicBezTo>
                  <a:pt x="2631853" y="2213733"/>
                  <a:pt x="2642711" y="2218686"/>
                  <a:pt x="2653475" y="2222591"/>
                </a:cubicBezTo>
                <a:cubicBezTo>
                  <a:pt x="2660809" y="2225163"/>
                  <a:pt x="2668238" y="2227163"/>
                  <a:pt x="2675572" y="2228973"/>
                </a:cubicBezTo>
                <a:cubicBezTo>
                  <a:pt x="2673953" y="2229068"/>
                  <a:pt x="2672334" y="2229164"/>
                  <a:pt x="2670715" y="2229259"/>
                </a:cubicBezTo>
                <a:close/>
                <a:moveTo>
                  <a:pt x="2681764" y="2228402"/>
                </a:moveTo>
                <a:cubicBezTo>
                  <a:pt x="2672525" y="2226592"/>
                  <a:pt x="2663285" y="2224306"/>
                  <a:pt x="2653951" y="2221258"/>
                </a:cubicBezTo>
                <a:cubicBezTo>
                  <a:pt x="2643092" y="2217543"/>
                  <a:pt x="2632234" y="2212685"/>
                  <a:pt x="2621756" y="2206685"/>
                </a:cubicBezTo>
                <a:cubicBezTo>
                  <a:pt x="2622137" y="2205637"/>
                  <a:pt x="2622614" y="2204494"/>
                  <a:pt x="2623185" y="2203256"/>
                </a:cubicBezTo>
                <a:cubicBezTo>
                  <a:pt x="2643664" y="2215448"/>
                  <a:pt x="2665095" y="2222782"/>
                  <a:pt x="2686526" y="2227068"/>
                </a:cubicBezTo>
                <a:cubicBezTo>
                  <a:pt x="2685002" y="2227544"/>
                  <a:pt x="2683383" y="2228020"/>
                  <a:pt x="2681764" y="2228402"/>
                </a:cubicBezTo>
                <a:close/>
                <a:moveTo>
                  <a:pt x="2701480" y="2219067"/>
                </a:moveTo>
                <a:cubicBezTo>
                  <a:pt x="2701195" y="2219353"/>
                  <a:pt x="2700814" y="2219639"/>
                  <a:pt x="2700433" y="2219924"/>
                </a:cubicBezTo>
                <a:cubicBezTo>
                  <a:pt x="2695956" y="2219448"/>
                  <a:pt x="2691575" y="2218877"/>
                  <a:pt x="2687098" y="2218115"/>
                </a:cubicBezTo>
                <a:cubicBezTo>
                  <a:pt x="2666524" y="2214019"/>
                  <a:pt x="2645855" y="2206875"/>
                  <a:pt x="2626805" y="2195350"/>
                </a:cubicBezTo>
                <a:cubicBezTo>
                  <a:pt x="2627090" y="2194683"/>
                  <a:pt x="2627471" y="2194016"/>
                  <a:pt x="2627757" y="2193349"/>
                </a:cubicBezTo>
                <a:cubicBezTo>
                  <a:pt x="2650617" y="2207542"/>
                  <a:pt x="2676335" y="2215448"/>
                  <a:pt x="2701480" y="2219067"/>
                </a:cubicBezTo>
                <a:cubicBezTo>
                  <a:pt x="2701576" y="2219067"/>
                  <a:pt x="2701576" y="2219067"/>
                  <a:pt x="2701480" y="2219067"/>
                </a:cubicBezTo>
                <a:close/>
                <a:moveTo>
                  <a:pt x="2715197" y="2178681"/>
                </a:moveTo>
                <a:cubicBezTo>
                  <a:pt x="2687003" y="2175633"/>
                  <a:pt x="2660523" y="2167727"/>
                  <a:pt x="2640235" y="2152392"/>
                </a:cubicBezTo>
                <a:cubicBezTo>
                  <a:pt x="2640902" y="2151535"/>
                  <a:pt x="2641568" y="2150773"/>
                  <a:pt x="2642330" y="2149916"/>
                </a:cubicBezTo>
                <a:cubicBezTo>
                  <a:pt x="2646140" y="2152964"/>
                  <a:pt x="2650046" y="2155916"/>
                  <a:pt x="2654332" y="2158488"/>
                </a:cubicBezTo>
                <a:cubicBezTo>
                  <a:pt x="2671667" y="2169061"/>
                  <a:pt x="2692718" y="2175062"/>
                  <a:pt x="2715197" y="2178014"/>
                </a:cubicBezTo>
                <a:cubicBezTo>
                  <a:pt x="2715292" y="2178205"/>
                  <a:pt x="2715197" y="2178491"/>
                  <a:pt x="2715197" y="2178681"/>
                </a:cubicBezTo>
                <a:close/>
                <a:moveTo>
                  <a:pt x="2655094" y="2157154"/>
                </a:moveTo>
                <a:cubicBezTo>
                  <a:pt x="2650808" y="2154773"/>
                  <a:pt x="2646902" y="2152011"/>
                  <a:pt x="2643092" y="2149058"/>
                </a:cubicBezTo>
                <a:cubicBezTo>
                  <a:pt x="2643759" y="2148296"/>
                  <a:pt x="2644426" y="2147534"/>
                  <a:pt x="2645093" y="2146772"/>
                </a:cubicBezTo>
                <a:cubicBezTo>
                  <a:pt x="2663285" y="2161631"/>
                  <a:pt x="2688051" y="2170394"/>
                  <a:pt x="2715292" y="2174395"/>
                </a:cubicBezTo>
                <a:cubicBezTo>
                  <a:pt x="2715292" y="2174681"/>
                  <a:pt x="2715292" y="2174966"/>
                  <a:pt x="2715292" y="2175252"/>
                </a:cubicBezTo>
                <a:cubicBezTo>
                  <a:pt x="2693194" y="2172680"/>
                  <a:pt x="2672334" y="2167156"/>
                  <a:pt x="2655094" y="2157154"/>
                </a:cubicBezTo>
                <a:close/>
                <a:moveTo>
                  <a:pt x="2722340" y="2116387"/>
                </a:moveTo>
                <a:cubicBezTo>
                  <a:pt x="2717197" y="2112101"/>
                  <a:pt x="2713006" y="2107434"/>
                  <a:pt x="2710053" y="2102386"/>
                </a:cubicBezTo>
                <a:cubicBezTo>
                  <a:pt x="2708720" y="2099624"/>
                  <a:pt x="2707481" y="2098481"/>
                  <a:pt x="2706815" y="2095337"/>
                </a:cubicBezTo>
                <a:cubicBezTo>
                  <a:pt x="2707101" y="2098576"/>
                  <a:pt x="2708148" y="2099814"/>
                  <a:pt x="2709101" y="2102957"/>
                </a:cubicBezTo>
                <a:cubicBezTo>
                  <a:pt x="2711672" y="2108672"/>
                  <a:pt x="2715578" y="2114292"/>
                  <a:pt x="2720912" y="2119436"/>
                </a:cubicBezTo>
                <a:cubicBezTo>
                  <a:pt x="2719578" y="2122007"/>
                  <a:pt x="2718340" y="2124579"/>
                  <a:pt x="2717197" y="2127246"/>
                </a:cubicBezTo>
                <a:cubicBezTo>
                  <a:pt x="2713768" y="2124865"/>
                  <a:pt x="2710434" y="2122483"/>
                  <a:pt x="2707481" y="2119626"/>
                </a:cubicBezTo>
                <a:cubicBezTo>
                  <a:pt x="2701480" y="2113816"/>
                  <a:pt x="2696813" y="2106767"/>
                  <a:pt x="2693575" y="2098957"/>
                </a:cubicBezTo>
                <a:cubicBezTo>
                  <a:pt x="2696242" y="2096575"/>
                  <a:pt x="2698718" y="2094289"/>
                  <a:pt x="2701100" y="2092194"/>
                </a:cubicBezTo>
                <a:cubicBezTo>
                  <a:pt x="2706910" y="2087050"/>
                  <a:pt x="2713101" y="2082097"/>
                  <a:pt x="2719292" y="2077240"/>
                </a:cubicBezTo>
                <a:cubicBezTo>
                  <a:pt x="2714244" y="2091146"/>
                  <a:pt x="2712815" y="2103053"/>
                  <a:pt x="2725198" y="2110387"/>
                </a:cubicBezTo>
                <a:cubicBezTo>
                  <a:pt x="2724245" y="2112482"/>
                  <a:pt x="2723293" y="2114482"/>
                  <a:pt x="2722340" y="2116387"/>
                </a:cubicBezTo>
                <a:close/>
                <a:moveTo>
                  <a:pt x="3105150" y="2160965"/>
                </a:moveTo>
                <a:cubicBezTo>
                  <a:pt x="3102388" y="2159155"/>
                  <a:pt x="3100197" y="2157345"/>
                  <a:pt x="3099054" y="2155154"/>
                </a:cubicBezTo>
                <a:cubicBezTo>
                  <a:pt x="3101340" y="2156964"/>
                  <a:pt x="3103340" y="2158964"/>
                  <a:pt x="3105150" y="2160965"/>
                </a:cubicBezTo>
                <a:close/>
                <a:moveTo>
                  <a:pt x="3028950" y="2123912"/>
                </a:moveTo>
                <a:cubicBezTo>
                  <a:pt x="3041809" y="2124579"/>
                  <a:pt x="3056382" y="2126579"/>
                  <a:pt x="3070289" y="2132294"/>
                </a:cubicBezTo>
                <a:cubicBezTo>
                  <a:pt x="3069431" y="2132199"/>
                  <a:pt x="3068669" y="2132104"/>
                  <a:pt x="3067907" y="2132008"/>
                </a:cubicBezTo>
                <a:cubicBezTo>
                  <a:pt x="3061907" y="2129723"/>
                  <a:pt x="3054763" y="2127437"/>
                  <a:pt x="3050477" y="2126960"/>
                </a:cubicBezTo>
                <a:cubicBezTo>
                  <a:pt x="3041904" y="2125246"/>
                  <a:pt x="3033522" y="2124579"/>
                  <a:pt x="3025235" y="2124293"/>
                </a:cubicBezTo>
                <a:cubicBezTo>
                  <a:pt x="3025235" y="2124103"/>
                  <a:pt x="3025140" y="2124007"/>
                  <a:pt x="3025140" y="2123912"/>
                </a:cubicBezTo>
                <a:cubicBezTo>
                  <a:pt x="3026474" y="2124007"/>
                  <a:pt x="3027712" y="2123817"/>
                  <a:pt x="3028950" y="2123912"/>
                </a:cubicBezTo>
                <a:close/>
                <a:moveTo>
                  <a:pt x="3026664" y="2126008"/>
                </a:moveTo>
                <a:cubicBezTo>
                  <a:pt x="3031141" y="2125912"/>
                  <a:pt x="3035808" y="2126484"/>
                  <a:pt x="3040476" y="2126865"/>
                </a:cubicBezTo>
                <a:cubicBezTo>
                  <a:pt x="3046000" y="2127056"/>
                  <a:pt x="3057239" y="2129723"/>
                  <a:pt x="3064478" y="2131913"/>
                </a:cubicBezTo>
                <a:cubicBezTo>
                  <a:pt x="3064002" y="2131913"/>
                  <a:pt x="3063526" y="2131913"/>
                  <a:pt x="3063050" y="2131913"/>
                </a:cubicBezTo>
                <a:cubicBezTo>
                  <a:pt x="3050762" y="2127913"/>
                  <a:pt x="3038475" y="2126389"/>
                  <a:pt x="3026664" y="2126008"/>
                </a:cubicBezTo>
                <a:close/>
                <a:moveTo>
                  <a:pt x="3060954" y="2131913"/>
                </a:moveTo>
                <a:cubicBezTo>
                  <a:pt x="3060764" y="2131913"/>
                  <a:pt x="3060573" y="2131913"/>
                  <a:pt x="3060287" y="2131913"/>
                </a:cubicBezTo>
                <a:cubicBezTo>
                  <a:pt x="3048857" y="2128675"/>
                  <a:pt x="3037332" y="2127532"/>
                  <a:pt x="3026569" y="2127246"/>
                </a:cubicBezTo>
                <a:cubicBezTo>
                  <a:pt x="3026569" y="2127151"/>
                  <a:pt x="3026474" y="2127056"/>
                  <a:pt x="3026474" y="2127056"/>
                </a:cubicBezTo>
                <a:cubicBezTo>
                  <a:pt x="3037809" y="2127246"/>
                  <a:pt x="3049334" y="2128579"/>
                  <a:pt x="3060954" y="2131913"/>
                </a:cubicBezTo>
                <a:close/>
                <a:moveTo>
                  <a:pt x="3040571" y="2126389"/>
                </a:moveTo>
                <a:cubicBezTo>
                  <a:pt x="3035522" y="2125817"/>
                  <a:pt x="3030665" y="2125817"/>
                  <a:pt x="3025712" y="2125627"/>
                </a:cubicBezTo>
                <a:cubicBezTo>
                  <a:pt x="3025712" y="2125436"/>
                  <a:pt x="3025616" y="2125246"/>
                  <a:pt x="3025616" y="2125055"/>
                </a:cubicBezTo>
                <a:cubicBezTo>
                  <a:pt x="3033808" y="2125246"/>
                  <a:pt x="3042095" y="2125912"/>
                  <a:pt x="3050572" y="2127437"/>
                </a:cubicBezTo>
                <a:cubicBezTo>
                  <a:pt x="3054477" y="2127817"/>
                  <a:pt x="3061335" y="2129913"/>
                  <a:pt x="3067241" y="2132008"/>
                </a:cubicBezTo>
                <a:cubicBezTo>
                  <a:pt x="3066764" y="2132008"/>
                  <a:pt x="3066193" y="2131818"/>
                  <a:pt x="3065812" y="2131818"/>
                </a:cubicBezTo>
                <a:cubicBezTo>
                  <a:pt x="3065526" y="2131818"/>
                  <a:pt x="3065240" y="2131818"/>
                  <a:pt x="3064955" y="2131818"/>
                </a:cubicBezTo>
                <a:cubicBezTo>
                  <a:pt x="3057811" y="2129532"/>
                  <a:pt x="3046476" y="2126674"/>
                  <a:pt x="3040571" y="2126389"/>
                </a:cubicBezTo>
                <a:close/>
                <a:moveTo>
                  <a:pt x="3024854" y="2128294"/>
                </a:moveTo>
                <a:cubicBezTo>
                  <a:pt x="3025330" y="2129723"/>
                  <a:pt x="3025902" y="2131151"/>
                  <a:pt x="3027045" y="2132390"/>
                </a:cubicBezTo>
                <a:cubicBezTo>
                  <a:pt x="3025330" y="2132294"/>
                  <a:pt x="3023616" y="2132104"/>
                  <a:pt x="3021997" y="2132008"/>
                </a:cubicBezTo>
                <a:cubicBezTo>
                  <a:pt x="3019425" y="2131246"/>
                  <a:pt x="3017044" y="2130103"/>
                  <a:pt x="3014758" y="2128675"/>
                </a:cubicBezTo>
                <a:cubicBezTo>
                  <a:pt x="3017330" y="2128579"/>
                  <a:pt x="3019806" y="2128294"/>
                  <a:pt x="3022378" y="2128294"/>
                </a:cubicBezTo>
                <a:cubicBezTo>
                  <a:pt x="3023140" y="2128294"/>
                  <a:pt x="3023997" y="2128294"/>
                  <a:pt x="3024854" y="2128294"/>
                </a:cubicBezTo>
                <a:close/>
                <a:moveTo>
                  <a:pt x="3024473" y="2127056"/>
                </a:moveTo>
                <a:cubicBezTo>
                  <a:pt x="3024473" y="2127056"/>
                  <a:pt x="3024473" y="2127151"/>
                  <a:pt x="3024473" y="2127246"/>
                </a:cubicBezTo>
                <a:cubicBezTo>
                  <a:pt x="3023807" y="2127246"/>
                  <a:pt x="3023045" y="2127151"/>
                  <a:pt x="3022378" y="2127151"/>
                </a:cubicBezTo>
                <a:cubicBezTo>
                  <a:pt x="3019139" y="2127151"/>
                  <a:pt x="3015996" y="2127341"/>
                  <a:pt x="3012853" y="2127437"/>
                </a:cubicBezTo>
                <a:cubicBezTo>
                  <a:pt x="3012758" y="2127437"/>
                  <a:pt x="3012758" y="2127341"/>
                  <a:pt x="3012758" y="2127341"/>
                </a:cubicBezTo>
                <a:cubicBezTo>
                  <a:pt x="3016568" y="2127056"/>
                  <a:pt x="3020473" y="2127056"/>
                  <a:pt x="3024473" y="2127056"/>
                </a:cubicBezTo>
                <a:close/>
                <a:moveTo>
                  <a:pt x="3010948" y="2125532"/>
                </a:moveTo>
                <a:cubicBezTo>
                  <a:pt x="3010853" y="2125436"/>
                  <a:pt x="3010757" y="2125341"/>
                  <a:pt x="3010662" y="2125246"/>
                </a:cubicBezTo>
                <a:cubicBezTo>
                  <a:pt x="3015139" y="2125055"/>
                  <a:pt x="3019616" y="2124960"/>
                  <a:pt x="3024188" y="2124960"/>
                </a:cubicBezTo>
                <a:cubicBezTo>
                  <a:pt x="3024188" y="2125150"/>
                  <a:pt x="3024188" y="2125341"/>
                  <a:pt x="3024188" y="2125532"/>
                </a:cubicBezTo>
                <a:cubicBezTo>
                  <a:pt x="3019711" y="2125436"/>
                  <a:pt x="3015329" y="2125341"/>
                  <a:pt x="3010948" y="2125532"/>
                </a:cubicBezTo>
                <a:close/>
                <a:moveTo>
                  <a:pt x="3009710" y="2124293"/>
                </a:moveTo>
                <a:cubicBezTo>
                  <a:pt x="3009710" y="2124198"/>
                  <a:pt x="3009614" y="2124198"/>
                  <a:pt x="3009519" y="2124103"/>
                </a:cubicBezTo>
                <a:cubicBezTo>
                  <a:pt x="3009519" y="2124103"/>
                  <a:pt x="3009519" y="2124007"/>
                  <a:pt x="3009424" y="2124007"/>
                </a:cubicBezTo>
                <a:cubicBezTo>
                  <a:pt x="3014186" y="2123817"/>
                  <a:pt x="3019139" y="2123817"/>
                  <a:pt x="3023997" y="2123912"/>
                </a:cubicBezTo>
                <a:cubicBezTo>
                  <a:pt x="3023997" y="2124007"/>
                  <a:pt x="3023997" y="2124103"/>
                  <a:pt x="3023997" y="2124293"/>
                </a:cubicBezTo>
                <a:cubicBezTo>
                  <a:pt x="3019330" y="2124103"/>
                  <a:pt x="3014567" y="2124103"/>
                  <a:pt x="3009710" y="2124293"/>
                </a:cubicBezTo>
                <a:close/>
                <a:moveTo>
                  <a:pt x="3010186" y="2127437"/>
                </a:moveTo>
                <a:cubicBezTo>
                  <a:pt x="3009900" y="2127437"/>
                  <a:pt x="3009614" y="2127437"/>
                  <a:pt x="3009234" y="2127437"/>
                </a:cubicBezTo>
                <a:cubicBezTo>
                  <a:pt x="3009519" y="2127437"/>
                  <a:pt x="3009805" y="2127437"/>
                  <a:pt x="3010186" y="2127437"/>
                </a:cubicBezTo>
                <a:cubicBezTo>
                  <a:pt x="3010186" y="2127437"/>
                  <a:pt x="3010186" y="2127437"/>
                  <a:pt x="3010186" y="2127437"/>
                </a:cubicBezTo>
                <a:close/>
                <a:moveTo>
                  <a:pt x="3024188" y="2122293"/>
                </a:moveTo>
                <a:cubicBezTo>
                  <a:pt x="3024188" y="2122483"/>
                  <a:pt x="3024092" y="2122674"/>
                  <a:pt x="3024092" y="2122865"/>
                </a:cubicBezTo>
                <a:cubicBezTo>
                  <a:pt x="3018949" y="2122674"/>
                  <a:pt x="3013805" y="2122769"/>
                  <a:pt x="3008757" y="2122960"/>
                </a:cubicBezTo>
                <a:cubicBezTo>
                  <a:pt x="3008662" y="2122769"/>
                  <a:pt x="3008567" y="2122579"/>
                  <a:pt x="3008471" y="2122388"/>
                </a:cubicBezTo>
                <a:cubicBezTo>
                  <a:pt x="3013710" y="2122103"/>
                  <a:pt x="3018949" y="2122103"/>
                  <a:pt x="3024188" y="2122293"/>
                </a:cubicBezTo>
                <a:close/>
                <a:moveTo>
                  <a:pt x="3006852" y="2122388"/>
                </a:moveTo>
                <a:cubicBezTo>
                  <a:pt x="3006947" y="2122579"/>
                  <a:pt x="3007043" y="2122769"/>
                  <a:pt x="3007043" y="2122865"/>
                </a:cubicBezTo>
                <a:cubicBezTo>
                  <a:pt x="2996470" y="2123245"/>
                  <a:pt x="2985992" y="2124103"/>
                  <a:pt x="2975896" y="2125436"/>
                </a:cubicBezTo>
                <a:cubicBezTo>
                  <a:pt x="2986088" y="2124007"/>
                  <a:pt x="2996375" y="2122865"/>
                  <a:pt x="3006852" y="2122388"/>
                </a:cubicBezTo>
                <a:close/>
                <a:moveTo>
                  <a:pt x="3007709" y="2124103"/>
                </a:moveTo>
                <a:cubicBezTo>
                  <a:pt x="3007805" y="2124198"/>
                  <a:pt x="3007805" y="2124293"/>
                  <a:pt x="3007900" y="2124389"/>
                </a:cubicBezTo>
                <a:cubicBezTo>
                  <a:pt x="3000756" y="2124674"/>
                  <a:pt x="2993803" y="2125246"/>
                  <a:pt x="2986850" y="2126008"/>
                </a:cubicBezTo>
                <a:cubicBezTo>
                  <a:pt x="2993708" y="2125150"/>
                  <a:pt x="3000661" y="2124484"/>
                  <a:pt x="3007709" y="2124103"/>
                </a:cubicBezTo>
                <a:close/>
                <a:moveTo>
                  <a:pt x="3008376" y="2125246"/>
                </a:moveTo>
                <a:cubicBezTo>
                  <a:pt x="3008471" y="2125341"/>
                  <a:pt x="3008567" y="2125436"/>
                  <a:pt x="3008662" y="2125627"/>
                </a:cubicBezTo>
                <a:cubicBezTo>
                  <a:pt x="3003804" y="2125817"/>
                  <a:pt x="2998946" y="2126008"/>
                  <a:pt x="2994184" y="2126484"/>
                </a:cubicBezTo>
                <a:cubicBezTo>
                  <a:pt x="2998851" y="2126008"/>
                  <a:pt x="3003614" y="2125532"/>
                  <a:pt x="3008376" y="2125246"/>
                </a:cubicBezTo>
                <a:close/>
                <a:moveTo>
                  <a:pt x="3002185" y="2127913"/>
                </a:moveTo>
                <a:cubicBezTo>
                  <a:pt x="3004185" y="2127722"/>
                  <a:pt x="3006280" y="2127627"/>
                  <a:pt x="3008281" y="2127532"/>
                </a:cubicBezTo>
                <a:cubicBezTo>
                  <a:pt x="3006280" y="2127627"/>
                  <a:pt x="3004376" y="2127817"/>
                  <a:pt x="3002471" y="2128008"/>
                </a:cubicBezTo>
                <a:cubicBezTo>
                  <a:pt x="3002376" y="2128008"/>
                  <a:pt x="3002280" y="2128008"/>
                  <a:pt x="3002185" y="2127913"/>
                </a:cubicBezTo>
                <a:close/>
                <a:moveTo>
                  <a:pt x="3004852" y="2129246"/>
                </a:moveTo>
                <a:cubicBezTo>
                  <a:pt x="3006947" y="2129056"/>
                  <a:pt x="3009138" y="2129056"/>
                  <a:pt x="3011329" y="2128865"/>
                </a:cubicBezTo>
                <a:cubicBezTo>
                  <a:pt x="3012567" y="2130008"/>
                  <a:pt x="3013901" y="2131056"/>
                  <a:pt x="3015329" y="2132008"/>
                </a:cubicBezTo>
                <a:cubicBezTo>
                  <a:pt x="3013234" y="2132008"/>
                  <a:pt x="3011234" y="2131913"/>
                  <a:pt x="3009234" y="2132008"/>
                </a:cubicBezTo>
                <a:cubicBezTo>
                  <a:pt x="3007805" y="2130770"/>
                  <a:pt x="3006376" y="2129913"/>
                  <a:pt x="3004852" y="2129246"/>
                </a:cubicBezTo>
                <a:close/>
                <a:moveTo>
                  <a:pt x="3010091" y="2132866"/>
                </a:moveTo>
                <a:cubicBezTo>
                  <a:pt x="3012377" y="2132770"/>
                  <a:pt x="3014567" y="2132866"/>
                  <a:pt x="3016758" y="2132866"/>
                </a:cubicBezTo>
                <a:cubicBezTo>
                  <a:pt x="3016949" y="2132961"/>
                  <a:pt x="3017044" y="2133056"/>
                  <a:pt x="3017234" y="2133152"/>
                </a:cubicBezTo>
                <a:cubicBezTo>
                  <a:pt x="3014948" y="2133152"/>
                  <a:pt x="3012567" y="2133152"/>
                  <a:pt x="3010281" y="2133247"/>
                </a:cubicBezTo>
                <a:cubicBezTo>
                  <a:pt x="3010281" y="2133056"/>
                  <a:pt x="3010186" y="2132961"/>
                  <a:pt x="3010091" y="2132866"/>
                </a:cubicBezTo>
                <a:close/>
                <a:moveTo>
                  <a:pt x="3011710" y="2134580"/>
                </a:moveTo>
                <a:cubicBezTo>
                  <a:pt x="3014663" y="2134485"/>
                  <a:pt x="3017615" y="2134580"/>
                  <a:pt x="3020473" y="2134580"/>
                </a:cubicBezTo>
                <a:cubicBezTo>
                  <a:pt x="3020568" y="2134580"/>
                  <a:pt x="3020568" y="2134580"/>
                  <a:pt x="3020663" y="2134675"/>
                </a:cubicBezTo>
                <a:cubicBezTo>
                  <a:pt x="3017711" y="2134580"/>
                  <a:pt x="3014758" y="2134675"/>
                  <a:pt x="3011901" y="2134771"/>
                </a:cubicBezTo>
                <a:cubicBezTo>
                  <a:pt x="3011901" y="2134771"/>
                  <a:pt x="3011805" y="2134675"/>
                  <a:pt x="3011710" y="2134580"/>
                </a:cubicBezTo>
                <a:close/>
                <a:moveTo>
                  <a:pt x="3021616" y="2135819"/>
                </a:moveTo>
                <a:cubicBezTo>
                  <a:pt x="3018759" y="2135819"/>
                  <a:pt x="3015901" y="2135819"/>
                  <a:pt x="3013043" y="2135914"/>
                </a:cubicBezTo>
                <a:cubicBezTo>
                  <a:pt x="3012948" y="2135819"/>
                  <a:pt x="3012948" y="2135819"/>
                  <a:pt x="3012853" y="2135723"/>
                </a:cubicBezTo>
                <a:cubicBezTo>
                  <a:pt x="3016282" y="2135533"/>
                  <a:pt x="3019711" y="2135533"/>
                  <a:pt x="3023140" y="2135628"/>
                </a:cubicBezTo>
                <a:cubicBezTo>
                  <a:pt x="3023235" y="2135628"/>
                  <a:pt x="3023330" y="2135723"/>
                  <a:pt x="3023426" y="2135723"/>
                </a:cubicBezTo>
                <a:cubicBezTo>
                  <a:pt x="3022854" y="2135723"/>
                  <a:pt x="3022187" y="2135819"/>
                  <a:pt x="3021616" y="2135819"/>
                </a:cubicBezTo>
                <a:close/>
                <a:moveTo>
                  <a:pt x="3025997" y="2133056"/>
                </a:moveTo>
                <a:cubicBezTo>
                  <a:pt x="3025712" y="2132961"/>
                  <a:pt x="3025426" y="2132866"/>
                  <a:pt x="3025140" y="2132866"/>
                </a:cubicBezTo>
                <a:cubicBezTo>
                  <a:pt x="3025902" y="2132866"/>
                  <a:pt x="3026759" y="2133056"/>
                  <a:pt x="3027521" y="2133056"/>
                </a:cubicBezTo>
                <a:cubicBezTo>
                  <a:pt x="3027617" y="2133152"/>
                  <a:pt x="3027712" y="2133247"/>
                  <a:pt x="3027807" y="2133437"/>
                </a:cubicBezTo>
                <a:cubicBezTo>
                  <a:pt x="3027236" y="2133247"/>
                  <a:pt x="3026664" y="2133152"/>
                  <a:pt x="3025997" y="2133056"/>
                </a:cubicBezTo>
                <a:close/>
                <a:moveTo>
                  <a:pt x="3046286" y="2498340"/>
                </a:moveTo>
                <a:cubicBezTo>
                  <a:pt x="3048572" y="2495387"/>
                  <a:pt x="3050858" y="2492434"/>
                  <a:pt x="3053144" y="2489387"/>
                </a:cubicBezTo>
                <a:cubicBezTo>
                  <a:pt x="3053239" y="2491482"/>
                  <a:pt x="3053334" y="2493577"/>
                  <a:pt x="3053525" y="2495673"/>
                </a:cubicBezTo>
                <a:cubicBezTo>
                  <a:pt x="3051143" y="2496625"/>
                  <a:pt x="3048667" y="2497483"/>
                  <a:pt x="3046286" y="2498340"/>
                </a:cubicBezTo>
                <a:close/>
                <a:moveTo>
                  <a:pt x="3054382" y="2495482"/>
                </a:moveTo>
                <a:cubicBezTo>
                  <a:pt x="3054382" y="2492816"/>
                  <a:pt x="3054572" y="2490053"/>
                  <a:pt x="3054763" y="2487386"/>
                </a:cubicBezTo>
                <a:cubicBezTo>
                  <a:pt x="3055144" y="2486910"/>
                  <a:pt x="3055525" y="2486339"/>
                  <a:pt x="3055906" y="2485862"/>
                </a:cubicBezTo>
                <a:cubicBezTo>
                  <a:pt x="3056477" y="2488624"/>
                  <a:pt x="3057049" y="2491482"/>
                  <a:pt x="3057811" y="2494149"/>
                </a:cubicBezTo>
                <a:cubicBezTo>
                  <a:pt x="3056668" y="2494625"/>
                  <a:pt x="3055525" y="2495006"/>
                  <a:pt x="3054382" y="2495482"/>
                </a:cubicBezTo>
                <a:close/>
                <a:moveTo>
                  <a:pt x="3044571" y="2132770"/>
                </a:moveTo>
                <a:cubicBezTo>
                  <a:pt x="3044285" y="2132675"/>
                  <a:pt x="3043904" y="2132485"/>
                  <a:pt x="3043619" y="2132294"/>
                </a:cubicBezTo>
                <a:cubicBezTo>
                  <a:pt x="3043523" y="2132485"/>
                  <a:pt x="3043428" y="2132675"/>
                  <a:pt x="3043333" y="2132770"/>
                </a:cubicBezTo>
                <a:cubicBezTo>
                  <a:pt x="3042190" y="2132770"/>
                  <a:pt x="3041142" y="2132770"/>
                  <a:pt x="3040094" y="2132770"/>
                </a:cubicBezTo>
                <a:cubicBezTo>
                  <a:pt x="3036189" y="2132675"/>
                  <a:pt x="3032189" y="2132199"/>
                  <a:pt x="3029236" y="2130103"/>
                </a:cubicBezTo>
                <a:cubicBezTo>
                  <a:pt x="3028474" y="2129627"/>
                  <a:pt x="3027902" y="2129056"/>
                  <a:pt x="3027331" y="2128294"/>
                </a:cubicBezTo>
                <a:cubicBezTo>
                  <a:pt x="3037237" y="2128484"/>
                  <a:pt x="3047714" y="2129341"/>
                  <a:pt x="3058192" y="2131913"/>
                </a:cubicBezTo>
                <a:cubicBezTo>
                  <a:pt x="3053429" y="2132199"/>
                  <a:pt x="3048857" y="2132580"/>
                  <a:pt x="3044571" y="2132770"/>
                </a:cubicBezTo>
                <a:close/>
                <a:moveTo>
                  <a:pt x="3238310" y="2340225"/>
                </a:moveTo>
                <a:cubicBezTo>
                  <a:pt x="3227165" y="2377373"/>
                  <a:pt x="3205639" y="2410900"/>
                  <a:pt x="3195828" y="2448143"/>
                </a:cubicBezTo>
                <a:cubicBezTo>
                  <a:pt x="3194399" y="2453573"/>
                  <a:pt x="3193256" y="2459002"/>
                  <a:pt x="3192209" y="2464526"/>
                </a:cubicBezTo>
                <a:cubicBezTo>
                  <a:pt x="3182588" y="2468908"/>
                  <a:pt x="3173540" y="2473670"/>
                  <a:pt x="3165443" y="2479671"/>
                </a:cubicBezTo>
                <a:cubicBezTo>
                  <a:pt x="3153728" y="2462716"/>
                  <a:pt x="3148203" y="2466907"/>
                  <a:pt x="3127629" y="2470908"/>
                </a:cubicBezTo>
                <a:cubicBezTo>
                  <a:pt x="3119152" y="2472527"/>
                  <a:pt x="3109817" y="2472337"/>
                  <a:pt x="3105531" y="2473480"/>
                </a:cubicBezTo>
                <a:cubicBezTo>
                  <a:pt x="3094482" y="2476337"/>
                  <a:pt x="3082195" y="2485196"/>
                  <a:pt x="3068669" y="2490244"/>
                </a:cubicBezTo>
                <a:cubicBezTo>
                  <a:pt x="3065621" y="2491387"/>
                  <a:pt x="3062478" y="2492530"/>
                  <a:pt x="3059335" y="2493768"/>
                </a:cubicBezTo>
                <a:cubicBezTo>
                  <a:pt x="3058954" y="2489863"/>
                  <a:pt x="3058763" y="2486053"/>
                  <a:pt x="3058763" y="2482243"/>
                </a:cubicBezTo>
                <a:cubicBezTo>
                  <a:pt x="3062573" y="2477194"/>
                  <a:pt x="3066479" y="2472241"/>
                  <a:pt x="3070479" y="2467193"/>
                </a:cubicBezTo>
                <a:cubicBezTo>
                  <a:pt x="3078290" y="2461574"/>
                  <a:pt x="3085719" y="2452906"/>
                  <a:pt x="3089434" y="2444143"/>
                </a:cubicBezTo>
                <a:cubicBezTo>
                  <a:pt x="3096482" y="2436332"/>
                  <a:pt x="3104484" y="2428427"/>
                  <a:pt x="3111341" y="2421473"/>
                </a:cubicBezTo>
                <a:cubicBezTo>
                  <a:pt x="3114389" y="2418425"/>
                  <a:pt x="3117533" y="2415377"/>
                  <a:pt x="3120771" y="2412424"/>
                </a:cubicBezTo>
                <a:cubicBezTo>
                  <a:pt x="3120962" y="2414044"/>
                  <a:pt x="3121152" y="2415663"/>
                  <a:pt x="3121438" y="2417282"/>
                </a:cubicBezTo>
                <a:cubicBezTo>
                  <a:pt x="3121438" y="2415377"/>
                  <a:pt x="3121533" y="2413567"/>
                  <a:pt x="3121628" y="2411662"/>
                </a:cubicBezTo>
                <a:cubicBezTo>
                  <a:pt x="3138773" y="2395851"/>
                  <a:pt x="3156680" y="2381182"/>
                  <a:pt x="3166682" y="2362704"/>
                </a:cubicBezTo>
                <a:cubicBezTo>
                  <a:pt x="3170111" y="2356417"/>
                  <a:pt x="3169825" y="2347178"/>
                  <a:pt x="3173921" y="2338701"/>
                </a:cubicBezTo>
                <a:cubicBezTo>
                  <a:pt x="3178683" y="2328986"/>
                  <a:pt x="3187637" y="2316698"/>
                  <a:pt x="3195161" y="2304411"/>
                </a:cubicBezTo>
                <a:cubicBezTo>
                  <a:pt x="3208496" y="2282599"/>
                  <a:pt x="3224213" y="2264406"/>
                  <a:pt x="3241262" y="2247737"/>
                </a:cubicBezTo>
                <a:cubicBezTo>
                  <a:pt x="3241262" y="2249547"/>
                  <a:pt x="3241167" y="2251357"/>
                  <a:pt x="3241262" y="2253262"/>
                </a:cubicBezTo>
                <a:cubicBezTo>
                  <a:pt x="3240977" y="2281361"/>
                  <a:pt x="3248406" y="2306792"/>
                  <a:pt x="3238310" y="2340225"/>
                </a:cubicBezTo>
                <a:close/>
                <a:moveTo>
                  <a:pt x="3679793" y="2296982"/>
                </a:moveTo>
                <a:cubicBezTo>
                  <a:pt x="3673697" y="2305364"/>
                  <a:pt x="3665601" y="2310888"/>
                  <a:pt x="3660077" y="2320032"/>
                </a:cubicBezTo>
                <a:cubicBezTo>
                  <a:pt x="3659601" y="2320889"/>
                  <a:pt x="3657314" y="2324795"/>
                  <a:pt x="3656552" y="2327747"/>
                </a:cubicBezTo>
                <a:cubicBezTo>
                  <a:pt x="3642836" y="2344416"/>
                  <a:pt x="3630549" y="2360894"/>
                  <a:pt x="3645599" y="2376515"/>
                </a:cubicBezTo>
                <a:cubicBezTo>
                  <a:pt x="3644455" y="2381182"/>
                  <a:pt x="3642836" y="2385659"/>
                  <a:pt x="3640836" y="2390136"/>
                </a:cubicBezTo>
                <a:cubicBezTo>
                  <a:pt x="3633502" y="2401757"/>
                  <a:pt x="3628644" y="2417663"/>
                  <a:pt x="3622739" y="2432713"/>
                </a:cubicBezTo>
                <a:cubicBezTo>
                  <a:pt x="3622358" y="2432999"/>
                  <a:pt x="3621881" y="2433379"/>
                  <a:pt x="3621501" y="2433665"/>
                </a:cubicBezTo>
                <a:cubicBezTo>
                  <a:pt x="3617690" y="2436523"/>
                  <a:pt x="3614357" y="2438714"/>
                  <a:pt x="3611118" y="2439666"/>
                </a:cubicBezTo>
                <a:cubicBezTo>
                  <a:pt x="3610166" y="2439761"/>
                  <a:pt x="3609213" y="2440142"/>
                  <a:pt x="3608165" y="2440047"/>
                </a:cubicBezTo>
                <a:cubicBezTo>
                  <a:pt x="3607689" y="2440047"/>
                  <a:pt x="3607499" y="2440047"/>
                  <a:pt x="3607118" y="2440142"/>
                </a:cubicBezTo>
                <a:cubicBezTo>
                  <a:pt x="3607499" y="2440238"/>
                  <a:pt x="3607784" y="2440333"/>
                  <a:pt x="3608165" y="2440428"/>
                </a:cubicBezTo>
                <a:cubicBezTo>
                  <a:pt x="3609213" y="2440904"/>
                  <a:pt x="3610261" y="2440809"/>
                  <a:pt x="3611499" y="2440999"/>
                </a:cubicBezTo>
                <a:cubicBezTo>
                  <a:pt x="3613690" y="2440999"/>
                  <a:pt x="3616166" y="2440618"/>
                  <a:pt x="3618643" y="2439571"/>
                </a:cubicBezTo>
                <a:cubicBezTo>
                  <a:pt x="3615976" y="2441762"/>
                  <a:pt x="3613214" y="2443381"/>
                  <a:pt x="3610070" y="2444143"/>
                </a:cubicBezTo>
                <a:cubicBezTo>
                  <a:pt x="3608832" y="2444524"/>
                  <a:pt x="3607403" y="2444619"/>
                  <a:pt x="3606070" y="2444714"/>
                </a:cubicBezTo>
                <a:cubicBezTo>
                  <a:pt x="3605498" y="2444714"/>
                  <a:pt x="3605213" y="2444714"/>
                  <a:pt x="3604641" y="2444714"/>
                </a:cubicBezTo>
                <a:cubicBezTo>
                  <a:pt x="3605213" y="2444905"/>
                  <a:pt x="3605498" y="2445000"/>
                  <a:pt x="3606070" y="2445191"/>
                </a:cubicBezTo>
                <a:cubicBezTo>
                  <a:pt x="3607499" y="2445381"/>
                  <a:pt x="3608927" y="2445762"/>
                  <a:pt x="3610356" y="2445667"/>
                </a:cubicBezTo>
                <a:lnTo>
                  <a:pt x="3611499" y="2445667"/>
                </a:lnTo>
                <a:cubicBezTo>
                  <a:pt x="3609689" y="2446429"/>
                  <a:pt x="3607784" y="2446810"/>
                  <a:pt x="3605689" y="2447000"/>
                </a:cubicBezTo>
                <a:cubicBezTo>
                  <a:pt x="3603879" y="2447096"/>
                  <a:pt x="3602069" y="2447096"/>
                  <a:pt x="3600260" y="2446715"/>
                </a:cubicBezTo>
                <a:cubicBezTo>
                  <a:pt x="3599497" y="2446619"/>
                  <a:pt x="3599117" y="2446524"/>
                  <a:pt x="3598355" y="2446524"/>
                </a:cubicBezTo>
                <a:cubicBezTo>
                  <a:pt x="3599021" y="2446810"/>
                  <a:pt x="3599402" y="2446905"/>
                  <a:pt x="3600069" y="2447191"/>
                </a:cubicBezTo>
                <a:cubicBezTo>
                  <a:pt x="3600641" y="2447476"/>
                  <a:pt x="3601212" y="2447667"/>
                  <a:pt x="3601784" y="2447857"/>
                </a:cubicBezTo>
                <a:cubicBezTo>
                  <a:pt x="3600545" y="2447857"/>
                  <a:pt x="3599402" y="2447953"/>
                  <a:pt x="3598259" y="2447857"/>
                </a:cubicBezTo>
                <a:cubicBezTo>
                  <a:pt x="3597497" y="2447857"/>
                  <a:pt x="3597116" y="2447857"/>
                  <a:pt x="3596354" y="2447762"/>
                </a:cubicBezTo>
                <a:cubicBezTo>
                  <a:pt x="3597116" y="2448048"/>
                  <a:pt x="3597402" y="2448239"/>
                  <a:pt x="3598259" y="2448429"/>
                </a:cubicBezTo>
                <a:cubicBezTo>
                  <a:pt x="3600164" y="2449096"/>
                  <a:pt x="3602355" y="2449477"/>
                  <a:pt x="3604546" y="2449858"/>
                </a:cubicBezTo>
                <a:cubicBezTo>
                  <a:pt x="3606546" y="2450143"/>
                  <a:pt x="3608737" y="2450334"/>
                  <a:pt x="3610928" y="2450524"/>
                </a:cubicBezTo>
                <a:lnTo>
                  <a:pt x="3610832" y="2450524"/>
                </a:lnTo>
                <a:cubicBezTo>
                  <a:pt x="3610070" y="2450906"/>
                  <a:pt x="3609213" y="2451096"/>
                  <a:pt x="3608356" y="2451287"/>
                </a:cubicBezTo>
                <a:cubicBezTo>
                  <a:pt x="3609594" y="2451287"/>
                  <a:pt x="3610737" y="2450906"/>
                  <a:pt x="3611880" y="2450524"/>
                </a:cubicBezTo>
                <a:cubicBezTo>
                  <a:pt x="3612547" y="2450524"/>
                  <a:pt x="3613214" y="2450620"/>
                  <a:pt x="3613976" y="2450524"/>
                </a:cubicBezTo>
                <a:cubicBezTo>
                  <a:pt x="3612452" y="2451287"/>
                  <a:pt x="3610832" y="2451953"/>
                  <a:pt x="3609118" y="2452430"/>
                </a:cubicBezTo>
                <a:cubicBezTo>
                  <a:pt x="3608356" y="2452620"/>
                  <a:pt x="3607975" y="2452715"/>
                  <a:pt x="3607118" y="2452906"/>
                </a:cubicBezTo>
                <a:cubicBezTo>
                  <a:pt x="3607784" y="2452906"/>
                  <a:pt x="3608261" y="2452906"/>
                  <a:pt x="3608832" y="2452906"/>
                </a:cubicBezTo>
                <a:cubicBezTo>
                  <a:pt x="3606165" y="2453573"/>
                  <a:pt x="3603593" y="2454049"/>
                  <a:pt x="3601022" y="2454430"/>
                </a:cubicBezTo>
                <a:cubicBezTo>
                  <a:pt x="3598640" y="2454811"/>
                  <a:pt x="3596354" y="2454906"/>
                  <a:pt x="3594164" y="2454811"/>
                </a:cubicBezTo>
                <a:cubicBezTo>
                  <a:pt x="3593306" y="2454811"/>
                  <a:pt x="3592830" y="2454811"/>
                  <a:pt x="3591973" y="2454716"/>
                </a:cubicBezTo>
                <a:cubicBezTo>
                  <a:pt x="3592830" y="2455001"/>
                  <a:pt x="3593211" y="2455097"/>
                  <a:pt x="3594068" y="2455382"/>
                </a:cubicBezTo>
                <a:cubicBezTo>
                  <a:pt x="3596259" y="2455954"/>
                  <a:pt x="3598640" y="2456430"/>
                  <a:pt x="3601022" y="2456621"/>
                </a:cubicBezTo>
                <a:lnTo>
                  <a:pt x="3602927" y="2456811"/>
                </a:lnTo>
                <a:cubicBezTo>
                  <a:pt x="3599784" y="2457573"/>
                  <a:pt x="3596545" y="2458049"/>
                  <a:pt x="3593306" y="2458144"/>
                </a:cubicBezTo>
                <a:cubicBezTo>
                  <a:pt x="3590544" y="2458335"/>
                  <a:pt x="3587782" y="2458144"/>
                  <a:pt x="3585020" y="2457478"/>
                </a:cubicBezTo>
                <a:cubicBezTo>
                  <a:pt x="3583877" y="2457287"/>
                  <a:pt x="3583401" y="2457097"/>
                  <a:pt x="3582257" y="2456716"/>
                </a:cubicBezTo>
                <a:cubicBezTo>
                  <a:pt x="3583210" y="2457287"/>
                  <a:pt x="3583686" y="2457668"/>
                  <a:pt x="3584639" y="2458144"/>
                </a:cubicBezTo>
                <a:cubicBezTo>
                  <a:pt x="3587115" y="2459383"/>
                  <a:pt x="3589782" y="2460240"/>
                  <a:pt x="3592449" y="2460812"/>
                </a:cubicBezTo>
                <a:cubicBezTo>
                  <a:pt x="3591401" y="2460907"/>
                  <a:pt x="3590259" y="2460907"/>
                  <a:pt x="3589211" y="2460812"/>
                </a:cubicBezTo>
                <a:cubicBezTo>
                  <a:pt x="3587972" y="2460812"/>
                  <a:pt x="3587401" y="2460716"/>
                  <a:pt x="3586163" y="2460621"/>
                </a:cubicBezTo>
                <a:cubicBezTo>
                  <a:pt x="3587305" y="2461097"/>
                  <a:pt x="3587877" y="2461383"/>
                  <a:pt x="3589020" y="2461669"/>
                </a:cubicBezTo>
                <a:cubicBezTo>
                  <a:pt x="3591973" y="2462526"/>
                  <a:pt x="3594926" y="2463098"/>
                  <a:pt x="3597878" y="2463383"/>
                </a:cubicBezTo>
                <a:cubicBezTo>
                  <a:pt x="3599307" y="2463574"/>
                  <a:pt x="3600831" y="2463574"/>
                  <a:pt x="3602260" y="2463764"/>
                </a:cubicBezTo>
                <a:lnTo>
                  <a:pt x="3600926" y="2464050"/>
                </a:lnTo>
                <a:cubicBezTo>
                  <a:pt x="3599688" y="2464336"/>
                  <a:pt x="3598450" y="2464622"/>
                  <a:pt x="3597212" y="2464812"/>
                </a:cubicBezTo>
                <a:cubicBezTo>
                  <a:pt x="3599402" y="2464717"/>
                  <a:pt x="3601593" y="2464431"/>
                  <a:pt x="3603784" y="2464050"/>
                </a:cubicBezTo>
                <a:lnTo>
                  <a:pt x="3604832" y="2463859"/>
                </a:lnTo>
                <a:cubicBezTo>
                  <a:pt x="3604260" y="2464431"/>
                  <a:pt x="3603593" y="2465002"/>
                  <a:pt x="3603022" y="2465574"/>
                </a:cubicBezTo>
                <a:cubicBezTo>
                  <a:pt x="3601403" y="2466050"/>
                  <a:pt x="3599784" y="2466431"/>
                  <a:pt x="3598164" y="2466812"/>
                </a:cubicBezTo>
                <a:cubicBezTo>
                  <a:pt x="3597021" y="2467003"/>
                  <a:pt x="3596450" y="2467193"/>
                  <a:pt x="3595211" y="2467384"/>
                </a:cubicBezTo>
                <a:cubicBezTo>
                  <a:pt x="3596354" y="2467479"/>
                  <a:pt x="3596926" y="2467479"/>
                  <a:pt x="3598164" y="2467574"/>
                </a:cubicBezTo>
                <a:cubicBezTo>
                  <a:pt x="3599212" y="2467574"/>
                  <a:pt x="3600164" y="2467479"/>
                  <a:pt x="3601212" y="2467479"/>
                </a:cubicBezTo>
                <a:cubicBezTo>
                  <a:pt x="3601022" y="2467669"/>
                  <a:pt x="3600831" y="2467860"/>
                  <a:pt x="3600641" y="2467955"/>
                </a:cubicBezTo>
                <a:cubicBezTo>
                  <a:pt x="3594926" y="2472718"/>
                  <a:pt x="3578257" y="2479481"/>
                  <a:pt x="3570256" y="2477861"/>
                </a:cubicBezTo>
                <a:cubicBezTo>
                  <a:pt x="3566922" y="2477194"/>
                  <a:pt x="3561207" y="2469003"/>
                  <a:pt x="3553968" y="2466146"/>
                </a:cubicBezTo>
                <a:cubicBezTo>
                  <a:pt x="3546824" y="2463383"/>
                  <a:pt x="3538157" y="2467669"/>
                  <a:pt x="3526441" y="2460145"/>
                </a:cubicBezTo>
                <a:cubicBezTo>
                  <a:pt x="3506819" y="2447667"/>
                  <a:pt x="3511296" y="2431189"/>
                  <a:pt x="3515392" y="2410139"/>
                </a:cubicBezTo>
                <a:cubicBezTo>
                  <a:pt x="3536252" y="2395470"/>
                  <a:pt x="3555873" y="2379182"/>
                  <a:pt x="3575304" y="2364228"/>
                </a:cubicBezTo>
                <a:cubicBezTo>
                  <a:pt x="3597497" y="2347178"/>
                  <a:pt x="3620357" y="2330605"/>
                  <a:pt x="3643503" y="2314222"/>
                </a:cubicBezTo>
                <a:cubicBezTo>
                  <a:pt x="3645694" y="2315746"/>
                  <a:pt x="3647694" y="2316984"/>
                  <a:pt x="3650171" y="2316794"/>
                </a:cubicBezTo>
                <a:cubicBezTo>
                  <a:pt x="3652742" y="2314127"/>
                  <a:pt x="3653219" y="2311078"/>
                  <a:pt x="3652742" y="2307840"/>
                </a:cubicBezTo>
                <a:cubicBezTo>
                  <a:pt x="3663982" y="2300029"/>
                  <a:pt x="3675126" y="2292028"/>
                  <a:pt x="3686651" y="2284408"/>
                </a:cubicBezTo>
                <a:cubicBezTo>
                  <a:pt x="3684651" y="2288885"/>
                  <a:pt x="3682555" y="2293076"/>
                  <a:pt x="3679793" y="2296982"/>
                </a:cubicBezTo>
                <a:close/>
                <a:moveTo>
                  <a:pt x="3795236" y="2595495"/>
                </a:moveTo>
                <a:cubicBezTo>
                  <a:pt x="3795236" y="2595209"/>
                  <a:pt x="3795236" y="2595019"/>
                  <a:pt x="3795332" y="2594733"/>
                </a:cubicBezTo>
                <a:lnTo>
                  <a:pt x="3796094" y="2593209"/>
                </a:lnTo>
                <a:cubicBezTo>
                  <a:pt x="3795713" y="2594542"/>
                  <a:pt x="3795427" y="2595876"/>
                  <a:pt x="3795141" y="2597305"/>
                </a:cubicBezTo>
                <a:cubicBezTo>
                  <a:pt x="3795141" y="2596733"/>
                  <a:pt x="3795141" y="2596162"/>
                  <a:pt x="3795236" y="2595495"/>
                </a:cubicBezTo>
                <a:close/>
                <a:moveTo>
                  <a:pt x="3927348" y="2571682"/>
                </a:moveTo>
                <a:cubicBezTo>
                  <a:pt x="3926396" y="2575683"/>
                  <a:pt x="3927158" y="2580350"/>
                  <a:pt x="3926301" y="2584160"/>
                </a:cubicBezTo>
                <a:cubicBezTo>
                  <a:pt x="3913918" y="2592828"/>
                  <a:pt x="3910298" y="2630071"/>
                  <a:pt x="3912489" y="2649978"/>
                </a:cubicBezTo>
                <a:cubicBezTo>
                  <a:pt x="3914013" y="2663313"/>
                  <a:pt x="3920680" y="2673505"/>
                  <a:pt x="3924491" y="2681220"/>
                </a:cubicBezTo>
                <a:cubicBezTo>
                  <a:pt x="3924491" y="2681315"/>
                  <a:pt x="3924491" y="2681506"/>
                  <a:pt x="3924491" y="2681601"/>
                </a:cubicBezTo>
                <a:cubicBezTo>
                  <a:pt x="3920966" y="2711224"/>
                  <a:pt x="3923824" y="2725988"/>
                  <a:pt x="3925157" y="2752372"/>
                </a:cubicBezTo>
                <a:cubicBezTo>
                  <a:pt x="3926205" y="2772946"/>
                  <a:pt x="3926777" y="2793424"/>
                  <a:pt x="3927348" y="2813808"/>
                </a:cubicBezTo>
                <a:cubicBezTo>
                  <a:pt x="3905441" y="2817142"/>
                  <a:pt x="3883819" y="2822381"/>
                  <a:pt x="3861626" y="2826857"/>
                </a:cubicBezTo>
                <a:cubicBezTo>
                  <a:pt x="3858292" y="2822285"/>
                  <a:pt x="3854863" y="2817618"/>
                  <a:pt x="3852005" y="2812570"/>
                </a:cubicBezTo>
                <a:cubicBezTo>
                  <a:pt x="3839623" y="2790472"/>
                  <a:pt x="3828002" y="2769041"/>
                  <a:pt x="3816001" y="2744466"/>
                </a:cubicBezTo>
                <a:cubicBezTo>
                  <a:pt x="3810476" y="2733036"/>
                  <a:pt x="3802285" y="2721987"/>
                  <a:pt x="3798951" y="2710843"/>
                </a:cubicBezTo>
                <a:cubicBezTo>
                  <a:pt x="3796379" y="2702556"/>
                  <a:pt x="3799522" y="2691602"/>
                  <a:pt x="3796951" y="2681887"/>
                </a:cubicBezTo>
                <a:cubicBezTo>
                  <a:pt x="3794951" y="2674267"/>
                  <a:pt x="3787045" y="2669123"/>
                  <a:pt x="3784759" y="2661313"/>
                </a:cubicBezTo>
                <a:cubicBezTo>
                  <a:pt x="3781997" y="2652169"/>
                  <a:pt x="3783521" y="2636833"/>
                  <a:pt x="3781616" y="2625404"/>
                </a:cubicBezTo>
                <a:cubicBezTo>
                  <a:pt x="3781139" y="2622546"/>
                  <a:pt x="3780663" y="2619879"/>
                  <a:pt x="3780282" y="2617307"/>
                </a:cubicBezTo>
                <a:cubicBezTo>
                  <a:pt x="3780663" y="2618165"/>
                  <a:pt x="3781044" y="2619117"/>
                  <a:pt x="3781425" y="2619974"/>
                </a:cubicBezTo>
                <a:cubicBezTo>
                  <a:pt x="3781997" y="2621117"/>
                  <a:pt x="3782473" y="2621593"/>
                  <a:pt x="3783140" y="2622641"/>
                </a:cubicBezTo>
                <a:cubicBezTo>
                  <a:pt x="3782759" y="2621498"/>
                  <a:pt x="3782473" y="2620927"/>
                  <a:pt x="3782187" y="2619689"/>
                </a:cubicBezTo>
                <a:cubicBezTo>
                  <a:pt x="3781425" y="2617212"/>
                  <a:pt x="3781139" y="2614735"/>
                  <a:pt x="3780949" y="2612164"/>
                </a:cubicBezTo>
                <a:cubicBezTo>
                  <a:pt x="3781139" y="2612449"/>
                  <a:pt x="3781330" y="2612640"/>
                  <a:pt x="3781425" y="2612831"/>
                </a:cubicBezTo>
                <a:cubicBezTo>
                  <a:pt x="3781520" y="2613307"/>
                  <a:pt x="3781711" y="2613688"/>
                  <a:pt x="3781901" y="2614164"/>
                </a:cubicBezTo>
                <a:cubicBezTo>
                  <a:pt x="3782282" y="2615307"/>
                  <a:pt x="3782663" y="2615783"/>
                  <a:pt x="3783140" y="2616831"/>
                </a:cubicBezTo>
                <a:cubicBezTo>
                  <a:pt x="3783044" y="2615879"/>
                  <a:pt x="3782854" y="2615307"/>
                  <a:pt x="3782759" y="2614450"/>
                </a:cubicBezTo>
                <a:cubicBezTo>
                  <a:pt x="3783521" y="2615212"/>
                  <a:pt x="3784378" y="2615974"/>
                  <a:pt x="3785235" y="2616641"/>
                </a:cubicBezTo>
                <a:cubicBezTo>
                  <a:pt x="3786378" y="2617402"/>
                  <a:pt x="3786950" y="2617688"/>
                  <a:pt x="3788093" y="2618355"/>
                </a:cubicBezTo>
                <a:cubicBezTo>
                  <a:pt x="3787140" y="2617498"/>
                  <a:pt x="3786664" y="2617117"/>
                  <a:pt x="3785711" y="2616164"/>
                </a:cubicBezTo>
                <a:cubicBezTo>
                  <a:pt x="3784378" y="2614926"/>
                  <a:pt x="3783330" y="2613307"/>
                  <a:pt x="3782473" y="2611688"/>
                </a:cubicBezTo>
                <a:cubicBezTo>
                  <a:pt x="3782473" y="2611307"/>
                  <a:pt x="3782473" y="2610830"/>
                  <a:pt x="3782473" y="2610354"/>
                </a:cubicBezTo>
                <a:cubicBezTo>
                  <a:pt x="3782663" y="2610640"/>
                  <a:pt x="3782854" y="2610925"/>
                  <a:pt x="3783044" y="2611116"/>
                </a:cubicBezTo>
                <a:cubicBezTo>
                  <a:pt x="3783806" y="2612068"/>
                  <a:pt x="3784283" y="2612449"/>
                  <a:pt x="3785140" y="2613307"/>
                </a:cubicBezTo>
                <a:cubicBezTo>
                  <a:pt x="3784568" y="2612259"/>
                  <a:pt x="3784187" y="2611783"/>
                  <a:pt x="3783711" y="2610735"/>
                </a:cubicBezTo>
                <a:cubicBezTo>
                  <a:pt x="3783140" y="2609592"/>
                  <a:pt x="3782854" y="2608449"/>
                  <a:pt x="3782568" y="2607306"/>
                </a:cubicBezTo>
                <a:cubicBezTo>
                  <a:pt x="3782568" y="2606639"/>
                  <a:pt x="3782663" y="2605973"/>
                  <a:pt x="3782759" y="2605306"/>
                </a:cubicBezTo>
                <a:cubicBezTo>
                  <a:pt x="3782854" y="2603972"/>
                  <a:pt x="3783140" y="2602543"/>
                  <a:pt x="3783330" y="2601210"/>
                </a:cubicBezTo>
                <a:lnTo>
                  <a:pt x="3783521" y="2602067"/>
                </a:lnTo>
                <a:cubicBezTo>
                  <a:pt x="3783521" y="2602067"/>
                  <a:pt x="3783521" y="2602067"/>
                  <a:pt x="3783521" y="2602067"/>
                </a:cubicBezTo>
                <a:lnTo>
                  <a:pt x="3783616" y="2602353"/>
                </a:lnTo>
                <a:cubicBezTo>
                  <a:pt x="3783806" y="2603496"/>
                  <a:pt x="3784092" y="2604639"/>
                  <a:pt x="3784283" y="2605782"/>
                </a:cubicBezTo>
                <a:cubicBezTo>
                  <a:pt x="3784092" y="2603782"/>
                  <a:pt x="3783902" y="2601782"/>
                  <a:pt x="3783902" y="2599781"/>
                </a:cubicBezTo>
                <a:lnTo>
                  <a:pt x="3783902" y="2598352"/>
                </a:lnTo>
                <a:lnTo>
                  <a:pt x="3784568" y="2595400"/>
                </a:lnTo>
                <a:lnTo>
                  <a:pt x="3784854" y="2597495"/>
                </a:lnTo>
                <a:cubicBezTo>
                  <a:pt x="3784854" y="2597686"/>
                  <a:pt x="3784949" y="2597876"/>
                  <a:pt x="3784949" y="2598162"/>
                </a:cubicBezTo>
                <a:cubicBezTo>
                  <a:pt x="3784949" y="2599496"/>
                  <a:pt x="3785045" y="2600924"/>
                  <a:pt x="3785235" y="2602163"/>
                </a:cubicBezTo>
                <a:cubicBezTo>
                  <a:pt x="3785521" y="2603020"/>
                  <a:pt x="3785616" y="2603496"/>
                  <a:pt x="3785902" y="2604353"/>
                </a:cubicBezTo>
                <a:cubicBezTo>
                  <a:pt x="3785902" y="2604067"/>
                  <a:pt x="3785902" y="2603877"/>
                  <a:pt x="3785902" y="2603687"/>
                </a:cubicBezTo>
                <a:cubicBezTo>
                  <a:pt x="3785997" y="2604163"/>
                  <a:pt x="3786092" y="2604639"/>
                  <a:pt x="3786188" y="2605115"/>
                </a:cubicBezTo>
                <a:cubicBezTo>
                  <a:pt x="3786473" y="2606068"/>
                  <a:pt x="3786569" y="2606544"/>
                  <a:pt x="3786854" y="2607497"/>
                </a:cubicBezTo>
                <a:cubicBezTo>
                  <a:pt x="3786854" y="2606639"/>
                  <a:pt x="3786854" y="2606068"/>
                  <a:pt x="3786854" y="2605210"/>
                </a:cubicBezTo>
                <a:cubicBezTo>
                  <a:pt x="3786854" y="2602829"/>
                  <a:pt x="3787045" y="2600448"/>
                  <a:pt x="3787426" y="2598067"/>
                </a:cubicBezTo>
                <a:cubicBezTo>
                  <a:pt x="3787712" y="2596066"/>
                  <a:pt x="3788093" y="2594066"/>
                  <a:pt x="3788474" y="2592066"/>
                </a:cubicBezTo>
                <a:cubicBezTo>
                  <a:pt x="3789331" y="2590066"/>
                  <a:pt x="3790379" y="2588066"/>
                  <a:pt x="3791522" y="2586065"/>
                </a:cubicBezTo>
                <a:cubicBezTo>
                  <a:pt x="3791522" y="2586637"/>
                  <a:pt x="3791617" y="2587304"/>
                  <a:pt x="3791617" y="2587875"/>
                </a:cubicBezTo>
                <a:cubicBezTo>
                  <a:pt x="3791426" y="2588256"/>
                  <a:pt x="3791331" y="2588542"/>
                  <a:pt x="3791141" y="2588923"/>
                </a:cubicBezTo>
                <a:cubicBezTo>
                  <a:pt x="3790188" y="2591209"/>
                  <a:pt x="3789140" y="2593685"/>
                  <a:pt x="3788378" y="2596543"/>
                </a:cubicBezTo>
                <a:cubicBezTo>
                  <a:pt x="3788093" y="2597686"/>
                  <a:pt x="3787902" y="2598352"/>
                  <a:pt x="3787712" y="2599591"/>
                </a:cubicBezTo>
                <a:cubicBezTo>
                  <a:pt x="3788093" y="2598352"/>
                  <a:pt x="3788283" y="2597781"/>
                  <a:pt x="3788759" y="2596638"/>
                </a:cubicBezTo>
                <a:cubicBezTo>
                  <a:pt x="3789712" y="2594257"/>
                  <a:pt x="3790760" y="2592257"/>
                  <a:pt x="3791903" y="2590351"/>
                </a:cubicBezTo>
                <a:cubicBezTo>
                  <a:pt x="3791998" y="2591114"/>
                  <a:pt x="3792093" y="2591875"/>
                  <a:pt x="3792188" y="2592638"/>
                </a:cubicBezTo>
                <a:cubicBezTo>
                  <a:pt x="3792188" y="2592923"/>
                  <a:pt x="3792188" y="2593114"/>
                  <a:pt x="3792093" y="2593399"/>
                </a:cubicBezTo>
                <a:cubicBezTo>
                  <a:pt x="3791903" y="2595781"/>
                  <a:pt x="3791903" y="2598067"/>
                  <a:pt x="3792284" y="2599972"/>
                </a:cubicBezTo>
                <a:cubicBezTo>
                  <a:pt x="3792284" y="2600067"/>
                  <a:pt x="3792379" y="2600257"/>
                  <a:pt x="3792379" y="2600353"/>
                </a:cubicBezTo>
                <a:cubicBezTo>
                  <a:pt x="3792284" y="2600924"/>
                  <a:pt x="3792284" y="2601496"/>
                  <a:pt x="3792284" y="2602163"/>
                </a:cubicBezTo>
                <a:cubicBezTo>
                  <a:pt x="3792284" y="2603306"/>
                  <a:pt x="3792284" y="2603972"/>
                  <a:pt x="3792474" y="2605210"/>
                </a:cubicBezTo>
                <a:cubicBezTo>
                  <a:pt x="3792474" y="2603972"/>
                  <a:pt x="3792474" y="2603306"/>
                  <a:pt x="3792665" y="2602258"/>
                </a:cubicBezTo>
                <a:cubicBezTo>
                  <a:pt x="3792665" y="2602067"/>
                  <a:pt x="3792760" y="2601877"/>
                  <a:pt x="3792760" y="2601686"/>
                </a:cubicBezTo>
                <a:cubicBezTo>
                  <a:pt x="3792760" y="2601782"/>
                  <a:pt x="3792760" y="2601782"/>
                  <a:pt x="3792855" y="2601782"/>
                </a:cubicBezTo>
                <a:cubicBezTo>
                  <a:pt x="3792855" y="2601686"/>
                  <a:pt x="3792855" y="2601591"/>
                  <a:pt x="3792855" y="2601496"/>
                </a:cubicBezTo>
                <a:cubicBezTo>
                  <a:pt x="3793046" y="2600543"/>
                  <a:pt x="3793236" y="2599686"/>
                  <a:pt x="3793522" y="2598924"/>
                </a:cubicBezTo>
                <a:cubicBezTo>
                  <a:pt x="3793808" y="2600067"/>
                  <a:pt x="3794093" y="2601115"/>
                  <a:pt x="3794379" y="2602067"/>
                </a:cubicBezTo>
                <a:cubicBezTo>
                  <a:pt x="3794474" y="2602258"/>
                  <a:pt x="3794474" y="2602448"/>
                  <a:pt x="3794570" y="2602639"/>
                </a:cubicBezTo>
                <a:cubicBezTo>
                  <a:pt x="3794570" y="2602639"/>
                  <a:pt x="3794570" y="2602734"/>
                  <a:pt x="3794570" y="2602734"/>
                </a:cubicBezTo>
                <a:cubicBezTo>
                  <a:pt x="3794570" y="2605401"/>
                  <a:pt x="3795808" y="2609211"/>
                  <a:pt x="3798856" y="2610259"/>
                </a:cubicBezTo>
                <a:cubicBezTo>
                  <a:pt x="3799999" y="2610640"/>
                  <a:pt x="3800570" y="2610735"/>
                  <a:pt x="3801618" y="2610735"/>
                </a:cubicBezTo>
                <a:cubicBezTo>
                  <a:pt x="3800570" y="2610449"/>
                  <a:pt x="3799999" y="2610354"/>
                  <a:pt x="3799046" y="2609782"/>
                </a:cubicBezTo>
                <a:cubicBezTo>
                  <a:pt x="3796570" y="2608449"/>
                  <a:pt x="3795998" y="2605401"/>
                  <a:pt x="3796284" y="2603115"/>
                </a:cubicBezTo>
                <a:cubicBezTo>
                  <a:pt x="3796379" y="2604067"/>
                  <a:pt x="3796570" y="2604925"/>
                  <a:pt x="3796855" y="2605782"/>
                </a:cubicBezTo>
                <a:cubicBezTo>
                  <a:pt x="3797332" y="2606639"/>
                  <a:pt x="3797522" y="2607116"/>
                  <a:pt x="3798189" y="2607687"/>
                </a:cubicBezTo>
                <a:cubicBezTo>
                  <a:pt x="3797713" y="2606925"/>
                  <a:pt x="3797618" y="2606544"/>
                  <a:pt x="3797427" y="2605687"/>
                </a:cubicBezTo>
                <a:cubicBezTo>
                  <a:pt x="3797046" y="2603496"/>
                  <a:pt x="3797618" y="2601019"/>
                  <a:pt x="3798475" y="2598829"/>
                </a:cubicBezTo>
                <a:cubicBezTo>
                  <a:pt x="3798856" y="2597781"/>
                  <a:pt x="3799332" y="2596638"/>
                  <a:pt x="3799809" y="2595590"/>
                </a:cubicBezTo>
                <a:lnTo>
                  <a:pt x="3799618" y="2596638"/>
                </a:lnTo>
                <a:cubicBezTo>
                  <a:pt x="3799427" y="2597591"/>
                  <a:pt x="3799332" y="2598543"/>
                  <a:pt x="3799332" y="2599496"/>
                </a:cubicBezTo>
                <a:cubicBezTo>
                  <a:pt x="3799618" y="2597876"/>
                  <a:pt x="3799999" y="2596257"/>
                  <a:pt x="3800570" y="2594638"/>
                </a:cubicBezTo>
                <a:lnTo>
                  <a:pt x="3800951" y="2593399"/>
                </a:lnTo>
                <a:lnTo>
                  <a:pt x="3802190" y="2591114"/>
                </a:lnTo>
                <a:lnTo>
                  <a:pt x="3801809" y="2592828"/>
                </a:lnTo>
                <a:cubicBezTo>
                  <a:pt x="3801332" y="2594924"/>
                  <a:pt x="3800951" y="2597114"/>
                  <a:pt x="3800761" y="2599115"/>
                </a:cubicBezTo>
                <a:cubicBezTo>
                  <a:pt x="3800761" y="2599876"/>
                  <a:pt x="3800666" y="2600353"/>
                  <a:pt x="3800761" y="2601115"/>
                </a:cubicBezTo>
                <a:cubicBezTo>
                  <a:pt x="3800951" y="2600353"/>
                  <a:pt x="3801047" y="2600067"/>
                  <a:pt x="3801237" y="2599305"/>
                </a:cubicBezTo>
                <a:cubicBezTo>
                  <a:pt x="3801809" y="2597400"/>
                  <a:pt x="3802476" y="2595495"/>
                  <a:pt x="3803428" y="2593590"/>
                </a:cubicBezTo>
                <a:cubicBezTo>
                  <a:pt x="3805523" y="2589018"/>
                  <a:pt x="3808190" y="2584541"/>
                  <a:pt x="3810857" y="2580255"/>
                </a:cubicBezTo>
                <a:cubicBezTo>
                  <a:pt x="3809524" y="2584065"/>
                  <a:pt x="3808476" y="2588066"/>
                  <a:pt x="3807714" y="2591971"/>
                </a:cubicBezTo>
                <a:cubicBezTo>
                  <a:pt x="3807333" y="2594066"/>
                  <a:pt x="3807047" y="2596066"/>
                  <a:pt x="3806952" y="2597972"/>
                </a:cubicBezTo>
                <a:cubicBezTo>
                  <a:pt x="3806952" y="2598733"/>
                  <a:pt x="3806952" y="2599115"/>
                  <a:pt x="3806952" y="2599876"/>
                </a:cubicBezTo>
                <a:cubicBezTo>
                  <a:pt x="3807047" y="2599210"/>
                  <a:pt x="3807143" y="2598829"/>
                  <a:pt x="3807333" y="2598162"/>
                </a:cubicBezTo>
                <a:cubicBezTo>
                  <a:pt x="3807809" y="2596448"/>
                  <a:pt x="3808476" y="2594542"/>
                  <a:pt x="3809143" y="2592733"/>
                </a:cubicBezTo>
                <a:cubicBezTo>
                  <a:pt x="3811810" y="2586541"/>
                  <a:pt x="3814572" y="2580446"/>
                  <a:pt x="3817906" y="2575874"/>
                </a:cubicBezTo>
                <a:cubicBezTo>
                  <a:pt x="3818859" y="2574349"/>
                  <a:pt x="3820192" y="2573016"/>
                  <a:pt x="3821716" y="2571682"/>
                </a:cubicBezTo>
                <a:cubicBezTo>
                  <a:pt x="3821811" y="2571682"/>
                  <a:pt x="3821906" y="2571682"/>
                  <a:pt x="3822002" y="2571682"/>
                </a:cubicBezTo>
                <a:cubicBezTo>
                  <a:pt x="3826193" y="2571397"/>
                  <a:pt x="3833241" y="2569587"/>
                  <a:pt x="3836765" y="2567301"/>
                </a:cubicBezTo>
                <a:cubicBezTo>
                  <a:pt x="3841718" y="2564063"/>
                  <a:pt x="3847052" y="2561396"/>
                  <a:pt x="3852196" y="2558443"/>
                </a:cubicBezTo>
                <a:cubicBezTo>
                  <a:pt x="3855149" y="2553680"/>
                  <a:pt x="3860864" y="2548823"/>
                  <a:pt x="3865340" y="2545489"/>
                </a:cubicBezTo>
                <a:cubicBezTo>
                  <a:pt x="3867722" y="2543774"/>
                  <a:pt x="3868865" y="2547584"/>
                  <a:pt x="3870293" y="2546156"/>
                </a:cubicBezTo>
                <a:cubicBezTo>
                  <a:pt x="3872389" y="2543965"/>
                  <a:pt x="3874294" y="2541679"/>
                  <a:pt x="3876389" y="2539488"/>
                </a:cubicBezTo>
                <a:cubicBezTo>
                  <a:pt x="3877151" y="2538726"/>
                  <a:pt x="3878294" y="2537297"/>
                  <a:pt x="3879533" y="2535773"/>
                </a:cubicBezTo>
                <a:cubicBezTo>
                  <a:pt x="3884009" y="2532630"/>
                  <a:pt x="3888581" y="2529010"/>
                  <a:pt x="3893534" y="2525200"/>
                </a:cubicBezTo>
                <a:cubicBezTo>
                  <a:pt x="3895344" y="2523772"/>
                  <a:pt x="3897344" y="2522248"/>
                  <a:pt x="3899535" y="2520724"/>
                </a:cubicBezTo>
                <a:cubicBezTo>
                  <a:pt x="3902869" y="2519485"/>
                  <a:pt x="3905822" y="2518057"/>
                  <a:pt x="3909346" y="2516628"/>
                </a:cubicBezTo>
                <a:cubicBezTo>
                  <a:pt x="3911060" y="2515961"/>
                  <a:pt x="3912584" y="2515104"/>
                  <a:pt x="3914204" y="2514151"/>
                </a:cubicBezTo>
                <a:cubicBezTo>
                  <a:pt x="3916013" y="2518914"/>
                  <a:pt x="3917823" y="2523581"/>
                  <a:pt x="3919633" y="2528249"/>
                </a:cubicBezTo>
                <a:cubicBezTo>
                  <a:pt x="3918776" y="2528439"/>
                  <a:pt x="3918014" y="2528820"/>
                  <a:pt x="3917061" y="2528915"/>
                </a:cubicBezTo>
                <a:cubicBezTo>
                  <a:pt x="3913061" y="2529106"/>
                  <a:pt x="3908870" y="2527772"/>
                  <a:pt x="3905060" y="2525677"/>
                </a:cubicBezTo>
                <a:cubicBezTo>
                  <a:pt x="3908298" y="2528534"/>
                  <a:pt x="3912299" y="2530916"/>
                  <a:pt x="3916966" y="2531582"/>
                </a:cubicBezTo>
                <a:cubicBezTo>
                  <a:pt x="3918299" y="2531773"/>
                  <a:pt x="3919538" y="2531773"/>
                  <a:pt x="3920871" y="2531582"/>
                </a:cubicBezTo>
                <a:cubicBezTo>
                  <a:pt x="3921919" y="2534249"/>
                  <a:pt x="3922871" y="2536916"/>
                  <a:pt x="3923729" y="2539488"/>
                </a:cubicBezTo>
                <a:cubicBezTo>
                  <a:pt x="3923634" y="2539488"/>
                  <a:pt x="3923634" y="2539583"/>
                  <a:pt x="3923538" y="2539583"/>
                </a:cubicBezTo>
                <a:cubicBezTo>
                  <a:pt x="3919538" y="2541298"/>
                  <a:pt x="3915251" y="2543107"/>
                  <a:pt x="3910679" y="2542536"/>
                </a:cubicBezTo>
                <a:cubicBezTo>
                  <a:pt x="3914585" y="2543965"/>
                  <a:pt x="3918871" y="2543393"/>
                  <a:pt x="3922871" y="2542536"/>
                </a:cubicBezTo>
                <a:cubicBezTo>
                  <a:pt x="3922776" y="2542917"/>
                  <a:pt x="3922776" y="2543298"/>
                  <a:pt x="3922871" y="2543584"/>
                </a:cubicBezTo>
                <a:cubicBezTo>
                  <a:pt x="3922776" y="2543298"/>
                  <a:pt x="3922967" y="2542917"/>
                  <a:pt x="3923157" y="2542536"/>
                </a:cubicBezTo>
                <a:cubicBezTo>
                  <a:pt x="3923538" y="2542441"/>
                  <a:pt x="3924014" y="2542346"/>
                  <a:pt x="3924395" y="2542250"/>
                </a:cubicBezTo>
                <a:cubicBezTo>
                  <a:pt x="3924491" y="2542250"/>
                  <a:pt x="3924586" y="2542155"/>
                  <a:pt x="3924586" y="2542155"/>
                </a:cubicBezTo>
                <a:cubicBezTo>
                  <a:pt x="3926110" y="2546441"/>
                  <a:pt x="3927443" y="2550823"/>
                  <a:pt x="3928491" y="2555109"/>
                </a:cubicBezTo>
                <a:cubicBezTo>
                  <a:pt x="3929063" y="2557585"/>
                  <a:pt x="3929634" y="2560062"/>
                  <a:pt x="3930110" y="2562539"/>
                </a:cubicBezTo>
                <a:cubicBezTo>
                  <a:pt x="3929253" y="2565396"/>
                  <a:pt x="3928110" y="2568254"/>
                  <a:pt x="3927348" y="2571682"/>
                </a:cubicBezTo>
                <a:close/>
                <a:moveTo>
                  <a:pt x="4080034" y="2414711"/>
                </a:moveTo>
                <a:cubicBezTo>
                  <a:pt x="4071271" y="2415187"/>
                  <a:pt x="4062222" y="2416806"/>
                  <a:pt x="4053078" y="2418997"/>
                </a:cubicBezTo>
                <a:cubicBezTo>
                  <a:pt x="4054697" y="2416235"/>
                  <a:pt x="4056412" y="2413472"/>
                  <a:pt x="4058126" y="2410615"/>
                </a:cubicBezTo>
                <a:cubicBezTo>
                  <a:pt x="4060698" y="2411186"/>
                  <a:pt x="4063270" y="2411567"/>
                  <a:pt x="4065746" y="2411853"/>
                </a:cubicBezTo>
                <a:cubicBezTo>
                  <a:pt x="4070795" y="2412234"/>
                  <a:pt x="4075747" y="2413187"/>
                  <a:pt x="4080605" y="2414425"/>
                </a:cubicBezTo>
                <a:cubicBezTo>
                  <a:pt x="4080415" y="2414425"/>
                  <a:pt x="4080224" y="2414615"/>
                  <a:pt x="4080034" y="2414711"/>
                </a:cubicBezTo>
                <a:close/>
                <a:moveTo>
                  <a:pt x="4130897" y="2420616"/>
                </a:moveTo>
                <a:cubicBezTo>
                  <a:pt x="4130802" y="2421283"/>
                  <a:pt x="4130707" y="2421949"/>
                  <a:pt x="4130707" y="2422616"/>
                </a:cubicBezTo>
                <a:cubicBezTo>
                  <a:pt x="4130516" y="2422807"/>
                  <a:pt x="4130421" y="2422997"/>
                  <a:pt x="4130326" y="2423188"/>
                </a:cubicBezTo>
                <a:cubicBezTo>
                  <a:pt x="4129088" y="2422712"/>
                  <a:pt x="4127754" y="2422140"/>
                  <a:pt x="4126421" y="2421664"/>
                </a:cubicBezTo>
                <a:cubicBezTo>
                  <a:pt x="4126611" y="2418330"/>
                  <a:pt x="4126897" y="2414996"/>
                  <a:pt x="4127373" y="2411758"/>
                </a:cubicBezTo>
                <a:cubicBezTo>
                  <a:pt x="4128707" y="2403185"/>
                  <a:pt x="4129850" y="2408615"/>
                  <a:pt x="4131278" y="2405662"/>
                </a:cubicBezTo>
                <a:cubicBezTo>
                  <a:pt x="4132136" y="2405471"/>
                  <a:pt x="4133088" y="2405281"/>
                  <a:pt x="4134041" y="2405090"/>
                </a:cubicBezTo>
                <a:cubicBezTo>
                  <a:pt x="4134231" y="2404995"/>
                  <a:pt x="4134422" y="2404995"/>
                  <a:pt x="4134612" y="2404900"/>
                </a:cubicBezTo>
                <a:cubicBezTo>
                  <a:pt x="4132897" y="2408519"/>
                  <a:pt x="4132040" y="2412424"/>
                  <a:pt x="4131469" y="2416425"/>
                </a:cubicBezTo>
                <a:cubicBezTo>
                  <a:pt x="4131278" y="2416425"/>
                  <a:pt x="4131088" y="2416425"/>
                  <a:pt x="4130802" y="2416520"/>
                </a:cubicBezTo>
                <a:cubicBezTo>
                  <a:pt x="4130612" y="2417187"/>
                  <a:pt x="4130802" y="2418711"/>
                  <a:pt x="4130897" y="2420616"/>
                </a:cubicBezTo>
                <a:close/>
                <a:moveTo>
                  <a:pt x="4251674" y="2579779"/>
                </a:moveTo>
                <a:cubicBezTo>
                  <a:pt x="4247960" y="2579779"/>
                  <a:pt x="4245102" y="2579207"/>
                  <a:pt x="4242626" y="2578255"/>
                </a:cubicBezTo>
                <a:cubicBezTo>
                  <a:pt x="4242626" y="2577398"/>
                  <a:pt x="4242530" y="2576635"/>
                  <a:pt x="4242530" y="2575778"/>
                </a:cubicBezTo>
                <a:cubicBezTo>
                  <a:pt x="4247864" y="2576635"/>
                  <a:pt x="4254246" y="2575492"/>
                  <a:pt x="4251674" y="2579779"/>
                </a:cubicBezTo>
                <a:close/>
                <a:moveTo>
                  <a:pt x="4242530" y="2567396"/>
                </a:moveTo>
                <a:cubicBezTo>
                  <a:pt x="4243864" y="2567587"/>
                  <a:pt x="4245293" y="2567682"/>
                  <a:pt x="4246626" y="2567777"/>
                </a:cubicBezTo>
                <a:cubicBezTo>
                  <a:pt x="4246817" y="2567968"/>
                  <a:pt x="4246912" y="2568063"/>
                  <a:pt x="4247103" y="2568254"/>
                </a:cubicBezTo>
                <a:cubicBezTo>
                  <a:pt x="4245483" y="2568539"/>
                  <a:pt x="4243864" y="2568825"/>
                  <a:pt x="4242245" y="2569016"/>
                </a:cubicBezTo>
                <a:cubicBezTo>
                  <a:pt x="4242340" y="2568444"/>
                  <a:pt x="4242435" y="2567968"/>
                  <a:pt x="4242530" y="2567396"/>
                </a:cubicBezTo>
                <a:close/>
                <a:moveTo>
                  <a:pt x="4239863" y="2575397"/>
                </a:moveTo>
                <a:cubicBezTo>
                  <a:pt x="4239959" y="2575969"/>
                  <a:pt x="4240054" y="2576540"/>
                  <a:pt x="4240149" y="2577112"/>
                </a:cubicBezTo>
                <a:cubicBezTo>
                  <a:pt x="4238816" y="2576445"/>
                  <a:pt x="4237578" y="2575683"/>
                  <a:pt x="4236339" y="2574921"/>
                </a:cubicBezTo>
                <a:cubicBezTo>
                  <a:pt x="4237578" y="2575112"/>
                  <a:pt x="4238721" y="2575207"/>
                  <a:pt x="4239863" y="2575397"/>
                </a:cubicBezTo>
                <a:close/>
                <a:moveTo>
                  <a:pt x="4232720" y="2593685"/>
                </a:moveTo>
                <a:cubicBezTo>
                  <a:pt x="4232720" y="2593685"/>
                  <a:pt x="4232624" y="2593685"/>
                  <a:pt x="4232624" y="2593685"/>
                </a:cubicBezTo>
                <a:cubicBezTo>
                  <a:pt x="4232434" y="2592733"/>
                  <a:pt x="4232339" y="2591875"/>
                  <a:pt x="4232244" y="2590923"/>
                </a:cubicBezTo>
                <a:cubicBezTo>
                  <a:pt x="4233005" y="2591494"/>
                  <a:pt x="4233196" y="2592447"/>
                  <a:pt x="4232720" y="2593685"/>
                </a:cubicBezTo>
                <a:close/>
                <a:moveTo>
                  <a:pt x="4223480" y="2624737"/>
                </a:moveTo>
                <a:cubicBezTo>
                  <a:pt x="4226529" y="2625404"/>
                  <a:pt x="4229577" y="2625880"/>
                  <a:pt x="4232720" y="2625880"/>
                </a:cubicBezTo>
                <a:cubicBezTo>
                  <a:pt x="4232434" y="2626356"/>
                  <a:pt x="4232053" y="2626737"/>
                  <a:pt x="4231672" y="2627118"/>
                </a:cubicBezTo>
                <a:cubicBezTo>
                  <a:pt x="4229005" y="2628737"/>
                  <a:pt x="4226243" y="2629975"/>
                  <a:pt x="4223385" y="2631214"/>
                </a:cubicBezTo>
                <a:cubicBezTo>
                  <a:pt x="4223290" y="2630642"/>
                  <a:pt x="4223195" y="2630261"/>
                  <a:pt x="4223099" y="2629499"/>
                </a:cubicBezTo>
                <a:cubicBezTo>
                  <a:pt x="4222719" y="2627880"/>
                  <a:pt x="4223099" y="2626261"/>
                  <a:pt x="4223480" y="2624737"/>
                </a:cubicBezTo>
                <a:close/>
                <a:moveTo>
                  <a:pt x="4214527" y="2653312"/>
                </a:moveTo>
                <a:cubicBezTo>
                  <a:pt x="4218051" y="2652645"/>
                  <a:pt x="4221385" y="2651312"/>
                  <a:pt x="4224243" y="2648835"/>
                </a:cubicBezTo>
                <a:cubicBezTo>
                  <a:pt x="4224909" y="2650549"/>
                  <a:pt x="4224814" y="2652455"/>
                  <a:pt x="4224243" y="2654074"/>
                </a:cubicBezTo>
                <a:cubicBezTo>
                  <a:pt x="4220909" y="2656455"/>
                  <a:pt x="4217385" y="2658455"/>
                  <a:pt x="4213670" y="2659979"/>
                </a:cubicBezTo>
                <a:cubicBezTo>
                  <a:pt x="4214051" y="2657693"/>
                  <a:pt x="4214337" y="2655502"/>
                  <a:pt x="4214527" y="2653312"/>
                </a:cubicBezTo>
                <a:close/>
                <a:moveTo>
                  <a:pt x="4210717" y="2676172"/>
                </a:moveTo>
                <a:cubicBezTo>
                  <a:pt x="4210907" y="2676076"/>
                  <a:pt x="4211098" y="2675981"/>
                  <a:pt x="4211288" y="2675886"/>
                </a:cubicBezTo>
                <a:cubicBezTo>
                  <a:pt x="4212146" y="2675886"/>
                  <a:pt x="4212908" y="2676076"/>
                  <a:pt x="4213574" y="2676839"/>
                </a:cubicBezTo>
                <a:cubicBezTo>
                  <a:pt x="4213384" y="2677600"/>
                  <a:pt x="4213194" y="2678172"/>
                  <a:pt x="4212908" y="2678648"/>
                </a:cubicBezTo>
                <a:cubicBezTo>
                  <a:pt x="4211955" y="2679029"/>
                  <a:pt x="4210907" y="2679220"/>
                  <a:pt x="4209955" y="2679601"/>
                </a:cubicBezTo>
                <a:cubicBezTo>
                  <a:pt x="4210146" y="2678458"/>
                  <a:pt x="4210431" y="2677315"/>
                  <a:pt x="4210717" y="2676172"/>
                </a:cubicBezTo>
                <a:close/>
                <a:moveTo>
                  <a:pt x="4208526" y="2684649"/>
                </a:moveTo>
                <a:cubicBezTo>
                  <a:pt x="4211574" y="2684744"/>
                  <a:pt x="4214718" y="2684840"/>
                  <a:pt x="4218051" y="2684363"/>
                </a:cubicBezTo>
                <a:cubicBezTo>
                  <a:pt x="4221290" y="2683982"/>
                  <a:pt x="4224623" y="2683220"/>
                  <a:pt x="4227957" y="2682458"/>
                </a:cubicBezTo>
                <a:cubicBezTo>
                  <a:pt x="4231291" y="2681982"/>
                  <a:pt x="4234815" y="2681887"/>
                  <a:pt x="4238625" y="2682839"/>
                </a:cubicBezTo>
                <a:cubicBezTo>
                  <a:pt x="4234911" y="2687316"/>
                  <a:pt x="4230910" y="2691507"/>
                  <a:pt x="4226338" y="2694936"/>
                </a:cubicBezTo>
                <a:cubicBezTo>
                  <a:pt x="4222242" y="2698365"/>
                  <a:pt x="4217099" y="2700460"/>
                  <a:pt x="4211670" y="2700937"/>
                </a:cubicBezTo>
                <a:cubicBezTo>
                  <a:pt x="4211288" y="2700841"/>
                  <a:pt x="4210812" y="2700746"/>
                  <a:pt x="4210336" y="2700556"/>
                </a:cubicBezTo>
                <a:cubicBezTo>
                  <a:pt x="4210336" y="2700556"/>
                  <a:pt x="4210336" y="2700651"/>
                  <a:pt x="4210336" y="2700651"/>
                </a:cubicBezTo>
                <a:cubicBezTo>
                  <a:pt x="4208145" y="2699984"/>
                  <a:pt x="4206050" y="2699127"/>
                  <a:pt x="4203954" y="2698079"/>
                </a:cubicBezTo>
                <a:cubicBezTo>
                  <a:pt x="4205764" y="2693888"/>
                  <a:pt x="4207193" y="2689316"/>
                  <a:pt x="4208526" y="2684649"/>
                </a:cubicBezTo>
                <a:close/>
                <a:moveTo>
                  <a:pt x="4203383" y="2699984"/>
                </a:moveTo>
                <a:cubicBezTo>
                  <a:pt x="4203669" y="2700175"/>
                  <a:pt x="4203859" y="2700365"/>
                  <a:pt x="4204240" y="2700556"/>
                </a:cubicBezTo>
                <a:cubicBezTo>
                  <a:pt x="4203954" y="2700460"/>
                  <a:pt x="4203573" y="2700270"/>
                  <a:pt x="4203287" y="2700270"/>
                </a:cubicBezTo>
                <a:cubicBezTo>
                  <a:pt x="4203383" y="2700175"/>
                  <a:pt x="4203383" y="2700080"/>
                  <a:pt x="4203383" y="2699984"/>
                </a:cubicBezTo>
                <a:close/>
                <a:moveTo>
                  <a:pt x="4174522" y="2734846"/>
                </a:moveTo>
                <a:cubicBezTo>
                  <a:pt x="4174712" y="2734369"/>
                  <a:pt x="4174808" y="2733893"/>
                  <a:pt x="4174998" y="2733322"/>
                </a:cubicBezTo>
                <a:cubicBezTo>
                  <a:pt x="4177760" y="2732846"/>
                  <a:pt x="4180332" y="2731607"/>
                  <a:pt x="4182809" y="2729988"/>
                </a:cubicBezTo>
                <a:cubicBezTo>
                  <a:pt x="4187095" y="2732750"/>
                  <a:pt x="4191476" y="2735417"/>
                  <a:pt x="4196144" y="2737608"/>
                </a:cubicBezTo>
                <a:cubicBezTo>
                  <a:pt x="4203478" y="2742656"/>
                  <a:pt x="4214718" y="2747609"/>
                  <a:pt x="4221576" y="2750467"/>
                </a:cubicBezTo>
                <a:cubicBezTo>
                  <a:pt x="4221480" y="2751515"/>
                  <a:pt x="4221290" y="2752562"/>
                  <a:pt x="4221099" y="2753610"/>
                </a:cubicBezTo>
                <a:cubicBezTo>
                  <a:pt x="4219671" y="2760754"/>
                  <a:pt x="4214718" y="2767231"/>
                  <a:pt x="4207383" y="2769612"/>
                </a:cubicBezTo>
                <a:cubicBezTo>
                  <a:pt x="4201859" y="2771612"/>
                  <a:pt x="4195668" y="2770469"/>
                  <a:pt x="4190047" y="2767612"/>
                </a:cubicBezTo>
                <a:cubicBezTo>
                  <a:pt x="4184618" y="2756944"/>
                  <a:pt x="4179475" y="2745895"/>
                  <a:pt x="4174522" y="2734846"/>
                </a:cubicBezTo>
                <a:close/>
                <a:moveTo>
                  <a:pt x="4213860" y="2788186"/>
                </a:moveTo>
                <a:cubicBezTo>
                  <a:pt x="4210717" y="2789900"/>
                  <a:pt x="4207193" y="2790948"/>
                  <a:pt x="4203478" y="2791519"/>
                </a:cubicBezTo>
                <a:cubicBezTo>
                  <a:pt x="4203097" y="2791043"/>
                  <a:pt x="4202811" y="2790472"/>
                  <a:pt x="4202430" y="2789996"/>
                </a:cubicBezTo>
                <a:cubicBezTo>
                  <a:pt x="4198430" y="2783328"/>
                  <a:pt x="4194715" y="2776565"/>
                  <a:pt x="4191191" y="2769612"/>
                </a:cubicBezTo>
                <a:cubicBezTo>
                  <a:pt x="4196144" y="2772850"/>
                  <a:pt x="4202049" y="2774851"/>
                  <a:pt x="4208431" y="2773803"/>
                </a:cubicBezTo>
                <a:cubicBezTo>
                  <a:pt x="4213765" y="2773041"/>
                  <a:pt x="4218718" y="2770374"/>
                  <a:pt x="4222623" y="2766469"/>
                </a:cubicBezTo>
                <a:cubicBezTo>
                  <a:pt x="4222242" y="2776280"/>
                  <a:pt x="4221956" y="2783709"/>
                  <a:pt x="4213860" y="2788186"/>
                </a:cubicBezTo>
                <a:close/>
                <a:moveTo>
                  <a:pt x="4236149" y="2720749"/>
                </a:moveTo>
                <a:cubicBezTo>
                  <a:pt x="4232244" y="2724559"/>
                  <a:pt x="4227290" y="2727321"/>
                  <a:pt x="4221671" y="2727892"/>
                </a:cubicBezTo>
                <a:cubicBezTo>
                  <a:pt x="4212622" y="2729131"/>
                  <a:pt x="4203192" y="2724273"/>
                  <a:pt x="4197001" y="2716463"/>
                </a:cubicBezTo>
                <a:cubicBezTo>
                  <a:pt x="4200525" y="2722940"/>
                  <a:pt x="4206431" y="2728750"/>
                  <a:pt x="4213955" y="2731417"/>
                </a:cubicBezTo>
                <a:cubicBezTo>
                  <a:pt x="4212622" y="2733703"/>
                  <a:pt x="4213289" y="2735227"/>
                  <a:pt x="4214622" y="2736465"/>
                </a:cubicBezTo>
                <a:cubicBezTo>
                  <a:pt x="4213670" y="2736465"/>
                  <a:pt x="4212812" y="2736465"/>
                  <a:pt x="4211860" y="2736465"/>
                </a:cubicBezTo>
                <a:cubicBezTo>
                  <a:pt x="4202526" y="2736179"/>
                  <a:pt x="4193001" y="2733226"/>
                  <a:pt x="4183952" y="2729321"/>
                </a:cubicBezTo>
                <a:cubicBezTo>
                  <a:pt x="4191572" y="2723797"/>
                  <a:pt x="4197954" y="2713415"/>
                  <a:pt x="4202906" y="2701127"/>
                </a:cubicBezTo>
                <a:cubicBezTo>
                  <a:pt x="4204526" y="2701889"/>
                  <a:pt x="4206240" y="2702461"/>
                  <a:pt x="4208050" y="2702842"/>
                </a:cubicBezTo>
                <a:cubicBezTo>
                  <a:pt x="4209479" y="2703604"/>
                  <a:pt x="4211098" y="2704366"/>
                  <a:pt x="4212622" y="2704937"/>
                </a:cubicBezTo>
                <a:cubicBezTo>
                  <a:pt x="4215098" y="2707699"/>
                  <a:pt x="4218813" y="2707985"/>
                  <a:pt x="4222814" y="2707699"/>
                </a:cubicBezTo>
                <a:cubicBezTo>
                  <a:pt x="4227195" y="2708366"/>
                  <a:pt x="4231958" y="2708176"/>
                  <a:pt x="4236530" y="2707033"/>
                </a:cubicBezTo>
                <a:cubicBezTo>
                  <a:pt x="4237101" y="2707128"/>
                  <a:pt x="4237673" y="2707318"/>
                  <a:pt x="4238244" y="2707509"/>
                </a:cubicBezTo>
                <a:cubicBezTo>
                  <a:pt x="4239292" y="2712081"/>
                  <a:pt x="4238244" y="2716748"/>
                  <a:pt x="4236149" y="2720749"/>
                </a:cubicBezTo>
                <a:close/>
                <a:moveTo>
                  <a:pt x="4241197" y="2614926"/>
                </a:moveTo>
                <a:cubicBezTo>
                  <a:pt x="4240911" y="2615307"/>
                  <a:pt x="4240626" y="2615783"/>
                  <a:pt x="4240340" y="2616164"/>
                </a:cubicBezTo>
                <a:cubicBezTo>
                  <a:pt x="4235196" y="2618069"/>
                  <a:pt x="4229481" y="2619212"/>
                  <a:pt x="4224052" y="2618260"/>
                </a:cubicBezTo>
                <a:cubicBezTo>
                  <a:pt x="4223766" y="2615783"/>
                  <a:pt x="4223671" y="2613497"/>
                  <a:pt x="4224909" y="2610925"/>
                </a:cubicBezTo>
                <a:cubicBezTo>
                  <a:pt x="4225862" y="2610449"/>
                  <a:pt x="4226814" y="2610164"/>
                  <a:pt x="4227862" y="2609973"/>
                </a:cubicBezTo>
                <a:cubicBezTo>
                  <a:pt x="4226243" y="2606544"/>
                  <a:pt x="4225957" y="2605020"/>
                  <a:pt x="4227576" y="2600353"/>
                </a:cubicBezTo>
                <a:cubicBezTo>
                  <a:pt x="4227957" y="2599019"/>
                  <a:pt x="4228814" y="2598733"/>
                  <a:pt x="4229862" y="2598924"/>
                </a:cubicBezTo>
                <a:cubicBezTo>
                  <a:pt x="4231386" y="2602353"/>
                  <a:pt x="4233577" y="2605496"/>
                  <a:pt x="4236530" y="2607877"/>
                </a:cubicBezTo>
                <a:cubicBezTo>
                  <a:pt x="4238054" y="2609116"/>
                  <a:pt x="4239768" y="2609973"/>
                  <a:pt x="4241578" y="2610640"/>
                </a:cubicBezTo>
                <a:cubicBezTo>
                  <a:pt x="4241292" y="2612068"/>
                  <a:pt x="4241102" y="2613402"/>
                  <a:pt x="4241197" y="2614926"/>
                </a:cubicBezTo>
                <a:close/>
                <a:moveTo>
                  <a:pt x="4241769" y="2609116"/>
                </a:moveTo>
                <a:cubicBezTo>
                  <a:pt x="4239387" y="2607497"/>
                  <a:pt x="4237292" y="2605401"/>
                  <a:pt x="4235863" y="2602924"/>
                </a:cubicBezTo>
                <a:cubicBezTo>
                  <a:pt x="4236625" y="2603496"/>
                  <a:pt x="4237196" y="2603972"/>
                  <a:pt x="4237673" y="2604067"/>
                </a:cubicBezTo>
                <a:cubicBezTo>
                  <a:pt x="4239387" y="2597686"/>
                  <a:pt x="4234244" y="2593590"/>
                  <a:pt x="4234529" y="2587304"/>
                </a:cubicBezTo>
                <a:cubicBezTo>
                  <a:pt x="4234529" y="2586923"/>
                  <a:pt x="4234625" y="2586351"/>
                  <a:pt x="4234625" y="2585684"/>
                </a:cubicBezTo>
                <a:cubicBezTo>
                  <a:pt x="4234815" y="2585875"/>
                  <a:pt x="4234911" y="2586160"/>
                  <a:pt x="4235101" y="2586351"/>
                </a:cubicBezTo>
                <a:cubicBezTo>
                  <a:pt x="4237768" y="2589399"/>
                  <a:pt x="4241959" y="2591875"/>
                  <a:pt x="4246436" y="2592542"/>
                </a:cubicBezTo>
                <a:cubicBezTo>
                  <a:pt x="4245674" y="2599496"/>
                  <a:pt x="4242912" y="2604067"/>
                  <a:pt x="4241769" y="2609116"/>
                </a:cubicBezTo>
                <a:close/>
                <a:moveTo>
                  <a:pt x="4266819" y="2768850"/>
                </a:moveTo>
                <a:cubicBezTo>
                  <a:pt x="4260628" y="2767802"/>
                  <a:pt x="4257580" y="2774946"/>
                  <a:pt x="4250531" y="2771422"/>
                </a:cubicBezTo>
                <a:cubicBezTo>
                  <a:pt x="4251008" y="2770279"/>
                  <a:pt x="4251484" y="2769041"/>
                  <a:pt x="4251960" y="2767898"/>
                </a:cubicBezTo>
                <a:cubicBezTo>
                  <a:pt x="4252532" y="2766469"/>
                  <a:pt x="4252913" y="2765040"/>
                  <a:pt x="4253389" y="2763611"/>
                </a:cubicBezTo>
                <a:cubicBezTo>
                  <a:pt x="4253961" y="2764278"/>
                  <a:pt x="4254246" y="2765326"/>
                  <a:pt x="4254151" y="2766945"/>
                </a:cubicBezTo>
                <a:cubicBezTo>
                  <a:pt x="4262914" y="2770088"/>
                  <a:pt x="4260247" y="2758849"/>
                  <a:pt x="4266629" y="2760944"/>
                </a:cubicBezTo>
                <a:cubicBezTo>
                  <a:pt x="4268248" y="2763040"/>
                  <a:pt x="4263962" y="2767326"/>
                  <a:pt x="4266819" y="2768850"/>
                </a:cubicBezTo>
                <a:close/>
                <a:moveTo>
                  <a:pt x="5697950" y="2509294"/>
                </a:moveTo>
                <a:cubicBezTo>
                  <a:pt x="5706428" y="2499864"/>
                  <a:pt x="5716620" y="2491101"/>
                  <a:pt x="5727383" y="2482052"/>
                </a:cubicBezTo>
                <a:cubicBezTo>
                  <a:pt x="5727478" y="2487196"/>
                  <a:pt x="5727574" y="2492339"/>
                  <a:pt x="5727859" y="2497388"/>
                </a:cubicBezTo>
                <a:cubicBezTo>
                  <a:pt x="5727859" y="2497388"/>
                  <a:pt x="5727859" y="2497483"/>
                  <a:pt x="5727859" y="2497483"/>
                </a:cubicBezTo>
                <a:cubicBezTo>
                  <a:pt x="5716715" y="2502436"/>
                  <a:pt x="5705761" y="2507103"/>
                  <a:pt x="5697950" y="2509294"/>
                </a:cubicBezTo>
                <a:close/>
                <a:moveTo>
                  <a:pt x="5754339" y="2082764"/>
                </a:moveTo>
                <a:cubicBezTo>
                  <a:pt x="5759006" y="2076097"/>
                  <a:pt x="5747766" y="2064762"/>
                  <a:pt x="5755672" y="2063333"/>
                </a:cubicBezTo>
                <a:cubicBezTo>
                  <a:pt x="5753862" y="2069143"/>
                  <a:pt x="5765197" y="2080383"/>
                  <a:pt x="5754339" y="208276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CEC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A08E46D-67C6-30FC-0583-2A05CA4E51C2}"/>
              </a:ext>
            </a:extLst>
          </p:cNvPr>
          <p:cNvSpPr/>
          <p:nvPr/>
        </p:nvSpPr>
        <p:spPr>
          <a:xfrm>
            <a:off x="-57202" y="-41738"/>
            <a:ext cx="8112630" cy="1916342"/>
          </a:xfrm>
          <a:custGeom>
            <a:avLst/>
            <a:gdLst>
              <a:gd name="connsiteX0" fmla="*/ 0 w 7882113"/>
              <a:gd name="connsiteY0" fmla="*/ 0 h 1861891"/>
              <a:gd name="connsiteX1" fmla="*/ 7882113 w 7882113"/>
              <a:gd name="connsiteY1" fmla="*/ 0 h 1861891"/>
              <a:gd name="connsiteX2" fmla="*/ 7760154 w 7882113"/>
              <a:gd name="connsiteY2" fmla="*/ 99332 h 1861891"/>
              <a:gd name="connsiteX3" fmla="*/ 6836229 w 7882113"/>
              <a:gd name="connsiteY3" fmla="*/ 595086 h 1861891"/>
              <a:gd name="connsiteX4" fmla="*/ 4528457 w 7882113"/>
              <a:gd name="connsiteY4" fmla="*/ 537029 h 1861891"/>
              <a:gd name="connsiteX5" fmla="*/ 3585029 w 7882113"/>
              <a:gd name="connsiteY5" fmla="*/ 1161143 h 1861891"/>
              <a:gd name="connsiteX6" fmla="*/ 1161143 w 7882113"/>
              <a:gd name="connsiteY6" fmla="*/ 1161143 h 1861891"/>
              <a:gd name="connsiteX7" fmla="*/ 49220 w 7882113"/>
              <a:gd name="connsiteY7" fmla="*/ 1817014 h 1861891"/>
              <a:gd name="connsiteX8" fmla="*/ 0 w 7882113"/>
              <a:gd name="connsiteY8" fmla="*/ 1861891 h 186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2113" h="1861891">
                <a:moveTo>
                  <a:pt x="0" y="0"/>
                </a:moveTo>
                <a:lnTo>
                  <a:pt x="7882113" y="0"/>
                </a:lnTo>
                <a:lnTo>
                  <a:pt x="7760154" y="99332"/>
                </a:lnTo>
                <a:cubicBezTo>
                  <a:pt x="7475765" y="318407"/>
                  <a:pt x="7173686" y="497115"/>
                  <a:pt x="6836229" y="595086"/>
                </a:cubicBezTo>
                <a:cubicBezTo>
                  <a:pt x="6161315" y="791029"/>
                  <a:pt x="5070324" y="442686"/>
                  <a:pt x="4528457" y="537029"/>
                </a:cubicBezTo>
                <a:cubicBezTo>
                  <a:pt x="3986590" y="631372"/>
                  <a:pt x="4146248" y="1057124"/>
                  <a:pt x="3585029" y="1161143"/>
                </a:cubicBezTo>
                <a:cubicBezTo>
                  <a:pt x="3023810" y="1265162"/>
                  <a:pt x="1845733" y="960362"/>
                  <a:pt x="1161143" y="1161143"/>
                </a:cubicBezTo>
                <a:cubicBezTo>
                  <a:pt x="733274" y="1286631"/>
                  <a:pt x="377693" y="1529764"/>
                  <a:pt x="49220" y="1817014"/>
                </a:cubicBezTo>
                <a:lnTo>
                  <a:pt x="0" y="1861891"/>
                </a:ln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6B2C535-900F-892D-02C7-55D750B20562}"/>
              </a:ext>
            </a:extLst>
          </p:cNvPr>
          <p:cNvSpPr/>
          <p:nvPr/>
        </p:nvSpPr>
        <p:spPr>
          <a:xfrm>
            <a:off x="0" y="0"/>
            <a:ext cx="7282174" cy="1654597"/>
          </a:xfrm>
          <a:custGeom>
            <a:avLst/>
            <a:gdLst>
              <a:gd name="connsiteX0" fmla="*/ 0 w 7282174"/>
              <a:gd name="connsiteY0" fmla="*/ 0 h 1654597"/>
              <a:gd name="connsiteX1" fmla="*/ 7282174 w 7282174"/>
              <a:gd name="connsiteY1" fmla="*/ 0 h 1654597"/>
              <a:gd name="connsiteX2" fmla="*/ 7138690 w 7282174"/>
              <a:gd name="connsiteY2" fmla="*/ 87511 h 1654597"/>
              <a:gd name="connsiteX3" fmla="*/ 6429375 w 7282174"/>
              <a:gd name="connsiteY3" fmla="*/ 333375 h 1654597"/>
              <a:gd name="connsiteX4" fmla="*/ 4352926 w 7282174"/>
              <a:gd name="connsiteY4" fmla="*/ 190500 h 1654597"/>
              <a:gd name="connsiteX5" fmla="*/ 3609975 w 7282174"/>
              <a:gd name="connsiteY5" fmla="*/ 838200 h 1654597"/>
              <a:gd name="connsiteX6" fmla="*/ 1123950 w 7282174"/>
              <a:gd name="connsiteY6" fmla="*/ 838200 h 1654597"/>
              <a:gd name="connsiteX7" fmla="*/ 89223 w 7282174"/>
              <a:gd name="connsiteY7" fmla="*/ 1542864 h 1654597"/>
              <a:gd name="connsiteX8" fmla="*/ 0 w 7282174"/>
              <a:gd name="connsiteY8" fmla="*/ 1654597 h 165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2174" h="1654597">
                <a:moveTo>
                  <a:pt x="0" y="0"/>
                </a:moveTo>
                <a:lnTo>
                  <a:pt x="7282174" y="0"/>
                </a:lnTo>
                <a:lnTo>
                  <a:pt x="7138690" y="87511"/>
                </a:lnTo>
                <a:cubicBezTo>
                  <a:pt x="6935986" y="202009"/>
                  <a:pt x="6707981" y="292100"/>
                  <a:pt x="6429375" y="333375"/>
                </a:cubicBezTo>
                <a:cubicBezTo>
                  <a:pt x="5872163" y="415925"/>
                  <a:pt x="4822825" y="106363"/>
                  <a:pt x="4352926" y="190500"/>
                </a:cubicBezTo>
                <a:cubicBezTo>
                  <a:pt x="3883025" y="274637"/>
                  <a:pt x="4148137" y="730250"/>
                  <a:pt x="3609975" y="838200"/>
                </a:cubicBezTo>
                <a:cubicBezTo>
                  <a:pt x="3071813" y="946150"/>
                  <a:pt x="1752600" y="668338"/>
                  <a:pt x="1123950" y="838200"/>
                </a:cubicBezTo>
                <a:cubicBezTo>
                  <a:pt x="652463" y="965597"/>
                  <a:pt x="349746" y="1236315"/>
                  <a:pt x="89223" y="1542864"/>
                </a:cubicBezTo>
                <a:lnTo>
                  <a:pt x="0" y="165459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3E6F75-D910-A288-D474-2D68EFF122D5}"/>
              </a:ext>
            </a:extLst>
          </p:cNvPr>
          <p:cNvSpPr/>
          <p:nvPr/>
        </p:nvSpPr>
        <p:spPr>
          <a:xfrm>
            <a:off x="3471342" y="2957553"/>
            <a:ext cx="8720658" cy="3900447"/>
          </a:xfrm>
          <a:custGeom>
            <a:avLst/>
            <a:gdLst>
              <a:gd name="connsiteX0" fmla="*/ 8720658 w 8720658"/>
              <a:gd name="connsiteY0" fmla="*/ 0 h 3900447"/>
              <a:gd name="connsiteX1" fmla="*/ 8720658 w 8720658"/>
              <a:gd name="connsiteY1" fmla="*/ 3900447 h 3900447"/>
              <a:gd name="connsiteX2" fmla="*/ 0 w 8720658"/>
              <a:gd name="connsiteY2" fmla="*/ 3900447 h 3900447"/>
              <a:gd name="connsiteX3" fmla="*/ 113148 w 8720658"/>
              <a:gd name="connsiteY3" fmla="*/ 3783433 h 3900447"/>
              <a:gd name="connsiteX4" fmla="*/ 1100659 w 8720658"/>
              <a:gd name="connsiteY4" fmla="*/ 3254561 h 3900447"/>
              <a:gd name="connsiteX5" fmla="*/ 3843858 w 8720658"/>
              <a:gd name="connsiteY5" fmla="*/ 3457761 h 3900447"/>
              <a:gd name="connsiteX6" fmla="*/ 5425915 w 8720658"/>
              <a:gd name="connsiteY6" fmla="*/ 1890218 h 3900447"/>
              <a:gd name="connsiteX7" fmla="*/ 7283744 w 8720658"/>
              <a:gd name="connsiteY7" fmla="*/ 2195018 h 3900447"/>
              <a:gd name="connsiteX8" fmla="*/ 7690144 w 8720658"/>
              <a:gd name="connsiteY8" fmla="*/ 700047 h 3900447"/>
              <a:gd name="connsiteX9" fmla="*/ 8631623 w 8720658"/>
              <a:gd name="connsiteY9" fmla="*/ 42263 h 39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20658" h="3900447">
                <a:moveTo>
                  <a:pt x="8720658" y="0"/>
                </a:moveTo>
                <a:lnTo>
                  <a:pt x="8720658" y="3900447"/>
                </a:lnTo>
                <a:lnTo>
                  <a:pt x="0" y="3900447"/>
                </a:lnTo>
                <a:lnTo>
                  <a:pt x="113148" y="3783433"/>
                </a:lnTo>
                <a:cubicBezTo>
                  <a:pt x="366250" y="3538516"/>
                  <a:pt x="668253" y="3337716"/>
                  <a:pt x="1100659" y="3254561"/>
                </a:cubicBezTo>
                <a:cubicBezTo>
                  <a:pt x="1792506" y="3121513"/>
                  <a:pt x="3122982" y="3685151"/>
                  <a:pt x="3843858" y="3457761"/>
                </a:cubicBezTo>
                <a:cubicBezTo>
                  <a:pt x="4564734" y="3230370"/>
                  <a:pt x="4852601" y="2100675"/>
                  <a:pt x="5425915" y="1890218"/>
                </a:cubicBezTo>
                <a:cubicBezTo>
                  <a:pt x="5999229" y="1679761"/>
                  <a:pt x="6906373" y="2393380"/>
                  <a:pt x="7283744" y="2195018"/>
                </a:cubicBezTo>
                <a:cubicBezTo>
                  <a:pt x="7661115" y="1996656"/>
                  <a:pt x="7344220" y="1113704"/>
                  <a:pt x="7690144" y="700047"/>
                </a:cubicBezTo>
                <a:cubicBezTo>
                  <a:pt x="7906347" y="441512"/>
                  <a:pt x="8245863" y="232585"/>
                  <a:pt x="8631623" y="42263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16F9E8-F27B-FF4B-1D04-093602341283}"/>
              </a:ext>
            </a:extLst>
          </p:cNvPr>
          <p:cNvSpPr/>
          <p:nvPr/>
        </p:nvSpPr>
        <p:spPr>
          <a:xfrm rot="2062377">
            <a:off x="94856" y="5972892"/>
            <a:ext cx="2476537" cy="1639755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91F4934-7867-E1ED-BA0B-738B3B4752E1}"/>
              </a:ext>
            </a:extLst>
          </p:cNvPr>
          <p:cNvGrpSpPr/>
          <p:nvPr/>
        </p:nvGrpSpPr>
        <p:grpSpPr>
          <a:xfrm>
            <a:off x="5793899" y="2127401"/>
            <a:ext cx="4075544" cy="738100"/>
            <a:chOff x="1487056" y="1951072"/>
            <a:chExt cx="4075544" cy="73810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965CF297-6D8E-2AA0-8439-DD7388898DC7}"/>
                </a:ext>
              </a:extLst>
            </p:cNvPr>
            <p:cNvSpPr/>
            <p:nvPr/>
          </p:nvSpPr>
          <p:spPr>
            <a:xfrm>
              <a:off x="1487056" y="2181910"/>
              <a:ext cx="3713018" cy="507262"/>
            </a:xfrm>
            <a:prstGeom prst="parallelogram">
              <a:avLst/>
            </a:prstGeom>
            <a:gradFill>
              <a:gsLst>
                <a:gs pos="0">
                  <a:srgbClr val="C00000"/>
                </a:gs>
                <a:gs pos="97000">
                  <a:srgbClr val="FF0000">
                    <a:alpha val="28000"/>
                  </a:srgbClr>
                </a:gs>
              </a:gsLst>
              <a:lin ang="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52DAD644-8366-0289-939A-C11F597397EB}"/>
                </a:ext>
              </a:extLst>
            </p:cNvPr>
            <p:cNvSpPr/>
            <p:nvPr/>
          </p:nvSpPr>
          <p:spPr>
            <a:xfrm>
              <a:off x="1671958" y="1951072"/>
              <a:ext cx="3890642" cy="507262"/>
            </a:xfrm>
            <a:prstGeom prst="parallelogram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A7CEDF5-AB49-3716-9B6C-F78F0B0B2E0D}"/>
                </a:ext>
              </a:extLst>
            </p:cNvPr>
            <p:cNvSpPr txBox="1"/>
            <p:nvPr/>
          </p:nvSpPr>
          <p:spPr>
            <a:xfrm>
              <a:off x="2214462" y="2008594"/>
              <a:ext cx="27877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/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7CB5580-E194-3ADE-6DFD-96B67D6E4923}"/>
                </a:ext>
              </a:extLst>
            </p:cNvPr>
            <p:cNvSpPr txBox="1"/>
            <p:nvPr/>
          </p:nvSpPr>
          <p:spPr>
            <a:xfrm>
              <a:off x="2642193" y="2427562"/>
              <a:ext cx="199778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067746" y="1249393"/>
            <a:ext cx="342593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04</a:t>
            </a:r>
            <a:endParaRPr lang="zh-CN" altLang="en-US" sz="199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82CB22-6A55-A6E8-7B31-1E9753DE5318}"/>
              </a:ext>
            </a:extLst>
          </p:cNvPr>
          <p:cNvSpPr txBox="1"/>
          <p:nvPr/>
        </p:nvSpPr>
        <p:spPr>
          <a:xfrm>
            <a:off x="5722271" y="2998815"/>
            <a:ext cx="485864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4665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04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4E80ABC-E1D7-65FF-E39A-07BB18D2D65D}"/>
              </a:ext>
            </a:extLst>
          </p:cNvPr>
          <p:cNvGrpSpPr/>
          <p:nvPr/>
        </p:nvGrpSpPr>
        <p:grpSpPr>
          <a:xfrm flipH="1">
            <a:off x="6059500" y="2181012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43B20250-C0D4-36E5-BFEB-B59CE1F5900B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6809BC5-2B9A-DB99-C740-7A271D883377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61C6856-D329-0064-3C55-32A1DF5961BD}"/>
              </a:ext>
            </a:extLst>
          </p:cNvPr>
          <p:cNvGrpSpPr/>
          <p:nvPr/>
        </p:nvGrpSpPr>
        <p:grpSpPr>
          <a:xfrm flipH="1">
            <a:off x="7447567" y="4123684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F13DF999-D59F-AFB0-B2F5-F92E1374F554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CEF1A17-0433-1C0F-1A95-390047AD44F0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D53395F-D4B5-4364-4379-F03CFF2268BF}"/>
              </a:ext>
            </a:extLst>
          </p:cNvPr>
          <p:cNvGrpSpPr/>
          <p:nvPr/>
        </p:nvGrpSpPr>
        <p:grpSpPr>
          <a:xfrm>
            <a:off x="2521195" y="2181012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DEB15EA6-31FE-32C6-5229-1ADB5AE617B1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9421FD09-FAAC-A472-2106-03A9EF1D6AC6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C57DD32-B354-DE63-14EE-78490F817F63}"/>
              </a:ext>
            </a:extLst>
          </p:cNvPr>
          <p:cNvGrpSpPr/>
          <p:nvPr/>
        </p:nvGrpSpPr>
        <p:grpSpPr>
          <a:xfrm>
            <a:off x="3694272" y="4123684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A830EFC-1F58-8894-A654-52C9AC4F9F46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EFD67EA-965B-BDF0-02D0-064B4F881D65}"/>
                </a:ext>
              </a:extLst>
            </p:cNvPr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3">
                <a:cs typeface="+mn-ea"/>
                <a:sym typeface="+mn-lt"/>
              </a:endParaRPr>
            </a:p>
          </p:txBody>
        </p:sp>
      </p:grpSp>
      <p:sp>
        <p:nvSpPr>
          <p:cNvPr id="14" name="等腰三角形 19">
            <a:extLst>
              <a:ext uri="{FF2B5EF4-FFF2-40B4-BE49-F238E27FC236}">
                <a16:creationId xmlns:a16="http://schemas.microsoft.com/office/drawing/2014/main" id="{068BF2D1-B22D-C686-F092-877241FFBBD9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3367803" y="1960061"/>
            <a:ext cx="2658715" cy="1799373"/>
          </a:xfrm>
          <a:prstGeom prst="triangle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文本框 20">
            <a:extLst>
              <a:ext uri="{FF2B5EF4-FFF2-40B4-BE49-F238E27FC236}">
                <a16:creationId xmlns:a16="http://schemas.microsoft.com/office/drawing/2014/main" id="{153CDBEB-C461-4CE4-4DC0-16D4CE77F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7956" y="2115606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等腰三角形 22">
            <a:extLst>
              <a:ext uri="{FF2B5EF4-FFF2-40B4-BE49-F238E27FC236}">
                <a16:creationId xmlns:a16="http://schemas.microsoft.com/office/drawing/2014/main" id="{14DB15DB-7328-CE3D-1F6B-AC06DFEFA2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625" y="1960061"/>
            <a:ext cx="2660732" cy="179937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6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23">
            <a:extLst>
              <a:ext uri="{FF2B5EF4-FFF2-40B4-BE49-F238E27FC236}">
                <a16:creationId xmlns:a16="http://schemas.microsoft.com/office/drawing/2014/main" id="{38FC6317-869B-2C75-CB6A-C5856C104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5927" y="2696319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02</a:t>
            </a:r>
            <a:endParaRPr lang="en-US" altLang="en-US" sz="4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等腰三角形 25">
            <a:extLst>
              <a:ext uri="{FF2B5EF4-FFF2-40B4-BE49-F238E27FC236}">
                <a16:creationId xmlns:a16="http://schemas.microsoft.com/office/drawing/2014/main" id="{6A6E3AFB-5DA9-1795-1B84-DFD3C28FA473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751625" y="3813898"/>
            <a:ext cx="2660732" cy="1799373"/>
          </a:xfrm>
          <a:prstGeom prst="triangle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文本框 26">
            <a:extLst>
              <a:ext uri="{FF2B5EF4-FFF2-40B4-BE49-F238E27FC236}">
                <a16:creationId xmlns:a16="http://schemas.microsoft.com/office/drawing/2014/main" id="{9068FCDA-AF20-9158-1306-C62B327E9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5927" y="4042777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n-US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等腰三角形 28">
            <a:extLst>
              <a:ext uri="{FF2B5EF4-FFF2-40B4-BE49-F238E27FC236}">
                <a16:creationId xmlns:a16="http://schemas.microsoft.com/office/drawing/2014/main" id="{2C2497D9-3EFF-6B4E-9D44-FF05C62742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7465" y="3813898"/>
            <a:ext cx="2658715" cy="1799373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zh-CN" sz="16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9">
            <a:extLst>
              <a:ext uri="{FF2B5EF4-FFF2-40B4-BE49-F238E27FC236}">
                <a16:creationId xmlns:a16="http://schemas.microsoft.com/office/drawing/2014/main" id="{F185126D-AFE9-9621-AB4E-44CA67D0E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0755" y="4474701"/>
            <a:ext cx="752129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4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04</a:t>
            </a:r>
            <a:endParaRPr lang="en-US" altLang="en-US" sz="40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圆角矩形 6">
            <a:extLst>
              <a:ext uri="{FF2B5EF4-FFF2-40B4-BE49-F238E27FC236}">
                <a16:creationId xmlns:a16="http://schemas.microsoft.com/office/drawing/2014/main" id="{84234583-51B6-6A79-72AA-D4405D0A88A2}"/>
              </a:ext>
            </a:extLst>
          </p:cNvPr>
          <p:cNvSpPr/>
          <p:nvPr/>
        </p:nvSpPr>
        <p:spPr>
          <a:xfrm>
            <a:off x="1310392" y="2009431"/>
            <a:ext cx="1100329" cy="379162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15C205D-7587-4FEF-6BCC-D04BA838A262}"/>
              </a:ext>
            </a:extLst>
          </p:cNvPr>
          <p:cNvGrpSpPr/>
          <p:nvPr/>
        </p:nvGrpSpPr>
        <p:grpSpPr>
          <a:xfrm>
            <a:off x="668344" y="2028851"/>
            <a:ext cx="1862928" cy="1142448"/>
            <a:chOff x="1108624" y="1931934"/>
            <a:chExt cx="1862928" cy="114244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F91A997-3D3E-936A-8822-21BCFDD2679D}"/>
                </a:ext>
              </a:extLst>
            </p:cNvPr>
            <p:cNvSpPr txBox="1"/>
            <p:nvPr/>
          </p:nvSpPr>
          <p:spPr>
            <a:xfrm>
              <a:off x="1108624" y="2311096"/>
              <a:ext cx="18629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CA3D446-8F9C-0FAB-8FF7-899CB7B8A0D8}"/>
                </a:ext>
              </a:extLst>
            </p:cNvPr>
            <p:cNvSpPr txBox="1"/>
            <p:nvPr/>
          </p:nvSpPr>
          <p:spPr>
            <a:xfrm>
              <a:off x="1685171" y="1931934"/>
              <a:ext cx="1100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28" name="圆角矩形 6">
            <a:extLst>
              <a:ext uri="{FF2B5EF4-FFF2-40B4-BE49-F238E27FC236}">
                <a16:creationId xmlns:a16="http://schemas.microsoft.com/office/drawing/2014/main" id="{5D1A7DCF-4361-C117-184C-FE58B7979400}"/>
              </a:ext>
            </a:extLst>
          </p:cNvPr>
          <p:cNvSpPr/>
          <p:nvPr/>
        </p:nvSpPr>
        <p:spPr>
          <a:xfrm>
            <a:off x="2489629" y="3939290"/>
            <a:ext cx="1100329" cy="379162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AAD2DB6-D620-2B6F-A0AE-64830CF6C516}"/>
              </a:ext>
            </a:extLst>
          </p:cNvPr>
          <p:cNvGrpSpPr/>
          <p:nvPr/>
        </p:nvGrpSpPr>
        <p:grpSpPr>
          <a:xfrm>
            <a:off x="1017075" y="3958710"/>
            <a:ext cx="2693434" cy="911615"/>
            <a:chOff x="278118" y="1931934"/>
            <a:chExt cx="2693434" cy="91161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137D498-EA01-E525-1CE1-131802B613D2}"/>
                </a:ext>
              </a:extLst>
            </p:cNvPr>
            <p:cNvSpPr txBox="1"/>
            <p:nvPr/>
          </p:nvSpPr>
          <p:spPr>
            <a:xfrm>
              <a:off x="278118" y="2311096"/>
              <a:ext cx="269343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B1D0D8C-3750-0785-631D-CAD1567BD28A}"/>
                </a:ext>
              </a:extLst>
            </p:cNvPr>
            <p:cNvSpPr txBox="1"/>
            <p:nvPr/>
          </p:nvSpPr>
          <p:spPr>
            <a:xfrm>
              <a:off x="1685171" y="1931934"/>
              <a:ext cx="11003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32" name="圆角矩形 6">
            <a:extLst>
              <a:ext uri="{FF2B5EF4-FFF2-40B4-BE49-F238E27FC236}">
                <a16:creationId xmlns:a16="http://schemas.microsoft.com/office/drawing/2014/main" id="{F6001503-2094-6330-0772-1EED05DF0B0F}"/>
              </a:ext>
            </a:extLst>
          </p:cNvPr>
          <p:cNvSpPr/>
          <p:nvPr/>
        </p:nvSpPr>
        <p:spPr>
          <a:xfrm>
            <a:off x="7610125" y="1801850"/>
            <a:ext cx="1100329" cy="3791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D8EC1E8-983F-8933-29E3-9279A619460E}"/>
              </a:ext>
            </a:extLst>
          </p:cNvPr>
          <p:cNvSpPr txBox="1"/>
          <p:nvPr/>
        </p:nvSpPr>
        <p:spPr>
          <a:xfrm>
            <a:off x="7610125" y="2200432"/>
            <a:ext cx="269343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9BC8DBB-F5CD-B791-7F44-98B1CE579DAD}"/>
              </a:ext>
            </a:extLst>
          </p:cNvPr>
          <p:cNvSpPr txBox="1"/>
          <p:nvPr/>
        </p:nvSpPr>
        <p:spPr>
          <a:xfrm>
            <a:off x="7544624" y="1821270"/>
            <a:ext cx="110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5" name="圆角矩形 6">
            <a:extLst>
              <a:ext uri="{FF2B5EF4-FFF2-40B4-BE49-F238E27FC236}">
                <a16:creationId xmlns:a16="http://schemas.microsoft.com/office/drawing/2014/main" id="{791655D6-08B3-7FE0-29F8-7A2692B069BD}"/>
              </a:ext>
            </a:extLst>
          </p:cNvPr>
          <p:cNvSpPr/>
          <p:nvPr/>
        </p:nvSpPr>
        <p:spPr>
          <a:xfrm>
            <a:off x="8944215" y="3870557"/>
            <a:ext cx="1100329" cy="3791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B1F853A-7330-3B20-70C8-685B58B7C4E1}"/>
              </a:ext>
            </a:extLst>
          </p:cNvPr>
          <p:cNvSpPr txBox="1"/>
          <p:nvPr/>
        </p:nvSpPr>
        <p:spPr>
          <a:xfrm>
            <a:off x="8944215" y="4269139"/>
            <a:ext cx="269343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0A25536-0719-86CE-DCBA-434C9B032FF7}"/>
              </a:ext>
            </a:extLst>
          </p:cNvPr>
          <p:cNvSpPr txBox="1"/>
          <p:nvPr/>
        </p:nvSpPr>
        <p:spPr>
          <a:xfrm>
            <a:off x="8878714" y="3889977"/>
            <a:ext cx="1100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600" dirty="0">
                <a:sym typeface="HarmonyOS Sans SC Light" panose="00000400000000000000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180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948CED9-291A-B132-E5AE-BBC9388F2667}"/>
              </a:ext>
            </a:extLst>
          </p:cNvPr>
          <p:cNvSpPr/>
          <p:nvPr/>
        </p:nvSpPr>
        <p:spPr>
          <a:xfrm>
            <a:off x="-101600" y="2421423"/>
            <a:ext cx="12395200" cy="4487878"/>
          </a:xfrm>
          <a:custGeom>
            <a:avLst/>
            <a:gdLst>
              <a:gd name="connsiteX0" fmla="*/ 12192000 w 12192000"/>
              <a:gd name="connsiteY0" fmla="*/ 0 h 4414305"/>
              <a:gd name="connsiteX1" fmla="*/ 12192000 w 12192000"/>
              <a:gd name="connsiteY1" fmla="*/ 4414305 h 4414305"/>
              <a:gd name="connsiteX2" fmla="*/ 0 w 12192000"/>
              <a:gd name="connsiteY2" fmla="*/ 4414305 h 4414305"/>
              <a:gd name="connsiteX3" fmla="*/ 0 w 12192000"/>
              <a:gd name="connsiteY3" fmla="*/ 3319835 h 4414305"/>
              <a:gd name="connsiteX4" fmla="*/ 5315 w 12192000"/>
              <a:gd name="connsiteY4" fmla="*/ 3314551 h 4414305"/>
              <a:gd name="connsiteX5" fmla="*/ 725714 w 12192000"/>
              <a:gd name="connsiteY5" fmla="*/ 2984648 h 4414305"/>
              <a:gd name="connsiteX6" fmla="*/ 2409371 w 12192000"/>
              <a:gd name="connsiteY6" fmla="*/ 3695848 h 4414305"/>
              <a:gd name="connsiteX7" fmla="*/ 4905829 w 12192000"/>
              <a:gd name="connsiteY7" fmla="*/ 3129791 h 4414305"/>
              <a:gd name="connsiteX8" fmla="*/ 7112000 w 12192000"/>
              <a:gd name="connsiteY8" fmla="*/ 3594248 h 4414305"/>
              <a:gd name="connsiteX9" fmla="*/ 8810171 w 12192000"/>
              <a:gd name="connsiteY9" fmla="*/ 2055734 h 4414305"/>
              <a:gd name="connsiteX10" fmla="*/ 10522857 w 12192000"/>
              <a:gd name="connsiteY10" fmla="*/ 2316991 h 4414305"/>
              <a:gd name="connsiteX11" fmla="*/ 11451771 w 12192000"/>
              <a:gd name="connsiteY11" fmla="*/ 473676 h 4414305"/>
              <a:gd name="connsiteX12" fmla="*/ 12124997 w 12192000"/>
              <a:gd name="connsiteY12" fmla="*/ 39417 h 441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4414305">
                <a:moveTo>
                  <a:pt x="12192000" y="0"/>
                </a:moveTo>
                <a:lnTo>
                  <a:pt x="12192000" y="4414305"/>
                </a:lnTo>
                <a:lnTo>
                  <a:pt x="0" y="4414305"/>
                </a:lnTo>
                <a:lnTo>
                  <a:pt x="0" y="3319835"/>
                </a:lnTo>
                <a:lnTo>
                  <a:pt x="5315" y="3314551"/>
                </a:lnTo>
                <a:cubicBezTo>
                  <a:pt x="210722" y="3123555"/>
                  <a:pt x="438452" y="2984648"/>
                  <a:pt x="725714" y="2984648"/>
                </a:cubicBezTo>
                <a:cubicBezTo>
                  <a:pt x="1185333" y="2984648"/>
                  <a:pt x="1712685" y="3671657"/>
                  <a:pt x="2409371" y="3695848"/>
                </a:cubicBezTo>
                <a:cubicBezTo>
                  <a:pt x="3106057" y="3720039"/>
                  <a:pt x="4122058" y="3146724"/>
                  <a:pt x="4905829" y="3129791"/>
                </a:cubicBezTo>
                <a:cubicBezTo>
                  <a:pt x="5689601" y="3112858"/>
                  <a:pt x="6461276" y="3773257"/>
                  <a:pt x="7112000" y="3594248"/>
                </a:cubicBezTo>
                <a:cubicBezTo>
                  <a:pt x="7762724" y="3415239"/>
                  <a:pt x="8241695" y="2268610"/>
                  <a:pt x="8810171" y="2055734"/>
                </a:cubicBezTo>
                <a:cubicBezTo>
                  <a:pt x="9378647" y="1842858"/>
                  <a:pt x="10082590" y="2580667"/>
                  <a:pt x="10522857" y="2316991"/>
                </a:cubicBezTo>
                <a:cubicBezTo>
                  <a:pt x="10963124" y="2053315"/>
                  <a:pt x="10730895" y="959905"/>
                  <a:pt x="11451771" y="473676"/>
                </a:cubicBezTo>
                <a:cubicBezTo>
                  <a:pt x="11451771" y="473676"/>
                  <a:pt x="11727930" y="279019"/>
                  <a:pt x="12124997" y="39417"/>
                </a:cubicBez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58000">
                  <a:srgbClr val="F4BDA2"/>
                </a:gs>
                <a:gs pos="26000">
                  <a:srgbClr val="F3BA9F"/>
                </a:gs>
                <a:gs pos="0">
                  <a:srgbClr val="C00000"/>
                </a:gs>
                <a:gs pos="72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图形 1">
            <a:extLst>
              <a:ext uri="{FF2B5EF4-FFF2-40B4-BE49-F238E27FC236}">
                <a16:creationId xmlns:a16="http://schemas.microsoft.com/office/drawing/2014/main" id="{E5D57018-BC0F-5097-2F74-72D99F34F3F5}"/>
              </a:ext>
            </a:extLst>
          </p:cNvPr>
          <p:cNvSpPr/>
          <p:nvPr/>
        </p:nvSpPr>
        <p:spPr>
          <a:xfrm>
            <a:off x="-380" y="3948450"/>
            <a:ext cx="6420707" cy="2921916"/>
          </a:xfrm>
          <a:custGeom>
            <a:avLst/>
            <a:gdLst>
              <a:gd name="connsiteX0" fmla="*/ 6369273 w 6420707"/>
              <a:gd name="connsiteY0" fmla="*/ 2542060 h 2921916"/>
              <a:gd name="connsiteX1" fmla="*/ 6322409 w 6420707"/>
              <a:gd name="connsiteY1" fmla="*/ 2574445 h 2921916"/>
              <a:gd name="connsiteX2" fmla="*/ 6355175 w 6420707"/>
              <a:gd name="connsiteY2" fmla="*/ 2516438 h 2921916"/>
              <a:gd name="connsiteX3" fmla="*/ 6370701 w 6420707"/>
              <a:gd name="connsiteY3" fmla="*/ 2487005 h 2921916"/>
              <a:gd name="connsiteX4" fmla="*/ 6396609 w 6420707"/>
              <a:gd name="connsiteY4" fmla="*/ 2434427 h 2921916"/>
              <a:gd name="connsiteX5" fmla="*/ 6344698 w 6420707"/>
              <a:gd name="connsiteY5" fmla="*/ 2473099 h 2921916"/>
              <a:gd name="connsiteX6" fmla="*/ 6298883 w 6420707"/>
              <a:gd name="connsiteY6" fmla="*/ 2531677 h 2921916"/>
              <a:gd name="connsiteX7" fmla="*/ 6328220 w 6420707"/>
              <a:gd name="connsiteY7" fmla="*/ 2476337 h 2921916"/>
              <a:gd name="connsiteX8" fmla="*/ 6349556 w 6420707"/>
              <a:gd name="connsiteY8" fmla="*/ 2438809 h 2921916"/>
              <a:gd name="connsiteX9" fmla="*/ 6364224 w 6420707"/>
              <a:gd name="connsiteY9" fmla="*/ 2387564 h 2921916"/>
              <a:gd name="connsiteX10" fmla="*/ 6310313 w 6420707"/>
              <a:gd name="connsiteY10" fmla="*/ 2440333 h 2921916"/>
              <a:gd name="connsiteX11" fmla="*/ 6275546 w 6420707"/>
              <a:gd name="connsiteY11" fmla="*/ 2493197 h 2921916"/>
              <a:gd name="connsiteX12" fmla="*/ 6263640 w 6420707"/>
              <a:gd name="connsiteY12" fmla="*/ 2500626 h 2921916"/>
              <a:gd name="connsiteX13" fmla="*/ 6267450 w 6420707"/>
              <a:gd name="connsiteY13" fmla="*/ 2487386 h 2921916"/>
              <a:gd name="connsiteX14" fmla="*/ 6302502 w 6420707"/>
              <a:gd name="connsiteY14" fmla="*/ 2443190 h 2921916"/>
              <a:gd name="connsiteX15" fmla="*/ 6336887 w 6420707"/>
              <a:gd name="connsiteY15" fmla="*/ 2381564 h 2921916"/>
              <a:gd name="connsiteX16" fmla="*/ 6280690 w 6420707"/>
              <a:gd name="connsiteY16" fmla="*/ 2420425 h 2921916"/>
              <a:gd name="connsiteX17" fmla="*/ 6262116 w 6420707"/>
              <a:gd name="connsiteY17" fmla="*/ 2437761 h 2921916"/>
              <a:gd name="connsiteX18" fmla="*/ 6239637 w 6420707"/>
              <a:gd name="connsiteY18" fmla="*/ 2468336 h 2921916"/>
              <a:gd name="connsiteX19" fmla="*/ 6214301 w 6420707"/>
              <a:gd name="connsiteY19" fmla="*/ 2491101 h 2921916"/>
              <a:gd name="connsiteX20" fmla="*/ 6170200 w 6420707"/>
              <a:gd name="connsiteY20" fmla="*/ 2526820 h 2921916"/>
              <a:gd name="connsiteX21" fmla="*/ 6141720 w 6420707"/>
              <a:gd name="connsiteY21" fmla="*/ 2490339 h 2921916"/>
              <a:gd name="connsiteX22" fmla="*/ 6134291 w 6420707"/>
              <a:gd name="connsiteY22" fmla="*/ 2478433 h 2921916"/>
              <a:gd name="connsiteX23" fmla="*/ 6138101 w 6420707"/>
              <a:gd name="connsiteY23" fmla="*/ 2441571 h 2921916"/>
              <a:gd name="connsiteX24" fmla="*/ 6101048 w 6420707"/>
              <a:gd name="connsiteY24" fmla="*/ 2409757 h 2921916"/>
              <a:gd name="connsiteX25" fmla="*/ 6104477 w 6420707"/>
              <a:gd name="connsiteY25" fmla="*/ 2454239 h 2921916"/>
              <a:gd name="connsiteX26" fmla="*/ 6100286 w 6420707"/>
              <a:gd name="connsiteY26" fmla="*/ 2482338 h 2921916"/>
              <a:gd name="connsiteX27" fmla="*/ 6110478 w 6420707"/>
              <a:gd name="connsiteY27" fmla="*/ 2521295 h 2921916"/>
              <a:gd name="connsiteX28" fmla="*/ 6109526 w 6420707"/>
              <a:gd name="connsiteY28" fmla="*/ 2542346 h 2921916"/>
              <a:gd name="connsiteX29" fmla="*/ 6116384 w 6420707"/>
              <a:gd name="connsiteY29" fmla="*/ 2560443 h 2921916"/>
              <a:gd name="connsiteX30" fmla="*/ 6117050 w 6420707"/>
              <a:gd name="connsiteY30" fmla="*/ 2601496 h 2921916"/>
              <a:gd name="connsiteX31" fmla="*/ 6122956 w 6420707"/>
              <a:gd name="connsiteY31" fmla="*/ 2640643 h 2921916"/>
              <a:gd name="connsiteX32" fmla="*/ 6092762 w 6420707"/>
              <a:gd name="connsiteY32" fmla="*/ 2697698 h 2921916"/>
              <a:gd name="connsiteX33" fmla="*/ 5988463 w 6420707"/>
              <a:gd name="connsiteY33" fmla="*/ 2828381 h 2921916"/>
              <a:gd name="connsiteX34" fmla="*/ 5967318 w 6420707"/>
              <a:gd name="connsiteY34" fmla="*/ 2850574 h 2921916"/>
              <a:gd name="connsiteX35" fmla="*/ 5953697 w 6420707"/>
              <a:gd name="connsiteY35" fmla="*/ 2740180 h 2921916"/>
              <a:gd name="connsiteX36" fmla="*/ 5944172 w 6420707"/>
              <a:gd name="connsiteY36" fmla="*/ 2674933 h 2921916"/>
              <a:gd name="connsiteX37" fmla="*/ 5931217 w 6420707"/>
              <a:gd name="connsiteY37" fmla="*/ 2610735 h 2921916"/>
              <a:gd name="connsiteX38" fmla="*/ 5912834 w 6420707"/>
              <a:gd name="connsiteY38" fmla="*/ 2411662 h 2921916"/>
              <a:gd name="connsiteX39" fmla="*/ 5917978 w 6420707"/>
              <a:gd name="connsiteY39" fmla="*/ 2362609 h 2921916"/>
              <a:gd name="connsiteX40" fmla="*/ 5918168 w 6420707"/>
              <a:gd name="connsiteY40" fmla="*/ 2345464 h 2921916"/>
              <a:gd name="connsiteX41" fmla="*/ 5899976 w 6420707"/>
              <a:gd name="connsiteY41" fmla="*/ 2336129 h 2921916"/>
              <a:gd name="connsiteX42" fmla="*/ 5903119 w 6420707"/>
              <a:gd name="connsiteY42" fmla="*/ 2262977 h 2921916"/>
              <a:gd name="connsiteX43" fmla="*/ 5931123 w 6420707"/>
              <a:gd name="connsiteY43" fmla="*/ 2214114 h 2921916"/>
              <a:gd name="connsiteX44" fmla="*/ 6001417 w 6420707"/>
              <a:gd name="connsiteY44" fmla="*/ 2066286 h 2921916"/>
              <a:gd name="connsiteX45" fmla="*/ 5951030 w 6420707"/>
              <a:gd name="connsiteY45" fmla="*/ 2080573 h 2921916"/>
              <a:gd name="connsiteX46" fmla="*/ 5919693 w 6420707"/>
              <a:gd name="connsiteY46" fmla="*/ 2124770 h 2921916"/>
              <a:gd name="connsiteX47" fmla="*/ 5910930 w 6420707"/>
              <a:gd name="connsiteY47" fmla="*/ 2091527 h 2921916"/>
              <a:gd name="connsiteX48" fmla="*/ 5927599 w 6420707"/>
              <a:gd name="connsiteY48" fmla="*/ 1930555 h 2921916"/>
              <a:gd name="connsiteX49" fmla="*/ 5917883 w 6420707"/>
              <a:gd name="connsiteY49" fmla="*/ 1882453 h 2921916"/>
              <a:gd name="connsiteX50" fmla="*/ 5893594 w 6420707"/>
              <a:gd name="connsiteY50" fmla="*/ 1913029 h 2921916"/>
              <a:gd name="connsiteX51" fmla="*/ 5880545 w 6420707"/>
              <a:gd name="connsiteY51" fmla="*/ 1848830 h 2921916"/>
              <a:gd name="connsiteX52" fmla="*/ 5855970 w 6420707"/>
              <a:gd name="connsiteY52" fmla="*/ 1896550 h 2921916"/>
              <a:gd name="connsiteX53" fmla="*/ 5846159 w 6420707"/>
              <a:gd name="connsiteY53" fmla="*/ 1954748 h 2921916"/>
              <a:gd name="connsiteX54" fmla="*/ 5806059 w 6420707"/>
              <a:gd name="connsiteY54" fmla="*/ 2060666 h 2921916"/>
              <a:gd name="connsiteX55" fmla="*/ 5787200 w 6420707"/>
              <a:gd name="connsiteY55" fmla="*/ 2007898 h 2921916"/>
              <a:gd name="connsiteX56" fmla="*/ 5777008 w 6420707"/>
              <a:gd name="connsiteY56" fmla="*/ 1994086 h 2921916"/>
              <a:gd name="connsiteX57" fmla="*/ 5732431 w 6420707"/>
              <a:gd name="connsiteY57" fmla="*/ 1896455 h 2921916"/>
              <a:gd name="connsiteX58" fmla="*/ 5734907 w 6420707"/>
              <a:gd name="connsiteY58" fmla="*/ 1981132 h 2921916"/>
              <a:gd name="connsiteX59" fmla="*/ 5740432 w 6420707"/>
              <a:gd name="connsiteY59" fmla="*/ 1998373 h 2921916"/>
              <a:gd name="connsiteX60" fmla="*/ 5717953 w 6420707"/>
              <a:gd name="connsiteY60" fmla="*/ 1963797 h 2921916"/>
              <a:gd name="connsiteX61" fmla="*/ 5712524 w 6420707"/>
              <a:gd name="connsiteY61" fmla="*/ 2035711 h 2921916"/>
              <a:gd name="connsiteX62" fmla="*/ 5716715 w 6420707"/>
              <a:gd name="connsiteY62" fmla="*/ 2072382 h 2921916"/>
              <a:gd name="connsiteX63" fmla="*/ 5725478 w 6420707"/>
              <a:gd name="connsiteY63" fmla="*/ 2105624 h 2921916"/>
              <a:gd name="connsiteX64" fmla="*/ 5720620 w 6420707"/>
              <a:gd name="connsiteY64" fmla="*/ 2137533 h 2921916"/>
              <a:gd name="connsiteX65" fmla="*/ 5724811 w 6420707"/>
              <a:gd name="connsiteY65" fmla="*/ 2168489 h 2921916"/>
              <a:gd name="connsiteX66" fmla="*/ 5754053 w 6420707"/>
              <a:gd name="connsiteY66" fmla="*/ 2312888 h 2921916"/>
              <a:gd name="connsiteX67" fmla="*/ 5743099 w 6420707"/>
              <a:gd name="connsiteY67" fmla="*/ 2373372 h 2921916"/>
              <a:gd name="connsiteX68" fmla="*/ 5730145 w 6420707"/>
              <a:gd name="connsiteY68" fmla="*/ 2436428 h 2921916"/>
              <a:gd name="connsiteX69" fmla="*/ 5728621 w 6420707"/>
              <a:gd name="connsiteY69" fmla="*/ 2437666 h 2921916"/>
              <a:gd name="connsiteX70" fmla="*/ 5690140 w 6420707"/>
              <a:gd name="connsiteY70" fmla="*/ 2463098 h 2921916"/>
              <a:gd name="connsiteX71" fmla="*/ 5650040 w 6420707"/>
              <a:gd name="connsiteY71" fmla="*/ 2481671 h 2921916"/>
              <a:gd name="connsiteX72" fmla="*/ 5676710 w 6420707"/>
              <a:gd name="connsiteY72" fmla="*/ 2437380 h 2921916"/>
              <a:gd name="connsiteX73" fmla="*/ 5694236 w 6420707"/>
              <a:gd name="connsiteY73" fmla="*/ 2389660 h 2921916"/>
              <a:gd name="connsiteX74" fmla="*/ 5640515 w 6420707"/>
              <a:gd name="connsiteY74" fmla="*/ 2428236 h 2921916"/>
              <a:gd name="connsiteX75" fmla="*/ 5597557 w 6420707"/>
              <a:gd name="connsiteY75" fmla="*/ 2472432 h 2921916"/>
              <a:gd name="connsiteX76" fmla="*/ 5584412 w 6420707"/>
              <a:gd name="connsiteY76" fmla="*/ 2465765 h 2921916"/>
              <a:gd name="connsiteX77" fmla="*/ 5579269 w 6420707"/>
              <a:gd name="connsiteY77" fmla="*/ 2453573 h 2921916"/>
              <a:gd name="connsiteX78" fmla="*/ 5594509 w 6420707"/>
              <a:gd name="connsiteY78" fmla="*/ 2417568 h 2921916"/>
              <a:gd name="connsiteX79" fmla="*/ 5595652 w 6420707"/>
              <a:gd name="connsiteY79" fmla="*/ 2408995 h 2921916"/>
              <a:gd name="connsiteX80" fmla="*/ 5599843 w 6420707"/>
              <a:gd name="connsiteY80" fmla="*/ 2405090 h 2921916"/>
              <a:gd name="connsiteX81" fmla="*/ 5643848 w 6420707"/>
              <a:gd name="connsiteY81" fmla="*/ 2374706 h 2921916"/>
              <a:gd name="connsiteX82" fmla="*/ 5546217 w 6420707"/>
              <a:gd name="connsiteY82" fmla="*/ 2395851 h 2921916"/>
              <a:gd name="connsiteX83" fmla="*/ 5645277 w 6420707"/>
              <a:gd name="connsiteY83" fmla="*/ 2332605 h 2921916"/>
              <a:gd name="connsiteX84" fmla="*/ 5678234 w 6420707"/>
              <a:gd name="connsiteY84" fmla="*/ 2309840 h 2921916"/>
              <a:gd name="connsiteX85" fmla="*/ 5593557 w 6420707"/>
              <a:gd name="connsiteY85" fmla="*/ 2319175 h 2921916"/>
              <a:gd name="connsiteX86" fmla="*/ 5516214 w 6420707"/>
              <a:gd name="connsiteY86" fmla="*/ 2362132 h 2921916"/>
              <a:gd name="connsiteX87" fmla="*/ 5569077 w 6420707"/>
              <a:gd name="connsiteY87" fmla="*/ 2323175 h 2921916"/>
              <a:gd name="connsiteX88" fmla="*/ 5585746 w 6420707"/>
              <a:gd name="connsiteY88" fmla="*/ 2303078 h 2921916"/>
              <a:gd name="connsiteX89" fmla="*/ 5615655 w 6420707"/>
              <a:gd name="connsiteY89" fmla="*/ 2281456 h 2921916"/>
              <a:gd name="connsiteX90" fmla="*/ 5640229 w 6420707"/>
              <a:gd name="connsiteY90" fmla="*/ 2254881 h 2921916"/>
              <a:gd name="connsiteX91" fmla="*/ 5586222 w 6420707"/>
              <a:gd name="connsiteY91" fmla="*/ 2263073 h 2921916"/>
              <a:gd name="connsiteX92" fmla="*/ 5516309 w 6420707"/>
              <a:gd name="connsiteY92" fmla="*/ 2311841 h 2921916"/>
              <a:gd name="connsiteX93" fmla="*/ 5478018 w 6420707"/>
              <a:gd name="connsiteY93" fmla="*/ 2329748 h 2921916"/>
              <a:gd name="connsiteX94" fmla="*/ 5427821 w 6420707"/>
              <a:gd name="connsiteY94" fmla="*/ 2357275 h 2921916"/>
              <a:gd name="connsiteX95" fmla="*/ 5368481 w 6420707"/>
              <a:gd name="connsiteY95" fmla="*/ 2332891 h 2921916"/>
              <a:gd name="connsiteX96" fmla="*/ 5326095 w 6420707"/>
              <a:gd name="connsiteY96" fmla="*/ 2243261 h 2921916"/>
              <a:gd name="connsiteX97" fmla="*/ 5290280 w 6420707"/>
              <a:gd name="connsiteY97" fmla="*/ 2244594 h 2921916"/>
              <a:gd name="connsiteX98" fmla="*/ 5314188 w 6420707"/>
              <a:gd name="connsiteY98" fmla="*/ 2308316 h 2921916"/>
              <a:gd name="connsiteX99" fmla="*/ 5315617 w 6420707"/>
              <a:gd name="connsiteY99" fmla="*/ 2427188 h 2921916"/>
              <a:gd name="connsiteX100" fmla="*/ 5317141 w 6420707"/>
              <a:gd name="connsiteY100" fmla="*/ 2468146 h 2921916"/>
              <a:gd name="connsiteX101" fmla="*/ 5270183 w 6420707"/>
              <a:gd name="connsiteY101" fmla="*/ 2527391 h 2921916"/>
              <a:gd name="connsiteX102" fmla="*/ 5218652 w 6420707"/>
              <a:gd name="connsiteY102" fmla="*/ 2574445 h 2921916"/>
              <a:gd name="connsiteX103" fmla="*/ 5111020 w 6420707"/>
              <a:gd name="connsiteY103" fmla="*/ 2656455 h 2921916"/>
              <a:gd name="connsiteX104" fmla="*/ 4950714 w 6420707"/>
              <a:gd name="connsiteY104" fmla="*/ 2782471 h 2921916"/>
              <a:gd name="connsiteX105" fmla="*/ 4930807 w 6420707"/>
              <a:gd name="connsiteY105" fmla="*/ 2805045 h 2921916"/>
              <a:gd name="connsiteX106" fmla="*/ 4886897 w 6420707"/>
              <a:gd name="connsiteY106" fmla="*/ 2780566 h 2921916"/>
              <a:gd name="connsiteX107" fmla="*/ 4737069 w 6420707"/>
              <a:gd name="connsiteY107" fmla="*/ 2808950 h 2921916"/>
              <a:gd name="connsiteX108" fmla="*/ 4695921 w 6420707"/>
              <a:gd name="connsiteY108" fmla="*/ 2882769 h 2921916"/>
              <a:gd name="connsiteX109" fmla="*/ 4673537 w 6420707"/>
              <a:gd name="connsiteY109" fmla="*/ 2883150 h 2921916"/>
              <a:gd name="connsiteX110" fmla="*/ 4618959 w 6420707"/>
              <a:gd name="connsiteY110" fmla="*/ 2903724 h 2921916"/>
              <a:gd name="connsiteX111" fmla="*/ 4564856 w 6420707"/>
              <a:gd name="connsiteY111" fmla="*/ 2919821 h 2921916"/>
              <a:gd name="connsiteX112" fmla="*/ 4564285 w 6420707"/>
              <a:gd name="connsiteY112" fmla="*/ 2917821 h 2921916"/>
              <a:gd name="connsiteX113" fmla="*/ 4614482 w 6420707"/>
              <a:gd name="connsiteY113" fmla="*/ 2875244 h 2921916"/>
              <a:gd name="connsiteX114" fmla="*/ 4668488 w 6420707"/>
              <a:gd name="connsiteY114" fmla="*/ 2839716 h 2921916"/>
              <a:gd name="connsiteX115" fmla="*/ 4691729 w 6420707"/>
              <a:gd name="connsiteY115" fmla="*/ 2834668 h 2921916"/>
              <a:gd name="connsiteX116" fmla="*/ 4739164 w 6420707"/>
              <a:gd name="connsiteY116" fmla="*/ 2801235 h 2921916"/>
              <a:gd name="connsiteX117" fmla="*/ 4782788 w 6420707"/>
              <a:gd name="connsiteY117" fmla="*/ 2760658 h 2921916"/>
              <a:gd name="connsiteX118" fmla="*/ 4868037 w 6420707"/>
              <a:gd name="connsiteY118" fmla="*/ 2673029 h 2921916"/>
              <a:gd name="connsiteX119" fmla="*/ 4911566 w 6420707"/>
              <a:gd name="connsiteY119" fmla="*/ 2646263 h 2921916"/>
              <a:gd name="connsiteX120" fmla="*/ 4932045 w 6420707"/>
              <a:gd name="connsiteY120" fmla="*/ 2630547 h 2921916"/>
              <a:gd name="connsiteX121" fmla="*/ 4953762 w 6420707"/>
              <a:gd name="connsiteY121" fmla="*/ 2617212 h 2921916"/>
              <a:gd name="connsiteX122" fmla="*/ 4993386 w 6420707"/>
              <a:gd name="connsiteY122" fmla="*/ 2529868 h 2921916"/>
              <a:gd name="connsiteX123" fmla="*/ 5007864 w 6420707"/>
              <a:gd name="connsiteY123" fmla="*/ 2514342 h 2921916"/>
              <a:gd name="connsiteX124" fmla="*/ 5007674 w 6420707"/>
              <a:gd name="connsiteY124" fmla="*/ 2508341 h 2921916"/>
              <a:gd name="connsiteX125" fmla="*/ 5012436 w 6420707"/>
              <a:gd name="connsiteY125" fmla="*/ 2505769 h 2921916"/>
              <a:gd name="connsiteX126" fmla="*/ 5023295 w 6420707"/>
              <a:gd name="connsiteY126" fmla="*/ 2455573 h 2921916"/>
              <a:gd name="connsiteX127" fmla="*/ 4991577 w 6420707"/>
              <a:gd name="connsiteY127" fmla="*/ 2442238 h 2921916"/>
              <a:gd name="connsiteX128" fmla="*/ 4929950 w 6420707"/>
              <a:gd name="connsiteY128" fmla="*/ 2416139 h 2921916"/>
              <a:gd name="connsiteX129" fmla="*/ 4948333 w 6420707"/>
              <a:gd name="connsiteY129" fmla="*/ 2374039 h 2921916"/>
              <a:gd name="connsiteX130" fmla="*/ 4967478 w 6420707"/>
              <a:gd name="connsiteY130" fmla="*/ 2336129 h 2921916"/>
              <a:gd name="connsiteX131" fmla="*/ 4959001 w 6420707"/>
              <a:gd name="connsiteY131" fmla="*/ 2317746 h 2921916"/>
              <a:gd name="connsiteX132" fmla="*/ 4908518 w 6420707"/>
              <a:gd name="connsiteY132" fmla="*/ 2388041 h 2921916"/>
              <a:gd name="connsiteX133" fmla="*/ 4869180 w 6420707"/>
              <a:gd name="connsiteY133" fmla="*/ 2467479 h 2921916"/>
              <a:gd name="connsiteX134" fmla="*/ 4860989 w 6420707"/>
              <a:gd name="connsiteY134" fmla="*/ 2508627 h 2921916"/>
              <a:gd name="connsiteX135" fmla="*/ 4849082 w 6420707"/>
              <a:gd name="connsiteY135" fmla="*/ 2528915 h 2921916"/>
              <a:gd name="connsiteX136" fmla="*/ 4852988 w 6420707"/>
              <a:gd name="connsiteY136" fmla="*/ 2555776 h 2921916"/>
              <a:gd name="connsiteX137" fmla="*/ 4846415 w 6420707"/>
              <a:gd name="connsiteY137" fmla="*/ 2591494 h 2921916"/>
              <a:gd name="connsiteX138" fmla="*/ 4819936 w 6420707"/>
              <a:gd name="connsiteY138" fmla="*/ 2607401 h 2921916"/>
              <a:gd name="connsiteX139" fmla="*/ 4656773 w 6420707"/>
              <a:gd name="connsiteY139" fmla="*/ 2674648 h 2921916"/>
              <a:gd name="connsiteX140" fmla="*/ 4655820 w 6420707"/>
              <a:gd name="connsiteY140" fmla="*/ 2661884 h 2921916"/>
              <a:gd name="connsiteX141" fmla="*/ 4649820 w 6420707"/>
              <a:gd name="connsiteY141" fmla="*/ 2621213 h 2921916"/>
              <a:gd name="connsiteX142" fmla="*/ 4652772 w 6420707"/>
              <a:gd name="connsiteY142" fmla="*/ 2614831 h 2921916"/>
              <a:gd name="connsiteX143" fmla="*/ 4643628 w 6420707"/>
              <a:gd name="connsiteY143" fmla="*/ 2583589 h 2921916"/>
              <a:gd name="connsiteX144" fmla="*/ 4645247 w 6420707"/>
              <a:gd name="connsiteY144" fmla="*/ 2584351 h 2921916"/>
              <a:gd name="connsiteX145" fmla="*/ 4645914 w 6420707"/>
              <a:gd name="connsiteY145" fmla="*/ 2587018 h 2921916"/>
              <a:gd name="connsiteX146" fmla="*/ 4646200 w 6420707"/>
              <a:gd name="connsiteY146" fmla="*/ 2588256 h 2921916"/>
              <a:gd name="connsiteX147" fmla="*/ 4648200 w 6420707"/>
              <a:gd name="connsiteY147" fmla="*/ 2594447 h 2921916"/>
              <a:gd name="connsiteX148" fmla="*/ 4660678 w 6420707"/>
              <a:gd name="connsiteY148" fmla="*/ 2603591 h 2921916"/>
              <a:gd name="connsiteX149" fmla="*/ 4650772 w 6420707"/>
              <a:gd name="connsiteY149" fmla="*/ 2593590 h 2921916"/>
              <a:gd name="connsiteX150" fmla="*/ 4649820 w 6420707"/>
              <a:gd name="connsiteY150" fmla="*/ 2586923 h 2921916"/>
              <a:gd name="connsiteX151" fmla="*/ 4655439 w 6420707"/>
              <a:gd name="connsiteY151" fmla="*/ 2581398 h 2921916"/>
              <a:gd name="connsiteX152" fmla="*/ 4658202 w 6420707"/>
              <a:gd name="connsiteY152" fmla="*/ 2588161 h 2921916"/>
              <a:gd name="connsiteX153" fmla="*/ 4656868 w 6420707"/>
              <a:gd name="connsiteY153" fmla="*/ 2579588 h 2921916"/>
              <a:gd name="connsiteX154" fmla="*/ 4632674 w 6420707"/>
              <a:gd name="connsiteY154" fmla="*/ 2530344 h 2921916"/>
              <a:gd name="connsiteX155" fmla="*/ 4634961 w 6420707"/>
              <a:gd name="connsiteY155" fmla="*/ 2530820 h 2921916"/>
              <a:gd name="connsiteX156" fmla="*/ 4644200 w 6420707"/>
              <a:gd name="connsiteY156" fmla="*/ 2527963 h 2921916"/>
              <a:gd name="connsiteX157" fmla="*/ 4635246 w 6420707"/>
              <a:gd name="connsiteY157" fmla="*/ 2529201 h 2921916"/>
              <a:gd name="connsiteX158" fmla="*/ 4629341 w 6420707"/>
              <a:gd name="connsiteY158" fmla="*/ 2523962 h 2921916"/>
              <a:gd name="connsiteX159" fmla="*/ 4587145 w 6420707"/>
              <a:gd name="connsiteY159" fmla="*/ 2468622 h 2921916"/>
              <a:gd name="connsiteX160" fmla="*/ 4600956 w 6420707"/>
              <a:gd name="connsiteY160" fmla="*/ 2465193 h 2921916"/>
              <a:gd name="connsiteX161" fmla="*/ 4633055 w 6420707"/>
              <a:gd name="connsiteY161" fmla="*/ 2478623 h 2921916"/>
              <a:gd name="connsiteX162" fmla="*/ 4616482 w 6420707"/>
              <a:gd name="connsiteY162" fmla="*/ 2470337 h 2921916"/>
              <a:gd name="connsiteX163" fmla="*/ 4605719 w 6420707"/>
              <a:gd name="connsiteY163" fmla="*/ 2461383 h 2921916"/>
              <a:gd name="connsiteX164" fmla="*/ 4596194 w 6420707"/>
              <a:gd name="connsiteY164" fmla="*/ 2455763 h 2921916"/>
              <a:gd name="connsiteX165" fmla="*/ 4550474 w 6420707"/>
              <a:gd name="connsiteY165" fmla="*/ 2452810 h 2921916"/>
              <a:gd name="connsiteX166" fmla="*/ 4549902 w 6420707"/>
              <a:gd name="connsiteY166" fmla="*/ 2452906 h 2921916"/>
              <a:gd name="connsiteX167" fmla="*/ 4549331 w 6420707"/>
              <a:gd name="connsiteY167" fmla="*/ 2449382 h 2921916"/>
              <a:gd name="connsiteX168" fmla="*/ 4565999 w 6420707"/>
              <a:gd name="connsiteY168" fmla="*/ 2445762 h 2921916"/>
              <a:gd name="connsiteX169" fmla="*/ 4568857 w 6420707"/>
              <a:gd name="connsiteY169" fmla="*/ 2445952 h 2921916"/>
              <a:gd name="connsiteX170" fmla="*/ 4578477 w 6420707"/>
              <a:gd name="connsiteY170" fmla="*/ 2449000 h 2921916"/>
              <a:gd name="connsiteX171" fmla="*/ 4577239 w 6420707"/>
              <a:gd name="connsiteY171" fmla="*/ 2446619 h 2921916"/>
              <a:gd name="connsiteX172" fmla="*/ 4586002 w 6420707"/>
              <a:gd name="connsiteY172" fmla="*/ 2446619 h 2921916"/>
              <a:gd name="connsiteX173" fmla="*/ 4575144 w 6420707"/>
              <a:gd name="connsiteY173" fmla="*/ 2444619 h 2921916"/>
              <a:gd name="connsiteX174" fmla="*/ 4565999 w 6420707"/>
              <a:gd name="connsiteY174" fmla="*/ 2433665 h 2921916"/>
              <a:gd name="connsiteX175" fmla="*/ 4565999 w 6420707"/>
              <a:gd name="connsiteY175" fmla="*/ 2433665 h 2921916"/>
              <a:gd name="connsiteX176" fmla="*/ 4586859 w 6420707"/>
              <a:gd name="connsiteY176" fmla="*/ 2427855 h 2921916"/>
              <a:gd name="connsiteX177" fmla="*/ 4536091 w 6420707"/>
              <a:gd name="connsiteY177" fmla="*/ 2428712 h 2921916"/>
              <a:gd name="connsiteX178" fmla="*/ 4535043 w 6420707"/>
              <a:gd name="connsiteY178" fmla="*/ 2428998 h 2921916"/>
              <a:gd name="connsiteX179" fmla="*/ 4542473 w 6420707"/>
              <a:gd name="connsiteY179" fmla="*/ 2417092 h 2921916"/>
              <a:gd name="connsiteX180" fmla="*/ 4537615 w 6420707"/>
              <a:gd name="connsiteY180" fmla="*/ 2414901 h 2921916"/>
              <a:gd name="connsiteX181" fmla="*/ 4537710 w 6420707"/>
              <a:gd name="connsiteY181" fmla="*/ 2414711 h 2921916"/>
              <a:gd name="connsiteX182" fmla="*/ 4561904 w 6420707"/>
              <a:gd name="connsiteY182" fmla="*/ 2408710 h 2921916"/>
              <a:gd name="connsiteX183" fmla="*/ 4539139 w 6420707"/>
              <a:gd name="connsiteY183" fmla="*/ 2410615 h 2921916"/>
              <a:gd name="connsiteX184" fmla="*/ 4545045 w 6420707"/>
              <a:gd name="connsiteY184" fmla="*/ 2397280 h 2921916"/>
              <a:gd name="connsiteX185" fmla="*/ 4536377 w 6420707"/>
              <a:gd name="connsiteY185" fmla="*/ 2410424 h 2921916"/>
              <a:gd name="connsiteX186" fmla="*/ 4524471 w 6420707"/>
              <a:gd name="connsiteY186" fmla="*/ 2410805 h 2921916"/>
              <a:gd name="connsiteX187" fmla="*/ 4514660 w 6420707"/>
              <a:gd name="connsiteY187" fmla="*/ 2414425 h 2921916"/>
              <a:gd name="connsiteX188" fmla="*/ 4509707 w 6420707"/>
              <a:gd name="connsiteY188" fmla="*/ 2417092 h 2921916"/>
              <a:gd name="connsiteX189" fmla="*/ 4536567 w 6420707"/>
              <a:gd name="connsiteY189" fmla="*/ 2344130 h 2921916"/>
              <a:gd name="connsiteX190" fmla="*/ 4556760 w 6420707"/>
              <a:gd name="connsiteY190" fmla="*/ 2289076 h 2921916"/>
              <a:gd name="connsiteX191" fmla="*/ 4610957 w 6420707"/>
              <a:gd name="connsiteY191" fmla="*/ 2254786 h 2921916"/>
              <a:gd name="connsiteX192" fmla="*/ 4638009 w 6420707"/>
              <a:gd name="connsiteY192" fmla="*/ 2237641 h 2921916"/>
              <a:gd name="connsiteX193" fmla="*/ 4663916 w 6420707"/>
              <a:gd name="connsiteY193" fmla="*/ 2218019 h 2921916"/>
              <a:gd name="connsiteX194" fmla="*/ 4699730 w 6420707"/>
              <a:gd name="connsiteY194" fmla="*/ 2199922 h 2921916"/>
              <a:gd name="connsiteX195" fmla="*/ 4722686 w 6420707"/>
              <a:gd name="connsiteY195" fmla="*/ 2177062 h 2921916"/>
              <a:gd name="connsiteX196" fmla="*/ 4744974 w 6420707"/>
              <a:gd name="connsiteY196" fmla="*/ 2156107 h 2921916"/>
              <a:gd name="connsiteX197" fmla="*/ 4724781 w 6420707"/>
              <a:gd name="connsiteY197" fmla="*/ 2148677 h 2921916"/>
              <a:gd name="connsiteX198" fmla="*/ 4751356 w 6420707"/>
              <a:gd name="connsiteY198" fmla="*/ 2127246 h 2921916"/>
              <a:gd name="connsiteX199" fmla="*/ 4766405 w 6420707"/>
              <a:gd name="connsiteY199" fmla="*/ 2097433 h 2921916"/>
              <a:gd name="connsiteX200" fmla="*/ 4706398 w 6420707"/>
              <a:gd name="connsiteY200" fmla="*/ 2119150 h 2921916"/>
              <a:gd name="connsiteX201" fmla="*/ 4677442 w 6420707"/>
              <a:gd name="connsiteY201" fmla="*/ 2135628 h 2921916"/>
              <a:gd name="connsiteX202" fmla="*/ 4649820 w 6420707"/>
              <a:gd name="connsiteY202" fmla="*/ 2148391 h 2921916"/>
              <a:gd name="connsiteX203" fmla="*/ 4668584 w 6420707"/>
              <a:gd name="connsiteY203" fmla="*/ 2119912 h 2921916"/>
              <a:gd name="connsiteX204" fmla="*/ 4698873 w 6420707"/>
              <a:gd name="connsiteY204" fmla="*/ 2076954 h 2921916"/>
              <a:gd name="connsiteX205" fmla="*/ 4720019 w 6420707"/>
              <a:gd name="connsiteY205" fmla="*/ 2030567 h 2921916"/>
              <a:gd name="connsiteX206" fmla="*/ 4662678 w 6420707"/>
              <a:gd name="connsiteY206" fmla="*/ 2067810 h 2921916"/>
              <a:gd name="connsiteX207" fmla="*/ 4635913 w 6420707"/>
              <a:gd name="connsiteY207" fmla="*/ 2095432 h 2921916"/>
              <a:gd name="connsiteX208" fmla="*/ 4607529 w 6420707"/>
              <a:gd name="connsiteY208" fmla="*/ 2116197 h 2921916"/>
              <a:gd name="connsiteX209" fmla="*/ 4614577 w 6420707"/>
              <a:gd name="connsiteY209" fmla="*/ 2085526 h 2921916"/>
              <a:gd name="connsiteX210" fmla="*/ 4627340 w 6420707"/>
              <a:gd name="connsiteY210" fmla="*/ 2050665 h 2921916"/>
              <a:gd name="connsiteX211" fmla="*/ 4637437 w 6420707"/>
              <a:gd name="connsiteY211" fmla="*/ 2000278 h 2921916"/>
              <a:gd name="connsiteX212" fmla="*/ 4598480 w 6420707"/>
              <a:gd name="connsiteY212" fmla="*/ 2044283 h 2921916"/>
              <a:gd name="connsiteX213" fmla="*/ 4567238 w 6420707"/>
              <a:gd name="connsiteY213" fmla="*/ 2095337 h 2921916"/>
              <a:gd name="connsiteX214" fmla="*/ 4566666 w 6420707"/>
              <a:gd name="connsiteY214" fmla="*/ 2074287 h 2921916"/>
              <a:gd name="connsiteX215" fmla="*/ 4582859 w 6420707"/>
              <a:gd name="connsiteY215" fmla="*/ 2007326 h 2921916"/>
              <a:gd name="connsiteX216" fmla="*/ 4550093 w 6420707"/>
              <a:gd name="connsiteY216" fmla="*/ 2028662 h 2921916"/>
              <a:gd name="connsiteX217" fmla="*/ 4527899 w 6420707"/>
              <a:gd name="connsiteY217" fmla="*/ 2089241 h 2921916"/>
              <a:gd name="connsiteX218" fmla="*/ 4497896 w 6420707"/>
              <a:gd name="connsiteY218" fmla="*/ 2119912 h 2921916"/>
              <a:gd name="connsiteX219" fmla="*/ 4445889 w 6420707"/>
              <a:gd name="connsiteY219" fmla="*/ 2227830 h 2921916"/>
              <a:gd name="connsiteX220" fmla="*/ 4420648 w 6420707"/>
              <a:gd name="connsiteY220" fmla="*/ 2308031 h 2921916"/>
              <a:gd name="connsiteX221" fmla="*/ 4368927 w 6420707"/>
              <a:gd name="connsiteY221" fmla="*/ 2426426 h 2921916"/>
              <a:gd name="connsiteX222" fmla="*/ 4349020 w 6420707"/>
              <a:gd name="connsiteY222" fmla="*/ 2468432 h 2921916"/>
              <a:gd name="connsiteX223" fmla="*/ 4344067 w 6420707"/>
              <a:gd name="connsiteY223" fmla="*/ 2469860 h 2921916"/>
              <a:gd name="connsiteX224" fmla="*/ 4312063 w 6420707"/>
              <a:gd name="connsiteY224" fmla="*/ 2468336 h 2921916"/>
              <a:gd name="connsiteX225" fmla="*/ 4337590 w 6420707"/>
              <a:gd name="connsiteY225" fmla="*/ 2475671 h 2921916"/>
              <a:gd name="connsiteX226" fmla="*/ 4339876 w 6420707"/>
              <a:gd name="connsiteY226" fmla="*/ 2476432 h 2921916"/>
              <a:gd name="connsiteX227" fmla="*/ 4291870 w 6420707"/>
              <a:gd name="connsiteY227" fmla="*/ 2491863 h 2921916"/>
              <a:gd name="connsiteX228" fmla="*/ 4336161 w 6420707"/>
              <a:gd name="connsiteY228" fmla="*/ 2485005 h 2921916"/>
              <a:gd name="connsiteX229" fmla="*/ 4319778 w 6420707"/>
              <a:gd name="connsiteY229" fmla="*/ 2488910 h 2921916"/>
              <a:gd name="connsiteX230" fmla="*/ 4301395 w 6420707"/>
              <a:gd name="connsiteY230" fmla="*/ 2513675 h 2921916"/>
              <a:gd name="connsiteX231" fmla="*/ 4297680 w 6420707"/>
              <a:gd name="connsiteY231" fmla="*/ 2517295 h 2921916"/>
              <a:gd name="connsiteX232" fmla="*/ 4259485 w 6420707"/>
              <a:gd name="connsiteY232" fmla="*/ 2549680 h 2921916"/>
              <a:gd name="connsiteX233" fmla="*/ 4245674 w 6420707"/>
              <a:gd name="connsiteY233" fmla="*/ 2556157 h 2921916"/>
              <a:gd name="connsiteX234" fmla="*/ 4237578 w 6420707"/>
              <a:gd name="connsiteY234" fmla="*/ 2548346 h 2921916"/>
              <a:gd name="connsiteX235" fmla="*/ 4230529 w 6420707"/>
              <a:gd name="connsiteY235" fmla="*/ 2542536 h 2921916"/>
              <a:gd name="connsiteX236" fmla="*/ 4229957 w 6420707"/>
              <a:gd name="connsiteY236" fmla="*/ 2543203 h 2921916"/>
              <a:gd name="connsiteX237" fmla="*/ 4229767 w 6420707"/>
              <a:gd name="connsiteY237" fmla="*/ 2541774 h 2921916"/>
              <a:gd name="connsiteX238" fmla="*/ 4245007 w 6420707"/>
              <a:gd name="connsiteY238" fmla="*/ 2534630 h 2921916"/>
              <a:gd name="connsiteX239" fmla="*/ 4230720 w 6420707"/>
              <a:gd name="connsiteY239" fmla="*/ 2538631 h 2921916"/>
              <a:gd name="connsiteX240" fmla="*/ 4226529 w 6420707"/>
              <a:gd name="connsiteY240" fmla="*/ 2537107 h 2921916"/>
              <a:gd name="connsiteX241" fmla="*/ 4224528 w 6420707"/>
              <a:gd name="connsiteY241" fmla="*/ 2532725 h 2921916"/>
              <a:gd name="connsiteX242" fmla="*/ 4221671 w 6420707"/>
              <a:gd name="connsiteY242" fmla="*/ 2524915 h 2921916"/>
              <a:gd name="connsiteX243" fmla="*/ 4230338 w 6420707"/>
              <a:gd name="connsiteY243" fmla="*/ 2525867 h 2921916"/>
              <a:gd name="connsiteX244" fmla="*/ 4241197 w 6420707"/>
              <a:gd name="connsiteY244" fmla="*/ 2520152 h 2921916"/>
              <a:gd name="connsiteX245" fmla="*/ 4220147 w 6420707"/>
              <a:gd name="connsiteY245" fmla="*/ 2520057 h 2921916"/>
              <a:gd name="connsiteX246" fmla="*/ 4213670 w 6420707"/>
              <a:gd name="connsiteY246" fmla="*/ 2515580 h 2921916"/>
              <a:gd name="connsiteX247" fmla="*/ 4213098 w 6420707"/>
              <a:gd name="connsiteY247" fmla="*/ 2513294 h 2921916"/>
              <a:gd name="connsiteX248" fmla="*/ 4216241 w 6420707"/>
              <a:gd name="connsiteY248" fmla="*/ 2515104 h 2921916"/>
              <a:gd name="connsiteX249" fmla="*/ 4221956 w 6420707"/>
              <a:gd name="connsiteY249" fmla="*/ 2513294 h 2921916"/>
              <a:gd name="connsiteX250" fmla="*/ 4224719 w 6420707"/>
              <a:gd name="connsiteY250" fmla="*/ 2503674 h 2921916"/>
              <a:gd name="connsiteX251" fmla="*/ 4220432 w 6420707"/>
              <a:gd name="connsiteY251" fmla="*/ 2511866 h 2921916"/>
              <a:gd name="connsiteX252" fmla="*/ 4214527 w 6420707"/>
              <a:gd name="connsiteY252" fmla="*/ 2509389 h 2921916"/>
              <a:gd name="connsiteX253" fmla="*/ 4206145 w 6420707"/>
              <a:gd name="connsiteY253" fmla="*/ 2492720 h 2921916"/>
              <a:gd name="connsiteX254" fmla="*/ 4202430 w 6420707"/>
              <a:gd name="connsiteY254" fmla="*/ 2483862 h 2921916"/>
              <a:gd name="connsiteX255" fmla="*/ 4200430 w 6420707"/>
              <a:gd name="connsiteY255" fmla="*/ 2479290 h 2921916"/>
              <a:gd name="connsiteX256" fmla="*/ 4198906 w 6420707"/>
              <a:gd name="connsiteY256" fmla="*/ 2476623 h 2921916"/>
              <a:gd name="connsiteX257" fmla="*/ 4196620 w 6420707"/>
              <a:gd name="connsiteY257" fmla="*/ 2474242 h 2921916"/>
              <a:gd name="connsiteX258" fmla="*/ 4188143 w 6420707"/>
              <a:gd name="connsiteY258" fmla="*/ 2467860 h 2921916"/>
              <a:gd name="connsiteX259" fmla="*/ 4186333 w 6420707"/>
              <a:gd name="connsiteY259" fmla="*/ 2465669 h 2921916"/>
              <a:gd name="connsiteX260" fmla="*/ 4194239 w 6420707"/>
              <a:gd name="connsiteY260" fmla="*/ 2451858 h 2921916"/>
              <a:gd name="connsiteX261" fmla="*/ 4184333 w 6420707"/>
              <a:gd name="connsiteY261" fmla="*/ 2462812 h 2921916"/>
              <a:gd name="connsiteX262" fmla="*/ 4183952 w 6420707"/>
              <a:gd name="connsiteY262" fmla="*/ 2462812 h 2921916"/>
              <a:gd name="connsiteX263" fmla="*/ 4160139 w 6420707"/>
              <a:gd name="connsiteY263" fmla="*/ 2440904 h 2921916"/>
              <a:gd name="connsiteX264" fmla="*/ 4173569 w 6420707"/>
              <a:gd name="connsiteY264" fmla="*/ 2418997 h 2921916"/>
              <a:gd name="connsiteX265" fmla="*/ 4156329 w 6420707"/>
              <a:gd name="connsiteY265" fmla="*/ 2438142 h 2921916"/>
              <a:gd name="connsiteX266" fmla="*/ 4148328 w 6420707"/>
              <a:gd name="connsiteY266" fmla="*/ 2432999 h 2921916"/>
              <a:gd name="connsiteX267" fmla="*/ 4143280 w 6420707"/>
              <a:gd name="connsiteY267" fmla="*/ 2422235 h 2921916"/>
              <a:gd name="connsiteX268" fmla="*/ 4141946 w 6420707"/>
              <a:gd name="connsiteY268" fmla="*/ 2421187 h 2921916"/>
              <a:gd name="connsiteX269" fmla="*/ 4138708 w 6420707"/>
              <a:gd name="connsiteY269" fmla="*/ 2420235 h 2921916"/>
              <a:gd name="connsiteX270" fmla="*/ 4144423 w 6420707"/>
              <a:gd name="connsiteY270" fmla="*/ 2413472 h 2921916"/>
              <a:gd name="connsiteX271" fmla="*/ 4152614 w 6420707"/>
              <a:gd name="connsiteY271" fmla="*/ 2393184 h 2921916"/>
              <a:gd name="connsiteX272" fmla="*/ 4133755 w 6420707"/>
              <a:gd name="connsiteY272" fmla="*/ 2418425 h 2921916"/>
              <a:gd name="connsiteX273" fmla="*/ 4132897 w 6420707"/>
              <a:gd name="connsiteY273" fmla="*/ 2417568 h 2921916"/>
              <a:gd name="connsiteX274" fmla="*/ 4133945 w 6420707"/>
              <a:gd name="connsiteY274" fmla="*/ 2405281 h 2921916"/>
              <a:gd name="connsiteX275" fmla="*/ 4139470 w 6420707"/>
              <a:gd name="connsiteY275" fmla="*/ 2403090 h 2921916"/>
              <a:gd name="connsiteX276" fmla="*/ 4144328 w 6420707"/>
              <a:gd name="connsiteY276" fmla="*/ 2398613 h 2921916"/>
              <a:gd name="connsiteX277" fmla="*/ 4151376 w 6420707"/>
              <a:gd name="connsiteY277" fmla="*/ 2388326 h 2921916"/>
              <a:gd name="connsiteX278" fmla="*/ 4142613 w 6420707"/>
              <a:gd name="connsiteY278" fmla="*/ 2396803 h 2921916"/>
              <a:gd name="connsiteX279" fmla="*/ 4132421 w 6420707"/>
              <a:gd name="connsiteY279" fmla="*/ 2401090 h 2921916"/>
              <a:gd name="connsiteX280" fmla="*/ 4129088 w 6420707"/>
              <a:gd name="connsiteY280" fmla="*/ 2401375 h 2921916"/>
              <a:gd name="connsiteX281" fmla="*/ 4137565 w 6420707"/>
              <a:gd name="connsiteY281" fmla="*/ 2380611 h 2921916"/>
              <a:gd name="connsiteX282" fmla="*/ 4124039 w 6420707"/>
              <a:gd name="connsiteY282" fmla="*/ 2399947 h 2921916"/>
              <a:gd name="connsiteX283" fmla="*/ 4122515 w 6420707"/>
              <a:gd name="connsiteY283" fmla="*/ 2400328 h 2921916"/>
              <a:gd name="connsiteX284" fmla="*/ 4117848 w 6420707"/>
              <a:gd name="connsiteY284" fmla="*/ 2401947 h 2921916"/>
              <a:gd name="connsiteX285" fmla="*/ 4106228 w 6420707"/>
              <a:gd name="connsiteY285" fmla="*/ 2377658 h 2921916"/>
              <a:gd name="connsiteX286" fmla="*/ 4112895 w 6420707"/>
              <a:gd name="connsiteY286" fmla="*/ 2403376 h 2921916"/>
              <a:gd name="connsiteX287" fmla="*/ 4112800 w 6420707"/>
              <a:gd name="connsiteY287" fmla="*/ 2404233 h 2921916"/>
              <a:gd name="connsiteX288" fmla="*/ 4105751 w 6420707"/>
              <a:gd name="connsiteY288" fmla="*/ 2408233 h 2921916"/>
              <a:gd name="connsiteX289" fmla="*/ 4098322 w 6420707"/>
              <a:gd name="connsiteY289" fmla="*/ 2412424 h 2921916"/>
              <a:gd name="connsiteX290" fmla="*/ 4094893 w 6420707"/>
              <a:gd name="connsiteY290" fmla="*/ 2411377 h 2921916"/>
              <a:gd name="connsiteX291" fmla="*/ 4080986 w 6420707"/>
              <a:gd name="connsiteY291" fmla="*/ 2407948 h 2921916"/>
              <a:gd name="connsiteX292" fmla="*/ 4064889 w 6420707"/>
              <a:gd name="connsiteY292" fmla="*/ 2402899 h 2921916"/>
              <a:gd name="connsiteX293" fmla="*/ 4072604 w 6420707"/>
              <a:gd name="connsiteY293" fmla="*/ 2406805 h 2921916"/>
              <a:gd name="connsiteX294" fmla="*/ 4065080 w 6420707"/>
              <a:gd name="connsiteY294" fmla="*/ 2406710 h 2921916"/>
              <a:gd name="connsiteX295" fmla="*/ 4059746 w 6420707"/>
              <a:gd name="connsiteY295" fmla="*/ 2406710 h 2921916"/>
              <a:gd name="connsiteX296" fmla="*/ 4083558 w 6420707"/>
              <a:gd name="connsiteY296" fmla="*/ 2356799 h 2921916"/>
              <a:gd name="connsiteX297" fmla="*/ 4097941 w 6420707"/>
              <a:gd name="connsiteY297" fmla="*/ 2275265 h 2921916"/>
              <a:gd name="connsiteX298" fmla="*/ 4119467 w 6420707"/>
              <a:gd name="connsiteY298" fmla="*/ 2111435 h 2921916"/>
              <a:gd name="connsiteX299" fmla="*/ 4143851 w 6420707"/>
              <a:gd name="connsiteY299" fmla="*/ 2024376 h 2921916"/>
              <a:gd name="connsiteX300" fmla="*/ 4214718 w 6420707"/>
              <a:gd name="connsiteY300" fmla="*/ 1973512 h 2921916"/>
              <a:gd name="connsiteX301" fmla="*/ 4268534 w 6420707"/>
              <a:gd name="connsiteY301" fmla="*/ 1904837 h 2921916"/>
              <a:gd name="connsiteX302" fmla="*/ 4294728 w 6420707"/>
              <a:gd name="connsiteY302" fmla="*/ 1891502 h 2921916"/>
              <a:gd name="connsiteX303" fmla="*/ 4343496 w 6420707"/>
              <a:gd name="connsiteY303" fmla="*/ 1878358 h 2921916"/>
              <a:gd name="connsiteX304" fmla="*/ 4312730 w 6420707"/>
              <a:gd name="connsiteY304" fmla="*/ 1851878 h 2921916"/>
              <a:gd name="connsiteX305" fmla="*/ 4222719 w 6420707"/>
              <a:gd name="connsiteY305" fmla="*/ 1883977 h 2921916"/>
              <a:gd name="connsiteX306" fmla="*/ 4243483 w 6420707"/>
              <a:gd name="connsiteY306" fmla="*/ 1782727 h 2921916"/>
              <a:gd name="connsiteX307" fmla="*/ 4281869 w 6420707"/>
              <a:gd name="connsiteY307" fmla="*/ 1686905 h 2921916"/>
              <a:gd name="connsiteX308" fmla="*/ 4259295 w 6420707"/>
              <a:gd name="connsiteY308" fmla="*/ 1659092 h 2921916"/>
              <a:gd name="connsiteX309" fmla="*/ 4213670 w 6420707"/>
              <a:gd name="connsiteY309" fmla="*/ 1754152 h 2921916"/>
              <a:gd name="connsiteX310" fmla="*/ 4194334 w 6420707"/>
              <a:gd name="connsiteY310" fmla="*/ 1785679 h 2921916"/>
              <a:gd name="connsiteX311" fmla="*/ 4182618 w 6420707"/>
              <a:gd name="connsiteY311" fmla="*/ 1772821 h 2921916"/>
              <a:gd name="connsiteX312" fmla="*/ 4178618 w 6420707"/>
              <a:gd name="connsiteY312" fmla="*/ 1748341 h 2921916"/>
              <a:gd name="connsiteX313" fmla="*/ 4151090 w 6420707"/>
              <a:gd name="connsiteY313" fmla="*/ 1753485 h 2921916"/>
              <a:gd name="connsiteX314" fmla="*/ 4130040 w 6420707"/>
              <a:gd name="connsiteY314" fmla="*/ 1738912 h 2921916"/>
              <a:gd name="connsiteX315" fmla="*/ 4103751 w 6420707"/>
              <a:gd name="connsiteY315" fmla="*/ 1774726 h 2921916"/>
              <a:gd name="connsiteX316" fmla="*/ 4079272 w 6420707"/>
              <a:gd name="connsiteY316" fmla="*/ 1751008 h 2921916"/>
              <a:gd name="connsiteX317" fmla="*/ 4050887 w 6420707"/>
              <a:gd name="connsiteY317" fmla="*/ 1813588 h 2921916"/>
              <a:gd name="connsiteX318" fmla="*/ 4047363 w 6420707"/>
              <a:gd name="connsiteY318" fmla="*/ 1854736 h 2921916"/>
              <a:gd name="connsiteX319" fmla="*/ 4037171 w 6420707"/>
              <a:gd name="connsiteY319" fmla="*/ 1938175 h 2921916"/>
              <a:gd name="connsiteX320" fmla="*/ 4041743 w 6420707"/>
              <a:gd name="connsiteY320" fmla="*/ 1977989 h 2921916"/>
              <a:gd name="connsiteX321" fmla="*/ 4021741 w 6420707"/>
              <a:gd name="connsiteY321" fmla="*/ 2044378 h 2921916"/>
              <a:gd name="connsiteX322" fmla="*/ 3962495 w 6420707"/>
              <a:gd name="connsiteY322" fmla="*/ 2216305 h 2921916"/>
              <a:gd name="connsiteX323" fmla="*/ 3948589 w 6420707"/>
              <a:gd name="connsiteY323" fmla="*/ 2207828 h 2921916"/>
              <a:gd name="connsiteX324" fmla="*/ 3934206 w 6420707"/>
              <a:gd name="connsiteY324" fmla="*/ 2201827 h 2921916"/>
              <a:gd name="connsiteX325" fmla="*/ 3916204 w 6420707"/>
              <a:gd name="connsiteY325" fmla="*/ 2196207 h 2921916"/>
              <a:gd name="connsiteX326" fmla="*/ 3905631 w 6420707"/>
              <a:gd name="connsiteY326" fmla="*/ 2195636 h 2921916"/>
              <a:gd name="connsiteX327" fmla="*/ 3893534 w 6420707"/>
              <a:gd name="connsiteY327" fmla="*/ 2193635 h 2921916"/>
              <a:gd name="connsiteX328" fmla="*/ 3883057 w 6420707"/>
              <a:gd name="connsiteY328" fmla="*/ 2194683 h 2921916"/>
              <a:gd name="connsiteX329" fmla="*/ 3893915 w 6420707"/>
              <a:gd name="connsiteY329" fmla="*/ 2187063 h 2921916"/>
              <a:gd name="connsiteX330" fmla="*/ 3923252 w 6420707"/>
              <a:gd name="connsiteY330" fmla="*/ 2173157 h 2921916"/>
              <a:gd name="connsiteX331" fmla="*/ 3934778 w 6420707"/>
              <a:gd name="connsiteY331" fmla="*/ 2161631 h 2921916"/>
              <a:gd name="connsiteX332" fmla="*/ 3972020 w 6420707"/>
              <a:gd name="connsiteY332" fmla="*/ 2130389 h 2921916"/>
              <a:gd name="connsiteX333" fmla="*/ 3922967 w 6420707"/>
              <a:gd name="connsiteY333" fmla="*/ 2141629 h 2921916"/>
              <a:gd name="connsiteX334" fmla="*/ 3877913 w 6420707"/>
              <a:gd name="connsiteY334" fmla="*/ 2167251 h 2921916"/>
              <a:gd name="connsiteX335" fmla="*/ 3906869 w 6420707"/>
              <a:gd name="connsiteY335" fmla="*/ 2144867 h 2921916"/>
              <a:gd name="connsiteX336" fmla="*/ 3936968 w 6420707"/>
              <a:gd name="connsiteY336" fmla="*/ 2129246 h 2921916"/>
              <a:gd name="connsiteX337" fmla="*/ 3971735 w 6420707"/>
              <a:gd name="connsiteY337" fmla="*/ 2103148 h 2921916"/>
              <a:gd name="connsiteX338" fmla="*/ 4003072 w 6420707"/>
              <a:gd name="connsiteY338" fmla="*/ 2075525 h 2921916"/>
              <a:gd name="connsiteX339" fmla="*/ 3938969 w 6420707"/>
              <a:gd name="connsiteY339" fmla="*/ 2092480 h 2921916"/>
              <a:gd name="connsiteX340" fmla="*/ 3877056 w 6420707"/>
              <a:gd name="connsiteY340" fmla="*/ 2122960 h 2921916"/>
              <a:gd name="connsiteX341" fmla="*/ 3942017 w 6420707"/>
              <a:gd name="connsiteY341" fmla="*/ 2081240 h 2921916"/>
              <a:gd name="connsiteX342" fmla="*/ 3974497 w 6420707"/>
              <a:gd name="connsiteY342" fmla="*/ 2060381 h 2921916"/>
              <a:gd name="connsiteX343" fmla="*/ 3998309 w 6420707"/>
              <a:gd name="connsiteY343" fmla="*/ 2035615 h 2921916"/>
              <a:gd name="connsiteX344" fmla="*/ 3961734 w 6420707"/>
              <a:gd name="connsiteY344" fmla="*/ 2037806 h 2921916"/>
              <a:gd name="connsiteX345" fmla="*/ 3892391 w 6420707"/>
              <a:gd name="connsiteY345" fmla="*/ 2075430 h 2921916"/>
              <a:gd name="connsiteX346" fmla="*/ 3854387 w 6420707"/>
              <a:gd name="connsiteY346" fmla="*/ 2085431 h 2921916"/>
              <a:gd name="connsiteX347" fmla="*/ 3913822 w 6420707"/>
              <a:gd name="connsiteY347" fmla="*/ 2055904 h 2921916"/>
              <a:gd name="connsiteX348" fmla="*/ 3944874 w 6420707"/>
              <a:gd name="connsiteY348" fmla="*/ 2042759 h 2921916"/>
              <a:gd name="connsiteX349" fmla="*/ 3965162 w 6420707"/>
              <a:gd name="connsiteY349" fmla="*/ 2016375 h 2921916"/>
              <a:gd name="connsiteX350" fmla="*/ 3922776 w 6420707"/>
              <a:gd name="connsiteY350" fmla="*/ 2022281 h 2921916"/>
              <a:gd name="connsiteX351" fmla="*/ 3880676 w 6420707"/>
              <a:gd name="connsiteY351" fmla="*/ 2036663 h 2921916"/>
              <a:gd name="connsiteX352" fmla="*/ 3836289 w 6420707"/>
              <a:gd name="connsiteY352" fmla="*/ 2056285 h 2921916"/>
              <a:gd name="connsiteX353" fmla="*/ 3838289 w 6420707"/>
              <a:gd name="connsiteY353" fmla="*/ 2019518 h 2921916"/>
              <a:gd name="connsiteX354" fmla="*/ 3785807 w 6420707"/>
              <a:gd name="connsiteY354" fmla="*/ 2052189 h 2921916"/>
              <a:gd name="connsiteX355" fmla="*/ 3754565 w 6420707"/>
              <a:gd name="connsiteY355" fmla="*/ 2061047 h 2921916"/>
              <a:gd name="connsiteX356" fmla="*/ 3710464 w 6420707"/>
              <a:gd name="connsiteY356" fmla="*/ 2089146 h 2921916"/>
              <a:gd name="connsiteX357" fmla="*/ 3691223 w 6420707"/>
              <a:gd name="connsiteY357" fmla="*/ 2122293 h 2921916"/>
              <a:gd name="connsiteX358" fmla="*/ 3686842 w 6420707"/>
              <a:gd name="connsiteY358" fmla="*/ 2164298 h 2921916"/>
              <a:gd name="connsiteX359" fmla="*/ 3639884 w 6420707"/>
              <a:gd name="connsiteY359" fmla="*/ 2207828 h 2921916"/>
              <a:gd name="connsiteX360" fmla="*/ 3595402 w 6420707"/>
              <a:gd name="connsiteY360" fmla="*/ 2236212 h 2921916"/>
              <a:gd name="connsiteX361" fmla="*/ 3585210 w 6420707"/>
              <a:gd name="connsiteY361" fmla="*/ 2233450 h 2921916"/>
              <a:gd name="connsiteX362" fmla="*/ 3588734 w 6420707"/>
              <a:gd name="connsiteY362" fmla="*/ 2240117 h 2921916"/>
              <a:gd name="connsiteX363" fmla="*/ 3503390 w 6420707"/>
              <a:gd name="connsiteY363" fmla="*/ 2283361 h 2921916"/>
              <a:gd name="connsiteX364" fmla="*/ 3501771 w 6420707"/>
              <a:gd name="connsiteY364" fmla="*/ 2257548 h 2921916"/>
              <a:gd name="connsiteX365" fmla="*/ 3485484 w 6420707"/>
              <a:gd name="connsiteY365" fmla="*/ 2222115 h 2921916"/>
              <a:gd name="connsiteX366" fmla="*/ 3455003 w 6420707"/>
              <a:gd name="connsiteY366" fmla="*/ 2113435 h 2921916"/>
              <a:gd name="connsiteX367" fmla="*/ 3436715 w 6420707"/>
              <a:gd name="connsiteY367" fmla="*/ 2050093 h 2921916"/>
              <a:gd name="connsiteX368" fmla="*/ 3467576 w 6420707"/>
              <a:gd name="connsiteY368" fmla="*/ 2016280 h 2921916"/>
              <a:gd name="connsiteX369" fmla="*/ 3507105 w 6420707"/>
              <a:gd name="connsiteY369" fmla="*/ 1979989 h 2921916"/>
              <a:gd name="connsiteX370" fmla="*/ 3529013 w 6420707"/>
              <a:gd name="connsiteY370" fmla="*/ 1953700 h 2921916"/>
              <a:gd name="connsiteX371" fmla="*/ 3576828 w 6420707"/>
              <a:gd name="connsiteY371" fmla="*/ 1937794 h 2921916"/>
              <a:gd name="connsiteX372" fmla="*/ 3625691 w 6420707"/>
              <a:gd name="connsiteY372" fmla="*/ 1926268 h 2921916"/>
              <a:gd name="connsiteX373" fmla="*/ 3649409 w 6420707"/>
              <a:gd name="connsiteY373" fmla="*/ 1912457 h 2921916"/>
              <a:gd name="connsiteX374" fmla="*/ 3675221 w 6420707"/>
              <a:gd name="connsiteY374" fmla="*/ 1907599 h 2921916"/>
              <a:gd name="connsiteX375" fmla="*/ 3699986 w 6420707"/>
              <a:gd name="connsiteY375" fmla="*/ 1898265 h 2921916"/>
              <a:gd name="connsiteX376" fmla="*/ 3737420 w 6420707"/>
              <a:gd name="connsiteY376" fmla="*/ 1868356 h 2921916"/>
              <a:gd name="connsiteX377" fmla="*/ 3761422 w 6420707"/>
              <a:gd name="connsiteY377" fmla="*/ 1851021 h 2921916"/>
              <a:gd name="connsiteX378" fmla="*/ 3717989 w 6420707"/>
              <a:gd name="connsiteY378" fmla="*/ 1850735 h 2921916"/>
              <a:gd name="connsiteX379" fmla="*/ 3698367 w 6420707"/>
              <a:gd name="connsiteY379" fmla="*/ 1851878 h 2921916"/>
              <a:gd name="connsiteX380" fmla="*/ 3644551 w 6420707"/>
              <a:gd name="connsiteY380" fmla="*/ 1862260 h 2921916"/>
              <a:gd name="connsiteX381" fmla="*/ 3733895 w 6420707"/>
              <a:gd name="connsiteY381" fmla="*/ 1803682 h 2921916"/>
              <a:gd name="connsiteX382" fmla="*/ 3681222 w 6420707"/>
              <a:gd name="connsiteY382" fmla="*/ 1809111 h 2921916"/>
              <a:gd name="connsiteX383" fmla="*/ 3645884 w 6420707"/>
              <a:gd name="connsiteY383" fmla="*/ 1823303 h 2921916"/>
              <a:gd name="connsiteX384" fmla="*/ 3610356 w 6420707"/>
              <a:gd name="connsiteY384" fmla="*/ 1831685 h 2921916"/>
              <a:gd name="connsiteX385" fmla="*/ 3639217 w 6420707"/>
              <a:gd name="connsiteY385" fmla="*/ 1800253 h 2921916"/>
              <a:gd name="connsiteX386" fmla="*/ 3661315 w 6420707"/>
              <a:gd name="connsiteY386" fmla="*/ 1764534 h 2921916"/>
              <a:gd name="connsiteX387" fmla="*/ 3611499 w 6420707"/>
              <a:gd name="connsiteY387" fmla="*/ 1786822 h 2921916"/>
              <a:gd name="connsiteX388" fmla="*/ 3564636 w 6420707"/>
              <a:gd name="connsiteY388" fmla="*/ 1816636 h 2921916"/>
              <a:gd name="connsiteX389" fmla="*/ 3557683 w 6420707"/>
              <a:gd name="connsiteY389" fmla="*/ 1797205 h 2921916"/>
              <a:gd name="connsiteX390" fmla="*/ 3576066 w 6420707"/>
              <a:gd name="connsiteY390" fmla="*/ 1770630 h 2921916"/>
              <a:gd name="connsiteX391" fmla="*/ 3574542 w 6420707"/>
              <a:gd name="connsiteY391" fmla="*/ 1739388 h 2921916"/>
              <a:gd name="connsiteX392" fmla="*/ 3540824 w 6420707"/>
              <a:gd name="connsiteY392" fmla="*/ 1760248 h 2921916"/>
              <a:gd name="connsiteX393" fmla="*/ 3515487 w 6420707"/>
              <a:gd name="connsiteY393" fmla="*/ 1791966 h 2921916"/>
              <a:gd name="connsiteX394" fmla="*/ 3492055 w 6420707"/>
              <a:gd name="connsiteY394" fmla="*/ 1826827 h 2921916"/>
              <a:gd name="connsiteX395" fmla="*/ 3482816 w 6420707"/>
              <a:gd name="connsiteY395" fmla="*/ 1857117 h 2921916"/>
              <a:gd name="connsiteX396" fmla="*/ 3459004 w 6420707"/>
              <a:gd name="connsiteY396" fmla="*/ 1880358 h 2921916"/>
              <a:gd name="connsiteX397" fmla="*/ 3450146 w 6420707"/>
              <a:gd name="connsiteY397" fmla="*/ 1897693 h 2921916"/>
              <a:gd name="connsiteX398" fmla="*/ 3417284 w 6420707"/>
              <a:gd name="connsiteY398" fmla="*/ 1932364 h 2921916"/>
              <a:gd name="connsiteX399" fmla="*/ 3413379 w 6420707"/>
              <a:gd name="connsiteY399" fmla="*/ 1936079 h 2921916"/>
              <a:gd name="connsiteX400" fmla="*/ 3437477 w 6420707"/>
              <a:gd name="connsiteY400" fmla="*/ 1862165 h 2921916"/>
              <a:gd name="connsiteX401" fmla="*/ 3461576 w 6420707"/>
              <a:gd name="connsiteY401" fmla="*/ 1756723 h 2921916"/>
              <a:gd name="connsiteX402" fmla="*/ 3534061 w 6420707"/>
              <a:gd name="connsiteY402" fmla="*/ 1535172 h 2921916"/>
              <a:gd name="connsiteX403" fmla="*/ 3624834 w 6420707"/>
              <a:gd name="connsiteY403" fmla="*/ 1449066 h 2921916"/>
              <a:gd name="connsiteX404" fmla="*/ 3654647 w 6420707"/>
              <a:gd name="connsiteY404" fmla="*/ 1354768 h 2921916"/>
              <a:gd name="connsiteX405" fmla="*/ 3627977 w 6420707"/>
              <a:gd name="connsiteY405" fmla="*/ 1323241 h 2921916"/>
              <a:gd name="connsiteX406" fmla="*/ 3605689 w 6420707"/>
              <a:gd name="connsiteY406" fmla="*/ 1291522 h 2921916"/>
              <a:gd name="connsiteX407" fmla="*/ 3572828 w 6420707"/>
              <a:gd name="connsiteY407" fmla="*/ 1283140 h 2921916"/>
              <a:gd name="connsiteX408" fmla="*/ 3553492 w 6420707"/>
              <a:gd name="connsiteY408" fmla="*/ 1282950 h 2921916"/>
              <a:gd name="connsiteX409" fmla="*/ 3538823 w 6420707"/>
              <a:gd name="connsiteY409" fmla="*/ 1291427 h 2921916"/>
              <a:gd name="connsiteX410" fmla="*/ 3522059 w 6420707"/>
              <a:gd name="connsiteY410" fmla="*/ 1290284 h 2921916"/>
              <a:gd name="connsiteX411" fmla="*/ 3480435 w 6420707"/>
              <a:gd name="connsiteY411" fmla="*/ 1305905 h 2921916"/>
              <a:gd name="connsiteX412" fmla="*/ 3468624 w 6420707"/>
              <a:gd name="connsiteY412" fmla="*/ 1341529 h 2921916"/>
              <a:gd name="connsiteX413" fmla="*/ 3457575 w 6420707"/>
              <a:gd name="connsiteY413" fmla="*/ 1375342 h 2921916"/>
              <a:gd name="connsiteX414" fmla="*/ 3445955 w 6420707"/>
              <a:gd name="connsiteY414" fmla="*/ 1462782 h 2921916"/>
              <a:gd name="connsiteX415" fmla="*/ 3418713 w 6420707"/>
              <a:gd name="connsiteY415" fmla="*/ 1532410 h 2921916"/>
              <a:gd name="connsiteX416" fmla="*/ 3406426 w 6420707"/>
              <a:gd name="connsiteY416" fmla="*/ 1578606 h 2921916"/>
              <a:gd name="connsiteX417" fmla="*/ 3363087 w 6420707"/>
              <a:gd name="connsiteY417" fmla="*/ 1664617 h 2921916"/>
              <a:gd name="connsiteX418" fmla="*/ 3284601 w 6420707"/>
              <a:gd name="connsiteY418" fmla="*/ 1842448 h 2921916"/>
              <a:gd name="connsiteX419" fmla="*/ 3260598 w 6420707"/>
              <a:gd name="connsiteY419" fmla="*/ 1928650 h 2921916"/>
              <a:gd name="connsiteX420" fmla="*/ 3259551 w 6420707"/>
              <a:gd name="connsiteY420" fmla="*/ 2048093 h 2921916"/>
              <a:gd name="connsiteX421" fmla="*/ 3241834 w 6420707"/>
              <a:gd name="connsiteY421" fmla="*/ 2059142 h 2921916"/>
              <a:gd name="connsiteX422" fmla="*/ 3206877 w 6420707"/>
              <a:gd name="connsiteY422" fmla="*/ 2084955 h 2921916"/>
              <a:gd name="connsiteX423" fmla="*/ 3171920 w 6420707"/>
              <a:gd name="connsiteY423" fmla="*/ 2110768 h 2921916"/>
              <a:gd name="connsiteX424" fmla="*/ 3141917 w 6420707"/>
              <a:gd name="connsiteY424" fmla="*/ 2162393 h 2921916"/>
              <a:gd name="connsiteX425" fmla="*/ 3125629 w 6420707"/>
              <a:gd name="connsiteY425" fmla="*/ 2172014 h 2921916"/>
              <a:gd name="connsiteX426" fmla="*/ 3119914 w 6420707"/>
              <a:gd name="connsiteY426" fmla="*/ 2162584 h 2921916"/>
              <a:gd name="connsiteX427" fmla="*/ 3104388 w 6420707"/>
              <a:gd name="connsiteY427" fmla="*/ 2147534 h 2921916"/>
              <a:gd name="connsiteX428" fmla="*/ 3085814 w 6420707"/>
              <a:gd name="connsiteY428" fmla="*/ 2137628 h 2921916"/>
              <a:gd name="connsiteX429" fmla="*/ 3076004 w 6420707"/>
              <a:gd name="connsiteY429" fmla="*/ 2134961 h 2921916"/>
              <a:gd name="connsiteX430" fmla="*/ 3073908 w 6420707"/>
              <a:gd name="connsiteY430" fmla="*/ 2134199 h 2921916"/>
              <a:gd name="connsiteX431" fmla="*/ 3028188 w 6420707"/>
              <a:gd name="connsiteY431" fmla="*/ 2123245 h 2921916"/>
              <a:gd name="connsiteX432" fmla="*/ 3024092 w 6420707"/>
              <a:gd name="connsiteY432" fmla="*/ 2123245 h 2921916"/>
              <a:gd name="connsiteX433" fmla="*/ 3024092 w 6420707"/>
              <a:gd name="connsiteY433" fmla="*/ 2122674 h 2921916"/>
              <a:gd name="connsiteX434" fmla="*/ 3032855 w 6420707"/>
              <a:gd name="connsiteY434" fmla="*/ 2123055 h 2921916"/>
              <a:gd name="connsiteX435" fmla="*/ 3060287 w 6420707"/>
              <a:gd name="connsiteY435" fmla="*/ 2128008 h 2921916"/>
              <a:gd name="connsiteX436" fmla="*/ 3032855 w 6420707"/>
              <a:gd name="connsiteY436" fmla="*/ 2122674 h 2921916"/>
              <a:gd name="connsiteX437" fmla="*/ 3023997 w 6420707"/>
              <a:gd name="connsiteY437" fmla="*/ 2122198 h 2921916"/>
              <a:gd name="connsiteX438" fmla="*/ 3023807 w 6420707"/>
              <a:gd name="connsiteY438" fmla="*/ 2120102 h 2921916"/>
              <a:gd name="connsiteX439" fmla="*/ 3023521 w 6420707"/>
              <a:gd name="connsiteY439" fmla="*/ 2122198 h 2921916"/>
              <a:gd name="connsiteX440" fmla="*/ 3007233 w 6420707"/>
              <a:gd name="connsiteY440" fmla="*/ 2122007 h 2921916"/>
              <a:gd name="connsiteX441" fmla="*/ 3003137 w 6420707"/>
              <a:gd name="connsiteY441" fmla="*/ 2106005 h 2921916"/>
              <a:gd name="connsiteX442" fmla="*/ 3005614 w 6420707"/>
              <a:gd name="connsiteY442" fmla="*/ 2122007 h 2921916"/>
              <a:gd name="connsiteX443" fmla="*/ 2971895 w 6420707"/>
              <a:gd name="connsiteY443" fmla="*/ 2124865 h 2921916"/>
              <a:gd name="connsiteX444" fmla="*/ 2943320 w 6420707"/>
              <a:gd name="connsiteY444" fmla="*/ 1946557 h 2921916"/>
              <a:gd name="connsiteX445" fmla="*/ 2871692 w 6420707"/>
              <a:gd name="connsiteY445" fmla="*/ 1930936 h 2921916"/>
              <a:gd name="connsiteX446" fmla="*/ 2976277 w 6420707"/>
              <a:gd name="connsiteY446" fmla="*/ 1802253 h 2921916"/>
              <a:gd name="connsiteX447" fmla="*/ 3003709 w 6420707"/>
              <a:gd name="connsiteY447" fmla="*/ 1767677 h 2921916"/>
              <a:gd name="connsiteX448" fmla="*/ 3051048 w 6420707"/>
              <a:gd name="connsiteY448" fmla="*/ 1735006 h 2921916"/>
              <a:gd name="connsiteX449" fmla="*/ 3090196 w 6420707"/>
              <a:gd name="connsiteY449" fmla="*/ 1713385 h 2921916"/>
              <a:gd name="connsiteX450" fmla="*/ 3132677 w 6420707"/>
              <a:gd name="connsiteY450" fmla="*/ 1667665 h 2921916"/>
              <a:gd name="connsiteX451" fmla="*/ 3122200 w 6420707"/>
              <a:gd name="connsiteY451" fmla="*/ 1650520 h 2921916"/>
              <a:gd name="connsiteX452" fmla="*/ 3131058 w 6420707"/>
              <a:gd name="connsiteY452" fmla="*/ 1630422 h 2921916"/>
              <a:gd name="connsiteX453" fmla="*/ 3110294 w 6420707"/>
              <a:gd name="connsiteY453" fmla="*/ 1616801 h 2921916"/>
              <a:gd name="connsiteX454" fmla="*/ 3092768 w 6420707"/>
              <a:gd name="connsiteY454" fmla="*/ 1572129 h 2921916"/>
              <a:gd name="connsiteX455" fmla="*/ 3150870 w 6420707"/>
              <a:gd name="connsiteY455" fmla="*/ 1478974 h 2921916"/>
              <a:gd name="connsiteX456" fmla="*/ 3148108 w 6420707"/>
              <a:gd name="connsiteY456" fmla="*/ 1473164 h 2921916"/>
              <a:gd name="connsiteX457" fmla="*/ 3122676 w 6420707"/>
              <a:gd name="connsiteY457" fmla="*/ 1480879 h 2921916"/>
              <a:gd name="connsiteX458" fmla="*/ 3066574 w 6420707"/>
              <a:gd name="connsiteY458" fmla="*/ 1554317 h 2921916"/>
              <a:gd name="connsiteX459" fmla="*/ 3028188 w 6420707"/>
              <a:gd name="connsiteY459" fmla="*/ 1587655 h 2921916"/>
              <a:gd name="connsiteX460" fmla="*/ 2981897 w 6420707"/>
              <a:gd name="connsiteY460" fmla="*/ 1567938 h 2921916"/>
              <a:gd name="connsiteX461" fmla="*/ 2975134 w 6420707"/>
              <a:gd name="connsiteY461" fmla="*/ 1595560 h 2921916"/>
              <a:gd name="connsiteX462" fmla="*/ 2946464 w 6420707"/>
              <a:gd name="connsiteY462" fmla="*/ 1641185 h 2921916"/>
              <a:gd name="connsiteX463" fmla="*/ 2947988 w 6420707"/>
              <a:gd name="connsiteY463" fmla="*/ 1671475 h 2921916"/>
              <a:gd name="connsiteX464" fmla="*/ 2900077 w 6420707"/>
              <a:gd name="connsiteY464" fmla="*/ 1740721 h 2921916"/>
              <a:gd name="connsiteX465" fmla="*/ 2690051 w 6420707"/>
              <a:gd name="connsiteY465" fmla="*/ 1905980 h 2921916"/>
              <a:gd name="connsiteX466" fmla="*/ 2651665 w 6420707"/>
              <a:gd name="connsiteY466" fmla="*/ 1946176 h 2921916"/>
              <a:gd name="connsiteX467" fmla="*/ 2616803 w 6420707"/>
              <a:gd name="connsiteY467" fmla="*/ 1989800 h 2921916"/>
              <a:gd name="connsiteX468" fmla="*/ 2610041 w 6420707"/>
              <a:gd name="connsiteY468" fmla="*/ 1995134 h 2921916"/>
              <a:gd name="connsiteX469" fmla="*/ 2601659 w 6420707"/>
              <a:gd name="connsiteY469" fmla="*/ 1959320 h 2921916"/>
              <a:gd name="connsiteX470" fmla="*/ 2596325 w 6420707"/>
              <a:gd name="connsiteY470" fmla="*/ 1946557 h 2921916"/>
              <a:gd name="connsiteX471" fmla="*/ 2593086 w 6420707"/>
              <a:gd name="connsiteY471" fmla="*/ 1917982 h 2921916"/>
              <a:gd name="connsiteX472" fmla="*/ 2587371 w 6420707"/>
              <a:gd name="connsiteY472" fmla="*/ 1893502 h 2921916"/>
              <a:gd name="connsiteX473" fmla="*/ 2593848 w 6420707"/>
              <a:gd name="connsiteY473" fmla="*/ 1846258 h 2921916"/>
              <a:gd name="connsiteX474" fmla="*/ 2632615 w 6420707"/>
              <a:gd name="connsiteY474" fmla="*/ 1762057 h 2921916"/>
              <a:gd name="connsiteX475" fmla="*/ 2667191 w 6420707"/>
              <a:gd name="connsiteY475" fmla="*/ 1660140 h 2921916"/>
              <a:gd name="connsiteX476" fmla="*/ 2732722 w 6420707"/>
              <a:gd name="connsiteY476" fmla="*/ 1535648 h 2921916"/>
              <a:gd name="connsiteX477" fmla="*/ 2758154 w 6420707"/>
              <a:gd name="connsiteY477" fmla="*/ 1494405 h 2921916"/>
              <a:gd name="connsiteX478" fmla="*/ 2807589 w 6420707"/>
              <a:gd name="connsiteY478" fmla="*/ 1475641 h 2921916"/>
              <a:gd name="connsiteX479" fmla="*/ 2832354 w 6420707"/>
              <a:gd name="connsiteY479" fmla="*/ 1466306 h 2921916"/>
              <a:gd name="connsiteX480" fmla="*/ 2856547 w 6420707"/>
              <a:gd name="connsiteY480" fmla="*/ 1454781 h 2921916"/>
              <a:gd name="connsiteX481" fmla="*/ 2888456 w 6420707"/>
              <a:gd name="connsiteY481" fmla="*/ 1446018 h 2921916"/>
              <a:gd name="connsiteX482" fmla="*/ 2910745 w 6420707"/>
              <a:gd name="connsiteY482" fmla="*/ 1431349 h 2921916"/>
              <a:gd name="connsiteX483" fmla="*/ 2932176 w 6420707"/>
              <a:gd name="connsiteY483" fmla="*/ 1418110 h 2921916"/>
              <a:gd name="connsiteX484" fmla="*/ 2917127 w 6420707"/>
              <a:gd name="connsiteY484" fmla="*/ 1408775 h 2921916"/>
              <a:gd name="connsiteX485" fmla="*/ 2942177 w 6420707"/>
              <a:gd name="connsiteY485" fmla="*/ 1395821 h 2921916"/>
              <a:gd name="connsiteX486" fmla="*/ 2959322 w 6420707"/>
              <a:gd name="connsiteY486" fmla="*/ 1374199 h 2921916"/>
              <a:gd name="connsiteX487" fmla="*/ 2907221 w 6420707"/>
              <a:gd name="connsiteY487" fmla="*/ 1381819 h 2921916"/>
              <a:gd name="connsiteX488" fmla="*/ 2881122 w 6420707"/>
              <a:gd name="connsiteY488" fmla="*/ 1390297 h 2921916"/>
              <a:gd name="connsiteX489" fmla="*/ 2856738 w 6420707"/>
              <a:gd name="connsiteY489" fmla="*/ 1396107 h 2921916"/>
              <a:gd name="connsiteX490" fmla="*/ 2876645 w 6420707"/>
              <a:gd name="connsiteY490" fmla="*/ 1376200 h 2921916"/>
              <a:gd name="connsiteX491" fmla="*/ 2908268 w 6420707"/>
              <a:gd name="connsiteY491" fmla="*/ 1346482 h 2921916"/>
              <a:gd name="connsiteX492" fmla="*/ 2933129 w 6420707"/>
              <a:gd name="connsiteY492" fmla="*/ 1312477 h 2921916"/>
              <a:gd name="connsiteX493" fmla="*/ 2880551 w 6420707"/>
              <a:gd name="connsiteY493" fmla="*/ 1333051 h 2921916"/>
              <a:gd name="connsiteX494" fmla="*/ 2854262 w 6420707"/>
              <a:gd name="connsiteY494" fmla="*/ 1350958 h 2921916"/>
              <a:gd name="connsiteX495" fmla="*/ 2827782 w 6420707"/>
              <a:gd name="connsiteY495" fmla="*/ 1363055 h 2921916"/>
              <a:gd name="connsiteX496" fmla="*/ 2838641 w 6420707"/>
              <a:gd name="connsiteY496" fmla="*/ 1339433 h 2921916"/>
              <a:gd name="connsiteX497" fmla="*/ 2854738 w 6420707"/>
              <a:gd name="connsiteY497" fmla="*/ 1313335 h 2921916"/>
              <a:gd name="connsiteX498" fmla="*/ 2871311 w 6420707"/>
              <a:gd name="connsiteY498" fmla="*/ 1274282 h 2921916"/>
              <a:gd name="connsiteX499" fmla="*/ 2832449 w 6420707"/>
              <a:gd name="connsiteY499" fmla="*/ 1303333 h 2921916"/>
              <a:gd name="connsiteX500" fmla="*/ 2798731 w 6420707"/>
              <a:gd name="connsiteY500" fmla="*/ 1339433 h 2921916"/>
              <a:gd name="connsiteX501" fmla="*/ 2801779 w 6420707"/>
              <a:gd name="connsiteY501" fmla="*/ 1322288 h 2921916"/>
              <a:gd name="connsiteX502" fmla="*/ 2825972 w 6420707"/>
              <a:gd name="connsiteY502" fmla="*/ 1270853 h 2921916"/>
              <a:gd name="connsiteX503" fmla="*/ 2795969 w 6420707"/>
              <a:gd name="connsiteY503" fmla="*/ 1282664 h 2921916"/>
              <a:gd name="connsiteX504" fmla="*/ 2767965 w 6420707"/>
              <a:gd name="connsiteY504" fmla="*/ 1328003 h 2921916"/>
              <a:gd name="connsiteX505" fmla="*/ 2738628 w 6420707"/>
              <a:gd name="connsiteY505" fmla="*/ 1347815 h 2921916"/>
              <a:gd name="connsiteX506" fmla="*/ 2678621 w 6420707"/>
              <a:gd name="connsiteY506" fmla="*/ 1426396 h 2921916"/>
              <a:gd name="connsiteX507" fmla="*/ 2644902 w 6420707"/>
              <a:gd name="connsiteY507" fmla="*/ 1487071 h 2921916"/>
              <a:gd name="connsiteX508" fmla="*/ 2583466 w 6420707"/>
              <a:gd name="connsiteY508" fmla="*/ 1574320 h 2921916"/>
              <a:gd name="connsiteX509" fmla="*/ 2521744 w 6420707"/>
              <a:gd name="connsiteY509" fmla="*/ 1655663 h 2921916"/>
              <a:gd name="connsiteX510" fmla="*/ 2512028 w 6420707"/>
              <a:gd name="connsiteY510" fmla="*/ 1669570 h 2921916"/>
              <a:gd name="connsiteX511" fmla="*/ 2516315 w 6420707"/>
              <a:gd name="connsiteY511" fmla="*/ 1644233 h 2921916"/>
              <a:gd name="connsiteX512" fmla="*/ 2545271 w 6420707"/>
              <a:gd name="connsiteY512" fmla="*/ 1621849 h 2921916"/>
              <a:gd name="connsiteX513" fmla="*/ 2561939 w 6420707"/>
              <a:gd name="connsiteY513" fmla="*/ 1589655 h 2921916"/>
              <a:gd name="connsiteX514" fmla="*/ 2562892 w 6420707"/>
              <a:gd name="connsiteY514" fmla="*/ 1569176 h 2921916"/>
              <a:gd name="connsiteX515" fmla="*/ 2568035 w 6420707"/>
              <a:gd name="connsiteY515" fmla="*/ 1548507 h 2921916"/>
              <a:gd name="connsiteX516" fmla="*/ 2563559 w 6420707"/>
              <a:gd name="connsiteY516" fmla="*/ 1498310 h 2921916"/>
              <a:gd name="connsiteX517" fmla="*/ 2576322 w 6420707"/>
              <a:gd name="connsiteY517" fmla="*/ 1428778 h 2921916"/>
              <a:gd name="connsiteX518" fmla="*/ 2537841 w 6420707"/>
              <a:gd name="connsiteY518" fmla="*/ 1448971 h 2921916"/>
              <a:gd name="connsiteX519" fmla="*/ 2534126 w 6420707"/>
              <a:gd name="connsiteY519" fmla="*/ 1484975 h 2921916"/>
              <a:gd name="connsiteX520" fmla="*/ 2525459 w 6420707"/>
              <a:gd name="connsiteY520" fmla="*/ 1527171 h 2921916"/>
              <a:gd name="connsiteX521" fmla="*/ 2513934 w 6420707"/>
              <a:gd name="connsiteY521" fmla="*/ 1469545 h 2921916"/>
              <a:gd name="connsiteX522" fmla="*/ 2499074 w 6420707"/>
              <a:gd name="connsiteY522" fmla="*/ 1437731 h 2921916"/>
              <a:gd name="connsiteX523" fmla="*/ 2492693 w 6420707"/>
              <a:gd name="connsiteY523" fmla="*/ 1405537 h 2921916"/>
              <a:gd name="connsiteX524" fmla="*/ 2480501 w 6420707"/>
              <a:gd name="connsiteY524" fmla="*/ 1376962 h 2921916"/>
              <a:gd name="connsiteX525" fmla="*/ 2449544 w 6420707"/>
              <a:gd name="connsiteY525" fmla="*/ 1325241 h 2921916"/>
              <a:gd name="connsiteX526" fmla="*/ 2455545 w 6420707"/>
              <a:gd name="connsiteY526" fmla="*/ 1394964 h 2921916"/>
              <a:gd name="connsiteX527" fmla="*/ 2470880 w 6420707"/>
              <a:gd name="connsiteY527" fmla="*/ 1462591 h 2921916"/>
              <a:gd name="connsiteX528" fmla="*/ 2457450 w 6420707"/>
              <a:gd name="connsiteY528" fmla="*/ 1423063 h 2921916"/>
              <a:gd name="connsiteX529" fmla="*/ 2439067 w 6420707"/>
              <a:gd name="connsiteY529" fmla="*/ 1343624 h 2921916"/>
              <a:gd name="connsiteX530" fmla="*/ 2412206 w 6420707"/>
              <a:gd name="connsiteY530" fmla="*/ 1310572 h 2921916"/>
              <a:gd name="connsiteX531" fmla="*/ 2419350 w 6420707"/>
              <a:gd name="connsiteY531" fmla="*/ 1387058 h 2921916"/>
              <a:gd name="connsiteX532" fmla="*/ 2429161 w 6420707"/>
              <a:gd name="connsiteY532" fmla="*/ 1466782 h 2921916"/>
              <a:gd name="connsiteX533" fmla="*/ 2429351 w 6420707"/>
              <a:gd name="connsiteY533" fmla="*/ 1471069 h 2921916"/>
              <a:gd name="connsiteX534" fmla="*/ 2413064 w 6420707"/>
              <a:gd name="connsiteY534" fmla="*/ 1400869 h 2921916"/>
              <a:gd name="connsiteX535" fmla="*/ 2382584 w 6420707"/>
              <a:gd name="connsiteY535" fmla="*/ 1338957 h 2921916"/>
              <a:gd name="connsiteX536" fmla="*/ 2382584 w 6420707"/>
              <a:gd name="connsiteY536" fmla="*/ 1384963 h 2921916"/>
              <a:gd name="connsiteX537" fmla="*/ 2388680 w 6420707"/>
              <a:gd name="connsiteY537" fmla="*/ 1431635 h 2921916"/>
              <a:gd name="connsiteX538" fmla="*/ 2364677 w 6420707"/>
              <a:gd name="connsiteY538" fmla="*/ 1406108 h 2921916"/>
              <a:gd name="connsiteX539" fmla="*/ 2365724 w 6420707"/>
              <a:gd name="connsiteY539" fmla="*/ 1454686 h 2921916"/>
              <a:gd name="connsiteX540" fmla="*/ 2374773 w 6420707"/>
              <a:gd name="connsiteY540" fmla="*/ 1536315 h 2921916"/>
              <a:gd name="connsiteX541" fmla="*/ 2386489 w 6420707"/>
              <a:gd name="connsiteY541" fmla="*/ 1575082 h 2921916"/>
              <a:gd name="connsiteX542" fmla="*/ 2396490 w 6420707"/>
              <a:gd name="connsiteY542" fmla="*/ 1613086 h 2921916"/>
              <a:gd name="connsiteX543" fmla="*/ 2416874 w 6420707"/>
              <a:gd name="connsiteY543" fmla="*/ 1655854 h 2921916"/>
              <a:gd name="connsiteX544" fmla="*/ 2416112 w 6420707"/>
              <a:gd name="connsiteY544" fmla="*/ 1680619 h 2921916"/>
              <a:gd name="connsiteX545" fmla="*/ 2423827 w 6420707"/>
              <a:gd name="connsiteY545" fmla="*/ 1728053 h 2921916"/>
              <a:gd name="connsiteX546" fmla="*/ 2434971 w 6420707"/>
              <a:gd name="connsiteY546" fmla="*/ 1966559 h 2921916"/>
              <a:gd name="connsiteX547" fmla="*/ 2420398 w 6420707"/>
              <a:gd name="connsiteY547" fmla="*/ 1982085 h 2921916"/>
              <a:gd name="connsiteX548" fmla="*/ 2404586 w 6420707"/>
              <a:gd name="connsiteY548" fmla="*/ 2044378 h 2921916"/>
              <a:gd name="connsiteX549" fmla="*/ 2410682 w 6420707"/>
              <a:gd name="connsiteY549" fmla="*/ 2065143 h 2921916"/>
              <a:gd name="connsiteX550" fmla="*/ 2409063 w 6420707"/>
              <a:gd name="connsiteY550" fmla="*/ 2079335 h 2921916"/>
              <a:gd name="connsiteX551" fmla="*/ 2380583 w 6420707"/>
              <a:gd name="connsiteY551" fmla="*/ 2086860 h 2921916"/>
              <a:gd name="connsiteX552" fmla="*/ 2332482 w 6420707"/>
              <a:gd name="connsiteY552" fmla="*/ 2107815 h 2921916"/>
              <a:gd name="connsiteX553" fmla="*/ 2292096 w 6420707"/>
              <a:gd name="connsiteY553" fmla="*/ 2161155 h 2921916"/>
              <a:gd name="connsiteX554" fmla="*/ 2262378 w 6420707"/>
              <a:gd name="connsiteY554" fmla="*/ 2153725 h 2921916"/>
              <a:gd name="connsiteX555" fmla="*/ 2230565 w 6420707"/>
              <a:gd name="connsiteY555" fmla="*/ 2131818 h 2921916"/>
              <a:gd name="connsiteX556" fmla="*/ 2235327 w 6420707"/>
              <a:gd name="connsiteY556" fmla="*/ 2117340 h 2921916"/>
              <a:gd name="connsiteX557" fmla="*/ 2148269 w 6420707"/>
              <a:gd name="connsiteY557" fmla="*/ 2075144 h 2921916"/>
              <a:gd name="connsiteX558" fmla="*/ 2175034 w 6420707"/>
              <a:gd name="connsiteY558" fmla="*/ 2056380 h 2921916"/>
              <a:gd name="connsiteX559" fmla="*/ 2211515 w 6420707"/>
              <a:gd name="connsiteY559" fmla="*/ 2049998 h 2921916"/>
              <a:gd name="connsiteX560" fmla="*/ 2218182 w 6420707"/>
              <a:gd name="connsiteY560" fmla="*/ 2015422 h 2921916"/>
              <a:gd name="connsiteX561" fmla="*/ 2229136 w 6420707"/>
              <a:gd name="connsiteY561" fmla="*/ 1996087 h 2921916"/>
              <a:gd name="connsiteX562" fmla="*/ 2232374 w 6420707"/>
              <a:gd name="connsiteY562" fmla="*/ 1965035 h 2921916"/>
              <a:gd name="connsiteX563" fmla="*/ 2234089 w 6420707"/>
              <a:gd name="connsiteY563" fmla="*/ 1896836 h 2921916"/>
              <a:gd name="connsiteX564" fmla="*/ 2247138 w 6420707"/>
              <a:gd name="connsiteY564" fmla="*/ 1885025 h 2921916"/>
              <a:gd name="connsiteX565" fmla="*/ 2243138 w 6420707"/>
              <a:gd name="connsiteY565" fmla="*/ 1859212 h 2921916"/>
              <a:gd name="connsiteX566" fmla="*/ 2246948 w 6420707"/>
              <a:gd name="connsiteY566" fmla="*/ 1858546 h 2921916"/>
              <a:gd name="connsiteX567" fmla="*/ 2243138 w 6420707"/>
              <a:gd name="connsiteY567" fmla="*/ 1857879 h 2921916"/>
              <a:gd name="connsiteX568" fmla="*/ 2242757 w 6420707"/>
              <a:gd name="connsiteY568" fmla="*/ 1849211 h 2921916"/>
              <a:gd name="connsiteX569" fmla="*/ 2242090 w 6420707"/>
              <a:gd name="connsiteY569" fmla="*/ 1844735 h 2921916"/>
              <a:gd name="connsiteX570" fmla="*/ 2244947 w 6420707"/>
              <a:gd name="connsiteY570" fmla="*/ 1845020 h 2921916"/>
              <a:gd name="connsiteX571" fmla="*/ 2241899 w 6420707"/>
              <a:gd name="connsiteY571" fmla="*/ 1843591 h 2921916"/>
              <a:gd name="connsiteX572" fmla="*/ 2241042 w 6420707"/>
              <a:gd name="connsiteY572" fmla="*/ 1839305 h 2921916"/>
              <a:gd name="connsiteX573" fmla="*/ 2249615 w 6420707"/>
              <a:gd name="connsiteY573" fmla="*/ 1841686 h 2921916"/>
              <a:gd name="connsiteX574" fmla="*/ 2239994 w 6420707"/>
              <a:gd name="connsiteY574" fmla="*/ 1834638 h 2921916"/>
              <a:gd name="connsiteX575" fmla="*/ 2238470 w 6420707"/>
              <a:gd name="connsiteY575" fmla="*/ 1828447 h 2921916"/>
              <a:gd name="connsiteX576" fmla="*/ 2240471 w 6420707"/>
              <a:gd name="connsiteY576" fmla="*/ 1830066 h 2921916"/>
              <a:gd name="connsiteX577" fmla="*/ 2255711 w 6420707"/>
              <a:gd name="connsiteY577" fmla="*/ 1844163 h 2921916"/>
              <a:gd name="connsiteX578" fmla="*/ 2241518 w 6420707"/>
              <a:gd name="connsiteY578" fmla="*/ 1820922 h 2921916"/>
              <a:gd name="connsiteX579" fmla="*/ 2234375 w 6420707"/>
              <a:gd name="connsiteY579" fmla="*/ 1811968 h 2921916"/>
              <a:gd name="connsiteX580" fmla="*/ 2234184 w 6420707"/>
              <a:gd name="connsiteY580" fmla="*/ 1811016 h 2921916"/>
              <a:gd name="connsiteX581" fmla="*/ 2259521 w 6420707"/>
              <a:gd name="connsiteY581" fmla="*/ 1830161 h 2921916"/>
              <a:gd name="connsiteX582" fmla="*/ 2241709 w 6420707"/>
              <a:gd name="connsiteY582" fmla="*/ 1809968 h 2921916"/>
              <a:gd name="connsiteX583" fmla="*/ 2243519 w 6420707"/>
              <a:gd name="connsiteY583" fmla="*/ 1809968 h 2921916"/>
              <a:gd name="connsiteX584" fmla="*/ 2255615 w 6420707"/>
              <a:gd name="connsiteY584" fmla="*/ 1815397 h 2921916"/>
              <a:gd name="connsiteX585" fmla="*/ 2283428 w 6420707"/>
              <a:gd name="connsiteY585" fmla="*/ 1810635 h 2921916"/>
              <a:gd name="connsiteX586" fmla="*/ 2257425 w 6420707"/>
              <a:gd name="connsiteY586" fmla="*/ 1808349 h 2921916"/>
              <a:gd name="connsiteX587" fmla="*/ 2248472 w 6420707"/>
              <a:gd name="connsiteY587" fmla="*/ 1801967 h 2921916"/>
              <a:gd name="connsiteX588" fmla="*/ 2245043 w 6420707"/>
              <a:gd name="connsiteY588" fmla="*/ 1795776 h 2921916"/>
              <a:gd name="connsiteX589" fmla="*/ 2247900 w 6420707"/>
              <a:gd name="connsiteY589" fmla="*/ 1797681 h 2921916"/>
              <a:gd name="connsiteX590" fmla="*/ 2269046 w 6420707"/>
              <a:gd name="connsiteY590" fmla="*/ 1803967 h 2921916"/>
              <a:gd name="connsiteX591" fmla="*/ 2288096 w 6420707"/>
              <a:gd name="connsiteY591" fmla="*/ 1795490 h 2921916"/>
              <a:gd name="connsiteX592" fmla="*/ 2269522 w 6420707"/>
              <a:gd name="connsiteY592" fmla="*/ 1797871 h 2921916"/>
              <a:gd name="connsiteX593" fmla="*/ 2254377 w 6420707"/>
              <a:gd name="connsiteY593" fmla="*/ 1789204 h 2921916"/>
              <a:gd name="connsiteX594" fmla="*/ 2251424 w 6420707"/>
              <a:gd name="connsiteY594" fmla="*/ 1786441 h 2921916"/>
              <a:gd name="connsiteX595" fmla="*/ 2240661 w 6420707"/>
              <a:gd name="connsiteY595" fmla="*/ 1775107 h 2921916"/>
              <a:gd name="connsiteX596" fmla="*/ 2241042 w 6420707"/>
              <a:gd name="connsiteY596" fmla="*/ 1775107 h 2921916"/>
              <a:gd name="connsiteX597" fmla="*/ 2246852 w 6420707"/>
              <a:gd name="connsiteY597" fmla="*/ 1778155 h 2921916"/>
              <a:gd name="connsiteX598" fmla="*/ 2249710 w 6420707"/>
              <a:gd name="connsiteY598" fmla="*/ 1781965 h 2921916"/>
              <a:gd name="connsiteX599" fmla="*/ 2254472 w 6420707"/>
              <a:gd name="connsiteY599" fmla="*/ 1782917 h 2921916"/>
              <a:gd name="connsiteX600" fmla="*/ 2264474 w 6420707"/>
              <a:gd name="connsiteY600" fmla="*/ 1789299 h 2921916"/>
              <a:gd name="connsiteX601" fmla="*/ 2284095 w 6420707"/>
              <a:gd name="connsiteY601" fmla="*/ 1793871 h 2921916"/>
              <a:gd name="connsiteX602" fmla="*/ 2268093 w 6420707"/>
              <a:gd name="connsiteY602" fmla="*/ 1784536 h 2921916"/>
              <a:gd name="connsiteX603" fmla="*/ 2260378 w 6420707"/>
              <a:gd name="connsiteY603" fmla="*/ 1776535 h 2921916"/>
              <a:gd name="connsiteX604" fmla="*/ 2269522 w 6420707"/>
              <a:gd name="connsiteY604" fmla="*/ 1778821 h 2921916"/>
              <a:gd name="connsiteX605" fmla="*/ 2289143 w 6420707"/>
              <a:gd name="connsiteY605" fmla="*/ 1771011 h 2921916"/>
              <a:gd name="connsiteX606" fmla="*/ 2270855 w 6420707"/>
              <a:gd name="connsiteY606" fmla="*/ 1772725 h 2921916"/>
              <a:gd name="connsiteX607" fmla="*/ 2256187 w 6420707"/>
              <a:gd name="connsiteY607" fmla="*/ 1762057 h 2921916"/>
              <a:gd name="connsiteX608" fmla="*/ 2249710 w 6420707"/>
              <a:gd name="connsiteY608" fmla="*/ 1754533 h 2921916"/>
              <a:gd name="connsiteX609" fmla="*/ 2243233 w 6420707"/>
              <a:gd name="connsiteY609" fmla="*/ 1747103 h 2921916"/>
              <a:gd name="connsiteX610" fmla="*/ 2226374 w 6420707"/>
              <a:gd name="connsiteY610" fmla="*/ 1732244 h 2921916"/>
              <a:gd name="connsiteX611" fmla="*/ 2216182 w 6420707"/>
              <a:gd name="connsiteY611" fmla="*/ 1728148 h 2921916"/>
              <a:gd name="connsiteX612" fmla="*/ 2249424 w 6420707"/>
              <a:gd name="connsiteY612" fmla="*/ 1717385 h 2921916"/>
              <a:gd name="connsiteX613" fmla="*/ 2216944 w 6420707"/>
              <a:gd name="connsiteY613" fmla="*/ 1720147 h 2921916"/>
              <a:gd name="connsiteX614" fmla="*/ 2207038 w 6420707"/>
              <a:gd name="connsiteY614" fmla="*/ 1717576 h 2921916"/>
              <a:gd name="connsiteX615" fmla="*/ 2213991 w 6420707"/>
              <a:gd name="connsiteY615" fmla="*/ 1716433 h 2921916"/>
              <a:gd name="connsiteX616" fmla="*/ 2233803 w 6420707"/>
              <a:gd name="connsiteY616" fmla="*/ 1705860 h 2921916"/>
              <a:gd name="connsiteX617" fmla="*/ 2220849 w 6420707"/>
              <a:gd name="connsiteY617" fmla="*/ 1710051 h 2921916"/>
              <a:gd name="connsiteX618" fmla="*/ 2220944 w 6420707"/>
              <a:gd name="connsiteY618" fmla="*/ 1709384 h 2921916"/>
              <a:gd name="connsiteX619" fmla="*/ 2188655 w 6420707"/>
              <a:gd name="connsiteY619" fmla="*/ 1707765 h 2921916"/>
              <a:gd name="connsiteX620" fmla="*/ 2201323 w 6420707"/>
              <a:gd name="connsiteY620" fmla="*/ 1698716 h 2921916"/>
              <a:gd name="connsiteX621" fmla="*/ 2199513 w 6420707"/>
              <a:gd name="connsiteY621" fmla="*/ 1697287 h 2921916"/>
              <a:gd name="connsiteX622" fmla="*/ 2202656 w 6420707"/>
              <a:gd name="connsiteY622" fmla="*/ 1695287 h 2921916"/>
              <a:gd name="connsiteX623" fmla="*/ 2212372 w 6420707"/>
              <a:gd name="connsiteY623" fmla="*/ 1684048 h 2921916"/>
              <a:gd name="connsiteX624" fmla="*/ 2187988 w 6420707"/>
              <a:gd name="connsiteY624" fmla="*/ 1692430 h 2921916"/>
              <a:gd name="connsiteX625" fmla="*/ 2157984 w 6420707"/>
              <a:gd name="connsiteY625" fmla="*/ 1689096 h 2921916"/>
              <a:gd name="connsiteX626" fmla="*/ 2154460 w 6420707"/>
              <a:gd name="connsiteY626" fmla="*/ 1690239 h 2921916"/>
              <a:gd name="connsiteX627" fmla="*/ 2149983 w 6420707"/>
              <a:gd name="connsiteY627" fmla="*/ 1688143 h 2921916"/>
              <a:gd name="connsiteX628" fmla="*/ 2152174 w 6420707"/>
              <a:gd name="connsiteY628" fmla="*/ 1685476 h 2921916"/>
              <a:gd name="connsiteX629" fmla="*/ 2155603 w 6420707"/>
              <a:gd name="connsiteY629" fmla="*/ 1684333 h 2921916"/>
              <a:gd name="connsiteX630" fmla="*/ 2165318 w 6420707"/>
              <a:gd name="connsiteY630" fmla="*/ 1685286 h 2921916"/>
              <a:gd name="connsiteX631" fmla="*/ 2162556 w 6420707"/>
              <a:gd name="connsiteY631" fmla="*/ 1682238 h 2921916"/>
              <a:gd name="connsiteX632" fmla="*/ 2183225 w 6420707"/>
              <a:gd name="connsiteY632" fmla="*/ 1673570 h 2921916"/>
              <a:gd name="connsiteX633" fmla="*/ 2164175 w 6420707"/>
              <a:gd name="connsiteY633" fmla="*/ 1676142 h 2921916"/>
              <a:gd name="connsiteX634" fmla="*/ 2164271 w 6420707"/>
              <a:gd name="connsiteY634" fmla="*/ 1676047 h 2921916"/>
              <a:gd name="connsiteX635" fmla="*/ 2178463 w 6420707"/>
              <a:gd name="connsiteY635" fmla="*/ 1662235 h 2921916"/>
              <a:gd name="connsiteX636" fmla="*/ 2163699 w 6420707"/>
              <a:gd name="connsiteY636" fmla="*/ 1670713 h 2921916"/>
              <a:gd name="connsiteX637" fmla="*/ 2162175 w 6420707"/>
              <a:gd name="connsiteY637" fmla="*/ 1665950 h 2921916"/>
              <a:gd name="connsiteX638" fmla="*/ 2150745 w 6420707"/>
              <a:gd name="connsiteY638" fmla="*/ 1668522 h 2921916"/>
              <a:gd name="connsiteX639" fmla="*/ 2166747 w 6420707"/>
              <a:gd name="connsiteY639" fmla="*/ 1650424 h 2921916"/>
              <a:gd name="connsiteX640" fmla="*/ 2137410 w 6420707"/>
              <a:gd name="connsiteY640" fmla="*/ 1664617 h 2921916"/>
              <a:gd name="connsiteX641" fmla="*/ 2129409 w 6420707"/>
              <a:gd name="connsiteY641" fmla="*/ 1665474 h 2921916"/>
              <a:gd name="connsiteX642" fmla="*/ 2123694 w 6420707"/>
              <a:gd name="connsiteY642" fmla="*/ 1645948 h 2921916"/>
              <a:gd name="connsiteX643" fmla="*/ 2098834 w 6420707"/>
              <a:gd name="connsiteY643" fmla="*/ 1664998 h 2921916"/>
              <a:gd name="connsiteX644" fmla="*/ 2095976 w 6420707"/>
              <a:gd name="connsiteY644" fmla="*/ 1662331 h 2921916"/>
              <a:gd name="connsiteX645" fmla="*/ 2070068 w 6420707"/>
              <a:gd name="connsiteY645" fmla="*/ 1663093 h 2921916"/>
              <a:gd name="connsiteX646" fmla="*/ 2048637 w 6420707"/>
              <a:gd name="connsiteY646" fmla="*/ 1663283 h 2921916"/>
              <a:gd name="connsiteX647" fmla="*/ 2039303 w 6420707"/>
              <a:gd name="connsiteY647" fmla="*/ 1666045 h 2921916"/>
              <a:gd name="connsiteX648" fmla="*/ 2035207 w 6420707"/>
              <a:gd name="connsiteY648" fmla="*/ 1670236 h 2921916"/>
              <a:gd name="connsiteX649" fmla="*/ 2023015 w 6420707"/>
              <a:gd name="connsiteY649" fmla="*/ 1669379 h 2921916"/>
              <a:gd name="connsiteX650" fmla="*/ 2022443 w 6420707"/>
              <a:gd name="connsiteY650" fmla="*/ 1668998 h 2921916"/>
              <a:gd name="connsiteX651" fmla="*/ 2022253 w 6420707"/>
              <a:gd name="connsiteY651" fmla="*/ 1669093 h 2921916"/>
              <a:gd name="connsiteX652" fmla="*/ 2017395 w 6420707"/>
              <a:gd name="connsiteY652" fmla="*/ 1666331 h 2921916"/>
              <a:gd name="connsiteX653" fmla="*/ 2020729 w 6420707"/>
              <a:gd name="connsiteY653" fmla="*/ 1670141 h 2921916"/>
              <a:gd name="connsiteX654" fmla="*/ 2016538 w 6420707"/>
              <a:gd name="connsiteY654" fmla="*/ 1676047 h 2921916"/>
              <a:gd name="connsiteX655" fmla="*/ 2009013 w 6420707"/>
              <a:gd name="connsiteY655" fmla="*/ 1679952 h 2921916"/>
              <a:gd name="connsiteX656" fmla="*/ 2005298 w 6420707"/>
              <a:gd name="connsiteY656" fmla="*/ 1682047 h 2921916"/>
              <a:gd name="connsiteX657" fmla="*/ 1998821 w 6420707"/>
              <a:gd name="connsiteY657" fmla="*/ 1679666 h 2921916"/>
              <a:gd name="connsiteX658" fmla="*/ 2001488 w 6420707"/>
              <a:gd name="connsiteY658" fmla="*/ 1682238 h 2921916"/>
              <a:gd name="connsiteX659" fmla="*/ 1998726 w 6420707"/>
              <a:gd name="connsiteY659" fmla="*/ 1688239 h 2921916"/>
              <a:gd name="connsiteX660" fmla="*/ 1992916 w 6420707"/>
              <a:gd name="connsiteY660" fmla="*/ 1696144 h 2921916"/>
              <a:gd name="connsiteX661" fmla="*/ 1979962 w 6420707"/>
              <a:gd name="connsiteY661" fmla="*/ 1701574 h 2921916"/>
              <a:gd name="connsiteX662" fmla="*/ 1957769 w 6420707"/>
              <a:gd name="connsiteY662" fmla="*/ 1730720 h 2921916"/>
              <a:gd name="connsiteX663" fmla="*/ 1947482 w 6420707"/>
              <a:gd name="connsiteY663" fmla="*/ 1727101 h 2921916"/>
              <a:gd name="connsiteX664" fmla="*/ 1913858 w 6420707"/>
              <a:gd name="connsiteY664" fmla="*/ 1763391 h 2921916"/>
              <a:gd name="connsiteX665" fmla="*/ 1882140 w 6420707"/>
              <a:gd name="connsiteY665" fmla="*/ 1894931 h 2921916"/>
              <a:gd name="connsiteX666" fmla="*/ 1854518 w 6420707"/>
              <a:gd name="connsiteY666" fmla="*/ 1927507 h 2921916"/>
              <a:gd name="connsiteX667" fmla="*/ 1846707 w 6420707"/>
              <a:gd name="connsiteY667" fmla="*/ 1940270 h 2921916"/>
              <a:gd name="connsiteX668" fmla="*/ 1831848 w 6420707"/>
              <a:gd name="connsiteY668" fmla="*/ 1928173 h 2921916"/>
              <a:gd name="connsiteX669" fmla="*/ 1804130 w 6420707"/>
              <a:gd name="connsiteY669" fmla="*/ 1900741 h 2921916"/>
              <a:gd name="connsiteX670" fmla="*/ 1783937 w 6420707"/>
              <a:gd name="connsiteY670" fmla="*/ 1871214 h 2921916"/>
              <a:gd name="connsiteX671" fmla="*/ 1766602 w 6420707"/>
              <a:gd name="connsiteY671" fmla="*/ 1860927 h 2921916"/>
              <a:gd name="connsiteX672" fmla="*/ 1754124 w 6420707"/>
              <a:gd name="connsiteY672" fmla="*/ 1849973 h 2921916"/>
              <a:gd name="connsiteX673" fmla="*/ 1733741 w 6420707"/>
              <a:gd name="connsiteY673" fmla="*/ 1845782 h 2921916"/>
              <a:gd name="connsiteX674" fmla="*/ 1749457 w 6420707"/>
              <a:gd name="connsiteY674" fmla="*/ 1813397 h 2921916"/>
              <a:gd name="connsiteX675" fmla="*/ 1802320 w 6420707"/>
              <a:gd name="connsiteY675" fmla="*/ 1760914 h 2921916"/>
              <a:gd name="connsiteX676" fmla="*/ 1855565 w 6420707"/>
              <a:gd name="connsiteY676" fmla="*/ 1703193 h 2921916"/>
              <a:gd name="connsiteX677" fmla="*/ 1872520 w 6420707"/>
              <a:gd name="connsiteY677" fmla="*/ 1675666 h 2921916"/>
              <a:gd name="connsiteX678" fmla="*/ 1902809 w 6420707"/>
              <a:gd name="connsiteY678" fmla="*/ 1646519 h 2921916"/>
              <a:gd name="connsiteX679" fmla="*/ 1993868 w 6420707"/>
              <a:gd name="connsiteY679" fmla="*/ 1559080 h 2921916"/>
              <a:gd name="connsiteX680" fmla="*/ 2033778 w 6420707"/>
              <a:gd name="connsiteY680" fmla="*/ 1493833 h 2921916"/>
              <a:gd name="connsiteX681" fmla="*/ 2099310 w 6420707"/>
              <a:gd name="connsiteY681" fmla="*/ 1341243 h 2921916"/>
              <a:gd name="connsiteX682" fmla="*/ 2127885 w 6420707"/>
              <a:gd name="connsiteY682" fmla="*/ 1264090 h 2921916"/>
              <a:gd name="connsiteX683" fmla="*/ 2149602 w 6420707"/>
              <a:gd name="connsiteY683" fmla="*/ 1229515 h 2921916"/>
              <a:gd name="connsiteX684" fmla="*/ 2177225 w 6420707"/>
              <a:gd name="connsiteY684" fmla="*/ 1171984 h 2921916"/>
              <a:gd name="connsiteX685" fmla="*/ 2225135 w 6420707"/>
              <a:gd name="connsiteY685" fmla="*/ 1113786 h 2921916"/>
              <a:gd name="connsiteX686" fmla="*/ 2239899 w 6420707"/>
              <a:gd name="connsiteY686" fmla="*/ 1087211 h 2921916"/>
              <a:gd name="connsiteX687" fmla="*/ 2255330 w 6420707"/>
              <a:gd name="connsiteY687" fmla="*/ 1059112 h 2921916"/>
              <a:gd name="connsiteX688" fmla="*/ 2240852 w 6420707"/>
              <a:gd name="connsiteY688" fmla="*/ 1023965 h 2921916"/>
              <a:gd name="connsiteX689" fmla="*/ 2230374 w 6420707"/>
              <a:gd name="connsiteY689" fmla="*/ 1014154 h 2921916"/>
              <a:gd name="connsiteX690" fmla="*/ 2227136 w 6420707"/>
              <a:gd name="connsiteY690" fmla="*/ 1000057 h 2921916"/>
              <a:gd name="connsiteX691" fmla="*/ 2215801 w 6420707"/>
              <a:gd name="connsiteY691" fmla="*/ 988056 h 2921916"/>
              <a:gd name="connsiteX692" fmla="*/ 2191417 w 6420707"/>
              <a:gd name="connsiteY692" fmla="*/ 972435 h 2921916"/>
              <a:gd name="connsiteX693" fmla="*/ 2158651 w 6420707"/>
              <a:gd name="connsiteY693" fmla="*/ 976912 h 2921916"/>
              <a:gd name="connsiteX694" fmla="*/ 2123408 w 6420707"/>
              <a:gd name="connsiteY694" fmla="*/ 978531 h 2921916"/>
              <a:gd name="connsiteX695" fmla="*/ 2081784 w 6420707"/>
              <a:gd name="connsiteY695" fmla="*/ 1052064 h 2921916"/>
              <a:gd name="connsiteX696" fmla="*/ 2080832 w 6420707"/>
              <a:gd name="connsiteY696" fmla="*/ 1158934 h 2921916"/>
              <a:gd name="connsiteX697" fmla="*/ 1984439 w 6420707"/>
              <a:gd name="connsiteY697" fmla="*/ 1333147 h 2921916"/>
              <a:gd name="connsiteX698" fmla="*/ 1932527 w 6420707"/>
              <a:gd name="connsiteY698" fmla="*/ 1409632 h 2921916"/>
              <a:gd name="connsiteX699" fmla="*/ 1881759 w 6420707"/>
              <a:gd name="connsiteY699" fmla="*/ 1492024 h 2921916"/>
              <a:gd name="connsiteX700" fmla="*/ 1822514 w 6420707"/>
              <a:gd name="connsiteY700" fmla="*/ 1516408 h 2921916"/>
              <a:gd name="connsiteX701" fmla="*/ 1765078 w 6420707"/>
              <a:gd name="connsiteY701" fmla="*/ 1545173 h 2921916"/>
              <a:gd name="connsiteX702" fmla="*/ 1679353 w 6420707"/>
              <a:gd name="connsiteY702" fmla="*/ 1589369 h 2921916"/>
              <a:gd name="connsiteX703" fmla="*/ 1647730 w 6420707"/>
              <a:gd name="connsiteY703" fmla="*/ 1599847 h 2921916"/>
              <a:gd name="connsiteX704" fmla="*/ 1625632 w 6420707"/>
              <a:gd name="connsiteY704" fmla="*/ 1617944 h 2921916"/>
              <a:gd name="connsiteX705" fmla="*/ 1602677 w 6420707"/>
              <a:gd name="connsiteY705" fmla="*/ 1633756 h 2921916"/>
              <a:gd name="connsiteX706" fmla="*/ 1600581 w 6420707"/>
              <a:gd name="connsiteY706" fmla="*/ 1635185 h 2921916"/>
              <a:gd name="connsiteX707" fmla="*/ 1599914 w 6420707"/>
              <a:gd name="connsiteY707" fmla="*/ 1634232 h 2921916"/>
              <a:gd name="connsiteX708" fmla="*/ 1531811 w 6420707"/>
              <a:gd name="connsiteY708" fmla="*/ 1533934 h 2921916"/>
              <a:gd name="connsiteX709" fmla="*/ 1519619 w 6420707"/>
              <a:gd name="connsiteY709" fmla="*/ 1512407 h 2921916"/>
              <a:gd name="connsiteX710" fmla="*/ 1519714 w 6420707"/>
              <a:gd name="connsiteY710" fmla="*/ 1511836 h 2921916"/>
              <a:gd name="connsiteX711" fmla="*/ 1528667 w 6420707"/>
              <a:gd name="connsiteY711" fmla="*/ 1485166 h 2921916"/>
              <a:gd name="connsiteX712" fmla="*/ 1532763 w 6420707"/>
              <a:gd name="connsiteY712" fmla="*/ 1458496 h 2921916"/>
              <a:gd name="connsiteX713" fmla="*/ 1522000 w 6420707"/>
              <a:gd name="connsiteY713" fmla="*/ 1408108 h 2921916"/>
              <a:gd name="connsiteX714" fmla="*/ 1519999 w 6420707"/>
              <a:gd name="connsiteY714" fmla="*/ 1405346 h 2921916"/>
              <a:gd name="connsiteX715" fmla="*/ 1562291 w 6420707"/>
              <a:gd name="connsiteY715" fmla="*/ 1340671 h 2921916"/>
              <a:gd name="connsiteX716" fmla="*/ 1632490 w 6420707"/>
              <a:gd name="connsiteY716" fmla="*/ 1244564 h 2921916"/>
              <a:gd name="connsiteX717" fmla="*/ 1695545 w 6420707"/>
              <a:gd name="connsiteY717" fmla="*/ 1204464 h 2921916"/>
              <a:gd name="connsiteX718" fmla="*/ 1750790 w 6420707"/>
              <a:gd name="connsiteY718" fmla="*/ 1158077 h 2921916"/>
              <a:gd name="connsiteX719" fmla="*/ 1808607 w 6420707"/>
              <a:gd name="connsiteY719" fmla="*/ 1115310 h 2921916"/>
              <a:gd name="connsiteX720" fmla="*/ 1861185 w 6420707"/>
              <a:gd name="connsiteY720" fmla="*/ 1069780 h 2921916"/>
              <a:gd name="connsiteX721" fmla="*/ 1808321 w 6420707"/>
              <a:gd name="connsiteY721" fmla="*/ 1081972 h 2921916"/>
              <a:gd name="connsiteX722" fmla="*/ 1759458 w 6420707"/>
              <a:gd name="connsiteY722" fmla="*/ 1111786 h 2921916"/>
              <a:gd name="connsiteX723" fmla="*/ 1795653 w 6420707"/>
              <a:gd name="connsiteY723" fmla="*/ 1055398 h 2921916"/>
              <a:gd name="connsiteX724" fmla="*/ 1812798 w 6420707"/>
              <a:gd name="connsiteY724" fmla="*/ 1026727 h 2921916"/>
              <a:gd name="connsiteX725" fmla="*/ 1841849 w 6420707"/>
              <a:gd name="connsiteY725" fmla="*/ 975483 h 2921916"/>
              <a:gd name="connsiteX726" fmla="*/ 1787652 w 6420707"/>
              <a:gd name="connsiteY726" fmla="*/ 1011297 h 2921916"/>
              <a:gd name="connsiteX727" fmla="*/ 1738408 w 6420707"/>
              <a:gd name="connsiteY727" fmla="*/ 1067399 h 2921916"/>
              <a:gd name="connsiteX728" fmla="*/ 1770983 w 6420707"/>
              <a:gd name="connsiteY728" fmla="*/ 1013583 h 2921916"/>
              <a:gd name="connsiteX729" fmla="*/ 1794510 w 6420707"/>
              <a:gd name="connsiteY729" fmla="*/ 977102 h 2921916"/>
              <a:gd name="connsiteX730" fmla="*/ 1812131 w 6420707"/>
              <a:gd name="connsiteY730" fmla="*/ 926524 h 2921916"/>
              <a:gd name="connsiteX731" fmla="*/ 1755077 w 6420707"/>
              <a:gd name="connsiteY731" fmla="*/ 976340 h 2921916"/>
              <a:gd name="connsiteX732" fmla="*/ 1717262 w 6420707"/>
              <a:gd name="connsiteY732" fmla="*/ 1027394 h 2921916"/>
              <a:gd name="connsiteX733" fmla="*/ 1704880 w 6420707"/>
              <a:gd name="connsiteY733" fmla="*/ 1034157 h 2921916"/>
              <a:gd name="connsiteX734" fmla="*/ 1709547 w 6420707"/>
              <a:gd name="connsiteY734" fmla="*/ 1021108 h 2921916"/>
              <a:gd name="connsiteX735" fmla="*/ 1747171 w 6420707"/>
              <a:gd name="connsiteY735" fmla="*/ 978817 h 2921916"/>
              <a:gd name="connsiteX736" fmla="*/ 1785176 w 6420707"/>
              <a:gd name="connsiteY736" fmla="*/ 919000 h 2921916"/>
              <a:gd name="connsiteX737" fmla="*/ 1726597 w 6420707"/>
              <a:gd name="connsiteY737" fmla="*/ 954718 h 2921916"/>
              <a:gd name="connsiteX738" fmla="*/ 1706975 w 6420707"/>
              <a:gd name="connsiteY738" fmla="*/ 971006 h 2921916"/>
              <a:gd name="connsiteX739" fmla="*/ 1682782 w 6420707"/>
              <a:gd name="connsiteY739" fmla="*/ 1000343 h 2921916"/>
              <a:gd name="connsiteX740" fmla="*/ 1656112 w 6420707"/>
              <a:gd name="connsiteY740" fmla="*/ 1021774 h 2921916"/>
              <a:gd name="connsiteX741" fmla="*/ 1609916 w 6420707"/>
              <a:gd name="connsiteY741" fmla="*/ 1055112 h 2921916"/>
              <a:gd name="connsiteX742" fmla="*/ 1583436 w 6420707"/>
              <a:gd name="connsiteY742" fmla="*/ 1016917 h 2921916"/>
              <a:gd name="connsiteX743" fmla="*/ 1576673 w 6420707"/>
              <a:gd name="connsiteY743" fmla="*/ 1004534 h 2921916"/>
              <a:gd name="connsiteX744" fmla="*/ 1582579 w 6420707"/>
              <a:gd name="connsiteY744" fmla="*/ 967768 h 2921916"/>
              <a:gd name="connsiteX745" fmla="*/ 1547241 w 6420707"/>
              <a:gd name="connsiteY745" fmla="*/ 933763 h 2921916"/>
              <a:gd name="connsiteX746" fmla="*/ 1548194 w 6420707"/>
              <a:gd name="connsiteY746" fmla="*/ 978531 h 2921916"/>
              <a:gd name="connsiteX747" fmla="*/ 1542383 w 6420707"/>
              <a:gd name="connsiteY747" fmla="*/ 1006534 h 2921916"/>
              <a:gd name="connsiteX748" fmla="*/ 1550384 w 6420707"/>
              <a:gd name="connsiteY748" fmla="*/ 1046158 h 2921916"/>
              <a:gd name="connsiteX749" fmla="*/ 1548194 w 6420707"/>
              <a:gd name="connsiteY749" fmla="*/ 1067209 h 2921916"/>
              <a:gd name="connsiteX750" fmla="*/ 1554004 w 6420707"/>
              <a:gd name="connsiteY750" fmla="*/ 1085782 h 2921916"/>
              <a:gd name="connsiteX751" fmla="*/ 1552385 w 6420707"/>
              <a:gd name="connsiteY751" fmla="*/ 1127026 h 2921916"/>
              <a:gd name="connsiteX752" fmla="*/ 1556004 w 6420707"/>
              <a:gd name="connsiteY752" fmla="*/ 1166554 h 2921916"/>
              <a:gd name="connsiteX753" fmla="*/ 1522571 w 6420707"/>
              <a:gd name="connsiteY753" fmla="*/ 1222085 h 2921916"/>
              <a:gd name="connsiteX754" fmla="*/ 1449419 w 6420707"/>
              <a:gd name="connsiteY754" fmla="*/ 1308858 h 2921916"/>
              <a:gd name="connsiteX755" fmla="*/ 1446371 w 6420707"/>
              <a:gd name="connsiteY755" fmla="*/ 1305905 h 2921916"/>
              <a:gd name="connsiteX756" fmla="*/ 1439037 w 6420707"/>
              <a:gd name="connsiteY756" fmla="*/ 1292189 h 2921916"/>
              <a:gd name="connsiteX757" fmla="*/ 1416082 w 6420707"/>
              <a:gd name="connsiteY757" fmla="*/ 1289046 h 2921916"/>
              <a:gd name="connsiteX758" fmla="*/ 1410653 w 6420707"/>
              <a:gd name="connsiteY758" fmla="*/ 1287903 h 2921916"/>
              <a:gd name="connsiteX759" fmla="*/ 1382744 w 6420707"/>
              <a:gd name="connsiteY759" fmla="*/ 1238754 h 2921916"/>
              <a:gd name="connsiteX760" fmla="*/ 1452848 w 6420707"/>
              <a:gd name="connsiteY760" fmla="*/ 1093212 h 2921916"/>
              <a:gd name="connsiteX761" fmla="*/ 1459040 w 6420707"/>
              <a:gd name="connsiteY761" fmla="*/ 1075400 h 2921916"/>
              <a:gd name="connsiteX762" fmla="*/ 1469898 w 6420707"/>
              <a:gd name="connsiteY762" fmla="*/ 1018345 h 2921916"/>
              <a:gd name="connsiteX763" fmla="*/ 1475423 w 6420707"/>
              <a:gd name="connsiteY763" fmla="*/ 981388 h 2921916"/>
              <a:gd name="connsiteX764" fmla="*/ 1543717 w 6420707"/>
              <a:gd name="connsiteY764" fmla="*/ 884614 h 2921916"/>
              <a:gd name="connsiteX765" fmla="*/ 1548194 w 6420707"/>
              <a:gd name="connsiteY765" fmla="*/ 841561 h 2921916"/>
              <a:gd name="connsiteX766" fmla="*/ 1531049 w 6420707"/>
              <a:gd name="connsiteY766" fmla="*/ 833751 h 2921916"/>
              <a:gd name="connsiteX767" fmla="*/ 1511903 w 6420707"/>
              <a:gd name="connsiteY767" fmla="*/ 813844 h 2921916"/>
              <a:gd name="connsiteX768" fmla="*/ 1487234 w 6420707"/>
              <a:gd name="connsiteY768" fmla="*/ 789555 h 2921916"/>
              <a:gd name="connsiteX769" fmla="*/ 1474756 w 6420707"/>
              <a:gd name="connsiteY769" fmla="*/ 804604 h 2921916"/>
              <a:gd name="connsiteX770" fmla="*/ 1499711 w 6420707"/>
              <a:gd name="connsiteY770" fmla="*/ 716308 h 2921916"/>
              <a:gd name="connsiteX771" fmla="*/ 1499807 w 6420707"/>
              <a:gd name="connsiteY771" fmla="*/ 678779 h 2921916"/>
              <a:gd name="connsiteX772" fmla="*/ 1476756 w 6420707"/>
              <a:gd name="connsiteY772" fmla="*/ 696496 h 2921916"/>
              <a:gd name="connsiteX773" fmla="*/ 1457420 w 6420707"/>
              <a:gd name="connsiteY773" fmla="*/ 751550 h 2921916"/>
              <a:gd name="connsiteX774" fmla="*/ 1431989 w 6420707"/>
              <a:gd name="connsiteY774" fmla="*/ 807652 h 2921916"/>
              <a:gd name="connsiteX775" fmla="*/ 1401032 w 6420707"/>
              <a:gd name="connsiteY775" fmla="*/ 838704 h 2921916"/>
              <a:gd name="connsiteX776" fmla="*/ 1386459 w 6420707"/>
              <a:gd name="connsiteY776" fmla="*/ 920428 h 2921916"/>
              <a:gd name="connsiteX777" fmla="*/ 1381506 w 6420707"/>
              <a:gd name="connsiteY777" fmla="*/ 951956 h 2921916"/>
              <a:gd name="connsiteX778" fmla="*/ 1365218 w 6420707"/>
              <a:gd name="connsiteY778" fmla="*/ 967101 h 2921916"/>
              <a:gd name="connsiteX779" fmla="*/ 1358456 w 6420707"/>
              <a:gd name="connsiteY779" fmla="*/ 990342 h 2921916"/>
              <a:gd name="connsiteX780" fmla="*/ 1288352 w 6420707"/>
              <a:gd name="connsiteY780" fmla="*/ 1120168 h 2921916"/>
              <a:gd name="connsiteX781" fmla="*/ 1250728 w 6420707"/>
              <a:gd name="connsiteY781" fmla="*/ 1178270 h 2921916"/>
              <a:gd name="connsiteX782" fmla="*/ 1203770 w 6420707"/>
              <a:gd name="connsiteY782" fmla="*/ 1252851 h 2921916"/>
              <a:gd name="connsiteX783" fmla="*/ 1116997 w 6420707"/>
              <a:gd name="connsiteY783" fmla="*/ 1307429 h 2921916"/>
              <a:gd name="connsiteX784" fmla="*/ 1027557 w 6420707"/>
              <a:gd name="connsiteY784" fmla="*/ 1351435 h 2921916"/>
              <a:gd name="connsiteX785" fmla="*/ 999935 w 6420707"/>
              <a:gd name="connsiteY785" fmla="*/ 1357150 h 2921916"/>
              <a:gd name="connsiteX786" fmla="*/ 997649 w 6420707"/>
              <a:gd name="connsiteY786" fmla="*/ 1355626 h 2921916"/>
              <a:gd name="connsiteX787" fmla="*/ 990791 w 6420707"/>
              <a:gd name="connsiteY787" fmla="*/ 1353340 h 2921916"/>
              <a:gd name="connsiteX788" fmla="*/ 993839 w 6420707"/>
              <a:gd name="connsiteY788" fmla="*/ 1341433 h 2921916"/>
              <a:gd name="connsiteX789" fmla="*/ 1002411 w 6420707"/>
              <a:gd name="connsiteY789" fmla="*/ 1332289 h 2921916"/>
              <a:gd name="connsiteX790" fmla="*/ 1008412 w 6420707"/>
              <a:gd name="connsiteY790" fmla="*/ 1294475 h 2921916"/>
              <a:gd name="connsiteX791" fmla="*/ 1017365 w 6420707"/>
              <a:gd name="connsiteY791" fmla="*/ 1257899 h 2921916"/>
              <a:gd name="connsiteX792" fmla="*/ 1019175 w 6420707"/>
              <a:gd name="connsiteY792" fmla="*/ 1236468 h 2921916"/>
              <a:gd name="connsiteX793" fmla="*/ 1021747 w 6420707"/>
              <a:gd name="connsiteY793" fmla="*/ 1205226 h 2921916"/>
              <a:gd name="connsiteX794" fmla="*/ 1035749 w 6420707"/>
              <a:gd name="connsiteY794" fmla="*/ 1166078 h 2921916"/>
              <a:gd name="connsiteX795" fmla="*/ 1038701 w 6420707"/>
              <a:gd name="connsiteY795" fmla="*/ 1154553 h 2921916"/>
              <a:gd name="connsiteX796" fmla="*/ 1037654 w 6420707"/>
              <a:gd name="connsiteY796" fmla="*/ 1142647 h 2921916"/>
              <a:gd name="connsiteX797" fmla="*/ 1046798 w 6420707"/>
              <a:gd name="connsiteY797" fmla="*/ 1114929 h 2921916"/>
              <a:gd name="connsiteX798" fmla="*/ 1035844 w 6420707"/>
              <a:gd name="connsiteY798" fmla="*/ 1104166 h 2921916"/>
              <a:gd name="connsiteX799" fmla="*/ 1066419 w 6420707"/>
              <a:gd name="connsiteY799" fmla="*/ 994628 h 2921916"/>
              <a:gd name="connsiteX800" fmla="*/ 1102328 w 6420707"/>
              <a:gd name="connsiteY800" fmla="*/ 940621 h 2921916"/>
              <a:gd name="connsiteX801" fmla="*/ 1140238 w 6420707"/>
              <a:gd name="connsiteY801" fmla="*/ 910332 h 2921916"/>
              <a:gd name="connsiteX802" fmla="*/ 1175099 w 6420707"/>
              <a:gd name="connsiteY802" fmla="*/ 880804 h 2921916"/>
              <a:gd name="connsiteX803" fmla="*/ 1224629 w 6420707"/>
              <a:gd name="connsiteY803" fmla="*/ 864231 h 2921916"/>
              <a:gd name="connsiteX804" fmla="*/ 1272445 w 6420707"/>
              <a:gd name="connsiteY804" fmla="*/ 856420 h 2921916"/>
              <a:gd name="connsiteX805" fmla="*/ 1225391 w 6420707"/>
              <a:gd name="connsiteY805" fmla="*/ 843657 h 2921916"/>
              <a:gd name="connsiteX806" fmla="*/ 1256729 w 6420707"/>
              <a:gd name="connsiteY806" fmla="*/ 820702 h 2921916"/>
              <a:gd name="connsiteX807" fmla="*/ 1289399 w 6420707"/>
              <a:gd name="connsiteY807" fmla="*/ 805652 h 2921916"/>
              <a:gd name="connsiteX808" fmla="*/ 1243298 w 6420707"/>
              <a:gd name="connsiteY808" fmla="*/ 804795 h 2921916"/>
              <a:gd name="connsiteX809" fmla="*/ 1267968 w 6420707"/>
              <a:gd name="connsiteY809" fmla="*/ 780316 h 2921916"/>
              <a:gd name="connsiteX810" fmla="*/ 1224058 w 6420707"/>
              <a:gd name="connsiteY810" fmla="*/ 788507 h 2921916"/>
              <a:gd name="connsiteX811" fmla="*/ 1186815 w 6420707"/>
              <a:gd name="connsiteY811" fmla="*/ 810986 h 2921916"/>
              <a:gd name="connsiteX812" fmla="*/ 1197959 w 6420707"/>
              <a:gd name="connsiteY812" fmla="*/ 783364 h 2921916"/>
              <a:gd name="connsiteX813" fmla="*/ 1179481 w 6420707"/>
              <a:gd name="connsiteY813" fmla="*/ 780887 h 2921916"/>
              <a:gd name="connsiteX814" fmla="*/ 1165289 w 6420707"/>
              <a:gd name="connsiteY814" fmla="*/ 798413 h 2921916"/>
              <a:gd name="connsiteX815" fmla="*/ 1149572 w 6420707"/>
              <a:gd name="connsiteY815" fmla="*/ 809938 h 2921916"/>
              <a:gd name="connsiteX816" fmla="*/ 1115378 w 6420707"/>
              <a:gd name="connsiteY816" fmla="*/ 842514 h 2921916"/>
              <a:gd name="connsiteX817" fmla="*/ 1084040 w 6420707"/>
              <a:gd name="connsiteY817" fmla="*/ 852706 h 2921916"/>
              <a:gd name="connsiteX818" fmla="*/ 1063085 w 6420707"/>
              <a:gd name="connsiteY818" fmla="*/ 845086 h 2921916"/>
              <a:gd name="connsiteX819" fmla="*/ 1039559 w 6420707"/>
              <a:gd name="connsiteY819" fmla="*/ 845086 h 2921916"/>
              <a:gd name="connsiteX820" fmla="*/ 1026509 w 6420707"/>
              <a:gd name="connsiteY820" fmla="*/ 829084 h 2921916"/>
              <a:gd name="connsiteX821" fmla="*/ 1117568 w 6420707"/>
              <a:gd name="connsiteY821" fmla="*/ 737358 h 2921916"/>
              <a:gd name="connsiteX822" fmla="*/ 1152049 w 6420707"/>
              <a:gd name="connsiteY822" fmla="*/ 700210 h 2921916"/>
              <a:gd name="connsiteX823" fmla="*/ 1190149 w 6420707"/>
              <a:gd name="connsiteY823" fmla="*/ 677160 h 2921916"/>
              <a:gd name="connsiteX824" fmla="*/ 1203770 w 6420707"/>
              <a:gd name="connsiteY824" fmla="*/ 658205 h 2921916"/>
              <a:gd name="connsiteX825" fmla="*/ 1280351 w 6420707"/>
              <a:gd name="connsiteY825" fmla="*/ 622486 h 2921916"/>
              <a:gd name="connsiteX826" fmla="*/ 1357884 w 6420707"/>
              <a:gd name="connsiteY826" fmla="*/ 584672 h 2921916"/>
              <a:gd name="connsiteX827" fmla="*/ 1424273 w 6420707"/>
              <a:gd name="connsiteY827" fmla="*/ 577052 h 2921916"/>
              <a:gd name="connsiteX828" fmla="*/ 1360742 w 6420707"/>
              <a:gd name="connsiteY828" fmla="*/ 550763 h 2921916"/>
              <a:gd name="connsiteX829" fmla="*/ 1407605 w 6420707"/>
              <a:gd name="connsiteY829" fmla="*/ 514092 h 2921916"/>
              <a:gd name="connsiteX830" fmla="*/ 1422368 w 6420707"/>
              <a:gd name="connsiteY830" fmla="*/ 498185 h 2921916"/>
              <a:gd name="connsiteX831" fmla="*/ 1466374 w 6420707"/>
              <a:gd name="connsiteY831" fmla="*/ 467800 h 2921916"/>
              <a:gd name="connsiteX832" fmla="*/ 1368743 w 6420707"/>
              <a:gd name="connsiteY832" fmla="*/ 488946 h 2921916"/>
              <a:gd name="connsiteX833" fmla="*/ 1467803 w 6420707"/>
              <a:gd name="connsiteY833" fmla="*/ 425700 h 2921916"/>
              <a:gd name="connsiteX834" fmla="*/ 1500759 w 6420707"/>
              <a:gd name="connsiteY834" fmla="*/ 402935 h 2921916"/>
              <a:gd name="connsiteX835" fmla="*/ 1415987 w 6420707"/>
              <a:gd name="connsiteY835" fmla="*/ 412270 h 2921916"/>
              <a:gd name="connsiteX836" fmla="*/ 1338644 w 6420707"/>
              <a:gd name="connsiteY836" fmla="*/ 455132 h 2921916"/>
              <a:gd name="connsiteX837" fmla="*/ 1391507 w 6420707"/>
              <a:gd name="connsiteY837" fmla="*/ 416270 h 2921916"/>
              <a:gd name="connsiteX838" fmla="*/ 1408176 w 6420707"/>
              <a:gd name="connsiteY838" fmla="*/ 396172 h 2921916"/>
              <a:gd name="connsiteX839" fmla="*/ 1438085 w 6420707"/>
              <a:gd name="connsiteY839" fmla="*/ 374551 h 2921916"/>
              <a:gd name="connsiteX840" fmla="*/ 1462754 w 6420707"/>
              <a:gd name="connsiteY840" fmla="*/ 347976 h 2921916"/>
              <a:gd name="connsiteX841" fmla="*/ 1408748 w 6420707"/>
              <a:gd name="connsiteY841" fmla="*/ 356167 h 2921916"/>
              <a:gd name="connsiteX842" fmla="*/ 1338834 w 6420707"/>
              <a:gd name="connsiteY842" fmla="*/ 405031 h 2921916"/>
              <a:gd name="connsiteX843" fmla="*/ 1300544 w 6420707"/>
              <a:gd name="connsiteY843" fmla="*/ 422938 h 2921916"/>
              <a:gd name="connsiteX844" fmla="*/ 1250347 w 6420707"/>
              <a:gd name="connsiteY844" fmla="*/ 450465 h 2921916"/>
              <a:gd name="connsiteX845" fmla="*/ 1191006 w 6420707"/>
              <a:gd name="connsiteY845" fmla="*/ 426081 h 2921916"/>
              <a:gd name="connsiteX846" fmla="*/ 1148620 w 6420707"/>
              <a:gd name="connsiteY846" fmla="*/ 336451 h 2921916"/>
              <a:gd name="connsiteX847" fmla="*/ 1112806 w 6420707"/>
              <a:gd name="connsiteY847" fmla="*/ 337879 h 2921916"/>
              <a:gd name="connsiteX848" fmla="*/ 1136714 w 6420707"/>
              <a:gd name="connsiteY848" fmla="*/ 401602 h 2921916"/>
              <a:gd name="connsiteX849" fmla="*/ 1138142 w 6420707"/>
              <a:gd name="connsiteY849" fmla="*/ 520474 h 2921916"/>
              <a:gd name="connsiteX850" fmla="*/ 1139666 w 6420707"/>
              <a:gd name="connsiteY850" fmla="*/ 561431 h 2921916"/>
              <a:gd name="connsiteX851" fmla="*/ 1092708 w 6420707"/>
              <a:gd name="connsiteY851" fmla="*/ 620581 h 2921916"/>
              <a:gd name="connsiteX852" fmla="*/ 1041178 w 6420707"/>
              <a:gd name="connsiteY852" fmla="*/ 667635 h 2921916"/>
              <a:gd name="connsiteX853" fmla="*/ 933545 w 6420707"/>
              <a:gd name="connsiteY853" fmla="*/ 749645 h 2921916"/>
              <a:gd name="connsiteX854" fmla="*/ 773240 w 6420707"/>
              <a:gd name="connsiteY854" fmla="*/ 875756 h 2921916"/>
              <a:gd name="connsiteX855" fmla="*/ 721900 w 6420707"/>
              <a:gd name="connsiteY855" fmla="*/ 927953 h 2921916"/>
              <a:gd name="connsiteX856" fmla="*/ 631698 w 6420707"/>
              <a:gd name="connsiteY856" fmla="*/ 954909 h 2921916"/>
              <a:gd name="connsiteX857" fmla="*/ 559118 w 6420707"/>
              <a:gd name="connsiteY857" fmla="*/ 987389 h 2921916"/>
              <a:gd name="connsiteX858" fmla="*/ 521780 w 6420707"/>
              <a:gd name="connsiteY858" fmla="*/ 975483 h 2921916"/>
              <a:gd name="connsiteX859" fmla="*/ 496157 w 6420707"/>
              <a:gd name="connsiteY859" fmla="*/ 976435 h 2921916"/>
              <a:gd name="connsiteX860" fmla="*/ 441579 w 6420707"/>
              <a:gd name="connsiteY860" fmla="*/ 996914 h 2921916"/>
              <a:gd name="connsiteX861" fmla="*/ 362903 w 6420707"/>
              <a:gd name="connsiteY861" fmla="*/ 1019965 h 2921916"/>
              <a:gd name="connsiteX862" fmla="*/ 359474 w 6420707"/>
              <a:gd name="connsiteY862" fmla="*/ 997867 h 2921916"/>
              <a:gd name="connsiteX863" fmla="*/ 354425 w 6420707"/>
              <a:gd name="connsiteY863" fmla="*/ 977102 h 2921916"/>
              <a:gd name="connsiteX864" fmla="*/ 356235 w 6420707"/>
              <a:gd name="connsiteY864" fmla="*/ 975578 h 2921916"/>
              <a:gd name="connsiteX865" fmla="*/ 371189 w 6420707"/>
              <a:gd name="connsiteY865" fmla="*/ 993961 h 2921916"/>
              <a:gd name="connsiteX866" fmla="*/ 404717 w 6420707"/>
              <a:gd name="connsiteY866" fmla="*/ 919952 h 2921916"/>
              <a:gd name="connsiteX867" fmla="*/ 452723 w 6420707"/>
              <a:gd name="connsiteY867" fmla="*/ 955290 h 2921916"/>
              <a:gd name="connsiteX868" fmla="*/ 427101 w 6420707"/>
              <a:gd name="connsiteY868" fmla="*/ 904903 h 2921916"/>
              <a:gd name="connsiteX869" fmla="*/ 431197 w 6420707"/>
              <a:gd name="connsiteY869" fmla="*/ 908713 h 2921916"/>
              <a:gd name="connsiteX870" fmla="*/ 435578 w 6420707"/>
              <a:gd name="connsiteY870" fmla="*/ 899092 h 2921916"/>
              <a:gd name="connsiteX871" fmla="*/ 451199 w 6420707"/>
              <a:gd name="connsiteY871" fmla="*/ 915856 h 2921916"/>
              <a:gd name="connsiteX872" fmla="*/ 451199 w 6420707"/>
              <a:gd name="connsiteY872" fmla="*/ 915666 h 2921916"/>
              <a:gd name="connsiteX873" fmla="*/ 460915 w 6420707"/>
              <a:gd name="connsiteY873" fmla="*/ 929096 h 2921916"/>
              <a:gd name="connsiteX874" fmla="*/ 446246 w 6420707"/>
              <a:gd name="connsiteY874" fmla="*/ 887281 h 2921916"/>
              <a:gd name="connsiteX875" fmla="*/ 445961 w 6420707"/>
              <a:gd name="connsiteY875" fmla="*/ 886329 h 2921916"/>
              <a:gd name="connsiteX876" fmla="*/ 447770 w 6420707"/>
              <a:gd name="connsiteY876" fmla="*/ 885757 h 2921916"/>
              <a:gd name="connsiteX877" fmla="*/ 461486 w 6420707"/>
              <a:gd name="connsiteY877" fmla="*/ 902426 h 2921916"/>
              <a:gd name="connsiteX878" fmla="*/ 451961 w 6420707"/>
              <a:gd name="connsiteY878" fmla="*/ 886996 h 2921916"/>
              <a:gd name="connsiteX879" fmla="*/ 452533 w 6420707"/>
              <a:gd name="connsiteY879" fmla="*/ 887377 h 2921916"/>
              <a:gd name="connsiteX880" fmla="*/ 450723 w 6420707"/>
              <a:gd name="connsiteY880" fmla="*/ 869946 h 2921916"/>
              <a:gd name="connsiteX881" fmla="*/ 451676 w 6420707"/>
              <a:gd name="connsiteY881" fmla="*/ 871089 h 2921916"/>
              <a:gd name="connsiteX882" fmla="*/ 456724 w 6420707"/>
              <a:gd name="connsiteY882" fmla="*/ 877852 h 2921916"/>
              <a:gd name="connsiteX883" fmla="*/ 457772 w 6420707"/>
              <a:gd name="connsiteY883" fmla="*/ 880042 h 2921916"/>
              <a:gd name="connsiteX884" fmla="*/ 458248 w 6420707"/>
              <a:gd name="connsiteY884" fmla="*/ 880138 h 2921916"/>
              <a:gd name="connsiteX885" fmla="*/ 474726 w 6420707"/>
              <a:gd name="connsiteY885" fmla="*/ 900807 h 2921916"/>
              <a:gd name="connsiteX886" fmla="*/ 459677 w 6420707"/>
              <a:gd name="connsiteY886" fmla="*/ 872899 h 2921916"/>
              <a:gd name="connsiteX887" fmla="*/ 485966 w 6420707"/>
              <a:gd name="connsiteY887" fmla="*/ 873470 h 2921916"/>
              <a:gd name="connsiteX888" fmla="*/ 471488 w 6420707"/>
              <a:gd name="connsiteY888" fmla="*/ 868517 h 2921916"/>
              <a:gd name="connsiteX889" fmla="*/ 473107 w 6420707"/>
              <a:gd name="connsiteY889" fmla="*/ 868708 h 2921916"/>
              <a:gd name="connsiteX890" fmla="*/ 496443 w 6420707"/>
              <a:gd name="connsiteY890" fmla="*/ 865564 h 2921916"/>
              <a:gd name="connsiteX891" fmla="*/ 473678 w 6420707"/>
              <a:gd name="connsiteY891" fmla="*/ 864802 h 2921916"/>
              <a:gd name="connsiteX892" fmla="*/ 457105 w 6420707"/>
              <a:gd name="connsiteY892" fmla="*/ 854706 h 2921916"/>
              <a:gd name="connsiteX893" fmla="*/ 457581 w 6420707"/>
              <a:gd name="connsiteY893" fmla="*/ 854801 h 2921916"/>
              <a:gd name="connsiteX894" fmla="*/ 469582 w 6420707"/>
              <a:gd name="connsiteY894" fmla="*/ 858230 h 2921916"/>
              <a:gd name="connsiteX895" fmla="*/ 468344 w 6420707"/>
              <a:gd name="connsiteY895" fmla="*/ 849467 h 2921916"/>
              <a:gd name="connsiteX896" fmla="*/ 492347 w 6420707"/>
              <a:gd name="connsiteY896" fmla="*/ 851182 h 2921916"/>
              <a:gd name="connsiteX897" fmla="*/ 471106 w 6420707"/>
              <a:gd name="connsiteY897" fmla="*/ 846419 h 2921916"/>
              <a:gd name="connsiteX898" fmla="*/ 465011 w 6420707"/>
              <a:gd name="connsiteY898" fmla="*/ 824131 h 2921916"/>
              <a:gd name="connsiteX899" fmla="*/ 464153 w 6420707"/>
              <a:gd name="connsiteY899" fmla="*/ 815082 h 2921916"/>
              <a:gd name="connsiteX900" fmla="*/ 463010 w 6420707"/>
              <a:gd name="connsiteY900" fmla="*/ 815272 h 2921916"/>
              <a:gd name="connsiteX901" fmla="*/ 469202 w 6420707"/>
              <a:gd name="connsiteY901" fmla="*/ 786221 h 2921916"/>
              <a:gd name="connsiteX902" fmla="*/ 476631 w 6420707"/>
              <a:gd name="connsiteY902" fmla="*/ 791841 h 2921916"/>
              <a:gd name="connsiteX903" fmla="*/ 481203 w 6420707"/>
              <a:gd name="connsiteY903" fmla="*/ 799366 h 2921916"/>
              <a:gd name="connsiteX904" fmla="*/ 508349 w 6420707"/>
              <a:gd name="connsiteY904" fmla="*/ 806986 h 2921916"/>
              <a:gd name="connsiteX905" fmla="*/ 485204 w 6420707"/>
              <a:gd name="connsiteY905" fmla="*/ 796699 h 2921916"/>
              <a:gd name="connsiteX906" fmla="*/ 479774 w 6420707"/>
              <a:gd name="connsiteY906" fmla="*/ 770314 h 2921916"/>
              <a:gd name="connsiteX907" fmla="*/ 478822 w 6420707"/>
              <a:gd name="connsiteY907" fmla="*/ 754884 h 2921916"/>
              <a:gd name="connsiteX908" fmla="*/ 472821 w 6420707"/>
              <a:gd name="connsiteY908" fmla="*/ 714117 h 2921916"/>
              <a:gd name="connsiteX909" fmla="*/ 475774 w 6420707"/>
              <a:gd name="connsiteY909" fmla="*/ 707735 h 2921916"/>
              <a:gd name="connsiteX910" fmla="*/ 466725 w 6420707"/>
              <a:gd name="connsiteY910" fmla="*/ 676493 h 2921916"/>
              <a:gd name="connsiteX911" fmla="*/ 468344 w 6420707"/>
              <a:gd name="connsiteY911" fmla="*/ 677255 h 2921916"/>
              <a:gd name="connsiteX912" fmla="*/ 468916 w 6420707"/>
              <a:gd name="connsiteY912" fmla="*/ 679922 h 2921916"/>
              <a:gd name="connsiteX913" fmla="*/ 469202 w 6420707"/>
              <a:gd name="connsiteY913" fmla="*/ 681160 h 2921916"/>
              <a:gd name="connsiteX914" fmla="*/ 471202 w 6420707"/>
              <a:gd name="connsiteY914" fmla="*/ 687352 h 2921916"/>
              <a:gd name="connsiteX915" fmla="*/ 483680 w 6420707"/>
              <a:gd name="connsiteY915" fmla="*/ 696591 h 2921916"/>
              <a:gd name="connsiteX916" fmla="*/ 473774 w 6420707"/>
              <a:gd name="connsiteY916" fmla="*/ 686590 h 2921916"/>
              <a:gd name="connsiteX917" fmla="*/ 472821 w 6420707"/>
              <a:gd name="connsiteY917" fmla="*/ 679827 h 2921916"/>
              <a:gd name="connsiteX918" fmla="*/ 478441 w 6420707"/>
              <a:gd name="connsiteY918" fmla="*/ 674302 h 2921916"/>
              <a:gd name="connsiteX919" fmla="*/ 481203 w 6420707"/>
              <a:gd name="connsiteY919" fmla="*/ 681065 h 2921916"/>
              <a:gd name="connsiteX920" fmla="*/ 479870 w 6420707"/>
              <a:gd name="connsiteY920" fmla="*/ 672588 h 2921916"/>
              <a:gd name="connsiteX921" fmla="*/ 455676 w 6420707"/>
              <a:gd name="connsiteY921" fmla="*/ 623344 h 2921916"/>
              <a:gd name="connsiteX922" fmla="*/ 457962 w 6420707"/>
              <a:gd name="connsiteY922" fmla="*/ 623820 h 2921916"/>
              <a:gd name="connsiteX923" fmla="*/ 467201 w 6420707"/>
              <a:gd name="connsiteY923" fmla="*/ 620962 h 2921916"/>
              <a:gd name="connsiteX924" fmla="*/ 458248 w 6420707"/>
              <a:gd name="connsiteY924" fmla="*/ 622296 h 2921916"/>
              <a:gd name="connsiteX925" fmla="*/ 452342 w 6420707"/>
              <a:gd name="connsiteY925" fmla="*/ 617057 h 2921916"/>
              <a:gd name="connsiteX926" fmla="*/ 410147 w 6420707"/>
              <a:gd name="connsiteY926" fmla="*/ 561717 h 2921916"/>
              <a:gd name="connsiteX927" fmla="*/ 423958 w 6420707"/>
              <a:gd name="connsiteY927" fmla="*/ 558383 h 2921916"/>
              <a:gd name="connsiteX928" fmla="*/ 456057 w 6420707"/>
              <a:gd name="connsiteY928" fmla="*/ 571813 h 2921916"/>
              <a:gd name="connsiteX929" fmla="*/ 439484 w 6420707"/>
              <a:gd name="connsiteY929" fmla="*/ 563622 h 2921916"/>
              <a:gd name="connsiteX930" fmla="*/ 428720 w 6420707"/>
              <a:gd name="connsiteY930" fmla="*/ 554668 h 2921916"/>
              <a:gd name="connsiteX931" fmla="*/ 419195 w 6420707"/>
              <a:gd name="connsiteY931" fmla="*/ 549049 h 2921916"/>
              <a:gd name="connsiteX932" fmla="*/ 373475 w 6420707"/>
              <a:gd name="connsiteY932" fmla="*/ 546191 h 2921916"/>
              <a:gd name="connsiteX933" fmla="*/ 372904 w 6420707"/>
              <a:gd name="connsiteY933" fmla="*/ 546286 h 2921916"/>
              <a:gd name="connsiteX934" fmla="*/ 372332 w 6420707"/>
              <a:gd name="connsiteY934" fmla="*/ 542762 h 2921916"/>
              <a:gd name="connsiteX935" fmla="*/ 389001 w 6420707"/>
              <a:gd name="connsiteY935" fmla="*/ 539143 h 2921916"/>
              <a:gd name="connsiteX936" fmla="*/ 391859 w 6420707"/>
              <a:gd name="connsiteY936" fmla="*/ 539333 h 2921916"/>
              <a:gd name="connsiteX937" fmla="*/ 401479 w 6420707"/>
              <a:gd name="connsiteY937" fmla="*/ 542381 h 2921916"/>
              <a:gd name="connsiteX938" fmla="*/ 400241 w 6420707"/>
              <a:gd name="connsiteY938" fmla="*/ 540000 h 2921916"/>
              <a:gd name="connsiteX939" fmla="*/ 409004 w 6420707"/>
              <a:gd name="connsiteY939" fmla="*/ 540000 h 2921916"/>
              <a:gd name="connsiteX940" fmla="*/ 398145 w 6420707"/>
              <a:gd name="connsiteY940" fmla="*/ 538000 h 2921916"/>
              <a:gd name="connsiteX941" fmla="*/ 389001 w 6420707"/>
              <a:gd name="connsiteY941" fmla="*/ 526951 h 2921916"/>
              <a:gd name="connsiteX942" fmla="*/ 389001 w 6420707"/>
              <a:gd name="connsiteY942" fmla="*/ 526951 h 2921916"/>
              <a:gd name="connsiteX943" fmla="*/ 409861 w 6420707"/>
              <a:gd name="connsiteY943" fmla="*/ 521140 h 2921916"/>
              <a:gd name="connsiteX944" fmla="*/ 359093 w 6420707"/>
              <a:gd name="connsiteY944" fmla="*/ 522093 h 2921916"/>
              <a:gd name="connsiteX945" fmla="*/ 358045 w 6420707"/>
              <a:gd name="connsiteY945" fmla="*/ 522379 h 2921916"/>
              <a:gd name="connsiteX946" fmla="*/ 365474 w 6420707"/>
              <a:gd name="connsiteY946" fmla="*/ 510472 h 2921916"/>
              <a:gd name="connsiteX947" fmla="*/ 360617 w 6420707"/>
              <a:gd name="connsiteY947" fmla="*/ 508282 h 2921916"/>
              <a:gd name="connsiteX948" fmla="*/ 360712 w 6420707"/>
              <a:gd name="connsiteY948" fmla="*/ 508091 h 2921916"/>
              <a:gd name="connsiteX949" fmla="*/ 384905 w 6420707"/>
              <a:gd name="connsiteY949" fmla="*/ 502090 h 2921916"/>
              <a:gd name="connsiteX950" fmla="*/ 362141 w 6420707"/>
              <a:gd name="connsiteY950" fmla="*/ 503995 h 2921916"/>
              <a:gd name="connsiteX951" fmla="*/ 368046 w 6420707"/>
              <a:gd name="connsiteY951" fmla="*/ 490660 h 2921916"/>
              <a:gd name="connsiteX952" fmla="*/ 359378 w 6420707"/>
              <a:gd name="connsiteY952" fmla="*/ 503805 h 2921916"/>
              <a:gd name="connsiteX953" fmla="*/ 347472 w 6420707"/>
              <a:gd name="connsiteY953" fmla="*/ 504186 h 2921916"/>
              <a:gd name="connsiteX954" fmla="*/ 337661 w 6420707"/>
              <a:gd name="connsiteY954" fmla="*/ 507805 h 2921916"/>
              <a:gd name="connsiteX955" fmla="*/ 334137 w 6420707"/>
              <a:gd name="connsiteY955" fmla="*/ 509615 h 2921916"/>
              <a:gd name="connsiteX956" fmla="*/ 354044 w 6420707"/>
              <a:gd name="connsiteY956" fmla="*/ 458371 h 2921916"/>
              <a:gd name="connsiteX957" fmla="*/ 388430 w 6420707"/>
              <a:gd name="connsiteY957" fmla="*/ 365502 h 2921916"/>
              <a:gd name="connsiteX958" fmla="*/ 414623 w 6420707"/>
              <a:gd name="connsiteY958" fmla="*/ 323878 h 2921916"/>
              <a:gd name="connsiteX959" fmla="*/ 447961 w 6420707"/>
              <a:gd name="connsiteY959" fmla="*/ 254631 h 2921916"/>
              <a:gd name="connsiteX960" fmla="*/ 505682 w 6420707"/>
              <a:gd name="connsiteY960" fmla="*/ 184622 h 2921916"/>
              <a:gd name="connsiteX961" fmla="*/ 523399 w 6420707"/>
              <a:gd name="connsiteY961" fmla="*/ 152618 h 2921916"/>
              <a:gd name="connsiteX962" fmla="*/ 541973 w 6420707"/>
              <a:gd name="connsiteY962" fmla="*/ 118709 h 2921916"/>
              <a:gd name="connsiteX963" fmla="*/ 524637 w 6420707"/>
              <a:gd name="connsiteY963" fmla="*/ 76418 h 2921916"/>
              <a:gd name="connsiteX964" fmla="*/ 512064 w 6420707"/>
              <a:gd name="connsiteY964" fmla="*/ 64607 h 2921916"/>
              <a:gd name="connsiteX965" fmla="*/ 508159 w 6420707"/>
              <a:gd name="connsiteY965" fmla="*/ 47653 h 2921916"/>
              <a:gd name="connsiteX966" fmla="*/ 494443 w 6420707"/>
              <a:gd name="connsiteY966" fmla="*/ 33175 h 2921916"/>
              <a:gd name="connsiteX967" fmla="*/ 465106 w 6420707"/>
              <a:gd name="connsiteY967" fmla="*/ 14410 h 2921916"/>
              <a:gd name="connsiteX968" fmla="*/ 425672 w 6420707"/>
              <a:gd name="connsiteY968" fmla="*/ 19840 h 2921916"/>
              <a:gd name="connsiteX969" fmla="*/ 383286 w 6420707"/>
              <a:gd name="connsiteY969" fmla="*/ 21840 h 2921916"/>
              <a:gd name="connsiteX970" fmla="*/ 333185 w 6420707"/>
              <a:gd name="connsiteY970" fmla="*/ 110327 h 2921916"/>
              <a:gd name="connsiteX971" fmla="*/ 332042 w 6420707"/>
              <a:gd name="connsiteY971" fmla="*/ 239010 h 2921916"/>
              <a:gd name="connsiteX972" fmla="*/ 215932 w 6420707"/>
              <a:gd name="connsiteY972" fmla="*/ 448846 h 2921916"/>
              <a:gd name="connsiteX973" fmla="*/ 195834 w 6420707"/>
              <a:gd name="connsiteY973" fmla="*/ 477802 h 2921916"/>
              <a:gd name="connsiteX974" fmla="*/ 183071 w 6420707"/>
              <a:gd name="connsiteY974" fmla="*/ 442464 h 2921916"/>
              <a:gd name="connsiteX975" fmla="*/ 162211 w 6420707"/>
              <a:gd name="connsiteY975" fmla="*/ 417985 h 2921916"/>
              <a:gd name="connsiteX976" fmla="*/ 168307 w 6420707"/>
              <a:gd name="connsiteY976" fmla="*/ 478945 h 2921916"/>
              <a:gd name="connsiteX977" fmla="*/ 175736 w 6420707"/>
              <a:gd name="connsiteY977" fmla="*/ 506472 h 2921916"/>
              <a:gd name="connsiteX978" fmla="*/ 159449 w 6420707"/>
              <a:gd name="connsiteY978" fmla="*/ 531237 h 2921916"/>
              <a:gd name="connsiteX979" fmla="*/ 127826 w 6420707"/>
              <a:gd name="connsiteY979" fmla="*/ 522664 h 2921916"/>
              <a:gd name="connsiteX980" fmla="*/ 123254 w 6420707"/>
              <a:gd name="connsiteY980" fmla="*/ 545048 h 2921916"/>
              <a:gd name="connsiteX981" fmla="*/ 115062 w 6420707"/>
              <a:gd name="connsiteY981" fmla="*/ 571432 h 2921916"/>
              <a:gd name="connsiteX982" fmla="*/ 95917 w 6420707"/>
              <a:gd name="connsiteY982" fmla="*/ 572099 h 2921916"/>
              <a:gd name="connsiteX983" fmla="*/ 111824 w 6420707"/>
              <a:gd name="connsiteY983" fmla="*/ 615057 h 2921916"/>
              <a:gd name="connsiteX984" fmla="*/ 103823 w 6420707"/>
              <a:gd name="connsiteY984" fmla="*/ 626773 h 2921916"/>
              <a:gd name="connsiteX985" fmla="*/ 82677 w 6420707"/>
              <a:gd name="connsiteY985" fmla="*/ 643060 h 2921916"/>
              <a:gd name="connsiteX986" fmla="*/ 60865 w 6420707"/>
              <a:gd name="connsiteY986" fmla="*/ 651252 h 2921916"/>
              <a:gd name="connsiteX987" fmla="*/ 50006 w 6420707"/>
              <a:gd name="connsiteY987" fmla="*/ 649347 h 2921916"/>
              <a:gd name="connsiteX988" fmla="*/ 49816 w 6420707"/>
              <a:gd name="connsiteY988" fmla="*/ 640012 h 2921916"/>
              <a:gd name="connsiteX989" fmla="*/ 48387 w 6420707"/>
              <a:gd name="connsiteY989" fmla="*/ 648585 h 2921916"/>
              <a:gd name="connsiteX990" fmla="*/ 39624 w 6420707"/>
              <a:gd name="connsiteY990" fmla="*/ 641251 h 2921916"/>
              <a:gd name="connsiteX991" fmla="*/ 48387 w 6420707"/>
              <a:gd name="connsiteY991" fmla="*/ 654109 h 2921916"/>
              <a:gd name="connsiteX992" fmla="*/ 49054 w 6420707"/>
              <a:gd name="connsiteY992" fmla="*/ 659253 h 2921916"/>
              <a:gd name="connsiteX993" fmla="*/ 45911 w 6420707"/>
              <a:gd name="connsiteY993" fmla="*/ 660301 h 2921916"/>
              <a:gd name="connsiteX994" fmla="*/ 29147 w 6420707"/>
              <a:gd name="connsiteY994" fmla="*/ 651823 h 2921916"/>
              <a:gd name="connsiteX995" fmla="*/ 41815 w 6420707"/>
              <a:gd name="connsiteY995" fmla="*/ 661634 h 2921916"/>
              <a:gd name="connsiteX996" fmla="*/ 20765 w 6420707"/>
              <a:gd name="connsiteY996" fmla="*/ 669445 h 2921916"/>
              <a:gd name="connsiteX997" fmla="*/ 0 w 6420707"/>
              <a:gd name="connsiteY997" fmla="*/ 679065 h 2921916"/>
              <a:gd name="connsiteX998" fmla="*/ 0 w 6420707"/>
              <a:gd name="connsiteY998" fmla="*/ 2141819 h 2921916"/>
              <a:gd name="connsiteX999" fmla="*/ 381 w 6420707"/>
              <a:gd name="connsiteY999" fmla="*/ 2141819 h 2921916"/>
              <a:gd name="connsiteX1000" fmla="*/ 381 w 6420707"/>
              <a:gd name="connsiteY1000" fmla="*/ 2921917 h 2921916"/>
              <a:gd name="connsiteX1001" fmla="*/ 481489 w 6420707"/>
              <a:gd name="connsiteY1001" fmla="*/ 2921917 h 2921916"/>
              <a:gd name="connsiteX1002" fmla="*/ 481489 w 6420707"/>
              <a:gd name="connsiteY1002" fmla="*/ 2921250 h 2921916"/>
              <a:gd name="connsiteX1003" fmla="*/ 4990910 w 6420707"/>
              <a:gd name="connsiteY1003" fmla="*/ 2921250 h 2921916"/>
              <a:gd name="connsiteX1004" fmla="*/ 5001768 w 6420707"/>
              <a:gd name="connsiteY1004" fmla="*/ 2913916 h 2921916"/>
              <a:gd name="connsiteX1005" fmla="*/ 5029677 w 6420707"/>
              <a:gd name="connsiteY1005" fmla="*/ 2891341 h 2921916"/>
              <a:gd name="connsiteX1006" fmla="*/ 5054823 w 6420707"/>
              <a:gd name="connsiteY1006" fmla="*/ 2880102 h 2921916"/>
              <a:gd name="connsiteX1007" fmla="*/ 5124164 w 6420707"/>
              <a:gd name="connsiteY1007" fmla="*/ 2815904 h 2921916"/>
              <a:gd name="connsiteX1008" fmla="*/ 5295043 w 6420707"/>
              <a:gd name="connsiteY1008" fmla="*/ 2644358 h 2921916"/>
              <a:gd name="connsiteX1009" fmla="*/ 5329523 w 6420707"/>
              <a:gd name="connsiteY1009" fmla="*/ 2607211 h 2921916"/>
              <a:gd name="connsiteX1010" fmla="*/ 5367623 w 6420707"/>
              <a:gd name="connsiteY1010" fmla="*/ 2584160 h 2921916"/>
              <a:gd name="connsiteX1011" fmla="*/ 5381244 w 6420707"/>
              <a:gd name="connsiteY1011" fmla="*/ 2565206 h 2921916"/>
              <a:gd name="connsiteX1012" fmla="*/ 5457825 w 6420707"/>
              <a:gd name="connsiteY1012" fmla="*/ 2529487 h 2921916"/>
              <a:gd name="connsiteX1013" fmla="*/ 5509451 w 6420707"/>
              <a:gd name="connsiteY1013" fmla="*/ 2500340 h 2921916"/>
              <a:gd name="connsiteX1014" fmla="*/ 5508212 w 6420707"/>
              <a:gd name="connsiteY1014" fmla="*/ 2504722 h 2921916"/>
              <a:gd name="connsiteX1015" fmla="*/ 5504593 w 6420707"/>
              <a:gd name="connsiteY1015" fmla="*/ 2542917 h 2921916"/>
              <a:gd name="connsiteX1016" fmla="*/ 5481923 w 6420707"/>
              <a:gd name="connsiteY1016" fmla="*/ 2576255 h 2921916"/>
              <a:gd name="connsiteX1017" fmla="*/ 5475733 w 6420707"/>
              <a:gd name="connsiteY1017" fmla="*/ 2598924 h 2921916"/>
              <a:gd name="connsiteX1018" fmla="*/ 5445157 w 6420707"/>
              <a:gd name="connsiteY1018" fmla="*/ 2648073 h 2921916"/>
              <a:gd name="connsiteX1019" fmla="*/ 5342001 w 6420707"/>
              <a:gd name="connsiteY1019" fmla="*/ 2770565 h 2921916"/>
              <a:gd name="connsiteX1020" fmla="*/ 5268182 w 6420707"/>
              <a:gd name="connsiteY1020" fmla="*/ 2841335 h 2921916"/>
              <a:gd name="connsiteX1021" fmla="*/ 5233035 w 6420707"/>
              <a:gd name="connsiteY1021" fmla="*/ 2880483 h 2921916"/>
              <a:gd name="connsiteX1022" fmla="*/ 5197888 w 6420707"/>
              <a:gd name="connsiteY1022" fmla="*/ 2919631 h 2921916"/>
              <a:gd name="connsiteX1023" fmla="*/ 5197221 w 6420707"/>
              <a:gd name="connsiteY1023" fmla="*/ 2921155 h 2921916"/>
              <a:gd name="connsiteX1024" fmla="*/ 5621084 w 6420707"/>
              <a:gd name="connsiteY1024" fmla="*/ 2921155 h 2921916"/>
              <a:gd name="connsiteX1025" fmla="*/ 5619369 w 6420707"/>
              <a:gd name="connsiteY1025" fmla="*/ 2917821 h 2921916"/>
              <a:gd name="connsiteX1026" fmla="*/ 5618036 w 6420707"/>
              <a:gd name="connsiteY1026" fmla="*/ 2914868 h 2921916"/>
              <a:gd name="connsiteX1027" fmla="*/ 5617845 w 6420707"/>
              <a:gd name="connsiteY1027" fmla="*/ 2914773 h 2921916"/>
              <a:gd name="connsiteX1028" fmla="*/ 5616988 w 6420707"/>
              <a:gd name="connsiteY1028" fmla="*/ 2912963 h 2921916"/>
              <a:gd name="connsiteX1029" fmla="*/ 5614797 w 6420707"/>
              <a:gd name="connsiteY1029" fmla="*/ 2906867 h 2921916"/>
              <a:gd name="connsiteX1030" fmla="*/ 5604605 w 6420707"/>
              <a:gd name="connsiteY1030" fmla="*/ 2890675 h 2921916"/>
              <a:gd name="connsiteX1031" fmla="*/ 5601177 w 6420707"/>
              <a:gd name="connsiteY1031" fmla="*/ 2886579 h 2921916"/>
              <a:gd name="connsiteX1032" fmla="*/ 5595366 w 6420707"/>
              <a:gd name="connsiteY1032" fmla="*/ 2875816 h 2921916"/>
              <a:gd name="connsiteX1033" fmla="*/ 5578507 w 6420707"/>
              <a:gd name="connsiteY1033" fmla="*/ 2860099 h 2921916"/>
              <a:gd name="connsiteX1034" fmla="*/ 5563267 w 6420707"/>
              <a:gd name="connsiteY1034" fmla="*/ 2858385 h 2921916"/>
              <a:gd name="connsiteX1035" fmla="*/ 5541455 w 6420707"/>
              <a:gd name="connsiteY1035" fmla="*/ 2858385 h 2921916"/>
              <a:gd name="connsiteX1036" fmla="*/ 5541455 w 6420707"/>
              <a:gd name="connsiteY1036" fmla="*/ 2858385 h 2921916"/>
              <a:gd name="connsiteX1037" fmla="*/ 5541550 w 6420707"/>
              <a:gd name="connsiteY1037" fmla="*/ 2857718 h 2921916"/>
              <a:gd name="connsiteX1038" fmla="*/ 5527834 w 6420707"/>
              <a:gd name="connsiteY1038" fmla="*/ 2854289 h 2921916"/>
              <a:gd name="connsiteX1039" fmla="*/ 5520976 w 6420707"/>
              <a:gd name="connsiteY1039" fmla="*/ 2855813 h 2921916"/>
              <a:gd name="connsiteX1040" fmla="*/ 5508022 w 6420707"/>
              <a:gd name="connsiteY1040" fmla="*/ 2853908 h 2921916"/>
              <a:gd name="connsiteX1041" fmla="*/ 5499545 w 6420707"/>
              <a:gd name="connsiteY1041" fmla="*/ 2850765 h 2921916"/>
              <a:gd name="connsiteX1042" fmla="*/ 5499450 w 6420707"/>
              <a:gd name="connsiteY1042" fmla="*/ 2852003 h 2921916"/>
              <a:gd name="connsiteX1043" fmla="*/ 5497449 w 6420707"/>
              <a:gd name="connsiteY1043" fmla="*/ 2851527 h 2921916"/>
              <a:gd name="connsiteX1044" fmla="*/ 5461635 w 6420707"/>
              <a:gd name="connsiteY1044" fmla="*/ 2844383 h 2921916"/>
              <a:gd name="connsiteX1045" fmla="*/ 5525357 w 6420707"/>
              <a:gd name="connsiteY1045" fmla="*/ 2735893 h 2921916"/>
              <a:gd name="connsiteX1046" fmla="*/ 5563362 w 6420707"/>
              <a:gd name="connsiteY1046" fmla="*/ 2683220 h 2921916"/>
              <a:gd name="connsiteX1047" fmla="*/ 5582984 w 6420707"/>
              <a:gd name="connsiteY1047" fmla="*/ 2646740 h 2921916"/>
              <a:gd name="connsiteX1048" fmla="*/ 5635752 w 6420707"/>
              <a:gd name="connsiteY1048" fmla="*/ 2616164 h 2921916"/>
              <a:gd name="connsiteX1049" fmla="*/ 5690902 w 6420707"/>
              <a:gd name="connsiteY1049" fmla="*/ 2590637 h 2921916"/>
              <a:gd name="connsiteX1050" fmla="*/ 5715667 w 6420707"/>
              <a:gd name="connsiteY1050" fmla="*/ 2568444 h 2921916"/>
              <a:gd name="connsiteX1051" fmla="*/ 5729859 w 6420707"/>
              <a:gd name="connsiteY1051" fmla="*/ 2562253 h 2921916"/>
              <a:gd name="connsiteX1052" fmla="*/ 5736432 w 6420707"/>
              <a:gd name="connsiteY1052" fmla="*/ 2821523 h 2921916"/>
              <a:gd name="connsiteX1053" fmla="*/ 5754720 w 6420707"/>
              <a:gd name="connsiteY1053" fmla="*/ 2920012 h 2921916"/>
              <a:gd name="connsiteX1054" fmla="*/ 5755005 w 6420707"/>
              <a:gd name="connsiteY1054" fmla="*/ 2921250 h 2921916"/>
              <a:gd name="connsiteX1055" fmla="*/ 6077427 w 6420707"/>
              <a:gd name="connsiteY1055" fmla="*/ 2921250 h 2921916"/>
              <a:gd name="connsiteX1056" fmla="*/ 6138863 w 6420707"/>
              <a:gd name="connsiteY1056" fmla="*/ 2813427 h 2921916"/>
              <a:gd name="connsiteX1057" fmla="*/ 6203251 w 6420707"/>
              <a:gd name="connsiteY1057" fmla="*/ 2713986 h 2921916"/>
              <a:gd name="connsiteX1058" fmla="*/ 6263640 w 6420707"/>
              <a:gd name="connsiteY1058" fmla="*/ 2670647 h 2921916"/>
              <a:gd name="connsiteX1059" fmla="*/ 6315932 w 6420707"/>
              <a:gd name="connsiteY1059" fmla="*/ 2621498 h 2921916"/>
              <a:gd name="connsiteX1060" fmla="*/ 6370987 w 6420707"/>
              <a:gd name="connsiteY1060" fmla="*/ 2575683 h 2921916"/>
              <a:gd name="connsiteX1061" fmla="*/ 6420707 w 6420707"/>
              <a:gd name="connsiteY1061" fmla="*/ 2527487 h 2921916"/>
              <a:gd name="connsiteX1062" fmla="*/ 6369273 w 6420707"/>
              <a:gd name="connsiteY1062" fmla="*/ 2542060 h 2921916"/>
              <a:gd name="connsiteX1063" fmla="*/ 3614833 w 6420707"/>
              <a:gd name="connsiteY1063" fmla="*/ 1353054 h 2921916"/>
              <a:gd name="connsiteX1064" fmla="*/ 3605594 w 6420707"/>
              <a:gd name="connsiteY1064" fmla="*/ 1387630 h 2921916"/>
              <a:gd name="connsiteX1065" fmla="*/ 3614833 w 6420707"/>
              <a:gd name="connsiteY1065" fmla="*/ 1353054 h 2921916"/>
              <a:gd name="connsiteX1066" fmla="*/ 2392966 w 6420707"/>
              <a:gd name="connsiteY1066" fmla="*/ 1466020 h 2921916"/>
              <a:gd name="connsiteX1067" fmla="*/ 2390108 w 6420707"/>
              <a:gd name="connsiteY1067" fmla="*/ 1435445 h 2921916"/>
              <a:gd name="connsiteX1068" fmla="*/ 2392966 w 6420707"/>
              <a:gd name="connsiteY1068" fmla="*/ 1466020 h 2921916"/>
              <a:gd name="connsiteX1069" fmla="*/ 2206466 w 6420707"/>
              <a:gd name="connsiteY1069" fmla="*/ 1725767 h 2921916"/>
              <a:gd name="connsiteX1070" fmla="*/ 2207705 w 6420707"/>
              <a:gd name="connsiteY1070" fmla="*/ 1728625 h 2921916"/>
              <a:gd name="connsiteX1071" fmla="*/ 2205609 w 6420707"/>
              <a:gd name="connsiteY1071" fmla="*/ 1726434 h 2921916"/>
              <a:gd name="connsiteX1072" fmla="*/ 2206466 w 6420707"/>
              <a:gd name="connsiteY1072" fmla="*/ 1725767 h 2921916"/>
              <a:gd name="connsiteX1073" fmla="*/ 2148745 w 6420707"/>
              <a:gd name="connsiteY1073" fmla="*/ 1002820 h 2921916"/>
              <a:gd name="connsiteX1074" fmla="*/ 2132457 w 6420707"/>
              <a:gd name="connsiteY1074" fmla="*/ 1028728 h 2921916"/>
              <a:gd name="connsiteX1075" fmla="*/ 2148745 w 6420707"/>
              <a:gd name="connsiteY1075" fmla="*/ 1002820 h 2921916"/>
              <a:gd name="connsiteX1076" fmla="*/ 413195 w 6420707"/>
              <a:gd name="connsiteY1076" fmla="*/ 51177 h 2921916"/>
              <a:gd name="connsiteX1077" fmla="*/ 393573 w 6420707"/>
              <a:gd name="connsiteY1077" fmla="*/ 82324 h 2921916"/>
              <a:gd name="connsiteX1078" fmla="*/ 413195 w 6420707"/>
              <a:gd name="connsiteY1078" fmla="*/ 51177 h 2921916"/>
              <a:gd name="connsiteX1079" fmla="*/ 260699 w 6420707"/>
              <a:gd name="connsiteY1079" fmla="*/ 1475164 h 2921916"/>
              <a:gd name="connsiteX1080" fmla="*/ 342710 w 6420707"/>
              <a:gd name="connsiteY1080" fmla="*/ 1394107 h 2921916"/>
              <a:gd name="connsiteX1081" fmla="*/ 391287 w 6420707"/>
              <a:gd name="connsiteY1081" fmla="*/ 1354387 h 2921916"/>
              <a:gd name="connsiteX1082" fmla="*/ 403003 w 6420707"/>
              <a:gd name="connsiteY1082" fmla="*/ 1428873 h 2921916"/>
              <a:gd name="connsiteX1083" fmla="*/ 385858 w 6420707"/>
              <a:gd name="connsiteY1083" fmla="*/ 1441160 h 2921916"/>
              <a:gd name="connsiteX1084" fmla="*/ 367665 w 6420707"/>
              <a:gd name="connsiteY1084" fmla="*/ 1475926 h 2921916"/>
              <a:gd name="connsiteX1085" fmla="*/ 376428 w 6420707"/>
              <a:gd name="connsiteY1085" fmla="*/ 1522694 h 2921916"/>
              <a:gd name="connsiteX1086" fmla="*/ 391859 w 6420707"/>
              <a:gd name="connsiteY1086" fmla="*/ 1562699 h 2921916"/>
              <a:gd name="connsiteX1087" fmla="*/ 248984 w 6420707"/>
              <a:gd name="connsiteY1087" fmla="*/ 1497834 h 2921916"/>
              <a:gd name="connsiteX1088" fmla="*/ 260699 w 6420707"/>
              <a:gd name="connsiteY1088" fmla="*/ 1475164 h 2921916"/>
              <a:gd name="connsiteX1089" fmla="*/ 81820 w 6420707"/>
              <a:gd name="connsiteY1089" fmla="*/ 860516 h 2921916"/>
              <a:gd name="connsiteX1090" fmla="*/ 81820 w 6420707"/>
              <a:gd name="connsiteY1090" fmla="*/ 860516 h 2921916"/>
              <a:gd name="connsiteX1091" fmla="*/ 85344 w 6420707"/>
              <a:gd name="connsiteY1091" fmla="*/ 856611 h 2921916"/>
              <a:gd name="connsiteX1092" fmla="*/ 87440 w 6420707"/>
              <a:gd name="connsiteY1092" fmla="*/ 854325 h 2921916"/>
              <a:gd name="connsiteX1093" fmla="*/ 90107 w 6420707"/>
              <a:gd name="connsiteY1093" fmla="*/ 854230 h 2921916"/>
              <a:gd name="connsiteX1094" fmla="*/ 90392 w 6420707"/>
              <a:gd name="connsiteY1094" fmla="*/ 862135 h 2921916"/>
              <a:gd name="connsiteX1095" fmla="*/ 78486 w 6420707"/>
              <a:gd name="connsiteY1095" fmla="*/ 865660 h 2921916"/>
              <a:gd name="connsiteX1096" fmla="*/ 81820 w 6420707"/>
              <a:gd name="connsiteY1096" fmla="*/ 860516 h 2921916"/>
              <a:gd name="connsiteX1097" fmla="*/ 54769 w 6420707"/>
              <a:gd name="connsiteY1097" fmla="*/ 657253 h 2921916"/>
              <a:gd name="connsiteX1098" fmla="*/ 52959 w 6420707"/>
              <a:gd name="connsiteY1098" fmla="*/ 657824 h 2921916"/>
              <a:gd name="connsiteX1099" fmla="*/ 52292 w 6420707"/>
              <a:gd name="connsiteY1099" fmla="*/ 655919 h 2921916"/>
              <a:gd name="connsiteX1100" fmla="*/ 54769 w 6420707"/>
              <a:gd name="connsiteY1100" fmla="*/ 657253 h 2921916"/>
              <a:gd name="connsiteX1101" fmla="*/ 649224 w 6420707"/>
              <a:gd name="connsiteY1101" fmla="*/ 1143599 h 2921916"/>
              <a:gd name="connsiteX1102" fmla="*/ 622935 w 6420707"/>
              <a:gd name="connsiteY1102" fmla="*/ 1176746 h 2921916"/>
              <a:gd name="connsiteX1103" fmla="*/ 622078 w 6420707"/>
              <a:gd name="connsiteY1103" fmla="*/ 1215799 h 2921916"/>
              <a:gd name="connsiteX1104" fmla="*/ 641318 w 6420707"/>
              <a:gd name="connsiteY1104" fmla="*/ 1239611 h 2921916"/>
              <a:gd name="connsiteX1105" fmla="*/ 631317 w 6420707"/>
              <a:gd name="connsiteY1105" fmla="*/ 1340290 h 2921916"/>
              <a:gd name="connsiteX1106" fmla="*/ 619792 w 6420707"/>
              <a:gd name="connsiteY1106" fmla="*/ 1320097 h 2921916"/>
              <a:gd name="connsiteX1107" fmla="*/ 617982 w 6420707"/>
              <a:gd name="connsiteY1107" fmla="*/ 1311715 h 2921916"/>
              <a:gd name="connsiteX1108" fmla="*/ 604361 w 6420707"/>
              <a:gd name="connsiteY1108" fmla="*/ 1296190 h 2921916"/>
              <a:gd name="connsiteX1109" fmla="*/ 582073 w 6420707"/>
              <a:gd name="connsiteY1109" fmla="*/ 1254185 h 2921916"/>
              <a:gd name="connsiteX1110" fmla="*/ 547592 w 6420707"/>
              <a:gd name="connsiteY1110" fmla="*/ 1220847 h 2921916"/>
              <a:gd name="connsiteX1111" fmla="*/ 615696 w 6420707"/>
              <a:gd name="connsiteY1111" fmla="*/ 1158268 h 2921916"/>
              <a:gd name="connsiteX1112" fmla="*/ 630460 w 6420707"/>
              <a:gd name="connsiteY1112" fmla="*/ 1142266 h 2921916"/>
              <a:gd name="connsiteX1113" fmla="*/ 623221 w 6420707"/>
              <a:gd name="connsiteY1113" fmla="*/ 1113881 h 2921916"/>
              <a:gd name="connsiteX1114" fmla="*/ 659797 w 6420707"/>
              <a:gd name="connsiteY1114" fmla="*/ 1093021 h 2921916"/>
              <a:gd name="connsiteX1115" fmla="*/ 649224 w 6420707"/>
              <a:gd name="connsiteY1115" fmla="*/ 1143599 h 2921916"/>
              <a:gd name="connsiteX1116" fmla="*/ 963073 w 6420707"/>
              <a:gd name="connsiteY1116" fmla="*/ 1081210 h 2921916"/>
              <a:gd name="connsiteX1117" fmla="*/ 940784 w 6420707"/>
              <a:gd name="connsiteY1117" fmla="*/ 1089211 h 2921916"/>
              <a:gd name="connsiteX1118" fmla="*/ 927164 w 6420707"/>
              <a:gd name="connsiteY1118" fmla="*/ 1111690 h 2921916"/>
              <a:gd name="connsiteX1119" fmla="*/ 913352 w 6420707"/>
              <a:gd name="connsiteY1119" fmla="*/ 1159696 h 2921916"/>
              <a:gd name="connsiteX1120" fmla="*/ 910400 w 6420707"/>
              <a:gd name="connsiteY1120" fmla="*/ 1183985 h 2921916"/>
              <a:gd name="connsiteX1121" fmla="*/ 907256 w 6420707"/>
              <a:gd name="connsiteY1121" fmla="*/ 1186652 h 2921916"/>
              <a:gd name="connsiteX1122" fmla="*/ 898398 w 6420707"/>
              <a:gd name="connsiteY1122" fmla="*/ 1210465 h 2921916"/>
              <a:gd name="connsiteX1123" fmla="*/ 888873 w 6420707"/>
              <a:gd name="connsiteY1123" fmla="*/ 1254851 h 2921916"/>
              <a:gd name="connsiteX1124" fmla="*/ 884301 w 6420707"/>
              <a:gd name="connsiteY1124" fmla="*/ 1262376 h 2921916"/>
              <a:gd name="connsiteX1125" fmla="*/ 883158 w 6420707"/>
              <a:gd name="connsiteY1125" fmla="*/ 1276092 h 2921916"/>
              <a:gd name="connsiteX1126" fmla="*/ 875252 w 6420707"/>
              <a:gd name="connsiteY1126" fmla="*/ 1288189 h 2921916"/>
              <a:gd name="connsiteX1127" fmla="*/ 868299 w 6420707"/>
              <a:gd name="connsiteY1127" fmla="*/ 1324955 h 2921916"/>
              <a:gd name="connsiteX1128" fmla="*/ 867823 w 6420707"/>
              <a:gd name="connsiteY1128" fmla="*/ 1330765 h 2921916"/>
              <a:gd name="connsiteX1129" fmla="*/ 867823 w 6420707"/>
              <a:gd name="connsiteY1129" fmla="*/ 1331813 h 2921916"/>
              <a:gd name="connsiteX1130" fmla="*/ 830961 w 6420707"/>
              <a:gd name="connsiteY1130" fmla="*/ 1343148 h 2921916"/>
              <a:gd name="connsiteX1131" fmla="*/ 807339 w 6420707"/>
              <a:gd name="connsiteY1131" fmla="*/ 1367532 h 2921916"/>
              <a:gd name="connsiteX1132" fmla="*/ 806863 w 6420707"/>
              <a:gd name="connsiteY1132" fmla="*/ 1342672 h 2921916"/>
              <a:gd name="connsiteX1133" fmla="*/ 829628 w 6420707"/>
              <a:gd name="connsiteY1133" fmla="*/ 1317335 h 2921916"/>
              <a:gd name="connsiteX1134" fmla="*/ 839343 w 6420707"/>
              <a:gd name="connsiteY1134" fmla="*/ 1291713 h 2921916"/>
              <a:gd name="connsiteX1135" fmla="*/ 856774 w 6420707"/>
              <a:gd name="connsiteY1135" fmla="*/ 1265805 h 2921916"/>
              <a:gd name="connsiteX1136" fmla="*/ 861441 w 6420707"/>
              <a:gd name="connsiteY1136" fmla="*/ 1247231 h 2921916"/>
              <a:gd name="connsiteX1137" fmla="*/ 868775 w 6420707"/>
              <a:gd name="connsiteY1137" fmla="*/ 1197892 h 2921916"/>
              <a:gd name="connsiteX1138" fmla="*/ 854774 w 6420707"/>
              <a:gd name="connsiteY1138" fmla="*/ 1050635 h 2921916"/>
              <a:gd name="connsiteX1139" fmla="*/ 809625 w 6420707"/>
              <a:gd name="connsiteY1139" fmla="*/ 1017012 h 2921916"/>
              <a:gd name="connsiteX1140" fmla="*/ 825341 w 6420707"/>
              <a:gd name="connsiteY1140" fmla="*/ 1006534 h 2921916"/>
              <a:gd name="connsiteX1141" fmla="*/ 853154 w 6420707"/>
              <a:gd name="connsiteY1141" fmla="*/ 983960 h 2921916"/>
              <a:gd name="connsiteX1142" fmla="*/ 878396 w 6420707"/>
              <a:gd name="connsiteY1142" fmla="*/ 972721 h 2921916"/>
              <a:gd name="connsiteX1143" fmla="*/ 947738 w 6420707"/>
              <a:gd name="connsiteY1143" fmla="*/ 908617 h 2921916"/>
              <a:gd name="connsiteX1144" fmla="*/ 1005459 w 6420707"/>
              <a:gd name="connsiteY1144" fmla="*/ 850801 h 2921916"/>
              <a:gd name="connsiteX1145" fmla="*/ 1015175 w 6420707"/>
              <a:gd name="connsiteY1145" fmla="*/ 866231 h 2921916"/>
              <a:gd name="connsiteX1146" fmla="*/ 1016508 w 6420707"/>
              <a:gd name="connsiteY1146" fmla="*/ 874232 h 2921916"/>
              <a:gd name="connsiteX1147" fmla="*/ 1022794 w 6420707"/>
              <a:gd name="connsiteY1147" fmla="*/ 881662 h 2921916"/>
              <a:gd name="connsiteX1148" fmla="*/ 1022794 w 6420707"/>
              <a:gd name="connsiteY1148" fmla="*/ 905284 h 2921916"/>
              <a:gd name="connsiteX1149" fmla="*/ 1008698 w 6420707"/>
              <a:gd name="connsiteY1149" fmla="*/ 933573 h 2921916"/>
              <a:gd name="connsiteX1150" fmla="*/ 1002983 w 6420707"/>
              <a:gd name="connsiteY1150" fmla="*/ 991104 h 2921916"/>
              <a:gd name="connsiteX1151" fmla="*/ 973741 w 6420707"/>
              <a:gd name="connsiteY1151" fmla="*/ 1059493 h 2921916"/>
              <a:gd name="connsiteX1152" fmla="*/ 963073 w 6420707"/>
              <a:gd name="connsiteY1152" fmla="*/ 1081210 h 2921916"/>
              <a:gd name="connsiteX1153" fmla="*/ 1232154 w 6420707"/>
              <a:gd name="connsiteY1153" fmla="*/ 1522885 h 2921916"/>
              <a:gd name="connsiteX1154" fmla="*/ 1231678 w 6420707"/>
              <a:gd name="connsiteY1154" fmla="*/ 1536124 h 2921916"/>
              <a:gd name="connsiteX1155" fmla="*/ 1178814 w 6420707"/>
              <a:gd name="connsiteY1155" fmla="*/ 1491071 h 2921916"/>
              <a:gd name="connsiteX1156" fmla="*/ 1228154 w 6420707"/>
              <a:gd name="connsiteY1156" fmla="*/ 1481451 h 2921916"/>
              <a:gd name="connsiteX1157" fmla="*/ 1189863 w 6420707"/>
              <a:gd name="connsiteY1157" fmla="*/ 1462020 h 2921916"/>
              <a:gd name="connsiteX1158" fmla="*/ 1250347 w 6420707"/>
              <a:gd name="connsiteY1158" fmla="*/ 1414204 h 2921916"/>
              <a:gd name="connsiteX1159" fmla="*/ 1247394 w 6420707"/>
              <a:gd name="connsiteY1159" fmla="*/ 1426492 h 2921916"/>
              <a:gd name="connsiteX1160" fmla="*/ 1246156 w 6420707"/>
              <a:gd name="connsiteY1160" fmla="*/ 1462496 h 2921916"/>
              <a:gd name="connsiteX1161" fmla="*/ 1249394 w 6420707"/>
              <a:gd name="connsiteY1161" fmla="*/ 1495739 h 2921916"/>
              <a:gd name="connsiteX1162" fmla="*/ 1252633 w 6420707"/>
              <a:gd name="connsiteY1162" fmla="*/ 1504216 h 2921916"/>
              <a:gd name="connsiteX1163" fmla="*/ 1253204 w 6420707"/>
              <a:gd name="connsiteY1163" fmla="*/ 1509264 h 2921916"/>
              <a:gd name="connsiteX1164" fmla="*/ 1244537 w 6420707"/>
              <a:gd name="connsiteY1164" fmla="*/ 1509073 h 2921916"/>
              <a:gd name="connsiteX1165" fmla="*/ 1232154 w 6420707"/>
              <a:gd name="connsiteY1165" fmla="*/ 1522885 h 2921916"/>
              <a:gd name="connsiteX1166" fmla="*/ 1254252 w 6420707"/>
              <a:gd name="connsiteY1166" fmla="*/ 1529552 h 2921916"/>
              <a:gd name="connsiteX1167" fmla="*/ 1253871 w 6420707"/>
              <a:gd name="connsiteY1167" fmla="*/ 1534124 h 2921916"/>
              <a:gd name="connsiteX1168" fmla="*/ 1253204 w 6420707"/>
              <a:gd name="connsiteY1168" fmla="*/ 1535934 h 2921916"/>
              <a:gd name="connsiteX1169" fmla="*/ 1242536 w 6420707"/>
              <a:gd name="connsiteY1169" fmla="*/ 1535839 h 2921916"/>
              <a:gd name="connsiteX1170" fmla="*/ 1246632 w 6420707"/>
              <a:gd name="connsiteY1170" fmla="*/ 1514789 h 2921916"/>
              <a:gd name="connsiteX1171" fmla="*/ 1253776 w 6420707"/>
              <a:gd name="connsiteY1171" fmla="*/ 1514884 h 2921916"/>
              <a:gd name="connsiteX1172" fmla="*/ 1254824 w 6420707"/>
              <a:gd name="connsiteY1172" fmla="*/ 1524885 h 2921916"/>
              <a:gd name="connsiteX1173" fmla="*/ 1250442 w 6420707"/>
              <a:gd name="connsiteY1173" fmla="*/ 1524599 h 2921916"/>
              <a:gd name="connsiteX1174" fmla="*/ 1254824 w 6420707"/>
              <a:gd name="connsiteY1174" fmla="*/ 1525837 h 2921916"/>
              <a:gd name="connsiteX1175" fmla="*/ 1254252 w 6420707"/>
              <a:gd name="connsiteY1175" fmla="*/ 1529552 h 2921916"/>
              <a:gd name="connsiteX1176" fmla="*/ 1362837 w 6420707"/>
              <a:gd name="connsiteY1176" fmla="*/ 1285903 h 2921916"/>
              <a:gd name="connsiteX1177" fmla="*/ 1365790 w 6420707"/>
              <a:gd name="connsiteY1177" fmla="*/ 1278759 h 2921916"/>
              <a:gd name="connsiteX1178" fmla="*/ 1368076 w 6420707"/>
              <a:gd name="connsiteY1178" fmla="*/ 1273425 h 2921916"/>
              <a:gd name="connsiteX1179" fmla="*/ 1375791 w 6420707"/>
              <a:gd name="connsiteY1179" fmla="*/ 1298476 h 2921916"/>
              <a:gd name="connsiteX1180" fmla="*/ 1362837 w 6420707"/>
              <a:gd name="connsiteY1180" fmla="*/ 1285903 h 2921916"/>
              <a:gd name="connsiteX1181" fmla="*/ 1487995 w 6420707"/>
              <a:gd name="connsiteY1181" fmla="*/ 1688524 h 2921916"/>
              <a:gd name="connsiteX1182" fmla="*/ 1471232 w 6420707"/>
              <a:gd name="connsiteY1182" fmla="*/ 1685191 h 2921916"/>
              <a:gd name="connsiteX1183" fmla="*/ 1459802 w 6420707"/>
              <a:gd name="connsiteY1183" fmla="*/ 1660426 h 2921916"/>
              <a:gd name="connsiteX1184" fmla="*/ 1459802 w 6420707"/>
              <a:gd name="connsiteY1184" fmla="*/ 1659759 h 2921916"/>
              <a:gd name="connsiteX1185" fmla="*/ 1461516 w 6420707"/>
              <a:gd name="connsiteY1185" fmla="*/ 1661759 h 2921916"/>
              <a:gd name="connsiteX1186" fmla="*/ 1463326 w 6420707"/>
              <a:gd name="connsiteY1186" fmla="*/ 1663474 h 2921916"/>
              <a:gd name="connsiteX1187" fmla="*/ 1461992 w 6420707"/>
              <a:gd name="connsiteY1187" fmla="*/ 1661283 h 2921916"/>
              <a:gd name="connsiteX1188" fmla="*/ 1459897 w 6420707"/>
              <a:gd name="connsiteY1188" fmla="*/ 1657473 h 2921916"/>
              <a:gd name="connsiteX1189" fmla="*/ 1459897 w 6420707"/>
              <a:gd name="connsiteY1189" fmla="*/ 1655377 h 2921916"/>
              <a:gd name="connsiteX1190" fmla="*/ 1460373 w 6420707"/>
              <a:gd name="connsiteY1190" fmla="*/ 1656139 h 2921916"/>
              <a:gd name="connsiteX1191" fmla="*/ 1463707 w 6420707"/>
              <a:gd name="connsiteY1191" fmla="*/ 1660711 h 2921916"/>
              <a:gd name="connsiteX1192" fmla="*/ 1461992 w 6420707"/>
              <a:gd name="connsiteY1192" fmla="*/ 1657949 h 2921916"/>
              <a:gd name="connsiteX1193" fmla="*/ 1461421 w 6420707"/>
              <a:gd name="connsiteY1193" fmla="*/ 1656901 h 2921916"/>
              <a:gd name="connsiteX1194" fmla="*/ 1464183 w 6420707"/>
              <a:gd name="connsiteY1194" fmla="*/ 1659473 h 2921916"/>
              <a:gd name="connsiteX1195" fmla="*/ 1470470 w 6420707"/>
              <a:gd name="connsiteY1195" fmla="*/ 1664045 h 2921916"/>
              <a:gd name="connsiteX1196" fmla="*/ 1472851 w 6420707"/>
              <a:gd name="connsiteY1196" fmla="*/ 1665188 h 2921916"/>
              <a:gd name="connsiteX1197" fmla="*/ 1470946 w 6420707"/>
              <a:gd name="connsiteY1197" fmla="*/ 1663378 h 2921916"/>
              <a:gd name="connsiteX1198" fmla="*/ 1469041 w 6420707"/>
              <a:gd name="connsiteY1198" fmla="*/ 1661378 h 2921916"/>
              <a:gd name="connsiteX1199" fmla="*/ 1475232 w 6420707"/>
              <a:gd name="connsiteY1199" fmla="*/ 1664712 h 2921916"/>
              <a:gd name="connsiteX1200" fmla="*/ 1477518 w 6420707"/>
              <a:gd name="connsiteY1200" fmla="*/ 1665379 h 2921916"/>
              <a:gd name="connsiteX1201" fmla="*/ 1475518 w 6420707"/>
              <a:gd name="connsiteY1201" fmla="*/ 1664140 h 2921916"/>
              <a:gd name="connsiteX1202" fmla="*/ 1470279 w 6420707"/>
              <a:gd name="connsiteY1202" fmla="*/ 1659378 h 2921916"/>
              <a:gd name="connsiteX1203" fmla="*/ 1465517 w 6420707"/>
              <a:gd name="connsiteY1203" fmla="*/ 1652615 h 2921916"/>
              <a:gd name="connsiteX1204" fmla="*/ 1466755 w 6420707"/>
              <a:gd name="connsiteY1204" fmla="*/ 1653758 h 2921916"/>
              <a:gd name="connsiteX1205" fmla="*/ 1471613 w 6420707"/>
              <a:gd name="connsiteY1205" fmla="*/ 1657378 h 2921916"/>
              <a:gd name="connsiteX1206" fmla="*/ 1473232 w 6420707"/>
              <a:gd name="connsiteY1206" fmla="*/ 1658330 h 2921916"/>
              <a:gd name="connsiteX1207" fmla="*/ 1471898 w 6420707"/>
              <a:gd name="connsiteY1207" fmla="*/ 1656997 h 2921916"/>
              <a:gd name="connsiteX1208" fmla="*/ 1468184 w 6420707"/>
              <a:gd name="connsiteY1208" fmla="*/ 1652425 h 2921916"/>
              <a:gd name="connsiteX1209" fmla="*/ 1464564 w 6420707"/>
              <a:gd name="connsiteY1209" fmla="*/ 1646614 h 2921916"/>
              <a:gd name="connsiteX1210" fmla="*/ 1465517 w 6420707"/>
              <a:gd name="connsiteY1210" fmla="*/ 1647662 h 2921916"/>
              <a:gd name="connsiteX1211" fmla="*/ 1464659 w 6420707"/>
              <a:gd name="connsiteY1211" fmla="*/ 1646138 h 2921916"/>
              <a:gd name="connsiteX1212" fmla="*/ 1463040 w 6420707"/>
              <a:gd name="connsiteY1212" fmla="*/ 1642042 h 2921916"/>
              <a:gd name="connsiteX1213" fmla="*/ 1464278 w 6420707"/>
              <a:gd name="connsiteY1213" fmla="*/ 1643281 h 2921916"/>
              <a:gd name="connsiteX1214" fmla="*/ 1465898 w 6420707"/>
              <a:gd name="connsiteY1214" fmla="*/ 1645852 h 2921916"/>
              <a:gd name="connsiteX1215" fmla="*/ 1464945 w 6420707"/>
              <a:gd name="connsiteY1215" fmla="*/ 1643947 h 2921916"/>
              <a:gd name="connsiteX1216" fmla="*/ 1464945 w 6420707"/>
              <a:gd name="connsiteY1216" fmla="*/ 1643852 h 2921916"/>
              <a:gd name="connsiteX1217" fmla="*/ 1469041 w 6420707"/>
              <a:gd name="connsiteY1217" fmla="*/ 1647472 h 2921916"/>
              <a:gd name="connsiteX1218" fmla="*/ 1473613 w 6420707"/>
              <a:gd name="connsiteY1218" fmla="*/ 1650615 h 2921916"/>
              <a:gd name="connsiteX1219" fmla="*/ 1475137 w 6420707"/>
              <a:gd name="connsiteY1219" fmla="*/ 1651377 h 2921916"/>
              <a:gd name="connsiteX1220" fmla="*/ 1473994 w 6420707"/>
              <a:gd name="connsiteY1220" fmla="*/ 1650234 h 2921916"/>
              <a:gd name="connsiteX1221" fmla="*/ 1471898 w 6420707"/>
              <a:gd name="connsiteY1221" fmla="*/ 1648043 h 2921916"/>
              <a:gd name="connsiteX1222" fmla="*/ 1473327 w 6420707"/>
              <a:gd name="connsiteY1222" fmla="*/ 1648710 h 2921916"/>
              <a:gd name="connsiteX1223" fmla="*/ 1474756 w 6420707"/>
              <a:gd name="connsiteY1223" fmla="*/ 1649377 h 2921916"/>
              <a:gd name="connsiteX1224" fmla="*/ 1473518 w 6420707"/>
              <a:gd name="connsiteY1224" fmla="*/ 1648329 h 2921916"/>
              <a:gd name="connsiteX1225" fmla="*/ 1470184 w 6420707"/>
              <a:gd name="connsiteY1225" fmla="*/ 1645090 h 2921916"/>
              <a:gd name="connsiteX1226" fmla="*/ 1467707 w 6420707"/>
              <a:gd name="connsiteY1226" fmla="*/ 1640709 h 2921916"/>
              <a:gd name="connsiteX1227" fmla="*/ 1468374 w 6420707"/>
              <a:gd name="connsiteY1227" fmla="*/ 1641471 h 2921916"/>
              <a:gd name="connsiteX1228" fmla="*/ 1471136 w 6420707"/>
              <a:gd name="connsiteY1228" fmla="*/ 1643852 h 2921916"/>
              <a:gd name="connsiteX1229" fmla="*/ 1472184 w 6420707"/>
              <a:gd name="connsiteY1229" fmla="*/ 1644424 h 2921916"/>
              <a:gd name="connsiteX1230" fmla="*/ 1471327 w 6420707"/>
              <a:gd name="connsiteY1230" fmla="*/ 1643566 h 2921916"/>
              <a:gd name="connsiteX1231" fmla="*/ 1469327 w 6420707"/>
              <a:gd name="connsiteY1231" fmla="*/ 1640709 h 2921916"/>
              <a:gd name="connsiteX1232" fmla="*/ 1467231 w 6420707"/>
              <a:gd name="connsiteY1232" fmla="*/ 1632708 h 2921916"/>
              <a:gd name="connsiteX1233" fmla="*/ 1470470 w 6420707"/>
              <a:gd name="connsiteY1233" fmla="*/ 1637947 h 2921916"/>
              <a:gd name="connsiteX1234" fmla="*/ 1471708 w 6420707"/>
              <a:gd name="connsiteY1234" fmla="*/ 1638994 h 2921916"/>
              <a:gd name="connsiteX1235" fmla="*/ 1477804 w 6420707"/>
              <a:gd name="connsiteY1235" fmla="*/ 1652996 h 2921916"/>
              <a:gd name="connsiteX1236" fmla="*/ 1496854 w 6420707"/>
              <a:gd name="connsiteY1236" fmla="*/ 1696144 h 2921916"/>
              <a:gd name="connsiteX1237" fmla="*/ 1487995 w 6420707"/>
              <a:gd name="connsiteY1237" fmla="*/ 1688524 h 2921916"/>
              <a:gd name="connsiteX1238" fmla="*/ 1670399 w 6420707"/>
              <a:gd name="connsiteY1238" fmla="*/ 2099909 h 2921916"/>
              <a:gd name="connsiteX1239" fmla="*/ 1659160 w 6420707"/>
              <a:gd name="connsiteY1239" fmla="*/ 2093051 h 2921916"/>
              <a:gd name="connsiteX1240" fmla="*/ 1627727 w 6420707"/>
              <a:gd name="connsiteY1240" fmla="*/ 2081621 h 2921916"/>
              <a:gd name="connsiteX1241" fmla="*/ 1608201 w 6420707"/>
              <a:gd name="connsiteY1241" fmla="*/ 2080002 h 2921916"/>
              <a:gd name="connsiteX1242" fmla="*/ 1600010 w 6420707"/>
              <a:gd name="connsiteY1242" fmla="*/ 2072477 h 2921916"/>
              <a:gd name="connsiteX1243" fmla="*/ 1608677 w 6420707"/>
              <a:gd name="connsiteY1243" fmla="*/ 2057047 h 2921916"/>
              <a:gd name="connsiteX1244" fmla="*/ 1645539 w 6420707"/>
              <a:gd name="connsiteY1244" fmla="*/ 1988371 h 2921916"/>
              <a:gd name="connsiteX1245" fmla="*/ 1660493 w 6420707"/>
              <a:gd name="connsiteY1245" fmla="*/ 2013232 h 2921916"/>
              <a:gd name="connsiteX1246" fmla="*/ 1678019 w 6420707"/>
              <a:gd name="connsiteY1246" fmla="*/ 2071715 h 2921916"/>
              <a:gd name="connsiteX1247" fmla="*/ 1687544 w 6420707"/>
              <a:gd name="connsiteY1247" fmla="*/ 2103053 h 2921916"/>
              <a:gd name="connsiteX1248" fmla="*/ 1670399 w 6420707"/>
              <a:gd name="connsiteY1248" fmla="*/ 2099909 h 2921916"/>
              <a:gd name="connsiteX1249" fmla="*/ 1955578 w 6420707"/>
              <a:gd name="connsiteY1249" fmla="*/ 2057142 h 2921916"/>
              <a:gd name="connsiteX1250" fmla="*/ 1938242 w 6420707"/>
              <a:gd name="connsiteY1250" fmla="*/ 2053237 h 2921916"/>
              <a:gd name="connsiteX1251" fmla="*/ 1959864 w 6420707"/>
              <a:gd name="connsiteY1251" fmla="*/ 2007993 h 2921916"/>
              <a:gd name="connsiteX1252" fmla="*/ 1955578 w 6420707"/>
              <a:gd name="connsiteY1252" fmla="*/ 2057142 h 2921916"/>
              <a:gd name="connsiteX1253" fmla="*/ 2692051 w 6420707"/>
              <a:gd name="connsiteY1253" fmla="*/ 2100290 h 2921916"/>
              <a:gd name="connsiteX1254" fmla="*/ 2704243 w 6420707"/>
              <a:gd name="connsiteY1254" fmla="*/ 2122579 h 2921916"/>
              <a:gd name="connsiteX1255" fmla="*/ 2710339 w 6420707"/>
              <a:gd name="connsiteY1255" fmla="*/ 2129056 h 2921916"/>
              <a:gd name="connsiteX1256" fmla="*/ 2688431 w 6420707"/>
              <a:gd name="connsiteY1256" fmla="*/ 2103529 h 2921916"/>
              <a:gd name="connsiteX1257" fmla="*/ 2692051 w 6420707"/>
              <a:gd name="connsiteY1257" fmla="*/ 2100290 h 2921916"/>
              <a:gd name="connsiteX1258" fmla="*/ 2680811 w 6420707"/>
              <a:gd name="connsiteY1258" fmla="*/ 2110673 h 2921916"/>
              <a:gd name="connsiteX1259" fmla="*/ 2685574 w 6420707"/>
              <a:gd name="connsiteY1259" fmla="*/ 2120293 h 2921916"/>
              <a:gd name="connsiteX1260" fmla="*/ 2699004 w 6420707"/>
              <a:gd name="connsiteY1260" fmla="*/ 2136676 h 2921916"/>
              <a:gd name="connsiteX1261" fmla="*/ 2693956 w 6420707"/>
              <a:gd name="connsiteY1261" fmla="*/ 2132580 h 2921916"/>
              <a:gd name="connsiteX1262" fmla="*/ 2681669 w 6420707"/>
              <a:gd name="connsiteY1262" fmla="*/ 2118959 h 2921916"/>
              <a:gd name="connsiteX1263" fmla="*/ 2703957 w 6420707"/>
              <a:gd name="connsiteY1263" fmla="*/ 2141819 h 2921916"/>
              <a:gd name="connsiteX1264" fmla="*/ 2710244 w 6420707"/>
              <a:gd name="connsiteY1264" fmla="*/ 2146010 h 2921916"/>
              <a:gd name="connsiteX1265" fmla="*/ 2712530 w 6420707"/>
              <a:gd name="connsiteY1265" fmla="*/ 2147439 h 2921916"/>
              <a:gd name="connsiteX1266" fmla="*/ 2712530 w 6420707"/>
              <a:gd name="connsiteY1266" fmla="*/ 2149344 h 2921916"/>
              <a:gd name="connsiteX1267" fmla="*/ 2681097 w 6420707"/>
              <a:gd name="connsiteY1267" fmla="*/ 2125055 h 2921916"/>
              <a:gd name="connsiteX1268" fmla="*/ 2674906 w 6420707"/>
              <a:gd name="connsiteY1268" fmla="*/ 2116197 h 2921916"/>
              <a:gd name="connsiteX1269" fmla="*/ 2680811 w 6420707"/>
              <a:gd name="connsiteY1269" fmla="*/ 2110673 h 2921916"/>
              <a:gd name="connsiteX1270" fmla="*/ 2674620 w 6420707"/>
              <a:gd name="connsiteY1270" fmla="*/ 2116483 h 2921916"/>
              <a:gd name="connsiteX1271" fmla="*/ 2679954 w 6420707"/>
              <a:gd name="connsiteY1271" fmla="*/ 2125912 h 2921916"/>
              <a:gd name="connsiteX1272" fmla="*/ 2711101 w 6420707"/>
              <a:gd name="connsiteY1272" fmla="*/ 2154392 h 2921916"/>
              <a:gd name="connsiteX1273" fmla="*/ 2713196 w 6420707"/>
              <a:gd name="connsiteY1273" fmla="*/ 2155535 h 2921916"/>
              <a:gd name="connsiteX1274" fmla="*/ 2715006 w 6420707"/>
              <a:gd name="connsiteY1274" fmla="*/ 2168585 h 2921916"/>
              <a:gd name="connsiteX1275" fmla="*/ 2686622 w 6420707"/>
              <a:gd name="connsiteY1275" fmla="*/ 2154392 h 2921916"/>
              <a:gd name="connsiteX1276" fmla="*/ 2673572 w 6420707"/>
              <a:gd name="connsiteY1276" fmla="*/ 2143820 h 2921916"/>
              <a:gd name="connsiteX1277" fmla="*/ 2685764 w 6420707"/>
              <a:gd name="connsiteY1277" fmla="*/ 2155345 h 2921916"/>
              <a:gd name="connsiteX1278" fmla="*/ 2707862 w 6420707"/>
              <a:gd name="connsiteY1278" fmla="*/ 2169156 h 2921916"/>
              <a:gd name="connsiteX1279" fmla="*/ 2646617 w 6420707"/>
              <a:gd name="connsiteY1279" fmla="*/ 2145058 h 2921916"/>
              <a:gd name="connsiteX1280" fmla="*/ 2674620 w 6420707"/>
              <a:gd name="connsiteY1280" fmla="*/ 2116483 h 2921916"/>
              <a:gd name="connsiteX1281" fmla="*/ 2638711 w 6420707"/>
              <a:gd name="connsiteY1281" fmla="*/ 2154487 h 2921916"/>
              <a:gd name="connsiteX1282" fmla="*/ 2647664 w 6420707"/>
              <a:gd name="connsiteY1282" fmla="*/ 2161345 h 2921916"/>
              <a:gd name="connsiteX1283" fmla="*/ 2638235 w 6420707"/>
              <a:gd name="connsiteY1283" fmla="*/ 2155059 h 2921916"/>
              <a:gd name="connsiteX1284" fmla="*/ 2638711 w 6420707"/>
              <a:gd name="connsiteY1284" fmla="*/ 2154487 h 2921916"/>
              <a:gd name="connsiteX1285" fmla="*/ 2634996 w 6420707"/>
              <a:gd name="connsiteY1285" fmla="*/ 2161060 h 2921916"/>
              <a:gd name="connsiteX1286" fmla="*/ 2647474 w 6420707"/>
              <a:gd name="connsiteY1286" fmla="*/ 2170204 h 2921916"/>
              <a:gd name="connsiteX1287" fmla="*/ 2634901 w 6420707"/>
              <a:gd name="connsiteY1287" fmla="*/ 2162107 h 2921916"/>
              <a:gd name="connsiteX1288" fmla="*/ 2634996 w 6420707"/>
              <a:gd name="connsiteY1288" fmla="*/ 2161060 h 2921916"/>
              <a:gd name="connsiteX1289" fmla="*/ 2634044 w 6420707"/>
              <a:gd name="connsiteY1289" fmla="*/ 2169632 h 2921916"/>
              <a:gd name="connsiteX1290" fmla="*/ 2642426 w 6420707"/>
              <a:gd name="connsiteY1290" fmla="*/ 2175062 h 2921916"/>
              <a:gd name="connsiteX1291" fmla="*/ 2634044 w 6420707"/>
              <a:gd name="connsiteY1291" fmla="*/ 2169918 h 2921916"/>
              <a:gd name="connsiteX1292" fmla="*/ 2634044 w 6420707"/>
              <a:gd name="connsiteY1292" fmla="*/ 2169632 h 2921916"/>
              <a:gd name="connsiteX1293" fmla="*/ 2631567 w 6420707"/>
              <a:gd name="connsiteY1293" fmla="*/ 2182682 h 2921916"/>
              <a:gd name="connsiteX1294" fmla="*/ 2666714 w 6420707"/>
              <a:gd name="connsiteY1294" fmla="*/ 2199350 h 2921916"/>
              <a:gd name="connsiteX1295" fmla="*/ 2692908 w 6420707"/>
              <a:gd name="connsiteY1295" fmla="*/ 2206589 h 2921916"/>
              <a:gd name="connsiteX1296" fmla="*/ 2634044 w 6420707"/>
              <a:gd name="connsiteY1296" fmla="*/ 2187158 h 2921916"/>
              <a:gd name="connsiteX1297" fmla="*/ 2630996 w 6420707"/>
              <a:gd name="connsiteY1297" fmla="*/ 2185158 h 2921916"/>
              <a:gd name="connsiteX1298" fmla="*/ 2631567 w 6420707"/>
              <a:gd name="connsiteY1298" fmla="*/ 2182682 h 2921916"/>
              <a:gd name="connsiteX1299" fmla="*/ 2657475 w 6420707"/>
              <a:gd name="connsiteY1299" fmla="*/ 2177919 h 2921916"/>
              <a:gd name="connsiteX1300" fmla="*/ 2663285 w 6420707"/>
              <a:gd name="connsiteY1300" fmla="*/ 2180300 h 2921916"/>
              <a:gd name="connsiteX1301" fmla="*/ 2669667 w 6420707"/>
              <a:gd name="connsiteY1301" fmla="*/ 2182872 h 2921916"/>
              <a:gd name="connsiteX1302" fmla="*/ 2657475 w 6420707"/>
              <a:gd name="connsiteY1302" fmla="*/ 2177919 h 2921916"/>
              <a:gd name="connsiteX1303" fmla="*/ 2630138 w 6420707"/>
              <a:gd name="connsiteY1303" fmla="*/ 2187825 h 2921916"/>
              <a:gd name="connsiteX1304" fmla="*/ 2635377 w 6420707"/>
              <a:gd name="connsiteY1304" fmla="*/ 2190968 h 2921916"/>
              <a:gd name="connsiteX1305" fmla="*/ 2641187 w 6420707"/>
              <a:gd name="connsiteY1305" fmla="*/ 2194492 h 2921916"/>
              <a:gd name="connsiteX1306" fmla="*/ 2629853 w 6420707"/>
              <a:gd name="connsiteY1306" fmla="*/ 2188206 h 2921916"/>
              <a:gd name="connsiteX1307" fmla="*/ 2630138 w 6420707"/>
              <a:gd name="connsiteY1307" fmla="*/ 2187825 h 2921916"/>
              <a:gd name="connsiteX1308" fmla="*/ 2625757 w 6420707"/>
              <a:gd name="connsiteY1308" fmla="*/ 2197636 h 2921916"/>
              <a:gd name="connsiteX1309" fmla="*/ 2635758 w 6420707"/>
              <a:gd name="connsiteY1309" fmla="*/ 2203351 h 2921916"/>
              <a:gd name="connsiteX1310" fmla="*/ 2663095 w 6420707"/>
              <a:gd name="connsiteY1310" fmla="*/ 2214400 h 2921916"/>
              <a:gd name="connsiteX1311" fmla="*/ 2681573 w 6420707"/>
              <a:gd name="connsiteY1311" fmla="*/ 2219734 h 2921916"/>
              <a:gd name="connsiteX1312" fmla="*/ 2625566 w 6420707"/>
              <a:gd name="connsiteY1312" fmla="*/ 2197921 h 2921916"/>
              <a:gd name="connsiteX1313" fmla="*/ 2625757 w 6420707"/>
              <a:gd name="connsiteY1313" fmla="*/ 2197636 h 2921916"/>
              <a:gd name="connsiteX1314" fmla="*/ 2623947 w 6420707"/>
              <a:gd name="connsiteY1314" fmla="*/ 2201446 h 2921916"/>
              <a:gd name="connsiteX1315" fmla="*/ 2637663 w 6420707"/>
              <a:gd name="connsiteY1315" fmla="*/ 2209066 h 2921916"/>
              <a:gd name="connsiteX1316" fmla="*/ 2623852 w 6420707"/>
              <a:gd name="connsiteY1316" fmla="*/ 2201827 h 2921916"/>
              <a:gd name="connsiteX1317" fmla="*/ 2623947 w 6420707"/>
              <a:gd name="connsiteY1317" fmla="*/ 2201446 h 2921916"/>
              <a:gd name="connsiteX1318" fmla="*/ 2670715 w 6420707"/>
              <a:gd name="connsiteY1318" fmla="*/ 2229259 h 2921916"/>
              <a:gd name="connsiteX1319" fmla="*/ 2656999 w 6420707"/>
              <a:gd name="connsiteY1319" fmla="*/ 2229545 h 2921916"/>
              <a:gd name="connsiteX1320" fmla="*/ 2621090 w 6420707"/>
              <a:gd name="connsiteY1320" fmla="*/ 2211066 h 2921916"/>
              <a:gd name="connsiteX1321" fmla="*/ 2621471 w 6420707"/>
              <a:gd name="connsiteY1321" fmla="*/ 2207542 h 2921916"/>
              <a:gd name="connsiteX1322" fmla="*/ 2653475 w 6420707"/>
              <a:gd name="connsiteY1322" fmla="*/ 2222591 h 2921916"/>
              <a:gd name="connsiteX1323" fmla="*/ 2675572 w 6420707"/>
              <a:gd name="connsiteY1323" fmla="*/ 2228973 h 2921916"/>
              <a:gd name="connsiteX1324" fmla="*/ 2670715 w 6420707"/>
              <a:gd name="connsiteY1324" fmla="*/ 2229259 h 2921916"/>
              <a:gd name="connsiteX1325" fmla="*/ 2681764 w 6420707"/>
              <a:gd name="connsiteY1325" fmla="*/ 2228402 h 2921916"/>
              <a:gd name="connsiteX1326" fmla="*/ 2653951 w 6420707"/>
              <a:gd name="connsiteY1326" fmla="*/ 2221258 h 2921916"/>
              <a:gd name="connsiteX1327" fmla="*/ 2621756 w 6420707"/>
              <a:gd name="connsiteY1327" fmla="*/ 2206685 h 2921916"/>
              <a:gd name="connsiteX1328" fmla="*/ 2623185 w 6420707"/>
              <a:gd name="connsiteY1328" fmla="*/ 2203256 h 2921916"/>
              <a:gd name="connsiteX1329" fmla="*/ 2686526 w 6420707"/>
              <a:gd name="connsiteY1329" fmla="*/ 2227068 h 2921916"/>
              <a:gd name="connsiteX1330" fmla="*/ 2681764 w 6420707"/>
              <a:gd name="connsiteY1330" fmla="*/ 2228402 h 2921916"/>
              <a:gd name="connsiteX1331" fmla="*/ 2701480 w 6420707"/>
              <a:gd name="connsiteY1331" fmla="*/ 2219067 h 2921916"/>
              <a:gd name="connsiteX1332" fmla="*/ 2700433 w 6420707"/>
              <a:gd name="connsiteY1332" fmla="*/ 2219924 h 2921916"/>
              <a:gd name="connsiteX1333" fmla="*/ 2687098 w 6420707"/>
              <a:gd name="connsiteY1333" fmla="*/ 2218115 h 2921916"/>
              <a:gd name="connsiteX1334" fmla="*/ 2626805 w 6420707"/>
              <a:gd name="connsiteY1334" fmla="*/ 2195350 h 2921916"/>
              <a:gd name="connsiteX1335" fmla="*/ 2627757 w 6420707"/>
              <a:gd name="connsiteY1335" fmla="*/ 2193349 h 2921916"/>
              <a:gd name="connsiteX1336" fmla="*/ 2701480 w 6420707"/>
              <a:gd name="connsiteY1336" fmla="*/ 2219067 h 2921916"/>
              <a:gd name="connsiteX1337" fmla="*/ 2701480 w 6420707"/>
              <a:gd name="connsiteY1337" fmla="*/ 2219067 h 2921916"/>
              <a:gd name="connsiteX1338" fmla="*/ 2715197 w 6420707"/>
              <a:gd name="connsiteY1338" fmla="*/ 2178681 h 2921916"/>
              <a:gd name="connsiteX1339" fmla="*/ 2640235 w 6420707"/>
              <a:gd name="connsiteY1339" fmla="*/ 2152392 h 2921916"/>
              <a:gd name="connsiteX1340" fmla="*/ 2642330 w 6420707"/>
              <a:gd name="connsiteY1340" fmla="*/ 2149916 h 2921916"/>
              <a:gd name="connsiteX1341" fmla="*/ 2654332 w 6420707"/>
              <a:gd name="connsiteY1341" fmla="*/ 2158488 h 2921916"/>
              <a:gd name="connsiteX1342" fmla="*/ 2715197 w 6420707"/>
              <a:gd name="connsiteY1342" fmla="*/ 2178014 h 2921916"/>
              <a:gd name="connsiteX1343" fmla="*/ 2715197 w 6420707"/>
              <a:gd name="connsiteY1343" fmla="*/ 2178681 h 2921916"/>
              <a:gd name="connsiteX1344" fmla="*/ 2655094 w 6420707"/>
              <a:gd name="connsiteY1344" fmla="*/ 2157154 h 2921916"/>
              <a:gd name="connsiteX1345" fmla="*/ 2643092 w 6420707"/>
              <a:gd name="connsiteY1345" fmla="*/ 2149058 h 2921916"/>
              <a:gd name="connsiteX1346" fmla="*/ 2645093 w 6420707"/>
              <a:gd name="connsiteY1346" fmla="*/ 2146772 h 2921916"/>
              <a:gd name="connsiteX1347" fmla="*/ 2715292 w 6420707"/>
              <a:gd name="connsiteY1347" fmla="*/ 2174395 h 2921916"/>
              <a:gd name="connsiteX1348" fmla="*/ 2715292 w 6420707"/>
              <a:gd name="connsiteY1348" fmla="*/ 2175252 h 2921916"/>
              <a:gd name="connsiteX1349" fmla="*/ 2655094 w 6420707"/>
              <a:gd name="connsiteY1349" fmla="*/ 2157154 h 2921916"/>
              <a:gd name="connsiteX1350" fmla="*/ 2722340 w 6420707"/>
              <a:gd name="connsiteY1350" fmla="*/ 2116387 h 2921916"/>
              <a:gd name="connsiteX1351" fmla="*/ 2710053 w 6420707"/>
              <a:gd name="connsiteY1351" fmla="*/ 2102386 h 2921916"/>
              <a:gd name="connsiteX1352" fmla="*/ 2706815 w 6420707"/>
              <a:gd name="connsiteY1352" fmla="*/ 2095337 h 2921916"/>
              <a:gd name="connsiteX1353" fmla="*/ 2709101 w 6420707"/>
              <a:gd name="connsiteY1353" fmla="*/ 2102957 h 2921916"/>
              <a:gd name="connsiteX1354" fmla="*/ 2720912 w 6420707"/>
              <a:gd name="connsiteY1354" fmla="*/ 2119436 h 2921916"/>
              <a:gd name="connsiteX1355" fmla="*/ 2717197 w 6420707"/>
              <a:gd name="connsiteY1355" fmla="*/ 2127246 h 2921916"/>
              <a:gd name="connsiteX1356" fmla="*/ 2707481 w 6420707"/>
              <a:gd name="connsiteY1356" fmla="*/ 2119626 h 2921916"/>
              <a:gd name="connsiteX1357" fmla="*/ 2693575 w 6420707"/>
              <a:gd name="connsiteY1357" fmla="*/ 2098957 h 2921916"/>
              <a:gd name="connsiteX1358" fmla="*/ 2701100 w 6420707"/>
              <a:gd name="connsiteY1358" fmla="*/ 2092194 h 2921916"/>
              <a:gd name="connsiteX1359" fmla="*/ 2719292 w 6420707"/>
              <a:gd name="connsiteY1359" fmla="*/ 2077240 h 2921916"/>
              <a:gd name="connsiteX1360" fmla="*/ 2725198 w 6420707"/>
              <a:gd name="connsiteY1360" fmla="*/ 2110387 h 2921916"/>
              <a:gd name="connsiteX1361" fmla="*/ 2722340 w 6420707"/>
              <a:gd name="connsiteY1361" fmla="*/ 2116387 h 2921916"/>
              <a:gd name="connsiteX1362" fmla="*/ 3105150 w 6420707"/>
              <a:gd name="connsiteY1362" fmla="*/ 2160965 h 2921916"/>
              <a:gd name="connsiteX1363" fmla="*/ 3099054 w 6420707"/>
              <a:gd name="connsiteY1363" fmla="*/ 2155154 h 2921916"/>
              <a:gd name="connsiteX1364" fmla="*/ 3105150 w 6420707"/>
              <a:gd name="connsiteY1364" fmla="*/ 2160965 h 2921916"/>
              <a:gd name="connsiteX1365" fmla="*/ 3028950 w 6420707"/>
              <a:gd name="connsiteY1365" fmla="*/ 2123912 h 2921916"/>
              <a:gd name="connsiteX1366" fmla="*/ 3070289 w 6420707"/>
              <a:gd name="connsiteY1366" fmla="*/ 2132294 h 2921916"/>
              <a:gd name="connsiteX1367" fmla="*/ 3067907 w 6420707"/>
              <a:gd name="connsiteY1367" fmla="*/ 2132008 h 2921916"/>
              <a:gd name="connsiteX1368" fmla="*/ 3050477 w 6420707"/>
              <a:gd name="connsiteY1368" fmla="*/ 2126960 h 2921916"/>
              <a:gd name="connsiteX1369" fmla="*/ 3025235 w 6420707"/>
              <a:gd name="connsiteY1369" fmla="*/ 2124293 h 2921916"/>
              <a:gd name="connsiteX1370" fmla="*/ 3025140 w 6420707"/>
              <a:gd name="connsiteY1370" fmla="*/ 2123912 h 2921916"/>
              <a:gd name="connsiteX1371" fmla="*/ 3028950 w 6420707"/>
              <a:gd name="connsiteY1371" fmla="*/ 2123912 h 2921916"/>
              <a:gd name="connsiteX1372" fmla="*/ 3026664 w 6420707"/>
              <a:gd name="connsiteY1372" fmla="*/ 2126008 h 2921916"/>
              <a:gd name="connsiteX1373" fmla="*/ 3040476 w 6420707"/>
              <a:gd name="connsiteY1373" fmla="*/ 2126865 h 2921916"/>
              <a:gd name="connsiteX1374" fmla="*/ 3064478 w 6420707"/>
              <a:gd name="connsiteY1374" fmla="*/ 2131913 h 2921916"/>
              <a:gd name="connsiteX1375" fmla="*/ 3063050 w 6420707"/>
              <a:gd name="connsiteY1375" fmla="*/ 2131913 h 2921916"/>
              <a:gd name="connsiteX1376" fmla="*/ 3026664 w 6420707"/>
              <a:gd name="connsiteY1376" fmla="*/ 2126008 h 2921916"/>
              <a:gd name="connsiteX1377" fmla="*/ 3060954 w 6420707"/>
              <a:gd name="connsiteY1377" fmla="*/ 2131913 h 2921916"/>
              <a:gd name="connsiteX1378" fmla="*/ 3060287 w 6420707"/>
              <a:gd name="connsiteY1378" fmla="*/ 2131913 h 2921916"/>
              <a:gd name="connsiteX1379" fmla="*/ 3026569 w 6420707"/>
              <a:gd name="connsiteY1379" fmla="*/ 2127246 h 2921916"/>
              <a:gd name="connsiteX1380" fmla="*/ 3026474 w 6420707"/>
              <a:gd name="connsiteY1380" fmla="*/ 2127056 h 2921916"/>
              <a:gd name="connsiteX1381" fmla="*/ 3060954 w 6420707"/>
              <a:gd name="connsiteY1381" fmla="*/ 2131913 h 2921916"/>
              <a:gd name="connsiteX1382" fmla="*/ 3040571 w 6420707"/>
              <a:gd name="connsiteY1382" fmla="*/ 2126389 h 2921916"/>
              <a:gd name="connsiteX1383" fmla="*/ 3025712 w 6420707"/>
              <a:gd name="connsiteY1383" fmla="*/ 2125627 h 2921916"/>
              <a:gd name="connsiteX1384" fmla="*/ 3025616 w 6420707"/>
              <a:gd name="connsiteY1384" fmla="*/ 2125055 h 2921916"/>
              <a:gd name="connsiteX1385" fmla="*/ 3050572 w 6420707"/>
              <a:gd name="connsiteY1385" fmla="*/ 2127437 h 2921916"/>
              <a:gd name="connsiteX1386" fmla="*/ 3067241 w 6420707"/>
              <a:gd name="connsiteY1386" fmla="*/ 2132008 h 2921916"/>
              <a:gd name="connsiteX1387" fmla="*/ 3065812 w 6420707"/>
              <a:gd name="connsiteY1387" fmla="*/ 2131818 h 2921916"/>
              <a:gd name="connsiteX1388" fmla="*/ 3064955 w 6420707"/>
              <a:gd name="connsiteY1388" fmla="*/ 2131818 h 2921916"/>
              <a:gd name="connsiteX1389" fmla="*/ 3040571 w 6420707"/>
              <a:gd name="connsiteY1389" fmla="*/ 2126389 h 2921916"/>
              <a:gd name="connsiteX1390" fmla="*/ 3024854 w 6420707"/>
              <a:gd name="connsiteY1390" fmla="*/ 2128294 h 2921916"/>
              <a:gd name="connsiteX1391" fmla="*/ 3027045 w 6420707"/>
              <a:gd name="connsiteY1391" fmla="*/ 2132390 h 2921916"/>
              <a:gd name="connsiteX1392" fmla="*/ 3021997 w 6420707"/>
              <a:gd name="connsiteY1392" fmla="*/ 2132008 h 2921916"/>
              <a:gd name="connsiteX1393" fmla="*/ 3014758 w 6420707"/>
              <a:gd name="connsiteY1393" fmla="*/ 2128675 h 2921916"/>
              <a:gd name="connsiteX1394" fmla="*/ 3022378 w 6420707"/>
              <a:gd name="connsiteY1394" fmla="*/ 2128294 h 2921916"/>
              <a:gd name="connsiteX1395" fmla="*/ 3024854 w 6420707"/>
              <a:gd name="connsiteY1395" fmla="*/ 2128294 h 2921916"/>
              <a:gd name="connsiteX1396" fmla="*/ 3024473 w 6420707"/>
              <a:gd name="connsiteY1396" fmla="*/ 2127056 h 2921916"/>
              <a:gd name="connsiteX1397" fmla="*/ 3024473 w 6420707"/>
              <a:gd name="connsiteY1397" fmla="*/ 2127246 h 2921916"/>
              <a:gd name="connsiteX1398" fmla="*/ 3022378 w 6420707"/>
              <a:gd name="connsiteY1398" fmla="*/ 2127151 h 2921916"/>
              <a:gd name="connsiteX1399" fmla="*/ 3012853 w 6420707"/>
              <a:gd name="connsiteY1399" fmla="*/ 2127437 h 2921916"/>
              <a:gd name="connsiteX1400" fmla="*/ 3012758 w 6420707"/>
              <a:gd name="connsiteY1400" fmla="*/ 2127341 h 2921916"/>
              <a:gd name="connsiteX1401" fmla="*/ 3024473 w 6420707"/>
              <a:gd name="connsiteY1401" fmla="*/ 2127056 h 2921916"/>
              <a:gd name="connsiteX1402" fmla="*/ 3010948 w 6420707"/>
              <a:gd name="connsiteY1402" fmla="*/ 2125532 h 2921916"/>
              <a:gd name="connsiteX1403" fmla="*/ 3010662 w 6420707"/>
              <a:gd name="connsiteY1403" fmla="*/ 2125246 h 2921916"/>
              <a:gd name="connsiteX1404" fmla="*/ 3024188 w 6420707"/>
              <a:gd name="connsiteY1404" fmla="*/ 2124960 h 2921916"/>
              <a:gd name="connsiteX1405" fmla="*/ 3024188 w 6420707"/>
              <a:gd name="connsiteY1405" fmla="*/ 2125532 h 2921916"/>
              <a:gd name="connsiteX1406" fmla="*/ 3010948 w 6420707"/>
              <a:gd name="connsiteY1406" fmla="*/ 2125532 h 2921916"/>
              <a:gd name="connsiteX1407" fmla="*/ 3009710 w 6420707"/>
              <a:gd name="connsiteY1407" fmla="*/ 2124293 h 2921916"/>
              <a:gd name="connsiteX1408" fmla="*/ 3009519 w 6420707"/>
              <a:gd name="connsiteY1408" fmla="*/ 2124103 h 2921916"/>
              <a:gd name="connsiteX1409" fmla="*/ 3009424 w 6420707"/>
              <a:gd name="connsiteY1409" fmla="*/ 2124007 h 2921916"/>
              <a:gd name="connsiteX1410" fmla="*/ 3023997 w 6420707"/>
              <a:gd name="connsiteY1410" fmla="*/ 2123912 h 2921916"/>
              <a:gd name="connsiteX1411" fmla="*/ 3023997 w 6420707"/>
              <a:gd name="connsiteY1411" fmla="*/ 2124293 h 2921916"/>
              <a:gd name="connsiteX1412" fmla="*/ 3009710 w 6420707"/>
              <a:gd name="connsiteY1412" fmla="*/ 2124293 h 2921916"/>
              <a:gd name="connsiteX1413" fmla="*/ 3010186 w 6420707"/>
              <a:gd name="connsiteY1413" fmla="*/ 2127437 h 2921916"/>
              <a:gd name="connsiteX1414" fmla="*/ 3009234 w 6420707"/>
              <a:gd name="connsiteY1414" fmla="*/ 2127437 h 2921916"/>
              <a:gd name="connsiteX1415" fmla="*/ 3010186 w 6420707"/>
              <a:gd name="connsiteY1415" fmla="*/ 2127437 h 2921916"/>
              <a:gd name="connsiteX1416" fmla="*/ 3010186 w 6420707"/>
              <a:gd name="connsiteY1416" fmla="*/ 2127437 h 2921916"/>
              <a:gd name="connsiteX1417" fmla="*/ 3024188 w 6420707"/>
              <a:gd name="connsiteY1417" fmla="*/ 2122293 h 2921916"/>
              <a:gd name="connsiteX1418" fmla="*/ 3024092 w 6420707"/>
              <a:gd name="connsiteY1418" fmla="*/ 2122865 h 2921916"/>
              <a:gd name="connsiteX1419" fmla="*/ 3008757 w 6420707"/>
              <a:gd name="connsiteY1419" fmla="*/ 2122960 h 2921916"/>
              <a:gd name="connsiteX1420" fmla="*/ 3008471 w 6420707"/>
              <a:gd name="connsiteY1420" fmla="*/ 2122388 h 2921916"/>
              <a:gd name="connsiteX1421" fmla="*/ 3024188 w 6420707"/>
              <a:gd name="connsiteY1421" fmla="*/ 2122293 h 2921916"/>
              <a:gd name="connsiteX1422" fmla="*/ 3006852 w 6420707"/>
              <a:gd name="connsiteY1422" fmla="*/ 2122388 h 2921916"/>
              <a:gd name="connsiteX1423" fmla="*/ 3007043 w 6420707"/>
              <a:gd name="connsiteY1423" fmla="*/ 2122865 h 2921916"/>
              <a:gd name="connsiteX1424" fmla="*/ 2975896 w 6420707"/>
              <a:gd name="connsiteY1424" fmla="*/ 2125436 h 2921916"/>
              <a:gd name="connsiteX1425" fmla="*/ 3006852 w 6420707"/>
              <a:gd name="connsiteY1425" fmla="*/ 2122388 h 2921916"/>
              <a:gd name="connsiteX1426" fmla="*/ 3007709 w 6420707"/>
              <a:gd name="connsiteY1426" fmla="*/ 2124103 h 2921916"/>
              <a:gd name="connsiteX1427" fmla="*/ 3007900 w 6420707"/>
              <a:gd name="connsiteY1427" fmla="*/ 2124389 h 2921916"/>
              <a:gd name="connsiteX1428" fmla="*/ 2986850 w 6420707"/>
              <a:gd name="connsiteY1428" fmla="*/ 2126008 h 2921916"/>
              <a:gd name="connsiteX1429" fmla="*/ 3007709 w 6420707"/>
              <a:gd name="connsiteY1429" fmla="*/ 2124103 h 2921916"/>
              <a:gd name="connsiteX1430" fmla="*/ 3008376 w 6420707"/>
              <a:gd name="connsiteY1430" fmla="*/ 2125246 h 2921916"/>
              <a:gd name="connsiteX1431" fmla="*/ 3008662 w 6420707"/>
              <a:gd name="connsiteY1431" fmla="*/ 2125627 h 2921916"/>
              <a:gd name="connsiteX1432" fmla="*/ 2994184 w 6420707"/>
              <a:gd name="connsiteY1432" fmla="*/ 2126484 h 2921916"/>
              <a:gd name="connsiteX1433" fmla="*/ 3008376 w 6420707"/>
              <a:gd name="connsiteY1433" fmla="*/ 2125246 h 2921916"/>
              <a:gd name="connsiteX1434" fmla="*/ 3002185 w 6420707"/>
              <a:gd name="connsiteY1434" fmla="*/ 2127913 h 2921916"/>
              <a:gd name="connsiteX1435" fmla="*/ 3008281 w 6420707"/>
              <a:gd name="connsiteY1435" fmla="*/ 2127532 h 2921916"/>
              <a:gd name="connsiteX1436" fmla="*/ 3002471 w 6420707"/>
              <a:gd name="connsiteY1436" fmla="*/ 2128008 h 2921916"/>
              <a:gd name="connsiteX1437" fmla="*/ 3002185 w 6420707"/>
              <a:gd name="connsiteY1437" fmla="*/ 2127913 h 2921916"/>
              <a:gd name="connsiteX1438" fmla="*/ 3004852 w 6420707"/>
              <a:gd name="connsiteY1438" fmla="*/ 2129246 h 2921916"/>
              <a:gd name="connsiteX1439" fmla="*/ 3011329 w 6420707"/>
              <a:gd name="connsiteY1439" fmla="*/ 2128865 h 2921916"/>
              <a:gd name="connsiteX1440" fmla="*/ 3015329 w 6420707"/>
              <a:gd name="connsiteY1440" fmla="*/ 2132008 h 2921916"/>
              <a:gd name="connsiteX1441" fmla="*/ 3009234 w 6420707"/>
              <a:gd name="connsiteY1441" fmla="*/ 2132008 h 2921916"/>
              <a:gd name="connsiteX1442" fmla="*/ 3004852 w 6420707"/>
              <a:gd name="connsiteY1442" fmla="*/ 2129246 h 2921916"/>
              <a:gd name="connsiteX1443" fmla="*/ 3010091 w 6420707"/>
              <a:gd name="connsiteY1443" fmla="*/ 2132866 h 2921916"/>
              <a:gd name="connsiteX1444" fmla="*/ 3016758 w 6420707"/>
              <a:gd name="connsiteY1444" fmla="*/ 2132866 h 2921916"/>
              <a:gd name="connsiteX1445" fmla="*/ 3017234 w 6420707"/>
              <a:gd name="connsiteY1445" fmla="*/ 2133152 h 2921916"/>
              <a:gd name="connsiteX1446" fmla="*/ 3010281 w 6420707"/>
              <a:gd name="connsiteY1446" fmla="*/ 2133247 h 2921916"/>
              <a:gd name="connsiteX1447" fmla="*/ 3010091 w 6420707"/>
              <a:gd name="connsiteY1447" fmla="*/ 2132866 h 2921916"/>
              <a:gd name="connsiteX1448" fmla="*/ 3011710 w 6420707"/>
              <a:gd name="connsiteY1448" fmla="*/ 2134580 h 2921916"/>
              <a:gd name="connsiteX1449" fmla="*/ 3020473 w 6420707"/>
              <a:gd name="connsiteY1449" fmla="*/ 2134580 h 2921916"/>
              <a:gd name="connsiteX1450" fmla="*/ 3020663 w 6420707"/>
              <a:gd name="connsiteY1450" fmla="*/ 2134675 h 2921916"/>
              <a:gd name="connsiteX1451" fmla="*/ 3011901 w 6420707"/>
              <a:gd name="connsiteY1451" fmla="*/ 2134771 h 2921916"/>
              <a:gd name="connsiteX1452" fmla="*/ 3011710 w 6420707"/>
              <a:gd name="connsiteY1452" fmla="*/ 2134580 h 2921916"/>
              <a:gd name="connsiteX1453" fmla="*/ 3021616 w 6420707"/>
              <a:gd name="connsiteY1453" fmla="*/ 2135819 h 2921916"/>
              <a:gd name="connsiteX1454" fmla="*/ 3013043 w 6420707"/>
              <a:gd name="connsiteY1454" fmla="*/ 2135914 h 2921916"/>
              <a:gd name="connsiteX1455" fmla="*/ 3012853 w 6420707"/>
              <a:gd name="connsiteY1455" fmla="*/ 2135723 h 2921916"/>
              <a:gd name="connsiteX1456" fmla="*/ 3023140 w 6420707"/>
              <a:gd name="connsiteY1456" fmla="*/ 2135628 h 2921916"/>
              <a:gd name="connsiteX1457" fmla="*/ 3023426 w 6420707"/>
              <a:gd name="connsiteY1457" fmla="*/ 2135723 h 2921916"/>
              <a:gd name="connsiteX1458" fmla="*/ 3021616 w 6420707"/>
              <a:gd name="connsiteY1458" fmla="*/ 2135819 h 2921916"/>
              <a:gd name="connsiteX1459" fmla="*/ 3025997 w 6420707"/>
              <a:gd name="connsiteY1459" fmla="*/ 2133056 h 2921916"/>
              <a:gd name="connsiteX1460" fmla="*/ 3025140 w 6420707"/>
              <a:gd name="connsiteY1460" fmla="*/ 2132866 h 2921916"/>
              <a:gd name="connsiteX1461" fmla="*/ 3027521 w 6420707"/>
              <a:gd name="connsiteY1461" fmla="*/ 2133056 h 2921916"/>
              <a:gd name="connsiteX1462" fmla="*/ 3027807 w 6420707"/>
              <a:gd name="connsiteY1462" fmla="*/ 2133437 h 2921916"/>
              <a:gd name="connsiteX1463" fmla="*/ 3025997 w 6420707"/>
              <a:gd name="connsiteY1463" fmla="*/ 2133056 h 2921916"/>
              <a:gd name="connsiteX1464" fmla="*/ 3046286 w 6420707"/>
              <a:gd name="connsiteY1464" fmla="*/ 2498340 h 2921916"/>
              <a:gd name="connsiteX1465" fmla="*/ 3053144 w 6420707"/>
              <a:gd name="connsiteY1465" fmla="*/ 2489387 h 2921916"/>
              <a:gd name="connsiteX1466" fmla="*/ 3053525 w 6420707"/>
              <a:gd name="connsiteY1466" fmla="*/ 2495673 h 2921916"/>
              <a:gd name="connsiteX1467" fmla="*/ 3046286 w 6420707"/>
              <a:gd name="connsiteY1467" fmla="*/ 2498340 h 2921916"/>
              <a:gd name="connsiteX1468" fmla="*/ 3054382 w 6420707"/>
              <a:gd name="connsiteY1468" fmla="*/ 2495482 h 2921916"/>
              <a:gd name="connsiteX1469" fmla="*/ 3054763 w 6420707"/>
              <a:gd name="connsiteY1469" fmla="*/ 2487386 h 2921916"/>
              <a:gd name="connsiteX1470" fmla="*/ 3055906 w 6420707"/>
              <a:gd name="connsiteY1470" fmla="*/ 2485862 h 2921916"/>
              <a:gd name="connsiteX1471" fmla="*/ 3057811 w 6420707"/>
              <a:gd name="connsiteY1471" fmla="*/ 2494149 h 2921916"/>
              <a:gd name="connsiteX1472" fmla="*/ 3054382 w 6420707"/>
              <a:gd name="connsiteY1472" fmla="*/ 2495482 h 2921916"/>
              <a:gd name="connsiteX1473" fmla="*/ 3044571 w 6420707"/>
              <a:gd name="connsiteY1473" fmla="*/ 2132770 h 2921916"/>
              <a:gd name="connsiteX1474" fmla="*/ 3043619 w 6420707"/>
              <a:gd name="connsiteY1474" fmla="*/ 2132294 h 2921916"/>
              <a:gd name="connsiteX1475" fmla="*/ 3043333 w 6420707"/>
              <a:gd name="connsiteY1475" fmla="*/ 2132770 h 2921916"/>
              <a:gd name="connsiteX1476" fmla="*/ 3040094 w 6420707"/>
              <a:gd name="connsiteY1476" fmla="*/ 2132770 h 2921916"/>
              <a:gd name="connsiteX1477" fmla="*/ 3029236 w 6420707"/>
              <a:gd name="connsiteY1477" fmla="*/ 2130103 h 2921916"/>
              <a:gd name="connsiteX1478" fmla="*/ 3027331 w 6420707"/>
              <a:gd name="connsiteY1478" fmla="*/ 2128294 h 2921916"/>
              <a:gd name="connsiteX1479" fmla="*/ 3058192 w 6420707"/>
              <a:gd name="connsiteY1479" fmla="*/ 2131913 h 2921916"/>
              <a:gd name="connsiteX1480" fmla="*/ 3044571 w 6420707"/>
              <a:gd name="connsiteY1480" fmla="*/ 2132770 h 2921916"/>
              <a:gd name="connsiteX1481" fmla="*/ 3238310 w 6420707"/>
              <a:gd name="connsiteY1481" fmla="*/ 2340225 h 2921916"/>
              <a:gd name="connsiteX1482" fmla="*/ 3195828 w 6420707"/>
              <a:gd name="connsiteY1482" fmla="*/ 2448143 h 2921916"/>
              <a:gd name="connsiteX1483" fmla="*/ 3192209 w 6420707"/>
              <a:gd name="connsiteY1483" fmla="*/ 2464526 h 2921916"/>
              <a:gd name="connsiteX1484" fmla="*/ 3165443 w 6420707"/>
              <a:gd name="connsiteY1484" fmla="*/ 2479671 h 2921916"/>
              <a:gd name="connsiteX1485" fmla="*/ 3127629 w 6420707"/>
              <a:gd name="connsiteY1485" fmla="*/ 2470908 h 2921916"/>
              <a:gd name="connsiteX1486" fmla="*/ 3105531 w 6420707"/>
              <a:gd name="connsiteY1486" fmla="*/ 2473480 h 2921916"/>
              <a:gd name="connsiteX1487" fmla="*/ 3068669 w 6420707"/>
              <a:gd name="connsiteY1487" fmla="*/ 2490244 h 2921916"/>
              <a:gd name="connsiteX1488" fmla="*/ 3059335 w 6420707"/>
              <a:gd name="connsiteY1488" fmla="*/ 2493768 h 2921916"/>
              <a:gd name="connsiteX1489" fmla="*/ 3058763 w 6420707"/>
              <a:gd name="connsiteY1489" fmla="*/ 2482243 h 2921916"/>
              <a:gd name="connsiteX1490" fmla="*/ 3070479 w 6420707"/>
              <a:gd name="connsiteY1490" fmla="*/ 2467193 h 2921916"/>
              <a:gd name="connsiteX1491" fmla="*/ 3089434 w 6420707"/>
              <a:gd name="connsiteY1491" fmla="*/ 2444143 h 2921916"/>
              <a:gd name="connsiteX1492" fmla="*/ 3111341 w 6420707"/>
              <a:gd name="connsiteY1492" fmla="*/ 2421473 h 2921916"/>
              <a:gd name="connsiteX1493" fmla="*/ 3120771 w 6420707"/>
              <a:gd name="connsiteY1493" fmla="*/ 2412424 h 2921916"/>
              <a:gd name="connsiteX1494" fmla="*/ 3121438 w 6420707"/>
              <a:gd name="connsiteY1494" fmla="*/ 2417282 h 2921916"/>
              <a:gd name="connsiteX1495" fmla="*/ 3121628 w 6420707"/>
              <a:gd name="connsiteY1495" fmla="*/ 2411662 h 2921916"/>
              <a:gd name="connsiteX1496" fmla="*/ 3166682 w 6420707"/>
              <a:gd name="connsiteY1496" fmla="*/ 2362704 h 2921916"/>
              <a:gd name="connsiteX1497" fmla="*/ 3173921 w 6420707"/>
              <a:gd name="connsiteY1497" fmla="*/ 2338701 h 2921916"/>
              <a:gd name="connsiteX1498" fmla="*/ 3195161 w 6420707"/>
              <a:gd name="connsiteY1498" fmla="*/ 2304411 h 2921916"/>
              <a:gd name="connsiteX1499" fmla="*/ 3241262 w 6420707"/>
              <a:gd name="connsiteY1499" fmla="*/ 2247737 h 2921916"/>
              <a:gd name="connsiteX1500" fmla="*/ 3241262 w 6420707"/>
              <a:gd name="connsiteY1500" fmla="*/ 2253262 h 2921916"/>
              <a:gd name="connsiteX1501" fmla="*/ 3238310 w 6420707"/>
              <a:gd name="connsiteY1501" fmla="*/ 2340225 h 2921916"/>
              <a:gd name="connsiteX1502" fmla="*/ 3679793 w 6420707"/>
              <a:gd name="connsiteY1502" fmla="*/ 2296982 h 2921916"/>
              <a:gd name="connsiteX1503" fmla="*/ 3660077 w 6420707"/>
              <a:gd name="connsiteY1503" fmla="*/ 2320032 h 2921916"/>
              <a:gd name="connsiteX1504" fmla="*/ 3656552 w 6420707"/>
              <a:gd name="connsiteY1504" fmla="*/ 2327747 h 2921916"/>
              <a:gd name="connsiteX1505" fmla="*/ 3645599 w 6420707"/>
              <a:gd name="connsiteY1505" fmla="*/ 2376515 h 2921916"/>
              <a:gd name="connsiteX1506" fmla="*/ 3640836 w 6420707"/>
              <a:gd name="connsiteY1506" fmla="*/ 2390136 h 2921916"/>
              <a:gd name="connsiteX1507" fmla="*/ 3622739 w 6420707"/>
              <a:gd name="connsiteY1507" fmla="*/ 2432713 h 2921916"/>
              <a:gd name="connsiteX1508" fmla="*/ 3621501 w 6420707"/>
              <a:gd name="connsiteY1508" fmla="*/ 2433665 h 2921916"/>
              <a:gd name="connsiteX1509" fmla="*/ 3611118 w 6420707"/>
              <a:gd name="connsiteY1509" fmla="*/ 2439666 h 2921916"/>
              <a:gd name="connsiteX1510" fmla="*/ 3608165 w 6420707"/>
              <a:gd name="connsiteY1510" fmla="*/ 2440047 h 2921916"/>
              <a:gd name="connsiteX1511" fmla="*/ 3607118 w 6420707"/>
              <a:gd name="connsiteY1511" fmla="*/ 2440142 h 2921916"/>
              <a:gd name="connsiteX1512" fmla="*/ 3608165 w 6420707"/>
              <a:gd name="connsiteY1512" fmla="*/ 2440428 h 2921916"/>
              <a:gd name="connsiteX1513" fmla="*/ 3611499 w 6420707"/>
              <a:gd name="connsiteY1513" fmla="*/ 2440999 h 2921916"/>
              <a:gd name="connsiteX1514" fmla="*/ 3618643 w 6420707"/>
              <a:gd name="connsiteY1514" fmla="*/ 2439571 h 2921916"/>
              <a:gd name="connsiteX1515" fmla="*/ 3610070 w 6420707"/>
              <a:gd name="connsiteY1515" fmla="*/ 2444143 h 2921916"/>
              <a:gd name="connsiteX1516" fmla="*/ 3606070 w 6420707"/>
              <a:gd name="connsiteY1516" fmla="*/ 2444714 h 2921916"/>
              <a:gd name="connsiteX1517" fmla="*/ 3604641 w 6420707"/>
              <a:gd name="connsiteY1517" fmla="*/ 2444714 h 2921916"/>
              <a:gd name="connsiteX1518" fmla="*/ 3606070 w 6420707"/>
              <a:gd name="connsiteY1518" fmla="*/ 2445191 h 2921916"/>
              <a:gd name="connsiteX1519" fmla="*/ 3610356 w 6420707"/>
              <a:gd name="connsiteY1519" fmla="*/ 2445667 h 2921916"/>
              <a:gd name="connsiteX1520" fmla="*/ 3611499 w 6420707"/>
              <a:gd name="connsiteY1520" fmla="*/ 2445667 h 2921916"/>
              <a:gd name="connsiteX1521" fmla="*/ 3605689 w 6420707"/>
              <a:gd name="connsiteY1521" fmla="*/ 2447000 h 2921916"/>
              <a:gd name="connsiteX1522" fmla="*/ 3600260 w 6420707"/>
              <a:gd name="connsiteY1522" fmla="*/ 2446715 h 2921916"/>
              <a:gd name="connsiteX1523" fmla="*/ 3598355 w 6420707"/>
              <a:gd name="connsiteY1523" fmla="*/ 2446524 h 2921916"/>
              <a:gd name="connsiteX1524" fmla="*/ 3600069 w 6420707"/>
              <a:gd name="connsiteY1524" fmla="*/ 2447191 h 2921916"/>
              <a:gd name="connsiteX1525" fmla="*/ 3601784 w 6420707"/>
              <a:gd name="connsiteY1525" fmla="*/ 2447857 h 2921916"/>
              <a:gd name="connsiteX1526" fmla="*/ 3598259 w 6420707"/>
              <a:gd name="connsiteY1526" fmla="*/ 2447857 h 2921916"/>
              <a:gd name="connsiteX1527" fmla="*/ 3596354 w 6420707"/>
              <a:gd name="connsiteY1527" fmla="*/ 2447762 h 2921916"/>
              <a:gd name="connsiteX1528" fmla="*/ 3598259 w 6420707"/>
              <a:gd name="connsiteY1528" fmla="*/ 2448429 h 2921916"/>
              <a:gd name="connsiteX1529" fmla="*/ 3604546 w 6420707"/>
              <a:gd name="connsiteY1529" fmla="*/ 2449858 h 2921916"/>
              <a:gd name="connsiteX1530" fmla="*/ 3610928 w 6420707"/>
              <a:gd name="connsiteY1530" fmla="*/ 2450524 h 2921916"/>
              <a:gd name="connsiteX1531" fmla="*/ 3610832 w 6420707"/>
              <a:gd name="connsiteY1531" fmla="*/ 2450524 h 2921916"/>
              <a:gd name="connsiteX1532" fmla="*/ 3608356 w 6420707"/>
              <a:gd name="connsiteY1532" fmla="*/ 2451287 h 2921916"/>
              <a:gd name="connsiteX1533" fmla="*/ 3611880 w 6420707"/>
              <a:gd name="connsiteY1533" fmla="*/ 2450524 h 2921916"/>
              <a:gd name="connsiteX1534" fmla="*/ 3613976 w 6420707"/>
              <a:gd name="connsiteY1534" fmla="*/ 2450524 h 2921916"/>
              <a:gd name="connsiteX1535" fmla="*/ 3609118 w 6420707"/>
              <a:gd name="connsiteY1535" fmla="*/ 2452430 h 2921916"/>
              <a:gd name="connsiteX1536" fmla="*/ 3607118 w 6420707"/>
              <a:gd name="connsiteY1536" fmla="*/ 2452906 h 2921916"/>
              <a:gd name="connsiteX1537" fmla="*/ 3608832 w 6420707"/>
              <a:gd name="connsiteY1537" fmla="*/ 2452906 h 2921916"/>
              <a:gd name="connsiteX1538" fmla="*/ 3601022 w 6420707"/>
              <a:gd name="connsiteY1538" fmla="*/ 2454430 h 2921916"/>
              <a:gd name="connsiteX1539" fmla="*/ 3594164 w 6420707"/>
              <a:gd name="connsiteY1539" fmla="*/ 2454811 h 2921916"/>
              <a:gd name="connsiteX1540" fmla="*/ 3591973 w 6420707"/>
              <a:gd name="connsiteY1540" fmla="*/ 2454716 h 2921916"/>
              <a:gd name="connsiteX1541" fmla="*/ 3594068 w 6420707"/>
              <a:gd name="connsiteY1541" fmla="*/ 2455382 h 2921916"/>
              <a:gd name="connsiteX1542" fmla="*/ 3601022 w 6420707"/>
              <a:gd name="connsiteY1542" fmla="*/ 2456621 h 2921916"/>
              <a:gd name="connsiteX1543" fmla="*/ 3602927 w 6420707"/>
              <a:gd name="connsiteY1543" fmla="*/ 2456811 h 2921916"/>
              <a:gd name="connsiteX1544" fmla="*/ 3593306 w 6420707"/>
              <a:gd name="connsiteY1544" fmla="*/ 2458144 h 2921916"/>
              <a:gd name="connsiteX1545" fmla="*/ 3585020 w 6420707"/>
              <a:gd name="connsiteY1545" fmla="*/ 2457478 h 2921916"/>
              <a:gd name="connsiteX1546" fmla="*/ 3582257 w 6420707"/>
              <a:gd name="connsiteY1546" fmla="*/ 2456716 h 2921916"/>
              <a:gd name="connsiteX1547" fmla="*/ 3584639 w 6420707"/>
              <a:gd name="connsiteY1547" fmla="*/ 2458144 h 2921916"/>
              <a:gd name="connsiteX1548" fmla="*/ 3592449 w 6420707"/>
              <a:gd name="connsiteY1548" fmla="*/ 2460812 h 2921916"/>
              <a:gd name="connsiteX1549" fmla="*/ 3589211 w 6420707"/>
              <a:gd name="connsiteY1549" fmla="*/ 2460812 h 2921916"/>
              <a:gd name="connsiteX1550" fmla="*/ 3586163 w 6420707"/>
              <a:gd name="connsiteY1550" fmla="*/ 2460621 h 2921916"/>
              <a:gd name="connsiteX1551" fmla="*/ 3589020 w 6420707"/>
              <a:gd name="connsiteY1551" fmla="*/ 2461669 h 2921916"/>
              <a:gd name="connsiteX1552" fmla="*/ 3597878 w 6420707"/>
              <a:gd name="connsiteY1552" fmla="*/ 2463383 h 2921916"/>
              <a:gd name="connsiteX1553" fmla="*/ 3602260 w 6420707"/>
              <a:gd name="connsiteY1553" fmla="*/ 2463764 h 2921916"/>
              <a:gd name="connsiteX1554" fmla="*/ 3600926 w 6420707"/>
              <a:gd name="connsiteY1554" fmla="*/ 2464050 h 2921916"/>
              <a:gd name="connsiteX1555" fmla="*/ 3597212 w 6420707"/>
              <a:gd name="connsiteY1555" fmla="*/ 2464812 h 2921916"/>
              <a:gd name="connsiteX1556" fmla="*/ 3603784 w 6420707"/>
              <a:gd name="connsiteY1556" fmla="*/ 2464050 h 2921916"/>
              <a:gd name="connsiteX1557" fmla="*/ 3604832 w 6420707"/>
              <a:gd name="connsiteY1557" fmla="*/ 2463859 h 2921916"/>
              <a:gd name="connsiteX1558" fmla="*/ 3603022 w 6420707"/>
              <a:gd name="connsiteY1558" fmla="*/ 2465574 h 2921916"/>
              <a:gd name="connsiteX1559" fmla="*/ 3598164 w 6420707"/>
              <a:gd name="connsiteY1559" fmla="*/ 2466812 h 2921916"/>
              <a:gd name="connsiteX1560" fmla="*/ 3595211 w 6420707"/>
              <a:gd name="connsiteY1560" fmla="*/ 2467384 h 2921916"/>
              <a:gd name="connsiteX1561" fmla="*/ 3598164 w 6420707"/>
              <a:gd name="connsiteY1561" fmla="*/ 2467574 h 2921916"/>
              <a:gd name="connsiteX1562" fmla="*/ 3601212 w 6420707"/>
              <a:gd name="connsiteY1562" fmla="*/ 2467479 h 2921916"/>
              <a:gd name="connsiteX1563" fmla="*/ 3600641 w 6420707"/>
              <a:gd name="connsiteY1563" fmla="*/ 2467955 h 2921916"/>
              <a:gd name="connsiteX1564" fmla="*/ 3570256 w 6420707"/>
              <a:gd name="connsiteY1564" fmla="*/ 2477861 h 2921916"/>
              <a:gd name="connsiteX1565" fmla="*/ 3553968 w 6420707"/>
              <a:gd name="connsiteY1565" fmla="*/ 2466146 h 2921916"/>
              <a:gd name="connsiteX1566" fmla="*/ 3526441 w 6420707"/>
              <a:gd name="connsiteY1566" fmla="*/ 2460145 h 2921916"/>
              <a:gd name="connsiteX1567" fmla="*/ 3515392 w 6420707"/>
              <a:gd name="connsiteY1567" fmla="*/ 2410139 h 2921916"/>
              <a:gd name="connsiteX1568" fmla="*/ 3575304 w 6420707"/>
              <a:gd name="connsiteY1568" fmla="*/ 2364228 h 2921916"/>
              <a:gd name="connsiteX1569" fmla="*/ 3643503 w 6420707"/>
              <a:gd name="connsiteY1569" fmla="*/ 2314222 h 2921916"/>
              <a:gd name="connsiteX1570" fmla="*/ 3650171 w 6420707"/>
              <a:gd name="connsiteY1570" fmla="*/ 2316794 h 2921916"/>
              <a:gd name="connsiteX1571" fmla="*/ 3652742 w 6420707"/>
              <a:gd name="connsiteY1571" fmla="*/ 2307840 h 2921916"/>
              <a:gd name="connsiteX1572" fmla="*/ 3686651 w 6420707"/>
              <a:gd name="connsiteY1572" fmla="*/ 2284408 h 2921916"/>
              <a:gd name="connsiteX1573" fmla="*/ 3679793 w 6420707"/>
              <a:gd name="connsiteY1573" fmla="*/ 2296982 h 2921916"/>
              <a:gd name="connsiteX1574" fmla="*/ 3795236 w 6420707"/>
              <a:gd name="connsiteY1574" fmla="*/ 2595495 h 2921916"/>
              <a:gd name="connsiteX1575" fmla="*/ 3795332 w 6420707"/>
              <a:gd name="connsiteY1575" fmla="*/ 2594733 h 2921916"/>
              <a:gd name="connsiteX1576" fmla="*/ 3796094 w 6420707"/>
              <a:gd name="connsiteY1576" fmla="*/ 2593209 h 2921916"/>
              <a:gd name="connsiteX1577" fmla="*/ 3795141 w 6420707"/>
              <a:gd name="connsiteY1577" fmla="*/ 2597305 h 2921916"/>
              <a:gd name="connsiteX1578" fmla="*/ 3795236 w 6420707"/>
              <a:gd name="connsiteY1578" fmla="*/ 2595495 h 2921916"/>
              <a:gd name="connsiteX1579" fmla="*/ 3927348 w 6420707"/>
              <a:gd name="connsiteY1579" fmla="*/ 2571682 h 2921916"/>
              <a:gd name="connsiteX1580" fmla="*/ 3926301 w 6420707"/>
              <a:gd name="connsiteY1580" fmla="*/ 2584160 h 2921916"/>
              <a:gd name="connsiteX1581" fmla="*/ 3912489 w 6420707"/>
              <a:gd name="connsiteY1581" fmla="*/ 2649978 h 2921916"/>
              <a:gd name="connsiteX1582" fmla="*/ 3924491 w 6420707"/>
              <a:gd name="connsiteY1582" fmla="*/ 2681220 h 2921916"/>
              <a:gd name="connsiteX1583" fmla="*/ 3924491 w 6420707"/>
              <a:gd name="connsiteY1583" fmla="*/ 2681601 h 2921916"/>
              <a:gd name="connsiteX1584" fmla="*/ 3925157 w 6420707"/>
              <a:gd name="connsiteY1584" fmla="*/ 2752372 h 2921916"/>
              <a:gd name="connsiteX1585" fmla="*/ 3927348 w 6420707"/>
              <a:gd name="connsiteY1585" fmla="*/ 2813808 h 2921916"/>
              <a:gd name="connsiteX1586" fmla="*/ 3861626 w 6420707"/>
              <a:gd name="connsiteY1586" fmla="*/ 2826857 h 2921916"/>
              <a:gd name="connsiteX1587" fmla="*/ 3852005 w 6420707"/>
              <a:gd name="connsiteY1587" fmla="*/ 2812570 h 2921916"/>
              <a:gd name="connsiteX1588" fmla="*/ 3816001 w 6420707"/>
              <a:gd name="connsiteY1588" fmla="*/ 2744466 h 2921916"/>
              <a:gd name="connsiteX1589" fmla="*/ 3798951 w 6420707"/>
              <a:gd name="connsiteY1589" fmla="*/ 2710843 h 2921916"/>
              <a:gd name="connsiteX1590" fmla="*/ 3796951 w 6420707"/>
              <a:gd name="connsiteY1590" fmla="*/ 2681887 h 2921916"/>
              <a:gd name="connsiteX1591" fmla="*/ 3784759 w 6420707"/>
              <a:gd name="connsiteY1591" fmla="*/ 2661313 h 2921916"/>
              <a:gd name="connsiteX1592" fmla="*/ 3781616 w 6420707"/>
              <a:gd name="connsiteY1592" fmla="*/ 2625404 h 2921916"/>
              <a:gd name="connsiteX1593" fmla="*/ 3780282 w 6420707"/>
              <a:gd name="connsiteY1593" fmla="*/ 2617307 h 2921916"/>
              <a:gd name="connsiteX1594" fmla="*/ 3781425 w 6420707"/>
              <a:gd name="connsiteY1594" fmla="*/ 2619974 h 2921916"/>
              <a:gd name="connsiteX1595" fmla="*/ 3783140 w 6420707"/>
              <a:gd name="connsiteY1595" fmla="*/ 2622641 h 2921916"/>
              <a:gd name="connsiteX1596" fmla="*/ 3782187 w 6420707"/>
              <a:gd name="connsiteY1596" fmla="*/ 2619689 h 2921916"/>
              <a:gd name="connsiteX1597" fmla="*/ 3780949 w 6420707"/>
              <a:gd name="connsiteY1597" fmla="*/ 2612164 h 2921916"/>
              <a:gd name="connsiteX1598" fmla="*/ 3781425 w 6420707"/>
              <a:gd name="connsiteY1598" fmla="*/ 2612831 h 2921916"/>
              <a:gd name="connsiteX1599" fmla="*/ 3781901 w 6420707"/>
              <a:gd name="connsiteY1599" fmla="*/ 2614164 h 2921916"/>
              <a:gd name="connsiteX1600" fmla="*/ 3783140 w 6420707"/>
              <a:gd name="connsiteY1600" fmla="*/ 2616831 h 2921916"/>
              <a:gd name="connsiteX1601" fmla="*/ 3782759 w 6420707"/>
              <a:gd name="connsiteY1601" fmla="*/ 2614450 h 2921916"/>
              <a:gd name="connsiteX1602" fmla="*/ 3785235 w 6420707"/>
              <a:gd name="connsiteY1602" fmla="*/ 2616641 h 2921916"/>
              <a:gd name="connsiteX1603" fmla="*/ 3788093 w 6420707"/>
              <a:gd name="connsiteY1603" fmla="*/ 2618355 h 2921916"/>
              <a:gd name="connsiteX1604" fmla="*/ 3785711 w 6420707"/>
              <a:gd name="connsiteY1604" fmla="*/ 2616164 h 2921916"/>
              <a:gd name="connsiteX1605" fmla="*/ 3782473 w 6420707"/>
              <a:gd name="connsiteY1605" fmla="*/ 2611688 h 2921916"/>
              <a:gd name="connsiteX1606" fmla="*/ 3782473 w 6420707"/>
              <a:gd name="connsiteY1606" fmla="*/ 2610354 h 2921916"/>
              <a:gd name="connsiteX1607" fmla="*/ 3783044 w 6420707"/>
              <a:gd name="connsiteY1607" fmla="*/ 2611116 h 2921916"/>
              <a:gd name="connsiteX1608" fmla="*/ 3785140 w 6420707"/>
              <a:gd name="connsiteY1608" fmla="*/ 2613307 h 2921916"/>
              <a:gd name="connsiteX1609" fmla="*/ 3783711 w 6420707"/>
              <a:gd name="connsiteY1609" fmla="*/ 2610735 h 2921916"/>
              <a:gd name="connsiteX1610" fmla="*/ 3782568 w 6420707"/>
              <a:gd name="connsiteY1610" fmla="*/ 2607306 h 2921916"/>
              <a:gd name="connsiteX1611" fmla="*/ 3782759 w 6420707"/>
              <a:gd name="connsiteY1611" fmla="*/ 2605306 h 2921916"/>
              <a:gd name="connsiteX1612" fmla="*/ 3783330 w 6420707"/>
              <a:gd name="connsiteY1612" fmla="*/ 2601210 h 2921916"/>
              <a:gd name="connsiteX1613" fmla="*/ 3783521 w 6420707"/>
              <a:gd name="connsiteY1613" fmla="*/ 2602067 h 2921916"/>
              <a:gd name="connsiteX1614" fmla="*/ 3783521 w 6420707"/>
              <a:gd name="connsiteY1614" fmla="*/ 2602067 h 2921916"/>
              <a:gd name="connsiteX1615" fmla="*/ 3783616 w 6420707"/>
              <a:gd name="connsiteY1615" fmla="*/ 2602353 h 2921916"/>
              <a:gd name="connsiteX1616" fmla="*/ 3784283 w 6420707"/>
              <a:gd name="connsiteY1616" fmla="*/ 2605782 h 2921916"/>
              <a:gd name="connsiteX1617" fmla="*/ 3783902 w 6420707"/>
              <a:gd name="connsiteY1617" fmla="*/ 2599781 h 2921916"/>
              <a:gd name="connsiteX1618" fmla="*/ 3783902 w 6420707"/>
              <a:gd name="connsiteY1618" fmla="*/ 2598352 h 2921916"/>
              <a:gd name="connsiteX1619" fmla="*/ 3784568 w 6420707"/>
              <a:gd name="connsiteY1619" fmla="*/ 2595400 h 2921916"/>
              <a:gd name="connsiteX1620" fmla="*/ 3784854 w 6420707"/>
              <a:gd name="connsiteY1620" fmla="*/ 2597495 h 2921916"/>
              <a:gd name="connsiteX1621" fmla="*/ 3784949 w 6420707"/>
              <a:gd name="connsiteY1621" fmla="*/ 2598162 h 2921916"/>
              <a:gd name="connsiteX1622" fmla="*/ 3785235 w 6420707"/>
              <a:gd name="connsiteY1622" fmla="*/ 2602163 h 2921916"/>
              <a:gd name="connsiteX1623" fmla="*/ 3785902 w 6420707"/>
              <a:gd name="connsiteY1623" fmla="*/ 2604353 h 2921916"/>
              <a:gd name="connsiteX1624" fmla="*/ 3785902 w 6420707"/>
              <a:gd name="connsiteY1624" fmla="*/ 2603687 h 2921916"/>
              <a:gd name="connsiteX1625" fmla="*/ 3786188 w 6420707"/>
              <a:gd name="connsiteY1625" fmla="*/ 2605115 h 2921916"/>
              <a:gd name="connsiteX1626" fmla="*/ 3786854 w 6420707"/>
              <a:gd name="connsiteY1626" fmla="*/ 2607497 h 2921916"/>
              <a:gd name="connsiteX1627" fmla="*/ 3786854 w 6420707"/>
              <a:gd name="connsiteY1627" fmla="*/ 2605210 h 2921916"/>
              <a:gd name="connsiteX1628" fmla="*/ 3787426 w 6420707"/>
              <a:gd name="connsiteY1628" fmla="*/ 2598067 h 2921916"/>
              <a:gd name="connsiteX1629" fmla="*/ 3788474 w 6420707"/>
              <a:gd name="connsiteY1629" fmla="*/ 2592066 h 2921916"/>
              <a:gd name="connsiteX1630" fmla="*/ 3791522 w 6420707"/>
              <a:gd name="connsiteY1630" fmla="*/ 2586065 h 2921916"/>
              <a:gd name="connsiteX1631" fmla="*/ 3791617 w 6420707"/>
              <a:gd name="connsiteY1631" fmla="*/ 2587875 h 2921916"/>
              <a:gd name="connsiteX1632" fmla="*/ 3791141 w 6420707"/>
              <a:gd name="connsiteY1632" fmla="*/ 2588923 h 2921916"/>
              <a:gd name="connsiteX1633" fmla="*/ 3788378 w 6420707"/>
              <a:gd name="connsiteY1633" fmla="*/ 2596543 h 2921916"/>
              <a:gd name="connsiteX1634" fmla="*/ 3787712 w 6420707"/>
              <a:gd name="connsiteY1634" fmla="*/ 2599591 h 2921916"/>
              <a:gd name="connsiteX1635" fmla="*/ 3788759 w 6420707"/>
              <a:gd name="connsiteY1635" fmla="*/ 2596638 h 2921916"/>
              <a:gd name="connsiteX1636" fmla="*/ 3791903 w 6420707"/>
              <a:gd name="connsiteY1636" fmla="*/ 2590351 h 2921916"/>
              <a:gd name="connsiteX1637" fmla="*/ 3792188 w 6420707"/>
              <a:gd name="connsiteY1637" fmla="*/ 2592638 h 2921916"/>
              <a:gd name="connsiteX1638" fmla="*/ 3792093 w 6420707"/>
              <a:gd name="connsiteY1638" fmla="*/ 2593399 h 2921916"/>
              <a:gd name="connsiteX1639" fmla="*/ 3792284 w 6420707"/>
              <a:gd name="connsiteY1639" fmla="*/ 2599972 h 2921916"/>
              <a:gd name="connsiteX1640" fmla="*/ 3792379 w 6420707"/>
              <a:gd name="connsiteY1640" fmla="*/ 2600353 h 2921916"/>
              <a:gd name="connsiteX1641" fmla="*/ 3792284 w 6420707"/>
              <a:gd name="connsiteY1641" fmla="*/ 2602163 h 2921916"/>
              <a:gd name="connsiteX1642" fmla="*/ 3792474 w 6420707"/>
              <a:gd name="connsiteY1642" fmla="*/ 2605210 h 2921916"/>
              <a:gd name="connsiteX1643" fmla="*/ 3792665 w 6420707"/>
              <a:gd name="connsiteY1643" fmla="*/ 2602258 h 2921916"/>
              <a:gd name="connsiteX1644" fmla="*/ 3792760 w 6420707"/>
              <a:gd name="connsiteY1644" fmla="*/ 2601686 h 2921916"/>
              <a:gd name="connsiteX1645" fmla="*/ 3792855 w 6420707"/>
              <a:gd name="connsiteY1645" fmla="*/ 2601782 h 2921916"/>
              <a:gd name="connsiteX1646" fmla="*/ 3792855 w 6420707"/>
              <a:gd name="connsiteY1646" fmla="*/ 2601496 h 2921916"/>
              <a:gd name="connsiteX1647" fmla="*/ 3793522 w 6420707"/>
              <a:gd name="connsiteY1647" fmla="*/ 2598924 h 2921916"/>
              <a:gd name="connsiteX1648" fmla="*/ 3794379 w 6420707"/>
              <a:gd name="connsiteY1648" fmla="*/ 2602067 h 2921916"/>
              <a:gd name="connsiteX1649" fmla="*/ 3794570 w 6420707"/>
              <a:gd name="connsiteY1649" fmla="*/ 2602639 h 2921916"/>
              <a:gd name="connsiteX1650" fmla="*/ 3794570 w 6420707"/>
              <a:gd name="connsiteY1650" fmla="*/ 2602734 h 2921916"/>
              <a:gd name="connsiteX1651" fmla="*/ 3798856 w 6420707"/>
              <a:gd name="connsiteY1651" fmla="*/ 2610259 h 2921916"/>
              <a:gd name="connsiteX1652" fmla="*/ 3801618 w 6420707"/>
              <a:gd name="connsiteY1652" fmla="*/ 2610735 h 2921916"/>
              <a:gd name="connsiteX1653" fmla="*/ 3799046 w 6420707"/>
              <a:gd name="connsiteY1653" fmla="*/ 2609782 h 2921916"/>
              <a:gd name="connsiteX1654" fmla="*/ 3796284 w 6420707"/>
              <a:gd name="connsiteY1654" fmla="*/ 2603115 h 2921916"/>
              <a:gd name="connsiteX1655" fmla="*/ 3796855 w 6420707"/>
              <a:gd name="connsiteY1655" fmla="*/ 2605782 h 2921916"/>
              <a:gd name="connsiteX1656" fmla="*/ 3798189 w 6420707"/>
              <a:gd name="connsiteY1656" fmla="*/ 2607687 h 2921916"/>
              <a:gd name="connsiteX1657" fmla="*/ 3797427 w 6420707"/>
              <a:gd name="connsiteY1657" fmla="*/ 2605687 h 2921916"/>
              <a:gd name="connsiteX1658" fmla="*/ 3798475 w 6420707"/>
              <a:gd name="connsiteY1658" fmla="*/ 2598829 h 2921916"/>
              <a:gd name="connsiteX1659" fmla="*/ 3799809 w 6420707"/>
              <a:gd name="connsiteY1659" fmla="*/ 2595590 h 2921916"/>
              <a:gd name="connsiteX1660" fmla="*/ 3799618 w 6420707"/>
              <a:gd name="connsiteY1660" fmla="*/ 2596638 h 2921916"/>
              <a:gd name="connsiteX1661" fmla="*/ 3799332 w 6420707"/>
              <a:gd name="connsiteY1661" fmla="*/ 2599496 h 2921916"/>
              <a:gd name="connsiteX1662" fmla="*/ 3800570 w 6420707"/>
              <a:gd name="connsiteY1662" fmla="*/ 2594638 h 2921916"/>
              <a:gd name="connsiteX1663" fmla="*/ 3800951 w 6420707"/>
              <a:gd name="connsiteY1663" fmla="*/ 2593399 h 2921916"/>
              <a:gd name="connsiteX1664" fmla="*/ 3802190 w 6420707"/>
              <a:gd name="connsiteY1664" fmla="*/ 2591114 h 2921916"/>
              <a:gd name="connsiteX1665" fmla="*/ 3801809 w 6420707"/>
              <a:gd name="connsiteY1665" fmla="*/ 2592828 h 2921916"/>
              <a:gd name="connsiteX1666" fmla="*/ 3800761 w 6420707"/>
              <a:gd name="connsiteY1666" fmla="*/ 2599115 h 2921916"/>
              <a:gd name="connsiteX1667" fmla="*/ 3800761 w 6420707"/>
              <a:gd name="connsiteY1667" fmla="*/ 2601115 h 2921916"/>
              <a:gd name="connsiteX1668" fmla="*/ 3801237 w 6420707"/>
              <a:gd name="connsiteY1668" fmla="*/ 2599305 h 2921916"/>
              <a:gd name="connsiteX1669" fmla="*/ 3803428 w 6420707"/>
              <a:gd name="connsiteY1669" fmla="*/ 2593590 h 2921916"/>
              <a:gd name="connsiteX1670" fmla="*/ 3810857 w 6420707"/>
              <a:gd name="connsiteY1670" fmla="*/ 2580255 h 2921916"/>
              <a:gd name="connsiteX1671" fmla="*/ 3807714 w 6420707"/>
              <a:gd name="connsiteY1671" fmla="*/ 2591971 h 2921916"/>
              <a:gd name="connsiteX1672" fmla="*/ 3806952 w 6420707"/>
              <a:gd name="connsiteY1672" fmla="*/ 2597972 h 2921916"/>
              <a:gd name="connsiteX1673" fmla="*/ 3806952 w 6420707"/>
              <a:gd name="connsiteY1673" fmla="*/ 2599876 h 2921916"/>
              <a:gd name="connsiteX1674" fmla="*/ 3807333 w 6420707"/>
              <a:gd name="connsiteY1674" fmla="*/ 2598162 h 2921916"/>
              <a:gd name="connsiteX1675" fmla="*/ 3809143 w 6420707"/>
              <a:gd name="connsiteY1675" fmla="*/ 2592733 h 2921916"/>
              <a:gd name="connsiteX1676" fmla="*/ 3817906 w 6420707"/>
              <a:gd name="connsiteY1676" fmla="*/ 2575874 h 2921916"/>
              <a:gd name="connsiteX1677" fmla="*/ 3821716 w 6420707"/>
              <a:gd name="connsiteY1677" fmla="*/ 2571682 h 2921916"/>
              <a:gd name="connsiteX1678" fmla="*/ 3822002 w 6420707"/>
              <a:gd name="connsiteY1678" fmla="*/ 2571682 h 2921916"/>
              <a:gd name="connsiteX1679" fmla="*/ 3836765 w 6420707"/>
              <a:gd name="connsiteY1679" fmla="*/ 2567301 h 2921916"/>
              <a:gd name="connsiteX1680" fmla="*/ 3852196 w 6420707"/>
              <a:gd name="connsiteY1680" fmla="*/ 2558443 h 2921916"/>
              <a:gd name="connsiteX1681" fmla="*/ 3865340 w 6420707"/>
              <a:gd name="connsiteY1681" fmla="*/ 2545489 h 2921916"/>
              <a:gd name="connsiteX1682" fmla="*/ 3870293 w 6420707"/>
              <a:gd name="connsiteY1682" fmla="*/ 2546156 h 2921916"/>
              <a:gd name="connsiteX1683" fmla="*/ 3876389 w 6420707"/>
              <a:gd name="connsiteY1683" fmla="*/ 2539488 h 2921916"/>
              <a:gd name="connsiteX1684" fmla="*/ 3879533 w 6420707"/>
              <a:gd name="connsiteY1684" fmla="*/ 2535773 h 2921916"/>
              <a:gd name="connsiteX1685" fmla="*/ 3893534 w 6420707"/>
              <a:gd name="connsiteY1685" fmla="*/ 2525200 h 2921916"/>
              <a:gd name="connsiteX1686" fmla="*/ 3899535 w 6420707"/>
              <a:gd name="connsiteY1686" fmla="*/ 2520724 h 2921916"/>
              <a:gd name="connsiteX1687" fmla="*/ 3909346 w 6420707"/>
              <a:gd name="connsiteY1687" fmla="*/ 2516628 h 2921916"/>
              <a:gd name="connsiteX1688" fmla="*/ 3914204 w 6420707"/>
              <a:gd name="connsiteY1688" fmla="*/ 2514151 h 2921916"/>
              <a:gd name="connsiteX1689" fmla="*/ 3919633 w 6420707"/>
              <a:gd name="connsiteY1689" fmla="*/ 2528249 h 2921916"/>
              <a:gd name="connsiteX1690" fmla="*/ 3917061 w 6420707"/>
              <a:gd name="connsiteY1690" fmla="*/ 2528915 h 2921916"/>
              <a:gd name="connsiteX1691" fmla="*/ 3905060 w 6420707"/>
              <a:gd name="connsiteY1691" fmla="*/ 2525677 h 2921916"/>
              <a:gd name="connsiteX1692" fmla="*/ 3916966 w 6420707"/>
              <a:gd name="connsiteY1692" fmla="*/ 2531582 h 2921916"/>
              <a:gd name="connsiteX1693" fmla="*/ 3920871 w 6420707"/>
              <a:gd name="connsiteY1693" fmla="*/ 2531582 h 2921916"/>
              <a:gd name="connsiteX1694" fmla="*/ 3923729 w 6420707"/>
              <a:gd name="connsiteY1694" fmla="*/ 2539488 h 2921916"/>
              <a:gd name="connsiteX1695" fmla="*/ 3923538 w 6420707"/>
              <a:gd name="connsiteY1695" fmla="*/ 2539583 h 2921916"/>
              <a:gd name="connsiteX1696" fmla="*/ 3910679 w 6420707"/>
              <a:gd name="connsiteY1696" fmla="*/ 2542536 h 2921916"/>
              <a:gd name="connsiteX1697" fmla="*/ 3922871 w 6420707"/>
              <a:gd name="connsiteY1697" fmla="*/ 2542536 h 2921916"/>
              <a:gd name="connsiteX1698" fmla="*/ 3922871 w 6420707"/>
              <a:gd name="connsiteY1698" fmla="*/ 2543584 h 2921916"/>
              <a:gd name="connsiteX1699" fmla="*/ 3923157 w 6420707"/>
              <a:gd name="connsiteY1699" fmla="*/ 2542536 h 2921916"/>
              <a:gd name="connsiteX1700" fmla="*/ 3924395 w 6420707"/>
              <a:gd name="connsiteY1700" fmla="*/ 2542250 h 2921916"/>
              <a:gd name="connsiteX1701" fmla="*/ 3924586 w 6420707"/>
              <a:gd name="connsiteY1701" fmla="*/ 2542155 h 2921916"/>
              <a:gd name="connsiteX1702" fmla="*/ 3928491 w 6420707"/>
              <a:gd name="connsiteY1702" fmla="*/ 2555109 h 2921916"/>
              <a:gd name="connsiteX1703" fmla="*/ 3930110 w 6420707"/>
              <a:gd name="connsiteY1703" fmla="*/ 2562539 h 2921916"/>
              <a:gd name="connsiteX1704" fmla="*/ 3927348 w 6420707"/>
              <a:gd name="connsiteY1704" fmla="*/ 2571682 h 2921916"/>
              <a:gd name="connsiteX1705" fmla="*/ 4080034 w 6420707"/>
              <a:gd name="connsiteY1705" fmla="*/ 2414711 h 2921916"/>
              <a:gd name="connsiteX1706" fmla="*/ 4053078 w 6420707"/>
              <a:gd name="connsiteY1706" fmla="*/ 2418997 h 2921916"/>
              <a:gd name="connsiteX1707" fmla="*/ 4058126 w 6420707"/>
              <a:gd name="connsiteY1707" fmla="*/ 2410615 h 2921916"/>
              <a:gd name="connsiteX1708" fmla="*/ 4065746 w 6420707"/>
              <a:gd name="connsiteY1708" fmla="*/ 2411853 h 2921916"/>
              <a:gd name="connsiteX1709" fmla="*/ 4080605 w 6420707"/>
              <a:gd name="connsiteY1709" fmla="*/ 2414425 h 2921916"/>
              <a:gd name="connsiteX1710" fmla="*/ 4080034 w 6420707"/>
              <a:gd name="connsiteY1710" fmla="*/ 2414711 h 2921916"/>
              <a:gd name="connsiteX1711" fmla="*/ 4130897 w 6420707"/>
              <a:gd name="connsiteY1711" fmla="*/ 2420616 h 2921916"/>
              <a:gd name="connsiteX1712" fmla="*/ 4130707 w 6420707"/>
              <a:gd name="connsiteY1712" fmla="*/ 2422616 h 2921916"/>
              <a:gd name="connsiteX1713" fmla="*/ 4130326 w 6420707"/>
              <a:gd name="connsiteY1713" fmla="*/ 2423188 h 2921916"/>
              <a:gd name="connsiteX1714" fmla="*/ 4126421 w 6420707"/>
              <a:gd name="connsiteY1714" fmla="*/ 2421664 h 2921916"/>
              <a:gd name="connsiteX1715" fmla="*/ 4127373 w 6420707"/>
              <a:gd name="connsiteY1715" fmla="*/ 2411758 h 2921916"/>
              <a:gd name="connsiteX1716" fmla="*/ 4131278 w 6420707"/>
              <a:gd name="connsiteY1716" fmla="*/ 2405662 h 2921916"/>
              <a:gd name="connsiteX1717" fmla="*/ 4134041 w 6420707"/>
              <a:gd name="connsiteY1717" fmla="*/ 2405090 h 2921916"/>
              <a:gd name="connsiteX1718" fmla="*/ 4134612 w 6420707"/>
              <a:gd name="connsiteY1718" fmla="*/ 2404900 h 2921916"/>
              <a:gd name="connsiteX1719" fmla="*/ 4131469 w 6420707"/>
              <a:gd name="connsiteY1719" fmla="*/ 2416425 h 2921916"/>
              <a:gd name="connsiteX1720" fmla="*/ 4130802 w 6420707"/>
              <a:gd name="connsiteY1720" fmla="*/ 2416520 h 2921916"/>
              <a:gd name="connsiteX1721" fmla="*/ 4130897 w 6420707"/>
              <a:gd name="connsiteY1721" fmla="*/ 2420616 h 2921916"/>
              <a:gd name="connsiteX1722" fmla="*/ 4251674 w 6420707"/>
              <a:gd name="connsiteY1722" fmla="*/ 2579779 h 2921916"/>
              <a:gd name="connsiteX1723" fmla="*/ 4242626 w 6420707"/>
              <a:gd name="connsiteY1723" fmla="*/ 2578255 h 2921916"/>
              <a:gd name="connsiteX1724" fmla="*/ 4242530 w 6420707"/>
              <a:gd name="connsiteY1724" fmla="*/ 2575778 h 2921916"/>
              <a:gd name="connsiteX1725" fmla="*/ 4251674 w 6420707"/>
              <a:gd name="connsiteY1725" fmla="*/ 2579779 h 2921916"/>
              <a:gd name="connsiteX1726" fmla="*/ 4242530 w 6420707"/>
              <a:gd name="connsiteY1726" fmla="*/ 2567396 h 2921916"/>
              <a:gd name="connsiteX1727" fmla="*/ 4246626 w 6420707"/>
              <a:gd name="connsiteY1727" fmla="*/ 2567777 h 2921916"/>
              <a:gd name="connsiteX1728" fmla="*/ 4247103 w 6420707"/>
              <a:gd name="connsiteY1728" fmla="*/ 2568254 h 2921916"/>
              <a:gd name="connsiteX1729" fmla="*/ 4242245 w 6420707"/>
              <a:gd name="connsiteY1729" fmla="*/ 2569016 h 2921916"/>
              <a:gd name="connsiteX1730" fmla="*/ 4242530 w 6420707"/>
              <a:gd name="connsiteY1730" fmla="*/ 2567396 h 2921916"/>
              <a:gd name="connsiteX1731" fmla="*/ 4239863 w 6420707"/>
              <a:gd name="connsiteY1731" fmla="*/ 2575397 h 2921916"/>
              <a:gd name="connsiteX1732" fmla="*/ 4240149 w 6420707"/>
              <a:gd name="connsiteY1732" fmla="*/ 2577112 h 2921916"/>
              <a:gd name="connsiteX1733" fmla="*/ 4236339 w 6420707"/>
              <a:gd name="connsiteY1733" fmla="*/ 2574921 h 2921916"/>
              <a:gd name="connsiteX1734" fmla="*/ 4239863 w 6420707"/>
              <a:gd name="connsiteY1734" fmla="*/ 2575397 h 2921916"/>
              <a:gd name="connsiteX1735" fmla="*/ 4232720 w 6420707"/>
              <a:gd name="connsiteY1735" fmla="*/ 2593685 h 2921916"/>
              <a:gd name="connsiteX1736" fmla="*/ 4232624 w 6420707"/>
              <a:gd name="connsiteY1736" fmla="*/ 2593685 h 2921916"/>
              <a:gd name="connsiteX1737" fmla="*/ 4232244 w 6420707"/>
              <a:gd name="connsiteY1737" fmla="*/ 2590923 h 2921916"/>
              <a:gd name="connsiteX1738" fmla="*/ 4232720 w 6420707"/>
              <a:gd name="connsiteY1738" fmla="*/ 2593685 h 2921916"/>
              <a:gd name="connsiteX1739" fmla="*/ 4223480 w 6420707"/>
              <a:gd name="connsiteY1739" fmla="*/ 2624737 h 2921916"/>
              <a:gd name="connsiteX1740" fmla="*/ 4232720 w 6420707"/>
              <a:gd name="connsiteY1740" fmla="*/ 2625880 h 2921916"/>
              <a:gd name="connsiteX1741" fmla="*/ 4231672 w 6420707"/>
              <a:gd name="connsiteY1741" fmla="*/ 2627118 h 2921916"/>
              <a:gd name="connsiteX1742" fmla="*/ 4223385 w 6420707"/>
              <a:gd name="connsiteY1742" fmla="*/ 2631214 h 2921916"/>
              <a:gd name="connsiteX1743" fmla="*/ 4223099 w 6420707"/>
              <a:gd name="connsiteY1743" fmla="*/ 2629499 h 2921916"/>
              <a:gd name="connsiteX1744" fmla="*/ 4223480 w 6420707"/>
              <a:gd name="connsiteY1744" fmla="*/ 2624737 h 2921916"/>
              <a:gd name="connsiteX1745" fmla="*/ 4214527 w 6420707"/>
              <a:gd name="connsiteY1745" fmla="*/ 2653312 h 2921916"/>
              <a:gd name="connsiteX1746" fmla="*/ 4224243 w 6420707"/>
              <a:gd name="connsiteY1746" fmla="*/ 2648835 h 2921916"/>
              <a:gd name="connsiteX1747" fmla="*/ 4224243 w 6420707"/>
              <a:gd name="connsiteY1747" fmla="*/ 2654074 h 2921916"/>
              <a:gd name="connsiteX1748" fmla="*/ 4213670 w 6420707"/>
              <a:gd name="connsiteY1748" fmla="*/ 2659979 h 2921916"/>
              <a:gd name="connsiteX1749" fmla="*/ 4214527 w 6420707"/>
              <a:gd name="connsiteY1749" fmla="*/ 2653312 h 2921916"/>
              <a:gd name="connsiteX1750" fmla="*/ 4210717 w 6420707"/>
              <a:gd name="connsiteY1750" fmla="*/ 2676172 h 2921916"/>
              <a:gd name="connsiteX1751" fmla="*/ 4211288 w 6420707"/>
              <a:gd name="connsiteY1751" fmla="*/ 2675886 h 2921916"/>
              <a:gd name="connsiteX1752" fmla="*/ 4213574 w 6420707"/>
              <a:gd name="connsiteY1752" fmla="*/ 2676839 h 2921916"/>
              <a:gd name="connsiteX1753" fmla="*/ 4212908 w 6420707"/>
              <a:gd name="connsiteY1753" fmla="*/ 2678648 h 2921916"/>
              <a:gd name="connsiteX1754" fmla="*/ 4209955 w 6420707"/>
              <a:gd name="connsiteY1754" fmla="*/ 2679601 h 2921916"/>
              <a:gd name="connsiteX1755" fmla="*/ 4210717 w 6420707"/>
              <a:gd name="connsiteY1755" fmla="*/ 2676172 h 2921916"/>
              <a:gd name="connsiteX1756" fmla="*/ 4208526 w 6420707"/>
              <a:gd name="connsiteY1756" fmla="*/ 2684649 h 2921916"/>
              <a:gd name="connsiteX1757" fmla="*/ 4218051 w 6420707"/>
              <a:gd name="connsiteY1757" fmla="*/ 2684363 h 2921916"/>
              <a:gd name="connsiteX1758" fmla="*/ 4227957 w 6420707"/>
              <a:gd name="connsiteY1758" fmla="*/ 2682458 h 2921916"/>
              <a:gd name="connsiteX1759" fmla="*/ 4238625 w 6420707"/>
              <a:gd name="connsiteY1759" fmla="*/ 2682839 h 2921916"/>
              <a:gd name="connsiteX1760" fmla="*/ 4226338 w 6420707"/>
              <a:gd name="connsiteY1760" fmla="*/ 2694936 h 2921916"/>
              <a:gd name="connsiteX1761" fmla="*/ 4211670 w 6420707"/>
              <a:gd name="connsiteY1761" fmla="*/ 2700937 h 2921916"/>
              <a:gd name="connsiteX1762" fmla="*/ 4210336 w 6420707"/>
              <a:gd name="connsiteY1762" fmla="*/ 2700556 h 2921916"/>
              <a:gd name="connsiteX1763" fmla="*/ 4210336 w 6420707"/>
              <a:gd name="connsiteY1763" fmla="*/ 2700651 h 2921916"/>
              <a:gd name="connsiteX1764" fmla="*/ 4203954 w 6420707"/>
              <a:gd name="connsiteY1764" fmla="*/ 2698079 h 2921916"/>
              <a:gd name="connsiteX1765" fmla="*/ 4208526 w 6420707"/>
              <a:gd name="connsiteY1765" fmla="*/ 2684649 h 2921916"/>
              <a:gd name="connsiteX1766" fmla="*/ 4203383 w 6420707"/>
              <a:gd name="connsiteY1766" fmla="*/ 2699984 h 2921916"/>
              <a:gd name="connsiteX1767" fmla="*/ 4204240 w 6420707"/>
              <a:gd name="connsiteY1767" fmla="*/ 2700556 h 2921916"/>
              <a:gd name="connsiteX1768" fmla="*/ 4203287 w 6420707"/>
              <a:gd name="connsiteY1768" fmla="*/ 2700270 h 2921916"/>
              <a:gd name="connsiteX1769" fmla="*/ 4203383 w 6420707"/>
              <a:gd name="connsiteY1769" fmla="*/ 2699984 h 2921916"/>
              <a:gd name="connsiteX1770" fmla="*/ 4174522 w 6420707"/>
              <a:gd name="connsiteY1770" fmla="*/ 2734846 h 2921916"/>
              <a:gd name="connsiteX1771" fmla="*/ 4174998 w 6420707"/>
              <a:gd name="connsiteY1771" fmla="*/ 2733322 h 2921916"/>
              <a:gd name="connsiteX1772" fmla="*/ 4182809 w 6420707"/>
              <a:gd name="connsiteY1772" fmla="*/ 2729988 h 2921916"/>
              <a:gd name="connsiteX1773" fmla="*/ 4196144 w 6420707"/>
              <a:gd name="connsiteY1773" fmla="*/ 2737608 h 2921916"/>
              <a:gd name="connsiteX1774" fmla="*/ 4221576 w 6420707"/>
              <a:gd name="connsiteY1774" fmla="*/ 2750467 h 2921916"/>
              <a:gd name="connsiteX1775" fmla="*/ 4221099 w 6420707"/>
              <a:gd name="connsiteY1775" fmla="*/ 2753610 h 2921916"/>
              <a:gd name="connsiteX1776" fmla="*/ 4207383 w 6420707"/>
              <a:gd name="connsiteY1776" fmla="*/ 2769612 h 2921916"/>
              <a:gd name="connsiteX1777" fmla="*/ 4190047 w 6420707"/>
              <a:gd name="connsiteY1777" fmla="*/ 2767612 h 2921916"/>
              <a:gd name="connsiteX1778" fmla="*/ 4174522 w 6420707"/>
              <a:gd name="connsiteY1778" fmla="*/ 2734846 h 2921916"/>
              <a:gd name="connsiteX1779" fmla="*/ 4213860 w 6420707"/>
              <a:gd name="connsiteY1779" fmla="*/ 2788186 h 2921916"/>
              <a:gd name="connsiteX1780" fmla="*/ 4203478 w 6420707"/>
              <a:gd name="connsiteY1780" fmla="*/ 2791519 h 2921916"/>
              <a:gd name="connsiteX1781" fmla="*/ 4202430 w 6420707"/>
              <a:gd name="connsiteY1781" fmla="*/ 2789996 h 2921916"/>
              <a:gd name="connsiteX1782" fmla="*/ 4191191 w 6420707"/>
              <a:gd name="connsiteY1782" fmla="*/ 2769612 h 2921916"/>
              <a:gd name="connsiteX1783" fmla="*/ 4208431 w 6420707"/>
              <a:gd name="connsiteY1783" fmla="*/ 2773803 h 2921916"/>
              <a:gd name="connsiteX1784" fmla="*/ 4222623 w 6420707"/>
              <a:gd name="connsiteY1784" fmla="*/ 2766469 h 2921916"/>
              <a:gd name="connsiteX1785" fmla="*/ 4213860 w 6420707"/>
              <a:gd name="connsiteY1785" fmla="*/ 2788186 h 2921916"/>
              <a:gd name="connsiteX1786" fmla="*/ 4236149 w 6420707"/>
              <a:gd name="connsiteY1786" fmla="*/ 2720749 h 2921916"/>
              <a:gd name="connsiteX1787" fmla="*/ 4221671 w 6420707"/>
              <a:gd name="connsiteY1787" fmla="*/ 2727892 h 2921916"/>
              <a:gd name="connsiteX1788" fmla="*/ 4197001 w 6420707"/>
              <a:gd name="connsiteY1788" fmla="*/ 2716463 h 2921916"/>
              <a:gd name="connsiteX1789" fmla="*/ 4213955 w 6420707"/>
              <a:gd name="connsiteY1789" fmla="*/ 2731417 h 2921916"/>
              <a:gd name="connsiteX1790" fmla="*/ 4214622 w 6420707"/>
              <a:gd name="connsiteY1790" fmla="*/ 2736465 h 2921916"/>
              <a:gd name="connsiteX1791" fmla="*/ 4211860 w 6420707"/>
              <a:gd name="connsiteY1791" fmla="*/ 2736465 h 2921916"/>
              <a:gd name="connsiteX1792" fmla="*/ 4183952 w 6420707"/>
              <a:gd name="connsiteY1792" fmla="*/ 2729321 h 2921916"/>
              <a:gd name="connsiteX1793" fmla="*/ 4202906 w 6420707"/>
              <a:gd name="connsiteY1793" fmla="*/ 2701127 h 2921916"/>
              <a:gd name="connsiteX1794" fmla="*/ 4208050 w 6420707"/>
              <a:gd name="connsiteY1794" fmla="*/ 2702842 h 2921916"/>
              <a:gd name="connsiteX1795" fmla="*/ 4212622 w 6420707"/>
              <a:gd name="connsiteY1795" fmla="*/ 2704937 h 2921916"/>
              <a:gd name="connsiteX1796" fmla="*/ 4222814 w 6420707"/>
              <a:gd name="connsiteY1796" fmla="*/ 2707699 h 2921916"/>
              <a:gd name="connsiteX1797" fmla="*/ 4236530 w 6420707"/>
              <a:gd name="connsiteY1797" fmla="*/ 2707033 h 2921916"/>
              <a:gd name="connsiteX1798" fmla="*/ 4238244 w 6420707"/>
              <a:gd name="connsiteY1798" fmla="*/ 2707509 h 2921916"/>
              <a:gd name="connsiteX1799" fmla="*/ 4236149 w 6420707"/>
              <a:gd name="connsiteY1799" fmla="*/ 2720749 h 2921916"/>
              <a:gd name="connsiteX1800" fmla="*/ 4241197 w 6420707"/>
              <a:gd name="connsiteY1800" fmla="*/ 2614926 h 2921916"/>
              <a:gd name="connsiteX1801" fmla="*/ 4240340 w 6420707"/>
              <a:gd name="connsiteY1801" fmla="*/ 2616164 h 2921916"/>
              <a:gd name="connsiteX1802" fmla="*/ 4224052 w 6420707"/>
              <a:gd name="connsiteY1802" fmla="*/ 2618260 h 2921916"/>
              <a:gd name="connsiteX1803" fmla="*/ 4224909 w 6420707"/>
              <a:gd name="connsiteY1803" fmla="*/ 2610925 h 2921916"/>
              <a:gd name="connsiteX1804" fmla="*/ 4227862 w 6420707"/>
              <a:gd name="connsiteY1804" fmla="*/ 2609973 h 2921916"/>
              <a:gd name="connsiteX1805" fmla="*/ 4227576 w 6420707"/>
              <a:gd name="connsiteY1805" fmla="*/ 2600353 h 2921916"/>
              <a:gd name="connsiteX1806" fmla="*/ 4229862 w 6420707"/>
              <a:gd name="connsiteY1806" fmla="*/ 2598924 h 2921916"/>
              <a:gd name="connsiteX1807" fmla="*/ 4236530 w 6420707"/>
              <a:gd name="connsiteY1807" fmla="*/ 2607877 h 2921916"/>
              <a:gd name="connsiteX1808" fmla="*/ 4241578 w 6420707"/>
              <a:gd name="connsiteY1808" fmla="*/ 2610640 h 2921916"/>
              <a:gd name="connsiteX1809" fmla="*/ 4241197 w 6420707"/>
              <a:gd name="connsiteY1809" fmla="*/ 2614926 h 2921916"/>
              <a:gd name="connsiteX1810" fmla="*/ 4241769 w 6420707"/>
              <a:gd name="connsiteY1810" fmla="*/ 2609116 h 2921916"/>
              <a:gd name="connsiteX1811" fmla="*/ 4235863 w 6420707"/>
              <a:gd name="connsiteY1811" fmla="*/ 2602924 h 2921916"/>
              <a:gd name="connsiteX1812" fmla="*/ 4237673 w 6420707"/>
              <a:gd name="connsiteY1812" fmla="*/ 2604067 h 2921916"/>
              <a:gd name="connsiteX1813" fmla="*/ 4234529 w 6420707"/>
              <a:gd name="connsiteY1813" fmla="*/ 2587304 h 2921916"/>
              <a:gd name="connsiteX1814" fmla="*/ 4234625 w 6420707"/>
              <a:gd name="connsiteY1814" fmla="*/ 2585684 h 2921916"/>
              <a:gd name="connsiteX1815" fmla="*/ 4235101 w 6420707"/>
              <a:gd name="connsiteY1815" fmla="*/ 2586351 h 2921916"/>
              <a:gd name="connsiteX1816" fmla="*/ 4246436 w 6420707"/>
              <a:gd name="connsiteY1816" fmla="*/ 2592542 h 2921916"/>
              <a:gd name="connsiteX1817" fmla="*/ 4241769 w 6420707"/>
              <a:gd name="connsiteY1817" fmla="*/ 2609116 h 2921916"/>
              <a:gd name="connsiteX1818" fmla="*/ 4266819 w 6420707"/>
              <a:gd name="connsiteY1818" fmla="*/ 2768850 h 2921916"/>
              <a:gd name="connsiteX1819" fmla="*/ 4250531 w 6420707"/>
              <a:gd name="connsiteY1819" fmla="*/ 2771422 h 2921916"/>
              <a:gd name="connsiteX1820" fmla="*/ 4251960 w 6420707"/>
              <a:gd name="connsiteY1820" fmla="*/ 2767898 h 2921916"/>
              <a:gd name="connsiteX1821" fmla="*/ 4253389 w 6420707"/>
              <a:gd name="connsiteY1821" fmla="*/ 2763611 h 2921916"/>
              <a:gd name="connsiteX1822" fmla="*/ 4254151 w 6420707"/>
              <a:gd name="connsiteY1822" fmla="*/ 2766945 h 2921916"/>
              <a:gd name="connsiteX1823" fmla="*/ 4266629 w 6420707"/>
              <a:gd name="connsiteY1823" fmla="*/ 2760944 h 2921916"/>
              <a:gd name="connsiteX1824" fmla="*/ 4266819 w 6420707"/>
              <a:gd name="connsiteY1824" fmla="*/ 2768850 h 2921916"/>
              <a:gd name="connsiteX1825" fmla="*/ 5697950 w 6420707"/>
              <a:gd name="connsiteY1825" fmla="*/ 2509294 h 2921916"/>
              <a:gd name="connsiteX1826" fmla="*/ 5727383 w 6420707"/>
              <a:gd name="connsiteY1826" fmla="*/ 2482052 h 2921916"/>
              <a:gd name="connsiteX1827" fmla="*/ 5727859 w 6420707"/>
              <a:gd name="connsiteY1827" fmla="*/ 2497388 h 2921916"/>
              <a:gd name="connsiteX1828" fmla="*/ 5727859 w 6420707"/>
              <a:gd name="connsiteY1828" fmla="*/ 2497483 h 2921916"/>
              <a:gd name="connsiteX1829" fmla="*/ 5697950 w 6420707"/>
              <a:gd name="connsiteY1829" fmla="*/ 2509294 h 2921916"/>
              <a:gd name="connsiteX1830" fmla="*/ 5754339 w 6420707"/>
              <a:gd name="connsiteY1830" fmla="*/ 2082764 h 2921916"/>
              <a:gd name="connsiteX1831" fmla="*/ 5755672 w 6420707"/>
              <a:gd name="connsiteY1831" fmla="*/ 2063333 h 2921916"/>
              <a:gd name="connsiteX1832" fmla="*/ 5754339 w 6420707"/>
              <a:gd name="connsiteY1832" fmla="*/ 2082764 h 292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</a:cxnLst>
            <a:rect l="l" t="t" r="r" b="b"/>
            <a:pathLst>
              <a:path w="6420707" h="2921916">
                <a:moveTo>
                  <a:pt x="6369273" y="2542060"/>
                </a:moveTo>
                <a:cubicBezTo>
                  <a:pt x="6352604" y="2552728"/>
                  <a:pt x="6337078" y="2565396"/>
                  <a:pt x="6322409" y="2574445"/>
                </a:cubicBezTo>
                <a:cubicBezTo>
                  <a:pt x="6322314" y="2551394"/>
                  <a:pt x="6342508" y="2535583"/>
                  <a:pt x="6355175" y="2516438"/>
                </a:cubicBezTo>
                <a:cubicBezTo>
                  <a:pt x="6361176" y="2507293"/>
                  <a:pt x="6364700" y="2495959"/>
                  <a:pt x="6370701" y="2487005"/>
                </a:cubicBezTo>
                <a:cubicBezTo>
                  <a:pt x="6381845" y="2470146"/>
                  <a:pt x="6405468" y="2447381"/>
                  <a:pt x="6396609" y="2434427"/>
                </a:cubicBezTo>
                <a:cubicBezTo>
                  <a:pt x="6384132" y="2416235"/>
                  <a:pt x="6353842" y="2461288"/>
                  <a:pt x="6344698" y="2473099"/>
                </a:cubicBezTo>
                <a:cubicBezTo>
                  <a:pt x="6326600" y="2496721"/>
                  <a:pt x="6316028" y="2517104"/>
                  <a:pt x="6298883" y="2531677"/>
                </a:cubicBezTo>
                <a:cubicBezTo>
                  <a:pt x="6296025" y="2513390"/>
                  <a:pt x="6315837" y="2496911"/>
                  <a:pt x="6328220" y="2476337"/>
                </a:cubicBezTo>
                <a:cubicBezTo>
                  <a:pt x="6334506" y="2465860"/>
                  <a:pt x="6343460" y="2448810"/>
                  <a:pt x="6349556" y="2438809"/>
                </a:cubicBezTo>
                <a:cubicBezTo>
                  <a:pt x="6362414" y="2417758"/>
                  <a:pt x="6378988" y="2396899"/>
                  <a:pt x="6364224" y="2387564"/>
                </a:cubicBezTo>
                <a:cubicBezTo>
                  <a:pt x="6346603" y="2376420"/>
                  <a:pt x="6322029" y="2423188"/>
                  <a:pt x="6310313" y="2440333"/>
                </a:cubicBezTo>
                <a:cubicBezTo>
                  <a:pt x="6302502" y="2451667"/>
                  <a:pt x="6287643" y="2478147"/>
                  <a:pt x="6275546" y="2493197"/>
                </a:cubicBezTo>
                <a:cubicBezTo>
                  <a:pt x="6270117" y="2500055"/>
                  <a:pt x="6270022" y="2505484"/>
                  <a:pt x="6263640" y="2500626"/>
                </a:cubicBezTo>
                <a:cubicBezTo>
                  <a:pt x="6256401" y="2495101"/>
                  <a:pt x="6262021" y="2495006"/>
                  <a:pt x="6267450" y="2487386"/>
                </a:cubicBezTo>
                <a:cubicBezTo>
                  <a:pt x="6275546" y="2475956"/>
                  <a:pt x="6294692" y="2453477"/>
                  <a:pt x="6302502" y="2443190"/>
                </a:cubicBezTo>
                <a:cubicBezTo>
                  <a:pt x="6315647" y="2425855"/>
                  <a:pt x="6341269" y="2400614"/>
                  <a:pt x="6336887" y="2381564"/>
                </a:cubicBezTo>
                <a:cubicBezTo>
                  <a:pt x="6315647" y="2370419"/>
                  <a:pt x="6298597" y="2400137"/>
                  <a:pt x="6280690" y="2420425"/>
                </a:cubicBezTo>
                <a:cubicBezTo>
                  <a:pt x="6274975" y="2426807"/>
                  <a:pt x="6267450" y="2431856"/>
                  <a:pt x="6262116" y="2437761"/>
                </a:cubicBezTo>
                <a:cubicBezTo>
                  <a:pt x="6253544" y="2447381"/>
                  <a:pt x="6247829" y="2459478"/>
                  <a:pt x="6239637" y="2468336"/>
                </a:cubicBezTo>
                <a:cubicBezTo>
                  <a:pt x="6230874" y="2477861"/>
                  <a:pt x="6220397" y="2484148"/>
                  <a:pt x="6214301" y="2491101"/>
                </a:cubicBezTo>
                <a:cubicBezTo>
                  <a:pt x="6199727" y="2507674"/>
                  <a:pt x="6190774" y="2533201"/>
                  <a:pt x="6170200" y="2526820"/>
                </a:cubicBezTo>
                <a:cubicBezTo>
                  <a:pt x="6155532" y="2522343"/>
                  <a:pt x="6148769" y="2502245"/>
                  <a:pt x="6141720" y="2490339"/>
                </a:cubicBezTo>
                <a:cubicBezTo>
                  <a:pt x="6139148" y="2486053"/>
                  <a:pt x="6134577" y="2479957"/>
                  <a:pt x="6134291" y="2478433"/>
                </a:cubicBezTo>
                <a:cubicBezTo>
                  <a:pt x="6132386" y="2467003"/>
                  <a:pt x="6141149" y="2454525"/>
                  <a:pt x="6138101" y="2441571"/>
                </a:cubicBezTo>
                <a:cubicBezTo>
                  <a:pt x="6134005" y="2424236"/>
                  <a:pt x="6126195" y="2414615"/>
                  <a:pt x="6101048" y="2409757"/>
                </a:cubicBezTo>
                <a:cubicBezTo>
                  <a:pt x="6094858" y="2426236"/>
                  <a:pt x="6103906" y="2439094"/>
                  <a:pt x="6104477" y="2454239"/>
                </a:cubicBezTo>
                <a:cubicBezTo>
                  <a:pt x="6104859" y="2463288"/>
                  <a:pt x="6099715" y="2472146"/>
                  <a:pt x="6100286" y="2482338"/>
                </a:cubicBezTo>
                <a:cubicBezTo>
                  <a:pt x="6100858" y="2492434"/>
                  <a:pt x="6109621" y="2508532"/>
                  <a:pt x="6110478" y="2521295"/>
                </a:cubicBezTo>
                <a:cubicBezTo>
                  <a:pt x="6111050" y="2529487"/>
                  <a:pt x="6108192" y="2535678"/>
                  <a:pt x="6109526" y="2542346"/>
                </a:cubicBezTo>
                <a:cubicBezTo>
                  <a:pt x="6110859" y="2548727"/>
                  <a:pt x="6115431" y="2553299"/>
                  <a:pt x="6116384" y="2560443"/>
                </a:cubicBezTo>
                <a:cubicBezTo>
                  <a:pt x="6117908" y="2571778"/>
                  <a:pt x="6115050" y="2587875"/>
                  <a:pt x="6117050" y="2601496"/>
                </a:cubicBezTo>
                <a:cubicBezTo>
                  <a:pt x="6119336" y="2617117"/>
                  <a:pt x="6125432" y="2629594"/>
                  <a:pt x="6122956" y="2640643"/>
                </a:cubicBezTo>
                <a:cubicBezTo>
                  <a:pt x="6118765" y="2658741"/>
                  <a:pt x="6103906" y="2679601"/>
                  <a:pt x="6092762" y="2697698"/>
                </a:cubicBezTo>
                <a:cubicBezTo>
                  <a:pt x="6061615" y="2748276"/>
                  <a:pt x="6023325" y="2790948"/>
                  <a:pt x="5988463" y="2828381"/>
                </a:cubicBezTo>
                <a:cubicBezTo>
                  <a:pt x="5981510" y="2835906"/>
                  <a:pt x="5974366" y="2843240"/>
                  <a:pt x="5967318" y="2850574"/>
                </a:cubicBezTo>
                <a:cubicBezTo>
                  <a:pt x="5958840" y="2813999"/>
                  <a:pt x="5958364" y="2776375"/>
                  <a:pt x="5953697" y="2740180"/>
                </a:cubicBezTo>
                <a:cubicBezTo>
                  <a:pt x="5950839" y="2717987"/>
                  <a:pt x="5947410" y="2696555"/>
                  <a:pt x="5944172" y="2674933"/>
                </a:cubicBezTo>
                <a:cubicBezTo>
                  <a:pt x="5940933" y="2652931"/>
                  <a:pt x="5936457" y="2632738"/>
                  <a:pt x="5931217" y="2610735"/>
                </a:cubicBezTo>
                <a:cubicBezTo>
                  <a:pt x="5915978" y="2546822"/>
                  <a:pt x="5911215" y="2479195"/>
                  <a:pt x="5912834" y="2411662"/>
                </a:cubicBezTo>
                <a:cubicBezTo>
                  <a:pt x="5913216" y="2393756"/>
                  <a:pt x="5917883" y="2379468"/>
                  <a:pt x="5917978" y="2362609"/>
                </a:cubicBezTo>
                <a:cubicBezTo>
                  <a:pt x="5917978" y="2355465"/>
                  <a:pt x="5911977" y="2351369"/>
                  <a:pt x="5918168" y="2345464"/>
                </a:cubicBezTo>
                <a:cubicBezTo>
                  <a:pt x="5915787" y="2337844"/>
                  <a:pt x="5907786" y="2342892"/>
                  <a:pt x="5899976" y="2336129"/>
                </a:cubicBezTo>
                <a:cubicBezTo>
                  <a:pt x="5905119" y="2315079"/>
                  <a:pt x="5893880" y="2289742"/>
                  <a:pt x="5903119" y="2262977"/>
                </a:cubicBezTo>
                <a:cubicBezTo>
                  <a:pt x="5908072" y="2248499"/>
                  <a:pt x="5922264" y="2231259"/>
                  <a:pt x="5931123" y="2214114"/>
                </a:cubicBezTo>
                <a:cubicBezTo>
                  <a:pt x="5956650" y="2164394"/>
                  <a:pt x="5988273" y="2112958"/>
                  <a:pt x="6001417" y="2066286"/>
                </a:cubicBezTo>
                <a:cubicBezTo>
                  <a:pt x="5986653" y="2054094"/>
                  <a:pt x="5964650" y="2066000"/>
                  <a:pt x="5951030" y="2080573"/>
                </a:cubicBezTo>
                <a:cubicBezTo>
                  <a:pt x="5938457" y="2093908"/>
                  <a:pt x="5935504" y="2116864"/>
                  <a:pt x="5919693" y="2124770"/>
                </a:cubicBezTo>
                <a:cubicBezTo>
                  <a:pt x="5915406" y="2126389"/>
                  <a:pt x="5911025" y="2100100"/>
                  <a:pt x="5910930" y="2091527"/>
                </a:cubicBezTo>
                <a:cubicBezTo>
                  <a:pt x="5910358" y="2052094"/>
                  <a:pt x="5929122" y="1982847"/>
                  <a:pt x="5927599" y="1930555"/>
                </a:cubicBezTo>
                <a:cubicBezTo>
                  <a:pt x="5927122" y="1915981"/>
                  <a:pt x="5927599" y="1885120"/>
                  <a:pt x="5917883" y="1882453"/>
                </a:cubicBezTo>
                <a:cubicBezTo>
                  <a:pt x="5900643" y="1877786"/>
                  <a:pt x="5897975" y="1902170"/>
                  <a:pt x="5893594" y="1913029"/>
                </a:cubicBezTo>
                <a:cubicBezTo>
                  <a:pt x="5891213" y="1890740"/>
                  <a:pt x="5900547" y="1850164"/>
                  <a:pt x="5880545" y="1848830"/>
                </a:cubicBezTo>
                <a:cubicBezTo>
                  <a:pt x="5862828" y="1847687"/>
                  <a:pt x="5859209" y="1866832"/>
                  <a:pt x="5855970" y="1896550"/>
                </a:cubicBezTo>
                <a:cubicBezTo>
                  <a:pt x="5853398" y="1920744"/>
                  <a:pt x="5848922" y="1941794"/>
                  <a:pt x="5846159" y="1954748"/>
                </a:cubicBezTo>
                <a:cubicBezTo>
                  <a:pt x="5840825" y="1979894"/>
                  <a:pt x="5833968" y="2061904"/>
                  <a:pt x="5806059" y="2060666"/>
                </a:cubicBezTo>
                <a:cubicBezTo>
                  <a:pt x="5789676" y="2059904"/>
                  <a:pt x="5793296" y="2026471"/>
                  <a:pt x="5787200" y="2007898"/>
                </a:cubicBezTo>
                <a:cubicBezTo>
                  <a:pt x="5785676" y="2003231"/>
                  <a:pt x="5779484" y="1999706"/>
                  <a:pt x="5777008" y="1994086"/>
                </a:cubicBezTo>
                <a:cubicBezTo>
                  <a:pt x="5772055" y="1982466"/>
                  <a:pt x="5753957" y="1892264"/>
                  <a:pt x="5732431" y="1896455"/>
                </a:cubicBezTo>
                <a:cubicBezTo>
                  <a:pt x="5704809" y="1901789"/>
                  <a:pt x="5731002" y="1965607"/>
                  <a:pt x="5734907" y="1981132"/>
                </a:cubicBezTo>
                <a:cubicBezTo>
                  <a:pt x="5736241" y="1986276"/>
                  <a:pt x="5736146" y="1987800"/>
                  <a:pt x="5740432" y="1998373"/>
                </a:cubicBezTo>
                <a:cubicBezTo>
                  <a:pt x="5729193" y="1995610"/>
                  <a:pt x="5739480" y="1969607"/>
                  <a:pt x="5717953" y="1963797"/>
                </a:cubicBezTo>
                <a:cubicBezTo>
                  <a:pt x="5698236" y="1985038"/>
                  <a:pt x="5708618" y="2011708"/>
                  <a:pt x="5712524" y="2035711"/>
                </a:cubicBezTo>
                <a:cubicBezTo>
                  <a:pt x="5714238" y="2046569"/>
                  <a:pt x="5714905" y="2059809"/>
                  <a:pt x="5716715" y="2072382"/>
                </a:cubicBezTo>
                <a:cubicBezTo>
                  <a:pt x="5718334" y="2083907"/>
                  <a:pt x="5725097" y="2095718"/>
                  <a:pt x="5725478" y="2105624"/>
                </a:cubicBezTo>
                <a:cubicBezTo>
                  <a:pt x="5725859" y="2115625"/>
                  <a:pt x="5720525" y="2127246"/>
                  <a:pt x="5720620" y="2137533"/>
                </a:cubicBezTo>
                <a:cubicBezTo>
                  <a:pt x="5720715" y="2147629"/>
                  <a:pt x="5724525" y="2158583"/>
                  <a:pt x="5724811" y="2168489"/>
                </a:cubicBezTo>
                <a:cubicBezTo>
                  <a:pt x="5726335" y="2218591"/>
                  <a:pt x="5725097" y="2270312"/>
                  <a:pt x="5754053" y="2312888"/>
                </a:cubicBezTo>
                <a:cubicBezTo>
                  <a:pt x="5725954" y="2330891"/>
                  <a:pt x="5744147" y="2353655"/>
                  <a:pt x="5743099" y="2373372"/>
                </a:cubicBezTo>
                <a:cubicBezTo>
                  <a:pt x="5741861" y="2395470"/>
                  <a:pt x="5733193" y="2415853"/>
                  <a:pt x="5730145" y="2436428"/>
                </a:cubicBezTo>
                <a:cubicBezTo>
                  <a:pt x="5729669" y="2436808"/>
                  <a:pt x="5729097" y="2437285"/>
                  <a:pt x="5728621" y="2437666"/>
                </a:cubicBezTo>
                <a:cubicBezTo>
                  <a:pt x="5717096" y="2446524"/>
                  <a:pt x="5702332" y="2454049"/>
                  <a:pt x="5690140" y="2463098"/>
                </a:cubicBezTo>
                <a:cubicBezTo>
                  <a:pt x="5678520" y="2471670"/>
                  <a:pt x="5665946" y="2489577"/>
                  <a:pt x="5650040" y="2481671"/>
                </a:cubicBezTo>
                <a:cubicBezTo>
                  <a:pt x="5653183" y="2467860"/>
                  <a:pt x="5665756" y="2455001"/>
                  <a:pt x="5676710" y="2437380"/>
                </a:cubicBezTo>
                <a:cubicBezTo>
                  <a:pt x="5683949" y="2425760"/>
                  <a:pt x="5701665" y="2397661"/>
                  <a:pt x="5694236" y="2389660"/>
                </a:cubicBezTo>
                <a:cubicBezTo>
                  <a:pt x="5673948" y="2367848"/>
                  <a:pt x="5648420" y="2417663"/>
                  <a:pt x="5640515" y="2428236"/>
                </a:cubicBezTo>
                <a:cubicBezTo>
                  <a:pt x="5625751" y="2448048"/>
                  <a:pt x="5613464" y="2464050"/>
                  <a:pt x="5597557" y="2472432"/>
                </a:cubicBezTo>
                <a:cubicBezTo>
                  <a:pt x="5594414" y="2469574"/>
                  <a:pt x="5589746" y="2467479"/>
                  <a:pt x="5584412" y="2465765"/>
                </a:cubicBezTo>
                <a:cubicBezTo>
                  <a:pt x="5581650" y="2462812"/>
                  <a:pt x="5579364" y="2459573"/>
                  <a:pt x="5579269" y="2453573"/>
                </a:cubicBezTo>
                <a:cubicBezTo>
                  <a:pt x="5578983" y="2441381"/>
                  <a:pt x="5590794" y="2431379"/>
                  <a:pt x="5594509" y="2417568"/>
                </a:cubicBezTo>
                <a:cubicBezTo>
                  <a:pt x="5595176" y="2415282"/>
                  <a:pt x="5595557" y="2412234"/>
                  <a:pt x="5595652" y="2408995"/>
                </a:cubicBezTo>
                <a:cubicBezTo>
                  <a:pt x="5596986" y="2407567"/>
                  <a:pt x="5598319" y="2406233"/>
                  <a:pt x="5599843" y="2405090"/>
                </a:cubicBezTo>
                <a:cubicBezTo>
                  <a:pt x="5613654" y="2395184"/>
                  <a:pt x="5636324" y="2394327"/>
                  <a:pt x="5643848" y="2374706"/>
                </a:cubicBezTo>
                <a:cubicBezTo>
                  <a:pt x="5599558" y="2347369"/>
                  <a:pt x="5574221" y="2395089"/>
                  <a:pt x="5546217" y="2395851"/>
                </a:cubicBezTo>
                <a:cubicBezTo>
                  <a:pt x="5579459" y="2371848"/>
                  <a:pt x="5611749" y="2349178"/>
                  <a:pt x="5645277" y="2332605"/>
                </a:cubicBezTo>
                <a:cubicBezTo>
                  <a:pt x="5656993" y="2326795"/>
                  <a:pt x="5672423" y="2323937"/>
                  <a:pt x="5678234" y="2309840"/>
                </a:cubicBezTo>
                <a:cubicBezTo>
                  <a:pt x="5651468" y="2289171"/>
                  <a:pt x="5618988" y="2305935"/>
                  <a:pt x="5593557" y="2319175"/>
                </a:cubicBezTo>
                <a:cubicBezTo>
                  <a:pt x="5565649" y="2333653"/>
                  <a:pt x="5539264" y="2355656"/>
                  <a:pt x="5516214" y="2362132"/>
                </a:cubicBezTo>
                <a:cubicBezTo>
                  <a:pt x="5528977" y="2343749"/>
                  <a:pt x="5552313" y="2337463"/>
                  <a:pt x="5569077" y="2323175"/>
                </a:cubicBezTo>
                <a:cubicBezTo>
                  <a:pt x="5575840" y="2317460"/>
                  <a:pt x="5579555" y="2308697"/>
                  <a:pt x="5585746" y="2303078"/>
                </a:cubicBezTo>
                <a:cubicBezTo>
                  <a:pt x="5595271" y="2294410"/>
                  <a:pt x="5605844" y="2288504"/>
                  <a:pt x="5615655" y="2281456"/>
                </a:cubicBezTo>
                <a:cubicBezTo>
                  <a:pt x="5624894" y="2274788"/>
                  <a:pt x="5639467" y="2267359"/>
                  <a:pt x="5640229" y="2254881"/>
                </a:cubicBezTo>
                <a:cubicBezTo>
                  <a:pt x="5618131" y="2238784"/>
                  <a:pt x="5602320" y="2252595"/>
                  <a:pt x="5586222" y="2263073"/>
                </a:cubicBezTo>
                <a:cubicBezTo>
                  <a:pt x="5559838" y="2280122"/>
                  <a:pt x="5539645" y="2297172"/>
                  <a:pt x="5516309" y="2311841"/>
                </a:cubicBezTo>
                <a:cubicBezTo>
                  <a:pt x="5503736" y="2319746"/>
                  <a:pt x="5489353" y="2322890"/>
                  <a:pt x="5478018" y="2329748"/>
                </a:cubicBezTo>
                <a:cubicBezTo>
                  <a:pt x="5459445" y="2340796"/>
                  <a:pt x="5448872" y="2357751"/>
                  <a:pt x="5427821" y="2357275"/>
                </a:cubicBezTo>
                <a:cubicBezTo>
                  <a:pt x="5415344" y="2356989"/>
                  <a:pt x="5383816" y="2346512"/>
                  <a:pt x="5368481" y="2332891"/>
                </a:cubicBezTo>
                <a:cubicBezTo>
                  <a:pt x="5343144" y="2310316"/>
                  <a:pt x="5357336" y="2259929"/>
                  <a:pt x="5326095" y="2243261"/>
                </a:cubicBezTo>
                <a:cubicBezTo>
                  <a:pt x="5312569" y="2236021"/>
                  <a:pt x="5297139" y="2233831"/>
                  <a:pt x="5290280" y="2244594"/>
                </a:cubicBezTo>
                <a:cubicBezTo>
                  <a:pt x="5280375" y="2260120"/>
                  <a:pt x="5309997" y="2290409"/>
                  <a:pt x="5314188" y="2308316"/>
                </a:cubicBezTo>
                <a:cubicBezTo>
                  <a:pt x="5320475" y="2334986"/>
                  <a:pt x="5314569" y="2393089"/>
                  <a:pt x="5315617" y="2427188"/>
                </a:cubicBezTo>
                <a:cubicBezTo>
                  <a:pt x="5316093" y="2443190"/>
                  <a:pt x="5320284" y="2458811"/>
                  <a:pt x="5317141" y="2468146"/>
                </a:cubicBezTo>
                <a:cubicBezTo>
                  <a:pt x="5311331" y="2485291"/>
                  <a:pt x="5287804" y="2508722"/>
                  <a:pt x="5270183" y="2527391"/>
                </a:cubicBezTo>
                <a:cubicBezTo>
                  <a:pt x="5252561" y="2546060"/>
                  <a:pt x="5233702" y="2562348"/>
                  <a:pt x="5218652" y="2574445"/>
                </a:cubicBezTo>
                <a:cubicBezTo>
                  <a:pt x="5184267" y="2602163"/>
                  <a:pt x="5145405" y="2632833"/>
                  <a:pt x="5111020" y="2656455"/>
                </a:cubicBezTo>
                <a:cubicBezTo>
                  <a:pt x="5052727" y="2696365"/>
                  <a:pt x="4999387" y="2732369"/>
                  <a:pt x="4950714" y="2782471"/>
                </a:cubicBezTo>
                <a:cubicBezTo>
                  <a:pt x="4943856" y="2789519"/>
                  <a:pt x="4937379" y="2797425"/>
                  <a:pt x="4930807" y="2805045"/>
                </a:cubicBezTo>
                <a:cubicBezTo>
                  <a:pt x="4918139" y="2794853"/>
                  <a:pt x="4903375" y="2786566"/>
                  <a:pt x="4886897" y="2780566"/>
                </a:cubicBezTo>
                <a:cubicBezTo>
                  <a:pt x="4839081" y="2763325"/>
                  <a:pt x="4770311" y="2780090"/>
                  <a:pt x="4737069" y="2808950"/>
                </a:cubicBezTo>
                <a:cubicBezTo>
                  <a:pt x="4717066" y="2826286"/>
                  <a:pt x="4704207" y="2852765"/>
                  <a:pt x="4695921" y="2882769"/>
                </a:cubicBezTo>
                <a:cubicBezTo>
                  <a:pt x="4686491" y="2884102"/>
                  <a:pt x="4677632" y="2882293"/>
                  <a:pt x="4673537" y="2883150"/>
                </a:cubicBezTo>
                <a:cubicBezTo>
                  <a:pt x="4657249" y="2886865"/>
                  <a:pt x="4638771" y="2897057"/>
                  <a:pt x="4618959" y="2903724"/>
                </a:cubicBezTo>
                <a:cubicBezTo>
                  <a:pt x="4601623" y="2909534"/>
                  <a:pt x="4583240" y="2914678"/>
                  <a:pt x="4564856" y="2919821"/>
                </a:cubicBezTo>
                <a:cubicBezTo>
                  <a:pt x="4564666" y="2919155"/>
                  <a:pt x="4564476" y="2918488"/>
                  <a:pt x="4564285" y="2917821"/>
                </a:cubicBezTo>
                <a:cubicBezTo>
                  <a:pt x="4582002" y="2904867"/>
                  <a:pt x="4596384" y="2888865"/>
                  <a:pt x="4614482" y="2875244"/>
                </a:cubicBezTo>
                <a:cubicBezTo>
                  <a:pt x="4630293" y="2863338"/>
                  <a:pt x="4648010" y="2847622"/>
                  <a:pt x="4668488" y="2839716"/>
                </a:cubicBezTo>
                <a:cubicBezTo>
                  <a:pt x="4675728" y="2836954"/>
                  <a:pt x="4684395" y="2838001"/>
                  <a:pt x="4691729" y="2834668"/>
                </a:cubicBezTo>
                <a:cubicBezTo>
                  <a:pt x="4706684" y="2828000"/>
                  <a:pt x="4723924" y="2813522"/>
                  <a:pt x="4739164" y="2801235"/>
                </a:cubicBezTo>
                <a:cubicBezTo>
                  <a:pt x="4754785" y="2788662"/>
                  <a:pt x="4768691" y="2774565"/>
                  <a:pt x="4782788" y="2760658"/>
                </a:cubicBezTo>
                <a:cubicBezTo>
                  <a:pt x="4810506" y="2733417"/>
                  <a:pt x="4836319" y="2697603"/>
                  <a:pt x="4868037" y="2673029"/>
                </a:cubicBezTo>
                <a:cubicBezTo>
                  <a:pt x="4881563" y="2662456"/>
                  <a:pt x="4898422" y="2656074"/>
                  <a:pt x="4911566" y="2646263"/>
                </a:cubicBezTo>
                <a:cubicBezTo>
                  <a:pt x="4918805" y="2640929"/>
                  <a:pt x="4925092" y="2634929"/>
                  <a:pt x="4932045" y="2630547"/>
                </a:cubicBezTo>
                <a:cubicBezTo>
                  <a:pt x="4940141" y="2625404"/>
                  <a:pt x="4948238" y="2622356"/>
                  <a:pt x="4953762" y="2617212"/>
                </a:cubicBezTo>
                <a:cubicBezTo>
                  <a:pt x="4977956" y="2594638"/>
                  <a:pt x="4979766" y="2555776"/>
                  <a:pt x="4993386" y="2529868"/>
                </a:cubicBezTo>
                <a:cubicBezTo>
                  <a:pt x="4996434" y="2524057"/>
                  <a:pt x="5003387" y="2520343"/>
                  <a:pt x="5007864" y="2514342"/>
                </a:cubicBezTo>
                <a:cubicBezTo>
                  <a:pt x="5008912" y="2512913"/>
                  <a:pt x="5006626" y="2510723"/>
                  <a:pt x="5007674" y="2508341"/>
                </a:cubicBezTo>
                <a:cubicBezTo>
                  <a:pt x="5009198" y="2504626"/>
                  <a:pt x="5011198" y="2507198"/>
                  <a:pt x="5012436" y="2505769"/>
                </a:cubicBezTo>
                <a:cubicBezTo>
                  <a:pt x="5018818" y="2498245"/>
                  <a:pt x="5028152" y="2463383"/>
                  <a:pt x="5023295" y="2455573"/>
                </a:cubicBezTo>
                <a:cubicBezTo>
                  <a:pt x="5018151" y="2447191"/>
                  <a:pt x="5004530" y="2448810"/>
                  <a:pt x="4991577" y="2442238"/>
                </a:cubicBezTo>
                <a:cubicBezTo>
                  <a:pt x="4987957" y="2415853"/>
                  <a:pt x="4949666" y="2431856"/>
                  <a:pt x="4929950" y="2416139"/>
                </a:cubicBezTo>
                <a:cubicBezTo>
                  <a:pt x="4938427" y="2406519"/>
                  <a:pt x="4940617" y="2389279"/>
                  <a:pt x="4948333" y="2374039"/>
                </a:cubicBezTo>
                <a:cubicBezTo>
                  <a:pt x="4955953" y="2358989"/>
                  <a:pt x="4966811" y="2350321"/>
                  <a:pt x="4967478" y="2336129"/>
                </a:cubicBezTo>
                <a:cubicBezTo>
                  <a:pt x="4967764" y="2330510"/>
                  <a:pt x="4964145" y="2321651"/>
                  <a:pt x="4959001" y="2317746"/>
                </a:cubicBezTo>
                <a:cubicBezTo>
                  <a:pt x="4943285" y="2334415"/>
                  <a:pt x="4925378" y="2357179"/>
                  <a:pt x="4908518" y="2388041"/>
                </a:cubicBezTo>
                <a:cubicBezTo>
                  <a:pt x="4894708" y="2413187"/>
                  <a:pt x="4876705" y="2442619"/>
                  <a:pt x="4869180" y="2467479"/>
                </a:cubicBezTo>
                <a:cubicBezTo>
                  <a:pt x="4865370" y="2480338"/>
                  <a:pt x="4865751" y="2496244"/>
                  <a:pt x="4860989" y="2508627"/>
                </a:cubicBezTo>
                <a:cubicBezTo>
                  <a:pt x="4858322" y="2515580"/>
                  <a:pt x="4850606" y="2522438"/>
                  <a:pt x="4849082" y="2528915"/>
                </a:cubicBezTo>
                <a:cubicBezTo>
                  <a:pt x="4847463" y="2536059"/>
                  <a:pt x="4853083" y="2546156"/>
                  <a:pt x="4852988" y="2555776"/>
                </a:cubicBezTo>
                <a:cubicBezTo>
                  <a:pt x="4852893" y="2566253"/>
                  <a:pt x="4851083" y="2583779"/>
                  <a:pt x="4846415" y="2591494"/>
                </a:cubicBezTo>
                <a:cubicBezTo>
                  <a:pt x="4843939" y="2595590"/>
                  <a:pt x="4829747" y="2601782"/>
                  <a:pt x="4819936" y="2607401"/>
                </a:cubicBezTo>
                <a:cubicBezTo>
                  <a:pt x="4768501" y="2637024"/>
                  <a:pt x="4710113" y="2652264"/>
                  <a:pt x="4656773" y="2674648"/>
                </a:cubicBezTo>
                <a:cubicBezTo>
                  <a:pt x="4656678" y="2670457"/>
                  <a:pt x="4656392" y="2666171"/>
                  <a:pt x="4655820" y="2661884"/>
                </a:cubicBezTo>
                <a:cubicBezTo>
                  <a:pt x="4657249" y="2649883"/>
                  <a:pt x="4651629" y="2633214"/>
                  <a:pt x="4649820" y="2621213"/>
                </a:cubicBezTo>
                <a:cubicBezTo>
                  <a:pt x="4649534" y="2619403"/>
                  <a:pt x="4653248" y="2616450"/>
                  <a:pt x="4652772" y="2614831"/>
                </a:cubicBezTo>
                <a:cubicBezTo>
                  <a:pt x="4649343" y="2603687"/>
                  <a:pt x="4636199" y="2597686"/>
                  <a:pt x="4643628" y="2583589"/>
                </a:cubicBezTo>
                <a:cubicBezTo>
                  <a:pt x="4644486" y="2583684"/>
                  <a:pt x="4644962" y="2583970"/>
                  <a:pt x="4645247" y="2584351"/>
                </a:cubicBezTo>
                <a:cubicBezTo>
                  <a:pt x="4645438" y="2585208"/>
                  <a:pt x="4645629" y="2586160"/>
                  <a:pt x="4645914" y="2587018"/>
                </a:cubicBezTo>
                <a:cubicBezTo>
                  <a:pt x="4645914" y="2587494"/>
                  <a:pt x="4646010" y="2587875"/>
                  <a:pt x="4646200" y="2588256"/>
                </a:cubicBezTo>
                <a:cubicBezTo>
                  <a:pt x="4646771" y="2590351"/>
                  <a:pt x="4647438" y="2592447"/>
                  <a:pt x="4648200" y="2594447"/>
                </a:cubicBezTo>
                <a:cubicBezTo>
                  <a:pt x="4649915" y="2599591"/>
                  <a:pt x="4655058" y="2604544"/>
                  <a:pt x="4660678" y="2603591"/>
                </a:cubicBezTo>
                <a:cubicBezTo>
                  <a:pt x="4654963" y="2603401"/>
                  <a:pt x="4651629" y="2598448"/>
                  <a:pt x="4650772" y="2593590"/>
                </a:cubicBezTo>
                <a:cubicBezTo>
                  <a:pt x="4650296" y="2591399"/>
                  <a:pt x="4650010" y="2589113"/>
                  <a:pt x="4649820" y="2586923"/>
                </a:cubicBezTo>
                <a:cubicBezTo>
                  <a:pt x="4651534" y="2584541"/>
                  <a:pt x="4652772" y="2581017"/>
                  <a:pt x="4655439" y="2581398"/>
                </a:cubicBezTo>
                <a:cubicBezTo>
                  <a:pt x="4655630" y="2583874"/>
                  <a:pt x="4656296" y="2586160"/>
                  <a:pt x="4658202" y="2588161"/>
                </a:cubicBezTo>
                <a:cubicBezTo>
                  <a:pt x="4656392" y="2585399"/>
                  <a:pt x="4656392" y="2582636"/>
                  <a:pt x="4656868" y="2579588"/>
                </a:cubicBezTo>
                <a:cubicBezTo>
                  <a:pt x="4662964" y="2561015"/>
                  <a:pt x="4646867" y="2544917"/>
                  <a:pt x="4632674" y="2530344"/>
                </a:cubicBezTo>
                <a:cubicBezTo>
                  <a:pt x="4633437" y="2530630"/>
                  <a:pt x="4634198" y="2530820"/>
                  <a:pt x="4634961" y="2530820"/>
                </a:cubicBezTo>
                <a:cubicBezTo>
                  <a:pt x="4638485" y="2531011"/>
                  <a:pt x="4641533" y="2529582"/>
                  <a:pt x="4644200" y="2527963"/>
                </a:cubicBezTo>
                <a:cubicBezTo>
                  <a:pt x="4641247" y="2529106"/>
                  <a:pt x="4638104" y="2529963"/>
                  <a:pt x="4635246" y="2529201"/>
                </a:cubicBezTo>
                <a:cubicBezTo>
                  <a:pt x="4632484" y="2528534"/>
                  <a:pt x="4630674" y="2526439"/>
                  <a:pt x="4629341" y="2523962"/>
                </a:cubicBezTo>
                <a:cubicBezTo>
                  <a:pt x="4634008" y="2498435"/>
                  <a:pt x="4609053" y="2484052"/>
                  <a:pt x="4587145" y="2468622"/>
                </a:cubicBezTo>
                <a:cubicBezTo>
                  <a:pt x="4590288" y="2464526"/>
                  <a:pt x="4595527" y="2464050"/>
                  <a:pt x="4600956" y="2465193"/>
                </a:cubicBezTo>
                <a:cubicBezTo>
                  <a:pt x="4610862" y="2469956"/>
                  <a:pt x="4620768" y="2479004"/>
                  <a:pt x="4633055" y="2478623"/>
                </a:cubicBezTo>
                <a:cubicBezTo>
                  <a:pt x="4626388" y="2477671"/>
                  <a:pt x="4621340" y="2474337"/>
                  <a:pt x="4616482" y="2470337"/>
                </a:cubicBezTo>
                <a:cubicBezTo>
                  <a:pt x="4613244" y="2465955"/>
                  <a:pt x="4609624" y="2463098"/>
                  <a:pt x="4605719" y="2461383"/>
                </a:cubicBezTo>
                <a:cubicBezTo>
                  <a:pt x="4602861" y="2459288"/>
                  <a:pt x="4599718" y="2457287"/>
                  <a:pt x="4596194" y="2455763"/>
                </a:cubicBezTo>
                <a:cubicBezTo>
                  <a:pt x="4581144" y="2450810"/>
                  <a:pt x="4566190" y="2450048"/>
                  <a:pt x="4550474" y="2452810"/>
                </a:cubicBezTo>
                <a:cubicBezTo>
                  <a:pt x="4550283" y="2452810"/>
                  <a:pt x="4550093" y="2452906"/>
                  <a:pt x="4549902" y="2452906"/>
                </a:cubicBezTo>
                <a:cubicBezTo>
                  <a:pt x="4550474" y="2451477"/>
                  <a:pt x="4550664" y="2450143"/>
                  <a:pt x="4549331" y="2449382"/>
                </a:cubicBezTo>
                <a:cubicBezTo>
                  <a:pt x="4554665" y="2447476"/>
                  <a:pt x="4559904" y="2445572"/>
                  <a:pt x="4565999" y="2445762"/>
                </a:cubicBezTo>
                <a:cubicBezTo>
                  <a:pt x="4566952" y="2445857"/>
                  <a:pt x="4567904" y="2445952"/>
                  <a:pt x="4568857" y="2445952"/>
                </a:cubicBezTo>
                <a:cubicBezTo>
                  <a:pt x="4571810" y="2446333"/>
                  <a:pt x="4575048" y="2447286"/>
                  <a:pt x="4578477" y="2449000"/>
                </a:cubicBezTo>
                <a:cubicBezTo>
                  <a:pt x="4578287" y="2448143"/>
                  <a:pt x="4577811" y="2447381"/>
                  <a:pt x="4577239" y="2446619"/>
                </a:cubicBezTo>
                <a:cubicBezTo>
                  <a:pt x="4580192" y="2446810"/>
                  <a:pt x="4583145" y="2446905"/>
                  <a:pt x="4586002" y="2446619"/>
                </a:cubicBezTo>
                <a:cubicBezTo>
                  <a:pt x="4582382" y="2446333"/>
                  <a:pt x="4578763" y="2445572"/>
                  <a:pt x="4575144" y="2444619"/>
                </a:cubicBezTo>
                <a:cubicBezTo>
                  <a:pt x="4571048" y="2441381"/>
                  <a:pt x="4564856" y="2438809"/>
                  <a:pt x="4565999" y="2433665"/>
                </a:cubicBezTo>
                <a:cubicBezTo>
                  <a:pt x="4565999" y="2433665"/>
                  <a:pt x="4565999" y="2433665"/>
                  <a:pt x="4565999" y="2433665"/>
                </a:cubicBezTo>
                <a:cubicBezTo>
                  <a:pt x="4573334" y="2433475"/>
                  <a:pt x="4580668" y="2432427"/>
                  <a:pt x="4586859" y="2427855"/>
                </a:cubicBezTo>
                <a:cubicBezTo>
                  <a:pt x="4570667" y="2436046"/>
                  <a:pt x="4555522" y="2423664"/>
                  <a:pt x="4536091" y="2428712"/>
                </a:cubicBezTo>
                <a:cubicBezTo>
                  <a:pt x="4535710" y="2428807"/>
                  <a:pt x="4535424" y="2428903"/>
                  <a:pt x="4535043" y="2428998"/>
                </a:cubicBezTo>
                <a:cubicBezTo>
                  <a:pt x="4538377" y="2421854"/>
                  <a:pt x="4538187" y="2428045"/>
                  <a:pt x="4542473" y="2417092"/>
                </a:cubicBezTo>
                <a:cubicBezTo>
                  <a:pt x="4540854" y="2416330"/>
                  <a:pt x="4539234" y="2415568"/>
                  <a:pt x="4537615" y="2414901"/>
                </a:cubicBezTo>
                <a:cubicBezTo>
                  <a:pt x="4537615" y="2414806"/>
                  <a:pt x="4537615" y="2414806"/>
                  <a:pt x="4537710" y="2414711"/>
                </a:cubicBezTo>
                <a:cubicBezTo>
                  <a:pt x="4545902" y="2413949"/>
                  <a:pt x="4554855" y="2413758"/>
                  <a:pt x="4561904" y="2408710"/>
                </a:cubicBezTo>
                <a:cubicBezTo>
                  <a:pt x="4554474" y="2412234"/>
                  <a:pt x="4547045" y="2411186"/>
                  <a:pt x="4539139" y="2410615"/>
                </a:cubicBezTo>
                <a:cubicBezTo>
                  <a:pt x="4540663" y="2405948"/>
                  <a:pt x="4542187" y="2401280"/>
                  <a:pt x="4545045" y="2397280"/>
                </a:cubicBezTo>
                <a:cubicBezTo>
                  <a:pt x="4541330" y="2400995"/>
                  <a:pt x="4538853" y="2405852"/>
                  <a:pt x="4536377" y="2410424"/>
                </a:cubicBezTo>
                <a:cubicBezTo>
                  <a:pt x="4532567" y="2410139"/>
                  <a:pt x="4528566" y="2410139"/>
                  <a:pt x="4524471" y="2410805"/>
                </a:cubicBezTo>
                <a:cubicBezTo>
                  <a:pt x="4521137" y="2411472"/>
                  <a:pt x="4517708" y="2412615"/>
                  <a:pt x="4514660" y="2414425"/>
                </a:cubicBezTo>
                <a:cubicBezTo>
                  <a:pt x="4513136" y="2415187"/>
                  <a:pt x="4511421" y="2416139"/>
                  <a:pt x="4509707" y="2417092"/>
                </a:cubicBezTo>
                <a:cubicBezTo>
                  <a:pt x="4517231" y="2392422"/>
                  <a:pt x="4526090" y="2368038"/>
                  <a:pt x="4536567" y="2344130"/>
                </a:cubicBezTo>
                <a:cubicBezTo>
                  <a:pt x="4544378" y="2326319"/>
                  <a:pt x="4547997" y="2301935"/>
                  <a:pt x="4556760" y="2289076"/>
                </a:cubicBezTo>
                <a:cubicBezTo>
                  <a:pt x="4564285" y="2277836"/>
                  <a:pt x="4593051" y="2265263"/>
                  <a:pt x="4610957" y="2254786"/>
                </a:cubicBezTo>
                <a:cubicBezTo>
                  <a:pt x="4620292" y="2249357"/>
                  <a:pt x="4628769" y="2243832"/>
                  <a:pt x="4638009" y="2237641"/>
                </a:cubicBezTo>
                <a:cubicBezTo>
                  <a:pt x="4647343" y="2231449"/>
                  <a:pt x="4655915" y="2223639"/>
                  <a:pt x="4663916" y="2218019"/>
                </a:cubicBezTo>
                <a:cubicBezTo>
                  <a:pt x="4675537" y="2209923"/>
                  <a:pt x="4690777" y="2206303"/>
                  <a:pt x="4699730" y="2199922"/>
                </a:cubicBezTo>
                <a:cubicBezTo>
                  <a:pt x="4708779" y="2193445"/>
                  <a:pt x="4714494" y="2184110"/>
                  <a:pt x="4722686" y="2177062"/>
                </a:cubicBezTo>
                <a:cubicBezTo>
                  <a:pt x="4730877" y="2170108"/>
                  <a:pt x="4741545" y="2167823"/>
                  <a:pt x="4744974" y="2156107"/>
                </a:cubicBezTo>
                <a:cubicBezTo>
                  <a:pt x="4740593" y="2152868"/>
                  <a:pt x="4733925" y="2149725"/>
                  <a:pt x="4724781" y="2148677"/>
                </a:cubicBezTo>
                <a:cubicBezTo>
                  <a:pt x="4734116" y="2138962"/>
                  <a:pt x="4740974" y="2137057"/>
                  <a:pt x="4751356" y="2127246"/>
                </a:cubicBezTo>
                <a:cubicBezTo>
                  <a:pt x="4748879" y="2129532"/>
                  <a:pt x="4774121" y="2109911"/>
                  <a:pt x="4766405" y="2097433"/>
                </a:cubicBezTo>
                <a:cubicBezTo>
                  <a:pt x="4754404" y="2077906"/>
                  <a:pt x="4718495" y="2111339"/>
                  <a:pt x="4706398" y="2119150"/>
                </a:cubicBezTo>
                <a:cubicBezTo>
                  <a:pt x="4698016" y="2124579"/>
                  <a:pt x="4688872" y="2128579"/>
                  <a:pt x="4677442" y="2135628"/>
                </a:cubicBezTo>
                <a:cubicBezTo>
                  <a:pt x="4668584" y="2141153"/>
                  <a:pt x="4655249" y="2155535"/>
                  <a:pt x="4649820" y="2148391"/>
                </a:cubicBezTo>
                <a:cubicBezTo>
                  <a:pt x="4643628" y="2140200"/>
                  <a:pt x="4661440" y="2129437"/>
                  <a:pt x="4668584" y="2119912"/>
                </a:cubicBezTo>
                <a:cubicBezTo>
                  <a:pt x="4679823" y="2104957"/>
                  <a:pt x="4688301" y="2090860"/>
                  <a:pt x="4698873" y="2076954"/>
                </a:cubicBezTo>
                <a:cubicBezTo>
                  <a:pt x="4708494" y="2064190"/>
                  <a:pt x="4722305" y="2048760"/>
                  <a:pt x="4720019" y="2030567"/>
                </a:cubicBezTo>
                <a:cubicBezTo>
                  <a:pt x="4692968" y="2011041"/>
                  <a:pt x="4677632" y="2051141"/>
                  <a:pt x="4662678" y="2067810"/>
                </a:cubicBezTo>
                <a:cubicBezTo>
                  <a:pt x="4657535" y="2073620"/>
                  <a:pt x="4645343" y="2085145"/>
                  <a:pt x="4635913" y="2095432"/>
                </a:cubicBezTo>
                <a:cubicBezTo>
                  <a:pt x="4627912" y="2104195"/>
                  <a:pt x="4617244" y="2123627"/>
                  <a:pt x="4607529" y="2116197"/>
                </a:cubicBezTo>
                <a:cubicBezTo>
                  <a:pt x="4600385" y="2110768"/>
                  <a:pt x="4608386" y="2100862"/>
                  <a:pt x="4614577" y="2085526"/>
                </a:cubicBezTo>
                <a:cubicBezTo>
                  <a:pt x="4619816" y="2072668"/>
                  <a:pt x="4623530" y="2059142"/>
                  <a:pt x="4627340" y="2050665"/>
                </a:cubicBezTo>
                <a:cubicBezTo>
                  <a:pt x="4634579" y="2034663"/>
                  <a:pt x="4654868" y="2008660"/>
                  <a:pt x="4637437" y="2000278"/>
                </a:cubicBezTo>
                <a:cubicBezTo>
                  <a:pt x="4619721" y="1991610"/>
                  <a:pt x="4608386" y="2026757"/>
                  <a:pt x="4598480" y="2044283"/>
                </a:cubicBezTo>
                <a:cubicBezTo>
                  <a:pt x="4588479" y="2061904"/>
                  <a:pt x="4577620" y="2073811"/>
                  <a:pt x="4567238" y="2095337"/>
                </a:cubicBezTo>
                <a:cubicBezTo>
                  <a:pt x="4555808" y="2093623"/>
                  <a:pt x="4564761" y="2082478"/>
                  <a:pt x="4566666" y="2074287"/>
                </a:cubicBezTo>
                <a:cubicBezTo>
                  <a:pt x="4569524" y="2061714"/>
                  <a:pt x="4590574" y="2015041"/>
                  <a:pt x="4582859" y="2007326"/>
                </a:cubicBezTo>
                <a:cubicBezTo>
                  <a:pt x="4569429" y="1993801"/>
                  <a:pt x="4553998" y="2020947"/>
                  <a:pt x="4550093" y="2028662"/>
                </a:cubicBezTo>
                <a:cubicBezTo>
                  <a:pt x="4536281" y="2055713"/>
                  <a:pt x="4537234" y="2072477"/>
                  <a:pt x="4527899" y="2089241"/>
                </a:cubicBezTo>
                <a:cubicBezTo>
                  <a:pt x="4521041" y="2101624"/>
                  <a:pt x="4507230" y="2108863"/>
                  <a:pt x="4497896" y="2119912"/>
                </a:cubicBezTo>
                <a:cubicBezTo>
                  <a:pt x="4475417" y="2146772"/>
                  <a:pt x="4462272" y="2190016"/>
                  <a:pt x="4445889" y="2227830"/>
                </a:cubicBezTo>
                <a:cubicBezTo>
                  <a:pt x="4435316" y="2252214"/>
                  <a:pt x="4430935" y="2280122"/>
                  <a:pt x="4420648" y="2308031"/>
                </a:cubicBezTo>
                <a:cubicBezTo>
                  <a:pt x="4405789" y="2348226"/>
                  <a:pt x="4386072" y="2386898"/>
                  <a:pt x="4368927" y="2426426"/>
                </a:cubicBezTo>
                <a:cubicBezTo>
                  <a:pt x="4362736" y="2440618"/>
                  <a:pt x="4355973" y="2454620"/>
                  <a:pt x="4349020" y="2468432"/>
                </a:cubicBezTo>
                <a:cubicBezTo>
                  <a:pt x="4347401" y="2468908"/>
                  <a:pt x="4345781" y="2469384"/>
                  <a:pt x="4344067" y="2469860"/>
                </a:cubicBezTo>
                <a:cubicBezTo>
                  <a:pt x="4333589" y="2472337"/>
                  <a:pt x="4322255" y="2473480"/>
                  <a:pt x="4312063" y="2468336"/>
                </a:cubicBezTo>
                <a:cubicBezTo>
                  <a:pt x="4319207" y="2473766"/>
                  <a:pt x="4328446" y="2475480"/>
                  <a:pt x="4337590" y="2475671"/>
                </a:cubicBezTo>
                <a:cubicBezTo>
                  <a:pt x="4338352" y="2476051"/>
                  <a:pt x="4339114" y="2476242"/>
                  <a:pt x="4339876" y="2476432"/>
                </a:cubicBezTo>
                <a:cubicBezTo>
                  <a:pt x="4322160" y="2480052"/>
                  <a:pt x="4308634" y="2489958"/>
                  <a:pt x="4291870" y="2491863"/>
                </a:cubicBezTo>
                <a:cubicBezTo>
                  <a:pt x="4306920" y="2492625"/>
                  <a:pt x="4322064" y="2486624"/>
                  <a:pt x="4336161" y="2485005"/>
                </a:cubicBezTo>
                <a:cubicBezTo>
                  <a:pt x="4331018" y="2487100"/>
                  <a:pt x="4325684" y="2488720"/>
                  <a:pt x="4319778" y="2488910"/>
                </a:cubicBezTo>
                <a:cubicBezTo>
                  <a:pt x="4313206" y="2495959"/>
                  <a:pt x="4307205" y="2504626"/>
                  <a:pt x="4301395" y="2513675"/>
                </a:cubicBezTo>
                <a:cubicBezTo>
                  <a:pt x="4300157" y="2514914"/>
                  <a:pt x="4298919" y="2516152"/>
                  <a:pt x="4297680" y="2517295"/>
                </a:cubicBezTo>
                <a:cubicBezTo>
                  <a:pt x="4285488" y="2529391"/>
                  <a:pt x="4273296" y="2541107"/>
                  <a:pt x="4259485" y="2549680"/>
                </a:cubicBezTo>
                <a:cubicBezTo>
                  <a:pt x="4255104" y="2552347"/>
                  <a:pt x="4250436" y="2554633"/>
                  <a:pt x="4245674" y="2556157"/>
                </a:cubicBezTo>
                <a:cubicBezTo>
                  <a:pt x="4243102" y="2553394"/>
                  <a:pt x="4240435" y="2550823"/>
                  <a:pt x="4237578" y="2548346"/>
                </a:cubicBezTo>
                <a:cubicBezTo>
                  <a:pt x="4235291" y="2546346"/>
                  <a:pt x="4232910" y="2544346"/>
                  <a:pt x="4230529" y="2542536"/>
                </a:cubicBezTo>
                <a:lnTo>
                  <a:pt x="4229957" y="2543203"/>
                </a:lnTo>
                <a:cubicBezTo>
                  <a:pt x="4229767" y="2542726"/>
                  <a:pt x="4229767" y="2542250"/>
                  <a:pt x="4229767" y="2541774"/>
                </a:cubicBezTo>
                <a:cubicBezTo>
                  <a:pt x="4235482" y="2540441"/>
                  <a:pt x="4240245" y="2537392"/>
                  <a:pt x="4245007" y="2534630"/>
                </a:cubicBezTo>
                <a:cubicBezTo>
                  <a:pt x="4240245" y="2536154"/>
                  <a:pt x="4235387" y="2537964"/>
                  <a:pt x="4230720" y="2538631"/>
                </a:cubicBezTo>
                <a:cubicBezTo>
                  <a:pt x="4230624" y="2537392"/>
                  <a:pt x="4229196" y="2536916"/>
                  <a:pt x="4226529" y="2537107"/>
                </a:cubicBezTo>
                <a:cubicBezTo>
                  <a:pt x="4226910" y="2535107"/>
                  <a:pt x="4226243" y="2533678"/>
                  <a:pt x="4224528" y="2532725"/>
                </a:cubicBezTo>
                <a:cubicBezTo>
                  <a:pt x="4222242" y="2531011"/>
                  <a:pt x="4219385" y="2527391"/>
                  <a:pt x="4221671" y="2524915"/>
                </a:cubicBezTo>
                <a:cubicBezTo>
                  <a:pt x="4224433" y="2525677"/>
                  <a:pt x="4227386" y="2526058"/>
                  <a:pt x="4230338" y="2525867"/>
                </a:cubicBezTo>
                <a:cubicBezTo>
                  <a:pt x="4234720" y="2525677"/>
                  <a:pt x="4238911" y="2523486"/>
                  <a:pt x="4241197" y="2520152"/>
                </a:cubicBezTo>
                <a:cubicBezTo>
                  <a:pt x="4234911" y="2525677"/>
                  <a:pt x="4226814" y="2523296"/>
                  <a:pt x="4220147" y="2520057"/>
                </a:cubicBezTo>
                <a:cubicBezTo>
                  <a:pt x="4217861" y="2518533"/>
                  <a:pt x="4215098" y="2517390"/>
                  <a:pt x="4213670" y="2515580"/>
                </a:cubicBezTo>
                <a:cubicBezTo>
                  <a:pt x="4213479" y="2514818"/>
                  <a:pt x="4213289" y="2514056"/>
                  <a:pt x="4213098" y="2513294"/>
                </a:cubicBezTo>
                <a:cubicBezTo>
                  <a:pt x="4214051" y="2513961"/>
                  <a:pt x="4215003" y="2514628"/>
                  <a:pt x="4216241" y="2515104"/>
                </a:cubicBezTo>
                <a:cubicBezTo>
                  <a:pt x="4218242" y="2515961"/>
                  <a:pt x="4221004" y="2514914"/>
                  <a:pt x="4221956" y="2513294"/>
                </a:cubicBezTo>
                <a:cubicBezTo>
                  <a:pt x="4223957" y="2510246"/>
                  <a:pt x="4224243" y="2506913"/>
                  <a:pt x="4224719" y="2503674"/>
                </a:cubicBezTo>
                <a:cubicBezTo>
                  <a:pt x="4223671" y="2506627"/>
                  <a:pt x="4222433" y="2509960"/>
                  <a:pt x="4220432" y="2511866"/>
                </a:cubicBezTo>
                <a:cubicBezTo>
                  <a:pt x="4218432" y="2513866"/>
                  <a:pt x="4216432" y="2511675"/>
                  <a:pt x="4214527" y="2509389"/>
                </a:cubicBezTo>
                <a:cubicBezTo>
                  <a:pt x="4211098" y="2504531"/>
                  <a:pt x="4208621" y="2498531"/>
                  <a:pt x="4206145" y="2492720"/>
                </a:cubicBezTo>
                <a:cubicBezTo>
                  <a:pt x="4204907" y="2489767"/>
                  <a:pt x="4203764" y="2486815"/>
                  <a:pt x="4202430" y="2483862"/>
                </a:cubicBezTo>
                <a:cubicBezTo>
                  <a:pt x="4201763" y="2482338"/>
                  <a:pt x="4201192" y="2480909"/>
                  <a:pt x="4200430" y="2479290"/>
                </a:cubicBezTo>
                <a:cubicBezTo>
                  <a:pt x="4200049" y="2478433"/>
                  <a:pt x="4199763" y="2477766"/>
                  <a:pt x="4198906" y="2476623"/>
                </a:cubicBezTo>
                <a:cubicBezTo>
                  <a:pt x="4197572" y="2475004"/>
                  <a:pt x="4197477" y="2475099"/>
                  <a:pt x="4196620" y="2474242"/>
                </a:cubicBezTo>
                <a:cubicBezTo>
                  <a:pt x="4194048" y="2471860"/>
                  <a:pt x="4191286" y="2469670"/>
                  <a:pt x="4188143" y="2467860"/>
                </a:cubicBezTo>
                <a:cubicBezTo>
                  <a:pt x="4187571" y="2467098"/>
                  <a:pt x="4186904" y="2466431"/>
                  <a:pt x="4186333" y="2465669"/>
                </a:cubicBezTo>
                <a:cubicBezTo>
                  <a:pt x="4192048" y="2462907"/>
                  <a:pt x="4193572" y="2456716"/>
                  <a:pt x="4194239" y="2451858"/>
                </a:cubicBezTo>
                <a:cubicBezTo>
                  <a:pt x="4192334" y="2456906"/>
                  <a:pt x="4189095" y="2462431"/>
                  <a:pt x="4184333" y="2462812"/>
                </a:cubicBezTo>
                <a:cubicBezTo>
                  <a:pt x="4184237" y="2462812"/>
                  <a:pt x="4184142" y="2462812"/>
                  <a:pt x="4183952" y="2462812"/>
                </a:cubicBezTo>
                <a:cubicBezTo>
                  <a:pt x="4176998" y="2454906"/>
                  <a:pt x="4168997" y="2447476"/>
                  <a:pt x="4160139" y="2440904"/>
                </a:cubicBezTo>
                <a:cubicBezTo>
                  <a:pt x="4166711" y="2434427"/>
                  <a:pt x="4169664" y="2426426"/>
                  <a:pt x="4173569" y="2418997"/>
                </a:cubicBezTo>
                <a:cubicBezTo>
                  <a:pt x="4167854" y="2425664"/>
                  <a:pt x="4162901" y="2433570"/>
                  <a:pt x="4156329" y="2438142"/>
                </a:cubicBezTo>
                <a:cubicBezTo>
                  <a:pt x="4153757" y="2436332"/>
                  <a:pt x="4151090" y="2434618"/>
                  <a:pt x="4148328" y="2432999"/>
                </a:cubicBezTo>
                <a:cubicBezTo>
                  <a:pt x="4147661" y="2428045"/>
                  <a:pt x="4146137" y="2422712"/>
                  <a:pt x="4143280" y="2422235"/>
                </a:cubicBezTo>
                <a:cubicBezTo>
                  <a:pt x="4142899" y="2421854"/>
                  <a:pt x="4142422" y="2421473"/>
                  <a:pt x="4141946" y="2421187"/>
                </a:cubicBezTo>
                <a:cubicBezTo>
                  <a:pt x="4140803" y="2420616"/>
                  <a:pt x="4139660" y="2420330"/>
                  <a:pt x="4138708" y="2420235"/>
                </a:cubicBezTo>
                <a:cubicBezTo>
                  <a:pt x="4140613" y="2418044"/>
                  <a:pt x="4142518" y="2415758"/>
                  <a:pt x="4144423" y="2413472"/>
                </a:cubicBezTo>
                <a:cubicBezTo>
                  <a:pt x="4148995" y="2407853"/>
                  <a:pt x="4153281" y="2400709"/>
                  <a:pt x="4152614" y="2393184"/>
                </a:cubicBezTo>
                <a:cubicBezTo>
                  <a:pt x="4150614" y="2404424"/>
                  <a:pt x="4141470" y="2410329"/>
                  <a:pt x="4133755" y="2418425"/>
                </a:cubicBezTo>
                <a:cubicBezTo>
                  <a:pt x="4133469" y="2418044"/>
                  <a:pt x="4133184" y="2417854"/>
                  <a:pt x="4132897" y="2417568"/>
                </a:cubicBezTo>
                <a:cubicBezTo>
                  <a:pt x="4132897" y="2413472"/>
                  <a:pt x="4132993" y="2409281"/>
                  <a:pt x="4133945" y="2405281"/>
                </a:cubicBezTo>
                <a:cubicBezTo>
                  <a:pt x="4135755" y="2404804"/>
                  <a:pt x="4137660" y="2404233"/>
                  <a:pt x="4139470" y="2403090"/>
                </a:cubicBezTo>
                <a:cubicBezTo>
                  <a:pt x="4141565" y="2401757"/>
                  <a:pt x="4142899" y="2400232"/>
                  <a:pt x="4144328" y="2398613"/>
                </a:cubicBezTo>
                <a:cubicBezTo>
                  <a:pt x="4147185" y="2395470"/>
                  <a:pt x="4149376" y="2391946"/>
                  <a:pt x="4151376" y="2388326"/>
                </a:cubicBezTo>
                <a:cubicBezTo>
                  <a:pt x="4148614" y="2391374"/>
                  <a:pt x="4145756" y="2394327"/>
                  <a:pt x="4142613" y="2396803"/>
                </a:cubicBezTo>
                <a:cubicBezTo>
                  <a:pt x="4139375" y="2399566"/>
                  <a:pt x="4136422" y="2400899"/>
                  <a:pt x="4132421" y="2401090"/>
                </a:cubicBezTo>
                <a:cubicBezTo>
                  <a:pt x="4131374" y="2401185"/>
                  <a:pt x="4130230" y="2401280"/>
                  <a:pt x="4129088" y="2401375"/>
                </a:cubicBezTo>
                <a:cubicBezTo>
                  <a:pt x="4133755" y="2395279"/>
                  <a:pt x="4136898" y="2388041"/>
                  <a:pt x="4137565" y="2380611"/>
                </a:cubicBezTo>
                <a:cubicBezTo>
                  <a:pt x="4134803" y="2388421"/>
                  <a:pt x="4130040" y="2394899"/>
                  <a:pt x="4124039" y="2399947"/>
                </a:cubicBezTo>
                <a:cubicBezTo>
                  <a:pt x="4123563" y="2400042"/>
                  <a:pt x="4123087" y="2400137"/>
                  <a:pt x="4122515" y="2400328"/>
                </a:cubicBezTo>
                <a:cubicBezTo>
                  <a:pt x="4120896" y="2400804"/>
                  <a:pt x="4119372" y="2401375"/>
                  <a:pt x="4117848" y="2401947"/>
                </a:cubicBezTo>
                <a:cubicBezTo>
                  <a:pt x="4117372" y="2392708"/>
                  <a:pt x="4114038" y="2382707"/>
                  <a:pt x="4106228" y="2377658"/>
                </a:cubicBezTo>
                <a:cubicBezTo>
                  <a:pt x="4112895" y="2384707"/>
                  <a:pt x="4113657" y="2394517"/>
                  <a:pt x="4112895" y="2403376"/>
                </a:cubicBezTo>
                <a:cubicBezTo>
                  <a:pt x="4112895" y="2403662"/>
                  <a:pt x="4112800" y="2403852"/>
                  <a:pt x="4112800" y="2404233"/>
                </a:cubicBezTo>
                <a:cubicBezTo>
                  <a:pt x="4110514" y="2405376"/>
                  <a:pt x="4108228" y="2406710"/>
                  <a:pt x="4105751" y="2408233"/>
                </a:cubicBezTo>
                <a:cubicBezTo>
                  <a:pt x="4103942" y="2409377"/>
                  <a:pt x="4101179" y="2411091"/>
                  <a:pt x="4098322" y="2412424"/>
                </a:cubicBezTo>
                <a:cubicBezTo>
                  <a:pt x="4097179" y="2412044"/>
                  <a:pt x="4096036" y="2411758"/>
                  <a:pt x="4094893" y="2411377"/>
                </a:cubicBezTo>
                <a:cubicBezTo>
                  <a:pt x="4090416" y="2410043"/>
                  <a:pt x="4085749" y="2408805"/>
                  <a:pt x="4080986" y="2407948"/>
                </a:cubicBezTo>
                <a:cubicBezTo>
                  <a:pt x="4075747" y="2405852"/>
                  <a:pt x="4070318" y="2404233"/>
                  <a:pt x="4064889" y="2402899"/>
                </a:cubicBezTo>
                <a:cubicBezTo>
                  <a:pt x="4067461" y="2404233"/>
                  <a:pt x="4070033" y="2405471"/>
                  <a:pt x="4072604" y="2406805"/>
                </a:cubicBezTo>
                <a:cubicBezTo>
                  <a:pt x="4070128" y="2406614"/>
                  <a:pt x="4067556" y="2406614"/>
                  <a:pt x="4065080" y="2406710"/>
                </a:cubicBezTo>
                <a:cubicBezTo>
                  <a:pt x="4063270" y="2406710"/>
                  <a:pt x="4061460" y="2406710"/>
                  <a:pt x="4059746" y="2406710"/>
                </a:cubicBezTo>
                <a:cubicBezTo>
                  <a:pt x="4069271" y="2390803"/>
                  <a:pt x="4078701" y="2374134"/>
                  <a:pt x="4083558" y="2356799"/>
                </a:cubicBezTo>
                <a:cubicBezTo>
                  <a:pt x="4090702" y="2331271"/>
                  <a:pt x="4094417" y="2301839"/>
                  <a:pt x="4097941" y="2275265"/>
                </a:cubicBezTo>
                <a:cubicBezTo>
                  <a:pt x="4105370" y="2219067"/>
                  <a:pt x="4107466" y="2167823"/>
                  <a:pt x="4119467" y="2111435"/>
                </a:cubicBezTo>
                <a:cubicBezTo>
                  <a:pt x="4124897" y="2085526"/>
                  <a:pt x="4132707" y="2045426"/>
                  <a:pt x="4143851" y="2024376"/>
                </a:cubicBezTo>
                <a:cubicBezTo>
                  <a:pt x="4160330" y="1993229"/>
                  <a:pt x="4189095" y="1999516"/>
                  <a:pt x="4214718" y="1973512"/>
                </a:cubicBezTo>
                <a:cubicBezTo>
                  <a:pt x="4236339" y="1951510"/>
                  <a:pt x="4249865" y="1919791"/>
                  <a:pt x="4268534" y="1904837"/>
                </a:cubicBezTo>
                <a:cubicBezTo>
                  <a:pt x="4271677" y="1902361"/>
                  <a:pt x="4285203" y="1894074"/>
                  <a:pt x="4294728" y="1891502"/>
                </a:cubicBezTo>
                <a:cubicBezTo>
                  <a:pt x="4311396" y="1887121"/>
                  <a:pt x="4340257" y="1894455"/>
                  <a:pt x="4343496" y="1878358"/>
                </a:cubicBezTo>
                <a:cubicBezTo>
                  <a:pt x="4345210" y="1869595"/>
                  <a:pt x="4328541" y="1856260"/>
                  <a:pt x="4312730" y="1851878"/>
                </a:cubicBezTo>
                <a:cubicBezTo>
                  <a:pt x="4281869" y="1843306"/>
                  <a:pt x="4242721" y="1881215"/>
                  <a:pt x="4222719" y="1883977"/>
                </a:cubicBezTo>
                <a:cubicBezTo>
                  <a:pt x="4226338" y="1853783"/>
                  <a:pt x="4230529" y="1820731"/>
                  <a:pt x="4243483" y="1782727"/>
                </a:cubicBezTo>
                <a:cubicBezTo>
                  <a:pt x="4253675" y="1753009"/>
                  <a:pt x="4272058" y="1718814"/>
                  <a:pt x="4281869" y="1686905"/>
                </a:cubicBezTo>
                <a:cubicBezTo>
                  <a:pt x="4291203" y="1656616"/>
                  <a:pt x="4282916" y="1634708"/>
                  <a:pt x="4259295" y="1659092"/>
                </a:cubicBezTo>
                <a:cubicBezTo>
                  <a:pt x="4238530" y="1680428"/>
                  <a:pt x="4228624" y="1717004"/>
                  <a:pt x="4213670" y="1754152"/>
                </a:cubicBezTo>
                <a:cubicBezTo>
                  <a:pt x="4207002" y="1770820"/>
                  <a:pt x="4207097" y="1783012"/>
                  <a:pt x="4194334" y="1785679"/>
                </a:cubicBezTo>
                <a:cubicBezTo>
                  <a:pt x="4189667" y="1786632"/>
                  <a:pt x="4185476" y="1781679"/>
                  <a:pt x="4182618" y="1772821"/>
                </a:cubicBezTo>
                <a:cubicBezTo>
                  <a:pt x="4179761" y="1764153"/>
                  <a:pt x="4187000" y="1753675"/>
                  <a:pt x="4178618" y="1748341"/>
                </a:cubicBezTo>
                <a:cubicBezTo>
                  <a:pt x="4168902" y="1742150"/>
                  <a:pt x="4155853" y="1754723"/>
                  <a:pt x="4151090" y="1753485"/>
                </a:cubicBezTo>
                <a:cubicBezTo>
                  <a:pt x="4148614" y="1752818"/>
                  <a:pt x="4142994" y="1732339"/>
                  <a:pt x="4130040" y="1738912"/>
                </a:cubicBezTo>
                <a:cubicBezTo>
                  <a:pt x="4120039" y="1747675"/>
                  <a:pt x="4112609" y="1763200"/>
                  <a:pt x="4103751" y="1774726"/>
                </a:cubicBezTo>
                <a:cubicBezTo>
                  <a:pt x="4095845" y="1772249"/>
                  <a:pt x="4097465" y="1747579"/>
                  <a:pt x="4079272" y="1751008"/>
                </a:cubicBezTo>
                <a:cubicBezTo>
                  <a:pt x="4065461" y="1753580"/>
                  <a:pt x="4053364" y="1797300"/>
                  <a:pt x="4050887" y="1813588"/>
                </a:cubicBezTo>
                <a:cubicBezTo>
                  <a:pt x="4049173" y="1825113"/>
                  <a:pt x="4050030" y="1839305"/>
                  <a:pt x="4047363" y="1854736"/>
                </a:cubicBezTo>
                <a:cubicBezTo>
                  <a:pt x="4042410" y="1883311"/>
                  <a:pt x="4036790" y="1912552"/>
                  <a:pt x="4037171" y="1938175"/>
                </a:cubicBezTo>
                <a:cubicBezTo>
                  <a:pt x="4037457" y="1951891"/>
                  <a:pt x="4042982" y="1965797"/>
                  <a:pt x="4041743" y="1977989"/>
                </a:cubicBezTo>
                <a:cubicBezTo>
                  <a:pt x="4039648" y="1998277"/>
                  <a:pt x="4029361" y="2021042"/>
                  <a:pt x="4021741" y="2044378"/>
                </a:cubicBezTo>
                <a:cubicBezTo>
                  <a:pt x="4004310" y="2097719"/>
                  <a:pt x="3982403" y="2158202"/>
                  <a:pt x="3962495" y="2216305"/>
                </a:cubicBezTo>
                <a:cubicBezTo>
                  <a:pt x="3957828" y="2212114"/>
                  <a:pt x="3950589" y="2206018"/>
                  <a:pt x="3948589" y="2207828"/>
                </a:cubicBezTo>
                <a:cubicBezTo>
                  <a:pt x="3947065" y="2209352"/>
                  <a:pt x="3935921" y="2202589"/>
                  <a:pt x="3934206" y="2201827"/>
                </a:cubicBezTo>
                <a:cubicBezTo>
                  <a:pt x="3928682" y="2199160"/>
                  <a:pt x="3922205" y="2197160"/>
                  <a:pt x="3916204" y="2196207"/>
                </a:cubicBezTo>
                <a:cubicBezTo>
                  <a:pt x="3912680" y="2195636"/>
                  <a:pt x="3909155" y="2196112"/>
                  <a:pt x="3905631" y="2195636"/>
                </a:cubicBezTo>
                <a:cubicBezTo>
                  <a:pt x="3901154" y="2195064"/>
                  <a:pt x="3898297" y="2192969"/>
                  <a:pt x="3893534" y="2193635"/>
                </a:cubicBezTo>
                <a:cubicBezTo>
                  <a:pt x="3890010" y="2194112"/>
                  <a:pt x="3886486" y="2194397"/>
                  <a:pt x="3883057" y="2194683"/>
                </a:cubicBezTo>
                <a:cubicBezTo>
                  <a:pt x="3886581" y="2192016"/>
                  <a:pt x="3890201" y="2189254"/>
                  <a:pt x="3893915" y="2187063"/>
                </a:cubicBezTo>
                <a:cubicBezTo>
                  <a:pt x="3903631" y="2181157"/>
                  <a:pt x="3915537" y="2178586"/>
                  <a:pt x="3923252" y="2173157"/>
                </a:cubicBezTo>
                <a:cubicBezTo>
                  <a:pt x="3927920" y="2169918"/>
                  <a:pt x="3930396" y="2164679"/>
                  <a:pt x="3934778" y="2161631"/>
                </a:cubicBezTo>
                <a:cubicBezTo>
                  <a:pt x="3948113" y="2152392"/>
                  <a:pt x="3967353" y="2149439"/>
                  <a:pt x="3972020" y="2130389"/>
                </a:cubicBezTo>
                <a:cubicBezTo>
                  <a:pt x="3953637" y="2116197"/>
                  <a:pt x="3937254" y="2133056"/>
                  <a:pt x="3922967" y="2141629"/>
                </a:cubicBezTo>
                <a:cubicBezTo>
                  <a:pt x="3907917" y="2150678"/>
                  <a:pt x="3891058" y="2158869"/>
                  <a:pt x="3877913" y="2167251"/>
                </a:cubicBezTo>
                <a:cubicBezTo>
                  <a:pt x="3886867" y="2158298"/>
                  <a:pt x="3896773" y="2151440"/>
                  <a:pt x="3906869" y="2144867"/>
                </a:cubicBezTo>
                <a:cubicBezTo>
                  <a:pt x="3916776" y="2138390"/>
                  <a:pt x="3927539" y="2135437"/>
                  <a:pt x="3936968" y="2129246"/>
                </a:cubicBezTo>
                <a:cubicBezTo>
                  <a:pt x="3949065" y="2121341"/>
                  <a:pt x="3959066" y="2110768"/>
                  <a:pt x="3971735" y="2103148"/>
                </a:cubicBezTo>
                <a:cubicBezTo>
                  <a:pt x="3983260" y="2096194"/>
                  <a:pt x="4000500" y="2092003"/>
                  <a:pt x="4003072" y="2075525"/>
                </a:cubicBezTo>
                <a:cubicBezTo>
                  <a:pt x="3979450" y="2062190"/>
                  <a:pt x="3958495" y="2082097"/>
                  <a:pt x="3938969" y="2092480"/>
                </a:cubicBezTo>
                <a:cubicBezTo>
                  <a:pt x="3918204" y="2103433"/>
                  <a:pt x="3898964" y="2119340"/>
                  <a:pt x="3877056" y="2122960"/>
                </a:cubicBezTo>
                <a:cubicBezTo>
                  <a:pt x="3896868" y="2104672"/>
                  <a:pt x="3916776" y="2096861"/>
                  <a:pt x="3942017" y="2081240"/>
                </a:cubicBezTo>
                <a:cubicBezTo>
                  <a:pt x="3950113" y="2076287"/>
                  <a:pt x="3964401" y="2066381"/>
                  <a:pt x="3974497" y="2060381"/>
                </a:cubicBezTo>
                <a:cubicBezTo>
                  <a:pt x="3983260" y="2055237"/>
                  <a:pt x="4003262" y="2048474"/>
                  <a:pt x="3998309" y="2035615"/>
                </a:cubicBezTo>
                <a:cubicBezTo>
                  <a:pt x="3993356" y="2022757"/>
                  <a:pt x="3969830" y="2033996"/>
                  <a:pt x="3961734" y="2037806"/>
                </a:cubicBezTo>
                <a:cubicBezTo>
                  <a:pt x="3936111" y="2049903"/>
                  <a:pt x="3915823" y="2061714"/>
                  <a:pt x="3892391" y="2075430"/>
                </a:cubicBezTo>
                <a:cubicBezTo>
                  <a:pt x="3882390" y="2081240"/>
                  <a:pt x="3869055" y="2093242"/>
                  <a:pt x="3854387" y="2085431"/>
                </a:cubicBezTo>
                <a:cubicBezTo>
                  <a:pt x="3869246" y="2076764"/>
                  <a:pt x="3890677" y="2067334"/>
                  <a:pt x="3913822" y="2055904"/>
                </a:cubicBezTo>
                <a:cubicBezTo>
                  <a:pt x="3921347" y="2052189"/>
                  <a:pt x="3933444" y="2049712"/>
                  <a:pt x="3944874" y="2042759"/>
                </a:cubicBezTo>
                <a:cubicBezTo>
                  <a:pt x="3950494" y="2039330"/>
                  <a:pt x="3969639" y="2024757"/>
                  <a:pt x="3965162" y="2016375"/>
                </a:cubicBezTo>
                <a:cubicBezTo>
                  <a:pt x="3957447" y="2001897"/>
                  <a:pt x="3929920" y="2018851"/>
                  <a:pt x="3922776" y="2022281"/>
                </a:cubicBezTo>
                <a:cubicBezTo>
                  <a:pt x="3907822" y="2029329"/>
                  <a:pt x="3893058" y="2031139"/>
                  <a:pt x="3880676" y="2036663"/>
                </a:cubicBezTo>
                <a:cubicBezTo>
                  <a:pt x="3865817" y="2043331"/>
                  <a:pt x="3853339" y="2055808"/>
                  <a:pt x="3836289" y="2056285"/>
                </a:cubicBezTo>
                <a:cubicBezTo>
                  <a:pt x="3840004" y="2042854"/>
                  <a:pt x="3845338" y="2028853"/>
                  <a:pt x="3838289" y="2019518"/>
                </a:cubicBezTo>
                <a:cubicBezTo>
                  <a:pt x="3814763" y="2025424"/>
                  <a:pt x="3807333" y="2042283"/>
                  <a:pt x="3785807" y="2052189"/>
                </a:cubicBezTo>
                <a:cubicBezTo>
                  <a:pt x="3776663" y="2056380"/>
                  <a:pt x="3765233" y="2058190"/>
                  <a:pt x="3754565" y="2061047"/>
                </a:cubicBezTo>
                <a:cubicBezTo>
                  <a:pt x="3734086" y="2066572"/>
                  <a:pt x="3726847" y="2067524"/>
                  <a:pt x="3710464" y="2089146"/>
                </a:cubicBezTo>
                <a:cubicBezTo>
                  <a:pt x="3702368" y="2099814"/>
                  <a:pt x="3695986" y="2108006"/>
                  <a:pt x="3691223" y="2122293"/>
                </a:cubicBezTo>
                <a:cubicBezTo>
                  <a:pt x="3687223" y="2134485"/>
                  <a:pt x="3692557" y="2149630"/>
                  <a:pt x="3686842" y="2164298"/>
                </a:cubicBezTo>
                <a:cubicBezTo>
                  <a:pt x="3680365" y="2180872"/>
                  <a:pt x="3657981" y="2195064"/>
                  <a:pt x="3639884" y="2207828"/>
                </a:cubicBezTo>
                <a:cubicBezTo>
                  <a:pt x="3625310" y="2218115"/>
                  <a:pt x="3610451" y="2227449"/>
                  <a:pt x="3595402" y="2236212"/>
                </a:cubicBezTo>
                <a:cubicBezTo>
                  <a:pt x="3592259" y="2234021"/>
                  <a:pt x="3588925" y="2232974"/>
                  <a:pt x="3585210" y="2233450"/>
                </a:cubicBezTo>
                <a:cubicBezTo>
                  <a:pt x="3586258" y="2235736"/>
                  <a:pt x="3587496" y="2237927"/>
                  <a:pt x="3588734" y="2240117"/>
                </a:cubicBezTo>
                <a:cubicBezTo>
                  <a:pt x="3560636" y="2256024"/>
                  <a:pt x="3532061" y="2269835"/>
                  <a:pt x="3503390" y="2283361"/>
                </a:cubicBezTo>
                <a:cubicBezTo>
                  <a:pt x="3503105" y="2274217"/>
                  <a:pt x="3503867" y="2264787"/>
                  <a:pt x="3501771" y="2257548"/>
                </a:cubicBezTo>
                <a:cubicBezTo>
                  <a:pt x="3498628" y="2246213"/>
                  <a:pt x="3490532" y="2233450"/>
                  <a:pt x="3485484" y="2222115"/>
                </a:cubicBezTo>
                <a:cubicBezTo>
                  <a:pt x="3470624" y="2188587"/>
                  <a:pt x="3463766" y="2151820"/>
                  <a:pt x="3455003" y="2113435"/>
                </a:cubicBezTo>
                <a:cubicBezTo>
                  <a:pt x="3450622" y="2094289"/>
                  <a:pt x="3443954" y="2072096"/>
                  <a:pt x="3436715" y="2050093"/>
                </a:cubicBezTo>
                <a:cubicBezTo>
                  <a:pt x="3446907" y="2038759"/>
                  <a:pt x="3457099" y="2027519"/>
                  <a:pt x="3467576" y="2016280"/>
                </a:cubicBezTo>
                <a:cubicBezTo>
                  <a:pt x="3480435" y="2002468"/>
                  <a:pt x="3493865" y="1992562"/>
                  <a:pt x="3507105" y="1979989"/>
                </a:cubicBezTo>
                <a:cubicBezTo>
                  <a:pt x="3517106" y="1970560"/>
                  <a:pt x="3520821" y="1960749"/>
                  <a:pt x="3529013" y="1953700"/>
                </a:cubicBezTo>
                <a:cubicBezTo>
                  <a:pt x="3539966" y="1944366"/>
                  <a:pt x="3560921" y="1941508"/>
                  <a:pt x="3576828" y="1937794"/>
                </a:cubicBezTo>
                <a:cubicBezTo>
                  <a:pt x="3593497" y="1933889"/>
                  <a:pt x="3610166" y="1932269"/>
                  <a:pt x="3625691" y="1926268"/>
                </a:cubicBezTo>
                <a:cubicBezTo>
                  <a:pt x="3632835" y="1923506"/>
                  <a:pt x="3641122" y="1915981"/>
                  <a:pt x="3649409" y="1912457"/>
                </a:cubicBezTo>
                <a:cubicBezTo>
                  <a:pt x="3655981" y="1909695"/>
                  <a:pt x="3665411" y="1910076"/>
                  <a:pt x="3675221" y="1907599"/>
                </a:cubicBezTo>
                <a:cubicBezTo>
                  <a:pt x="3683318" y="1905504"/>
                  <a:pt x="3691509" y="1900551"/>
                  <a:pt x="3699986" y="1898265"/>
                </a:cubicBezTo>
                <a:cubicBezTo>
                  <a:pt x="3711035" y="1895312"/>
                  <a:pt x="3777139" y="1883120"/>
                  <a:pt x="3737420" y="1868356"/>
                </a:cubicBezTo>
                <a:cubicBezTo>
                  <a:pt x="3743039" y="1862070"/>
                  <a:pt x="3764376" y="1863594"/>
                  <a:pt x="3761422" y="1851021"/>
                </a:cubicBezTo>
                <a:cubicBezTo>
                  <a:pt x="3756470" y="1829875"/>
                  <a:pt x="3723989" y="1849116"/>
                  <a:pt x="3717989" y="1850735"/>
                </a:cubicBezTo>
                <a:cubicBezTo>
                  <a:pt x="3712655" y="1852164"/>
                  <a:pt x="3704844" y="1850735"/>
                  <a:pt x="3698367" y="1851878"/>
                </a:cubicBezTo>
                <a:cubicBezTo>
                  <a:pt x="3683127" y="1854640"/>
                  <a:pt x="3657886" y="1861213"/>
                  <a:pt x="3644551" y="1862260"/>
                </a:cubicBezTo>
                <a:cubicBezTo>
                  <a:pt x="3669792" y="1843591"/>
                  <a:pt x="3706940" y="1831971"/>
                  <a:pt x="3733895" y="1803682"/>
                </a:cubicBezTo>
                <a:cubicBezTo>
                  <a:pt x="3717608" y="1779107"/>
                  <a:pt x="3696748" y="1801586"/>
                  <a:pt x="3681222" y="1809111"/>
                </a:cubicBezTo>
                <a:cubicBezTo>
                  <a:pt x="3670364" y="1814350"/>
                  <a:pt x="3657219" y="1817969"/>
                  <a:pt x="3645884" y="1823303"/>
                </a:cubicBezTo>
                <a:cubicBezTo>
                  <a:pt x="3635026" y="1828351"/>
                  <a:pt x="3621881" y="1840734"/>
                  <a:pt x="3610356" y="1831685"/>
                </a:cubicBezTo>
                <a:cubicBezTo>
                  <a:pt x="3615214" y="1821017"/>
                  <a:pt x="3627501" y="1812635"/>
                  <a:pt x="3639217" y="1800253"/>
                </a:cubicBezTo>
                <a:cubicBezTo>
                  <a:pt x="3647027" y="1792061"/>
                  <a:pt x="3665982" y="1772249"/>
                  <a:pt x="3661315" y="1764534"/>
                </a:cubicBezTo>
                <a:cubicBezTo>
                  <a:pt x="3648456" y="1743579"/>
                  <a:pt x="3619595" y="1779583"/>
                  <a:pt x="3611499" y="1786822"/>
                </a:cubicBezTo>
                <a:cubicBezTo>
                  <a:pt x="3594545" y="1801872"/>
                  <a:pt x="3580924" y="1813683"/>
                  <a:pt x="3564636" y="1816636"/>
                </a:cubicBezTo>
                <a:cubicBezTo>
                  <a:pt x="3562445" y="1809206"/>
                  <a:pt x="3555968" y="1806635"/>
                  <a:pt x="3557683" y="1797205"/>
                </a:cubicBezTo>
                <a:cubicBezTo>
                  <a:pt x="3559493" y="1787299"/>
                  <a:pt x="3570637" y="1781203"/>
                  <a:pt x="3576066" y="1770630"/>
                </a:cubicBezTo>
                <a:cubicBezTo>
                  <a:pt x="3580257" y="1762343"/>
                  <a:pt x="3583115" y="1742436"/>
                  <a:pt x="3574542" y="1739388"/>
                </a:cubicBezTo>
                <a:cubicBezTo>
                  <a:pt x="3571685" y="1738340"/>
                  <a:pt x="3546920" y="1754247"/>
                  <a:pt x="3540824" y="1760248"/>
                </a:cubicBezTo>
                <a:cubicBezTo>
                  <a:pt x="3533299" y="1767582"/>
                  <a:pt x="3524060" y="1781298"/>
                  <a:pt x="3515487" y="1791966"/>
                </a:cubicBezTo>
                <a:cubicBezTo>
                  <a:pt x="3506057" y="1803777"/>
                  <a:pt x="3496342" y="1817779"/>
                  <a:pt x="3492055" y="1826827"/>
                </a:cubicBezTo>
                <a:cubicBezTo>
                  <a:pt x="3487293" y="1836829"/>
                  <a:pt x="3486626" y="1850735"/>
                  <a:pt x="3482816" y="1857117"/>
                </a:cubicBezTo>
                <a:cubicBezTo>
                  <a:pt x="3476911" y="1866928"/>
                  <a:pt x="3464719" y="1872547"/>
                  <a:pt x="3459004" y="1880358"/>
                </a:cubicBezTo>
                <a:cubicBezTo>
                  <a:pt x="3455194" y="1885501"/>
                  <a:pt x="3453289" y="1893121"/>
                  <a:pt x="3450146" y="1897693"/>
                </a:cubicBezTo>
                <a:cubicBezTo>
                  <a:pt x="3442240" y="1909600"/>
                  <a:pt x="3428619" y="1921030"/>
                  <a:pt x="3417284" y="1932364"/>
                </a:cubicBezTo>
                <a:cubicBezTo>
                  <a:pt x="3416046" y="1933603"/>
                  <a:pt x="3414713" y="1934841"/>
                  <a:pt x="3413379" y="1936079"/>
                </a:cubicBezTo>
                <a:cubicBezTo>
                  <a:pt x="3420142" y="1912552"/>
                  <a:pt x="3430905" y="1885692"/>
                  <a:pt x="3437477" y="1862165"/>
                </a:cubicBezTo>
                <a:cubicBezTo>
                  <a:pt x="3447479" y="1826637"/>
                  <a:pt x="3453479" y="1791490"/>
                  <a:pt x="3461576" y="1756723"/>
                </a:cubicBezTo>
                <a:cubicBezTo>
                  <a:pt x="3479387" y="1679857"/>
                  <a:pt x="3497199" y="1599180"/>
                  <a:pt x="3534061" y="1535172"/>
                </a:cubicBezTo>
                <a:cubicBezTo>
                  <a:pt x="3559493" y="1490976"/>
                  <a:pt x="3599497" y="1497453"/>
                  <a:pt x="3624834" y="1449066"/>
                </a:cubicBezTo>
                <a:cubicBezTo>
                  <a:pt x="3636931" y="1425825"/>
                  <a:pt x="3655409" y="1378200"/>
                  <a:pt x="3654647" y="1354768"/>
                </a:cubicBezTo>
                <a:cubicBezTo>
                  <a:pt x="3654171" y="1339052"/>
                  <a:pt x="3651695" y="1313239"/>
                  <a:pt x="3627977" y="1323241"/>
                </a:cubicBezTo>
                <a:cubicBezTo>
                  <a:pt x="3643694" y="1301810"/>
                  <a:pt x="3623596" y="1284093"/>
                  <a:pt x="3605689" y="1291522"/>
                </a:cubicBezTo>
                <a:cubicBezTo>
                  <a:pt x="3596069" y="1277330"/>
                  <a:pt x="3588163" y="1281616"/>
                  <a:pt x="3572828" y="1283140"/>
                </a:cubicBezTo>
                <a:cubicBezTo>
                  <a:pt x="3565684" y="1283807"/>
                  <a:pt x="3557492" y="1282283"/>
                  <a:pt x="3553492" y="1282950"/>
                </a:cubicBezTo>
                <a:cubicBezTo>
                  <a:pt x="3548158" y="1283998"/>
                  <a:pt x="3544729" y="1289903"/>
                  <a:pt x="3538823" y="1291427"/>
                </a:cubicBezTo>
                <a:cubicBezTo>
                  <a:pt x="3533585" y="1292761"/>
                  <a:pt x="3527298" y="1289617"/>
                  <a:pt x="3522059" y="1290284"/>
                </a:cubicBezTo>
                <a:cubicBezTo>
                  <a:pt x="3513582" y="1291427"/>
                  <a:pt x="3485102" y="1299809"/>
                  <a:pt x="3480435" y="1305905"/>
                </a:cubicBezTo>
                <a:cubicBezTo>
                  <a:pt x="3476149" y="1311620"/>
                  <a:pt x="3472625" y="1329241"/>
                  <a:pt x="3468624" y="1341529"/>
                </a:cubicBezTo>
                <a:cubicBezTo>
                  <a:pt x="3464909" y="1352768"/>
                  <a:pt x="3460242" y="1364960"/>
                  <a:pt x="3457575" y="1375342"/>
                </a:cubicBezTo>
                <a:cubicBezTo>
                  <a:pt x="3450622" y="1403251"/>
                  <a:pt x="3451765" y="1436874"/>
                  <a:pt x="3445955" y="1462782"/>
                </a:cubicBezTo>
                <a:cubicBezTo>
                  <a:pt x="3440335" y="1487737"/>
                  <a:pt x="3428143" y="1506597"/>
                  <a:pt x="3418713" y="1532410"/>
                </a:cubicBezTo>
                <a:cubicBezTo>
                  <a:pt x="3412331" y="1550031"/>
                  <a:pt x="3411951" y="1563652"/>
                  <a:pt x="3406426" y="1578606"/>
                </a:cubicBezTo>
                <a:cubicBezTo>
                  <a:pt x="3395472" y="1608324"/>
                  <a:pt x="3377375" y="1635946"/>
                  <a:pt x="3363087" y="1664617"/>
                </a:cubicBezTo>
                <a:cubicBezTo>
                  <a:pt x="3334322" y="1722624"/>
                  <a:pt x="3307176" y="1781489"/>
                  <a:pt x="3284601" y="1842448"/>
                </a:cubicBezTo>
                <a:cubicBezTo>
                  <a:pt x="3274409" y="1870071"/>
                  <a:pt x="3260312" y="1904932"/>
                  <a:pt x="3260598" y="1928650"/>
                </a:cubicBezTo>
                <a:cubicBezTo>
                  <a:pt x="3261074" y="1965035"/>
                  <a:pt x="3261074" y="2006660"/>
                  <a:pt x="3259551" y="2048093"/>
                </a:cubicBezTo>
                <a:cubicBezTo>
                  <a:pt x="3253645" y="2051713"/>
                  <a:pt x="3247739" y="2055332"/>
                  <a:pt x="3241834" y="2059142"/>
                </a:cubicBezTo>
                <a:cubicBezTo>
                  <a:pt x="3230594" y="2066286"/>
                  <a:pt x="3219069" y="2076478"/>
                  <a:pt x="3206877" y="2084955"/>
                </a:cubicBezTo>
                <a:cubicBezTo>
                  <a:pt x="3193923" y="2093908"/>
                  <a:pt x="3179921" y="2100671"/>
                  <a:pt x="3171920" y="2110768"/>
                </a:cubicBezTo>
                <a:cubicBezTo>
                  <a:pt x="3159157" y="2127056"/>
                  <a:pt x="3154871" y="2150011"/>
                  <a:pt x="3141917" y="2162393"/>
                </a:cubicBezTo>
                <a:cubicBezTo>
                  <a:pt x="3137345" y="2166679"/>
                  <a:pt x="3131725" y="2169632"/>
                  <a:pt x="3125629" y="2172014"/>
                </a:cubicBezTo>
                <a:cubicBezTo>
                  <a:pt x="3124105" y="2168775"/>
                  <a:pt x="3122200" y="2165632"/>
                  <a:pt x="3119914" y="2162584"/>
                </a:cubicBezTo>
                <a:cubicBezTo>
                  <a:pt x="3115532" y="2156678"/>
                  <a:pt x="3110198" y="2151725"/>
                  <a:pt x="3104388" y="2147534"/>
                </a:cubicBezTo>
                <a:cubicBezTo>
                  <a:pt x="3098578" y="2143439"/>
                  <a:pt x="3092291" y="2140200"/>
                  <a:pt x="3085814" y="2137628"/>
                </a:cubicBezTo>
                <a:cubicBezTo>
                  <a:pt x="3082576" y="2136199"/>
                  <a:pt x="3079337" y="2135437"/>
                  <a:pt x="3076004" y="2134961"/>
                </a:cubicBezTo>
                <a:cubicBezTo>
                  <a:pt x="3075337" y="2134580"/>
                  <a:pt x="3074670" y="2134485"/>
                  <a:pt x="3073908" y="2134199"/>
                </a:cubicBezTo>
                <a:cubicBezTo>
                  <a:pt x="3058763" y="2126770"/>
                  <a:pt x="3042476" y="2124198"/>
                  <a:pt x="3028188" y="2123245"/>
                </a:cubicBezTo>
                <a:cubicBezTo>
                  <a:pt x="3026759" y="2123150"/>
                  <a:pt x="3025426" y="2123341"/>
                  <a:pt x="3024092" y="2123245"/>
                </a:cubicBezTo>
                <a:cubicBezTo>
                  <a:pt x="3024092" y="2123055"/>
                  <a:pt x="3024092" y="2122865"/>
                  <a:pt x="3024092" y="2122674"/>
                </a:cubicBezTo>
                <a:cubicBezTo>
                  <a:pt x="3027045" y="2122769"/>
                  <a:pt x="3029903" y="2122769"/>
                  <a:pt x="3032855" y="2123055"/>
                </a:cubicBezTo>
                <a:cubicBezTo>
                  <a:pt x="3040476" y="2123055"/>
                  <a:pt x="3060192" y="2127532"/>
                  <a:pt x="3060287" y="2128008"/>
                </a:cubicBezTo>
                <a:cubicBezTo>
                  <a:pt x="3060287" y="2127532"/>
                  <a:pt x="3040761" y="2122769"/>
                  <a:pt x="3032855" y="2122674"/>
                </a:cubicBezTo>
                <a:cubicBezTo>
                  <a:pt x="3029807" y="2122388"/>
                  <a:pt x="3026855" y="2122293"/>
                  <a:pt x="3023997" y="2122198"/>
                </a:cubicBezTo>
                <a:cubicBezTo>
                  <a:pt x="3023902" y="2121531"/>
                  <a:pt x="3023807" y="2120864"/>
                  <a:pt x="3023807" y="2120102"/>
                </a:cubicBezTo>
                <a:cubicBezTo>
                  <a:pt x="3023711" y="2120769"/>
                  <a:pt x="3023616" y="2121436"/>
                  <a:pt x="3023521" y="2122198"/>
                </a:cubicBezTo>
                <a:cubicBezTo>
                  <a:pt x="3018092" y="2121912"/>
                  <a:pt x="3012662" y="2121912"/>
                  <a:pt x="3007233" y="2122007"/>
                </a:cubicBezTo>
                <a:cubicBezTo>
                  <a:pt x="3004471" y="2117245"/>
                  <a:pt x="3003423" y="2111625"/>
                  <a:pt x="3003137" y="2106005"/>
                </a:cubicBezTo>
                <a:cubicBezTo>
                  <a:pt x="3002947" y="2111339"/>
                  <a:pt x="3003518" y="2116959"/>
                  <a:pt x="3005614" y="2122007"/>
                </a:cubicBezTo>
                <a:cubicBezTo>
                  <a:pt x="2994184" y="2122388"/>
                  <a:pt x="2983040" y="2123531"/>
                  <a:pt x="2971895" y="2124865"/>
                </a:cubicBezTo>
                <a:cubicBezTo>
                  <a:pt x="3021902" y="2063905"/>
                  <a:pt x="3005519" y="1984561"/>
                  <a:pt x="2943320" y="1946557"/>
                </a:cubicBezTo>
                <a:cubicBezTo>
                  <a:pt x="2923509" y="1934460"/>
                  <a:pt x="2896934" y="1929793"/>
                  <a:pt x="2871692" y="1930936"/>
                </a:cubicBezTo>
                <a:cubicBezTo>
                  <a:pt x="2905411" y="1886359"/>
                  <a:pt x="2940272" y="1845592"/>
                  <a:pt x="2976277" y="1802253"/>
                </a:cubicBezTo>
                <a:cubicBezTo>
                  <a:pt x="2985421" y="1791204"/>
                  <a:pt x="2994470" y="1778536"/>
                  <a:pt x="3003709" y="1767677"/>
                </a:cubicBezTo>
                <a:cubicBezTo>
                  <a:pt x="3016758" y="1752247"/>
                  <a:pt x="3029617" y="1747484"/>
                  <a:pt x="3051048" y="1735006"/>
                </a:cubicBezTo>
                <a:cubicBezTo>
                  <a:pt x="3063050" y="1727958"/>
                  <a:pt x="3078956" y="1722433"/>
                  <a:pt x="3090196" y="1713385"/>
                </a:cubicBezTo>
                <a:cubicBezTo>
                  <a:pt x="3096101" y="1708622"/>
                  <a:pt x="3131344" y="1676237"/>
                  <a:pt x="3132677" y="1667665"/>
                </a:cubicBezTo>
                <a:cubicBezTo>
                  <a:pt x="3133820" y="1659759"/>
                  <a:pt x="3135249" y="1657187"/>
                  <a:pt x="3122200" y="1650520"/>
                </a:cubicBezTo>
                <a:cubicBezTo>
                  <a:pt x="3126105" y="1643281"/>
                  <a:pt x="3132772" y="1639566"/>
                  <a:pt x="3131058" y="1630422"/>
                </a:cubicBezTo>
                <a:cubicBezTo>
                  <a:pt x="3128486" y="1623659"/>
                  <a:pt x="3121819" y="1618992"/>
                  <a:pt x="3110294" y="1616801"/>
                </a:cubicBezTo>
                <a:cubicBezTo>
                  <a:pt x="3126486" y="1598989"/>
                  <a:pt x="3116771" y="1579177"/>
                  <a:pt x="3092768" y="1572129"/>
                </a:cubicBezTo>
                <a:cubicBezTo>
                  <a:pt x="3111341" y="1541649"/>
                  <a:pt x="3139154" y="1512217"/>
                  <a:pt x="3150870" y="1478974"/>
                </a:cubicBezTo>
                <a:cubicBezTo>
                  <a:pt x="3151822" y="1477355"/>
                  <a:pt x="3149346" y="1473640"/>
                  <a:pt x="3148108" y="1473164"/>
                </a:cubicBezTo>
                <a:cubicBezTo>
                  <a:pt x="3144107" y="1467830"/>
                  <a:pt x="3130105" y="1473926"/>
                  <a:pt x="3122676" y="1480879"/>
                </a:cubicBezTo>
                <a:cubicBezTo>
                  <a:pt x="3105626" y="1496596"/>
                  <a:pt x="3088862" y="1531171"/>
                  <a:pt x="3066574" y="1554317"/>
                </a:cubicBezTo>
                <a:cubicBezTo>
                  <a:pt x="3052382" y="1568986"/>
                  <a:pt x="3035903" y="1575558"/>
                  <a:pt x="3028188" y="1587655"/>
                </a:cubicBezTo>
                <a:cubicBezTo>
                  <a:pt x="3018282" y="1576129"/>
                  <a:pt x="2999994" y="1549745"/>
                  <a:pt x="2981897" y="1567938"/>
                </a:cubicBezTo>
                <a:cubicBezTo>
                  <a:pt x="2974277" y="1575558"/>
                  <a:pt x="2979039" y="1586893"/>
                  <a:pt x="2975134" y="1595560"/>
                </a:cubicBezTo>
                <a:cubicBezTo>
                  <a:pt x="2966657" y="1614420"/>
                  <a:pt x="2951797" y="1613467"/>
                  <a:pt x="2946464" y="1641185"/>
                </a:cubicBezTo>
                <a:cubicBezTo>
                  <a:pt x="2944844" y="1649758"/>
                  <a:pt x="2949988" y="1660807"/>
                  <a:pt x="2947988" y="1671475"/>
                </a:cubicBezTo>
                <a:cubicBezTo>
                  <a:pt x="2942654" y="1700335"/>
                  <a:pt x="2917222" y="1721386"/>
                  <a:pt x="2900077" y="1740721"/>
                </a:cubicBezTo>
                <a:cubicBezTo>
                  <a:pt x="2840451" y="1808158"/>
                  <a:pt x="2755773" y="1849687"/>
                  <a:pt x="2690051" y="1905980"/>
                </a:cubicBezTo>
                <a:cubicBezTo>
                  <a:pt x="2674811" y="1919029"/>
                  <a:pt x="2663190" y="1931888"/>
                  <a:pt x="2651665" y="1946176"/>
                </a:cubicBezTo>
                <a:cubicBezTo>
                  <a:pt x="2640044" y="1960558"/>
                  <a:pt x="2629757" y="1977513"/>
                  <a:pt x="2616803" y="1989800"/>
                </a:cubicBezTo>
                <a:cubicBezTo>
                  <a:pt x="2614708" y="1991800"/>
                  <a:pt x="2612422" y="1993515"/>
                  <a:pt x="2610041" y="1995134"/>
                </a:cubicBezTo>
                <a:cubicBezTo>
                  <a:pt x="2607183" y="1983418"/>
                  <a:pt x="2605183" y="1971703"/>
                  <a:pt x="2601659" y="1959320"/>
                </a:cubicBezTo>
                <a:cubicBezTo>
                  <a:pt x="2600420" y="1954843"/>
                  <a:pt x="2596801" y="1950271"/>
                  <a:pt x="2596325" y="1946557"/>
                </a:cubicBezTo>
                <a:cubicBezTo>
                  <a:pt x="2595086" y="1936936"/>
                  <a:pt x="2603468" y="1925221"/>
                  <a:pt x="2593086" y="1917982"/>
                </a:cubicBezTo>
                <a:cubicBezTo>
                  <a:pt x="2588038" y="1914457"/>
                  <a:pt x="2588514" y="1906171"/>
                  <a:pt x="2587371" y="1893502"/>
                </a:cubicBezTo>
                <a:cubicBezTo>
                  <a:pt x="2585561" y="1873976"/>
                  <a:pt x="2586419" y="1869404"/>
                  <a:pt x="2593848" y="1846258"/>
                </a:cubicBezTo>
                <a:cubicBezTo>
                  <a:pt x="2602135" y="1820446"/>
                  <a:pt x="2618709" y="1793585"/>
                  <a:pt x="2632615" y="1762057"/>
                </a:cubicBezTo>
                <a:cubicBezTo>
                  <a:pt x="2646997" y="1729291"/>
                  <a:pt x="2654618" y="1694049"/>
                  <a:pt x="2667191" y="1660140"/>
                </a:cubicBezTo>
                <a:cubicBezTo>
                  <a:pt x="2683574" y="1616039"/>
                  <a:pt x="2705386" y="1574415"/>
                  <a:pt x="2732722" y="1535648"/>
                </a:cubicBezTo>
                <a:cubicBezTo>
                  <a:pt x="2741962" y="1522504"/>
                  <a:pt x="2749010" y="1503358"/>
                  <a:pt x="2758154" y="1494405"/>
                </a:cubicBezTo>
                <a:cubicBezTo>
                  <a:pt x="2766155" y="1486594"/>
                  <a:pt x="2791397" y="1481165"/>
                  <a:pt x="2807589" y="1475641"/>
                </a:cubicBezTo>
                <a:cubicBezTo>
                  <a:pt x="2816066" y="1472783"/>
                  <a:pt x="2823877" y="1469735"/>
                  <a:pt x="2832354" y="1466306"/>
                </a:cubicBezTo>
                <a:cubicBezTo>
                  <a:pt x="2840927" y="1462782"/>
                  <a:pt x="2849118" y="1457924"/>
                  <a:pt x="2856547" y="1454781"/>
                </a:cubicBezTo>
                <a:cubicBezTo>
                  <a:pt x="2867311" y="1450114"/>
                  <a:pt x="2880170" y="1449733"/>
                  <a:pt x="2888456" y="1446018"/>
                </a:cubicBezTo>
                <a:cubicBezTo>
                  <a:pt x="2896838" y="1442303"/>
                  <a:pt x="2903030" y="1435636"/>
                  <a:pt x="2910745" y="1431349"/>
                </a:cubicBezTo>
                <a:cubicBezTo>
                  <a:pt x="2918460" y="1427063"/>
                  <a:pt x="2927509" y="1427063"/>
                  <a:pt x="2932176" y="1418110"/>
                </a:cubicBezTo>
                <a:cubicBezTo>
                  <a:pt x="2929223" y="1414776"/>
                  <a:pt x="2924270" y="1411156"/>
                  <a:pt x="2917127" y="1408775"/>
                </a:cubicBezTo>
                <a:cubicBezTo>
                  <a:pt x="2926271" y="1402489"/>
                  <a:pt x="2932176" y="1402108"/>
                  <a:pt x="2942177" y="1395821"/>
                </a:cubicBezTo>
                <a:cubicBezTo>
                  <a:pt x="2939796" y="1397250"/>
                  <a:pt x="2963513" y="1385629"/>
                  <a:pt x="2959322" y="1374199"/>
                </a:cubicBezTo>
                <a:cubicBezTo>
                  <a:pt x="2952941" y="1356483"/>
                  <a:pt x="2918270" y="1377533"/>
                  <a:pt x="2907221" y="1381819"/>
                </a:cubicBezTo>
                <a:cubicBezTo>
                  <a:pt x="2899505" y="1384772"/>
                  <a:pt x="2891504" y="1386487"/>
                  <a:pt x="2881122" y="1390297"/>
                </a:cubicBezTo>
                <a:cubicBezTo>
                  <a:pt x="2873026" y="1393249"/>
                  <a:pt x="2859881" y="1402774"/>
                  <a:pt x="2856738" y="1396107"/>
                </a:cubicBezTo>
                <a:cubicBezTo>
                  <a:pt x="2853119" y="1388487"/>
                  <a:pt x="2869311" y="1382677"/>
                  <a:pt x="2876645" y="1376200"/>
                </a:cubicBezTo>
                <a:cubicBezTo>
                  <a:pt x="2888171" y="1366008"/>
                  <a:pt x="2897410" y="1356007"/>
                  <a:pt x="2908268" y="1346482"/>
                </a:cubicBezTo>
                <a:cubicBezTo>
                  <a:pt x="2918174" y="1337814"/>
                  <a:pt x="2931890" y="1327527"/>
                  <a:pt x="2933129" y="1312477"/>
                </a:cubicBezTo>
                <a:cubicBezTo>
                  <a:pt x="2914555" y="1292189"/>
                  <a:pt x="2895410" y="1322098"/>
                  <a:pt x="2880551" y="1333051"/>
                </a:cubicBezTo>
                <a:cubicBezTo>
                  <a:pt x="2875407" y="1336861"/>
                  <a:pt x="2863691" y="1344196"/>
                  <a:pt x="2854262" y="1350958"/>
                </a:cubicBezTo>
                <a:cubicBezTo>
                  <a:pt x="2846356" y="1356673"/>
                  <a:pt x="2834450" y="1370675"/>
                  <a:pt x="2827782" y="1363055"/>
                </a:cubicBezTo>
                <a:cubicBezTo>
                  <a:pt x="2822924" y="1357435"/>
                  <a:pt x="2831021" y="1350768"/>
                  <a:pt x="2838641" y="1339433"/>
                </a:cubicBezTo>
                <a:cubicBezTo>
                  <a:pt x="2845022" y="1329908"/>
                  <a:pt x="2850261" y="1319621"/>
                  <a:pt x="2854738" y="1313335"/>
                </a:cubicBezTo>
                <a:cubicBezTo>
                  <a:pt x="2863215" y="1301619"/>
                  <a:pt x="2883980" y="1283998"/>
                  <a:pt x="2871311" y="1274282"/>
                </a:cubicBezTo>
                <a:cubicBezTo>
                  <a:pt x="2858453" y="1264376"/>
                  <a:pt x="2843498" y="1290856"/>
                  <a:pt x="2832449" y="1303333"/>
                </a:cubicBezTo>
                <a:cubicBezTo>
                  <a:pt x="2821401" y="1315906"/>
                  <a:pt x="2810732" y="1323717"/>
                  <a:pt x="2798731" y="1339433"/>
                </a:cubicBezTo>
                <a:cubicBezTo>
                  <a:pt x="2789777" y="1336195"/>
                  <a:pt x="2798826" y="1328670"/>
                  <a:pt x="2801779" y="1322288"/>
                </a:cubicBezTo>
                <a:cubicBezTo>
                  <a:pt x="2806160" y="1312668"/>
                  <a:pt x="2830926" y="1278378"/>
                  <a:pt x="2825972" y="1270853"/>
                </a:cubicBezTo>
                <a:cubicBezTo>
                  <a:pt x="2817305" y="1257709"/>
                  <a:pt x="2800350" y="1277140"/>
                  <a:pt x="2795969" y="1282664"/>
                </a:cubicBezTo>
                <a:cubicBezTo>
                  <a:pt x="2780252" y="1302286"/>
                  <a:pt x="2778252" y="1316002"/>
                  <a:pt x="2767965" y="1328003"/>
                </a:cubicBezTo>
                <a:cubicBezTo>
                  <a:pt x="2760345" y="1336861"/>
                  <a:pt x="2747963" y="1340386"/>
                  <a:pt x="2738628" y="1347815"/>
                </a:cubicBezTo>
                <a:cubicBezTo>
                  <a:pt x="2715959" y="1365817"/>
                  <a:pt x="2698147" y="1398488"/>
                  <a:pt x="2678621" y="1426396"/>
                </a:cubicBezTo>
                <a:cubicBezTo>
                  <a:pt x="2666047" y="1444399"/>
                  <a:pt x="2657856" y="1466211"/>
                  <a:pt x="2644902" y="1487071"/>
                </a:cubicBezTo>
                <a:cubicBezTo>
                  <a:pt x="2626233" y="1517170"/>
                  <a:pt x="2603849" y="1545173"/>
                  <a:pt x="2583466" y="1574320"/>
                </a:cubicBezTo>
                <a:cubicBezTo>
                  <a:pt x="2563749" y="1602323"/>
                  <a:pt x="2541080" y="1628136"/>
                  <a:pt x="2521744" y="1655663"/>
                </a:cubicBezTo>
                <a:cubicBezTo>
                  <a:pt x="2518601" y="1660235"/>
                  <a:pt x="2515267" y="1664902"/>
                  <a:pt x="2512028" y="1669570"/>
                </a:cubicBezTo>
                <a:cubicBezTo>
                  <a:pt x="2512028" y="1659378"/>
                  <a:pt x="2512981" y="1650139"/>
                  <a:pt x="2516315" y="1644233"/>
                </a:cubicBezTo>
                <a:cubicBezTo>
                  <a:pt x="2521839" y="1634422"/>
                  <a:pt x="2535936" y="1633184"/>
                  <a:pt x="2545271" y="1621849"/>
                </a:cubicBezTo>
                <a:cubicBezTo>
                  <a:pt x="2551081" y="1614801"/>
                  <a:pt x="2558129" y="1602990"/>
                  <a:pt x="2561939" y="1589655"/>
                </a:cubicBezTo>
                <a:cubicBezTo>
                  <a:pt x="2563368" y="1584607"/>
                  <a:pt x="2561844" y="1577368"/>
                  <a:pt x="2562892" y="1569176"/>
                </a:cubicBezTo>
                <a:cubicBezTo>
                  <a:pt x="2563844" y="1561651"/>
                  <a:pt x="2567750" y="1554603"/>
                  <a:pt x="2568035" y="1548507"/>
                </a:cubicBezTo>
                <a:cubicBezTo>
                  <a:pt x="2568702" y="1536791"/>
                  <a:pt x="2562416" y="1515646"/>
                  <a:pt x="2563559" y="1498310"/>
                </a:cubicBezTo>
                <a:cubicBezTo>
                  <a:pt x="2565178" y="1473640"/>
                  <a:pt x="2584799" y="1437160"/>
                  <a:pt x="2576322" y="1428778"/>
                </a:cubicBezTo>
                <a:cubicBezTo>
                  <a:pt x="2566416" y="1418872"/>
                  <a:pt x="2543461" y="1437541"/>
                  <a:pt x="2537841" y="1448971"/>
                </a:cubicBezTo>
                <a:cubicBezTo>
                  <a:pt x="2532602" y="1459543"/>
                  <a:pt x="2535841" y="1471450"/>
                  <a:pt x="2534126" y="1484975"/>
                </a:cubicBezTo>
                <a:cubicBezTo>
                  <a:pt x="2531840" y="1502406"/>
                  <a:pt x="2522696" y="1517646"/>
                  <a:pt x="2525459" y="1527171"/>
                </a:cubicBezTo>
                <a:cubicBezTo>
                  <a:pt x="2508314" y="1513931"/>
                  <a:pt x="2518124" y="1488785"/>
                  <a:pt x="2513934" y="1469545"/>
                </a:cubicBezTo>
                <a:cubicBezTo>
                  <a:pt x="2511552" y="1458686"/>
                  <a:pt x="2502884" y="1448971"/>
                  <a:pt x="2499074" y="1437731"/>
                </a:cubicBezTo>
                <a:cubicBezTo>
                  <a:pt x="2495836" y="1428206"/>
                  <a:pt x="2495931" y="1416395"/>
                  <a:pt x="2492693" y="1405537"/>
                </a:cubicBezTo>
                <a:cubicBezTo>
                  <a:pt x="2489835" y="1395916"/>
                  <a:pt x="2483644" y="1386582"/>
                  <a:pt x="2480501" y="1376962"/>
                </a:cubicBezTo>
                <a:cubicBezTo>
                  <a:pt x="2474214" y="1357721"/>
                  <a:pt x="2474690" y="1329527"/>
                  <a:pt x="2449544" y="1325241"/>
                </a:cubicBezTo>
                <a:cubicBezTo>
                  <a:pt x="2438495" y="1348768"/>
                  <a:pt x="2450306" y="1372866"/>
                  <a:pt x="2455545" y="1394964"/>
                </a:cubicBezTo>
                <a:cubicBezTo>
                  <a:pt x="2461070" y="1417729"/>
                  <a:pt x="2469737" y="1439446"/>
                  <a:pt x="2470880" y="1462591"/>
                </a:cubicBezTo>
                <a:cubicBezTo>
                  <a:pt x="2457355" y="1454114"/>
                  <a:pt x="2459831" y="1435921"/>
                  <a:pt x="2457450" y="1423063"/>
                </a:cubicBezTo>
                <a:cubicBezTo>
                  <a:pt x="2452592" y="1396869"/>
                  <a:pt x="2447163" y="1371247"/>
                  <a:pt x="2439067" y="1343624"/>
                </a:cubicBezTo>
                <a:cubicBezTo>
                  <a:pt x="2435352" y="1330956"/>
                  <a:pt x="2430590" y="1314478"/>
                  <a:pt x="2412206" y="1310572"/>
                </a:cubicBezTo>
                <a:cubicBezTo>
                  <a:pt x="2400681" y="1335718"/>
                  <a:pt x="2415254" y="1362293"/>
                  <a:pt x="2419350" y="1387058"/>
                </a:cubicBezTo>
                <a:cubicBezTo>
                  <a:pt x="2423636" y="1413157"/>
                  <a:pt x="2426970" y="1440874"/>
                  <a:pt x="2429161" y="1466782"/>
                </a:cubicBezTo>
                <a:cubicBezTo>
                  <a:pt x="2428875" y="1468306"/>
                  <a:pt x="2430113" y="1469259"/>
                  <a:pt x="2429351" y="1471069"/>
                </a:cubicBezTo>
                <a:cubicBezTo>
                  <a:pt x="2421827" y="1449828"/>
                  <a:pt x="2418207" y="1425253"/>
                  <a:pt x="2413064" y="1400869"/>
                </a:cubicBezTo>
                <a:cubicBezTo>
                  <a:pt x="2408396" y="1378771"/>
                  <a:pt x="2409444" y="1348387"/>
                  <a:pt x="2382584" y="1338957"/>
                </a:cubicBezTo>
                <a:cubicBezTo>
                  <a:pt x="2373344" y="1353149"/>
                  <a:pt x="2379821" y="1370770"/>
                  <a:pt x="2382584" y="1384963"/>
                </a:cubicBezTo>
                <a:cubicBezTo>
                  <a:pt x="2385632" y="1400774"/>
                  <a:pt x="2387918" y="1415728"/>
                  <a:pt x="2388680" y="1431635"/>
                </a:cubicBezTo>
                <a:cubicBezTo>
                  <a:pt x="2381441" y="1428492"/>
                  <a:pt x="2381536" y="1406013"/>
                  <a:pt x="2364677" y="1406108"/>
                </a:cubicBezTo>
                <a:cubicBezTo>
                  <a:pt x="2352294" y="1421824"/>
                  <a:pt x="2363819" y="1438874"/>
                  <a:pt x="2365724" y="1454686"/>
                </a:cubicBezTo>
                <a:cubicBezTo>
                  <a:pt x="2368868" y="1481927"/>
                  <a:pt x="2367725" y="1509359"/>
                  <a:pt x="2374773" y="1536315"/>
                </a:cubicBezTo>
                <a:cubicBezTo>
                  <a:pt x="2378107" y="1549078"/>
                  <a:pt x="2382965" y="1561651"/>
                  <a:pt x="2386489" y="1575082"/>
                </a:cubicBezTo>
                <a:cubicBezTo>
                  <a:pt x="2389727" y="1587369"/>
                  <a:pt x="2392204" y="1601180"/>
                  <a:pt x="2396490" y="1613086"/>
                </a:cubicBezTo>
                <a:cubicBezTo>
                  <a:pt x="2401634" y="1627374"/>
                  <a:pt x="2413826" y="1640614"/>
                  <a:pt x="2416874" y="1655854"/>
                </a:cubicBezTo>
                <a:cubicBezTo>
                  <a:pt x="2418398" y="1663474"/>
                  <a:pt x="2415254" y="1672903"/>
                  <a:pt x="2416112" y="1680619"/>
                </a:cubicBezTo>
                <a:cubicBezTo>
                  <a:pt x="2417921" y="1696906"/>
                  <a:pt x="2422208" y="1711765"/>
                  <a:pt x="2423827" y="1728053"/>
                </a:cubicBezTo>
                <a:cubicBezTo>
                  <a:pt x="2431542" y="1802348"/>
                  <a:pt x="2427732" y="1887692"/>
                  <a:pt x="2434971" y="1966559"/>
                </a:cubicBezTo>
                <a:cubicBezTo>
                  <a:pt x="2430494" y="1971226"/>
                  <a:pt x="2423827" y="1976370"/>
                  <a:pt x="2420398" y="1982085"/>
                </a:cubicBezTo>
                <a:cubicBezTo>
                  <a:pt x="2410206" y="1998944"/>
                  <a:pt x="2402967" y="2028662"/>
                  <a:pt x="2404586" y="2044378"/>
                </a:cubicBezTo>
                <a:cubicBezTo>
                  <a:pt x="2405253" y="2050951"/>
                  <a:pt x="2410397" y="2057332"/>
                  <a:pt x="2410682" y="2065143"/>
                </a:cubicBezTo>
                <a:cubicBezTo>
                  <a:pt x="2410778" y="2068953"/>
                  <a:pt x="2410111" y="2073906"/>
                  <a:pt x="2409063" y="2079335"/>
                </a:cubicBezTo>
                <a:cubicBezTo>
                  <a:pt x="2399157" y="2081716"/>
                  <a:pt x="2389442" y="2083812"/>
                  <a:pt x="2380583" y="2086860"/>
                </a:cubicBezTo>
                <a:cubicBezTo>
                  <a:pt x="2362962" y="2092861"/>
                  <a:pt x="2342864" y="2097242"/>
                  <a:pt x="2332482" y="2107815"/>
                </a:cubicBezTo>
                <a:cubicBezTo>
                  <a:pt x="2317337" y="2123150"/>
                  <a:pt x="2310765" y="2158012"/>
                  <a:pt x="2292096" y="2161155"/>
                </a:cubicBezTo>
                <a:cubicBezTo>
                  <a:pt x="2283238" y="2162679"/>
                  <a:pt x="2268474" y="2157154"/>
                  <a:pt x="2262378" y="2153725"/>
                </a:cubicBezTo>
                <a:cubicBezTo>
                  <a:pt x="2249710" y="2146582"/>
                  <a:pt x="2247710" y="2122865"/>
                  <a:pt x="2230565" y="2131818"/>
                </a:cubicBezTo>
                <a:cubicBezTo>
                  <a:pt x="2233136" y="2127437"/>
                  <a:pt x="2238089" y="2122579"/>
                  <a:pt x="2235327" y="2117340"/>
                </a:cubicBezTo>
                <a:cubicBezTo>
                  <a:pt x="2216087" y="2098766"/>
                  <a:pt x="2178463" y="2082574"/>
                  <a:pt x="2148269" y="2075144"/>
                </a:cubicBezTo>
                <a:cubicBezTo>
                  <a:pt x="2153984" y="2057714"/>
                  <a:pt x="2160556" y="2058856"/>
                  <a:pt x="2175034" y="2056380"/>
                </a:cubicBezTo>
                <a:cubicBezTo>
                  <a:pt x="2185607" y="2054570"/>
                  <a:pt x="2203704" y="2057904"/>
                  <a:pt x="2211515" y="2049998"/>
                </a:cubicBezTo>
                <a:cubicBezTo>
                  <a:pt x="2220659" y="2040664"/>
                  <a:pt x="2215134" y="2027329"/>
                  <a:pt x="2218182" y="2015422"/>
                </a:cubicBezTo>
                <a:cubicBezTo>
                  <a:pt x="2219706" y="2009612"/>
                  <a:pt x="2226564" y="2003992"/>
                  <a:pt x="2229136" y="1996087"/>
                </a:cubicBezTo>
                <a:cubicBezTo>
                  <a:pt x="2231708" y="1988086"/>
                  <a:pt x="2230088" y="1976560"/>
                  <a:pt x="2232374" y="1965035"/>
                </a:cubicBezTo>
                <a:cubicBezTo>
                  <a:pt x="2238280" y="1935698"/>
                  <a:pt x="2252567" y="1911600"/>
                  <a:pt x="2234089" y="1896836"/>
                </a:cubicBezTo>
                <a:cubicBezTo>
                  <a:pt x="2239137" y="1894264"/>
                  <a:pt x="2243519" y="1890454"/>
                  <a:pt x="2247138" y="1885025"/>
                </a:cubicBezTo>
                <a:cubicBezTo>
                  <a:pt x="2242376" y="1877024"/>
                  <a:pt x="2243042" y="1868166"/>
                  <a:pt x="2243138" y="1859212"/>
                </a:cubicBezTo>
                <a:cubicBezTo>
                  <a:pt x="2244471" y="1859022"/>
                  <a:pt x="2245709" y="1858831"/>
                  <a:pt x="2246948" y="1858546"/>
                </a:cubicBezTo>
                <a:cubicBezTo>
                  <a:pt x="2245709" y="1858355"/>
                  <a:pt x="2244376" y="1858165"/>
                  <a:pt x="2243138" y="1857879"/>
                </a:cubicBezTo>
                <a:cubicBezTo>
                  <a:pt x="2243138" y="1855021"/>
                  <a:pt x="2243138" y="1852069"/>
                  <a:pt x="2242757" y="1849211"/>
                </a:cubicBezTo>
                <a:cubicBezTo>
                  <a:pt x="2242566" y="1847782"/>
                  <a:pt x="2242280" y="1846258"/>
                  <a:pt x="2242090" y="1844735"/>
                </a:cubicBezTo>
                <a:cubicBezTo>
                  <a:pt x="2243042" y="1844925"/>
                  <a:pt x="2243995" y="1845020"/>
                  <a:pt x="2244947" y="1845020"/>
                </a:cubicBezTo>
                <a:cubicBezTo>
                  <a:pt x="2243900" y="1844639"/>
                  <a:pt x="2242852" y="1844163"/>
                  <a:pt x="2241899" y="1843591"/>
                </a:cubicBezTo>
                <a:cubicBezTo>
                  <a:pt x="2241614" y="1842163"/>
                  <a:pt x="2241328" y="1840734"/>
                  <a:pt x="2241042" y="1839305"/>
                </a:cubicBezTo>
                <a:cubicBezTo>
                  <a:pt x="2243804" y="1840639"/>
                  <a:pt x="2246567" y="1841496"/>
                  <a:pt x="2249615" y="1841686"/>
                </a:cubicBezTo>
                <a:cubicBezTo>
                  <a:pt x="2245709" y="1840067"/>
                  <a:pt x="2242661" y="1837495"/>
                  <a:pt x="2239994" y="1834638"/>
                </a:cubicBezTo>
                <a:cubicBezTo>
                  <a:pt x="2239518" y="1832542"/>
                  <a:pt x="2238947" y="1830542"/>
                  <a:pt x="2238470" y="1828447"/>
                </a:cubicBezTo>
                <a:cubicBezTo>
                  <a:pt x="2239042" y="1829114"/>
                  <a:pt x="2239709" y="1829685"/>
                  <a:pt x="2240471" y="1830066"/>
                </a:cubicBezTo>
                <a:cubicBezTo>
                  <a:pt x="2245233" y="1834924"/>
                  <a:pt x="2250186" y="1839877"/>
                  <a:pt x="2255711" y="1844163"/>
                </a:cubicBezTo>
                <a:cubicBezTo>
                  <a:pt x="2250662" y="1836543"/>
                  <a:pt x="2246662" y="1828637"/>
                  <a:pt x="2241518" y="1820922"/>
                </a:cubicBezTo>
                <a:cubicBezTo>
                  <a:pt x="2239518" y="1817779"/>
                  <a:pt x="2237042" y="1814826"/>
                  <a:pt x="2234375" y="1811968"/>
                </a:cubicBezTo>
                <a:cubicBezTo>
                  <a:pt x="2234279" y="1811587"/>
                  <a:pt x="2234184" y="1811302"/>
                  <a:pt x="2234184" y="1811016"/>
                </a:cubicBezTo>
                <a:cubicBezTo>
                  <a:pt x="2241328" y="1818636"/>
                  <a:pt x="2249043" y="1826827"/>
                  <a:pt x="2259521" y="1830161"/>
                </a:cubicBezTo>
                <a:cubicBezTo>
                  <a:pt x="2252186" y="1824732"/>
                  <a:pt x="2247233" y="1817207"/>
                  <a:pt x="2241709" y="1809968"/>
                </a:cubicBezTo>
                <a:cubicBezTo>
                  <a:pt x="2242185" y="1809873"/>
                  <a:pt x="2242852" y="1809873"/>
                  <a:pt x="2243519" y="1809968"/>
                </a:cubicBezTo>
                <a:cubicBezTo>
                  <a:pt x="2247138" y="1812921"/>
                  <a:pt x="2251329" y="1814540"/>
                  <a:pt x="2255615" y="1815397"/>
                </a:cubicBezTo>
                <a:cubicBezTo>
                  <a:pt x="2265998" y="1817112"/>
                  <a:pt x="2274856" y="1813492"/>
                  <a:pt x="2283428" y="1810635"/>
                </a:cubicBezTo>
                <a:cubicBezTo>
                  <a:pt x="2274284" y="1810635"/>
                  <a:pt x="2264855" y="1811302"/>
                  <a:pt x="2257425" y="1808349"/>
                </a:cubicBezTo>
                <a:cubicBezTo>
                  <a:pt x="2253901" y="1807015"/>
                  <a:pt x="2250472" y="1804634"/>
                  <a:pt x="2248472" y="1801967"/>
                </a:cubicBezTo>
                <a:cubicBezTo>
                  <a:pt x="2247233" y="1800253"/>
                  <a:pt x="2246090" y="1798157"/>
                  <a:pt x="2245043" y="1795776"/>
                </a:cubicBezTo>
                <a:cubicBezTo>
                  <a:pt x="2245995" y="1796443"/>
                  <a:pt x="2246948" y="1797014"/>
                  <a:pt x="2247900" y="1797681"/>
                </a:cubicBezTo>
                <a:cubicBezTo>
                  <a:pt x="2253996" y="1801396"/>
                  <a:pt x="2261426" y="1804444"/>
                  <a:pt x="2269046" y="1803967"/>
                </a:cubicBezTo>
                <a:cubicBezTo>
                  <a:pt x="2276666" y="1803586"/>
                  <a:pt x="2283047" y="1799872"/>
                  <a:pt x="2288096" y="1795490"/>
                </a:cubicBezTo>
                <a:cubicBezTo>
                  <a:pt x="2281904" y="1797967"/>
                  <a:pt x="2275237" y="1799205"/>
                  <a:pt x="2269522" y="1797871"/>
                </a:cubicBezTo>
                <a:cubicBezTo>
                  <a:pt x="2263712" y="1796633"/>
                  <a:pt x="2258854" y="1793299"/>
                  <a:pt x="2254377" y="1789204"/>
                </a:cubicBezTo>
                <a:cubicBezTo>
                  <a:pt x="2253425" y="1788156"/>
                  <a:pt x="2252472" y="1787299"/>
                  <a:pt x="2251424" y="1786441"/>
                </a:cubicBezTo>
                <a:cubicBezTo>
                  <a:pt x="2247805" y="1782917"/>
                  <a:pt x="2244376" y="1779012"/>
                  <a:pt x="2240661" y="1775107"/>
                </a:cubicBezTo>
                <a:cubicBezTo>
                  <a:pt x="2240756" y="1775107"/>
                  <a:pt x="2240852" y="1775107"/>
                  <a:pt x="2241042" y="1775107"/>
                </a:cubicBezTo>
                <a:cubicBezTo>
                  <a:pt x="2242947" y="1776154"/>
                  <a:pt x="2244947" y="1777202"/>
                  <a:pt x="2246852" y="1778155"/>
                </a:cubicBezTo>
                <a:cubicBezTo>
                  <a:pt x="2248091" y="1779393"/>
                  <a:pt x="2249138" y="1780822"/>
                  <a:pt x="2249710" y="1781965"/>
                </a:cubicBezTo>
                <a:cubicBezTo>
                  <a:pt x="2251329" y="1782250"/>
                  <a:pt x="2252853" y="1782536"/>
                  <a:pt x="2254472" y="1782917"/>
                </a:cubicBezTo>
                <a:cubicBezTo>
                  <a:pt x="2257711" y="1785108"/>
                  <a:pt x="2261045" y="1787299"/>
                  <a:pt x="2264474" y="1789299"/>
                </a:cubicBezTo>
                <a:cubicBezTo>
                  <a:pt x="2270189" y="1792537"/>
                  <a:pt x="2277428" y="1795871"/>
                  <a:pt x="2284095" y="1793871"/>
                </a:cubicBezTo>
                <a:cubicBezTo>
                  <a:pt x="2277332" y="1793490"/>
                  <a:pt x="2272665" y="1788823"/>
                  <a:pt x="2268093" y="1784536"/>
                </a:cubicBezTo>
                <a:cubicBezTo>
                  <a:pt x="2265521" y="1781965"/>
                  <a:pt x="2263045" y="1779202"/>
                  <a:pt x="2260378" y="1776535"/>
                </a:cubicBezTo>
                <a:cubicBezTo>
                  <a:pt x="2263331" y="1777678"/>
                  <a:pt x="2266379" y="1778536"/>
                  <a:pt x="2269522" y="1778821"/>
                </a:cubicBezTo>
                <a:cubicBezTo>
                  <a:pt x="2277237" y="1779679"/>
                  <a:pt x="2284762" y="1776345"/>
                  <a:pt x="2289143" y="1771011"/>
                </a:cubicBezTo>
                <a:cubicBezTo>
                  <a:pt x="2283143" y="1774535"/>
                  <a:pt x="2276380" y="1775011"/>
                  <a:pt x="2270855" y="1772725"/>
                </a:cubicBezTo>
                <a:cubicBezTo>
                  <a:pt x="2265236" y="1770630"/>
                  <a:pt x="2260473" y="1766534"/>
                  <a:pt x="2256187" y="1762057"/>
                </a:cubicBezTo>
                <a:cubicBezTo>
                  <a:pt x="2253806" y="1759676"/>
                  <a:pt x="2252758" y="1757676"/>
                  <a:pt x="2249710" y="1754533"/>
                </a:cubicBezTo>
                <a:cubicBezTo>
                  <a:pt x="2247519" y="1752151"/>
                  <a:pt x="2245424" y="1749675"/>
                  <a:pt x="2243233" y="1747103"/>
                </a:cubicBezTo>
                <a:cubicBezTo>
                  <a:pt x="2238947" y="1742055"/>
                  <a:pt x="2233613" y="1736245"/>
                  <a:pt x="2226374" y="1732244"/>
                </a:cubicBezTo>
                <a:cubicBezTo>
                  <a:pt x="2223135" y="1730435"/>
                  <a:pt x="2219611" y="1729101"/>
                  <a:pt x="2216182" y="1728148"/>
                </a:cubicBezTo>
                <a:cubicBezTo>
                  <a:pt x="2226945" y="1723005"/>
                  <a:pt x="2237042" y="1717385"/>
                  <a:pt x="2249424" y="1717385"/>
                </a:cubicBezTo>
                <a:cubicBezTo>
                  <a:pt x="2238851" y="1713480"/>
                  <a:pt x="2227136" y="1716147"/>
                  <a:pt x="2216944" y="1720147"/>
                </a:cubicBezTo>
                <a:cubicBezTo>
                  <a:pt x="2213610" y="1719290"/>
                  <a:pt x="2209705" y="1719481"/>
                  <a:pt x="2207038" y="1717576"/>
                </a:cubicBezTo>
                <a:cubicBezTo>
                  <a:pt x="2209324" y="1717290"/>
                  <a:pt x="2211705" y="1716909"/>
                  <a:pt x="2213991" y="1716433"/>
                </a:cubicBezTo>
                <a:cubicBezTo>
                  <a:pt x="2221325" y="1714814"/>
                  <a:pt x="2229136" y="1711765"/>
                  <a:pt x="2233803" y="1705860"/>
                </a:cubicBezTo>
                <a:cubicBezTo>
                  <a:pt x="2229612" y="1708241"/>
                  <a:pt x="2225326" y="1709479"/>
                  <a:pt x="2220849" y="1710051"/>
                </a:cubicBezTo>
                <a:cubicBezTo>
                  <a:pt x="2220849" y="1709860"/>
                  <a:pt x="2220944" y="1709575"/>
                  <a:pt x="2220944" y="1709384"/>
                </a:cubicBezTo>
                <a:cubicBezTo>
                  <a:pt x="2209514" y="1710527"/>
                  <a:pt x="2199704" y="1710622"/>
                  <a:pt x="2188655" y="1707765"/>
                </a:cubicBezTo>
                <a:cubicBezTo>
                  <a:pt x="2172462" y="1703574"/>
                  <a:pt x="2199037" y="1699954"/>
                  <a:pt x="2201323" y="1698716"/>
                </a:cubicBezTo>
                <a:cubicBezTo>
                  <a:pt x="2200847" y="1697954"/>
                  <a:pt x="2200180" y="1697478"/>
                  <a:pt x="2199513" y="1697287"/>
                </a:cubicBezTo>
                <a:cubicBezTo>
                  <a:pt x="2200656" y="1696716"/>
                  <a:pt x="2201704" y="1696049"/>
                  <a:pt x="2202656" y="1695287"/>
                </a:cubicBezTo>
                <a:cubicBezTo>
                  <a:pt x="2206847" y="1692144"/>
                  <a:pt x="2209895" y="1688143"/>
                  <a:pt x="2212372" y="1684048"/>
                </a:cubicBezTo>
                <a:cubicBezTo>
                  <a:pt x="2204942" y="1690429"/>
                  <a:pt x="2196275" y="1694335"/>
                  <a:pt x="2187988" y="1692430"/>
                </a:cubicBezTo>
                <a:cubicBezTo>
                  <a:pt x="2179892" y="1691096"/>
                  <a:pt x="2169700" y="1685953"/>
                  <a:pt x="2157984" y="1689096"/>
                </a:cubicBezTo>
                <a:cubicBezTo>
                  <a:pt x="2156746" y="1689477"/>
                  <a:pt x="2155603" y="1689858"/>
                  <a:pt x="2154460" y="1690239"/>
                </a:cubicBezTo>
                <a:cubicBezTo>
                  <a:pt x="2152936" y="1689382"/>
                  <a:pt x="2151507" y="1688620"/>
                  <a:pt x="2149983" y="1688143"/>
                </a:cubicBezTo>
                <a:cubicBezTo>
                  <a:pt x="2150364" y="1686905"/>
                  <a:pt x="2151126" y="1686048"/>
                  <a:pt x="2152174" y="1685476"/>
                </a:cubicBezTo>
                <a:cubicBezTo>
                  <a:pt x="2153317" y="1685095"/>
                  <a:pt x="2154460" y="1684714"/>
                  <a:pt x="2155603" y="1684333"/>
                </a:cubicBezTo>
                <a:cubicBezTo>
                  <a:pt x="2158937" y="1683952"/>
                  <a:pt x="2162937" y="1684714"/>
                  <a:pt x="2165318" y="1685286"/>
                </a:cubicBezTo>
                <a:cubicBezTo>
                  <a:pt x="2165223" y="1684429"/>
                  <a:pt x="2163699" y="1683381"/>
                  <a:pt x="2162556" y="1682238"/>
                </a:cubicBezTo>
                <a:cubicBezTo>
                  <a:pt x="2169605" y="1680142"/>
                  <a:pt x="2176844" y="1677666"/>
                  <a:pt x="2183225" y="1673570"/>
                </a:cubicBezTo>
                <a:cubicBezTo>
                  <a:pt x="2177034" y="1675094"/>
                  <a:pt x="2170652" y="1675570"/>
                  <a:pt x="2164175" y="1676142"/>
                </a:cubicBezTo>
                <a:cubicBezTo>
                  <a:pt x="2164175" y="1676142"/>
                  <a:pt x="2164271" y="1676047"/>
                  <a:pt x="2164271" y="1676047"/>
                </a:cubicBezTo>
                <a:cubicBezTo>
                  <a:pt x="2170367" y="1673189"/>
                  <a:pt x="2176367" y="1668617"/>
                  <a:pt x="2178463" y="1662235"/>
                </a:cubicBezTo>
                <a:cubicBezTo>
                  <a:pt x="2174367" y="1667093"/>
                  <a:pt x="2169319" y="1669284"/>
                  <a:pt x="2163699" y="1670713"/>
                </a:cubicBezTo>
                <a:cubicBezTo>
                  <a:pt x="2161699" y="1670427"/>
                  <a:pt x="2161699" y="1668522"/>
                  <a:pt x="2162175" y="1665950"/>
                </a:cubicBezTo>
                <a:cubicBezTo>
                  <a:pt x="2159127" y="1666903"/>
                  <a:pt x="2155031" y="1667855"/>
                  <a:pt x="2150745" y="1668522"/>
                </a:cubicBezTo>
                <a:cubicBezTo>
                  <a:pt x="2157889" y="1664140"/>
                  <a:pt x="2163985" y="1658044"/>
                  <a:pt x="2166747" y="1650424"/>
                </a:cubicBezTo>
                <a:cubicBezTo>
                  <a:pt x="2159032" y="1659568"/>
                  <a:pt x="2148173" y="1662997"/>
                  <a:pt x="2137410" y="1664617"/>
                </a:cubicBezTo>
                <a:cubicBezTo>
                  <a:pt x="2134743" y="1664998"/>
                  <a:pt x="2132076" y="1665188"/>
                  <a:pt x="2129409" y="1665474"/>
                </a:cubicBezTo>
                <a:cubicBezTo>
                  <a:pt x="2130743" y="1657378"/>
                  <a:pt x="2130552" y="1648329"/>
                  <a:pt x="2123694" y="1645948"/>
                </a:cubicBezTo>
                <a:cubicBezTo>
                  <a:pt x="2118741" y="1644233"/>
                  <a:pt x="2107311" y="1655092"/>
                  <a:pt x="2098834" y="1664998"/>
                </a:cubicBezTo>
                <a:cubicBezTo>
                  <a:pt x="2097786" y="1664236"/>
                  <a:pt x="2097786" y="1662331"/>
                  <a:pt x="2095976" y="1662331"/>
                </a:cubicBezTo>
                <a:cubicBezTo>
                  <a:pt x="2087023" y="1662997"/>
                  <a:pt x="2078831" y="1664998"/>
                  <a:pt x="2070068" y="1663093"/>
                </a:cubicBezTo>
                <a:cubicBezTo>
                  <a:pt x="2063687" y="1661664"/>
                  <a:pt x="2054543" y="1659568"/>
                  <a:pt x="2048637" y="1663283"/>
                </a:cubicBezTo>
                <a:cubicBezTo>
                  <a:pt x="2045684" y="1665188"/>
                  <a:pt x="2042922" y="1666331"/>
                  <a:pt x="2039303" y="1666045"/>
                </a:cubicBezTo>
                <a:cubicBezTo>
                  <a:pt x="2036255" y="1665950"/>
                  <a:pt x="2037112" y="1669093"/>
                  <a:pt x="2035207" y="1670236"/>
                </a:cubicBezTo>
                <a:cubicBezTo>
                  <a:pt x="2031016" y="1670427"/>
                  <a:pt x="2026825" y="1670522"/>
                  <a:pt x="2023015" y="1669379"/>
                </a:cubicBezTo>
                <a:cubicBezTo>
                  <a:pt x="2022824" y="1669284"/>
                  <a:pt x="2022634" y="1669189"/>
                  <a:pt x="2022443" y="1668998"/>
                </a:cubicBezTo>
                <a:cubicBezTo>
                  <a:pt x="2022348" y="1669093"/>
                  <a:pt x="2022253" y="1669093"/>
                  <a:pt x="2022253" y="1669093"/>
                </a:cubicBezTo>
                <a:cubicBezTo>
                  <a:pt x="2020538" y="1668427"/>
                  <a:pt x="2018919" y="1667569"/>
                  <a:pt x="2017395" y="1666331"/>
                </a:cubicBezTo>
                <a:cubicBezTo>
                  <a:pt x="2018252" y="1667760"/>
                  <a:pt x="2019395" y="1668998"/>
                  <a:pt x="2020729" y="1670141"/>
                </a:cubicBezTo>
                <a:cubicBezTo>
                  <a:pt x="2018919" y="1671760"/>
                  <a:pt x="2018062" y="1674142"/>
                  <a:pt x="2016538" y="1676047"/>
                </a:cubicBezTo>
                <a:cubicBezTo>
                  <a:pt x="2013490" y="1676428"/>
                  <a:pt x="2011299" y="1678142"/>
                  <a:pt x="2009013" y="1679952"/>
                </a:cubicBezTo>
                <a:cubicBezTo>
                  <a:pt x="2007870" y="1680809"/>
                  <a:pt x="2006632" y="1681571"/>
                  <a:pt x="2005298" y="1682047"/>
                </a:cubicBezTo>
                <a:cubicBezTo>
                  <a:pt x="2003108" y="1681762"/>
                  <a:pt x="2001012" y="1681000"/>
                  <a:pt x="1998821" y="1679666"/>
                </a:cubicBezTo>
                <a:cubicBezTo>
                  <a:pt x="1999583" y="1680619"/>
                  <a:pt x="2000536" y="1681476"/>
                  <a:pt x="2001488" y="1682238"/>
                </a:cubicBezTo>
                <a:cubicBezTo>
                  <a:pt x="2001488" y="1684619"/>
                  <a:pt x="2000441" y="1686619"/>
                  <a:pt x="1998726" y="1688239"/>
                </a:cubicBezTo>
                <a:cubicBezTo>
                  <a:pt x="1996059" y="1690906"/>
                  <a:pt x="1993487" y="1693001"/>
                  <a:pt x="1992916" y="1696144"/>
                </a:cubicBezTo>
                <a:cubicBezTo>
                  <a:pt x="1988344" y="1697287"/>
                  <a:pt x="1983867" y="1699097"/>
                  <a:pt x="1979962" y="1701574"/>
                </a:cubicBezTo>
                <a:cubicBezTo>
                  <a:pt x="1968722" y="1708717"/>
                  <a:pt x="1961864" y="1719862"/>
                  <a:pt x="1957769" y="1730720"/>
                </a:cubicBezTo>
                <a:cubicBezTo>
                  <a:pt x="1955006" y="1728529"/>
                  <a:pt x="1952149" y="1726624"/>
                  <a:pt x="1947482" y="1727101"/>
                </a:cubicBezTo>
                <a:cubicBezTo>
                  <a:pt x="1934432" y="1728529"/>
                  <a:pt x="1921193" y="1747294"/>
                  <a:pt x="1913858" y="1763391"/>
                </a:cubicBezTo>
                <a:cubicBezTo>
                  <a:pt x="1895189" y="1804253"/>
                  <a:pt x="1884617" y="1865213"/>
                  <a:pt x="1882140" y="1894931"/>
                </a:cubicBezTo>
                <a:cubicBezTo>
                  <a:pt x="1855946" y="1890169"/>
                  <a:pt x="1862709" y="1908933"/>
                  <a:pt x="1854518" y="1927507"/>
                </a:cubicBezTo>
                <a:cubicBezTo>
                  <a:pt x="1852613" y="1931888"/>
                  <a:pt x="1849850" y="1936079"/>
                  <a:pt x="1846707" y="1940270"/>
                </a:cubicBezTo>
                <a:cubicBezTo>
                  <a:pt x="1841468" y="1936270"/>
                  <a:pt x="1836420" y="1932364"/>
                  <a:pt x="1831848" y="1928173"/>
                </a:cubicBezTo>
                <a:cubicBezTo>
                  <a:pt x="1821561" y="1918839"/>
                  <a:pt x="1812417" y="1911695"/>
                  <a:pt x="1804130" y="1900741"/>
                </a:cubicBezTo>
                <a:cubicBezTo>
                  <a:pt x="1797082" y="1891502"/>
                  <a:pt x="1791557" y="1877881"/>
                  <a:pt x="1783937" y="1871214"/>
                </a:cubicBezTo>
                <a:cubicBezTo>
                  <a:pt x="1781461" y="1869023"/>
                  <a:pt x="1772222" y="1865308"/>
                  <a:pt x="1766602" y="1860927"/>
                </a:cubicBezTo>
                <a:cubicBezTo>
                  <a:pt x="1762030" y="1857403"/>
                  <a:pt x="1757267" y="1851688"/>
                  <a:pt x="1754124" y="1849973"/>
                </a:cubicBezTo>
                <a:cubicBezTo>
                  <a:pt x="1748885" y="1847116"/>
                  <a:pt x="1739456" y="1848830"/>
                  <a:pt x="1733741" y="1845782"/>
                </a:cubicBezTo>
                <a:cubicBezTo>
                  <a:pt x="1738503" y="1834733"/>
                  <a:pt x="1743456" y="1823779"/>
                  <a:pt x="1749457" y="1813397"/>
                </a:cubicBezTo>
                <a:cubicBezTo>
                  <a:pt x="1764506" y="1787680"/>
                  <a:pt x="1784604" y="1777488"/>
                  <a:pt x="1802320" y="1760914"/>
                </a:cubicBezTo>
                <a:cubicBezTo>
                  <a:pt x="1822037" y="1742341"/>
                  <a:pt x="1837944" y="1726434"/>
                  <a:pt x="1855565" y="1703193"/>
                </a:cubicBezTo>
                <a:cubicBezTo>
                  <a:pt x="1862519" y="1693954"/>
                  <a:pt x="1866614" y="1683381"/>
                  <a:pt x="1872520" y="1675666"/>
                </a:cubicBezTo>
                <a:cubicBezTo>
                  <a:pt x="1880140" y="1665760"/>
                  <a:pt x="1892808" y="1657092"/>
                  <a:pt x="1902809" y="1646519"/>
                </a:cubicBezTo>
                <a:cubicBezTo>
                  <a:pt x="1932813" y="1615277"/>
                  <a:pt x="1965579" y="1584702"/>
                  <a:pt x="1993868" y="1559080"/>
                </a:cubicBezTo>
                <a:cubicBezTo>
                  <a:pt x="2008823" y="1545554"/>
                  <a:pt x="2022443" y="1516408"/>
                  <a:pt x="2033778" y="1493833"/>
                </a:cubicBezTo>
                <a:cubicBezTo>
                  <a:pt x="2058734" y="1444208"/>
                  <a:pt x="2079784" y="1392964"/>
                  <a:pt x="2099310" y="1341243"/>
                </a:cubicBezTo>
                <a:cubicBezTo>
                  <a:pt x="2108930" y="1315621"/>
                  <a:pt x="2115693" y="1288284"/>
                  <a:pt x="2127885" y="1264090"/>
                </a:cubicBezTo>
                <a:cubicBezTo>
                  <a:pt x="2134076" y="1251994"/>
                  <a:pt x="2142363" y="1243802"/>
                  <a:pt x="2149602" y="1229515"/>
                </a:cubicBezTo>
                <a:cubicBezTo>
                  <a:pt x="2160270" y="1208560"/>
                  <a:pt x="2164937" y="1190081"/>
                  <a:pt x="2177225" y="1171984"/>
                </a:cubicBezTo>
                <a:cubicBezTo>
                  <a:pt x="2189988" y="1153219"/>
                  <a:pt x="2211705" y="1134455"/>
                  <a:pt x="2225135" y="1113786"/>
                </a:cubicBezTo>
                <a:cubicBezTo>
                  <a:pt x="2230088" y="1106166"/>
                  <a:pt x="2234946" y="1096069"/>
                  <a:pt x="2239899" y="1087211"/>
                </a:cubicBezTo>
                <a:cubicBezTo>
                  <a:pt x="2245233" y="1077591"/>
                  <a:pt x="2254187" y="1065113"/>
                  <a:pt x="2255330" y="1059112"/>
                </a:cubicBezTo>
                <a:cubicBezTo>
                  <a:pt x="2256473" y="1052635"/>
                  <a:pt x="2245138" y="1029871"/>
                  <a:pt x="2240852" y="1023965"/>
                </a:cubicBezTo>
                <a:cubicBezTo>
                  <a:pt x="2238280" y="1020346"/>
                  <a:pt x="2232565" y="1018155"/>
                  <a:pt x="2230374" y="1014154"/>
                </a:cubicBezTo>
                <a:cubicBezTo>
                  <a:pt x="2227898" y="1009582"/>
                  <a:pt x="2229612" y="1004058"/>
                  <a:pt x="2227136" y="1000057"/>
                </a:cubicBezTo>
                <a:cubicBezTo>
                  <a:pt x="2225326" y="997200"/>
                  <a:pt x="2219516" y="992914"/>
                  <a:pt x="2215801" y="988056"/>
                </a:cubicBezTo>
                <a:cubicBezTo>
                  <a:pt x="2207895" y="977578"/>
                  <a:pt x="2205895" y="970149"/>
                  <a:pt x="2191417" y="972435"/>
                </a:cubicBezTo>
                <a:cubicBezTo>
                  <a:pt x="2185607" y="956909"/>
                  <a:pt x="2162937" y="954623"/>
                  <a:pt x="2158651" y="976912"/>
                </a:cubicBezTo>
                <a:cubicBezTo>
                  <a:pt x="2151126" y="956242"/>
                  <a:pt x="2133505" y="969768"/>
                  <a:pt x="2123408" y="978531"/>
                </a:cubicBezTo>
                <a:cubicBezTo>
                  <a:pt x="2108264" y="991675"/>
                  <a:pt x="2089214" y="1030918"/>
                  <a:pt x="2081784" y="1052064"/>
                </a:cubicBezTo>
                <a:cubicBezTo>
                  <a:pt x="2066258" y="1096069"/>
                  <a:pt x="2093595" y="1117310"/>
                  <a:pt x="2080832" y="1158934"/>
                </a:cubicBezTo>
                <a:cubicBezTo>
                  <a:pt x="2062258" y="1219228"/>
                  <a:pt x="2022158" y="1277330"/>
                  <a:pt x="1984439" y="1333147"/>
                </a:cubicBezTo>
                <a:cubicBezTo>
                  <a:pt x="1967389" y="1358483"/>
                  <a:pt x="1948910" y="1382677"/>
                  <a:pt x="1932527" y="1409632"/>
                </a:cubicBezTo>
                <a:cubicBezTo>
                  <a:pt x="1915573" y="1437445"/>
                  <a:pt x="1899666" y="1476307"/>
                  <a:pt x="1881759" y="1492024"/>
                </a:cubicBezTo>
                <a:cubicBezTo>
                  <a:pt x="1869281" y="1502977"/>
                  <a:pt x="1841373" y="1507931"/>
                  <a:pt x="1822514" y="1516408"/>
                </a:cubicBezTo>
                <a:cubicBezTo>
                  <a:pt x="1802130" y="1525552"/>
                  <a:pt x="1781461" y="1535648"/>
                  <a:pt x="1765078" y="1545173"/>
                </a:cubicBezTo>
                <a:cubicBezTo>
                  <a:pt x="1736027" y="1562032"/>
                  <a:pt x="1708976" y="1579177"/>
                  <a:pt x="1679353" y="1589369"/>
                </a:cubicBezTo>
                <a:cubicBezTo>
                  <a:pt x="1669352" y="1592798"/>
                  <a:pt x="1656683" y="1595179"/>
                  <a:pt x="1647730" y="1599847"/>
                </a:cubicBezTo>
                <a:cubicBezTo>
                  <a:pt x="1640395" y="1603657"/>
                  <a:pt x="1633538" y="1612420"/>
                  <a:pt x="1625632" y="1617944"/>
                </a:cubicBezTo>
                <a:cubicBezTo>
                  <a:pt x="1617631" y="1623564"/>
                  <a:pt x="1609916" y="1628612"/>
                  <a:pt x="1602677" y="1633756"/>
                </a:cubicBezTo>
                <a:cubicBezTo>
                  <a:pt x="1602010" y="1634232"/>
                  <a:pt x="1601248" y="1634708"/>
                  <a:pt x="1600581" y="1635185"/>
                </a:cubicBezTo>
                <a:cubicBezTo>
                  <a:pt x="1600391" y="1634899"/>
                  <a:pt x="1600200" y="1634518"/>
                  <a:pt x="1599914" y="1634232"/>
                </a:cubicBezTo>
                <a:cubicBezTo>
                  <a:pt x="1575149" y="1601656"/>
                  <a:pt x="1553051" y="1569462"/>
                  <a:pt x="1531811" y="1533934"/>
                </a:cubicBezTo>
                <a:cubicBezTo>
                  <a:pt x="1527239" y="1526314"/>
                  <a:pt x="1523238" y="1519265"/>
                  <a:pt x="1519619" y="1512407"/>
                </a:cubicBezTo>
                <a:cubicBezTo>
                  <a:pt x="1519619" y="1512217"/>
                  <a:pt x="1519619" y="1512026"/>
                  <a:pt x="1519714" y="1511836"/>
                </a:cubicBezTo>
                <a:cubicBezTo>
                  <a:pt x="1521619" y="1502692"/>
                  <a:pt x="1526286" y="1494214"/>
                  <a:pt x="1528667" y="1485166"/>
                </a:cubicBezTo>
                <a:cubicBezTo>
                  <a:pt x="1530953" y="1476403"/>
                  <a:pt x="1532287" y="1467449"/>
                  <a:pt x="1532763" y="1458496"/>
                </a:cubicBezTo>
                <a:cubicBezTo>
                  <a:pt x="1528477" y="1442208"/>
                  <a:pt x="1533906" y="1422015"/>
                  <a:pt x="1522000" y="1408108"/>
                </a:cubicBezTo>
                <a:cubicBezTo>
                  <a:pt x="1521238" y="1407251"/>
                  <a:pt x="1520666" y="1406203"/>
                  <a:pt x="1519999" y="1405346"/>
                </a:cubicBezTo>
                <a:cubicBezTo>
                  <a:pt x="1533811" y="1383629"/>
                  <a:pt x="1547813" y="1361912"/>
                  <a:pt x="1562291" y="1340671"/>
                </a:cubicBezTo>
                <a:cubicBezTo>
                  <a:pt x="1585055" y="1307048"/>
                  <a:pt x="1607915" y="1271044"/>
                  <a:pt x="1632490" y="1244564"/>
                </a:cubicBezTo>
                <a:cubicBezTo>
                  <a:pt x="1646587" y="1229324"/>
                  <a:pt x="1676019" y="1219132"/>
                  <a:pt x="1695545" y="1204464"/>
                </a:cubicBezTo>
                <a:cubicBezTo>
                  <a:pt x="1715072" y="1189795"/>
                  <a:pt x="1732693" y="1171888"/>
                  <a:pt x="1750790" y="1158077"/>
                </a:cubicBezTo>
                <a:cubicBezTo>
                  <a:pt x="1770221" y="1143313"/>
                  <a:pt x="1788795" y="1128073"/>
                  <a:pt x="1808607" y="1115310"/>
                </a:cubicBezTo>
                <a:cubicBezTo>
                  <a:pt x="1827657" y="1103023"/>
                  <a:pt x="1854422" y="1093688"/>
                  <a:pt x="1861185" y="1069780"/>
                </a:cubicBezTo>
                <a:cubicBezTo>
                  <a:pt x="1843373" y="1055779"/>
                  <a:pt x="1823561" y="1073305"/>
                  <a:pt x="1808321" y="1081972"/>
                </a:cubicBezTo>
                <a:cubicBezTo>
                  <a:pt x="1790986" y="1091783"/>
                  <a:pt x="1774698" y="1103594"/>
                  <a:pt x="1759458" y="1111786"/>
                </a:cubicBezTo>
                <a:cubicBezTo>
                  <a:pt x="1760696" y="1088640"/>
                  <a:pt x="1781842" y="1073971"/>
                  <a:pt x="1795653" y="1055398"/>
                </a:cubicBezTo>
                <a:cubicBezTo>
                  <a:pt x="1802225" y="1046539"/>
                  <a:pt x="1806321" y="1035395"/>
                  <a:pt x="1812798" y="1026727"/>
                </a:cubicBezTo>
                <a:cubicBezTo>
                  <a:pt x="1824990" y="1010440"/>
                  <a:pt x="1849945" y="989008"/>
                  <a:pt x="1841849" y="975483"/>
                </a:cubicBezTo>
                <a:cubicBezTo>
                  <a:pt x="1830419" y="956528"/>
                  <a:pt x="1797463" y="1000057"/>
                  <a:pt x="1787652" y="1011297"/>
                </a:cubicBezTo>
                <a:cubicBezTo>
                  <a:pt x="1768126" y="1033966"/>
                  <a:pt x="1756410" y="1053778"/>
                  <a:pt x="1738408" y="1067399"/>
                </a:cubicBezTo>
                <a:cubicBezTo>
                  <a:pt x="1736598" y="1048825"/>
                  <a:pt x="1757363" y="1033585"/>
                  <a:pt x="1770983" y="1013583"/>
                </a:cubicBezTo>
                <a:cubicBezTo>
                  <a:pt x="1777841" y="1003486"/>
                  <a:pt x="1787747" y="986818"/>
                  <a:pt x="1794510" y="977102"/>
                </a:cubicBezTo>
                <a:cubicBezTo>
                  <a:pt x="1808607" y="956719"/>
                  <a:pt x="1826419" y="936811"/>
                  <a:pt x="1812131" y="926524"/>
                </a:cubicBezTo>
                <a:cubicBezTo>
                  <a:pt x="1795082" y="914332"/>
                  <a:pt x="1767745" y="959862"/>
                  <a:pt x="1755077" y="976340"/>
                </a:cubicBezTo>
                <a:cubicBezTo>
                  <a:pt x="1746599" y="987294"/>
                  <a:pt x="1730216" y="1012916"/>
                  <a:pt x="1717262" y="1027394"/>
                </a:cubicBezTo>
                <a:cubicBezTo>
                  <a:pt x="1711357" y="1033966"/>
                  <a:pt x="1710976" y="1039396"/>
                  <a:pt x="1704880" y="1034157"/>
                </a:cubicBezTo>
                <a:cubicBezTo>
                  <a:pt x="1697927" y="1028251"/>
                  <a:pt x="1703642" y="1028442"/>
                  <a:pt x="1709547" y="1021108"/>
                </a:cubicBezTo>
                <a:cubicBezTo>
                  <a:pt x="1718310" y="1010154"/>
                  <a:pt x="1738789" y="988627"/>
                  <a:pt x="1747171" y="978817"/>
                </a:cubicBezTo>
                <a:cubicBezTo>
                  <a:pt x="1761363" y="962243"/>
                  <a:pt x="1788509" y="938335"/>
                  <a:pt x="1785176" y="919000"/>
                </a:cubicBezTo>
                <a:cubicBezTo>
                  <a:pt x="1764506" y="906617"/>
                  <a:pt x="1745742" y="935478"/>
                  <a:pt x="1726597" y="954718"/>
                </a:cubicBezTo>
                <a:cubicBezTo>
                  <a:pt x="1720501" y="960814"/>
                  <a:pt x="1712690" y="965386"/>
                  <a:pt x="1706975" y="971006"/>
                </a:cubicBezTo>
                <a:cubicBezTo>
                  <a:pt x="1697831" y="980150"/>
                  <a:pt x="1691449" y="991961"/>
                  <a:pt x="1682782" y="1000343"/>
                </a:cubicBezTo>
                <a:cubicBezTo>
                  <a:pt x="1673543" y="1009392"/>
                  <a:pt x="1662589" y="1015107"/>
                  <a:pt x="1656112" y="1021774"/>
                </a:cubicBezTo>
                <a:cubicBezTo>
                  <a:pt x="1640586" y="1037586"/>
                  <a:pt x="1630109" y="1062637"/>
                  <a:pt x="1609916" y="1055112"/>
                </a:cubicBezTo>
                <a:cubicBezTo>
                  <a:pt x="1595533" y="1049778"/>
                  <a:pt x="1589818" y="1029299"/>
                  <a:pt x="1583436" y="1016917"/>
                </a:cubicBezTo>
                <a:cubicBezTo>
                  <a:pt x="1581150" y="1012440"/>
                  <a:pt x="1576769" y="1006153"/>
                  <a:pt x="1576673" y="1004534"/>
                </a:cubicBezTo>
                <a:cubicBezTo>
                  <a:pt x="1575340" y="992914"/>
                  <a:pt x="1584960" y="980912"/>
                  <a:pt x="1582579" y="967768"/>
                </a:cubicBezTo>
                <a:cubicBezTo>
                  <a:pt x="1579436" y="950146"/>
                  <a:pt x="1572197" y="939955"/>
                  <a:pt x="1547241" y="933763"/>
                </a:cubicBezTo>
                <a:cubicBezTo>
                  <a:pt x="1540097" y="949956"/>
                  <a:pt x="1548479" y="963291"/>
                  <a:pt x="1548194" y="978531"/>
                </a:cubicBezTo>
                <a:cubicBezTo>
                  <a:pt x="1548098" y="987580"/>
                  <a:pt x="1542479" y="996152"/>
                  <a:pt x="1542383" y="1006534"/>
                </a:cubicBezTo>
                <a:cubicBezTo>
                  <a:pt x="1542383" y="1016726"/>
                  <a:pt x="1550289" y="1033300"/>
                  <a:pt x="1550384" y="1046158"/>
                </a:cubicBezTo>
                <a:cubicBezTo>
                  <a:pt x="1550480" y="1054445"/>
                  <a:pt x="1547241" y="1060446"/>
                  <a:pt x="1548194" y="1067209"/>
                </a:cubicBezTo>
                <a:cubicBezTo>
                  <a:pt x="1549146" y="1073781"/>
                  <a:pt x="1553432" y="1078543"/>
                  <a:pt x="1554004" y="1085782"/>
                </a:cubicBezTo>
                <a:cubicBezTo>
                  <a:pt x="1554861" y="1097212"/>
                  <a:pt x="1551146" y="1113214"/>
                  <a:pt x="1552385" y="1127026"/>
                </a:cubicBezTo>
                <a:cubicBezTo>
                  <a:pt x="1553813" y="1142837"/>
                  <a:pt x="1559243" y="1155601"/>
                  <a:pt x="1556004" y="1166554"/>
                </a:cubicBezTo>
                <a:cubicBezTo>
                  <a:pt x="1550765" y="1184461"/>
                  <a:pt x="1534668" y="1204559"/>
                  <a:pt x="1522571" y="1222085"/>
                </a:cubicBezTo>
                <a:cubicBezTo>
                  <a:pt x="1500092" y="1254375"/>
                  <a:pt x="1474756" y="1282855"/>
                  <a:pt x="1449419" y="1308858"/>
                </a:cubicBezTo>
                <a:cubicBezTo>
                  <a:pt x="1448467" y="1307810"/>
                  <a:pt x="1447419" y="1306858"/>
                  <a:pt x="1446371" y="1305905"/>
                </a:cubicBezTo>
                <a:cubicBezTo>
                  <a:pt x="1445514" y="1300095"/>
                  <a:pt x="1443895" y="1295237"/>
                  <a:pt x="1439037" y="1292189"/>
                </a:cubicBezTo>
                <a:cubicBezTo>
                  <a:pt x="1430845" y="1287046"/>
                  <a:pt x="1423321" y="1287046"/>
                  <a:pt x="1416082" y="1289046"/>
                </a:cubicBezTo>
                <a:cubicBezTo>
                  <a:pt x="1414558" y="1288570"/>
                  <a:pt x="1412653" y="1288189"/>
                  <a:pt x="1410653" y="1287903"/>
                </a:cubicBezTo>
                <a:cubicBezTo>
                  <a:pt x="1400080" y="1271996"/>
                  <a:pt x="1391698" y="1255423"/>
                  <a:pt x="1382744" y="1238754"/>
                </a:cubicBezTo>
                <a:cubicBezTo>
                  <a:pt x="1406176" y="1189510"/>
                  <a:pt x="1433989" y="1141027"/>
                  <a:pt x="1452848" y="1093212"/>
                </a:cubicBezTo>
                <a:cubicBezTo>
                  <a:pt x="1455134" y="1087402"/>
                  <a:pt x="1457325" y="1081687"/>
                  <a:pt x="1459040" y="1075400"/>
                </a:cubicBezTo>
                <a:cubicBezTo>
                  <a:pt x="1464374" y="1056255"/>
                  <a:pt x="1462849" y="1033395"/>
                  <a:pt x="1469898" y="1018345"/>
                </a:cubicBezTo>
                <a:cubicBezTo>
                  <a:pt x="1477423" y="1002248"/>
                  <a:pt x="1493711" y="995866"/>
                  <a:pt x="1475423" y="981388"/>
                </a:cubicBezTo>
                <a:cubicBezTo>
                  <a:pt x="1493520" y="962624"/>
                  <a:pt x="1527620" y="920524"/>
                  <a:pt x="1543717" y="884614"/>
                </a:cubicBezTo>
                <a:cubicBezTo>
                  <a:pt x="1550099" y="870517"/>
                  <a:pt x="1554766" y="850991"/>
                  <a:pt x="1548194" y="841561"/>
                </a:cubicBezTo>
                <a:cubicBezTo>
                  <a:pt x="1543622" y="834989"/>
                  <a:pt x="1536668" y="838323"/>
                  <a:pt x="1531049" y="833751"/>
                </a:cubicBezTo>
                <a:cubicBezTo>
                  <a:pt x="1523524" y="827655"/>
                  <a:pt x="1525334" y="812034"/>
                  <a:pt x="1511903" y="813844"/>
                </a:cubicBezTo>
                <a:cubicBezTo>
                  <a:pt x="1517999" y="797937"/>
                  <a:pt x="1504093" y="776982"/>
                  <a:pt x="1487234" y="789555"/>
                </a:cubicBezTo>
                <a:cubicBezTo>
                  <a:pt x="1482090" y="793365"/>
                  <a:pt x="1483138" y="802128"/>
                  <a:pt x="1474756" y="804604"/>
                </a:cubicBezTo>
                <a:cubicBezTo>
                  <a:pt x="1477994" y="779649"/>
                  <a:pt x="1492091" y="747073"/>
                  <a:pt x="1499711" y="716308"/>
                </a:cubicBezTo>
                <a:cubicBezTo>
                  <a:pt x="1502378" y="705735"/>
                  <a:pt x="1505236" y="681827"/>
                  <a:pt x="1499807" y="678779"/>
                </a:cubicBezTo>
                <a:cubicBezTo>
                  <a:pt x="1489805" y="673159"/>
                  <a:pt x="1477899" y="694305"/>
                  <a:pt x="1476756" y="696496"/>
                </a:cubicBezTo>
                <a:cubicBezTo>
                  <a:pt x="1468565" y="711926"/>
                  <a:pt x="1463802" y="732405"/>
                  <a:pt x="1457420" y="751550"/>
                </a:cubicBezTo>
                <a:cubicBezTo>
                  <a:pt x="1451801" y="768505"/>
                  <a:pt x="1445038" y="806414"/>
                  <a:pt x="1431989" y="807652"/>
                </a:cubicBezTo>
                <a:cubicBezTo>
                  <a:pt x="1416939" y="809081"/>
                  <a:pt x="1412367" y="816415"/>
                  <a:pt x="1401032" y="838704"/>
                </a:cubicBezTo>
                <a:cubicBezTo>
                  <a:pt x="1383125" y="873756"/>
                  <a:pt x="1381792" y="893568"/>
                  <a:pt x="1386459" y="920428"/>
                </a:cubicBezTo>
                <a:cubicBezTo>
                  <a:pt x="1387697" y="927477"/>
                  <a:pt x="1388555" y="940812"/>
                  <a:pt x="1381506" y="951956"/>
                </a:cubicBezTo>
                <a:cubicBezTo>
                  <a:pt x="1376648" y="959671"/>
                  <a:pt x="1369409" y="960433"/>
                  <a:pt x="1365218" y="967101"/>
                </a:cubicBezTo>
                <a:cubicBezTo>
                  <a:pt x="1359694" y="975864"/>
                  <a:pt x="1361313" y="982341"/>
                  <a:pt x="1358456" y="990342"/>
                </a:cubicBezTo>
                <a:cubicBezTo>
                  <a:pt x="1342644" y="1035300"/>
                  <a:pt x="1317212" y="1080734"/>
                  <a:pt x="1288352" y="1120168"/>
                </a:cubicBezTo>
                <a:cubicBezTo>
                  <a:pt x="1274636" y="1138837"/>
                  <a:pt x="1261586" y="1158744"/>
                  <a:pt x="1250728" y="1178270"/>
                </a:cubicBezTo>
                <a:cubicBezTo>
                  <a:pt x="1235297" y="1206083"/>
                  <a:pt x="1224629" y="1235230"/>
                  <a:pt x="1203770" y="1252851"/>
                </a:cubicBezTo>
                <a:cubicBezTo>
                  <a:pt x="1179100" y="1273520"/>
                  <a:pt x="1147286" y="1291046"/>
                  <a:pt x="1116997" y="1307429"/>
                </a:cubicBezTo>
                <a:cubicBezTo>
                  <a:pt x="1084993" y="1324765"/>
                  <a:pt x="1053751" y="1343624"/>
                  <a:pt x="1027557" y="1351435"/>
                </a:cubicBezTo>
                <a:cubicBezTo>
                  <a:pt x="1018985" y="1354006"/>
                  <a:pt x="1009555" y="1355531"/>
                  <a:pt x="999935" y="1357150"/>
                </a:cubicBezTo>
                <a:cubicBezTo>
                  <a:pt x="999173" y="1356673"/>
                  <a:pt x="998506" y="1356102"/>
                  <a:pt x="997649" y="1355626"/>
                </a:cubicBezTo>
                <a:cubicBezTo>
                  <a:pt x="995458" y="1354483"/>
                  <a:pt x="993172" y="1353721"/>
                  <a:pt x="990791" y="1353340"/>
                </a:cubicBezTo>
                <a:cubicBezTo>
                  <a:pt x="991553" y="1348672"/>
                  <a:pt x="992315" y="1344005"/>
                  <a:pt x="993839" y="1341433"/>
                </a:cubicBezTo>
                <a:cubicBezTo>
                  <a:pt x="995934" y="1337814"/>
                  <a:pt x="1000601" y="1336290"/>
                  <a:pt x="1002411" y="1332289"/>
                </a:cubicBezTo>
                <a:cubicBezTo>
                  <a:pt x="1006221" y="1324003"/>
                  <a:pt x="1006983" y="1307810"/>
                  <a:pt x="1008412" y="1294475"/>
                </a:cubicBezTo>
                <a:cubicBezTo>
                  <a:pt x="1009841" y="1281902"/>
                  <a:pt x="1014889" y="1269710"/>
                  <a:pt x="1017365" y="1257899"/>
                </a:cubicBezTo>
                <a:cubicBezTo>
                  <a:pt x="1018604" y="1251708"/>
                  <a:pt x="1017651" y="1243135"/>
                  <a:pt x="1019175" y="1236468"/>
                </a:cubicBezTo>
                <a:cubicBezTo>
                  <a:pt x="1021937" y="1223514"/>
                  <a:pt x="1029653" y="1217418"/>
                  <a:pt x="1021747" y="1205226"/>
                </a:cubicBezTo>
                <a:cubicBezTo>
                  <a:pt x="1032224" y="1193986"/>
                  <a:pt x="1033082" y="1180461"/>
                  <a:pt x="1035749" y="1166078"/>
                </a:cubicBezTo>
                <a:cubicBezTo>
                  <a:pt x="1036415" y="1162459"/>
                  <a:pt x="1038035" y="1158744"/>
                  <a:pt x="1038701" y="1154553"/>
                </a:cubicBezTo>
                <a:cubicBezTo>
                  <a:pt x="1039273" y="1150838"/>
                  <a:pt x="1037082" y="1144742"/>
                  <a:pt x="1037654" y="1142647"/>
                </a:cubicBezTo>
                <a:cubicBezTo>
                  <a:pt x="1040225" y="1134074"/>
                  <a:pt x="1050893" y="1125502"/>
                  <a:pt x="1046798" y="1114929"/>
                </a:cubicBezTo>
                <a:cubicBezTo>
                  <a:pt x="1044988" y="1110262"/>
                  <a:pt x="1040321" y="1106737"/>
                  <a:pt x="1035844" y="1104166"/>
                </a:cubicBezTo>
                <a:cubicBezTo>
                  <a:pt x="1039082" y="1071209"/>
                  <a:pt x="1049941" y="1031109"/>
                  <a:pt x="1066419" y="994628"/>
                </a:cubicBezTo>
                <a:cubicBezTo>
                  <a:pt x="1076135" y="973292"/>
                  <a:pt x="1078897" y="960529"/>
                  <a:pt x="1102328" y="940621"/>
                </a:cubicBezTo>
                <a:cubicBezTo>
                  <a:pt x="1114139" y="930620"/>
                  <a:pt x="1127855" y="920524"/>
                  <a:pt x="1140238" y="910332"/>
                </a:cubicBezTo>
                <a:cubicBezTo>
                  <a:pt x="1152430" y="900235"/>
                  <a:pt x="1164146" y="887948"/>
                  <a:pt x="1175099" y="880804"/>
                </a:cubicBezTo>
                <a:cubicBezTo>
                  <a:pt x="1189958" y="870994"/>
                  <a:pt x="1209199" y="866326"/>
                  <a:pt x="1224629" y="864231"/>
                </a:cubicBezTo>
                <a:cubicBezTo>
                  <a:pt x="1241108" y="861945"/>
                  <a:pt x="1258538" y="864517"/>
                  <a:pt x="1272445" y="856420"/>
                </a:cubicBezTo>
                <a:cubicBezTo>
                  <a:pt x="1258157" y="834989"/>
                  <a:pt x="1241012" y="848134"/>
                  <a:pt x="1225391" y="843657"/>
                </a:cubicBezTo>
                <a:cubicBezTo>
                  <a:pt x="1237298" y="833465"/>
                  <a:pt x="1246156" y="825845"/>
                  <a:pt x="1256729" y="820702"/>
                </a:cubicBezTo>
                <a:cubicBezTo>
                  <a:pt x="1268063" y="815272"/>
                  <a:pt x="1281684" y="816225"/>
                  <a:pt x="1289399" y="805652"/>
                </a:cubicBezTo>
                <a:cubicBezTo>
                  <a:pt x="1279398" y="786602"/>
                  <a:pt x="1258919" y="794413"/>
                  <a:pt x="1243298" y="804795"/>
                </a:cubicBezTo>
                <a:cubicBezTo>
                  <a:pt x="1249775" y="794603"/>
                  <a:pt x="1259110" y="788602"/>
                  <a:pt x="1267968" y="780316"/>
                </a:cubicBezTo>
                <a:cubicBezTo>
                  <a:pt x="1253490" y="760599"/>
                  <a:pt x="1240441" y="778506"/>
                  <a:pt x="1224058" y="788507"/>
                </a:cubicBezTo>
                <a:cubicBezTo>
                  <a:pt x="1213104" y="795175"/>
                  <a:pt x="1195102" y="798413"/>
                  <a:pt x="1186815" y="810986"/>
                </a:cubicBezTo>
                <a:cubicBezTo>
                  <a:pt x="1187863" y="801747"/>
                  <a:pt x="1201674" y="790698"/>
                  <a:pt x="1197959" y="783364"/>
                </a:cubicBezTo>
                <a:cubicBezTo>
                  <a:pt x="1194911" y="777458"/>
                  <a:pt x="1185101" y="777839"/>
                  <a:pt x="1179481" y="780887"/>
                </a:cubicBezTo>
                <a:cubicBezTo>
                  <a:pt x="1167575" y="787364"/>
                  <a:pt x="1169765" y="793841"/>
                  <a:pt x="1165289" y="798413"/>
                </a:cubicBezTo>
                <a:cubicBezTo>
                  <a:pt x="1161479" y="802318"/>
                  <a:pt x="1154430" y="805652"/>
                  <a:pt x="1149572" y="809938"/>
                </a:cubicBezTo>
                <a:cubicBezTo>
                  <a:pt x="1132427" y="825178"/>
                  <a:pt x="1131189" y="833179"/>
                  <a:pt x="1115378" y="842514"/>
                </a:cubicBezTo>
                <a:cubicBezTo>
                  <a:pt x="1103948" y="849277"/>
                  <a:pt x="1096518" y="854420"/>
                  <a:pt x="1084040" y="852706"/>
                </a:cubicBezTo>
                <a:cubicBezTo>
                  <a:pt x="1077087" y="851753"/>
                  <a:pt x="1070134" y="846324"/>
                  <a:pt x="1063085" y="845086"/>
                </a:cubicBezTo>
                <a:cubicBezTo>
                  <a:pt x="1058990" y="844324"/>
                  <a:pt x="1042892" y="846800"/>
                  <a:pt x="1039559" y="845086"/>
                </a:cubicBezTo>
                <a:cubicBezTo>
                  <a:pt x="1034129" y="842419"/>
                  <a:pt x="1031081" y="835180"/>
                  <a:pt x="1026509" y="829084"/>
                </a:cubicBezTo>
                <a:cubicBezTo>
                  <a:pt x="1057466" y="798127"/>
                  <a:pt x="1088041" y="767266"/>
                  <a:pt x="1117568" y="737358"/>
                </a:cubicBezTo>
                <a:cubicBezTo>
                  <a:pt x="1129665" y="725071"/>
                  <a:pt x="1140619" y="709545"/>
                  <a:pt x="1152049" y="700210"/>
                </a:cubicBezTo>
                <a:cubicBezTo>
                  <a:pt x="1162336" y="691828"/>
                  <a:pt x="1182338" y="684685"/>
                  <a:pt x="1190149" y="677160"/>
                </a:cubicBezTo>
                <a:cubicBezTo>
                  <a:pt x="1197864" y="669730"/>
                  <a:pt x="1198055" y="662968"/>
                  <a:pt x="1203770" y="658205"/>
                </a:cubicBezTo>
                <a:cubicBezTo>
                  <a:pt x="1222153" y="642870"/>
                  <a:pt x="1254347" y="636964"/>
                  <a:pt x="1280351" y="622486"/>
                </a:cubicBezTo>
                <a:cubicBezTo>
                  <a:pt x="1308164" y="606961"/>
                  <a:pt x="1333786" y="588482"/>
                  <a:pt x="1357884" y="584672"/>
                </a:cubicBezTo>
                <a:cubicBezTo>
                  <a:pt x="1371600" y="582481"/>
                  <a:pt x="1421225" y="595245"/>
                  <a:pt x="1424273" y="577052"/>
                </a:cubicBezTo>
                <a:cubicBezTo>
                  <a:pt x="1427988" y="554287"/>
                  <a:pt x="1376363" y="555145"/>
                  <a:pt x="1360742" y="550763"/>
                </a:cubicBezTo>
                <a:cubicBezTo>
                  <a:pt x="1374267" y="533237"/>
                  <a:pt x="1394365" y="524855"/>
                  <a:pt x="1407605" y="514092"/>
                </a:cubicBezTo>
                <a:cubicBezTo>
                  <a:pt x="1413034" y="509710"/>
                  <a:pt x="1416463" y="502376"/>
                  <a:pt x="1422368" y="498185"/>
                </a:cubicBezTo>
                <a:cubicBezTo>
                  <a:pt x="1436180" y="488279"/>
                  <a:pt x="1458849" y="487422"/>
                  <a:pt x="1466374" y="467800"/>
                </a:cubicBezTo>
                <a:cubicBezTo>
                  <a:pt x="1422083" y="440464"/>
                  <a:pt x="1396746" y="488184"/>
                  <a:pt x="1368743" y="488946"/>
                </a:cubicBezTo>
                <a:cubicBezTo>
                  <a:pt x="1401985" y="464943"/>
                  <a:pt x="1434179" y="442273"/>
                  <a:pt x="1467803" y="425700"/>
                </a:cubicBezTo>
                <a:cubicBezTo>
                  <a:pt x="1479518" y="419890"/>
                  <a:pt x="1495044" y="417032"/>
                  <a:pt x="1500759" y="402935"/>
                </a:cubicBezTo>
                <a:cubicBezTo>
                  <a:pt x="1473899" y="382266"/>
                  <a:pt x="1441418" y="399030"/>
                  <a:pt x="1415987" y="412270"/>
                </a:cubicBezTo>
                <a:cubicBezTo>
                  <a:pt x="1388078" y="426748"/>
                  <a:pt x="1361789" y="448750"/>
                  <a:pt x="1338644" y="455132"/>
                </a:cubicBezTo>
                <a:cubicBezTo>
                  <a:pt x="1351407" y="436749"/>
                  <a:pt x="1374743" y="430558"/>
                  <a:pt x="1391507" y="416270"/>
                </a:cubicBezTo>
                <a:cubicBezTo>
                  <a:pt x="1398270" y="410460"/>
                  <a:pt x="1401985" y="401792"/>
                  <a:pt x="1408176" y="396172"/>
                </a:cubicBezTo>
                <a:cubicBezTo>
                  <a:pt x="1417701" y="387505"/>
                  <a:pt x="1428274" y="381599"/>
                  <a:pt x="1438085" y="374551"/>
                </a:cubicBezTo>
                <a:cubicBezTo>
                  <a:pt x="1447324" y="367883"/>
                  <a:pt x="1461897" y="360454"/>
                  <a:pt x="1462754" y="347976"/>
                </a:cubicBezTo>
                <a:cubicBezTo>
                  <a:pt x="1440656" y="331974"/>
                  <a:pt x="1424940" y="345690"/>
                  <a:pt x="1408748" y="356167"/>
                </a:cubicBezTo>
                <a:cubicBezTo>
                  <a:pt x="1382363" y="373217"/>
                  <a:pt x="1362170" y="390362"/>
                  <a:pt x="1338834" y="405031"/>
                </a:cubicBezTo>
                <a:cubicBezTo>
                  <a:pt x="1326261" y="412936"/>
                  <a:pt x="1311878" y="416080"/>
                  <a:pt x="1300544" y="422938"/>
                </a:cubicBezTo>
                <a:cubicBezTo>
                  <a:pt x="1281970" y="433987"/>
                  <a:pt x="1271397" y="450941"/>
                  <a:pt x="1250347" y="450465"/>
                </a:cubicBezTo>
                <a:cubicBezTo>
                  <a:pt x="1237869" y="450179"/>
                  <a:pt x="1206341" y="439702"/>
                  <a:pt x="1191006" y="426081"/>
                </a:cubicBezTo>
                <a:cubicBezTo>
                  <a:pt x="1165670" y="403602"/>
                  <a:pt x="1179862" y="353119"/>
                  <a:pt x="1148620" y="336451"/>
                </a:cubicBezTo>
                <a:cubicBezTo>
                  <a:pt x="1135094" y="329307"/>
                  <a:pt x="1119664" y="327021"/>
                  <a:pt x="1112806" y="337879"/>
                </a:cubicBezTo>
                <a:cubicBezTo>
                  <a:pt x="1102900" y="353405"/>
                  <a:pt x="1132523" y="383695"/>
                  <a:pt x="1136714" y="401602"/>
                </a:cubicBezTo>
                <a:cubicBezTo>
                  <a:pt x="1143000" y="428367"/>
                  <a:pt x="1137095" y="486374"/>
                  <a:pt x="1138142" y="520474"/>
                </a:cubicBezTo>
                <a:cubicBezTo>
                  <a:pt x="1138619" y="536476"/>
                  <a:pt x="1142810" y="552097"/>
                  <a:pt x="1139666" y="561431"/>
                </a:cubicBezTo>
                <a:cubicBezTo>
                  <a:pt x="1133856" y="578576"/>
                  <a:pt x="1110329" y="602008"/>
                  <a:pt x="1092708" y="620581"/>
                </a:cubicBezTo>
                <a:cubicBezTo>
                  <a:pt x="1075087" y="639250"/>
                  <a:pt x="1056227" y="655443"/>
                  <a:pt x="1041178" y="667635"/>
                </a:cubicBezTo>
                <a:cubicBezTo>
                  <a:pt x="1006793" y="695353"/>
                  <a:pt x="967931" y="726023"/>
                  <a:pt x="933545" y="749645"/>
                </a:cubicBezTo>
                <a:cubicBezTo>
                  <a:pt x="875252" y="789650"/>
                  <a:pt x="821912" y="825559"/>
                  <a:pt x="773240" y="875756"/>
                </a:cubicBezTo>
                <a:cubicBezTo>
                  <a:pt x="756190" y="893377"/>
                  <a:pt x="741045" y="916523"/>
                  <a:pt x="721900" y="927953"/>
                </a:cubicBezTo>
                <a:cubicBezTo>
                  <a:pt x="695801" y="943574"/>
                  <a:pt x="661035" y="942622"/>
                  <a:pt x="631698" y="954909"/>
                </a:cubicBezTo>
                <a:cubicBezTo>
                  <a:pt x="606362" y="965577"/>
                  <a:pt x="585121" y="979579"/>
                  <a:pt x="559118" y="987389"/>
                </a:cubicBezTo>
                <a:cubicBezTo>
                  <a:pt x="550926" y="961386"/>
                  <a:pt x="539687" y="971482"/>
                  <a:pt x="521780" y="975483"/>
                </a:cubicBezTo>
                <a:cubicBezTo>
                  <a:pt x="511207" y="977864"/>
                  <a:pt x="500729" y="975388"/>
                  <a:pt x="496157" y="976435"/>
                </a:cubicBezTo>
                <a:cubicBezTo>
                  <a:pt x="479870" y="980150"/>
                  <a:pt x="461391" y="990342"/>
                  <a:pt x="441579" y="996914"/>
                </a:cubicBezTo>
                <a:cubicBezTo>
                  <a:pt x="416528" y="1005296"/>
                  <a:pt x="389382" y="1012535"/>
                  <a:pt x="362903" y="1019965"/>
                </a:cubicBezTo>
                <a:cubicBezTo>
                  <a:pt x="361664" y="1012535"/>
                  <a:pt x="361093" y="1004725"/>
                  <a:pt x="359474" y="997867"/>
                </a:cubicBezTo>
                <a:cubicBezTo>
                  <a:pt x="357854" y="991104"/>
                  <a:pt x="356140" y="984151"/>
                  <a:pt x="354425" y="977102"/>
                </a:cubicBezTo>
                <a:cubicBezTo>
                  <a:pt x="354997" y="976626"/>
                  <a:pt x="355568" y="976054"/>
                  <a:pt x="356235" y="975578"/>
                </a:cubicBezTo>
                <a:cubicBezTo>
                  <a:pt x="362522" y="981198"/>
                  <a:pt x="363950" y="988723"/>
                  <a:pt x="371189" y="993961"/>
                </a:cubicBezTo>
                <a:cubicBezTo>
                  <a:pt x="358997" y="976721"/>
                  <a:pt x="385667" y="933954"/>
                  <a:pt x="404717" y="919952"/>
                </a:cubicBezTo>
                <a:cubicBezTo>
                  <a:pt x="415195" y="937478"/>
                  <a:pt x="427101" y="948432"/>
                  <a:pt x="452723" y="955290"/>
                </a:cubicBezTo>
                <a:cubicBezTo>
                  <a:pt x="433578" y="942526"/>
                  <a:pt x="414814" y="929477"/>
                  <a:pt x="427101" y="904903"/>
                </a:cubicBezTo>
                <a:cubicBezTo>
                  <a:pt x="430149" y="907474"/>
                  <a:pt x="434245" y="902712"/>
                  <a:pt x="431197" y="908713"/>
                </a:cubicBezTo>
                <a:cubicBezTo>
                  <a:pt x="436245" y="909189"/>
                  <a:pt x="431197" y="902617"/>
                  <a:pt x="435578" y="899092"/>
                </a:cubicBezTo>
                <a:cubicBezTo>
                  <a:pt x="441103" y="904617"/>
                  <a:pt x="443770" y="911189"/>
                  <a:pt x="451199" y="915856"/>
                </a:cubicBezTo>
                <a:cubicBezTo>
                  <a:pt x="451199" y="915761"/>
                  <a:pt x="451199" y="915666"/>
                  <a:pt x="451199" y="915666"/>
                </a:cubicBezTo>
                <a:cubicBezTo>
                  <a:pt x="453866" y="920524"/>
                  <a:pt x="457010" y="925096"/>
                  <a:pt x="460915" y="929096"/>
                </a:cubicBezTo>
                <a:cubicBezTo>
                  <a:pt x="452342" y="916714"/>
                  <a:pt x="450532" y="901759"/>
                  <a:pt x="446246" y="887281"/>
                </a:cubicBezTo>
                <a:cubicBezTo>
                  <a:pt x="446151" y="886996"/>
                  <a:pt x="446056" y="886710"/>
                  <a:pt x="445961" y="886329"/>
                </a:cubicBezTo>
                <a:cubicBezTo>
                  <a:pt x="446532" y="886043"/>
                  <a:pt x="447104" y="885853"/>
                  <a:pt x="447770" y="885757"/>
                </a:cubicBezTo>
                <a:cubicBezTo>
                  <a:pt x="451104" y="892330"/>
                  <a:pt x="455867" y="898045"/>
                  <a:pt x="461486" y="902426"/>
                </a:cubicBezTo>
                <a:cubicBezTo>
                  <a:pt x="457295" y="897854"/>
                  <a:pt x="454057" y="892615"/>
                  <a:pt x="451961" y="886996"/>
                </a:cubicBezTo>
                <a:cubicBezTo>
                  <a:pt x="452152" y="887091"/>
                  <a:pt x="452342" y="887186"/>
                  <a:pt x="452533" y="887377"/>
                </a:cubicBezTo>
                <a:cubicBezTo>
                  <a:pt x="455295" y="880233"/>
                  <a:pt x="447675" y="877090"/>
                  <a:pt x="450723" y="869946"/>
                </a:cubicBezTo>
                <a:cubicBezTo>
                  <a:pt x="451009" y="870327"/>
                  <a:pt x="451390" y="870708"/>
                  <a:pt x="451676" y="871089"/>
                </a:cubicBezTo>
                <a:cubicBezTo>
                  <a:pt x="453390" y="873280"/>
                  <a:pt x="455105" y="875566"/>
                  <a:pt x="456724" y="877852"/>
                </a:cubicBezTo>
                <a:cubicBezTo>
                  <a:pt x="456914" y="878614"/>
                  <a:pt x="457295" y="879376"/>
                  <a:pt x="457772" y="880042"/>
                </a:cubicBezTo>
                <a:cubicBezTo>
                  <a:pt x="457962" y="880042"/>
                  <a:pt x="458057" y="880042"/>
                  <a:pt x="458248" y="880138"/>
                </a:cubicBezTo>
                <a:cubicBezTo>
                  <a:pt x="463201" y="887377"/>
                  <a:pt x="468059" y="894901"/>
                  <a:pt x="474726" y="900807"/>
                </a:cubicBezTo>
                <a:cubicBezTo>
                  <a:pt x="467963" y="892425"/>
                  <a:pt x="464439" y="882614"/>
                  <a:pt x="459677" y="872899"/>
                </a:cubicBezTo>
                <a:cubicBezTo>
                  <a:pt x="468059" y="872137"/>
                  <a:pt x="477679" y="874518"/>
                  <a:pt x="485966" y="873470"/>
                </a:cubicBezTo>
                <a:cubicBezTo>
                  <a:pt x="485299" y="869946"/>
                  <a:pt x="478917" y="869946"/>
                  <a:pt x="471488" y="868517"/>
                </a:cubicBezTo>
                <a:cubicBezTo>
                  <a:pt x="472059" y="868612"/>
                  <a:pt x="472535" y="868612"/>
                  <a:pt x="473107" y="868708"/>
                </a:cubicBezTo>
                <a:cubicBezTo>
                  <a:pt x="481108" y="869184"/>
                  <a:pt x="489204" y="868422"/>
                  <a:pt x="496443" y="865564"/>
                </a:cubicBezTo>
                <a:cubicBezTo>
                  <a:pt x="488823" y="867088"/>
                  <a:pt x="481013" y="866517"/>
                  <a:pt x="473678" y="864802"/>
                </a:cubicBezTo>
                <a:cubicBezTo>
                  <a:pt x="466725" y="863183"/>
                  <a:pt x="459581" y="859754"/>
                  <a:pt x="457105" y="854706"/>
                </a:cubicBezTo>
                <a:cubicBezTo>
                  <a:pt x="457200" y="854706"/>
                  <a:pt x="457391" y="854706"/>
                  <a:pt x="457581" y="854801"/>
                </a:cubicBezTo>
                <a:cubicBezTo>
                  <a:pt x="461296" y="847276"/>
                  <a:pt x="463677" y="858230"/>
                  <a:pt x="469582" y="858230"/>
                </a:cubicBezTo>
                <a:cubicBezTo>
                  <a:pt x="469297" y="855277"/>
                  <a:pt x="468916" y="852325"/>
                  <a:pt x="468344" y="849467"/>
                </a:cubicBezTo>
                <a:cubicBezTo>
                  <a:pt x="475298" y="856325"/>
                  <a:pt x="485489" y="854515"/>
                  <a:pt x="492347" y="851182"/>
                </a:cubicBezTo>
                <a:cubicBezTo>
                  <a:pt x="484537" y="853468"/>
                  <a:pt x="475202" y="852896"/>
                  <a:pt x="471106" y="846419"/>
                </a:cubicBezTo>
                <a:cubicBezTo>
                  <a:pt x="466916" y="840228"/>
                  <a:pt x="465963" y="832132"/>
                  <a:pt x="465011" y="824131"/>
                </a:cubicBezTo>
                <a:cubicBezTo>
                  <a:pt x="464725" y="821178"/>
                  <a:pt x="464439" y="818130"/>
                  <a:pt x="464153" y="815082"/>
                </a:cubicBezTo>
                <a:lnTo>
                  <a:pt x="463010" y="815272"/>
                </a:lnTo>
                <a:cubicBezTo>
                  <a:pt x="462820" y="806414"/>
                  <a:pt x="464439" y="796984"/>
                  <a:pt x="469202" y="786221"/>
                </a:cubicBezTo>
                <a:cubicBezTo>
                  <a:pt x="473488" y="787364"/>
                  <a:pt x="473774" y="790126"/>
                  <a:pt x="476631" y="791841"/>
                </a:cubicBezTo>
                <a:cubicBezTo>
                  <a:pt x="477869" y="794413"/>
                  <a:pt x="479393" y="796984"/>
                  <a:pt x="481203" y="799366"/>
                </a:cubicBezTo>
                <a:cubicBezTo>
                  <a:pt x="487490" y="808319"/>
                  <a:pt x="499491" y="810129"/>
                  <a:pt x="508349" y="806986"/>
                </a:cubicBezTo>
                <a:cubicBezTo>
                  <a:pt x="498824" y="808510"/>
                  <a:pt x="489014" y="804795"/>
                  <a:pt x="485204" y="796699"/>
                </a:cubicBezTo>
                <a:cubicBezTo>
                  <a:pt x="481108" y="788888"/>
                  <a:pt x="480346" y="779554"/>
                  <a:pt x="479774" y="770314"/>
                </a:cubicBezTo>
                <a:cubicBezTo>
                  <a:pt x="479870" y="765266"/>
                  <a:pt x="479489" y="760123"/>
                  <a:pt x="478822" y="754884"/>
                </a:cubicBezTo>
                <a:cubicBezTo>
                  <a:pt x="480251" y="742882"/>
                  <a:pt x="474726" y="726214"/>
                  <a:pt x="472821" y="714117"/>
                </a:cubicBezTo>
                <a:cubicBezTo>
                  <a:pt x="472535" y="712307"/>
                  <a:pt x="476250" y="709450"/>
                  <a:pt x="475774" y="707735"/>
                </a:cubicBezTo>
                <a:cubicBezTo>
                  <a:pt x="472250" y="696591"/>
                  <a:pt x="459200" y="690590"/>
                  <a:pt x="466725" y="676493"/>
                </a:cubicBezTo>
                <a:cubicBezTo>
                  <a:pt x="467582" y="676588"/>
                  <a:pt x="468059" y="676874"/>
                  <a:pt x="468344" y="677255"/>
                </a:cubicBezTo>
                <a:cubicBezTo>
                  <a:pt x="468535" y="678112"/>
                  <a:pt x="468725" y="679065"/>
                  <a:pt x="468916" y="679922"/>
                </a:cubicBezTo>
                <a:cubicBezTo>
                  <a:pt x="468916" y="680398"/>
                  <a:pt x="469011" y="680779"/>
                  <a:pt x="469202" y="681160"/>
                </a:cubicBezTo>
                <a:cubicBezTo>
                  <a:pt x="469773" y="683256"/>
                  <a:pt x="470440" y="685351"/>
                  <a:pt x="471202" y="687352"/>
                </a:cubicBezTo>
                <a:cubicBezTo>
                  <a:pt x="472916" y="692590"/>
                  <a:pt x="478060" y="697448"/>
                  <a:pt x="483680" y="696591"/>
                </a:cubicBezTo>
                <a:cubicBezTo>
                  <a:pt x="477965" y="696400"/>
                  <a:pt x="474631" y="691447"/>
                  <a:pt x="473774" y="686590"/>
                </a:cubicBezTo>
                <a:cubicBezTo>
                  <a:pt x="473297" y="684399"/>
                  <a:pt x="473012" y="682208"/>
                  <a:pt x="472821" y="679827"/>
                </a:cubicBezTo>
                <a:cubicBezTo>
                  <a:pt x="474536" y="677446"/>
                  <a:pt x="475774" y="673921"/>
                  <a:pt x="478441" y="674302"/>
                </a:cubicBezTo>
                <a:cubicBezTo>
                  <a:pt x="478631" y="676779"/>
                  <a:pt x="479298" y="679065"/>
                  <a:pt x="481203" y="681065"/>
                </a:cubicBezTo>
                <a:cubicBezTo>
                  <a:pt x="479393" y="678303"/>
                  <a:pt x="479393" y="675541"/>
                  <a:pt x="479870" y="672588"/>
                </a:cubicBezTo>
                <a:cubicBezTo>
                  <a:pt x="485966" y="654014"/>
                  <a:pt x="469964" y="637917"/>
                  <a:pt x="455676" y="623344"/>
                </a:cubicBezTo>
                <a:cubicBezTo>
                  <a:pt x="456343" y="623629"/>
                  <a:pt x="457200" y="623725"/>
                  <a:pt x="457962" y="623820"/>
                </a:cubicBezTo>
                <a:cubicBezTo>
                  <a:pt x="461486" y="624010"/>
                  <a:pt x="464534" y="622582"/>
                  <a:pt x="467201" y="620962"/>
                </a:cubicBezTo>
                <a:cubicBezTo>
                  <a:pt x="464249" y="622105"/>
                  <a:pt x="461105" y="622963"/>
                  <a:pt x="458248" y="622296"/>
                </a:cubicBezTo>
                <a:cubicBezTo>
                  <a:pt x="455581" y="621629"/>
                  <a:pt x="453676" y="619534"/>
                  <a:pt x="452342" y="617057"/>
                </a:cubicBezTo>
                <a:cubicBezTo>
                  <a:pt x="457010" y="591625"/>
                  <a:pt x="432054" y="577243"/>
                  <a:pt x="410147" y="561717"/>
                </a:cubicBezTo>
                <a:cubicBezTo>
                  <a:pt x="413290" y="557621"/>
                  <a:pt x="418529" y="557145"/>
                  <a:pt x="423958" y="558383"/>
                </a:cubicBezTo>
                <a:cubicBezTo>
                  <a:pt x="433864" y="563146"/>
                  <a:pt x="443770" y="572194"/>
                  <a:pt x="456057" y="571813"/>
                </a:cubicBezTo>
                <a:cubicBezTo>
                  <a:pt x="449390" y="570861"/>
                  <a:pt x="444341" y="567527"/>
                  <a:pt x="439484" y="563622"/>
                </a:cubicBezTo>
                <a:cubicBezTo>
                  <a:pt x="436245" y="559240"/>
                  <a:pt x="432626" y="556383"/>
                  <a:pt x="428720" y="554668"/>
                </a:cubicBezTo>
                <a:cubicBezTo>
                  <a:pt x="425863" y="552478"/>
                  <a:pt x="422815" y="550573"/>
                  <a:pt x="419195" y="549049"/>
                </a:cubicBezTo>
                <a:cubicBezTo>
                  <a:pt x="404146" y="544191"/>
                  <a:pt x="389192" y="543334"/>
                  <a:pt x="373475" y="546191"/>
                </a:cubicBezTo>
                <a:cubicBezTo>
                  <a:pt x="373285" y="546191"/>
                  <a:pt x="373094" y="546286"/>
                  <a:pt x="372904" y="546286"/>
                </a:cubicBezTo>
                <a:cubicBezTo>
                  <a:pt x="373475" y="544858"/>
                  <a:pt x="373666" y="543524"/>
                  <a:pt x="372332" y="542762"/>
                </a:cubicBezTo>
                <a:cubicBezTo>
                  <a:pt x="377666" y="540857"/>
                  <a:pt x="382905" y="539047"/>
                  <a:pt x="389001" y="539143"/>
                </a:cubicBezTo>
                <a:cubicBezTo>
                  <a:pt x="389954" y="539238"/>
                  <a:pt x="391001" y="539333"/>
                  <a:pt x="391859" y="539333"/>
                </a:cubicBezTo>
                <a:cubicBezTo>
                  <a:pt x="394811" y="539809"/>
                  <a:pt x="398050" y="540667"/>
                  <a:pt x="401479" y="542381"/>
                </a:cubicBezTo>
                <a:cubicBezTo>
                  <a:pt x="401288" y="541524"/>
                  <a:pt x="400812" y="540762"/>
                  <a:pt x="400241" y="540000"/>
                </a:cubicBezTo>
                <a:cubicBezTo>
                  <a:pt x="403193" y="540190"/>
                  <a:pt x="406146" y="540190"/>
                  <a:pt x="409004" y="540000"/>
                </a:cubicBezTo>
                <a:cubicBezTo>
                  <a:pt x="405384" y="539714"/>
                  <a:pt x="401765" y="538952"/>
                  <a:pt x="398145" y="538000"/>
                </a:cubicBezTo>
                <a:cubicBezTo>
                  <a:pt x="394049" y="534761"/>
                  <a:pt x="387953" y="532189"/>
                  <a:pt x="389001" y="526951"/>
                </a:cubicBezTo>
                <a:cubicBezTo>
                  <a:pt x="389001" y="526951"/>
                  <a:pt x="389001" y="526951"/>
                  <a:pt x="389001" y="526951"/>
                </a:cubicBezTo>
                <a:cubicBezTo>
                  <a:pt x="396335" y="526760"/>
                  <a:pt x="403670" y="525712"/>
                  <a:pt x="409861" y="521140"/>
                </a:cubicBezTo>
                <a:cubicBezTo>
                  <a:pt x="393668" y="529332"/>
                  <a:pt x="378524" y="517045"/>
                  <a:pt x="359093" y="522093"/>
                </a:cubicBezTo>
                <a:cubicBezTo>
                  <a:pt x="358712" y="522188"/>
                  <a:pt x="358426" y="522283"/>
                  <a:pt x="358045" y="522379"/>
                </a:cubicBezTo>
                <a:cubicBezTo>
                  <a:pt x="361379" y="515235"/>
                  <a:pt x="361188" y="521426"/>
                  <a:pt x="365474" y="510472"/>
                </a:cubicBezTo>
                <a:cubicBezTo>
                  <a:pt x="363855" y="509710"/>
                  <a:pt x="362236" y="509044"/>
                  <a:pt x="360617" y="508282"/>
                </a:cubicBezTo>
                <a:cubicBezTo>
                  <a:pt x="360617" y="508186"/>
                  <a:pt x="360712" y="508091"/>
                  <a:pt x="360712" y="508091"/>
                </a:cubicBezTo>
                <a:cubicBezTo>
                  <a:pt x="368903" y="507329"/>
                  <a:pt x="377857" y="507139"/>
                  <a:pt x="384905" y="502090"/>
                </a:cubicBezTo>
                <a:cubicBezTo>
                  <a:pt x="377476" y="505615"/>
                  <a:pt x="370046" y="504662"/>
                  <a:pt x="362141" y="503995"/>
                </a:cubicBezTo>
                <a:cubicBezTo>
                  <a:pt x="363760" y="499328"/>
                  <a:pt x="365189" y="494661"/>
                  <a:pt x="368046" y="490660"/>
                </a:cubicBezTo>
                <a:cubicBezTo>
                  <a:pt x="364331" y="494375"/>
                  <a:pt x="361855" y="499233"/>
                  <a:pt x="359378" y="503805"/>
                </a:cubicBezTo>
                <a:cubicBezTo>
                  <a:pt x="355568" y="503519"/>
                  <a:pt x="351568" y="503519"/>
                  <a:pt x="347472" y="504186"/>
                </a:cubicBezTo>
                <a:cubicBezTo>
                  <a:pt x="344138" y="504853"/>
                  <a:pt x="340709" y="506091"/>
                  <a:pt x="337661" y="507805"/>
                </a:cubicBezTo>
                <a:cubicBezTo>
                  <a:pt x="336614" y="508377"/>
                  <a:pt x="335375" y="508948"/>
                  <a:pt x="334137" y="509615"/>
                </a:cubicBezTo>
                <a:cubicBezTo>
                  <a:pt x="340995" y="492565"/>
                  <a:pt x="347567" y="475516"/>
                  <a:pt x="354044" y="458371"/>
                </a:cubicBezTo>
                <a:cubicBezTo>
                  <a:pt x="365665" y="427510"/>
                  <a:pt x="373761" y="394553"/>
                  <a:pt x="388430" y="365502"/>
                </a:cubicBezTo>
                <a:cubicBezTo>
                  <a:pt x="395859" y="350833"/>
                  <a:pt x="405860" y="341023"/>
                  <a:pt x="414623" y="323878"/>
                </a:cubicBezTo>
                <a:cubicBezTo>
                  <a:pt x="427482" y="298636"/>
                  <a:pt x="433102" y="276348"/>
                  <a:pt x="447961" y="254631"/>
                </a:cubicBezTo>
                <a:cubicBezTo>
                  <a:pt x="463391" y="232057"/>
                  <a:pt x="489490" y="209482"/>
                  <a:pt x="505682" y="184622"/>
                </a:cubicBezTo>
                <a:cubicBezTo>
                  <a:pt x="511683" y="175478"/>
                  <a:pt x="517493" y="163286"/>
                  <a:pt x="523399" y="152618"/>
                </a:cubicBezTo>
                <a:cubicBezTo>
                  <a:pt x="529781" y="141093"/>
                  <a:pt x="540639" y="126043"/>
                  <a:pt x="541973" y="118709"/>
                </a:cubicBezTo>
                <a:cubicBezTo>
                  <a:pt x="543306" y="110899"/>
                  <a:pt x="529685" y="83562"/>
                  <a:pt x="524637" y="76418"/>
                </a:cubicBezTo>
                <a:cubicBezTo>
                  <a:pt x="521494" y="72037"/>
                  <a:pt x="514731" y="69465"/>
                  <a:pt x="512064" y="64607"/>
                </a:cubicBezTo>
                <a:cubicBezTo>
                  <a:pt x="509111" y="59083"/>
                  <a:pt x="511112" y="52415"/>
                  <a:pt x="508159" y="47653"/>
                </a:cubicBezTo>
                <a:cubicBezTo>
                  <a:pt x="505968" y="44128"/>
                  <a:pt x="498920" y="39080"/>
                  <a:pt x="494443" y="33175"/>
                </a:cubicBezTo>
                <a:cubicBezTo>
                  <a:pt x="484918" y="20602"/>
                  <a:pt x="482537" y="11648"/>
                  <a:pt x="465106" y="14410"/>
                </a:cubicBezTo>
                <a:cubicBezTo>
                  <a:pt x="458153" y="-4354"/>
                  <a:pt x="430816" y="-7021"/>
                  <a:pt x="425672" y="19840"/>
                </a:cubicBezTo>
                <a:cubicBezTo>
                  <a:pt x="416624" y="-5021"/>
                  <a:pt x="395383" y="11172"/>
                  <a:pt x="383286" y="21840"/>
                </a:cubicBezTo>
                <a:cubicBezTo>
                  <a:pt x="365093" y="37651"/>
                  <a:pt x="342138" y="84895"/>
                  <a:pt x="333185" y="110327"/>
                </a:cubicBezTo>
                <a:cubicBezTo>
                  <a:pt x="314420" y="163381"/>
                  <a:pt x="347472" y="188908"/>
                  <a:pt x="332042" y="239010"/>
                </a:cubicBezTo>
                <a:cubicBezTo>
                  <a:pt x="309658" y="311590"/>
                  <a:pt x="261366" y="381504"/>
                  <a:pt x="215932" y="448846"/>
                </a:cubicBezTo>
                <a:cubicBezTo>
                  <a:pt x="209360" y="458561"/>
                  <a:pt x="202597" y="468181"/>
                  <a:pt x="195834" y="477802"/>
                </a:cubicBezTo>
                <a:cubicBezTo>
                  <a:pt x="192310" y="465419"/>
                  <a:pt x="188500" y="453418"/>
                  <a:pt x="183071" y="442464"/>
                </a:cubicBezTo>
                <a:cubicBezTo>
                  <a:pt x="178499" y="433225"/>
                  <a:pt x="172498" y="422938"/>
                  <a:pt x="162211" y="417985"/>
                </a:cubicBezTo>
                <a:cubicBezTo>
                  <a:pt x="149828" y="436939"/>
                  <a:pt x="163163" y="458942"/>
                  <a:pt x="168307" y="478945"/>
                </a:cubicBezTo>
                <a:cubicBezTo>
                  <a:pt x="170688" y="488279"/>
                  <a:pt x="173450" y="497423"/>
                  <a:pt x="175736" y="506472"/>
                </a:cubicBezTo>
                <a:cubicBezTo>
                  <a:pt x="170212" y="514568"/>
                  <a:pt x="164783" y="522760"/>
                  <a:pt x="159449" y="531237"/>
                </a:cubicBezTo>
                <a:cubicBezTo>
                  <a:pt x="147066" y="524474"/>
                  <a:pt x="135446" y="518092"/>
                  <a:pt x="127826" y="522664"/>
                </a:cubicBezTo>
                <a:cubicBezTo>
                  <a:pt x="122301" y="525903"/>
                  <a:pt x="119253" y="534666"/>
                  <a:pt x="123254" y="545048"/>
                </a:cubicBezTo>
                <a:cubicBezTo>
                  <a:pt x="110204" y="548477"/>
                  <a:pt x="109442" y="562003"/>
                  <a:pt x="115062" y="571432"/>
                </a:cubicBezTo>
                <a:cubicBezTo>
                  <a:pt x="108204" y="562288"/>
                  <a:pt x="99441" y="567051"/>
                  <a:pt x="95917" y="572099"/>
                </a:cubicBezTo>
                <a:cubicBezTo>
                  <a:pt x="88011" y="583815"/>
                  <a:pt x="104680" y="600960"/>
                  <a:pt x="111824" y="615057"/>
                </a:cubicBezTo>
                <a:cubicBezTo>
                  <a:pt x="109157" y="619248"/>
                  <a:pt x="106490" y="623153"/>
                  <a:pt x="103823" y="626773"/>
                </a:cubicBezTo>
                <a:cubicBezTo>
                  <a:pt x="97060" y="632773"/>
                  <a:pt x="90107" y="638393"/>
                  <a:pt x="82677" y="643060"/>
                </a:cubicBezTo>
                <a:cubicBezTo>
                  <a:pt x="75819" y="647251"/>
                  <a:pt x="68485" y="650680"/>
                  <a:pt x="60865" y="651252"/>
                </a:cubicBezTo>
                <a:cubicBezTo>
                  <a:pt x="57245" y="651633"/>
                  <a:pt x="53435" y="650966"/>
                  <a:pt x="50006" y="649347"/>
                </a:cubicBezTo>
                <a:cubicBezTo>
                  <a:pt x="49625" y="646299"/>
                  <a:pt x="49530" y="643156"/>
                  <a:pt x="49816" y="640012"/>
                </a:cubicBezTo>
                <a:cubicBezTo>
                  <a:pt x="49054" y="642775"/>
                  <a:pt x="48578" y="645727"/>
                  <a:pt x="48387" y="648585"/>
                </a:cubicBezTo>
                <a:cubicBezTo>
                  <a:pt x="45149" y="646870"/>
                  <a:pt x="42196" y="644394"/>
                  <a:pt x="39624" y="641251"/>
                </a:cubicBezTo>
                <a:cubicBezTo>
                  <a:pt x="41243" y="645918"/>
                  <a:pt x="44291" y="650490"/>
                  <a:pt x="48387" y="654109"/>
                </a:cubicBezTo>
                <a:cubicBezTo>
                  <a:pt x="48482" y="655824"/>
                  <a:pt x="48768" y="657538"/>
                  <a:pt x="49054" y="659253"/>
                </a:cubicBezTo>
                <a:cubicBezTo>
                  <a:pt x="48006" y="659634"/>
                  <a:pt x="46958" y="659920"/>
                  <a:pt x="45911" y="660301"/>
                </a:cubicBezTo>
                <a:cubicBezTo>
                  <a:pt x="40100" y="658300"/>
                  <a:pt x="34385" y="655348"/>
                  <a:pt x="29147" y="651823"/>
                </a:cubicBezTo>
                <a:cubicBezTo>
                  <a:pt x="32957" y="655443"/>
                  <a:pt x="37243" y="658872"/>
                  <a:pt x="41815" y="661634"/>
                </a:cubicBezTo>
                <a:cubicBezTo>
                  <a:pt x="34385" y="664111"/>
                  <a:pt x="27051" y="666587"/>
                  <a:pt x="20765" y="669445"/>
                </a:cubicBezTo>
                <a:cubicBezTo>
                  <a:pt x="13811" y="672588"/>
                  <a:pt x="6858" y="675826"/>
                  <a:pt x="0" y="679065"/>
                </a:cubicBezTo>
                <a:lnTo>
                  <a:pt x="0" y="2141819"/>
                </a:lnTo>
                <a:lnTo>
                  <a:pt x="381" y="2141819"/>
                </a:lnTo>
                <a:lnTo>
                  <a:pt x="381" y="2921917"/>
                </a:lnTo>
                <a:lnTo>
                  <a:pt x="481489" y="2921917"/>
                </a:lnTo>
                <a:lnTo>
                  <a:pt x="481489" y="2921250"/>
                </a:lnTo>
                <a:lnTo>
                  <a:pt x="4990910" y="2921250"/>
                </a:lnTo>
                <a:cubicBezTo>
                  <a:pt x="4994529" y="2918869"/>
                  <a:pt x="4998149" y="2916488"/>
                  <a:pt x="5001768" y="2913916"/>
                </a:cubicBezTo>
                <a:cubicBezTo>
                  <a:pt x="5011007" y="2907343"/>
                  <a:pt x="5019104" y="2898676"/>
                  <a:pt x="5029677" y="2891341"/>
                </a:cubicBezTo>
                <a:cubicBezTo>
                  <a:pt x="5036630" y="2886484"/>
                  <a:pt x="5048536" y="2884293"/>
                  <a:pt x="5054823" y="2880102"/>
                </a:cubicBezTo>
                <a:cubicBezTo>
                  <a:pt x="5078635" y="2864291"/>
                  <a:pt x="5101114" y="2839049"/>
                  <a:pt x="5124164" y="2815904"/>
                </a:cubicBezTo>
                <a:cubicBezTo>
                  <a:pt x="5181600" y="2758468"/>
                  <a:pt x="5240274" y="2699984"/>
                  <a:pt x="5295043" y="2644358"/>
                </a:cubicBezTo>
                <a:cubicBezTo>
                  <a:pt x="5307140" y="2632071"/>
                  <a:pt x="5317999" y="2616545"/>
                  <a:pt x="5329523" y="2607211"/>
                </a:cubicBezTo>
                <a:cubicBezTo>
                  <a:pt x="5339811" y="2598829"/>
                  <a:pt x="5359813" y="2591685"/>
                  <a:pt x="5367623" y="2584160"/>
                </a:cubicBezTo>
                <a:cubicBezTo>
                  <a:pt x="5375339" y="2576731"/>
                  <a:pt x="5375529" y="2569968"/>
                  <a:pt x="5381244" y="2565206"/>
                </a:cubicBezTo>
                <a:cubicBezTo>
                  <a:pt x="5399627" y="2549870"/>
                  <a:pt x="5431822" y="2543965"/>
                  <a:pt x="5457825" y="2529487"/>
                </a:cubicBezTo>
                <a:cubicBezTo>
                  <a:pt x="5475923" y="2519390"/>
                  <a:pt x="5493067" y="2508151"/>
                  <a:pt x="5509451" y="2500340"/>
                </a:cubicBezTo>
                <a:cubicBezTo>
                  <a:pt x="5508975" y="2501864"/>
                  <a:pt x="5508593" y="2503388"/>
                  <a:pt x="5508212" y="2504722"/>
                </a:cubicBezTo>
                <a:cubicBezTo>
                  <a:pt x="5504974" y="2517676"/>
                  <a:pt x="5507641" y="2534344"/>
                  <a:pt x="5504593" y="2542917"/>
                </a:cubicBezTo>
                <a:cubicBezTo>
                  <a:pt x="5499926" y="2556062"/>
                  <a:pt x="5486877" y="2565587"/>
                  <a:pt x="5481923" y="2576255"/>
                </a:cubicBezTo>
                <a:cubicBezTo>
                  <a:pt x="5478685" y="2583303"/>
                  <a:pt x="5478209" y="2592828"/>
                  <a:pt x="5475733" y="2598924"/>
                </a:cubicBezTo>
                <a:cubicBezTo>
                  <a:pt x="5469160" y="2614926"/>
                  <a:pt x="5455825" y="2631785"/>
                  <a:pt x="5445157" y="2648073"/>
                </a:cubicBezTo>
                <a:cubicBezTo>
                  <a:pt x="5416391" y="2692174"/>
                  <a:pt x="5375910" y="2735417"/>
                  <a:pt x="5342001" y="2770565"/>
                </a:cubicBezTo>
                <a:cubicBezTo>
                  <a:pt x="5320761" y="2792472"/>
                  <a:pt x="5294471" y="2815808"/>
                  <a:pt x="5268182" y="2841335"/>
                </a:cubicBezTo>
                <a:cubicBezTo>
                  <a:pt x="5256658" y="2852575"/>
                  <a:pt x="5245417" y="2867529"/>
                  <a:pt x="5233035" y="2880483"/>
                </a:cubicBezTo>
                <a:cubicBezTo>
                  <a:pt x="5219891" y="2894294"/>
                  <a:pt x="5204841" y="2905724"/>
                  <a:pt x="5197888" y="2919631"/>
                </a:cubicBezTo>
                <a:cubicBezTo>
                  <a:pt x="5197602" y="2920107"/>
                  <a:pt x="5197507" y="2920679"/>
                  <a:pt x="5197221" y="2921155"/>
                </a:cubicBezTo>
                <a:lnTo>
                  <a:pt x="5621084" y="2921155"/>
                </a:lnTo>
                <a:cubicBezTo>
                  <a:pt x="5620512" y="2920012"/>
                  <a:pt x="5619941" y="2918964"/>
                  <a:pt x="5619369" y="2917821"/>
                </a:cubicBezTo>
                <a:cubicBezTo>
                  <a:pt x="5618893" y="2916868"/>
                  <a:pt x="5618512" y="2915821"/>
                  <a:pt x="5618036" y="2914868"/>
                </a:cubicBezTo>
                <a:cubicBezTo>
                  <a:pt x="5617941" y="2914868"/>
                  <a:pt x="5617941" y="2914773"/>
                  <a:pt x="5617845" y="2914773"/>
                </a:cubicBezTo>
                <a:cubicBezTo>
                  <a:pt x="5617559" y="2914201"/>
                  <a:pt x="5617274" y="2913535"/>
                  <a:pt x="5616988" y="2912963"/>
                </a:cubicBezTo>
                <a:cubicBezTo>
                  <a:pt x="5616321" y="2910963"/>
                  <a:pt x="5615655" y="2908867"/>
                  <a:pt x="5614797" y="2906867"/>
                </a:cubicBezTo>
                <a:cubicBezTo>
                  <a:pt x="5612225" y="2900866"/>
                  <a:pt x="5608320" y="2895056"/>
                  <a:pt x="5604605" y="2890675"/>
                </a:cubicBezTo>
                <a:cubicBezTo>
                  <a:pt x="5603462" y="2889246"/>
                  <a:pt x="5602320" y="2887913"/>
                  <a:pt x="5601177" y="2886579"/>
                </a:cubicBezTo>
                <a:cubicBezTo>
                  <a:pt x="5599558" y="2882959"/>
                  <a:pt x="5597652" y="2879435"/>
                  <a:pt x="5595366" y="2875816"/>
                </a:cubicBezTo>
                <a:cubicBezTo>
                  <a:pt x="5591556" y="2870006"/>
                  <a:pt x="5586508" y="2863719"/>
                  <a:pt x="5578507" y="2860099"/>
                </a:cubicBezTo>
                <a:cubicBezTo>
                  <a:pt x="5573840" y="2858004"/>
                  <a:pt x="5568315" y="2857432"/>
                  <a:pt x="5563267" y="2858385"/>
                </a:cubicBezTo>
                <a:cubicBezTo>
                  <a:pt x="5556124" y="2856480"/>
                  <a:pt x="5548598" y="2856671"/>
                  <a:pt x="5541455" y="2858385"/>
                </a:cubicBezTo>
                <a:lnTo>
                  <a:pt x="5541455" y="2858385"/>
                </a:lnTo>
                <a:cubicBezTo>
                  <a:pt x="5541455" y="2858194"/>
                  <a:pt x="5541550" y="2857909"/>
                  <a:pt x="5541550" y="2857718"/>
                </a:cubicBezTo>
                <a:cubicBezTo>
                  <a:pt x="5536978" y="2856575"/>
                  <a:pt x="5532406" y="2855432"/>
                  <a:pt x="5527834" y="2854289"/>
                </a:cubicBezTo>
                <a:cubicBezTo>
                  <a:pt x="5526596" y="2856956"/>
                  <a:pt x="5523452" y="2855718"/>
                  <a:pt x="5520976" y="2855813"/>
                </a:cubicBezTo>
                <a:cubicBezTo>
                  <a:pt x="5516785" y="2855432"/>
                  <a:pt x="5512499" y="2854766"/>
                  <a:pt x="5508022" y="2853908"/>
                </a:cubicBezTo>
                <a:cubicBezTo>
                  <a:pt x="5505069" y="2852860"/>
                  <a:pt x="5502307" y="2851908"/>
                  <a:pt x="5499545" y="2850765"/>
                </a:cubicBezTo>
                <a:lnTo>
                  <a:pt x="5499450" y="2852003"/>
                </a:lnTo>
                <a:cubicBezTo>
                  <a:pt x="5498783" y="2851813"/>
                  <a:pt x="5498116" y="2851622"/>
                  <a:pt x="5497449" y="2851527"/>
                </a:cubicBezTo>
                <a:cubicBezTo>
                  <a:pt x="5486686" y="2848860"/>
                  <a:pt x="5474399" y="2845526"/>
                  <a:pt x="5461635" y="2844383"/>
                </a:cubicBezTo>
                <a:cubicBezTo>
                  <a:pt x="5482781" y="2807712"/>
                  <a:pt x="5503450" y="2771803"/>
                  <a:pt x="5525357" y="2735893"/>
                </a:cubicBezTo>
                <a:cubicBezTo>
                  <a:pt x="5537264" y="2716367"/>
                  <a:pt x="5550789" y="2701318"/>
                  <a:pt x="5563362" y="2683220"/>
                </a:cubicBezTo>
                <a:cubicBezTo>
                  <a:pt x="5572887" y="2669504"/>
                  <a:pt x="5574983" y="2656931"/>
                  <a:pt x="5582984" y="2646740"/>
                </a:cubicBezTo>
                <a:cubicBezTo>
                  <a:pt x="5593747" y="2632928"/>
                  <a:pt x="5617845" y="2624451"/>
                  <a:pt x="5635752" y="2616164"/>
                </a:cubicBezTo>
                <a:cubicBezTo>
                  <a:pt x="5654516" y="2607497"/>
                  <a:pt x="5673948" y="2601496"/>
                  <a:pt x="5690902" y="2590637"/>
                </a:cubicBezTo>
                <a:cubicBezTo>
                  <a:pt x="5698712" y="2585684"/>
                  <a:pt x="5706714" y="2574635"/>
                  <a:pt x="5715667" y="2568444"/>
                </a:cubicBezTo>
                <a:cubicBezTo>
                  <a:pt x="5719477" y="2565872"/>
                  <a:pt x="5724430" y="2564063"/>
                  <a:pt x="5729859" y="2562253"/>
                </a:cubicBezTo>
                <a:cubicBezTo>
                  <a:pt x="5732241" y="2647597"/>
                  <a:pt x="5732145" y="2734179"/>
                  <a:pt x="5736432" y="2821523"/>
                </a:cubicBezTo>
                <a:cubicBezTo>
                  <a:pt x="5738146" y="2855623"/>
                  <a:pt x="5747671" y="2885531"/>
                  <a:pt x="5754720" y="2920012"/>
                </a:cubicBezTo>
                <a:cubicBezTo>
                  <a:pt x="5754815" y="2920393"/>
                  <a:pt x="5754910" y="2920869"/>
                  <a:pt x="5755005" y="2921250"/>
                </a:cubicBezTo>
                <a:lnTo>
                  <a:pt x="6077427" y="2921250"/>
                </a:lnTo>
                <a:cubicBezTo>
                  <a:pt x="6097429" y="2885531"/>
                  <a:pt x="6117526" y="2848955"/>
                  <a:pt x="6138863" y="2813427"/>
                </a:cubicBezTo>
                <a:cubicBezTo>
                  <a:pt x="6159627" y="2778661"/>
                  <a:pt x="6180296" y="2741608"/>
                  <a:pt x="6203251" y="2713986"/>
                </a:cubicBezTo>
                <a:cubicBezTo>
                  <a:pt x="6216396" y="2698079"/>
                  <a:pt x="6245162" y="2686268"/>
                  <a:pt x="6263640" y="2670647"/>
                </a:cubicBezTo>
                <a:cubicBezTo>
                  <a:pt x="6282214" y="2654931"/>
                  <a:pt x="6298692" y="2636167"/>
                  <a:pt x="6315932" y="2621498"/>
                </a:cubicBezTo>
                <a:cubicBezTo>
                  <a:pt x="6334411" y="2605782"/>
                  <a:pt x="6352033" y="2589590"/>
                  <a:pt x="6370987" y="2575683"/>
                </a:cubicBezTo>
                <a:cubicBezTo>
                  <a:pt x="6389275" y="2562443"/>
                  <a:pt x="6415278" y="2551585"/>
                  <a:pt x="6420707" y="2527487"/>
                </a:cubicBezTo>
                <a:cubicBezTo>
                  <a:pt x="6402610" y="2514056"/>
                  <a:pt x="6384036" y="2532630"/>
                  <a:pt x="6369273" y="2542060"/>
                </a:cubicBezTo>
                <a:close/>
                <a:moveTo>
                  <a:pt x="3614833" y="1353054"/>
                </a:moveTo>
                <a:cubicBezTo>
                  <a:pt x="3610356" y="1365151"/>
                  <a:pt x="3615214" y="1373723"/>
                  <a:pt x="3605594" y="1387630"/>
                </a:cubicBezTo>
                <a:cubicBezTo>
                  <a:pt x="3593497" y="1374485"/>
                  <a:pt x="3596830" y="1356007"/>
                  <a:pt x="3614833" y="1353054"/>
                </a:cubicBezTo>
                <a:close/>
                <a:moveTo>
                  <a:pt x="2392966" y="1466020"/>
                </a:moveTo>
                <a:cubicBezTo>
                  <a:pt x="2393728" y="1456114"/>
                  <a:pt x="2386965" y="1441446"/>
                  <a:pt x="2390108" y="1435445"/>
                </a:cubicBezTo>
                <a:cubicBezTo>
                  <a:pt x="2392204" y="1444208"/>
                  <a:pt x="2397347" y="1459543"/>
                  <a:pt x="2392966" y="1466020"/>
                </a:cubicBezTo>
                <a:close/>
                <a:moveTo>
                  <a:pt x="2206466" y="1725767"/>
                </a:moveTo>
                <a:lnTo>
                  <a:pt x="2207705" y="1728625"/>
                </a:lnTo>
                <a:cubicBezTo>
                  <a:pt x="2206943" y="1727958"/>
                  <a:pt x="2206276" y="1727196"/>
                  <a:pt x="2205609" y="1726434"/>
                </a:cubicBezTo>
                <a:cubicBezTo>
                  <a:pt x="2205990" y="1726148"/>
                  <a:pt x="2206181" y="1725958"/>
                  <a:pt x="2206466" y="1725767"/>
                </a:cubicBezTo>
                <a:close/>
                <a:moveTo>
                  <a:pt x="2148745" y="1002820"/>
                </a:moveTo>
                <a:cubicBezTo>
                  <a:pt x="2157317" y="1015869"/>
                  <a:pt x="2147792" y="1028632"/>
                  <a:pt x="2132457" y="1028728"/>
                </a:cubicBezTo>
                <a:cubicBezTo>
                  <a:pt x="2135600" y="1014535"/>
                  <a:pt x="2143792" y="1012630"/>
                  <a:pt x="2148745" y="1002820"/>
                </a:cubicBezTo>
                <a:close/>
                <a:moveTo>
                  <a:pt x="413195" y="51177"/>
                </a:moveTo>
                <a:cubicBezTo>
                  <a:pt x="423481" y="66798"/>
                  <a:pt x="411956" y="82228"/>
                  <a:pt x="393573" y="82324"/>
                </a:cubicBezTo>
                <a:cubicBezTo>
                  <a:pt x="397383" y="65274"/>
                  <a:pt x="407289" y="62988"/>
                  <a:pt x="413195" y="51177"/>
                </a:cubicBezTo>
                <a:close/>
                <a:moveTo>
                  <a:pt x="260699" y="1475164"/>
                </a:moveTo>
                <a:cubicBezTo>
                  <a:pt x="280226" y="1446113"/>
                  <a:pt x="314230" y="1418491"/>
                  <a:pt x="342710" y="1394107"/>
                </a:cubicBezTo>
                <a:cubicBezTo>
                  <a:pt x="358712" y="1380486"/>
                  <a:pt x="375095" y="1367341"/>
                  <a:pt x="391287" y="1354387"/>
                </a:cubicBezTo>
                <a:cubicBezTo>
                  <a:pt x="395383" y="1378676"/>
                  <a:pt x="397955" y="1403727"/>
                  <a:pt x="403003" y="1428873"/>
                </a:cubicBezTo>
                <a:cubicBezTo>
                  <a:pt x="395573" y="1432969"/>
                  <a:pt x="388239" y="1438207"/>
                  <a:pt x="385858" y="1441160"/>
                </a:cubicBezTo>
                <a:cubicBezTo>
                  <a:pt x="385191" y="1441922"/>
                  <a:pt x="368237" y="1473450"/>
                  <a:pt x="367665" y="1475926"/>
                </a:cubicBezTo>
                <a:cubicBezTo>
                  <a:pt x="366522" y="1481165"/>
                  <a:pt x="373856" y="1514407"/>
                  <a:pt x="376428" y="1522694"/>
                </a:cubicBezTo>
                <a:cubicBezTo>
                  <a:pt x="380619" y="1535648"/>
                  <a:pt x="386048" y="1549174"/>
                  <a:pt x="391859" y="1562699"/>
                </a:cubicBezTo>
                <a:lnTo>
                  <a:pt x="248984" y="1497834"/>
                </a:lnTo>
                <a:cubicBezTo>
                  <a:pt x="252412" y="1490119"/>
                  <a:pt x="256032" y="1482118"/>
                  <a:pt x="260699" y="1475164"/>
                </a:cubicBezTo>
                <a:close/>
                <a:moveTo>
                  <a:pt x="81820" y="860516"/>
                </a:moveTo>
                <a:cubicBezTo>
                  <a:pt x="81820" y="860516"/>
                  <a:pt x="81820" y="860516"/>
                  <a:pt x="81820" y="860516"/>
                </a:cubicBezTo>
                <a:cubicBezTo>
                  <a:pt x="83630" y="859754"/>
                  <a:pt x="84487" y="858135"/>
                  <a:pt x="85344" y="856611"/>
                </a:cubicBezTo>
                <a:cubicBezTo>
                  <a:pt x="86011" y="855849"/>
                  <a:pt x="86678" y="855087"/>
                  <a:pt x="87440" y="854325"/>
                </a:cubicBezTo>
                <a:cubicBezTo>
                  <a:pt x="88106" y="853944"/>
                  <a:pt x="88964" y="853753"/>
                  <a:pt x="90107" y="854230"/>
                </a:cubicBezTo>
                <a:cubicBezTo>
                  <a:pt x="91821" y="856230"/>
                  <a:pt x="87535" y="860516"/>
                  <a:pt x="90392" y="862135"/>
                </a:cubicBezTo>
                <a:cubicBezTo>
                  <a:pt x="85630" y="861278"/>
                  <a:pt x="82772" y="865279"/>
                  <a:pt x="78486" y="865660"/>
                </a:cubicBezTo>
                <a:cubicBezTo>
                  <a:pt x="79534" y="863850"/>
                  <a:pt x="80582" y="862135"/>
                  <a:pt x="81820" y="860516"/>
                </a:cubicBezTo>
                <a:close/>
                <a:moveTo>
                  <a:pt x="54769" y="657253"/>
                </a:moveTo>
                <a:cubicBezTo>
                  <a:pt x="54197" y="657443"/>
                  <a:pt x="53626" y="657634"/>
                  <a:pt x="52959" y="657824"/>
                </a:cubicBezTo>
                <a:cubicBezTo>
                  <a:pt x="52769" y="657157"/>
                  <a:pt x="52483" y="656586"/>
                  <a:pt x="52292" y="655919"/>
                </a:cubicBezTo>
                <a:cubicBezTo>
                  <a:pt x="53054" y="656491"/>
                  <a:pt x="53912" y="656872"/>
                  <a:pt x="54769" y="657253"/>
                </a:cubicBezTo>
                <a:close/>
                <a:moveTo>
                  <a:pt x="649224" y="1143599"/>
                </a:moveTo>
                <a:cubicBezTo>
                  <a:pt x="631698" y="1137503"/>
                  <a:pt x="627031" y="1151886"/>
                  <a:pt x="622935" y="1176746"/>
                </a:cubicBezTo>
                <a:cubicBezTo>
                  <a:pt x="620173" y="1193701"/>
                  <a:pt x="616458" y="1202654"/>
                  <a:pt x="622078" y="1215799"/>
                </a:cubicBezTo>
                <a:cubicBezTo>
                  <a:pt x="626269" y="1225514"/>
                  <a:pt x="630460" y="1233420"/>
                  <a:pt x="641318" y="1239611"/>
                </a:cubicBezTo>
                <a:cubicBezTo>
                  <a:pt x="628650" y="1276664"/>
                  <a:pt x="629793" y="1308572"/>
                  <a:pt x="631317" y="1340290"/>
                </a:cubicBezTo>
                <a:cubicBezTo>
                  <a:pt x="625793" y="1337052"/>
                  <a:pt x="623030" y="1328098"/>
                  <a:pt x="619792" y="1320097"/>
                </a:cubicBezTo>
                <a:cubicBezTo>
                  <a:pt x="618363" y="1316668"/>
                  <a:pt x="618935" y="1313620"/>
                  <a:pt x="617982" y="1311715"/>
                </a:cubicBezTo>
                <a:cubicBezTo>
                  <a:pt x="614839" y="1306191"/>
                  <a:pt x="608743" y="1302762"/>
                  <a:pt x="604361" y="1296190"/>
                </a:cubicBezTo>
                <a:cubicBezTo>
                  <a:pt x="595884" y="1283521"/>
                  <a:pt x="591312" y="1265900"/>
                  <a:pt x="582073" y="1254185"/>
                </a:cubicBezTo>
                <a:cubicBezTo>
                  <a:pt x="572643" y="1242088"/>
                  <a:pt x="560546" y="1231229"/>
                  <a:pt x="547592" y="1220847"/>
                </a:cubicBezTo>
                <a:cubicBezTo>
                  <a:pt x="571595" y="1201702"/>
                  <a:pt x="595598" y="1182652"/>
                  <a:pt x="615696" y="1158268"/>
                </a:cubicBezTo>
                <a:cubicBezTo>
                  <a:pt x="619792" y="1153315"/>
                  <a:pt x="629793" y="1144171"/>
                  <a:pt x="630460" y="1142266"/>
                </a:cubicBezTo>
                <a:cubicBezTo>
                  <a:pt x="634365" y="1130645"/>
                  <a:pt x="620268" y="1121501"/>
                  <a:pt x="623221" y="1113881"/>
                </a:cubicBezTo>
                <a:cubicBezTo>
                  <a:pt x="623602" y="1112929"/>
                  <a:pt x="642366" y="1102451"/>
                  <a:pt x="659797" y="1093021"/>
                </a:cubicBezTo>
                <a:cubicBezTo>
                  <a:pt x="654463" y="1109595"/>
                  <a:pt x="651034" y="1127216"/>
                  <a:pt x="649224" y="1143599"/>
                </a:cubicBezTo>
                <a:close/>
                <a:moveTo>
                  <a:pt x="963073" y="1081210"/>
                </a:moveTo>
                <a:cubicBezTo>
                  <a:pt x="957453" y="1086068"/>
                  <a:pt x="949833" y="1081972"/>
                  <a:pt x="940784" y="1089211"/>
                </a:cubicBezTo>
                <a:cubicBezTo>
                  <a:pt x="934784" y="1093974"/>
                  <a:pt x="930783" y="1103023"/>
                  <a:pt x="927164" y="1111690"/>
                </a:cubicBezTo>
                <a:cubicBezTo>
                  <a:pt x="919734" y="1129216"/>
                  <a:pt x="916210" y="1141789"/>
                  <a:pt x="913352" y="1159696"/>
                </a:cubicBezTo>
                <a:cubicBezTo>
                  <a:pt x="912114" y="1167602"/>
                  <a:pt x="912686" y="1177508"/>
                  <a:pt x="910400" y="1183985"/>
                </a:cubicBezTo>
                <a:cubicBezTo>
                  <a:pt x="909352" y="1186843"/>
                  <a:pt x="908780" y="1184747"/>
                  <a:pt x="907256" y="1186652"/>
                </a:cubicBezTo>
                <a:cubicBezTo>
                  <a:pt x="903161" y="1191510"/>
                  <a:pt x="901160" y="1203607"/>
                  <a:pt x="898398" y="1210465"/>
                </a:cubicBezTo>
                <a:cubicBezTo>
                  <a:pt x="892969" y="1223895"/>
                  <a:pt x="893826" y="1240659"/>
                  <a:pt x="888873" y="1254851"/>
                </a:cubicBezTo>
                <a:cubicBezTo>
                  <a:pt x="887825" y="1257804"/>
                  <a:pt x="885349" y="1259423"/>
                  <a:pt x="884301" y="1262376"/>
                </a:cubicBezTo>
                <a:cubicBezTo>
                  <a:pt x="883158" y="1265710"/>
                  <a:pt x="884968" y="1272758"/>
                  <a:pt x="883158" y="1276092"/>
                </a:cubicBezTo>
                <a:cubicBezTo>
                  <a:pt x="880872" y="1280378"/>
                  <a:pt x="877157" y="1283140"/>
                  <a:pt x="875252" y="1288189"/>
                </a:cubicBezTo>
                <a:cubicBezTo>
                  <a:pt x="871538" y="1298285"/>
                  <a:pt x="869156" y="1313525"/>
                  <a:pt x="868299" y="1324955"/>
                </a:cubicBezTo>
                <a:cubicBezTo>
                  <a:pt x="868109" y="1326956"/>
                  <a:pt x="867537" y="1328479"/>
                  <a:pt x="867823" y="1330765"/>
                </a:cubicBezTo>
                <a:cubicBezTo>
                  <a:pt x="867918" y="1331146"/>
                  <a:pt x="867823" y="1331527"/>
                  <a:pt x="867823" y="1331813"/>
                </a:cubicBezTo>
                <a:cubicBezTo>
                  <a:pt x="855631" y="1331908"/>
                  <a:pt x="843153" y="1334861"/>
                  <a:pt x="830961" y="1343148"/>
                </a:cubicBezTo>
                <a:cubicBezTo>
                  <a:pt x="821341" y="1350768"/>
                  <a:pt x="814292" y="1359626"/>
                  <a:pt x="807339" y="1367532"/>
                </a:cubicBezTo>
                <a:cubicBezTo>
                  <a:pt x="804577" y="1360483"/>
                  <a:pt x="803243" y="1350196"/>
                  <a:pt x="806863" y="1342672"/>
                </a:cubicBezTo>
                <a:cubicBezTo>
                  <a:pt x="810482" y="1334861"/>
                  <a:pt x="823436" y="1328670"/>
                  <a:pt x="829628" y="1317335"/>
                </a:cubicBezTo>
                <a:cubicBezTo>
                  <a:pt x="833152" y="1310763"/>
                  <a:pt x="834676" y="1300952"/>
                  <a:pt x="839343" y="1291713"/>
                </a:cubicBezTo>
                <a:cubicBezTo>
                  <a:pt x="843915" y="1282855"/>
                  <a:pt x="852773" y="1274568"/>
                  <a:pt x="856774" y="1265805"/>
                </a:cubicBezTo>
                <a:cubicBezTo>
                  <a:pt x="859346" y="1260090"/>
                  <a:pt x="859346" y="1253137"/>
                  <a:pt x="861441" y="1247231"/>
                </a:cubicBezTo>
                <a:cubicBezTo>
                  <a:pt x="869633" y="1223609"/>
                  <a:pt x="882110" y="1212084"/>
                  <a:pt x="868775" y="1197892"/>
                </a:cubicBezTo>
                <a:cubicBezTo>
                  <a:pt x="899446" y="1136170"/>
                  <a:pt x="889349" y="1090640"/>
                  <a:pt x="854774" y="1050635"/>
                </a:cubicBezTo>
                <a:cubicBezTo>
                  <a:pt x="844106" y="1038253"/>
                  <a:pt x="828008" y="1025203"/>
                  <a:pt x="809625" y="1017012"/>
                </a:cubicBezTo>
                <a:cubicBezTo>
                  <a:pt x="814959" y="1013678"/>
                  <a:pt x="820103" y="1010249"/>
                  <a:pt x="825341" y="1006534"/>
                </a:cubicBezTo>
                <a:cubicBezTo>
                  <a:pt x="834581" y="999962"/>
                  <a:pt x="842677" y="991294"/>
                  <a:pt x="853154" y="983960"/>
                </a:cubicBezTo>
                <a:cubicBezTo>
                  <a:pt x="860108" y="979102"/>
                  <a:pt x="872014" y="976912"/>
                  <a:pt x="878396" y="972721"/>
                </a:cubicBezTo>
                <a:cubicBezTo>
                  <a:pt x="902208" y="956909"/>
                  <a:pt x="924687" y="931668"/>
                  <a:pt x="947738" y="908617"/>
                </a:cubicBezTo>
                <a:cubicBezTo>
                  <a:pt x="966883" y="889377"/>
                  <a:pt x="986219" y="870136"/>
                  <a:pt x="1005459" y="850801"/>
                </a:cubicBezTo>
                <a:cubicBezTo>
                  <a:pt x="1008317" y="855468"/>
                  <a:pt x="1012222" y="860611"/>
                  <a:pt x="1015175" y="866231"/>
                </a:cubicBezTo>
                <a:cubicBezTo>
                  <a:pt x="1016127" y="868041"/>
                  <a:pt x="1015365" y="872137"/>
                  <a:pt x="1016508" y="874232"/>
                </a:cubicBezTo>
                <a:cubicBezTo>
                  <a:pt x="1018318" y="877661"/>
                  <a:pt x="1022223" y="879661"/>
                  <a:pt x="1022794" y="881662"/>
                </a:cubicBezTo>
                <a:cubicBezTo>
                  <a:pt x="1023080" y="882614"/>
                  <a:pt x="1023557" y="902045"/>
                  <a:pt x="1022794" y="905284"/>
                </a:cubicBezTo>
                <a:cubicBezTo>
                  <a:pt x="1020699" y="914047"/>
                  <a:pt x="1011460" y="924048"/>
                  <a:pt x="1008698" y="933573"/>
                </a:cubicBezTo>
                <a:cubicBezTo>
                  <a:pt x="1003840" y="950051"/>
                  <a:pt x="1008793" y="969863"/>
                  <a:pt x="1002983" y="991104"/>
                </a:cubicBezTo>
                <a:cubicBezTo>
                  <a:pt x="997458" y="1011011"/>
                  <a:pt x="984218" y="1037586"/>
                  <a:pt x="973741" y="1059493"/>
                </a:cubicBezTo>
                <a:cubicBezTo>
                  <a:pt x="970502" y="1066256"/>
                  <a:pt x="966026" y="1078639"/>
                  <a:pt x="963073" y="1081210"/>
                </a:cubicBezTo>
                <a:close/>
                <a:moveTo>
                  <a:pt x="1232154" y="1522885"/>
                </a:moveTo>
                <a:cubicBezTo>
                  <a:pt x="1231011" y="1527266"/>
                  <a:pt x="1231011" y="1531648"/>
                  <a:pt x="1231678" y="1536124"/>
                </a:cubicBezTo>
                <a:cubicBezTo>
                  <a:pt x="1215771" y="1521932"/>
                  <a:pt x="1203674" y="1502311"/>
                  <a:pt x="1178814" y="1491071"/>
                </a:cubicBezTo>
                <a:cubicBezTo>
                  <a:pt x="1187672" y="1474402"/>
                  <a:pt x="1215295" y="1503644"/>
                  <a:pt x="1228154" y="1481451"/>
                </a:cubicBezTo>
                <a:cubicBezTo>
                  <a:pt x="1216057" y="1464877"/>
                  <a:pt x="1203198" y="1461925"/>
                  <a:pt x="1189863" y="1462020"/>
                </a:cubicBezTo>
                <a:cubicBezTo>
                  <a:pt x="1209675" y="1446113"/>
                  <a:pt x="1229868" y="1430206"/>
                  <a:pt x="1250347" y="1414204"/>
                </a:cubicBezTo>
                <a:cubicBezTo>
                  <a:pt x="1249013" y="1418110"/>
                  <a:pt x="1248061" y="1422206"/>
                  <a:pt x="1247394" y="1426492"/>
                </a:cubicBezTo>
                <a:cubicBezTo>
                  <a:pt x="1245489" y="1438112"/>
                  <a:pt x="1243584" y="1450781"/>
                  <a:pt x="1246156" y="1462496"/>
                </a:cubicBezTo>
                <a:cubicBezTo>
                  <a:pt x="1248537" y="1473355"/>
                  <a:pt x="1245394" y="1485451"/>
                  <a:pt x="1249394" y="1495739"/>
                </a:cubicBezTo>
                <a:cubicBezTo>
                  <a:pt x="1250633" y="1498786"/>
                  <a:pt x="1251395" y="1501453"/>
                  <a:pt x="1252633" y="1504216"/>
                </a:cubicBezTo>
                <a:cubicBezTo>
                  <a:pt x="1252823" y="1506025"/>
                  <a:pt x="1253014" y="1507645"/>
                  <a:pt x="1253204" y="1509264"/>
                </a:cubicBezTo>
                <a:cubicBezTo>
                  <a:pt x="1250537" y="1508121"/>
                  <a:pt x="1247299" y="1508216"/>
                  <a:pt x="1244537" y="1509073"/>
                </a:cubicBezTo>
                <a:cubicBezTo>
                  <a:pt x="1238060" y="1510597"/>
                  <a:pt x="1233583" y="1517170"/>
                  <a:pt x="1232154" y="1522885"/>
                </a:cubicBezTo>
                <a:close/>
                <a:moveTo>
                  <a:pt x="1254252" y="1529552"/>
                </a:moveTo>
                <a:cubicBezTo>
                  <a:pt x="1254157" y="1531076"/>
                  <a:pt x="1254062" y="1532600"/>
                  <a:pt x="1253871" y="1534124"/>
                </a:cubicBezTo>
                <a:cubicBezTo>
                  <a:pt x="1253585" y="1534696"/>
                  <a:pt x="1253395" y="1535362"/>
                  <a:pt x="1253204" y="1535934"/>
                </a:cubicBezTo>
                <a:cubicBezTo>
                  <a:pt x="1249585" y="1534886"/>
                  <a:pt x="1245775" y="1534600"/>
                  <a:pt x="1242536" y="1535839"/>
                </a:cubicBezTo>
                <a:cubicBezTo>
                  <a:pt x="1239488" y="1528885"/>
                  <a:pt x="1239679" y="1518122"/>
                  <a:pt x="1246632" y="1514789"/>
                </a:cubicBezTo>
                <a:cubicBezTo>
                  <a:pt x="1248918" y="1513455"/>
                  <a:pt x="1251490" y="1513550"/>
                  <a:pt x="1253776" y="1514884"/>
                </a:cubicBezTo>
                <a:cubicBezTo>
                  <a:pt x="1254062" y="1518313"/>
                  <a:pt x="1254347" y="1521742"/>
                  <a:pt x="1254824" y="1524885"/>
                </a:cubicBezTo>
                <a:cubicBezTo>
                  <a:pt x="1253490" y="1525171"/>
                  <a:pt x="1251871" y="1524980"/>
                  <a:pt x="1250442" y="1524599"/>
                </a:cubicBezTo>
                <a:cubicBezTo>
                  <a:pt x="1251680" y="1525171"/>
                  <a:pt x="1253204" y="1525837"/>
                  <a:pt x="1254824" y="1525837"/>
                </a:cubicBezTo>
                <a:cubicBezTo>
                  <a:pt x="1254538" y="1527361"/>
                  <a:pt x="1254347" y="1528695"/>
                  <a:pt x="1254252" y="1529552"/>
                </a:cubicBezTo>
                <a:close/>
                <a:moveTo>
                  <a:pt x="1362837" y="1285903"/>
                </a:moveTo>
                <a:cubicBezTo>
                  <a:pt x="1363790" y="1283521"/>
                  <a:pt x="1364837" y="1281235"/>
                  <a:pt x="1365790" y="1278759"/>
                </a:cubicBezTo>
                <a:cubicBezTo>
                  <a:pt x="1366552" y="1277044"/>
                  <a:pt x="1367314" y="1275235"/>
                  <a:pt x="1368076" y="1273425"/>
                </a:cubicBezTo>
                <a:cubicBezTo>
                  <a:pt x="1371886" y="1281521"/>
                  <a:pt x="1374934" y="1289808"/>
                  <a:pt x="1375791" y="1298476"/>
                </a:cubicBezTo>
                <a:cubicBezTo>
                  <a:pt x="1369409" y="1299047"/>
                  <a:pt x="1366647" y="1292285"/>
                  <a:pt x="1362837" y="1285903"/>
                </a:cubicBezTo>
                <a:close/>
                <a:moveTo>
                  <a:pt x="1487995" y="1688524"/>
                </a:moveTo>
                <a:cubicBezTo>
                  <a:pt x="1481995" y="1685667"/>
                  <a:pt x="1473518" y="1686905"/>
                  <a:pt x="1471232" y="1685191"/>
                </a:cubicBezTo>
                <a:cubicBezTo>
                  <a:pt x="1465612" y="1681095"/>
                  <a:pt x="1460183" y="1666712"/>
                  <a:pt x="1459802" y="1660426"/>
                </a:cubicBezTo>
                <a:cubicBezTo>
                  <a:pt x="1459802" y="1660235"/>
                  <a:pt x="1459802" y="1659949"/>
                  <a:pt x="1459802" y="1659759"/>
                </a:cubicBezTo>
                <a:cubicBezTo>
                  <a:pt x="1460373" y="1660426"/>
                  <a:pt x="1460945" y="1661092"/>
                  <a:pt x="1461516" y="1661759"/>
                </a:cubicBezTo>
                <a:cubicBezTo>
                  <a:pt x="1462278" y="1662426"/>
                  <a:pt x="1462564" y="1662807"/>
                  <a:pt x="1463326" y="1663474"/>
                </a:cubicBezTo>
                <a:cubicBezTo>
                  <a:pt x="1462754" y="1662616"/>
                  <a:pt x="1462469" y="1662140"/>
                  <a:pt x="1461992" y="1661283"/>
                </a:cubicBezTo>
                <a:cubicBezTo>
                  <a:pt x="1461230" y="1660045"/>
                  <a:pt x="1460564" y="1658806"/>
                  <a:pt x="1459897" y="1657473"/>
                </a:cubicBezTo>
                <a:cubicBezTo>
                  <a:pt x="1459897" y="1656806"/>
                  <a:pt x="1459897" y="1656044"/>
                  <a:pt x="1459897" y="1655377"/>
                </a:cubicBezTo>
                <a:lnTo>
                  <a:pt x="1460373" y="1656139"/>
                </a:lnTo>
                <a:cubicBezTo>
                  <a:pt x="1461326" y="1657664"/>
                  <a:pt x="1462469" y="1659187"/>
                  <a:pt x="1463707" y="1660711"/>
                </a:cubicBezTo>
                <a:cubicBezTo>
                  <a:pt x="1463040" y="1659759"/>
                  <a:pt x="1462469" y="1658902"/>
                  <a:pt x="1461992" y="1657949"/>
                </a:cubicBezTo>
                <a:lnTo>
                  <a:pt x="1461421" y="1656901"/>
                </a:lnTo>
                <a:cubicBezTo>
                  <a:pt x="1462373" y="1657759"/>
                  <a:pt x="1463231" y="1658616"/>
                  <a:pt x="1464183" y="1659473"/>
                </a:cubicBezTo>
                <a:cubicBezTo>
                  <a:pt x="1466088" y="1661188"/>
                  <a:pt x="1468184" y="1662712"/>
                  <a:pt x="1470470" y="1664045"/>
                </a:cubicBezTo>
                <a:cubicBezTo>
                  <a:pt x="1471327" y="1664617"/>
                  <a:pt x="1471898" y="1664712"/>
                  <a:pt x="1472851" y="1665188"/>
                </a:cubicBezTo>
                <a:cubicBezTo>
                  <a:pt x="1472089" y="1664426"/>
                  <a:pt x="1471613" y="1664140"/>
                  <a:pt x="1470946" y="1663378"/>
                </a:cubicBezTo>
                <a:cubicBezTo>
                  <a:pt x="1470279" y="1662712"/>
                  <a:pt x="1469612" y="1662045"/>
                  <a:pt x="1469041" y="1661378"/>
                </a:cubicBezTo>
                <a:cubicBezTo>
                  <a:pt x="1471041" y="1662712"/>
                  <a:pt x="1473041" y="1663855"/>
                  <a:pt x="1475232" y="1664712"/>
                </a:cubicBezTo>
                <a:cubicBezTo>
                  <a:pt x="1476089" y="1665093"/>
                  <a:pt x="1476661" y="1665093"/>
                  <a:pt x="1477518" y="1665379"/>
                </a:cubicBezTo>
                <a:cubicBezTo>
                  <a:pt x="1476661" y="1664902"/>
                  <a:pt x="1476280" y="1664712"/>
                  <a:pt x="1475518" y="1664140"/>
                </a:cubicBezTo>
                <a:cubicBezTo>
                  <a:pt x="1473518" y="1662807"/>
                  <a:pt x="1471803" y="1661188"/>
                  <a:pt x="1470279" y="1659378"/>
                </a:cubicBezTo>
                <a:cubicBezTo>
                  <a:pt x="1468469" y="1657282"/>
                  <a:pt x="1466945" y="1654996"/>
                  <a:pt x="1465517" y="1652615"/>
                </a:cubicBezTo>
                <a:lnTo>
                  <a:pt x="1466755" y="1653758"/>
                </a:lnTo>
                <a:cubicBezTo>
                  <a:pt x="1468279" y="1655092"/>
                  <a:pt x="1469993" y="1656330"/>
                  <a:pt x="1471613" y="1657378"/>
                </a:cubicBezTo>
                <a:cubicBezTo>
                  <a:pt x="1472279" y="1657759"/>
                  <a:pt x="1472565" y="1658044"/>
                  <a:pt x="1473232" y="1658330"/>
                </a:cubicBezTo>
                <a:cubicBezTo>
                  <a:pt x="1472660" y="1657854"/>
                  <a:pt x="1472470" y="1657473"/>
                  <a:pt x="1471898" y="1656997"/>
                </a:cubicBezTo>
                <a:cubicBezTo>
                  <a:pt x="1470565" y="1655568"/>
                  <a:pt x="1469327" y="1654139"/>
                  <a:pt x="1468184" y="1652425"/>
                </a:cubicBezTo>
                <a:cubicBezTo>
                  <a:pt x="1466850" y="1650615"/>
                  <a:pt x="1465707" y="1648615"/>
                  <a:pt x="1464564" y="1646614"/>
                </a:cubicBezTo>
                <a:cubicBezTo>
                  <a:pt x="1464945" y="1646995"/>
                  <a:pt x="1465136" y="1647281"/>
                  <a:pt x="1465517" y="1647662"/>
                </a:cubicBezTo>
                <a:cubicBezTo>
                  <a:pt x="1465136" y="1647091"/>
                  <a:pt x="1465040" y="1646805"/>
                  <a:pt x="1464659" y="1646138"/>
                </a:cubicBezTo>
                <a:cubicBezTo>
                  <a:pt x="1463993" y="1644805"/>
                  <a:pt x="1463421" y="1643376"/>
                  <a:pt x="1463040" y="1642042"/>
                </a:cubicBezTo>
                <a:cubicBezTo>
                  <a:pt x="1463421" y="1642519"/>
                  <a:pt x="1463897" y="1642900"/>
                  <a:pt x="1464278" y="1643281"/>
                </a:cubicBezTo>
                <a:cubicBezTo>
                  <a:pt x="1464755" y="1644138"/>
                  <a:pt x="1465136" y="1645090"/>
                  <a:pt x="1465898" y="1645852"/>
                </a:cubicBezTo>
                <a:cubicBezTo>
                  <a:pt x="1465517" y="1645186"/>
                  <a:pt x="1465136" y="1644614"/>
                  <a:pt x="1464945" y="1643947"/>
                </a:cubicBezTo>
                <a:lnTo>
                  <a:pt x="1464945" y="1643852"/>
                </a:lnTo>
                <a:cubicBezTo>
                  <a:pt x="1466279" y="1645186"/>
                  <a:pt x="1467612" y="1646424"/>
                  <a:pt x="1469041" y="1647472"/>
                </a:cubicBezTo>
                <a:cubicBezTo>
                  <a:pt x="1470565" y="1648615"/>
                  <a:pt x="1472089" y="1649758"/>
                  <a:pt x="1473613" y="1650615"/>
                </a:cubicBezTo>
                <a:cubicBezTo>
                  <a:pt x="1474184" y="1650996"/>
                  <a:pt x="1474565" y="1651091"/>
                  <a:pt x="1475137" y="1651377"/>
                </a:cubicBezTo>
                <a:cubicBezTo>
                  <a:pt x="1474661" y="1650996"/>
                  <a:pt x="1474470" y="1650710"/>
                  <a:pt x="1473994" y="1650234"/>
                </a:cubicBezTo>
                <a:cubicBezTo>
                  <a:pt x="1473327" y="1649567"/>
                  <a:pt x="1472565" y="1648805"/>
                  <a:pt x="1471898" y="1648043"/>
                </a:cubicBezTo>
                <a:cubicBezTo>
                  <a:pt x="1472374" y="1648329"/>
                  <a:pt x="1472851" y="1648519"/>
                  <a:pt x="1473327" y="1648710"/>
                </a:cubicBezTo>
                <a:cubicBezTo>
                  <a:pt x="1473899" y="1648996"/>
                  <a:pt x="1474184" y="1649091"/>
                  <a:pt x="1474756" y="1649377"/>
                </a:cubicBezTo>
                <a:cubicBezTo>
                  <a:pt x="1474280" y="1648900"/>
                  <a:pt x="1473994" y="1648710"/>
                  <a:pt x="1473518" y="1648329"/>
                </a:cubicBezTo>
                <a:cubicBezTo>
                  <a:pt x="1472184" y="1647376"/>
                  <a:pt x="1471136" y="1646233"/>
                  <a:pt x="1470184" y="1645090"/>
                </a:cubicBezTo>
                <a:cubicBezTo>
                  <a:pt x="1469136" y="1643662"/>
                  <a:pt x="1468184" y="1642233"/>
                  <a:pt x="1467707" y="1640709"/>
                </a:cubicBezTo>
                <a:lnTo>
                  <a:pt x="1468374" y="1641471"/>
                </a:lnTo>
                <a:cubicBezTo>
                  <a:pt x="1469136" y="1642423"/>
                  <a:pt x="1470279" y="1643185"/>
                  <a:pt x="1471136" y="1643852"/>
                </a:cubicBezTo>
                <a:cubicBezTo>
                  <a:pt x="1471613" y="1644138"/>
                  <a:pt x="1471803" y="1644233"/>
                  <a:pt x="1472184" y="1644424"/>
                </a:cubicBezTo>
                <a:cubicBezTo>
                  <a:pt x="1471803" y="1644043"/>
                  <a:pt x="1471708" y="1643852"/>
                  <a:pt x="1471327" y="1643566"/>
                </a:cubicBezTo>
                <a:cubicBezTo>
                  <a:pt x="1470565" y="1642614"/>
                  <a:pt x="1469803" y="1641757"/>
                  <a:pt x="1469327" y="1640709"/>
                </a:cubicBezTo>
                <a:cubicBezTo>
                  <a:pt x="1467993" y="1638232"/>
                  <a:pt x="1467422" y="1635565"/>
                  <a:pt x="1467231" y="1632708"/>
                </a:cubicBezTo>
                <a:cubicBezTo>
                  <a:pt x="1467993" y="1634899"/>
                  <a:pt x="1469136" y="1636708"/>
                  <a:pt x="1470470" y="1637947"/>
                </a:cubicBezTo>
                <a:cubicBezTo>
                  <a:pt x="1470946" y="1638328"/>
                  <a:pt x="1471327" y="1638709"/>
                  <a:pt x="1471708" y="1638994"/>
                </a:cubicBezTo>
                <a:cubicBezTo>
                  <a:pt x="1473708" y="1643662"/>
                  <a:pt x="1475804" y="1648329"/>
                  <a:pt x="1477804" y="1652996"/>
                </a:cubicBezTo>
                <a:cubicBezTo>
                  <a:pt x="1483709" y="1666807"/>
                  <a:pt x="1490091" y="1681381"/>
                  <a:pt x="1496854" y="1696144"/>
                </a:cubicBezTo>
                <a:cubicBezTo>
                  <a:pt x="1493425" y="1693287"/>
                  <a:pt x="1491234" y="1690144"/>
                  <a:pt x="1487995" y="1688524"/>
                </a:cubicBezTo>
                <a:close/>
                <a:moveTo>
                  <a:pt x="1670399" y="2099909"/>
                </a:moveTo>
                <a:cubicBezTo>
                  <a:pt x="1666685" y="2098576"/>
                  <a:pt x="1663541" y="2094766"/>
                  <a:pt x="1659160" y="2093051"/>
                </a:cubicBezTo>
                <a:cubicBezTo>
                  <a:pt x="1650968" y="2089813"/>
                  <a:pt x="1635538" y="2083812"/>
                  <a:pt x="1627727" y="2081621"/>
                </a:cubicBezTo>
                <a:cubicBezTo>
                  <a:pt x="1622012" y="2080002"/>
                  <a:pt x="1612583" y="2081716"/>
                  <a:pt x="1608201" y="2080002"/>
                </a:cubicBezTo>
                <a:cubicBezTo>
                  <a:pt x="1605439" y="2078954"/>
                  <a:pt x="1602486" y="2073811"/>
                  <a:pt x="1600010" y="2072477"/>
                </a:cubicBezTo>
                <a:cubicBezTo>
                  <a:pt x="1602677" y="2067143"/>
                  <a:pt x="1605534" y="2062000"/>
                  <a:pt x="1608677" y="2057047"/>
                </a:cubicBezTo>
                <a:cubicBezTo>
                  <a:pt x="1622489" y="2035139"/>
                  <a:pt x="1633442" y="2010565"/>
                  <a:pt x="1645539" y="1988371"/>
                </a:cubicBezTo>
                <a:cubicBezTo>
                  <a:pt x="1651064" y="1996277"/>
                  <a:pt x="1656588" y="2004183"/>
                  <a:pt x="1660493" y="2013232"/>
                </a:cubicBezTo>
                <a:cubicBezTo>
                  <a:pt x="1667828" y="2030472"/>
                  <a:pt x="1671923" y="2051903"/>
                  <a:pt x="1678019" y="2071715"/>
                </a:cubicBezTo>
                <a:cubicBezTo>
                  <a:pt x="1681258" y="2082193"/>
                  <a:pt x="1684401" y="2092575"/>
                  <a:pt x="1687544" y="2103053"/>
                </a:cubicBezTo>
                <a:cubicBezTo>
                  <a:pt x="1681924" y="2101433"/>
                  <a:pt x="1675829" y="2101814"/>
                  <a:pt x="1670399" y="2099909"/>
                </a:cubicBezTo>
                <a:close/>
                <a:moveTo>
                  <a:pt x="1955578" y="2057142"/>
                </a:moveTo>
                <a:cubicBezTo>
                  <a:pt x="1948720" y="2056761"/>
                  <a:pt x="1943100" y="2055332"/>
                  <a:pt x="1938242" y="2053237"/>
                </a:cubicBezTo>
                <a:cubicBezTo>
                  <a:pt x="1944815" y="2037616"/>
                  <a:pt x="1952054" y="2022471"/>
                  <a:pt x="1959864" y="2007993"/>
                </a:cubicBezTo>
                <a:cubicBezTo>
                  <a:pt x="1960626" y="2023709"/>
                  <a:pt x="1960055" y="2039616"/>
                  <a:pt x="1955578" y="2057142"/>
                </a:cubicBezTo>
                <a:close/>
                <a:moveTo>
                  <a:pt x="2692051" y="2100290"/>
                </a:moveTo>
                <a:cubicBezTo>
                  <a:pt x="2694622" y="2108291"/>
                  <a:pt x="2698623" y="2115911"/>
                  <a:pt x="2704243" y="2122579"/>
                </a:cubicBezTo>
                <a:lnTo>
                  <a:pt x="2710339" y="2129056"/>
                </a:lnTo>
                <a:cubicBezTo>
                  <a:pt x="2700909" y="2122579"/>
                  <a:pt x="2693384" y="2113816"/>
                  <a:pt x="2688431" y="2103529"/>
                </a:cubicBezTo>
                <a:cubicBezTo>
                  <a:pt x="2689670" y="2102481"/>
                  <a:pt x="2690908" y="2101338"/>
                  <a:pt x="2692051" y="2100290"/>
                </a:cubicBezTo>
                <a:close/>
                <a:moveTo>
                  <a:pt x="2680811" y="2110673"/>
                </a:moveTo>
                <a:cubicBezTo>
                  <a:pt x="2682145" y="2114006"/>
                  <a:pt x="2683764" y="2117149"/>
                  <a:pt x="2685574" y="2120293"/>
                </a:cubicBezTo>
                <a:cubicBezTo>
                  <a:pt x="2689574" y="2126198"/>
                  <a:pt x="2693765" y="2131913"/>
                  <a:pt x="2699004" y="2136676"/>
                </a:cubicBezTo>
                <a:lnTo>
                  <a:pt x="2693956" y="2132580"/>
                </a:lnTo>
                <a:cubicBezTo>
                  <a:pt x="2689479" y="2128579"/>
                  <a:pt x="2685193" y="2124103"/>
                  <a:pt x="2681669" y="2118959"/>
                </a:cubicBezTo>
                <a:cubicBezTo>
                  <a:pt x="2687574" y="2128199"/>
                  <a:pt x="2695289" y="2135914"/>
                  <a:pt x="2703957" y="2141819"/>
                </a:cubicBezTo>
                <a:lnTo>
                  <a:pt x="2710244" y="2146010"/>
                </a:lnTo>
                <a:cubicBezTo>
                  <a:pt x="2711005" y="2146487"/>
                  <a:pt x="2711768" y="2146963"/>
                  <a:pt x="2712530" y="2147439"/>
                </a:cubicBezTo>
                <a:cubicBezTo>
                  <a:pt x="2712530" y="2148106"/>
                  <a:pt x="2712530" y="2148677"/>
                  <a:pt x="2712530" y="2149344"/>
                </a:cubicBezTo>
                <a:cubicBezTo>
                  <a:pt x="2701195" y="2143629"/>
                  <a:pt x="2689765" y="2136104"/>
                  <a:pt x="2681097" y="2125055"/>
                </a:cubicBezTo>
                <a:cubicBezTo>
                  <a:pt x="2678335" y="2121626"/>
                  <a:pt x="2676906" y="2119245"/>
                  <a:pt x="2674906" y="2116197"/>
                </a:cubicBezTo>
                <a:cubicBezTo>
                  <a:pt x="2676906" y="2114387"/>
                  <a:pt x="2678811" y="2112578"/>
                  <a:pt x="2680811" y="2110673"/>
                </a:cubicBezTo>
                <a:close/>
                <a:moveTo>
                  <a:pt x="2674620" y="2116483"/>
                </a:moveTo>
                <a:cubicBezTo>
                  <a:pt x="2676335" y="2119721"/>
                  <a:pt x="2677573" y="2122198"/>
                  <a:pt x="2679954" y="2125912"/>
                </a:cubicBezTo>
                <a:cubicBezTo>
                  <a:pt x="2688051" y="2138200"/>
                  <a:pt x="2699480" y="2147153"/>
                  <a:pt x="2711101" y="2154392"/>
                </a:cubicBezTo>
                <a:cubicBezTo>
                  <a:pt x="2711768" y="2154773"/>
                  <a:pt x="2712530" y="2155154"/>
                  <a:pt x="2713196" y="2155535"/>
                </a:cubicBezTo>
                <a:cubicBezTo>
                  <a:pt x="2713768" y="2159821"/>
                  <a:pt x="2714530" y="2164203"/>
                  <a:pt x="2715006" y="2168585"/>
                </a:cubicBezTo>
                <a:cubicBezTo>
                  <a:pt x="2705481" y="2165156"/>
                  <a:pt x="2695861" y="2160583"/>
                  <a:pt x="2686622" y="2154392"/>
                </a:cubicBezTo>
                <a:cubicBezTo>
                  <a:pt x="2681383" y="2150296"/>
                  <a:pt x="2678526" y="2148582"/>
                  <a:pt x="2673572" y="2143820"/>
                </a:cubicBezTo>
                <a:cubicBezTo>
                  <a:pt x="2678144" y="2148963"/>
                  <a:pt x="2680811" y="2150868"/>
                  <a:pt x="2685764" y="2155345"/>
                </a:cubicBezTo>
                <a:cubicBezTo>
                  <a:pt x="2692908" y="2160869"/>
                  <a:pt x="2700338" y="2165346"/>
                  <a:pt x="2707862" y="2169156"/>
                </a:cubicBezTo>
                <a:cubicBezTo>
                  <a:pt x="2684526" y="2165156"/>
                  <a:pt x="2662904" y="2157536"/>
                  <a:pt x="2646617" y="2145058"/>
                </a:cubicBezTo>
                <a:cubicBezTo>
                  <a:pt x="2654522" y="2136295"/>
                  <a:pt x="2664524" y="2126198"/>
                  <a:pt x="2674620" y="2116483"/>
                </a:cubicBezTo>
                <a:close/>
                <a:moveTo>
                  <a:pt x="2638711" y="2154487"/>
                </a:moveTo>
                <a:cubicBezTo>
                  <a:pt x="2641568" y="2156869"/>
                  <a:pt x="2644616" y="2159155"/>
                  <a:pt x="2647664" y="2161345"/>
                </a:cubicBezTo>
                <a:cubicBezTo>
                  <a:pt x="2644426" y="2159441"/>
                  <a:pt x="2641283" y="2157345"/>
                  <a:pt x="2638235" y="2155059"/>
                </a:cubicBezTo>
                <a:cubicBezTo>
                  <a:pt x="2638425" y="2154773"/>
                  <a:pt x="2638520" y="2154583"/>
                  <a:pt x="2638711" y="2154487"/>
                </a:cubicBezTo>
                <a:close/>
                <a:moveTo>
                  <a:pt x="2634996" y="2161060"/>
                </a:moveTo>
                <a:cubicBezTo>
                  <a:pt x="2638901" y="2164298"/>
                  <a:pt x="2643092" y="2167441"/>
                  <a:pt x="2647474" y="2170204"/>
                </a:cubicBezTo>
                <a:cubicBezTo>
                  <a:pt x="2642997" y="2167918"/>
                  <a:pt x="2638997" y="2164965"/>
                  <a:pt x="2634901" y="2162107"/>
                </a:cubicBezTo>
                <a:cubicBezTo>
                  <a:pt x="2634901" y="2161727"/>
                  <a:pt x="2634996" y="2161441"/>
                  <a:pt x="2634996" y="2161060"/>
                </a:cubicBezTo>
                <a:close/>
                <a:moveTo>
                  <a:pt x="2634044" y="2169632"/>
                </a:moveTo>
                <a:cubicBezTo>
                  <a:pt x="2636711" y="2171537"/>
                  <a:pt x="2639568" y="2173442"/>
                  <a:pt x="2642426" y="2175062"/>
                </a:cubicBezTo>
                <a:cubicBezTo>
                  <a:pt x="2639473" y="2173633"/>
                  <a:pt x="2636711" y="2171728"/>
                  <a:pt x="2634044" y="2169918"/>
                </a:cubicBezTo>
                <a:cubicBezTo>
                  <a:pt x="2634044" y="2169823"/>
                  <a:pt x="2634044" y="2169728"/>
                  <a:pt x="2634044" y="2169632"/>
                </a:cubicBezTo>
                <a:close/>
                <a:moveTo>
                  <a:pt x="2631567" y="2182682"/>
                </a:moveTo>
                <a:cubicBezTo>
                  <a:pt x="2642521" y="2189920"/>
                  <a:pt x="2654427" y="2195540"/>
                  <a:pt x="2666714" y="2199350"/>
                </a:cubicBezTo>
                <a:cubicBezTo>
                  <a:pt x="2675287" y="2202303"/>
                  <a:pt x="2684050" y="2204779"/>
                  <a:pt x="2692908" y="2206589"/>
                </a:cubicBezTo>
                <a:cubicBezTo>
                  <a:pt x="2672715" y="2203637"/>
                  <a:pt x="2652617" y="2197445"/>
                  <a:pt x="2634044" y="2187158"/>
                </a:cubicBezTo>
                <a:cubicBezTo>
                  <a:pt x="2632996" y="2186491"/>
                  <a:pt x="2632043" y="2185729"/>
                  <a:pt x="2630996" y="2185158"/>
                </a:cubicBezTo>
                <a:cubicBezTo>
                  <a:pt x="2631186" y="2184301"/>
                  <a:pt x="2631377" y="2183444"/>
                  <a:pt x="2631567" y="2182682"/>
                </a:cubicBezTo>
                <a:close/>
                <a:moveTo>
                  <a:pt x="2657475" y="2177919"/>
                </a:moveTo>
                <a:lnTo>
                  <a:pt x="2663285" y="2180300"/>
                </a:lnTo>
                <a:lnTo>
                  <a:pt x="2669667" y="2182872"/>
                </a:lnTo>
                <a:cubicBezTo>
                  <a:pt x="2665667" y="2181157"/>
                  <a:pt x="2661380" y="2179919"/>
                  <a:pt x="2657475" y="2177919"/>
                </a:cubicBezTo>
                <a:close/>
                <a:moveTo>
                  <a:pt x="2630138" y="2187825"/>
                </a:moveTo>
                <a:cubicBezTo>
                  <a:pt x="2631853" y="2188873"/>
                  <a:pt x="2633663" y="2190016"/>
                  <a:pt x="2635377" y="2190968"/>
                </a:cubicBezTo>
                <a:lnTo>
                  <a:pt x="2641187" y="2194492"/>
                </a:lnTo>
                <a:cubicBezTo>
                  <a:pt x="2637282" y="2192587"/>
                  <a:pt x="2633567" y="2190492"/>
                  <a:pt x="2629853" y="2188206"/>
                </a:cubicBezTo>
                <a:cubicBezTo>
                  <a:pt x="2630043" y="2188111"/>
                  <a:pt x="2630043" y="2188016"/>
                  <a:pt x="2630138" y="2187825"/>
                </a:cubicBezTo>
                <a:close/>
                <a:moveTo>
                  <a:pt x="2625757" y="2197636"/>
                </a:moveTo>
                <a:cubicBezTo>
                  <a:pt x="2629091" y="2199731"/>
                  <a:pt x="2632424" y="2201636"/>
                  <a:pt x="2635758" y="2203351"/>
                </a:cubicBezTo>
                <a:cubicBezTo>
                  <a:pt x="2644712" y="2207732"/>
                  <a:pt x="2653855" y="2211542"/>
                  <a:pt x="2663095" y="2214400"/>
                </a:cubicBezTo>
                <a:cubicBezTo>
                  <a:pt x="2669191" y="2216400"/>
                  <a:pt x="2675382" y="2218210"/>
                  <a:pt x="2681573" y="2219734"/>
                </a:cubicBezTo>
                <a:cubicBezTo>
                  <a:pt x="2662619" y="2216305"/>
                  <a:pt x="2643283" y="2208780"/>
                  <a:pt x="2625566" y="2197921"/>
                </a:cubicBezTo>
                <a:cubicBezTo>
                  <a:pt x="2625662" y="2197826"/>
                  <a:pt x="2625757" y="2197731"/>
                  <a:pt x="2625757" y="2197636"/>
                </a:cubicBezTo>
                <a:close/>
                <a:moveTo>
                  <a:pt x="2623947" y="2201446"/>
                </a:moveTo>
                <a:cubicBezTo>
                  <a:pt x="2628424" y="2204208"/>
                  <a:pt x="2632901" y="2206875"/>
                  <a:pt x="2637663" y="2209066"/>
                </a:cubicBezTo>
                <a:cubicBezTo>
                  <a:pt x="2632901" y="2207066"/>
                  <a:pt x="2628424" y="2204399"/>
                  <a:pt x="2623852" y="2201827"/>
                </a:cubicBezTo>
                <a:cubicBezTo>
                  <a:pt x="2623852" y="2201636"/>
                  <a:pt x="2623947" y="2201541"/>
                  <a:pt x="2623947" y="2201446"/>
                </a:cubicBezTo>
                <a:close/>
                <a:moveTo>
                  <a:pt x="2670715" y="2229259"/>
                </a:moveTo>
                <a:cubicBezTo>
                  <a:pt x="2666143" y="2229449"/>
                  <a:pt x="2661571" y="2229449"/>
                  <a:pt x="2656999" y="2229545"/>
                </a:cubicBezTo>
                <a:cubicBezTo>
                  <a:pt x="2649379" y="2227925"/>
                  <a:pt x="2625662" y="2218591"/>
                  <a:pt x="2621090" y="2211066"/>
                </a:cubicBezTo>
                <a:cubicBezTo>
                  <a:pt x="2620709" y="2210495"/>
                  <a:pt x="2620899" y="2209161"/>
                  <a:pt x="2621471" y="2207542"/>
                </a:cubicBezTo>
                <a:cubicBezTo>
                  <a:pt x="2631853" y="2213733"/>
                  <a:pt x="2642711" y="2218686"/>
                  <a:pt x="2653475" y="2222591"/>
                </a:cubicBezTo>
                <a:cubicBezTo>
                  <a:pt x="2660809" y="2225163"/>
                  <a:pt x="2668238" y="2227163"/>
                  <a:pt x="2675572" y="2228973"/>
                </a:cubicBezTo>
                <a:cubicBezTo>
                  <a:pt x="2673953" y="2229068"/>
                  <a:pt x="2672334" y="2229164"/>
                  <a:pt x="2670715" y="2229259"/>
                </a:cubicBezTo>
                <a:close/>
                <a:moveTo>
                  <a:pt x="2681764" y="2228402"/>
                </a:moveTo>
                <a:cubicBezTo>
                  <a:pt x="2672525" y="2226592"/>
                  <a:pt x="2663285" y="2224306"/>
                  <a:pt x="2653951" y="2221258"/>
                </a:cubicBezTo>
                <a:cubicBezTo>
                  <a:pt x="2643092" y="2217543"/>
                  <a:pt x="2632234" y="2212685"/>
                  <a:pt x="2621756" y="2206685"/>
                </a:cubicBezTo>
                <a:cubicBezTo>
                  <a:pt x="2622137" y="2205637"/>
                  <a:pt x="2622614" y="2204494"/>
                  <a:pt x="2623185" y="2203256"/>
                </a:cubicBezTo>
                <a:cubicBezTo>
                  <a:pt x="2643664" y="2215448"/>
                  <a:pt x="2665095" y="2222782"/>
                  <a:pt x="2686526" y="2227068"/>
                </a:cubicBezTo>
                <a:cubicBezTo>
                  <a:pt x="2685002" y="2227544"/>
                  <a:pt x="2683383" y="2228020"/>
                  <a:pt x="2681764" y="2228402"/>
                </a:cubicBezTo>
                <a:close/>
                <a:moveTo>
                  <a:pt x="2701480" y="2219067"/>
                </a:moveTo>
                <a:cubicBezTo>
                  <a:pt x="2701195" y="2219353"/>
                  <a:pt x="2700814" y="2219639"/>
                  <a:pt x="2700433" y="2219924"/>
                </a:cubicBezTo>
                <a:cubicBezTo>
                  <a:pt x="2695956" y="2219448"/>
                  <a:pt x="2691575" y="2218877"/>
                  <a:pt x="2687098" y="2218115"/>
                </a:cubicBezTo>
                <a:cubicBezTo>
                  <a:pt x="2666524" y="2214019"/>
                  <a:pt x="2645855" y="2206875"/>
                  <a:pt x="2626805" y="2195350"/>
                </a:cubicBezTo>
                <a:cubicBezTo>
                  <a:pt x="2627090" y="2194683"/>
                  <a:pt x="2627471" y="2194016"/>
                  <a:pt x="2627757" y="2193349"/>
                </a:cubicBezTo>
                <a:cubicBezTo>
                  <a:pt x="2650617" y="2207542"/>
                  <a:pt x="2676335" y="2215448"/>
                  <a:pt x="2701480" y="2219067"/>
                </a:cubicBezTo>
                <a:cubicBezTo>
                  <a:pt x="2701576" y="2219067"/>
                  <a:pt x="2701576" y="2219067"/>
                  <a:pt x="2701480" y="2219067"/>
                </a:cubicBezTo>
                <a:close/>
                <a:moveTo>
                  <a:pt x="2715197" y="2178681"/>
                </a:moveTo>
                <a:cubicBezTo>
                  <a:pt x="2687003" y="2175633"/>
                  <a:pt x="2660523" y="2167727"/>
                  <a:pt x="2640235" y="2152392"/>
                </a:cubicBezTo>
                <a:cubicBezTo>
                  <a:pt x="2640902" y="2151535"/>
                  <a:pt x="2641568" y="2150773"/>
                  <a:pt x="2642330" y="2149916"/>
                </a:cubicBezTo>
                <a:cubicBezTo>
                  <a:pt x="2646140" y="2152964"/>
                  <a:pt x="2650046" y="2155916"/>
                  <a:pt x="2654332" y="2158488"/>
                </a:cubicBezTo>
                <a:cubicBezTo>
                  <a:pt x="2671667" y="2169061"/>
                  <a:pt x="2692718" y="2175062"/>
                  <a:pt x="2715197" y="2178014"/>
                </a:cubicBezTo>
                <a:cubicBezTo>
                  <a:pt x="2715292" y="2178205"/>
                  <a:pt x="2715197" y="2178491"/>
                  <a:pt x="2715197" y="2178681"/>
                </a:cubicBezTo>
                <a:close/>
                <a:moveTo>
                  <a:pt x="2655094" y="2157154"/>
                </a:moveTo>
                <a:cubicBezTo>
                  <a:pt x="2650808" y="2154773"/>
                  <a:pt x="2646902" y="2152011"/>
                  <a:pt x="2643092" y="2149058"/>
                </a:cubicBezTo>
                <a:cubicBezTo>
                  <a:pt x="2643759" y="2148296"/>
                  <a:pt x="2644426" y="2147534"/>
                  <a:pt x="2645093" y="2146772"/>
                </a:cubicBezTo>
                <a:cubicBezTo>
                  <a:pt x="2663285" y="2161631"/>
                  <a:pt x="2688051" y="2170394"/>
                  <a:pt x="2715292" y="2174395"/>
                </a:cubicBezTo>
                <a:cubicBezTo>
                  <a:pt x="2715292" y="2174681"/>
                  <a:pt x="2715292" y="2174966"/>
                  <a:pt x="2715292" y="2175252"/>
                </a:cubicBezTo>
                <a:cubicBezTo>
                  <a:pt x="2693194" y="2172680"/>
                  <a:pt x="2672334" y="2167156"/>
                  <a:pt x="2655094" y="2157154"/>
                </a:cubicBezTo>
                <a:close/>
                <a:moveTo>
                  <a:pt x="2722340" y="2116387"/>
                </a:moveTo>
                <a:cubicBezTo>
                  <a:pt x="2717197" y="2112101"/>
                  <a:pt x="2713006" y="2107434"/>
                  <a:pt x="2710053" y="2102386"/>
                </a:cubicBezTo>
                <a:cubicBezTo>
                  <a:pt x="2708720" y="2099624"/>
                  <a:pt x="2707481" y="2098481"/>
                  <a:pt x="2706815" y="2095337"/>
                </a:cubicBezTo>
                <a:cubicBezTo>
                  <a:pt x="2707101" y="2098576"/>
                  <a:pt x="2708148" y="2099814"/>
                  <a:pt x="2709101" y="2102957"/>
                </a:cubicBezTo>
                <a:cubicBezTo>
                  <a:pt x="2711672" y="2108672"/>
                  <a:pt x="2715578" y="2114292"/>
                  <a:pt x="2720912" y="2119436"/>
                </a:cubicBezTo>
                <a:cubicBezTo>
                  <a:pt x="2719578" y="2122007"/>
                  <a:pt x="2718340" y="2124579"/>
                  <a:pt x="2717197" y="2127246"/>
                </a:cubicBezTo>
                <a:cubicBezTo>
                  <a:pt x="2713768" y="2124865"/>
                  <a:pt x="2710434" y="2122483"/>
                  <a:pt x="2707481" y="2119626"/>
                </a:cubicBezTo>
                <a:cubicBezTo>
                  <a:pt x="2701480" y="2113816"/>
                  <a:pt x="2696813" y="2106767"/>
                  <a:pt x="2693575" y="2098957"/>
                </a:cubicBezTo>
                <a:cubicBezTo>
                  <a:pt x="2696242" y="2096575"/>
                  <a:pt x="2698718" y="2094289"/>
                  <a:pt x="2701100" y="2092194"/>
                </a:cubicBezTo>
                <a:cubicBezTo>
                  <a:pt x="2706910" y="2087050"/>
                  <a:pt x="2713101" y="2082097"/>
                  <a:pt x="2719292" y="2077240"/>
                </a:cubicBezTo>
                <a:cubicBezTo>
                  <a:pt x="2714244" y="2091146"/>
                  <a:pt x="2712815" y="2103053"/>
                  <a:pt x="2725198" y="2110387"/>
                </a:cubicBezTo>
                <a:cubicBezTo>
                  <a:pt x="2724245" y="2112482"/>
                  <a:pt x="2723293" y="2114482"/>
                  <a:pt x="2722340" y="2116387"/>
                </a:cubicBezTo>
                <a:close/>
                <a:moveTo>
                  <a:pt x="3105150" y="2160965"/>
                </a:moveTo>
                <a:cubicBezTo>
                  <a:pt x="3102388" y="2159155"/>
                  <a:pt x="3100197" y="2157345"/>
                  <a:pt x="3099054" y="2155154"/>
                </a:cubicBezTo>
                <a:cubicBezTo>
                  <a:pt x="3101340" y="2156964"/>
                  <a:pt x="3103340" y="2158964"/>
                  <a:pt x="3105150" y="2160965"/>
                </a:cubicBezTo>
                <a:close/>
                <a:moveTo>
                  <a:pt x="3028950" y="2123912"/>
                </a:moveTo>
                <a:cubicBezTo>
                  <a:pt x="3041809" y="2124579"/>
                  <a:pt x="3056382" y="2126579"/>
                  <a:pt x="3070289" y="2132294"/>
                </a:cubicBezTo>
                <a:cubicBezTo>
                  <a:pt x="3069431" y="2132199"/>
                  <a:pt x="3068669" y="2132104"/>
                  <a:pt x="3067907" y="2132008"/>
                </a:cubicBezTo>
                <a:cubicBezTo>
                  <a:pt x="3061907" y="2129723"/>
                  <a:pt x="3054763" y="2127437"/>
                  <a:pt x="3050477" y="2126960"/>
                </a:cubicBezTo>
                <a:cubicBezTo>
                  <a:pt x="3041904" y="2125246"/>
                  <a:pt x="3033522" y="2124579"/>
                  <a:pt x="3025235" y="2124293"/>
                </a:cubicBezTo>
                <a:cubicBezTo>
                  <a:pt x="3025235" y="2124103"/>
                  <a:pt x="3025140" y="2124007"/>
                  <a:pt x="3025140" y="2123912"/>
                </a:cubicBezTo>
                <a:cubicBezTo>
                  <a:pt x="3026474" y="2124007"/>
                  <a:pt x="3027712" y="2123817"/>
                  <a:pt x="3028950" y="2123912"/>
                </a:cubicBezTo>
                <a:close/>
                <a:moveTo>
                  <a:pt x="3026664" y="2126008"/>
                </a:moveTo>
                <a:cubicBezTo>
                  <a:pt x="3031141" y="2125912"/>
                  <a:pt x="3035808" y="2126484"/>
                  <a:pt x="3040476" y="2126865"/>
                </a:cubicBezTo>
                <a:cubicBezTo>
                  <a:pt x="3046000" y="2127056"/>
                  <a:pt x="3057239" y="2129723"/>
                  <a:pt x="3064478" y="2131913"/>
                </a:cubicBezTo>
                <a:cubicBezTo>
                  <a:pt x="3064002" y="2131913"/>
                  <a:pt x="3063526" y="2131913"/>
                  <a:pt x="3063050" y="2131913"/>
                </a:cubicBezTo>
                <a:cubicBezTo>
                  <a:pt x="3050762" y="2127913"/>
                  <a:pt x="3038475" y="2126389"/>
                  <a:pt x="3026664" y="2126008"/>
                </a:cubicBezTo>
                <a:close/>
                <a:moveTo>
                  <a:pt x="3060954" y="2131913"/>
                </a:moveTo>
                <a:cubicBezTo>
                  <a:pt x="3060764" y="2131913"/>
                  <a:pt x="3060573" y="2131913"/>
                  <a:pt x="3060287" y="2131913"/>
                </a:cubicBezTo>
                <a:cubicBezTo>
                  <a:pt x="3048857" y="2128675"/>
                  <a:pt x="3037332" y="2127532"/>
                  <a:pt x="3026569" y="2127246"/>
                </a:cubicBezTo>
                <a:cubicBezTo>
                  <a:pt x="3026569" y="2127151"/>
                  <a:pt x="3026474" y="2127056"/>
                  <a:pt x="3026474" y="2127056"/>
                </a:cubicBezTo>
                <a:cubicBezTo>
                  <a:pt x="3037809" y="2127246"/>
                  <a:pt x="3049334" y="2128579"/>
                  <a:pt x="3060954" y="2131913"/>
                </a:cubicBezTo>
                <a:close/>
                <a:moveTo>
                  <a:pt x="3040571" y="2126389"/>
                </a:moveTo>
                <a:cubicBezTo>
                  <a:pt x="3035522" y="2125817"/>
                  <a:pt x="3030665" y="2125817"/>
                  <a:pt x="3025712" y="2125627"/>
                </a:cubicBezTo>
                <a:cubicBezTo>
                  <a:pt x="3025712" y="2125436"/>
                  <a:pt x="3025616" y="2125246"/>
                  <a:pt x="3025616" y="2125055"/>
                </a:cubicBezTo>
                <a:cubicBezTo>
                  <a:pt x="3033808" y="2125246"/>
                  <a:pt x="3042095" y="2125912"/>
                  <a:pt x="3050572" y="2127437"/>
                </a:cubicBezTo>
                <a:cubicBezTo>
                  <a:pt x="3054477" y="2127817"/>
                  <a:pt x="3061335" y="2129913"/>
                  <a:pt x="3067241" y="2132008"/>
                </a:cubicBezTo>
                <a:cubicBezTo>
                  <a:pt x="3066764" y="2132008"/>
                  <a:pt x="3066193" y="2131818"/>
                  <a:pt x="3065812" y="2131818"/>
                </a:cubicBezTo>
                <a:cubicBezTo>
                  <a:pt x="3065526" y="2131818"/>
                  <a:pt x="3065240" y="2131818"/>
                  <a:pt x="3064955" y="2131818"/>
                </a:cubicBezTo>
                <a:cubicBezTo>
                  <a:pt x="3057811" y="2129532"/>
                  <a:pt x="3046476" y="2126674"/>
                  <a:pt x="3040571" y="2126389"/>
                </a:cubicBezTo>
                <a:close/>
                <a:moveTo>
                  <a:pt x="3024854" y="2128294"/>
                </a:moveTo>
                <a:cubicBezTo>
                  <a:pt x="3025330" y="2129723"/>
                  <a:pt x="3025902" y="2131151"/>
                  <a:pt x="3027045" y="2132390"/>
                </a:cubicBezTo>
                <a:cubicBezTo>
                  <a:pt x="3025330" y="2132294"/>
                  <a:pt x="3023616" y="2132104"/>
                  <a:pt x="3021997" y="2132008"/>
                </a:cubicBezTo>
                <a:cubicBezTo>
                  <a:pt x="3019425" y="2131246"/>
                  <a:pt x="3017044" y="2130103"/>
                  <a:pt x="3014758" y="2128675"/>
                </a:cubicBezTo>
                <a:cubicBezTo>
                  <a:pt x="3017330" y="2128579"/>
                  <a:pt x="3019806" y="2128294"/>
                  <a:pt x="3022378" y="2128294"/>
                </a:cubicBezTo>
                <a:cubicBezTo>
                  <a:pt x="3023140" y="2128294"/>
                  <a:pt x="3023997" y="2128294"/>
                  <a:pt x="3024854" y="2128294"/>
                </a:cubicBezTo>
                <a:close/>
                <a:moveTo>
                  <a:pt x="3024473" y="2127056"/>
                </a:moveTo>
                <a:cubicBezTo>
                  <a:pt x="3024473" y="2127056"/>
                  <a:pt x="3024473" y="2127151"/>
                  <a:pt x="3024473" y="2127246"/>
                </a:cubicBezTo>
                <a:cubicBezTo>
                  <a:pt x="3023807" y="2127246"/>
                  <a:pt x="3023045" y="2127151"/>
                  <a:pt x="3022378" y="2127151"/>
                </a:cubicBezTo>
                <a:cubicBezTo>
                  <a:pt x="3019139" y="2127151"/>
                  <a:pt x="3015996" y="2127341"/>
                  <a:pt x="3012853" y="2127437"/>
                </a:cubicBezTo>
                <a:cubicBezTo>
                  <a:pt x="3012758" y="2127437"/>
                  <a:pt x="3012758" y="2127341"/>
                  <a:pt x="3012758" y="2127341"/>
                </a:cubicBezTo>
                <a:cubicBezTo>
                  <a:pt x="3016568" y="2127056"/>
                  <a:pt x="3020473" y="2127056"/>
                  <a:pt x="3024473" y="2127056"/>
                </a:cubicBezTo>
                <a:close/>
                <a:moveTo>
                  <a:pt x="3010948" y="2125532"/>
                </a:moveTo>
                <a:cubicBezTo>
                  <a:pt x="3010853" y="2125436"/>
                  <a:pt x="3010757" y="2125341"/>
                  <a:pt x="3010662" y="2125246"/>
                </a:cubicBezTo>
                <a:cubicBezTo>
                  <a:pt x="3015139" y="2125055"/>
                  <a:pt x="3019616" y="2124960"/>
                  <a:pt x="3024188" y="2124960"/>
                </a:cubicBezTo>
                <a:cubicBezTo>
                  <a:pt x="3024188" y="2125150"/>
                  <a:pt x="3024188" y="2125341"/>
                  <a:pt x="3024188" y="2125532"/>
                </a:cubicBezTo>
                <a:cubicBezTo>
                  <a:pt x="3019711" y="2125436"/>
                  <a:pt x="3015329" y="2125341"/>
                  <a:pt x="3010948" y="2125532"/>
                </a:cubicBezTo>
                <a:close/>
                <a:moveTo>
                  <a:pt x="3009710" y="2124293"/>
                </a:moveTo>
                <a:cubicBezTo>
                  <a:pt x="3009710" y="2124198"/>
                  <a:pt x="3009614" y="2124198"/>
                  <a:pt x="3009519" y="2124103"/>
                </a:cubicBezTo>
                <a:cubicBezTo>
                  <a:pt x="3009519" y="2124103"/>
                  <a:pt x="3009519" y="2124007"/>
                  <a:pt x="3009424" y="2124007"/>
                </a:cubicBezTo>
                <a:cubicBezTo>
                  <a:pt x="3014186" y="2123817"/>
                  <a:pt x="3019139" y="2123817"/>
                  <a:pt x="3023997" y="2123912"/>
                </a:cubicBezTo>
                <a:cubicBezTo>
                  <a:pt x="3023997" y="2124007"/>
                  <a:pt x="3023997" y="2124103"/>
                  <a:pt x="3023997" y="2124293"/>
                </a:cubicBezTo>
                <a:cubicBezTo>
                  <a:pt x="3019330" y="2124103"/>
                  <a:pt x="3014567" y="2124103"/>
                  <a:pt x="3009710" y="2124293"/>
                </a:cubicBezTo>
                <a:close/>
                <a:moveTo>
                  <a:pt x="3010186" y="2127437"/>
                </a:moveTo>
                <a:cubicBezTo>
                  <a:pt x="3009900" y="2127437"/>
                  <a:pt x="3009614" y="2127437"/>
                  <a:pt x="3009234" y="2127437"/>
                </a:cubicBezTo>
                <a:cubicBezTo>
                  <a:pt x="3009519" y="2127437"/>
                  <a:pt x="3009805" y="2127437"/>
                  <a:pt x="3010186" y="2127437"/>
                </a:cubicBezTo>
                <a:cubicBezTo>
                  <a:pt x="3010186" y="2127437"/>
                  <a:pt x="3010186" y="2127437"/>
                  <a:pt x="3010186" y="2127437"/>
                </a:cubicBezTo>
                <a:close/>
                <a:moveTo>
                  <a:pt x="3024188" y="2122293"/>
                </a:moveTo>
                <a:cubicBezTo>
                  <a:pt x="3024188" y="2122483"/>
                  <a:pt x="3024092" y="2122674"/>
                  <a:pt x="3024092" y="2122865"/>
                </a:cubicBezTo>
                <a:cubicBezTo>
                  <a:pt x="3018949" y="2122674"/>
                  <a:pt x="3013805" y="2122769"/>
                  <a:pt x="3008757" y="2122960"/>
                </a:cubicBezTo>
                <a:cubicBezTo>
                  <a:pt x="3008662" y="2122769"/>
                  <a:pt x="3008567" y="2122579"/>
                  <a:pt x="3008471" y="2122388"/>
                </a:cubicBezTo>
                <a:cubicBezTo>
                  <a:pt x="3013710" y="2122103"/>
                  <a:pt x="3018949" y="2122103"/>
                  <a:pt x="3024188" y="2122293"/>
                </a:cubicBezTo>
                <a:close/>
                <a:moveTo>
                  <a:pt x="3006852" y="2122388"/>
                </a:moveTo>
                <a:cubicBezTo>
                  <a:pt x="3006947" y="2122579"/>
                  <a:pt x="3007043" y="2122769"/>
                  <a:pt x="3007043" y="2122865"/>
                </a:cubicBezTo>
                <a:cubicBezTo>
                  <a:pt x="2996470" y="2123245"/>
                  <a:pt x="2985992" y="2124103"/>
                  <a:pt x="2975896" y="2125436"/>
                </a:cubicBezTo>
                <a:cubicBezTo>
                  <a:pt x="2986088" y="2124007"/>
                  <a:pt x="2996375" y="2122865"/>
                  <a:pt x="3006852" y="2122388"/>
                </a:cubicBezTo>
                <a:close/>
                <a:moveTo>
                  <a:pt x="3007709" y="2124103"/>
                </a:moveTo>
                <a:cubicBezTo>
                  <a:pt x="3007805" y="2124198"/>
                  <a:pt x="3007805" y="2124293"/>
                  <a:pt x="3007900" y="2124389"/>
                </a:cubicBezTo>
                <a:cubicBezTo>
                  <a:pt x="3000756" y="2124674"/>
                  <a:pt x="2993803" y="2125246"/>
                  <a:pt x="2986850" y="2126008"/>
                </a:cubicBezTo>
                <a:cubicBezTo>
                  <a:pt x="2993708" y="2125150"/>
                  <a:pt x="3000661" y="2124484"/>
                  <a:pt x="3007709" y="2124103"/>
                </a:cubicBezTo>
                <a:close/>
                <a:moveTo>
                  <a:pt x="3008376" y="2125246"/>
                </a:moveTo>
                <a:cubicBezTo>
                  <a:pt x="3008471" y="2125341"/>
                  <a:pt x="3008567" y="2125436"/>
                  <a:pt x="3008662" y="2125627"/>
                </a:cubicBezTo>
                <a:cubicBezTo>
                  <a:pt x="3003804" y="2125817"/>
                  <a:pt x="2998946" y="2126008"/>
                  <a:pt x="2994184" y="2126484"/>
                </a:cubicBezTo>
                <a:cubicBezTo>
                  <a:pt x="2998851" y="2126008"/>
                  <a:pt x="3003614" y="2125532"/>
                  <a:pt x="3008376" y="2125246"/>
                </a:cubicBezTo>
                <a:close/>
                <a:moveTo>
                  <a:pt x="3002185" y="2127913"/>
                </a:moveTo>
                <a:cubicBezTo>
                  <a:pt x="3004185" y="2127722"/>
                  <a:pt x="3006280" y="2127627"/>
                  <a:pt x="3008281" y="2127532"/>
                </a:cubicBezTo>
                <a:cubicBezTo>
                  <a:pt x="3006280" y="2127627"/>
                  <a:pt x="3004376" y="2127817"/>
                  <a:pt x="3002471" y="2128008"/>
                </a:cubicBezTo>
                <a:cubicBezTo>
                  <a:pt x="3002376" y="2128008"/>
                  <a:pt x="3002280" y="2128008"/>
                  <a:pt x="3002185" y="2127913"/>
                </a:cubicBezTo>
                <a:close/>
                <a:moveTo>
                  <a:pt x="3004852" y="2129246"/>
                </a:moveTo>
                <a:cubicBezTo>
                  <a:pt x="3006947" y="2129056"/>
                  <a:pt x="3009138" y="2129056"/>
                  <a:pt x="3011329" y="2128865"/>
                </a:cubicBezTo>
                <a:cubicBezTo>
                  <a:pt x="3012567" y="2130008"/>
                  <a:pt x="3013901" y="2131056"/>
                  <a:pt x="3015329" y="2132008"/>
                </a:cubicBezTo>
                <a:cubicBezTo>
                  <a:pt x="3013234" y="2132008"/>
                  <a:pt x="3011234" y="2131913"/>
                  <a:pt x="3009234" y="2132008"/>
                </a:cubicBezTo>
                <a:cubicBezTo>
                  <a:pt x="3007805" y="2130770"/>
                  <a:pt x="3006376" y="2129913"/>
                  <a:pt x="3004852" y="2129246"/>
                </a:cubicBezTo>
                <a:close/>
                <a:moveTo>
                  <a:pt x="3010091" y="2132866"/>
                </a:moveTo>
                <a:cubicBezTo>
                  <a:pt x="3012377" y="2132770"/>
                  <a:pt x="3014567" y="2132866"/>
                  <a:pt x="3016758" y="2132866"/>
                </a:cubicBezTo>
                <a:cubicBezTo>
                  <a:pt x="3016949" y="2132961"/>
                  <a:pt x="3017044" y="2133056"/>
                  <a:pt x="3017234" y="2133152"/>
                </a:cubicBezTo>
                <a:cubicBezTo>
                  <a:pt x="3014948" y="2133152"/>
                  <a:pt x="3012567" y="2133152"/>
                  <a:pt x="3010281" y="2133247"/>
                </a:cubicBezTo>
                <a:cubicBezTo>
                  <a:pt x="3010281" y="2133056"/>
                  <a:pt x="3010186" y="2132961"/>
                  <a:pt x="3010091" y="2132866"/>
                </a:cubicBezTo>
                <a:close/>
                <a:moveTo>
                  <a:pt x="3011710" y="2134580"/>
                </a:moveTo>
                <a:cubicBezTo>
                  <a:pt x="3014663" y="2134485"/>
                  <a:pt x="3017615" y="2134580"/>
                  <a:pt x="3020473" y="2134580"/>
                </a:cubicBezTo>
                <a:cubicBezTo>
                  <a:pt x="3020568" y="2134580"/>
                  <a:pt x="3020568" y="2134580"/>
                  <a:pt x="3020663" y="2134675"/>
                </a:cubicBezTo>
                <a:cubicBezTo>
                  <a:pt x="3017711" y="2134580"/>
                  <a:pt x="3014758" y="2134675"/>
                  <a:pt x="3011901" y="2134771"/>
                </a:cubicBezTo>
                <a:cubicBezTo>
                  <a:pt x="3011901" y="2134771"/>
                  <a:pt x="3011805" y="2134675"/>
                  <a:pt x="3011710" y="2134580"/>
                </a:cubicBezTo>
                <a:close/>
                <a:moveTo>
                  <a:pt x="3021616" y="2135819"/>
                </a:moveTo>
                <a:cubicBezTo>
                  <a:pt x="3018759" y="2135819"/>
                  <a:pt x="3015901" y="2135819"/>
                  <a:pt x="3013043" y="2135914"/>
                </a:cubicBezTo>
                <a:cubicBezTo>
                  <a:pt x="3012948" y="2135819"/>
                  <a:pt x="3012948" y="2135819"/>
                  <a:pt x="3012853" y="2135723"/>
                </a:cubicBezTo>
                <a:cubicBezTo>
                  <a:pt x="3016282" y="2135533"/>
                  <a:pt x="3019711" y="2135533"/>
                  <a:pt x="3023140" y="2135628"/>
                </a:cubicBezTo>
                <a:cubicBezTo>
                  <a:pt x="3023235" y="2135628"/>
                  <a:pt x="3023330" y="2135723"/>
                  <a:pt x="3023426" y="2135723"/>
                </a:cubicBezTo>
                <a:cubicBezTo>
                  <a:pt x="3022854" y="2135723"/>
                  <a:pt x="3022187" y="2135819"/>
                  <a:pt x="3021616" y="2135819"/>
                </a:cubicBezTo>
                <a:close/>
                <a:moveTo>
                  <a:pt x="3025997" y="2133056"/>
                </a:moveTo>
                <a:cubicBezTo>
                  <a:pt x="3025712" y="2132961"/>
                  <a:pt x="3025426" y="2132866"/>
                  <a:pt x="3025140" y="2132866"/>
                </a:cubicBezTo>
                <a:cubicBezTo>
                  <a:pt x="3025902" y="2132866"/>
                  <a:pt x="3026759" y="2133056"/>
                  <a:pt x="3027521" y="2133056"/>
                </a:cubicBezTo>
                <a:cubicBezTo>
                  <a:pt x="3027617" y="2133152"/>
                  <a:pt x="3027712" y="2133247"/>
                  <a:pt x="3027807" y="2133437"/>
                </a:cubicBezTo>
                <a:cubicBezTo>
                  <a:pt x="3027236" y="2133247"/>
                  <a:pt x="3026664" y="2133152"/>
                  <a:pt x="3025997" y="2133056"/>
                </a:cubicBezTo>
                <a:close/>
                <a:moveTo>
                  <a:pt x="3046286" y="2498340"/>
                </a:moveTo>
                <a:cubicBezTo>
                  <a:pt x="3048572" y="2495387"/>
                  <a:pt x="3050858" y="2492434"/>
                  <a:pt x="3053144" y="2489387"/>
                </a:cubicBezTo>
                <a:cubicBezTo>
                  <a:pt x="3053239" y="2491482"/>
                  <a:pt x="3053334" y="2493577"/>
                  <a:pt x="3053525" y="2495673"/>
                </a:cubicBezTo>
                <a:cubicBezTo>
                  <a:pt x="3051143" y="2496625"/>
                  <a:pt x="3048667" y="2497483"/>
                  <a:pt x="3046286" y="2498340"/>
                </a:cubicBezTo>
                <a:close/>
                <a:moveTo>
                  <a:pt x="3054382" y="2495482"/>
                </a:moveTo>
                <a:cubicBezTo>
                  <a:pt x="3054382" y="2492816"/>
                  <a:pt x="3054572" y="2490053"/>
                  <a:pt x="3054763" y="2487386"/>
                </a:cubicBezTo>
                <a:cubicBezTo>
                  <a:pt x="3055144" y="2486910"/>
                  <a:pt x="3055525" y="2486339"/>
                  <a:pt x="3055906" y="2485862"/>
                </a:cubicBezTo>
                <a:cubicBezTo>
                  <a:pt x="3056477" y="2488624"/>
                  <a:pt x="3057049" y="2491482"/>
                  <a:pt x="3057811" y="2494149"/>
                </a:cubicBezTo>
                <a:cubicBezTo>
                  <a:pt x="3056668" y="2494625"/>
                  <a:pt x="3055525" y="2495006"/>
                  <a:pt x="3054382" y="2495482"/>
                </a:cubicBezTo>
                <a:close/>
                <a:moveTo>
                  <a:pt x="3044571" y="2132770"/>
                </a:moveTo>
                <a:cubicBezTo>
                  <a:pt x="3044285" y="2132675"/>
                  <a:pt x="3043904" y="2132485"/>
                  <a:pt x="3043619" y="2132294"/>
                </a:cubicBezTo>
                <a:cubicBezTo>
                  <a:pt x="3043523" y="2132485"/>
                  <a:pt x="3043428" y="2132675"/>
                  <a:pt x="3043333" y="2132770"/>
                </a:cubicBezTo>
                <a:cubicBezTo>
                  <a:pt x="3042190" y="2132770"/>
                  <a:pt x="3041142" y="2132770"/>
                  <a:pt x="3040094" y="2132770"/>
                </a:cubicBezTo>
                <a:cubicBezTo>
                  <a:pt x="3036189" y="2132675"/>
                  <a:pt x="3032189" y="2132199"/>
                  <a:pt x="3029236" y="2130103"/>
                </a:cubicBezTo>
                <a:cubicBezTo>
                  <a:pt x="3028474" y="2129627"/>
                  <a:pt x="3027902" y="2129056"/>
                  <a:pt x="3027331" y="2128294"/>
                </a:cubicBezTo>
                <a:cubicBezTo>
                  <a:pt x="3037237" y="2128484"/>
                  <a:pt x="3047714" y="2129341"/>
                  <a:pt x="3058192" y="2131913"/>
                </a:cubicBezTo>
                <a:cubicBezTo>
                  <a:pt x="3053429" y="2132199"/>
                  <a:pt x="3048857" y="2132580"/>
                  <a:pt x="3044571" y="2132770"/>
                </a:cubicBezTo>
                <a:close/>
                <a:moveTo>
                  <a:pt x="3238310" y="2340225"/>
                </a:moveTo>
                <a:cubicBezTo>
                  <a:pt x="3227165" y="2377373"/>
                  <a:pt x="3205639" y="2410900"/>
                  <a:pt x="3195828" y="2448143"/>
                </a:cubicBezTo>
                <a:cubicBezTo>
                  <a:pt x="3194399" y="2453573"/>
                  <a:pt x="3193256" y="2459002"/>
                  <a:pt x="3192209" y="2464526"/>
                </a:cubicBezTo>
                <a:cubicBezTo>
                  <a:pt x="3182588" y="2468908"/>
                  <a:pt x="3173540" y="2473670"/>
                  <a:pt x="3165443" y="2479671"/>
                </a:cubicBezTo>
                <a:cubicBezTo>
                  <a:pt x="3153728" y="2462716"/>
                  <a:pt x="3148203" y="2466907"/>
                  <a:pt x="3127629" y="2470908"/>
                </a:cubicBezTo>
                <a:cubicBezTo>
                  <a:pt x="3119152" y="2472527"/>
                  <a:pt x="3109817" y="2472337"/>
                  <a:pt x="3105531" y="2473480"/>
                </a:cubicBezTo>
                <a:cubicBezTo>
                  <a:pt x="3094482" y="2476337"/>
                  <a:pt x="3082195" y="2485196"/>
                  <a:pt x="3068669" y="2490244"/>
                </a:cubicBezTo>
                <a:cubicBezTo>
                  <a:pt x="3065621" y="2491387"/>
                  <a:pt x="3062478" y="2492530"/>
                  <a:pt x="3059335" y="2493768"/>
                </a:cubicBezTo>
                <a:cubicBezTo>
                  <a:pt x="3058954" y="2489863"/>
                  <a:pt x="3058763" y="2486053"/>
                  <a:pt x="3058763" y="2482243"/>
                </a:cubicBezTo>
                <a:cubicBezTo>
                  <a:pt x="3062573" y="2477194"/>
                  <a:pt x="3066479" y="2472241"/>
                  <a:pt x="3070479" y="2467193"/>
                </a:cubicBezTo>
                <a:cubicBezTo>
                  <a:pt x="3078290" y="2461574"/>
                  <a:pt x="3085719" y="2452906"/>
                  <a:pt x="3089434" y="2444143"/>
                </a:cubicBezTo>
                <a:cubicBezTo>
                  <a:pt x="3096482" y="2436332"/>
                  <a:pt x="3104484" y="2428427"/>
                  <a:pt x="3111341" y="2421473"/>
                </a:cubicBezTo>
                <a:cubicBezTo>
                  <a:pt x="3114389" y="2418425"/>
                  <a:pt x="3117533" y="2415377"/>
                  <a:pt x="3120771" y="2412424"/>
                </a:cubicBezTo>
                <a:cubicBezTo>
                  <a:pt x="3120962" y="2414044"/>
                  <a:pt x="3121152" y="2415663"/>
                  <a:pt x="3121438" y="2417282"/>
                </a:cubicBezTo>
                <a:cubicBezTo>
                  <a:pt x="3121438" y="2415377"/>
                  <a:pt x="3121533" y="2413567"/>
                  <a:pt x="3121628" y="2411662"/>
                </a:cubicBezTo>
                <a:cubicBezTo>
                  <a:pt x="3138773" y="2395851"/>
                  <a:pt x="3156680" y="2381182"/>
                  <a:pt x="3166682" y="2362704"/>
                </a:cubicBezTo>
                <a:cubicBezTo>
                  <a:pt x="3170111" y="2356417"/>
                  <a:pt x="3169825" y="2347178"/>
                  <a:pt x="3173921" y="2338701"/>
                </a:cubicBezTo>
                <a:cubicBezTo>
                  <a:pt x="3178683" y="2328986"/>
                  <a:pt x="3187637" y="2316698"/>
                  <a:pt x="3195161" y="2304411"/>
                </a:cubicBezTo>
                <a:cubicBezTo>
                  <a:pt x="3208496" y="2282599"/>
                  <a:pt x="3224213" y="2264406"/>
                  <a:pt x="3241262" y="2247737"/>
                </a:cubicBezTo>
                <a:cubicBezTo>
                  <a:pt x="3241262" y="2249547"/>
                  <a:pt x="3241167" y="2251357"/>
                  <a:pt x="3241262" y="2253262"/>
                </a:cubicBezTo>
                <a:cubicBezTo>
                  <a:pt x="3240977" y="2281361"/>
                  <a:pt x="3248406" y="2306792"/>
                  <a:pt x="3238310" y="2340225"/>
                </a:cubicBezTo>
                <a:close/>
                <a:moveTo>
                  <a:pt x="3679793" y="2296982"/>
                </a:moveTo>
                <a:cubicBezTo>
                  <a:pt x="3673697" y="2305364"/>
                  <a:pt x="3665601" y="2310888"/>
                  <a:pt x="3660077" y="2320032"/>
                </a:cubicBezTo>
                <a:cubicBezTo>
                  <a:pt x="3659601" y="2320889"/>
                  <a:pt x="3657314" y="2324795"/>
                  <a:pt x="3656552" y="2327747"/>
                </a:cubicBezTo>
                <a:cubicBezTo>
                  <a:pt x="3642836" y="2344416"/>
                  <a:pt x="3630549" y="2360894"/>
                  <a:pt x="3645599" y="2376515"/>
                </a:cubicBezTo>
                <a:cubicBezTo>
                  <a:pt x="3644455" y="2381182"/>
                  <a:pt x="3642836" y="2385659"/>
                  <a:pt x="3640836" y="2390136"/>
                </a:cubicBezTo>
                <a:cubicBezTo>
                  <a:pt x="3633502" y="2401757"/>
                  <a:pt x="3628644" y="2417663"/>
                  <a:pt x="3622739" y="2432713"/>
                </a:cubicBezTo>
                <a:cubicBezTo>
                  <a:pt x="3622358" y="2432999"/>
                  <a:pt x="3621881" y="2433379"/>
                  <a:pt x="3621501" y="2433665"/>
                </a:cubicBezTo>
                <a:cubicBezTo>
                  <a:pt x="3617690" y="2436523"/>
                  <a:pt x="3614357" y="2438714"/>
                  <a:pt x="3611118" y="2439666"/>
                </a:cubicBezTo>
                <a:cubicBezTo>
                  <a:pt x="3610166" y="2439761"/>
                  <a:pt x="3609213" y="2440142"/>
                  <a:pt x="3608165" y="2440047"/>
                </a:cubicBezTo>
                <a:cubicBezTo>
                  <a:pt x="3607689" y="2440047"/>
                  <a:pt x="3607499" y="2440047"/>
                  <a:pt x="3607118" y="2440142"/>
                </a:cubicBezTo>
                <a:cubicBezTo>
                  <a:pt x="3607499" y="2440238"/>
                  <a:pt x="3607784" y="2440333"/>
                  <a:pt x="3608165" y="2440428"/>
                </a:cubicBezTo>
                <a:cubicBezTo>
                  <a:pt x="3609213" y="2440904"/>
                  <a:pt x="3610261" y="2440809"/>
                  <a:pt x="3611499" y="2440999"/>
                </a:cubicBezTo>
                <a:cubicBezTo>
                  <a:pt x="3613690" y="2440999"/>
                  <a:pt x="3616166" y="2440618"/>
                  <a:pt x="3618643" y="2439571"/>
                </a:cubicBezTo>
                <a:cubicBezTo>
                  <a:pt x="3615976" y="2441762"/>
                  <a:pt x="3613214" y="2443381"/>
                  <a:pt x="3610070" y="2444143"/>
                </a:cubicBezTo>
                <a:cubicBezTo>
                  <a:pt x="3608832" y="2444524"/>
                  <a:pt x="3607403" y="2444619"/>
                  <a:pt x="3606070" y="2444714"/>
                </a:cubicBezTo>
                <a:cubicBezTo>
                  <a:pt x="3605498" y="2444714"/>
                  <a:pt x="3605213" y="2444714"/>
                  <a:pt x="3604641" y="2444714"/>
                </a:cubicBezTo>
                <a:cubicBezTo>
                  <a:pt x="3605213" y="2444905"/>
                  <a:pt x="3605498" y="2445000"/>
                  <a:pt x="3606070" y="2445191"/>
                </a:cubicBezTo>
                <a:cubicBezTo>
                  <a:pt x="3607499" y="2445381"/>
                  <a:pt x="3608927" y="2445762"/>
                  <a:pt x="3610356" y="2445667"/>
                </a:cubicBezTo>
                <a:lnTo>
                  <a:pt x="3611499" y="2445667"/>
                </a:lnTo>
                <a:cubicBezTo>
                  <a:pt x="3609689" y="2446429"/>
                  <a:pt x="3607784" y="2446810"/>
                  <a:pt x="3605689" y="2447000"/>
                </a:cubicBezTo>
                <a:cubicBezTo>
                  <a:pt x="3603879" y="2447096"/>
                  <a:pt x="3602069" y="2447096"/>
                  <a:pt x="3600260" y="2446715"/>
                </a:cubicBezTo>
                <a:cubicBezTo>
                  <a:pt x="3599497" y="2446619"/>
                  <a:pt x="3599117" y="2446524"/>
                  <a:pt x="3598355" y="2446524"/>
                </a:cubicBezTo>
                <a:cubicBezTo>
                  <a:pt x="3599021" y="2446810"/>
                  <a:pt x="3599402" y="2446905"/>
                  <a:pt x="3600069" y="2447191"/>
                </a:cubicBezTo>
                <a:cubicBezTo>
                  <a:pt x="3600641" y="2447476"/>
                  <a:pt x="3601212" y="2447667"/>
                  <a:pt x="3601784" y="2447857"/>
                </a:cubicBezTo>
                <a:cubicBezTo>
                  <a:pt x="3600545" y="2447857"/>
                  <a:pt x="3599402" y="2447953"/>
                  <a:pt x="3598259" y="2447857"/>
                </a:cubicBezTo>
                <a:cubicBezTo>
                  <a:pt x="3597497" y="2447857"/>
                  <a:pt x="3597116" y="2447857"/>
                  <a:pt x="3596354" y="2447762"/>
                </a:cubicBezTo>
                <a:cubicBezTo>
                  <a:pt x="3597116" y="2448048"/>
                  <a:pt x="3597402" y="2448239"/>
                  <a:pt x="3598259" y="2448429"/>
                </a:cubicBezTo>
                <a:cubicBezTo>
                  <a:pt x="3600164" y="2449096"/>
                  <a:pt x="3602355" y="2449477"/>
                  <a:pt x="3604546" y="2449858"/>
                </a:cubicBezTo>
                <a:cubicBezTo>
                  <a:pt x="3606546" y="2450143"/>
                  <a:pt x="3608737" y="2450334"/>
                  <a:pt x="3610928" y="2450524"/>
                </a:cubicBezTo>
                <a:lnTo>
                  <a:pt x="3610832" y="2450524"/>
                </a:lnTo>
                <a:cubicBezTo>
                  <a:pt x="3610070" y="2450906"/>
                  <a:pt x="3609213" y="2451096"/>
                  <a:pt x="3608356" y="2451287"/>
                </a:cubicBezTo>
                <a:cubicBezTo>
                  <a:pt x="3609594" y="2451287"/>
                  <a:pt x="3610737" y="2450906"/>
                  <a:pt x="3611880" y="2450524"/>
                </a:cubicBezTo>
                <a:cubicBezTo>
                  <a:pt x="3612547" y="2450524"/>
                  <a:pt x="3613214" y="2450620"/>
                  <a:pt x="3613976" y="2450524"/>
                </a:cubicBezTo>
                <a:cubicBezTo>
                  <a:pt x="3612452" y="2451287"/>
                  <a:pt x="3610832" y="2451953"/>
                  <a:pt x="3609118" y="2452430"/>
                </a:cubicBezTo>
                <a:cubicBezTo>
                  <a:pt x="3608356" y="2452620"/>
                  <a:pt x="3607975" y="2452715"/>
                  <a:pt x="3607118" y="2452906"/>
                </a:cubicBezTo>
                <a:cubicBezTo>
                  <a:pt x="3607784" y="2452906"/>
                  <a:pt x="3608261" y="2452906"/>
                  <a:pt x="3608832" y="2452906"/>
                </a:cubicBezTo>
                <a:cubicBezTo>
                  <a:pt x="3606165" y="2453573"/>
                  <a:pt x="3603593" y="2454049"/>
                  <a:pt x="3601022" y="2454430"/>
                </a:cubicBezTo>
                <a:cubicBezTo>
                  <a:pt x="3598640" y="2454811"/>
                  <a:pt x="3596354" y="2454906"/>
                  <a:pt x="3594164" y="2454811"/>
                </a:cubicBezTo>
                <a:cubicBezTo>
                  <a:pt x="3593306" y="2454811"/>
                  <a:pt x="3592830" y="2454811"/>
                  <a:pt x="3591973" y="2454716"/>
                </a:cubicBezTo>
                <a:cubicBezTo>
                  <a:pt x="3592830" y="2455001"/>
                  <a:pt x="3593211" y="2455097"/>
                  <a:pt x="3594068" y="2455382"/>
                </a:cubicBezTo>
                <a:cubicBezTo>
                  <a:pt x="3596259" y="2455954"/>
                  <a:pt x="3598640" y="2456430"/>
                  <a:pt x="3601022" y="2456621"/>
                </a:cubicBezTo>
                <a:lnTo>
                  <a:pt x="3602927" y="2456811"/>
                </a:lnTo>
                <a:cubicBezTo>
                  <a:pt x="3599784" y="2457573"/>
                  <a:pt x="3596545" y="2458049"/>
                  <a:pt x="3593306" y="2458144"/>
                </a:cubicBezTo>
                <a:cubicBezTo>
                  <a:pt x="3590544" y="2458335"/>
                  <a:pt x="3587782" y="2458144"/>
                  <a:pt x="3585020" y="2457478"/>
                </a:cubicBezTo>
                <a:cubicBezTo>
                  <a:pt x="3583877" y="2457287"/>
                  <a:pt x="3583401" y="2457097"/>
                  <a:pt x="3582257" y="2456716"/>
                </a:cubicBezTo>
                <a:cubicBezTo>
                  <a:pt x="3583210" y="2457287"/>
                  <a:pt x="3583686" y="2457668"/>
                  <a:pt x="3584639" y="2458144"/>
                </a:cubicBezTo>
                <a:cubicBezTo>
                  <a:pt x="3587115" y="2459383"/>
                  <a:pt x="3589782" y="2460240"/>
                  <a:pt x="3592449" y="2460812"/>
                </a:cubicBezTo>
                <a:cubicBezTo>
                  <a:pt x="3591401" y="2460907"/>
                  <a:pt x="3590259" y="2460907"/>
                  <a:pt x="3589211" y="2460812"/>
                </a:cubicBezTo>
                <a:cubicBezTo>
                  <a:pt x="3587972" y="2460812"/>
                  <a:pt x="3587401" y="2460716"/>
                  <a:pt x="3586163" y="2460621"/>
                </a:cubicBezTo>
                <a:cubicBezTo>
                  <a:pt x="3587305" y="2461097"/>
                  <a:pt x="3587877" y="2461383"/>
                  <a:pt x="3589020" y="2461669"/>
                </a:cubicBezTo>
                <a:cubicBezTo>
                  <a:pt x="3591973" y="2462526"/>
                  <a:pt x="3594926" y="2463098"/>
                  <a:pt x="3597878" y="2463383"/>
                </a:cubicBezTo>
                <a:cubicBezTo>
                  <a:pt x="3599307" y="2463574"/>
                  <a:pt x="3600831" y="2463574"/>
                  <a:pt x="3602260" y="2463764"/>
                </a:cubicBezTo>
                <a:lnTo>
                  <a:pt x="3600926" y="2464050"/>
                </a:lnTo>
                <a:cubicBezTo>
                  <a:pt x="3599688" y="2464336"/>
                  <a:pt x="3598450" y="2464622"/>
                  <a:pt x="3597212" y="2464812"/>
                </a:cubicBezTo>
                <a:cubicBezTo>
                  <a:pt x="3599402" y="2464717"/>
                  <a:pt x="3601593" y="2464431"/>
                  <a:pt x="3603784" y="2464050"/>
                </a:cubicBezTo>
                <a:lnTo>
                  <a:pt x="3604832" y="2463859"/>
                </a:lnTo>
                <a:cubicBezTo>
                  <a:pt x="3604260" y="2464431"/>
                  <a:pt x="3603593" y="2465002"/>
                  <a:pt x="3603022" y="2465574"/>
                </a:cubicBezTo>
                <a:cubicBezTo>
                  <a:pt x="3601403" y="2466050"/>
                  <a:pt x="3599784" y="2466431"/>
                  <a:pt x="3598164" y="2466812"/>
                </a:cubicBezTo>
                <a:cubicBezTo>
                  <a:pt x="3597021" y="2467003"/>
                  <a:pt x="3596450" y="2467193"/>
                  <a:pt x="3595211" y="2467384"/>
                </a:cubicBezTo>
                <a:cubicBezTo>
                  <a:pt x="3596354" y="2467479"/>
                  <a:pt x="3596926" y="2467479"/>
                  <a:pt x="3598164" y="2467574"/>
                </a:cubicBezTo>
                <a:cubicBezTo>
                  <a:pt x="3599212" y="2467574"/>
                  <a:pt x="3600164" y="2467479"/>
                  <a:pt x="3601212" y="2467479"/>
                </a:cubicBezTo>
                <a:cubicBezTo>
                  <a:pt x="3601022" y="2467669"/>
                  <a:pt x="3600831" y="2467860"/>
                  <a:pt x="3600641" y="2467955"/>
                </a:cubicBezTo>
                <a:cubicBezTo>
                  <a:pt x="3594926" y="2472718"/>
                  <a:pt x="3578257" y="2479481"/>
                  <a:pt x="3570256" y="2477861"/>
                </a:cubicBezTo>
                <a:cubicBezTo>
                  <a:pt x="3566922" y="2477194"/>
                  <a:pt x="3561207" y="2469003"/>
                  <a:pt x="3553968" y="2466146"/>
                </a:cubicBezTo>
                <a:cubicBezTo>
                  <a:pt x="3546824" y="2463383"/>
                  <a:pt x="3538157" y="2467669"/>
                  <a:pt x="3526441" y="2460145"/>
                </a:cubicBezTo>
                <a:cubicBezTo>
                  <a:pt x="3506819" y="2447667"/>
                  <a:pt x="3511296" y="2431189"/>
                  <a:pt x="3515392" y="2410139"/>
                </a:cubicBezTo>
                <a:cubicBezTo>
                  <a:pt x="3536252" y="2395470"/>
                  <a:pt x="3555873" y="2379182"/>
                  <a:pt x="3575304" y="2364228"/>
                </a:cubicBezTo>
                <a:cubicBezTo>
                  <a:pt x="3597497" y="2347178"/>
                  <a:pt x="3620357" y="2330605"/>
                  <a:pt x="3643503" y="2314222"/>
                </a:cubicBezTo>
                <a:cubicBezTo>
                  <a:pt x="3645694" y="2315746"/>
                  <a:pt x="3647694" y="2316984"/>
                  <a:pt x="3650171" y="2316794"/>
                </a:cubicBezTo>
                <a:cubicBezTo>
                  <a:pt x="3652742" y="2314127"/>
                  <a:pt x="3653219" y="2311078"/>
                  <a:pt x="3652742" y="2307840"/>
                </a:cubicBezTo>
                <a:cubicBezTo>
                  <a:pt x="3663982" y="2300029"/>
                  <a:pt x="3675126" y="2292028"/>
                  <a:pt x="3686651" y="2284408"/>
                </a:cubicBezTo>
                <a:cubicBezTo>
                  <a:pt x="3684651" y="2288885"/>
                  <a:pt x="3682555" y="2293076"/>
                  <a:pt x="3679793" y="2296982"/>
                </a:cubicBezTo>
                <a:close/>
                <a:moveTo>
                  <a:pt x="3795236" y="2595495"/>
                </a:moveTo>
                <a:cubicBezTo>
                  <a:pt x="3795236" y="2595209"/>
                  <a:pt x="3795236" y="2595019"/>
                  <a:pt x="3795332" y="2594733"/>
                </a:cubicBezTo>
                <a:lnTo>
                  <a:pt x="3796094" y="2593209"/>
                </a:lnTo>
                <a:cubicBezTo>
                  <a:pt x="3795713" y="2594542"/>
                  <a:pt x="3795427" y="2595876"/>
                  <a:pt x="3795141" y="2597305"/>
                </a:cubicBezTo>
                <a:cubicBezTo>
                  <a:pt x="3795141" y="2596733"/>
                  <a:pt x="3795141" y="2596162"/>
                  <a:pt x="3795236" y="2595495"/>
                </a:cubicBezTo>
                <a:close/>
                <a:moveTo>
                  <a:pt x="3927348" y="2571682"/>
                </a:moveTo>
                <a:cubicBezTo>
                  <a:pt x="3926396" y="2575683"/>
                  <a:pt x="3927158" y="2580350"/>
                  <a:pt x="3926301" y="2584160"/>
                </a:cubicBezTo>
                <a:cubicBezTo>
                  <a:pt x="3913918" y="2592828"/>
                  <a:pt x="3910298" y="2630071"/>
                  <a:pt x="3912489" y="2649978"/>
                </a:cubicBezTo>
                <a:cubicBezTo>
                  <a:pt x="3914013" y="2663313"/>
                  <a:pt x="3920680" y="2673505"/>
                  <a:pt x="3924491" y="2681220"/>
                </a:cubicBezTo>
                <a:cubicBezTo>
                  <a:pt x="3924491" y="2681315"/>
                  <a:pt x="3924491" y="2681506"/>
                  <a:pt x="3924491" y="2681601"/>
                </a:cubicBezTo>
                <a:cubicBezTo>
                  <a:pt x="3920966" y="2711224"/>
                  <a:pt x="3923824" y="2725988"/>
                  <a:pt x="3925157" y="2752372"/>
                </a:cubicBezTo>
                <a:cubicBezTo>
                  <a:pt x="3926205" y="2772946"/>
                  <a:pt x="3926777" y="2793424"/>
                  <a:pt x="3927348" y="2813808"/>
                </a:cubicBezTo>
                <a:cubicBezTo>
                  <a:pt x="3905441" y="2817142"/>
                  <a:pt x="3883819" y="2822381"/>
                  <a:pt x="3861626" y="2826857"/>
                </a:cubicBezTo>
                <a:cubicBezTo>
                  <a:pt x="3858292" y="2822285"/>
                  <a:pt x="3854863" y="2817618"/>
                  <a:pt x="3852005" y="2812570"/>
                </a:cubicBezTo>
                <a:cubicBezTo>
                  <a:pt x="3839623" y="2790472"/>
                  <a:pt x="3828002" y="2769041"/>
                  <a:pt x="3816001" y="2744466"/>
                </a:cubicBezTo>
                <a:cubicBezTo>
                  <a:pt x="3810476" y="2733036"/>
                  <a:pt x="3802285" y="2721987"/>
                  <a:pt x="3798951" y="2710843"/>
                </a:cubicBezTo>
                <a:cubicBezTo>
                  <a:pt x="3796379" y="2702556"/>
                  <a:pt x="3799522" y="2691602"/>
                  <a:pt x="3796951" y="2681887"/>
                </a:cubicBezTo>
                <a:cubicBezTo>
                  <a:pt x="3794951" y="2674267"/>
                  <a:pt x="3787045" y="2669123"/>
                  <a:pt x="3784759" y="2661313"/>
                </a:cubicBezTo>
                <a:cubicBezTo>
                  <a:pt x="3781997" y="2652169"/>
                  <a:pt x="3783521" y="2636833"/>
                  <a:pt x="3781616" y="2625404"/>
                </a:cubicBezTo>
                <a:cubicBezTo>
                  <a:pt x="3781139" y="2622546"/>
                  <a:pt x="3780663" y="2619879"/>
                  <a:pt x="3780282" y="2617307"/>
                </a:cubicBezTo>
                <a:cubicBezTo>
                  <a:pt x="3780663" y="2618165"/>
                  <a:pt x="3781044" y="2619117"/>
                  <a:pt x="3781425" y="2619974"/>
                </a:cubicBezTo>
                <a:cubicBezTo>
                  <a:pt x="3781997" y="2621117"/>
                  <a:pt x="3782473" y="2621593"/>
                  <a:pt x="3783140" y="2622641"/>
                </a:cubicBezTo>
                <a:cubicBezTo>
                  <a:pt x="3782759" y="2621498"/>
                  <a:pt x="3782473" y="2620927"/>
                  <a:pt x="3782187" y="2619689"/>
                </a:cubicBezTo>
                <a:cubicBezTo>
                  <a:pt x="3781425" y="2617212"/>
                  <a:pt x="3781139" y="2614735"/>
                  <a:pt x="3780949" y="2612164"/>
                </a:cubicBezTo>
                <a:cubicBezTo>
                  <a:pt x="3781139" y="2612449"/>
                  <a:pt x="3781330" y="2612640"/>
                  <a:pt x="3781425" y="2612831"/>
                </a:cubicBezTo>
                <a:cubicBezTo>
                  <a:pt x="3781520" y="2613307"/>
                  <a:pt x="3781711" y="2613688"/>
                  <a:pt x="3781901" y="2614164"/>
                </a:cubicBezTo>
                <a:cubicBezTo>
                  <a:pt x="3782282" y="2615307"/>
                  <a:pt x="3782663" y="2615783"/>
                  <a:pt x="3783140" y="2616831"/>
                </a:cubicBezTo>
                <a:cubicBezTo>
                  <a:pt x="3783044" y="2615879"/>
                  <a:pt x="3782854" y="2615307"/>
                  <a:pt x="3782759" y="2614450"/>
                </a:cubicBezTo>
                <a:cubicBezTo>
                  <a:pt x="3783521" y="2615212"/>
                  <a:pt x="3784378" y="2615974"/>
                  <a:pt x="3785235" y="2616641"/>
                </a:cubicBezTo>
                <a:cubicBezTo>
                  <a:pt x="3786378" y="2617402"/>
                  <a:pt x="3786950" y="2617688"/>
                  <a:pt x="3788093" y="2618355"/>
                </a:cubicBezTo>
                <a:cubicBezTo>
                  <a:pt x="3787140" y="2617498"/>
                  <a:pt x="3786664" y="2617117"/>
                  <a:pt x="3785711" y="2616164"/>
                </a:cubicBezTo>
                <a:cubicBezTo>
                  <a:pt x="3784378" y="2614926"/>
                  <a:pt x="3783330" y="2613307"/>
                  <a:pt x="3782473" y="2611688"/>
                </a:cubicBezTo>
                <a:cubicBezTo>
                  <a:pt x="3782473" y="2611307"/>
                  <a:pt x="3782473" y="2610830"/>
                  <a:pt x="3782473" y="2610354"/>
                </a:cubicBezTo>
                <a:cubicBezTo>
                  <a:pt x="3782663" y="2610640"/>
                  <a:pt x="3782854" y="2610925"/>
                  <a:pt x="3783044" y="2611116"/>
                </a:cubicBezTo>
                <a:cubicBezTo>
                  <a:pt x="3783806" y="2612068"/>
                  <a:pt x="3784283" y="2612449"/>
                  <a:pt x="3785140" y="2613307"/>
                </a:cubicBezTo>
                <a:cubicBezTo>
                  <a:pt x="3784568" y="2612259"/>
                  <a:pt x="3784187" y="2611783"/>
                  <a:pt x="3783711" y="2610735"/>
                </a:cubicBezTo>
                <a:cubicBezTo>
                  <a:pt x="3783140" y="2609592"/>
                  <a:pt x="3782854" y="2608449"/>
                  <a:pt x="3782568" y="2607306"/>
                </a:cubicBezTo>
                <a:cubicBezTo>
                  <a:pt x="3782568" y="2606639"/>
                  <a:pt x="3782663" y="2605973"/>
                  <a:pt x="3782759" y="2605306"/>
                </a:cubicBezTo>
                <a:cubicBezTo>
                  <a:pt x="3782854" y="2603972"/>
                  <a:pt x="3783140" y="2602543"/>
                  <a:pt x="3783330" y="2601210"/>
                </a:cubicBezTo>
                <a:lnTo>
                  <a:pt x="3783521" y="2602067"/>
                </a:lnTo>
                <a:cubicBezTo>
                  <a:pt x="3783521" y="2602067"/>
                  <a:pt x="3783521" y="2602067"/>
                  <a:pt x="3783521" y="2602067"/>
                </a:cubicBezTo>
                <a:lnTo>
                  <a:pt x="3783616" y="2602353"/>
                </a:lnTo>
                <a:cubicBezTo>
                  <a:pt x="3783806" y="2603496"/>
                  <a:pt x="3784092" y="2604639"/>
                  <a:pt x="3784283" y="2605782"/>
                </a:cubicBezTo>
                <a:cubicBezTo>
                  <a:pt x="3784092" y="2603782"/>
                  <a:pt x="3783902" y="2601782"/>
                  <a:pt x="3783902" y="2599781"/>
                </a:cubicBezTo>
                <a:lnTo>
                  <a:pt x="3783902" y="2598352"/>
                </a:lnTo>
                <a:lnTo>
                  <a:pt x="3784568" y="2595400"/>
                </a:lnTo>
                <a:lnTo>
                  <a:pt x="3784854" y="2597495"/>
                </a:lnTo>
                <a:cubicBezTo>
                  <a:pt x="3784854" y="2597686"/>
                  <a:pt x="3784949" y="2597876"/>
                  <a:pt x="3784949" y="2598162"/>
                </a:cubicBezTo>
                <a:cubicBezTo>
                  <a:pt x="3784949" y="2599496"/>
                  <a:pt x="3785045" y="2600924"/>
                  <a:pt x="3785235" y="2602163"/>
                </a:cubicBezTo>
                <a:cubicBezTo>
                  <a:pt x="3785521" y="2603020"/>
                  <a:pt x="3785616" y="2603496"/>
                  <a:pt x="3785902" y="2604353"/>
                </a:cubicBezTo>
                <a:cubicBezTo>
                  <a:pt x="3785902" y="2604067"/>
                  <a:pt x="3785902" y="2603877"/>
                  <a:pt x="3785902" y="2603687"/>
                </a:cubicBezTo>
                <a:cubicBezTo>
                  <a:pt x="3785997" y="2604163"/>
                  <a:pt x="3786092" y="2604639"/>
                  <a:pt x="3786188" y="2605115"/>
                </a:cubicBezTo>
                <a:cubicBezTo>
                  <a:pt x="3786473" y="2606068"/>
                  <a:pt x="3786569" y="2606544"/>
                  <a:pt x="3786854" y="2607497"/>
                </a:cubicBezTo>
                <a:cubicBezTo>
                  <a:pt x="3786854" y="2606639"/>
                  <a:pt x="3786854" y="2606068"/>
                  <a:pt x="3786854" y="2605210"/>
                </a:cubicBezTo>
                <a:cubicBezTo>
                  <a:pt x="3786854" y="2602829"/>
                  <a:pt x="3787045" y="2600448"/>
                  <a:pt x="3787426" y="2598067"/>
                </a:cubicBezTo>
                <a:cubicBezTo>
                  <a:pt x="3787712" y="2596066"/>
                  <a:pt x="3788093" y="2594066"/>
                  <a:pt x="3788474" y="2592066"/>
                </a:cubicBezTo>
                <a:cubicBezTo>
                  <a:pt x="3789331" y="2590066"/>
                  <a:pt x="3790379" y="2588066"/>
                  <a:pt x="3791522" y="2586065"/>
                </a:cubicBezTo>
                <a:cubicBezTo>
                  <a:pt x="3791522" y="2586637"/>
                  <a:pt x="3791617" y="2587304"/>
                  <a:pt x="3791617" y="2587875"/>
                </a:cubicBezTo>
                <a:cubicBezTo>
                  <a:pt x="3791426" y="2588256"/>
                  <a:pt x="3791331" y="2588542"/>
                  <a:pt x="3791141" y="2588923"/>
                </a:cubicBezTo>
                <a:cubicBezTo>
                  <a:pt x="3790188" y="2591209"/>
                  <a:pt x="3789140" y="2593685"/>
                  <a:pt x="3788378" y="2596543"/>
                </a:cubicBezTo>
                <a:cubicBezTo>
                  <a:pt x="3788093" y="2597686"/>
                  <a:pt x="3787902" y="2598352"/>
                  <a:pt x="3787712" y="2599591"/>
                </a:cubicBezTo>
                <a:cubicBezTo>
                  <a:pt x="3788093" y="2598352"/>
                  <a:pt x="3788283" y="2597781"/>
                  <a:pt x="3788759" y="2596638"/>
                </a:cubicBezTo>
                <a:cubicBezTo>
                  <a:pt x="3789712" y="2594257"/>
                  <a:pt x="3790760" y="2592257"/>
                  <a:pt x="3791903" y="2590351"/>
                </a:cubicBezTo>
                <a:cubicBezTo>
                  <a:pt x="3791998" y="2591114"/>
                  <a:pt x="3792093" y="2591875"/>
                  <a:pt x="3792188" y="2592638"/>
                </a:cubicBezTo>
                <a:cubicBezTo>
                  <a:pt x="3792188" y="2592923"/>
                  <a:pt x="3792188" y="2593114"/>
                  <a:pt x="3792093" y="2593399"/>
                </a:cubicBezTo>
                <a:cubicBezTo>
                  <a:pt x="3791903" y="2595781"/>
                  <a:pt x="3791903" y="2598067"/>
                  <a:pt x="3792284" y="2599972"/>
                </a:cubicBezTo>
                <a:cubicBezTo>
                  <a:pt x="3792284" y="2600067"/>
                  <a:pt x="3792379" y="2600257"/>
                  <a:pt x="3792379" y="2600353"/>
                </a:cubicBezTo>
                <a:cubicBezTo>
                  <a:pt x="3792284" y="2600924"/>
                  <a:pt x="3792284" y="2601496"/>
                  <a:pt x="3792284" y="2602163"/>
                </a:cubicBezTo>
                <a:cubicBezTo>
                  <a:pt x="3792284" y="2603306"/>
                  <a:pt x="3792284" y="2603972"/>
                  <a:pt x="3792474" y="2605210"/>
                </a:cubicBezTo>
                <a:cubicBezTo>
                  <a:pt x="3792474" y="2603972"/>
                  <a:pt x="3792474" y="2603306"/>
                  <a:pt x="3792665" y="2602258"/>
                </a:cubicBezTo>
                <a:cubicBezTo>
                  <a:pt x="3792665" y="2602067"/>
                  <a:pt x="3792760" y="2601877"/>
                  <a:pt x="3792760" y="2601686"/>
                </a:cubicBezTo>
                <a:cubicBezTo>
                  <a:pt x="3792760" y="2601782"/>
                  <a:pt x="3792760" y="2601782"/>
                  <a:pt x="3792855" y="2601782"/>
                </a:cubicBezTo>
                <a:cubicBezTo>
                  <a:pt x="3792855" y="2601686"/>
                  <a:pt x="3792855" y="2601591"/>
                  <a:pt x="3792855" y="2601496"/>
                </a:cubicBezTo>
                <a:cubicBezTo>
                  <a:pt x="3793046" y="2600543"/>
                  <a:pt x="3793236" y="2599686"/>
                  <a:pt x="3793522" y="2598924"/>
                </a:cubicBezTo>
                <a:cubicBezTo>
                  <a:pt x="3793808" y="2600067"/>
                  <a:pt x="3794093" y="2601115"/>
                  <a:pt x="3794379" y="2602067"/>
                </a:cubicBezTo>
                <a:cubicBezTo>
                  <a:pt x="3794474" y="2602258"/>
                  <a:pt x="3794474" y="2602448"/>
                  <a:pt x="3794570" y="2602639"/>
                </a:cubicBezTo>
                <a:cubicBezTo>
                  <a:pt x="3794570" y="2602639"/>
                  <a:pt x="3794570" y="2602734"/>
                  <a:pt x="3794570" y="2602734"/>
                </a:cubicBezTo>
                <a:cubicBezTo>
                  <a:pt x="3794570" y="2605401"/>
                  <a:pt x="3795808" y="2609211"/>
                  <a:pt x="3798856" y="2610259"/>
                </a:cubicBezTo>
                <a:cubicBezTo>
                  <a:pt x="3799999" y="2610640"/>
                  <a:pt x="3800570" y="2610735"/>
                  <a:pt x="3801618" y="2610735"/>
                </a:cubicBezTo>
                <a:cubicBezTo>
                  <a:pt x="3800570" y="2610449"/>
                  <a:pt x="3799999" y="2610354"/>
                  <a:pt x="3799046" y="2609782"/>
                </a:cubicBezTo>
                <a:cubicBezTo>
                  <a:pt x="3796570" y="2608449"/>
                  <a:pt x="3795998" y="2605401"/>
                  <a:pt x="3796284" y="2603115"/>
                </a:cubicBezTo>
                <a:cubicBezTo>
                  <a:pt x="3796379" y="2604067"/>
                  <a:pt x="3796570" y="2604925"/>
                  <a:pt x="3796855" y="2605782"/>
                </a:cubicBezTo>
                <a:cubicBezTo>
                  <a:pt x="3797332" y="2606639"/>
                  <a:pt x="3797522" y="2607116"/>
                  <a:pt x="3798189" y="2607687"/>
                </a:cubicBezTo>
                <a:cubicBezTo>
                  <a:pt x="3797713" y="2606925"/>
                  <a:pt x="3797618" y="2606544"/>
                  <a:pt x="3797427" y="2605687"/>
                </a:cubicBezTo>
                <a:cubicBezTo>
                  <a:pt x="3797046" y="2603496"/>
                  <a:pt x="3797618" y="2601019"/>
                  <a:pt x="3798475" y="2598829"/>
                </a:cubicBezTo>
                <a:cubicBezTo>
                  <a:pt x="3798856" y="2597781"/>
                  <a:pt x="3799332" y="2596638"/>
                  <a:pt x="3799809" y="2595590"/>
                </a:cubicBezTo>
                <a:lnTo>
                  <a:pt x="3799618" y="2596638"/>
                </a:lnTo>
                <a:cubicBezTo>
                  <a:pt x="3799427" y="2597591"/>
                  <a:pt x="3799332" y="2598543"/>
                  <a:pt x="3799332" y="2599496"/>
                </a:cubicBezTo>
                <a:cubicBezTo>
                  <a:pt x="3799618" y="2597876"/>
                  <a:pt x="3799999" y="2596257"/>
                  <a:pt x="3800570" y="2594638"/>
                </a:cubicBezTo>
                <a:lnTo>
                  <a:pt x="3800951" y="2593399"/>
                </a:lnTo>
                <a:lnTo>
                  <a:pt x="3802190" y="2591114"/>
                </a:lnTo>
                <a:lnTo>
                  <a:pt x="3801809" y="2592828"/>
                </a:lnTo>
                <a:cubicBezTo>
                  <a:pt x="3801332" y="2594924"/>
                  <a:pt x="3800951" y="2597114"/>
                  <a:pt x="3800761" y="2599115"/>
                </a:cubicBezTo>
                <a:cubicBezTo>
                  <a:pt x="3800761" y="2599876"/>
                  <a:pt x="3800666" y="2600353"/>
                  <a:pt x="3800761" y="2601115"/>
                </a:cubicBezTo>
                <a:cubicBezTo>
                  <a:pt x="3800951" y="2600353"/>
                  <a:pt x="3801047" y="2600067"/>
                  <a:pt x="3801237" y="2599305"/>
                </a:cubicBezTo>
                <a:cubicBezTo>
                  <a:pt x="3801809" y="2597400"/>
                  <a:pt x="3802476" y="2595495"/>
                  <a:pt x="3803428" y="2593590"/>
                </a:cubicBezTo>
                <a:cubicBezTo>
                  <a:pt x="3805523" y="2589018"/>
                  <a:pt x="3808190" y="2584541"/>
                  <a:pt x="3810857" y="2580255"/>
                </a:cubicBezTo>
                <a:cubicBezTo>
                  <a:pt x="3809524" y="2584065"/>
                  <a:pt x="3808476" y="2588066"/>
                  <a:pt x="3807714" y="2591971"/>
                </a:cubicBezTo>
                <a:cubicBezTo>
                  <a:pt x="3807333" y="2594066"/>
                  <a:pt x="3807047" y="2596066"/>
                  <a:pt x="3806952" y="2597972"/>
                </a:cubicBezTo>
                <a:cubicBezTo>
                  <a:pt x="3806952" y="2598733"/>
                  <a:pt x="3806952" y="2599115"/>
                  <a:pt x="3806952" y="2599876"/>
                </a:cubicBezTo>
                <a:cubicBezTo>
                  <a:pt x="3807047" y="2599210"/>
                  <a:pt x="3807143" y="2598829"/>
                  <a:pt x="3807333" y="2598162"/>
                </a:cubicBezTo>
                <a:cubicBezTo>
                  <a:pt x="3807809" y="2596448"/>
                  <a:pt x="3808476" y="2594542"/>
                  <a:pt x="3809143" y="2592733"/>
                </a:cubicBezTo>
                <a:cubicBezTo>
                  <a:pt x="3811810" y="2586541"/>
                  <a:pt x="3814572" y="2580446"/>
                  <a:pt x="3817906" y="2575874"/>
                </a:cubicBezTo>
                <a:cubicBezTo>
                  <a:pt x="3818859" y="2574349"/>
                  <a:pt x="3820192" y="2573016"/>
                  <a:pt x="3821716" y="2571682"/>
                </a:cubicBezTo>
                <a:cubicBezTo>
                  <a:pt x="3821811" y="2571682"/>
                  <a:pt x="3821906" y="2571682"/>
                  <a:pt x="3822002" y="2571682"/>
                </a:cubicBezTo>
                <a:cubicBezTo>
                  <a:pt x="3826193" y="2571397"/>
                  <a:pt x="3833241" y="2569587"/>
                  <a:pt x="3836765" y="2567301"/>
                </a:cubicBezTo>
                <a:cubicBezTo>
                  <a:pt x="3841718" y="2564063"/>
                  <a:pt x="3847052" y="2561396"/>
                  <a:pt x="3852196" y="2558443"/>
                </a:cubicBezTo>
                <a:cubicBezTo>
                  <a:pt x="3855149" y="2553680"/>
                  <a:pt x="3860864" y="2548823"/>
                  <a:pt x="3865340" y="2545489"/>
                </a:cubicBezTo>
                <a:cubicBezTo>
                  <a:pt x="3867722" y="2543774"/>
                  <a:pt x="3868865" y="2547584"/>
                  <a:pt x="3870293" y="2546156"/>
                </a:cubicBezTo>
                <a:cubicBezTo>
                  <a:pt x="3872389" y="2543965"/>
                  <a:pt x="3874294" y="2541679"/>
                  <a:pt x="3876389" y="2539488"/>
                </a:cubicBezTo>
                <a:cubicBezTo>
                  <a:pt x="3877151" y="2538726"/>
                  <a:pt x="3878294" y="2537297"/>
                  <a:pt x="3879533" y="2535773"/>
                </a:cubicBezTo>
                <a:cubicBezTo>
                  <a:pt x="3884009" y="2532630"/>
                  <a:pt x="3888581" y="2529010"/>
                  <a:pt x="3893534" y="2525200"/>
                </a:cubicBezTo>
                <a:cubicBezTo>
                  <a:pt x="3895344" y="2523772"/>
                  <a:pt x="3897344" y="2522248"/>
                  <a:pt x="3899535" y="2520724"/>
                </a:cubicBezTo>
                <a:cubicBezTo>
                  <a:pt x="3902869" y="2519485"/>
                  <a:pt x="3905822" y="2518057"/>
                  <a:pt x="3909346" y="2516628"/>
                </a:cubicBezTo>
                <a:cubicBezTo>
                  <a:pt x="3911060" y="2515961"/>
                  <a:pt x="3912584" y="2515104"/>
                  <a:pt x="3914204" y="2514151"/>
                </a:cubicBezTo>
                <a:cubicBezTo>
                  <a:pt x="3916013" y="2518914"/>
                  <a:pt x="3917823" y="2523581"/>
                  <a:pt x="3919633" y="2528249"/>
                </a:cubicBezTo>
                <a:cubicBezTo>
                  <a:pt x="3918776" y="2528439"/>
                  <a:pt x="3918014" y="2528820"/>
                  <a:pt x="3917061" y="2528915"/>
                </a:cubicBezTo>
                <a:cubicBezTo>
                  <a:pt x="3913061" y="2529106"/>
                  <a:pt x="3908870" y="2527772"/>
                  <a:pt x="3905060" y="2525677"/>
                </a:cubicBezTo>
                <a:cubicBezTo>
                  <a:pt x="3908298" y="2528534"/>
                  <a:pt x="3912299" y="2530916"/>
                  <a:pt x="3916966" y="2531582"/>
                </a:cubicBezTo>
                <a:cubicBezTo>
                  <a:pt x="3918299" y="2531773"/>
                  <a:pt x="3919538" y="2531773"/>
                  <a:pt x="3920871" y="2531582"/>
                </a:cubicBezTo>
                <a:cubicBezTo>
                  <a:pt x="3921919" y="2534249"/>
                  <a:pt x="3922871" y="2536916"/>
                  <a:pt x="3923729" y="2539488"/>
                </a:cubicBezTo>
                <a:cubicBezTo>
                  <a:pt x="3923634" y="2539488"/>
                  <a:pt x="3923634" y="2539583"/>
                  <a:pt x="3923538" y="2539583"/>
                </a:cubicBezTo>
                <a:cubicBezTo>
                  <a:pt x="3919538" y="2541298"/>
                  <a:pt x="3915251" y="2543107"/>
                  <a:pt x="3910679" y="2542536"/>
                </a:cubicBezTo>
                <a:cubicBezTo>
                  <a:pt x="3914585" y="2543965"/>
                  <a:pt x="3918871" y="2543393"/>
                  <a:pt x="3922871" y="2542536"/>
                </a:cubicBezTo>
                <a:cubicBezTo>
                  <a:pt x="3922776" y="2542917"/>
                  <a:pt x="3922776" y="2543298"/>
                  <a:pt x="3922871" y="2543584"/>
                </a:cubicBezTo>
                <a:cubicBezTo>
                  <a:pt x="3922776" y="2543298"/>
                  <a:pt x="3922967" y="2542917"/>
                  <a:pt x="3923157" y="2542536"/>
                </a:cubicBezTo>
                <a:cubicBezTo>
                  <a:pt x="3923538" y="2542441"/>
                  <a:pt x="3924014" y="2542346"/>
                  <a:pt x="3924395" y="2542250"/>
                </a:cubicBezTo>
                <a:cubicBezTo>
                  <a:pt x="3924491" y="2542250"/>
                  <a:pt x="3924586" y="2542155"/>
                  <a:pt x="3924586" y="2542155"/>
                </a:cubicBezTo>
                <a:cubicBezTo>
                  <a:pt x="3926110" y="2546441"/>
                  <a:pt x="3927443" y="2550823"/>
                  <a:pt x="3928491" y="2555109"/>
                </a:cubicBezTo>
                <a:cubicBezTo>
                  <a:pt x="3929063" y="2557585"/>
                  <a:pt x="3929634" y="2560062"/>
                  <a:pt x="3930110" y="2562539"/>
                </a:cubicBezTo>
                <a:cubicBezTo>
                  <a:pt x="3929253" y="2565396"/>
                  <a:pt x="3928110" y="2568254"/>
                  <a:pt x="3927348" y="2571682"/>
                </a:cubicBezTo>
                <a:close/>
                <a:moveTo>
                  <a:pt x="4080034" y="2414711"/>
                </a:moveTo>
                <a:cubicBezTo>
                  <a:pt x="4071271" y="2415187"/>
                  <a:pt x="4062222" y="2416806"/>
                  <a:pt x="4053078" y="2418997"/>
                </a:cubicBezTo>
                <a:cubicBezTo>
                  <a:pt x="4054697" y="2416235"/>
                  <a:pt x="4056412" y="2413472"/>
                  <a:pt x="4058126" y="2410615"/>
                </a:cubicBezTo>
                <a:cubicBezTo>
                  <a:pt x="4060698" y="2411186"/>
                  <a:pt x="4063270" y="2411567"/>
                  <a:pt x="4065746" y="2411853"/>
                </a:cubicBezTo>
                <a:cubicBezTo>
                  <a:pt x="4070795" y="2412234"/>
                  <a:pt x="4075747" y="2413187"/>
                  <a:pt x="4080605" y="2414425"/>
                </a:cubicBezTo>
                <a:cubicBezTo>
                  <a:pt x="4080415" y="2414425"/>
                  <a:pt x="4080224" y="2414615"/>
                  <a:pt x="4080034" y="2414711"/>
                </a:cubicBezTo>
                <a:close/>
                <a:moveTo>
                  <a:pt x="4130897" y="2420616"/>
                </a:moveTo>
                <a:cubicBezTo>
                  <a:pt x="4130802" y="2421283"/>
                  <a:pt x="4130707" y="2421949"/>
                  <a:pt x="4130707" y="2422616"/>
                </a:cubicBezTo>
                <a:cubicBezTo>
                  <a:pt x="4130516" y="2422807"/>
                  <a:pt x="4130421" y="2422997"/>
                  <a:pt x="4130326" y="2423188"/>
                </a:cubicBezTo>
                <a:cubicBezTo>
                  <a:pt x="4129088" y="2422712"/>
                  <a:pt x="4127754" y="2422140"/>
                  <a:pt x="4126421" y="2421664"/>
                </a:cubicBezTo>
                <a:cubicBezTo>
                  <a:pt x="4126611" y="2418330"/>
                  <a:pt x="4126897" y="2414996"/>
                  <a:pt x="4127373" y="2411758"/>
                </a:cubicBezTo>
                <a:cubicBezTo>
                  <a:pt x="4128707" y="2403185"/>
                  <a:pt x="4129850" y="2408615"/>
                  <a:pt x="4131278" y="2405662"/>
                </a:cubicBezTo>
                <a:cubicBezTo>
                  <a:pt x="4132136" y="2405471"/>
                  <a:pt x="4133088" y="2405281"/>
                  <a:pt x="4134041" y="2405090"/>
                </a:cubicBezTo>
                <a:cubicBezTo>
                  <a:pt x="4134231" y="2404995"/>
                  <a:pt x="4134422" y="2404995"/>
                  <a:pt x="4134612" y="2404900"/>
                </a:cubicBezTo>
                <a:cubicBezTo>
                  <a:pt x="4132897" y="2408519"/>
                  <a:pt x="4132040" y="2412424"/>
                  <a:pt x="4131469" y="2416425"/>
                </a:cubicBezTo>
                <a:cubicBezTo>
                  <a:pt x="4131278" y="2416425"/>
                  <a:pt x="4131088" y="2416425"/>
                  <a:pt x="4130802" y="2416520"/>
                </a:cubicBezTo>
                <a:cubicBezTo>
                  <a:pt x="4130612" y="2417187"/>
                  <a:pt x="4130802" y="2418711"/>
                  <a:pt x="4130897" y="2420616"/>
                </a:cubicBezTo>
                <a:close/>
                <a:moveTo>
                  <a:pt x="4251674" y="2579779"/>
                </a:moveTo>
                <a:cubicBezTo>
                  <a:pt x="4247960" y="2579779"/>
                  <a:pt x="4245102" y="2579207"/>
                  <a:pt x="4242626" y="2578255"/>
                </a:cubicBezTo>
                <a:cubicBezTo>
                  <a:pt x="4242626" y="2577398"/>
                  <a:pt x="4242530" y="2576635"/>
                  <a:pt x="4242530" y="2575778"/>
                </a:cubicBezTo>
                <a:cubicBezTo>
                  <a:pt x="4247864" y="2576635"/>
                  <a:pt x="4254246" y="2575492"/>
                  <a:pt x="4251674" y="2579779"/>
                </a:cubicBezTo>
                <a:close/>
                <a:moveTo>
                  <a:pt x="4242530" y="2567396"/>
                </a:moveTo>
                <a:cubicBezTo>
                  <a:pt x="4243864" y="2567587"/>
                  <a:pt x="4245293" y="2567682"/>
                  <a:pt x="4246626" y="2567777"/>
                </a:cubicBezTo>
                <a:cubicBezTo>
                  <a:pt x="4246817" y="2567968"/>
                  <a:pt x="4246912" y="2568063"/>
                  <a:pt x="4247103" y="2568254"/>
                </a:cubicBezTo>
                <a:cubicBezTo>
                  <a:pt x="4245483" y="2568539"/>
                  <a:pt x="4243864" y="2568825"/>
                  <a:pt x="4242245" y="2569016"/>
                </a:cubicBezTo>
                <a:cubicBezTo>
                  <a:pt x="4242340" y="2568444"/>
                  <a:pt x="4242435" y="2567968"/>
                  <a:pt x="4242530" y="2567396"/>
                </a:cubicBezTo>
                <a:close/>
                <a:moveTo>
                  <a:pt x="4239863" y="2575397"/>
                </a:moveTo>
                <a:cubicBezTo>
                  <a:pt x="4239959" y="2575969"/>
                  <a:pt x="4240054" y="2576540"/>
                  <a:pt x="4240149" y="2577112"/>
                </a:cubicBezTo>
                <a:cubicBezTo>
                  <a:pt x="4238816" y="2576445"/>
                  <a:pt x="4237578" y="2575683"/>
                  <a:pt x="4236339" y="2574921"/>
                </a:cubicBezTo>
                <a:cubicBezTo>
                  <a:pt x="4237578" y="2575112"/>
                  <a:pt x="4238721" y="2575207"/>
                  <a:pt x="4239863" y="2575397"/>
                </a:cubicBezTo>
                <a:close/>
                <a:moveTo>
                  <a:pt x="4232720" y="2593685"/>
                </a:moveTo>
                <a:cubicBezTo>
                  <a:pt x="4232720" y="2593685"/>
                  <a:pt x="4232624" y="2593685"/>
                  <a:pt x="4232624" y="2593685"/>
                </a:cubicBezTo>
                <a:cubicBezTo>
                  <a:pt x="4232434" y="2592733"/>
                  <a:pt x="4232339" y="2591875"/>
                  <a:pt x="4232244" y="2590923"/>
                </a:cubicBezTo>
                <a:cubicBezTo>
                  <a:pt x="4233005" y="2591494"/>
                  <a:pt x="4233196" y="2592447"/>
                  <a:pt x="4232720" y="2593685"/>
                </a:cubicBezTo>
                <a:close/>
                <a:moveTo>
                  <a:pt x="4223480" y="2624737"/>
                </a:moveTo>
                <a:cubicBezTo>
                  <a:pt x="4226529" y="2625404"/>
                  <a:pt x="4229577" y="2625880"/>
                  <a:pt x="4232720" y="2625880"/>
                </a:cubicBezTo>
                <a:cubicBezTo>
                  <a:pt x="4232434" y="2626356"/>
                  <a:pt x="4232053" y="2626737"/>
                  <a:pt x="4231672" y="2627118"/>
                </a:cubicBezTo>
                <a:cubicBezTo>
                  <a:pt x="4229005" y="2628737"/>
                  <a:pt x="4226243" y="2629975"/>
                  <a:pt x="4223385" y="2631214"/>
                </a:cubicBezTo>
                <a:cubicBezTo>
                  <a:pt x="4223290" y="2630642"/>
                  <a:pt x="4223195" y="2630261"/>
                  <a:pt x="4223099" y="2629499"/>
                </a:cubicBezTo>
                <a:cubicBezTo>
                  <a:pt x="4222719" y="2627880"/>
                  <a:pt x="4223099" y="2626261"/>
                  <a:pt x="4223480" y="2624737"/>
                </a:cubicBezTo>
                <a:close/>
                <a:moveTo>
                  <a:pt x="4214527" y="2653312"/>
                </a:moveTo>
                <a:cubicBezTo>
                  <a:pt x="4218051" y="2652645"/>
                  <a:pt x="4221385" y="2651312"/>
                  <a:pt x="4224243" y="2648835"/>
                </a:cubicBezTo>
                <a:cubicBezTo>
                  <a:pt x="4224909" y="2650549"/>
                  <a:pt x="4224814" y="2652455"/>
                  <a:pt x="4224243" y="2654074"/>
                </a:cubicBezTo>
                <a:cubicBezTo>
                  <a:pt x="4220909" y="2656455"/>
                  <a:pt x="4217385" y="2658455"/>
                  <a:pt x="4213670" y="2659979"/>
                </a:cubicBezTo>
                <a:cubicBezTo>
                  <a:pt x="4214051" y="2657693"/>
                  <a:pt x="4214337" y="2655502"/>
                  <a:pt x="4214527" y="2653312"/>
                </a:cubicBezTo>
                <a:close/>
                <a:moveTo>
                  <a:pt x="4210717" y="2676172"/>
                </a:moveTo>
                <a:cubicBezTo>
                  <a:pt x="4210907" y="2676076"/>
                  <a:pt x="4211098" y="2675981"/>
                  <a:pt x="4211288" y="2675886"/>
                </a:cubicBezTo>
                <a:cubicBezTo>
                  <a:pt x="4212146" y="2675886"/>
                  <a:pt x="4212908" y="2676076"/>
                  <a:pt x="4213574" y="2676839"/>
                </a:cubicBezTo>
                <a:cubicBezTo>
                  <a:pt x="4213384" y="2677600"/>
                  <a:pt x="4213194" y="2678172"/>
                  <a:pt x="4212908" y="2678648"/>
                </a:cubicBezTo>
                <a:cubicBezTo>
                  <a:pt x="4211955" y="2679029"/>
                  <a:pt x="4210907" y="2679220"/>
                  <a:pt x="4209955" y="2679601"/>
                </a:cubicBezTo>
                <a:cubicBezTo>
                  <a:pt x="4210146" y="2678458"/>
                  <a:pt x="4210431" y="2677315"/>
                  <a:pt x="4210717" y="2676172"/>
                </a:cubicBezTo>
                <a:close/>
                <a:moveTo>
                  <a:pt x="4208526" y="2684649"/>
                </a:moveTo>
                <a:cubicBezTo>
                  <a:pt x="4211574" y="2684744"/>
                  <a:pt x="4214718" y="2684840"/>
                  <a:pt x="4218051" y="2684363"/>
                </a:cubicBezTo>
                <a:cubicBezTo>
                  <a:pt x="4221290" y="2683982"/>
                  <a:pt x="4224623" y="2683220"/>
                  <a:pt x="4227957" y="2682458"/>
                </a:cubicBezTo>
                <a:cubicBezTo>
                  <a:pt x="4231291" y="2681982"/>
                  <a:pt x="4234815" y="2681887"/>
                  <a:pt x="4238625" y="2682839"/>
                </a:cubicBezTo>
                <a:cubicBezTo>
                  <a:pt x="4234911" y="2687316"/>
                  <a:pt x="4230910" y="2691507"/>
                  <a:pt x="4226338" y="2694936"/>
                </a:cubicBezTo>
                <a:cubicBezTo>
                  <a:pt x="4222242" y="2698365"/>
                  <a:pt x="4217099" y="2700460"/>
                  <a:pt x="4211670" y="2700937"/>
                </a:cubicBezTo>
                <a:cubicBezTo>
                  <a:pt x="4211288" y="2700841"/>
                  <a:pt x="4210812" y="2700746"/>
                  <a:pt x="4210336" y="2700556"/>
                </a:cubicBezTo>
                <a:cubicBezTo>
                  <a:pt x="4210336" y="2700556"/>
                  <a:pt x="4210336" y="2700651"/>
                  <a:pt x="4210336" y="2700651"/>
                </a:cubicBezTo>
                <a:cubicBezTo>
                  <a:pt x="4208145" y="2699984"/>
                  <a:pt x="4206050" y="2699127"/>
                  <a:pt x="4203954" y="2698079"/>
                </a:cubicBezTo>
                <a:cubicBezTo>
                  <a:pt x="4205764" y="2693888"/>
                  <a:pt x="4207193" y="2689316"/>
                  <a:pt x="4208526" y="2684649"/>
                </a:cubicBezTo>
                <a:close/>
                <a:moveTo>
                  <a:pt x="4203383" y="2699984"/>
                </a:moveTo>
                <a:cubicBezTo>
                  <a:pt x="4203669" y="2700175"/>
                  <a:pt x="4203859" y="2700365"/>
                  <a:pt x="4204240" y="2700556"/>
                </a:cubicBezTo>
                <a:cubicBezTo>
                  <a:pt x="4203954" y="2700460"/>
                  <a:pt x="4203573" y="2700270"/>
                  <a:pt x="4203287" y="2700270"/>
                </a:cubicBezTo>
                <a:cubicBezTo>
                  <a:pt x="4203383" y="2700175"/>
                  <a:pt x="4203383" y="2700080"/>
                  <a:pt x="4203383" y="2699984"/>
                </a:cubicBezTo>
                <a:close/>
                <a:moveTo>
                  <a:pt x="4174522" y="2734846"/>
                </a:moveTo>
                <a:cubicBezTo>
                  <a:pt x="4174712" y="2734369"/>
                  <a:pt x="4174808" y="2733893"/>
                  <a:pt x="4174998" y="2733322"/>
                </a:cubicBezTo>
                <a:cubicBezTo>
                  <a:pt x="4177760" y="2732846"/>
                  <a:pt x="4180332" y="2731607"/>
                  <a:pt x="4182809" y="2729988"/>
                </a:cubicBezTo>
                <a:cubicBezTo>
                  <a:pt x="4187095" y="2732750"/>
                  <a:pt x="4191476" y="2735417"/>
                  <a:pt x="4196144" y="2737608"/>
                </a:cubicBezTo>
                <a:cubicBezTo>
                  <a:pt x="4203478" y="2742656"/>
                  <a:pt x="4214718" y="2747609"/>
                  <a:pt x="4221576" y="2750467"/>
                </a:cubicBezTo>
                <a:cubicBezTo>
                  <a:pt x="4221480" y="2751515"/>
                  <a:pt x="4221290" y="2752562"/>
                  <a:pt x="4221099" y="2753610"/>
                </a:cubicBezTo>
                <a:cubicBezTo>
                  <a:pt x="4219671" y="2760754"/>
                  <a:pt x="4214718" y="2767231"/>
                  <a:pt x="4207383" y="2769612"/>
                </a:cubicBezTo>
                <a:cubicBezTo>
                  <a:pt x="4201859" y="2771612"/>
                  <a:pt x="4195668" y="2770469"/>
                  <a:pt x="4190047" y="2767612"/>
                </a:cubicBezTo>
                <a:cubicBezTo>
                  <a:pt x="4184618" y="2756944"/>
                  <a:pt x="4179475" y="2745895"/>
                  <a:pt x="4174522" y="2734846"/>
                </a:cubicBezTo>
                <a:close/>
                <a:moveTo>
                  <a:pt x="4213860" y="2788186"/>
                </a:moveTo>
                <a:cubicBezTo>
                  <a:pt x="4210717" y="2789900"/>
                  <a:pt x="4207193" y="2790948"/>
                  <a:pt x="4203478" y="2791519"/>
                </a:cubicBezTo>
                <a:cubicBezTo>
                  <a:pt x="4203097" y="2791043"/>
                  <a:pt x="4202811" y="2790472"/>
                  <a:pt x="4202430" y="2789996"/>
                </a:cubicBezTo>
                <a:cubicBezTo>
                  <a:pt x="4198430" y="2783328"/>
                  <a:pt x="4194715" y="2776565"/>
                  <a:pt x="4191191" y="2769612"/>
                </a:cubicBezTo>
                <a:cubicBezTo>
                  <a:pt x="4196144" y="2772850"/>
                  <a:pt x="4202049" y="2774851"/>
                  <a:pt x="4208431" y="2773803"/>
                </a:cubicBezTo>
                <a:cubicBezTo>
                  <a:pt x="4213765" y="2773041"/>
                  <a:pt x="4218718" y="2770374"/>
                  <a:pt x="4222623" y="2766469"/>
                </a:cubicBezTo>
                <a:cubicBezTo>
                  <a:pt x="4222242" y="2776280"/>
                  <a:pt x="4221956" y="2783709"/>
                  <a:pt x="4213860" y="2788186"/>
                </a:cubicBezTo>
                <a:close/>
                <a:moveTo>
                  <a:pt x="4236149" y="2720749"/>
                </a:moveTo>
                <a:cubicBezTo>
                  <a:pt x="4232244" y="2724559"/>
                  <a:pt x="4227290" y="2727321"/>
                  <a:pt x="4221671" y="2727892"/>
                </a:cubicBezTo>
                <a:cubicBezTo>
                  <a:pt x="4212622" y="2729131"/>
                  <a:pt x="4203192" y="2724273"/>
                  <a:pt x="4197001" y="2716463"/>
                </a:cubicBezTo>
                <a:cubicBezTo>
                  <a:pt x="4200525" y="2722940"/>
                  <a:pt x="4206431" y="2728750"/>
                  <a:pt x="4213955" y="2731417"/>
                </a:cubicBezTo>
                <a:cubicBezTo>
                  <a:pt x="4212622" y="2733703"/>
                  <a:pt x="4213289" y="2735227"/>
                  <a:pt x="4214622" y="2736465"/>
                </a:cubicBezTo>
                <a:cubicBezTo>
                  <a:pt x="4213670" y="2736465"/>
                  <a:pt x="4212812" y="2736465"/>
                  <a:pt x="4211860" y="2736465"/>
                </a:cubicBezTo>
                <a:cubicBezTo>
                  <a:pt x="4202526" y="2736179"/>
                  <a:pt x="4193001" y="2733226"/>
                  <a:pt x="4183952" y="2729321"/>
                </a:cubicBezTo>
                <a:cubicBezTo>
                  <a:pt x="4191572" y="2723797"/>
                  <a:pt x="4197954" y="2713415"/>
                  <a:pt x="4202906" y="2701127"/>
                </a:cubicBezTo>
                <a:cubicBezTo>
                  <a:pt x="4204526" y="2701889"/>
                  <a:pt x="4206240" y="2702461"/>
                  <a:pt x="4208050" y="2702842"/>
                </a:cubicBezTo>
                <a:cubicBezTo>
                  <a:pt x="4209479" y="2703604"/>
                  <a:pt x="4211098" y="2704366"/>
                  <a:pt x="4212622" y="2704937"/>
                </a:cubicBezTo>
                <a:cubicBezTo>
                  <a:pt x="4215098" y="2707699"/>
                  <a:pt x="4218813" y="2707985"/>
                  <a:pt x="4222814" y="2707699"/>
                </a:cubicBezTo>
                <a:cubicBezTo>
                  <a:pt x="4227195" y="2708366"/>
                  <a:pt x="4231958" y="2708176"/>
                  <a:pt x="4236530" y="2707033"/>
                </a:cubicBezTo>
                <a:cubicBezTo>
                  <a:pt x="4237101" y="2707128"/>
                  <a:pt x="4237673" y="2707318"/>
                  <a:pt x="4238244" y="2707509"/>
                </a:cubicBezTo>
                <a:cubicBezTo>
                  <a:pt x="4239292" y="2712081"/>
                  <a:pt x="4238244" y="2716748"/>
                  <a:pt x="4236149" y="2720749"/>
                </a:cubicBezTo>
                <a:close/>
                <a:moveTo>
                  <a:pt x="4241197" y="2614926"/>
                </a:moveTo>
                <a:cubicBezTo>
                  <a:pt x="4240911" y="2615307"/>
                  <a:pt x="4240626" y="2615783"/>
                  <a:pt x="4240340" y="2616164"/>
                </a:cubicBezTo>
                <a:cubicBezTo>
                  <a:pt x="4235196" y="2618069"/>
                  <a:pt x="4229481" y="2619212"/>
                  <a:pt x="4224052" y="2618260"/>
                </a:cubicBezTo>
                <a:cubicBezTo>
                  <a:pt x="4223766" y="2615783"/>
                  <a:pt x="4223671" y="2613497"/>
                  <a:pt x="4224909" y="2610925"/>
                </a:cubicBezTo>
                <a:cubicBezTo>
                  <a:pt x="4225862" y="2610449"/>
                  <a:pt x="4226814" y="2610164"/>
                  <a:pt x="4227862" y="2609973"/>
                </a:cubicBezTo>
                <a:cubicBezTo>
                  <a:pt x="4226243" y="2606544"/>
                  <a:pt x="4225957" y="2605020"/>
                  <a:pt x="4227576" y="2600353"/>
                </a:cubicBezTo>
                <a:cubicBezTo>
                  <a:pt x="4227957" y="2599019"/>
                  <a:pt x="4228814" y="2598733"/>
                  <a:pt x="4229862" y="2598924"/>
                </a:cubicBezTo>
                <a:cubicBezTo>
                  <a:pt x="4231386" y="2602353"/>
                  <a:pt x="4233577" y="2605496"/>
                  <a:pt x="4236530" y="2607877"/>
                </a:cubicBezTo>
                <a:cubicBezTo>
                  <a:pt x="4238054" y="2609116"/>
                  <a:pt x="4239768" y="2609973"/>
                  <a:pt x="4241578" y="2610640"/>
                </a:cubicBezTo>
                <a:cubicBezTo>
                  <a:pt x="4241292" y="2612068"/>
                  <a:pt x="4241102" y="2613402"/>
                  <a:pt x="4241197" y="2614926"/>
                </a:cubicBezTo>
                <a:close/>
                <a:moveTo>
                  <a:pt x="4241769" y="2609116"/>
                </a:moveTo>
                <a:cubicBezTo>
                  <a:pt x="4239387" y="2607497"/>
                  <a:pt x="4237292" y="2605401"/>
                  <a:pt x="4235863" y="2602924"/>
                </a:cubicBezTo>
                <a:cubicBezTo>
                  <a:pt x="4236625" y="2603496"/>
                  <a:pt x="4237196" y="2603972"/>
                  <a:pt x="4237673" y="2604067"/>
                </a:cubicBezTo>
                <a:cubicBezTo>
                  <a:pt x="4239387" y="2597686"/>
                  <a:pt x="4234244" y="2593590"/>
                  <a:pt x="4234529" y="2587304"/>
                </a:cubicBezTo>
                <a:cubicBezTo>
                  <a:pt x="4234529" y="2586923"/>
                  <a:pt x="4234625" y="2586351"/>
                  <a:pt x="4234625" y="2585684"/>
                </a:cubicBezTo>
                <a:cubicBezTo>
                  <a:pt x="4234815" y="2585875"/>
                  <a:pt x="4234911" y="2586160"/>
                  <a:pt x="4235101" y="2586351"/>
                </a:cubicBezTo>
                <a:cubicBezTo>
                  <a:pt x="4237768" y="2589399"/>
                  <a:pt x="4241959" y="2591875"/>
                  <a:pt x="4246436" y="2592542"/>
                </a:cubicBezTo>
                <a:cubicBezTo>
                  <a:pt x="4245674" y="2599496"/>
                  <a:pt x="4242912" y="2604067"/>
                  <a:pt x="4241769" y="2609116"/>
                </a:cubicBezTo>
                <a:close/>
                <a:moveTo>
                  <a:pt x="4266819" y="2768850"/>
                </a:moveTo>
                <a:cubicBezTo>
                  <a:pt x="4260628" y="2767802"/>
                  <a:pt x="4257580" y="2774946"/>
                  <a:pt x="4250531" y="2771422"/>
                </a:cubicBezTo>
                <a:cubicBezTo>
                  <a:pt x="4251008" y="2770279"/>
                  <a:pt x="4251484" y="2769041"/>
                  <a:pt x="4251960" y="2767898"/>
                </a:cubicBezTo>
                <a:cubicBezTo>
                  <a:pt x="4252532" y="2766469"/>
                  <a:pt x="4252913" y="2765040"/>
                  <a:pt x="4253389" y="2763611"/>
                </a:cubicBezTo>
                <a:cubicBezTo>
                  <a:pt x="4253961" y="2764278"/>
                  <a:pt x="4254246" y="2765326"/>
                  <a:pt x="4254151" y="2766945"/>
                </a:cubicBezTo>
                <a:cubicBezTo>
                  <a:pt x="4262914" y="2770088"/>
                  <a:pt x="4260247" y="2758849"/>
                  <a:pt x="4266629" y="2760944"/>
                </a:cubicBezTo>
                <a:cubicBezTo>
                  <a:pt x="4268248" y="2763040"/>
                  <a:pt x="4263962" y="2767326"/>
                  <a:pt x="4266819" y="2768850"/>
                </a:cubicBezTo>
                <a:close/>
                <a:moveTo>
                  <a:pt x="5697950" y="2509294"/>
                </a:moveTo>
                <a:cubicBezTo>
                  <a:pt x="5706428" y="2499864"/>
                  <a:pt x="5716620" y="2491101"/>
                  <a:pt x="5727383" y="2482052"/>
                </a:cubicBezTo>
                <a:cubicBezTo>
                  <a:pt x="5727478" y="2487196"/>
                  <a:pt x="5727574" y="2492339"/>
                  <a:pt x="5727859" y="2497388"/>
                </a:cubicBezTo>
                <a:cubicBezTo>
                  <a:pt x="5727859" y="2497388"/>
                  <a:pt x="5727859" y="2497483"/>
                  <a:pt x="5727859" y="2497483"/>
                </a:cubicBezTo>
                <a:cubicBezTo>
                  <a:pt x="5716715" y="2502436"/>
                  <a:pt x="5705761" y="2507103"/>
                  <a:pt x="5697950" y="2509294"/>
                </a:cubicBezTo>
                <a:close/>
                <a:moveTo>
                  <a:pt x="5754339" y="2082764"/>
                </a:moveTo>
                <a:cubicBezTo>
                  <a:pt x="5759006" y="2076097"/>
                  <a:pt x="5747766" y="2064762"/>
                  <a:pt x="5755672" y="2063333"/>
                </a:cubicBezTo>
                <a:cubicBezTo>
                  <a:pt x="5753862" y="2069143"/>
                  <a:pt x="5765197" y="2080383"/>
                  <a:pt x="5754339" y="208276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CEC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A08E46D-67C6-30FC-0583-2A05CA4E51C2}"/>
              </a:ext>
            </a:extLst>
          </p:cNvPr>
          <p:cNvSpPr/>
          <p:nvPr/>
        </p:nvSpPr>
        <p:spPr>
          <a:xfrm>
            <a:off x="-57202" y="-41738"/>
            <a:ext cx="8112630" cy="1916342"/>
          </a:xfrm>
          <a:custGeom>
            <a:avLst/>
            <a:gdLst>
              <a:gd name="connsiteX0" fmla="*/ 0 w 7882113"/>
              <a:gd name="connsiteY0" fmla="*/ 0 h 1861891"/>
              <a:gd name="connsiteX1" fmla="*/ 7882113 w 7882113"/>
              <a:gd name="connsiteY1" fmla="*/ 0 h 1861891"/>
              <a:gd name="connsiteX2" fmla="*/ 7760154 w 7882113"/>
              <a:gd name="connsiteY2" fmla="*/ 99332 h 1861891"/>
              <a:gd name="connsiteX3" fmla="*/ 6836229 w 7882113"/>
              <a:gd name="connsiteY3" fmla="*/ 595086 h 1861891"/>
              <a:gd name="connsiteX4" fmla="*/ 4528457 w 7882113"/>
              <a:gd name="connsiteY4" fmla="*/ 537029 h 1861891"/>
              <a:gd name="connsiteX5" fmla="*/ 3585029 w 7882113"/>
              <a:gd name="connsiteY5" fmla="*/ 1161143 h 1861891"/>
              <a:gd name="connsiteX6" fmla="*/ 1161143 w 7882113"/>
              <a:gd name="connsiteY6" fmla="*/ 1161143 h 1861891"/>
              <a:gd name="connsiteX7" fmla="*/ 49220 w 7882113"/>
              <a:gd name="connsiteY7" fmla="*/ 1817014 h 1861891"/>
              <a:gd name="connsiteX8" fmla="*/ 0 w 7882113"/>
              <a:gd name="connsiteY8" fmla="*/ 1861891 h 186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2113" h="1861891">
                <a:moveTo>
                  <a:pt x="0" y="0"/>
                </a:moveTo>
                <a:lnTo>
                  <a:pt x="7882113" y="0"/>
                </a:lnTo>
                <a:lnTo>
                  <a:pt x="7760154" y="99332"/>
                </a:lnTo>
                <a:cubicBezTo>
                  <a:pt x="7475765" y="318407"/>
                  <a:pt x="7173686" y="497115"/>
                  <a:pt x="6836229" y="595086"/>
                </a:cubicBezTo>
                <a:cubicBezTo>
                  <a:pt x="6161315" y="791029"/>
                  <a:pt x="5070324" y="442686"/>
                  <a:pt x="4528457" y="537029"/>
                </a:cubicBezTo>
                <a:cubicBezTo>
                  <a:pt x="3986590" y="631372"/>
                  <a:pt x="4146248" y="1057124"/>
                  <a:pt x="3585029" y="1161143"/>
                </a:cubicBezTo>
                <a:cubicBezTo>
                  <a:pt x="3023810" y="1265162"/>
                  <a:pt x="1845733" y="960362"/>
                  <a:pt x="1161143" y="1161143"/>
                </a:cubicBezTo>
                <a:cubicBezTo>
                  <a:pt x="733274" y="1286631"/>
                  <a:pt x="377693" y="1529764"/>
                  <a:pt x="49220" y="1817014"/>
                </a:cubicBezTo>
                <a:lnTo>
                  <a:pt x="0" y="1861891"/>
                </a:ln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6B2C535-900F-892D-02C7-55D750B20562}"/>
              </a:ext>
            </a:extLst>
          </p:cNvPr>
          <p:cNvSpPr/>
          <p:nvPr/>
        </p:nvSpPr>
        <p:spPr>
          <a:xfrm>
            <a:off x="0" y="0"/>
            <a:ext cx="7282174" cy="1654597"/>
          </a:xfrm>
          <a:custGeom>
            <a:avLst/>
            <a:gdLst>
              <a:gd name="connsiteX0" fmla="*/ 0 w 7282174"/>
              <a:gd name="connsiteY0" fmla="*/ 0 h 1654597"/>
              <a:gd name="connsiteX1" fmla="*/ 7282174 w 7282174"/>
              <a:gd name="connsiteY1" fmla="*/ 0 h 1654597"/>
              <a:gd name="connsiteX2" fmla="*/ 7138690 w 7282174"/>
              <a:gd name="connsiteY2" fmla="*/ 87511 h 1654597"/>
              <a:gd name="connsiteX3" fmla="*/ 6429375 w 7282174"/>
              <a:gd name="connsiteY3" fmla="*/ 333375 h 1654597"/>
              <a:gd name="connsiteX4" fmla="*/ 4352926 w 7282174"/>
              <a:gd name="connsiteY4" fmla="*/ 190500 h 1654597"/>
              <a:gd name="connsiteX5" fmla="*/ 3609975 w 7282174"/>
              <a:gd name="connsiteY5" fmla="*/ 838200 h 1654597"/>
              <a:gd name="connsiteX6" fmla="*/ 1123950 w 7282174"/>
              <a:gd name="connsiteY6" fmla="*/ 838200 h 1654597"/>
              <a:gd name="connsiteX7" fmla="*/ 89223 w 7282174"/>
              <a:gd name="connsiteY7" fmla="*/ 1542864 h 1654597"/>
              <a:gd name="connsiteX8" fmla="*/ 0 w 7282174"/>
              <a:gd name="connsiteY8" fmla="*/ 1654597 h 165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2174" h="1654597">
                <a:moveTo>
                  <a:pt x="0" y="0"/>
                </a:moveTo>
                <a:lnTo>
                  <a:pt x="7282174" y="0"/>
                </a:lnTo>
                <a:lnTo>
                  <a:pt x="7138690" y="87511"/>
                </a:lnTo>
                <a:cubicBezTo>
                  <a:pt x="6935986" y="202009"/>
                  <a:pt x="6707981" y="292100"/>
                  <a:pt x="6429375" y="333375"/>
                </a:cubicBezTo>
                <a:cubicBezTo>
                  <a:pt x="5872163" y="415925"/>
                  <a:pt x="4822825" y="106363"/>
                  <a:pt x="4352926" y="190500"/>
                </a:cubicBezTo>
                <a:cubicBezTo>
                  <a:pt x="3883025" y="274637"/>
                  <a:pt x="4148137" y="730250"/>
                  <a:pt x="3609975" y="838200"/>
                </a:cubicBezTo>
                <a:cubicBezTo>
                  <a:pt x="3071813" y="946150"/>
                  <a:pt x="1752600" y="668338"/>
                  <a:pt x="1123950" y="838200"/>
                </a:cubicBezTo>
                <a:cubicBezTo>
                  <a:pt x="652463" y="965597"/>
                  <a:pt x="349746" y="1236315"/>
                  <a:pt x="89223" y="1542864"/>
                </a:cubicBezTo>
                <a:lnTo>
                  <a:pt x="0" y="165459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 descr="D:\51PPT模板网\51pptmoban.com\图片.jpg">
            <a:extLst>
              <a:ext uri="{FF2B5EF4-FFF2-40B4-BE49-F238E27FC236}">
                <a16:creationId xmlns:a16="http://schemas.microsoft.com/office/drawing/2014/main" id="{623E6F75-D910-A288-D474-2D68EFF122D5}"/>
              </a:ext>
            </a:extLst>
          </p:cNvPr>
          <p:cNvSpPr/>
          <p:nvPr/>
        </p:nvSpPr>
        <p:spPr>
          <a:xfrm>
            <a:off x="3471342" y="2957553"/>
            <a:ext cx="8720658" cy="3900447"/>
          </a:xfrm>
          <a:custGeom>
            <a:avLst/>
            <a:gdLst>
              <a:gd name="connsiteX0" fmla="*/ 8720658 w 8720658"/>
              <a:gd name="connsiteY0" fmla="*/ 0 h 3900447"/>
              <a:gd name="connsiteX1" fmla="*/ 8720658 w 8720658"/>
              <a:gd name="connsiteY1" fmla="*/ 3900447 h 3900447"/>
              <a:gd name="connsiteX2" fmla="*/ 0 w 8720658"/>
              <a:gd name="connsiteY2" fmla="*/ 3900447 h 3900447"/>
              <a:gd name="connsiteX3" fmla="*/ 113148 w 8720658"/>
              <a:gd name="connsiteY3" fmla="*/ 3783433 h 3900447"/>
              <a:gd name="connsiteX4" fmla="*/ 1100659 w 8720658"/>
              <a:gd name="connsiteY4" fmla="*/ 3254561 h 3900447"/>
              <a:gd name="connsiteX5" fmla="*/ 3843858 w 8720658"/>
              <a:gd name="connsiteY5" fmla="*/ 3457761 h 3900447"/>
              <a:gd name="connsiteX6" fmla="*/ 5425915 w 8720658"/>
              <a:gd name="connsiteY6" fmla="*/ 1890218 h 3900447"/>
              <a:gd name="connsiteX7" fmla="*/ 7283744 w 8720658"/>
              <a:gd name="connsiteY7" fmla="*/ 2195018 h 3900447"/>
              <a:gd name="connsiteX8" fmla="*/ 7690144 w 8720658"/>
              <a:gd name="connsiteY8" fmla="*/ 700047 h 3900447"/>
              <a:gd name="connsiteX9" fmla="*/ 8631623 w 8720658"/>
              <a:gd name="connsiteY9" fmla="*/ 42263 h 39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20658" h="3900447">
                <a:moveTo>
                  <a:pt x="8720658" y="0"/>
                </a:moveTo>
                <a:lnTo>
                  <a:pt x="8720658" y="3900447"/>
                </a:lnTo>
                <a:lnTo>
                  <a:pt x="0" y="3900447"/>
                </a:lnTo>
                <a:lnTo>
                  <a:pt x="113148" y="3783433"/>
                </a:lnTo>
                <a:cubicBezTo>
                  <a:pt x="366250" y="3538516"/>
                  <a:pt x="668253" y="3337716"/>
                  <a:pt x="1100659" y="3254561"/>
                </a:cubicBezTo>
                <a:cubicBezTo>
                  <a:pt x="1792506" y="3121513"/>
                  <a:pt x="3122982" y="3685151"/>
                  <a:pt x="3843858" y="3457761"/>
                </a:cubicBezTo>
                <a:cubicBezTo>
                  <a:pt x="4564734" y="3230370"/>
                  <a:pt x="4852601" y="2100675"/>
                  <a:pt x="5425915" y="1890218"/>
                </a:cubicBezTo>
                <a:cubicBezTo>
                  <a:pt x="5999229" y="1679761"/>
                  <a:pt x="6906373" y="2393380"/>
                  <a:pt x="7283744" y="2195018"/>
                </a:cubicBezTo>
                <a:cubicBezTo>
                  <a:pt x="7661115" y="1996656"/>
                  <a:pt x="7344220" y="1113704"/>
                  <a:pt x="7690144" y="700047"/>
                </a:cubicBezTo>
                <a:cubicBezTo>
                  <a:pt x="7906347" y="441512"/>
                  <a:pt x="8245863" y="232585"/>
                  <a:pt x="8631623" y="42263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16F9E8-F27B-FF4B-1D04-093602341283}"/>
              </a:ext>
            </a:extLst>
          </p:cNvPr>
          <p:cNvSpPr/>
          <p:nvPr/>
        </p:nvSpPr>
        <p:spPr>
          <a:xfrm rot="2062377">
            <a:off x="94856" y="5972892"/>
            <a:ext cx="2476537" cy="1639755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9E08A18-06A9-94D8-D898-803412BF3516}"/>
              </a:ext>
            </a:extLst>
          </p:cNvPr>
          <p:cNvGrpSpPr/>
          <p:nvPr/>
        </p:nvGrpSpPr>
        <p:grpSpPr>
          <a:xfrm>
            <a:off x="9492340" y="171184"/>
            <a:ext cx="2328669" cy="1446502"/>
            <a:chOff x="9492340" y="171184"/>
            <a:chExt cx="2328669" cy="144650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F856638-5FDA-8E6B-BFBC-607CCA8EBD88}"/>
                </a:ext>
              </a:extLst>
            </p:cNvPr>
            <p:cNvSpPr txBox="1"/>
            <p:nvPr/>
          </p:nvSpPr>
          <p:spPr>
            <a:xfrm>
              <a:off x="10251349" y="17118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rgbClr val="C00000"/>
                  </a:solidFill>
                  <a:latin typeface="演示斜黑体" panose="00000A08000000000000" pitchFamily="50" charset="-122"/>
                  <a:ea typeface="演示斜黑体" panose="00000A08000000000000" pitchFamily="50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641D040-D68D-F81C-4500-87D6DD90CCDA}"/>
                </a:ext>
              </a:extLst>
            </p:cNvPr>
            <p:cNvSpPr txBox="1"/>
            <p:nvPr/>
          </p:nvSpPr>
          <p:spPr>
            <a:xfrm>
              <a:off x="9492340" y="999103"/>
              <a:ext cx="22901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>
                  <a:solidFill>
                    <a:srgbClr val="C00000"/>
                  </a:solidFill>
                  <a:latin typeface="瀞ノクーゲル明朝" pitchFamily="50" charset="-122"/>
                  <a:ea typeface="瀞ノクーゲル明朝" pitchFamily="50" charset="-122"/>
                  <a:cs typeface="+mn-ea"/>
                  <a:sym typeface="+mn-lt"/>
                </a:rPr>
                <a:t>CONTENTS</a:t>
              </a:r>
              <a:endParaRPr lang="zh-CN" altLang="en-US" sz="2800" i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  <a:cs typeface="+mn-ea"/>
                <a:sym typeface="+mn-lt"/>
              </a:endParaRPr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C07996AE-5F64-3075-6C43-E7BC32A0E8FF}"/>
                </a:ext>
              </a:extLst>
            </p:cNvPr>
            <p:cNvSpPr/>
            <p:nvPr/>
          </p:nvSpPr>
          <p:spPr>
            <a:xfrm>
              <a:off x="10196565" y="1539821"/>
              <a:ext cx="1496958" cy="77865"/>
            </a:xfrm>
            <a:prstGeom prst="parallelogram">
              <a:avLst/>
            </a:prstGeom>
            <a:gradFill>
              <a:gsLst>
                <a:gs pos="0">
                  <a:srgbClr val="C00000">
                    <a:alpha val="50000"/>
                  </a:srgbClr>
                </a:gs>
                <a:gs pos="50000">
                  <a:srgbClr val="D90000">
                    <a:alpha val="20000"/>
                  </a:srgbClr>
                </a:gs>
                <a:gs pos="100000">
                  <a:srgbClr val="FF0000">
                    <a:alpha val="0"/>
                  </a:srgbClr>
                </a:gs>
              </a:gsLst>
              <a:lin ang="10800000" scaled="1"/>
            </a:gradFill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91F4934-7867-E1ED-BA0B-738B3B4752E1}"/>
              </a:ext>
            </a:extLst>
          </p:cNvPr>
          <p:cNvGrpSpPr/>
          <p:nvPr/>
        </p:nvGrpSpPr>
        <p:grpSpPr>
          <a:xfrm>
            <a:off x="1681020" y="1999542"/>
            <a:ext cx="4075544" cy="801662"/>
            <a:chOff x="1487056" y="1887510"/>
            <a:chExt cx="4075544" cy="801662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965CF297-6D8E-2AA0-8439-DD7388898DC7}"/>
                </a:ext>
              </a:extLst>
            </p:cNvPr>
            <p:cNvSpPr/>
            <p:nvPr/>
          </p:nvSpPr>
          <p:spPr>
            <a:xfrm>
              <a:off x="1487056" y="2181910"/>
              <a:ext cx="3713018" cy="507262"/>
            </a:xfrm>
            <a:prstGeom prst="parallelogram">
              <a:avLst/>
            </a:prstGeom>
            <a:gradFill>
              <a:gsLst>
                <a:gs pos="0">
                  <a:srgbClr val="C00000"/>
                </a:gs>
                <a:gs pos="97000">
                  <a:srgbClr val="FF0000">
                    <a:alpha val="28000"/>
                  </a:srgbClr>
                </a:gs>
              </a:gsLst>
              <a:lin ang="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52DAD644-8366-0289-939A-C11F597397EB}"/>
                </a:ext>
              </a:extLst>
            </p:cNvPr>
            <p:cNvSpPr/>
            <p:nvPr/>
          </p:nvSpPr>
          <p:spPr>
            <a:xfrm>
              <a:off x="1671958" y="1951072"/>
              <a:ext cx="3890642" cy="507262"/>
            </a:xfrm>
            <a:prstGeom prst="parallelogram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A7CEDF5-AB49-3716-9B6C-F78F0B0B2E0D}"/>
                </a:ext>
              </a:extLst>
            </p:cNvPr>
            <p:cNvSpPr txBox="1"/>
            <p:nvPr/>
          </p:nvSpPr>
          <p:spPr>
            <a:xfrm>
              <a:off x="3012810" y="2013367"/>
              <a:ext cx="18207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5ECFFDE-A2FE-7E66-6A07-8706CDDCD5CE}"/>
                </a:ext>
              </a:extLst>
            </p:cNvPr>
            <p:cNvSpPr txBox="1"/>
            <p:nvPr/>
          </p:nvSpPr>
          <p:spPr>
            <a:xfrm>
              <a:off x="1970219" y="1887510"/>
              <a:ext cx="7072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C00000"/>
                  </a:solidFill>
                  <a:latin typeface="瀞ノクーゲル明朝" pitchFamily="50" charset="-122"/>
                  <a:ea typeface="瀞ノクーゲル明朝" pitchFamily="50" charset="-122"/>
                </a:rPr>
                <a:t>01</a:t>
              </a:r>
              <a:endParaRPr lang="zh-CN" altLang="en-US" sz="32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7CB5580-E194-3ADE-6DFD-96B67D6E4923}"/>
                </a:ext>
              </a:extLst>
            </p:cNvPr>
            <p:cNvSpPr txBox="1"/>
            <p:nvPr/>
          </p:nvSpPr>
          <p:spPr>
            <a:xfrm>
              <a:off x="2642193" y="2427562"/>
              <a:ext cx="199778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319528-B19D-DC1E-97E2-C11551086A9F}"/>
              </a:ext>
            </a:extLst>
          </p:cNvPr>
          <p:cNvGrpSpPr/>
          <p:nvPr/>
        </p:nvGrpSpPr>
        <p:grpSpPr>
          <a:xfrm>
            <a:off x="6308438" y="1999542"/>
            <a:ext cx="4075544" cy="801662"/>
            <a:chOff x="1487056" y="1887510"/>
            <a:chExt cx="4075544" cy="801662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BE666602-547A-1898-BD9E-4B95A0CA7BDB}"/>
                </a:ext>
              </a:extLst>
            </p:cNvPr>
            <p:cNvSpPr/>
            <p:nvPr/>
          </p:nvSpPr>
          <p:spPr>
            <a:xfrm>
              <a:off x="1487056" y="2181910"/>
              <a:ext cx="3713018" cy="507262"/>
            </a:xfrm>
            <a:prstGeom prst="parallelogram">
              <a:avLst/>
            </a:prstGeom>
            <a:gradFill>
              <a:gsLst>
                <a:gs pos="0">
                  <a:srgbClr val="C00000"/>
                </a:gs>
                <a:gs pos="97000">
                  <a:srgbClr val="FF0000">
                    <a:alpha val="28000"/>
                  </a:srgbClr>
                </a:gs>
              </a:gsLst>
              <a:lin ang="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ECDC4E23-499E-CD82-7E41-8AA63C89E1AA}"/>
                </a:ext>
              </a:extLst>
            </p:cNvPr>
            <p:cNvSpPr/>
            <p:nvPr/>
          </p:nvSpPr>
          <p:spPr>
            <a:xfrm>
              <a:off x="1671958" y="1951072"/>
              <a:ext cx="3890642" cy="507262"/>
            </a:xfrm>
            <a:prstGeom prst="parallelogram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EE443B4-E922-9344-B60A-E5D28B45E4DC}"/>
                </a:ext>
              </a:extLst>
            </p:cNvPr>
            <p:cNvSpPr txBox="1"/>
            <p:nvPr/>
          </p:nvSpPr>
          <p:spPr>
            <a:xfrm>
              <a:off x="3012810" y="2013367"/>
              <a:ext cx="18207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2DAE1BD-EF6A-D88A-5E63-39182C351C08}"/>
                </a:ext>
              </a:extLst>
            </p:cNvPr>
            <p:cNvSpPr txBox="1"/>
            <p:nvPr/>
          </p:nvSpPr>
          <p:spPr>
            <a:xfrm>
              <a:off x="1970219" y="1887510"/>
              <a:ext cx="7072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C00000"/>
                  </a:solidFill>
                  <a:latin typeface="瀞ノクーゲル明朝" pitchFamily="50" charset="-122"/>
                  <a:ea typeface="瀞ノクーゲル明朝" pitchFamily="50" charset="-122"/>
                </a:rPr>
                <a:t>02</a:t>
              </a:r>
              <a:endParaRPr lang="zh-CN" altLang="en-US" sz="32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4578C3B-40F1-D2C2-DB32-19C9B414FCDE}"/>
                </a:ext>
              </a:extLst>
            </p:cNvPr>
            <p:cNvSpPr txBox="1"/>
            <p:nvPr/>
          </p:nvSpPr>
          <p:spPr>
            <a:xfrm>
              <a:off x="2642193" y="2427562"/>
              <a:ext cx="199778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A876C4E-BA5B-E67D-9306-7A589CFDE99A}"/>
              </a:ext>
            </a:extLst>
          </p:cNvPr>
          <p:cNvGrpSpPr/>
          <p:nvPr/>
        </p:nvGrpSpPr>
        <p:grpSpPr>
          <a:xfrm>
            <a:off x="1681020" y="3482143"/>
            <a:ext cx="4075544" cy="801662"/>
            <a:chOff x="1487056" y="1887510"/>
            <a:chExt cx="4075544" cy="801662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87B05BCC-E8EF-7E68-7AD6-3C1D9A384B4A}"/>
                </a:ext>
              </a:extLst>
            </p:cNvPr>
            <p:cNvSpPr/>
            <p:nvPr/>
          </p:nvSpPr>
          <p:spPr>
            <a:xfrm>
              <a:off x="1487056" y="2181910"/>
              <a:ext cx="3713018" cy="507262"/>
            </a:xfrm>
            <a:prstGeom prst="parallelogram">
              <a:avLst/>
            </a:prstGeom>
            <a:gradFill>
              <a:gsLst>
                <a:gs pos="0">
                  <a:srgbClr val="C00000"/>
                </a:gs>
                <a:gs pos="97000">
                  <a:srgbClr val="FF0000">
                    <a:alpha val="28000"/>
                  </a:srgbClr>
                </a:gs>
              </a:gsLst>
              <a:lin ang="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98E7246C-D06C-6F4B-4ABA-8E16EFDEEC37}"/>
                </a:ext>
              </a:extLst>
            </p:cNvPr>
            <p:cNvSpPr/>
            <p:nvPr/>
          </p:nvSpPr>
          <p:spPr>
            <a:xfrm>
              <a:off x="1671958" y="1951072"/>
              <a:ext cx="3890642" cy="507262"/>
            </a:xfrm>
            <a:prstGeom prst="parallelogram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0FEBDB6-71D5-4528-F83B-68343C89281A}"/>
                </a:ext>
              </a:extLst>
            </p:cNvPr>
            <p:cNvSpPr txBox="1"/>
            <p:nvPr/>
          </p:nvSpPr>
          <p:spPr>
            <a:xfrm>
              <a:off x="3012810" y="2013367"/>
              <a:ext cx="18207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99BCE0E-DF8C-834D-B89F-0E5861650799}"/>
                </a:ext>
              </a:extLst>
            </p:cNvPr>
            <p:cNvSpPr txBox="1"/>
            <p:nvPr/>
          </p:nvSpPr>
          <p:spPr>
            <a:xfrm>
              <a:off x="1970219" y="1887510"/>
              <a:ext cx="7072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C00000"/>
                  </a:solidFill>
                  <a:latin typeface="瀞ノクーゲル明朝" pitchFamily="50" charset="-122"/>
                  <a:ea typeface="瀞ノクーゲル明朝" pitchFamily="50" charset="-122"/>
                </a:rPr>
                <a:t>03</a:t>
              </a:r>
              <a:endParaRPr lang="zh-CN" altLang="en-US" sz="32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7DF9172-F0AC-D371-F2F8-088A665D0703}"/>
                </a:ext>
              </a:extLst>
            </p:cNvPr>
            <p:cNvSpPr txBox="1"/>
            <p:nvPr/>
          </p:nvSpPr>
          <p:spPr>
            <a:xfrm>
              <a:off x="2642193" y="2427562"/>
              <a:ext cx="199778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3AB0468-B62B-7459-A808-C0583BB247CB}"/>
              </a:ext>
            </a:extLst>
          </p:cNvPr>
          <p:cNvGrpSpPr/>
          <p:nvPr/>
        </p:nvGrpSpPr>
        <p:grpSpPr>
          <a:xfrm>
            <a:off x="6308438" y="3482143"/>
            <a:ext cx="4075544" cy="801662"/>
            <a:chOff x="1487056" y="1887510"/>
            <a:chExt cx="4075544" cy="801662"/>
          </a:xfrm>
        </p:grpSpPr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5C8E6488-A93B-17BC-49B1-CA6241A316D5}"/>
                </a:ext>
              </a:extLst>
            </p:cNvPr>
            <p:cNvSpPr/>
            <p:nvPr/>
          </p:nvSpPr>
          <p:spPr>
            <a:xfrm>
              <a:off x="1487056" y="2181910"/>
              <a:ext cx="3713018" cy="507262"/>
            </a:xfrm>
            <a:prstGeom prst="parallelogram">
              <a:avLst/>
            </a:prstGeom>
            <a:gradFill>
              <a:gsLst>
                <a:gs pos="0">
                  <a:srgbClr val="C00000"/>
                </a:gs>
                <a:gs pos="97000">
                  <a:srgbClr val="FF0000">
                    <a:alpha val="28000"/>
                  </a:srgbClr>
                </a:gs>
              </a:gsLst>
              <a:lin ang="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308F3A19-33CD-CCD4-3B4B-5ABAC52C60DA}"/>
                </a:ext>
              </a:extLst>
            </p:cNvPr>
            <p:cNvSpPr/>
            <p:nvPr/>
          </p:nvSpPr>
          <p:spPr>
            <a:xfrm>
              <a:off x="1671958" y="1951072"/>
              <a:ext cx="3890642" cy="507262"/>
            </a:xfrm>
            <a:prstGeom prst="parallelogram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4934C03-1DE8-AE03-23C9-98280DCFA521}"/>
                </a:ext>
              </a:extLst>
            </p:cNvPr>
            <p:cNvSpPr txBox="1"/>
            <p:nvPr/>
          </p:nvSpPr>
          <p:spPr>
            <a:xfrm>
              <a:off x="3012810" y="2013367"/>
              <a:ext cx="182070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9362EB0-CD1D-B605-54C0-80882290B108}"/>
                </a:ext>
              </a:extLst>
            </p:cNvPr>
            <p:cNvSpPr txBox="1"/>
            <p:nvPr/>
          </p:nvSpPr>
          <p:spPr>
            <a:xfrm>
              <a:off x="1970219" y="1887510"/>
              <a:ext cx="7072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rgbClr val="C00000"/>
                  </a:solidFill>
                  <a:latin typeface="瀞ノクーゲル明朝" pitchFamily="50" charset="-122"/>
                  <a:ea typeface="瀞ノクーゲル明朝" pitchFamily="50" charset="-122"/>
                </a:rPr>
                <a:t>04</a:t>
              </a:r>
              <a:endParaRPr lang="zh-CN" altLang="en-US" sz="32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86307DB-7EAA-0328-813E-DEE27F959F3F}"/>
                </a:ext>
              </a:extLst>
            </p:cNvPr>
            <p:cNvSpPr txBox="1"/>
            <p:nvPr/>
          </p:nvSpPr>
          <p:spPr>
            <a:xfrm>
              <a:off x="2642193" y="2427562"/>
              <a:ext cx="199778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88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04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980118204"/>
              </p:ext>
            </p:extLst>
          </p:nvPr>
        </p:nvGraphicFramePr>
        <p:xfrm>
          <a:off x="1297170" y="1612424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67925463"/>
              </p:ext>
            </p:extLst>
          </p:nvPr>
        </p:nvGraphicFramePr>
        <p:xfrm>
          <a:off x="3762003" y="1612424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858602060"/>
              </p:ext>
            </p:extLst>
          </p:nvPr>
        </p:nvGraphicFramePr>
        <p:xfrm>
          <a:off x="6226836" y="1612424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757818682"/>
              </p:ext>
            </p:extLst>
          </p:nvPr>
        </p:nvGraphicFramePr>
        <p:xfrm>
          <a:off x="8691668" y="1612424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TextBox 9"/>
          <p:cNvSpPr txBox="1"/>
          <p:nvPr/>
        </p:nvSpPr>
        <p:spPr>
          <a:xfrm>
            <a:off x="9022805" y="2558450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100%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093140" y="2558450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21"/>
          <p:cNvSpPr txBox="1"/>
          <p:nvPr/>
        </p:nvSpPr>
        <p:spPr>
          <a:xfrm>
            <a:off x="1628307" y="2558450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25%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6557973" y="2558450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75%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42AB2B3-3FEF-CA73-88E7-A67662D204FF}"/>
              </a:ext>
            </a:extLst>
          </p:cNvPr>
          <p:cNvGrpSpPr/>
          <p:nvPr/>
        </p:nvGrpSpPr>
        <p:grpSpPr>
          <a:xfrm>
            <a:off x="1445764" y="4095645"/>
            <a:ext cx="2131764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3998AB7-1E06-B68E-0AF5-B79C8C988D8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75DC349-D0CC-CCE5-0A20-1AA48EC315F5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2753FF9-92A0-053B-0F21-BAB233ABB170}"/>
              </a:ext>
            </a:extLst>
          </p:cNvPr>
          <p:cNvGrpSpPr/>
          <p:nvPr/>
        </p:nvGrpSpPr>
        <p:grpSpPr>
          <a:xfrm>
            <a:off x="3848000" y="4095645"/>
            <a:ext cx="2131764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18697A6-F506-CEE4-A2B3-92FC545756B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1E1B2DB-7E3C-F4CB-8077-B1C289BB2EB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2D66846-4359-80AF-7F65-BCA89D6EA1A1}"/>
              </a:ext>
            </a:extLst>
          </p:cNvPr>
          <p:cNvGrpSpPr/>
          <p:nvPr/>
        </p:nvGrpSpPr>
        <p:grpSpPr>
          <a:xfrm>
            <a:off x="6340293" y="4095645"/>
            <a:ext cx="2131764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601AC3F-F7DA-A513-41D2-459413F1FAE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DF157A9-D39B-ACFE-E808-EDB142E88DC6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456E389-F815-A504-DD88-4391012D7891}"/>
              </a:ext>
            </a:extLst>
          </p:cNvPr>
          <p:cNvGrpSpPr/>
          <p:nvPr/>
        </p:nvGrpSpPr>
        <p:grpSpPr>
          <a:xfrm>
            <a:off x="8734666" y="4095645"/>
            <a:ext cx="2131764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1E88152-AB73-AB34-4633-9EA3269AA8E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1D2349E-6DC9-A9B1-E436-093725B480B6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374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04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6225466-4447-756A-8851-21D8A334949F}"/>
              </a:ext>
            </a:extLst>
          </p:cNvPr>
          <p:cNvGrpSpPr/>
          <p:nvPr/>
        </p:nvGrpSpPr>
        <p:grpSpPr>
          <a:xfrm>
            <a:off x="2223750" y="2209131"/>
            <a:ext cx="7744499" cy="2992653"/>
            <a:chOff x="2705647" y="2298031"/>
            <a:chExt cx="7744499" cy="2992653"/>
          </a:xfrm>
        </p:grpSpPr>
        <p:cxnSp>
          <p:nvCxnSpPr>
            <p:cNvPr id="10" name="Straight Connector 31"/>
            <p:cNvCxnSpPr/>
            <p:nvPr/>
          </p:nvCxnSpPr>
          <p:spPr>
            <a:xfrm flipH="1">
              <a:off x="8336689" y="3334265"/>
              <a:ext cx="1690012" cy="0"/>
            </a:xfrm>
            <a:prstGeom prst="line">
              <a:avLst/>
            </a:prstGeom>
            <a:ln w="254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36"/>
            <p:cNvCxnSpPr/>
            <p:nvPr/>
          </p:nvCxnSpPr>
          <p:spPr>
            <a:xfrm flipH="1">
              <a:off x="4678717" y="2842349"/>
              <a:ext cx="1429815" cy="1622885"/>
            </a:xfrm>
            <a:prstGeom prst="line">
              <a:avLst/>
            </a:prstGeom>
            <a:ln w="254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0"/>
            <p:cNvCxnSpPr/>
            <p:nvPr/>
          </p:nvCxnSpPr>
          <p:spPr>
            <a:xfrm flipH="1">
              <a:off x="7190548" y="3334266"/>
              <a:ext cx="1130636" cy="1287161"/>
            </a:xfrm>
            <a:prstGeom prst="line">
              <a:avLst/>
            </a:prstGeom>
            <a:ln w="254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7"/>
            <p:cNvCxnSpPr/>
            <p:nvPr/>
          </p:nvCxnSpPr>
          <p:spPr>
            <a:xfrm>
              <a:off x="6095998" y="2821585"/>
              <a:ext cx="1094551" cy="1799843"/>
            </a:xfrm>
            <a:prstGeom prst="line">
              <a:avLst/>
            </a:prstGeom>
            <a:ln w="254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8"/>
            <p:cNvCxnSpPr/>
            <p:nvPr/>
          </p:nvCxnSpPr>
          <p:spPr>
            <a:xfrm>
              <a:off x="3153185" y="3226176"/>
              <a:ext cx="1525533" cy="1214831"/>
            </a:xfrm>
            <a:prstGeom prst="line">
              <a:avLst/>
            </a:prstGeom>
            <a:ln w="2540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3827768" y="3591328"/>
              <a:ext cx="1701900" cy="1699356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5529668" y="2298031"/>
              <a:ext cx="1132663" cy="113096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auto">
            <a:xfrm>
              <a:off x="7646601" y="2660691"/>
              <a:ext cx="1349167" cy="1347151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12"/>
            <p:cNvSpPr>
              <a:spLocks noChangeArrowheads="1"/>
            </p:cNvSpPr>
            <p:nvPr/>
          </p:nvSpPr>
          <p:spPr bwMode="auto">
            <a:xfrm>
              <a:off x="6767105" y="4198614"/>
              <a:ext cx="846889" cy="84562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>
              <a:grpSpLocks noChangeAspect="1"/>
            </p:cNvGrpSpPr>
            <p:nvPr/>
          </p:nvGrpSpPr>
          <p:grpSpPr>
            <a:xfrm>
              <a:off x="6921021" y="4356882"/>
              <a:ext cx="531016" cy="529091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2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" name="Oval 12"/>
            <p:cNvSpPr>
              <a:spLocks noChangeArrowheads="1"/>
            </p:cNvSpPr>
            <p:nvPr/>
          </p:nvSpPr>
          <p:spPr bwMode="auto">
            <a:xfrm>
              <a:off x="9603257" y="2911453"/>
              <a:ext cx="846889" cy="84562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9815036" y="3156635"/>
              <a:ext cx="423329" cy="360201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8" name="Freeform 17" descr="D:\51PPT模板网\51pptmoban.com\图片.jpg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2705647" y="2779306"/>
              <a:ext cx="895073" cy="893736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AU" dirty="0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880804" y="2953530"/>
              <a:ext cx="544757" cy="54528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084E6E9-2C22-A926-3991-89C3D2D61878}"/>
              </a:ext>
            </a:extLst>
          </p:cNvPr>
          <p:cNvGrpSpPr/>
          <p:nvPr/>
        </p:nvGrpSpPr>
        <p:grpSpPr>
          <a:xfrm>
            <a:off x="7216585" y="1683795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C4D0362-6DF9-98D8-9166-08427AE0C13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221B823-6554-7FE6-09AA-B33FFE20B45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659FF05-F14E-024F-3781-B4449198C398}"/>
              </a:ext>
            </a:extLst>
          </p:cNvPr>
          <p:cNvGrpSpPr/>
          <p:nvPr/>
        </p:nvGrpSpPr>
        <p:grpSpPr>
          <a:xfrm>
            <a:off x="1626553" y="5364112"/>
            <a:ext cx="2984539" cy="816522"/>
            <a:chOff x="283598" y="1906534"/>
            <a:chExt cx="2984539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D50BF07-7D37-A2B6-D492-485B5B853BA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6F06ADA-DA05-0E8C-9697-99602AAD8A6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C44F502-2C75-F783-E76C-318B15E69F70}"/>
              </a:ext>
            </a:extLst>
          </p:cNvPr>
          <p:cNvGrpSpPr/>
          <p:nvPr/>
        </p:nvGrpSpPr>
        <p:grpSpPr>
          <a:xfrm>
            <a:off x="6285208" y="5099969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ADD1E32-CEBC-FA85-2041-AFF5EDF6D4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818B7AE-F206-426D-57A3-C5245D3A54A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4ACD1FC-94FA-C375-9AC2-44638FCA87DB}"/>
              </a:ext>
            </a:extLst>
          </p:cNvPr>
          <p:cNvGrpSpPr/>
          <p:nvPr/>
        </p:nvGrpSpPr>
        <p:grpSpPr>
          <a:xfrm>
            <a:off x="9120391" y="3808921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0962C6E-35B9-231B-A4BB-93AE2DA550D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CA4B70D-DAD9-8AC2-5DCE-C19E640237E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B2A6F83-E100-5F82-04BC-70B98AF9F973}"/>
              </a:ext>
            </a:extLst>
          </p:cNvPr>
          <p:cNvGrpSpPr/>
          <p:nvPr/>
        </p:nvGrpSpPr>
        <p:grpSpPr>
          <a:xfrm>
            <a:off x="3625082" y="1326976"/>
            <a:ext cx="2984539" cy="816522"/>
            <a:chOff x="283598" y="1906534"/>
            <a:chExt cx="2984539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12513C0-4A77-2A29-BC57-1A5F96F464E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CE5D7BD-EEAC-EDBF-83C4-733FDCD61D1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693A038-07BD-3B79-EB5A-42945E05660E}"/>
              </a:ext>
            </a:extLst>
          </p:cNvPr>
          <p:cNvGrpSpPr/>
          <p:nvPr/>
        </p:nvGrpSpPr>
        <p:grpSpPr>
          <a:xfrm>
            <a:off x="264371" y="1786772"/>
            <a:ext cx="2984539" cy="816522"/>
            <a:chOff x="283598" y="1906534"/>
            <a:chExt cx="2984539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C897B3E-F04C-30C6-885A-14012B2DA19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224B50D-B8E6-A242-00EF-B353F5A927B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780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04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10" name="Shape 1661"/>
          <p:cNvSpPr/>
          <p:nvPr/>
        </p:nvSpPr>
        <p:spPr>
          <a:xfrm>
            <a:off x="5147899" y="3538414"/>
            <a:ext cx="1975796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7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1" name="Shape 1662"/>
          <p:cNvSpPr/>
          <p:nvPr/>
        </p:nvSpPr>
        <p:spPr>
          <a:xfrm>
            <a:off x="7169652" y="3538414"/>
            <a:ext cx="1975796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7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2" name="Shape 1663"/>
          <p:cNvSpPr/>
          <p:nvPr/>
        </p:nvSpPr>
        <p:spPr>
          <a:xfrm>
            <a:off x="10109764" y="3538415"/>
            <a:ext cx="208223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7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3" name="Shape 1674"/>
          <p:cNvSpPr/>
          <p:nvPr/>
        </p:nvSpPr>
        <p:spPr>
          <a:xfrm>
            <a:off x="6289001" y="2751643"/>
            <a:ext cx="1609526" cy="1585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6713792" y="3322841"/>
            <a:ext cx="754589" cy="4311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rgbClr val="FCFCFC"/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id-ID" sz="1200" b="1" dirty="0">
              <a:solidFill>
                <a:srgbClr val="FCFCF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1664"/>
          <p:cNvSpPr/>
          <p:nvPr/>
        </p:nvSpPr>
        <p:spPr>
          <a:xfrm>
            <a:off x="1945074" y="3538414"/>
            <a:ext cx="1156690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7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6" name="Shape 1660"/>
          <p:cNvSpPr/>
          <p:nvPr/>
        </p:nvSpPr>
        <p:spPr>
          <a:xfrm>
            <a:off x="3126145" y="3538414"/>
            <a:ext cx="1975796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7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7" name="Shape 1663"/>
          <p:cNvSpPr/>
          <p:nvPr/>
        </p:nvSpPr>
        <p:spPr>
          <a:xfrm>
            <a:off x="9191407" y="3538414"/>
            <a:ext cx="1062903" cy="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7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8" name="Shape 1664"/>
          <p:cNvSpPr/>
          <p:nvPr/>
        </p:nvSpPr>
        <p:spPr>
          <a:xfrm>
            <a:off x="-41321" y="3543301"/>
            <a:ext cx="194214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miter lim="400000"/>
          </a:ln>
        </p:spPr>
        <p:txBody>
          <a:bodyPr lIns="22057" tIns="22057" rIns="22057" bIns="22057" anchor="ctr"/>
          <a:lstStyle/>
          <a:p>
            <a:endParaRPr sz="1707" dirty="0">
              <a:solidFill>
                <a:srgbClr val="53585F"/>
              </a:solidFill>
              <a:cs typeface="+mn-ea"/>
              <a:sym typeface="+mn-lt"/>
            </a:endParaRPr>
          </a:p>
        </p:txBody>
      </p:sp>
      <p:sp>
        <p:nvSpPr>
          <p:cNvPr id="19" name="Shape 1672"/>
          <p:cNvSpPr/>
          <p:nvPr/>
        </p:nvSpPr>
        <p:spPr>
          <a:xfrm>
            <a:off x="4293474" y="2750552"/>
            <a:ext cx="1609526" cy="1585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Shape 1677"/>
          <p:cNvSpPr/>
          <p:nvPr/>
        </p:nvSpPr>
        <p:spPr>
          <a:xfrm>
            <a:off x="8284528" y="2750552"/>
            <a:ext cx="1609526" cy="1585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Shape 1669"/>
          <p:cNvSpPr/>
          <p:nvPr/>
        </p:nvSpPr>
        <p:spPr>
          <a:xfrm>
            <a:off x="2297948" y="2750552"/>
            <a:ext cx="1609526" cy="1585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22" name="Group 38"/>
          <p:cNvGrpSpPr/>
          <p:nvPr/>
        </p:nvGrpSpPr>
        <p:grpSpPr>
          <a:xfrm>
            <a:off x="4339801" y="3794334"/>
            <a:ext cx="483402" cy="483402"/>
            <a:chOff x="4073627" y="3999857"/>
            <a:chExt cx="556668" cy="556668"/>
          </a:xfrm>
        </p:grpSpPr>
        <p:sp>
          <p:nvSpPr>
            <p:cNvPr id="23" name="Shape 1683"/>
            <p:cNvSpPr/>
            <p:nvPr/>
          </p:nvSpPr>
          <p:spPr>
            <a:xfrm>
              <a:off x="4073627" y="3999857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" name="Shape 1685" descr="D:\51PPT模板网\51pptmoban.com\图片.jpg"/>
            <p:cNvSpPr/>
            <p:nvPr/>
          </p:nvSpPr>
          <p:spPr>
            <a:xfrm>
              <a:off x="4248567" y="4138023"/>
              <a:ext cx="206789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707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37"/>
          <p:cNvGrpSpPr/>
          <p:nvPr/>
        </p:nvGrpSpPr>
        <p:grpSpPr>
          <a:xfrm>
            <a:off x="2352688" y="2802799"/>
            <a:ext cx="483402" cy="483402"/>
            <a:chOff x="1785343" y="2858041"/>
            <a:chExt cx="556668" cy="556668"/>
          </a:xfrm>
        </p:grpSpPr>
        <p:sp>
          <p:nvSpPr>
            <p:cNvPr id="26" name="Shape 1678"/>
            <p:cNvSpPr/>
            <p:nvPr/>
          </p:nvSpPr>
          <p:spPr>
            <a:xfrm>
              <a:off x="1785343" y="2858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Shape 1686"/>
            <p:cNvSpPr/>
            <p:nvPr/>
          </p:nvSpPr>
          <p:spPr>
            <a:xfrm>
              <a:off x="1976501" y="3008761"/>
              <a:ext cx="174352" cy="255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83" y="0"/>
                  </a:moveTo>
                  <a:lnTo>
                    <a:pt x="7175" y="2115"/>
                  </a:lnTo>
                  <a:lnTo>
                    <a:pt x="3801" y="2115"/>
                  </a:lnTo>
                  <a:lnTo>
                    <a:pt x="5186" y="4231"/>
                  </a:lnTo>
                  <a:cubicBezTo>
                    <a:pt x="5186" y="4231"/>
                    <a:pt x="16313" y="4231"/>
                    <a:pt x="16313" y="4231"/>
                  </a:cubicBezTo>
                  <a:lnTo>
                    <a:pt x="17698" y="2115"/>
                  </a:lnTo>
                  <a:lnTo>
                    <a:pt x="14324" y="2115"/>
                  </a:lnTo>
                  <a:lnTo>
                    <a:pt x="13217" y="0"/>
                  </a:lnTo>
                  <a:lnTo>
                    <a:pt x="8283" y="0"/>
                  </a:lnTo>
                  <a:close/>
                  <a:moveTo>
                    <a:pt x="2165" y="2614"/>
                  </a:moveTo>
                  <a:cubicBezTo>
                    <a:pt x="977" y="2614"/>
                    <a:pt x="0" y="3264"/>
                    <a:pt x="0" y="4076"/>
                  </a:cubicBezTo>
                  <a:lnTo>
                    <a:pt x="0" y="20121"/>
                  </a:lnTo>
                  <a:cubicBezTo>
                    <a:pt x="0" y="20933"/>
                    <a:pt x="977" y="21600"/>
                    <a:pt x="2165" y="21600"/>
                  </a:cubicBezTo>
                  <a:lnTo>
                    <a:pt x="19460" y="21600"/>
                  </a:lnTo>
                  <a:cubicBezTo>
                    <a:pt x="20648" y="21600"/>
                    <a:pt x="21600" y="20933"/>
                    <a:pt x="21600" y="20121"/>
                  </a:cubicBezTo>
                  <a:lnTo>
                    <a:pt x="21600" y="4076"/>
                  </a:lnTo>
                  <a:cubicBezTo>
                    <a:pt x="21600" y="3264"/>
                    <a:pt x="20648" y="2614"/>
                    <a:pt x="19460" y="2614"/>
                  </a:cubicBezTo>
                  <a:lnTo>
                    <a:pt x="17597" y="5778"/>
                  </a:lnTo>
                  <a:lnTo>
                    <a:pt x="4003" y="5778"/>
                  </a:lnTo>
                  <a:lnTo>
                    <a:pt x="2165" y="2614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40"/>
          <p:cNvGrpSpPr/>
          <p:nvPr/>
        </p:nvGrpSpPr>
        <p:grpSpPr>
          <a:xfrm>
            <a:off x="8320229" y="3794334"/>
            <a:ext cx="483403" cy="483402"/>
            <a:chOff x="8657337" y="3999857"/>
            <a:chExt cx="556669" cy="556668"/>
          </a:xfrm>
        </p:grpSpPr>
        <p:sp>
          <p:nvSpPr>
            <p:cNvPr id="29" name="Shape 1684"/>
            <p:cNvSpPr/>
            <p:nvPr/>
          </p:nvSpPr>
          <p:spPr>
            <a:xfrm>
              <a:off x="8657337" y="3999857"/>
              <a:ext cx="556669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0" name="Shape 1687" descr="D:\51PPT模板网\51pptmoban.com\图片.jpg"/>
            <p:cNvSpPr/>
            <p:nvPr/>
          </p:nvSpPr>
          <p:spPr>
            <a:xfrm>
              <a:off x="8848496" y="4156361"/>
              <a:ext cx="174352" cy="2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707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41"/>
          <p:cNvGrpSpPr/>
          <p:nvPr/>
        </p:nvGrpSpPr>
        <p:grpSpPr>
          <a:xfrm>
            <a:off x="1727787" y="3355991"/>
            <a:ext cx="364842" cy="364842"/>
            <a:chOff x="1065729" y="3500706"/>
            <a:chExt cx="420138" cy="420138"/>
          </a:xfrm>
        </p:grpSpPr>
        <p:sp>
          <p:nvSpPr>
            <p:cNvPr id="32" name="Shape 1688"/>
            <p:cNvSpPr/>
            <p:nvPr/>
          </p:nvSpPr>
          <p:spPr>
            <a:xfrm>
              <a:off x="1065729" y="3500706"/>
              <a:ext cx="420138" cy="420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>
              <a:solidFill>
                <a:srgbClr val="A6AAA9"/>
              </a:solidFill>
              <a:miter lim="400000"/>
            </a:ln>
          </p:spPr>
          <p:txBody>
            <a:bodyPr lIns="16542" tIns="16542" rIns="16542" bIns="16542" anchor="ctr"/>
            <a:lstStyle/>
            <a:p>
              <a:pPr>
                <a:lnSpc>
                  <a:spcPct val="120000"/>
                </a:lnSpc>
              </a:pPr>
              <a:endParaRPr sz="1707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  <p:sp>
          <p:nvSpPr>
            <p:cNvPr id="33" name="Shape 1689" descr="D:\51PPT模板网\51pptmoban.com\图片.jpg"/>
            <p:cNvSpPr/>
            <p:nvPr/>
          </p:nvSpPr>
          <p:spPr>
            <a:xfrm>
              <a:off x="1162442" y="3611819"/>
              <a:ext cx="205812" cy="210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4" name="Group 1692"/>
          <p:cNvGrpSpPr/>
          <p:nvPr/>
        </p:nvGrpSpPr>
        <p:grpSpPr>
          <a:xfrm>
            <a:off x="10070377" y="3355991"/>
            <a:ext cx="364842" cy="364842"/>
            <a:chOff x="0" y="0"/>
            <a:chExt cx="840273" cy="840273"/>
          </a:xfrm>
        </p:grpSpPr>
        <p:sp>
          <p:nvSpPr>
            <p:cNvPr id="35" name="Shape 1690"/>
            <p:cNvSpPr/>
            <p:nvPr/>
          </p:nvSpPr>
          <p:spPr>
            <a:xfrm>
              <a:off x="0" y="0"/>
              <a:ext cx="840274" cy="840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16542" tIns="16542" rIns="16542" bIns="16542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 sz="1707" dirty="0">
                <a:solidFill>
                  <a:srgbClr val="53585F"/>
                </a:solidFill>
                <a:cs typeface="+mn-ea"/>
                <a:sym typeface="+mn-lt"/>
              </a:endParaRPr>
            </a:p>
          </p:txBody>
        </p:sp>
        <p:sp>
          <p:nvSpPr>
            <p:cNvPr id="36" name="Shape 1691"/>
            <p:cNvSpPr/>
            <p:nvPr/>
          </p:nvSpPr>
          <p:spPr>
            <a:xfrm>
              <a:off x="180945" y="221045"/>
              <a:ext cx="478384" cy="398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1327" y="11618"/>
                  </a:moveTo>
                  <a:lnTo>
                    <a:pt x="21327" y="11618"/>
                  </a:lnTo>
                  <a:lnTo>
                    <a:pt x="21327" y="11291"/>
                  </a:lnTo>
                  <a:lnTo>
                    <a:pt x="21327" y="11291"/>
                  </a:lnTo>
                  <a:lnTo>
                    <a:pt x="21327" y="11291"/>
                  </a:ln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0963"/>
                    <a:pt x="21600" y="10963"/>
                    <a:pt x="21600" y="10963"/>
                  </a:cubicBezTo>
                  <a:lnTo>
                    <a:pt x="21600" y="10963"/>
                  </a:lnTo>
                  <a:lnTo>
                    <a:pt x="21600" y="10636"/>
                  </a:lnTo>
                  <a:lnTo>
                    <a:pt x="21600" y="10636"/>
                  </a:lnTo>
                  <a:lnTo>
                    <a:pt x="21600" y="10636"/>
                  </a:lnTo>
                  <a:cubicBezTo>
                    <a:pt x="21600" y="10309"/>
                    <a:pt x="21600" y="10309"/>
                    <a:pt x="21600" y="10309"/>
                  </a:cubicBezTo>
                  <a:lnTo>
                    <a:pt x="21600" y="10309"/>
                  </a:lnTo>
                  <a:lnTo>
                    <a:pt x="21600" y="9981"/>
                  </a:lnTo>
                  <a:cubicBezTo>
                    <a:pt x="21600" y="9981"/>
                    <a:pt x="21600" y="9981"/>
                    <a:pt x="21327" y="9981"/>
                  </a:cubicBezTo>
                  <a:lnTo>
                    <a:pt x="21327" y="9981"/>
                  </a:lnTo>
                  <a:cubicBezTo>
                    <a:pt x="21327" y="9981"/>
                    <a:pt x="21327" y="9981"/>
                    <a:pt x="21327" y="9654"/>
                  </a:cubicBezTo>
                  <a:lnTo>
                    <a:pt x="21327" y="9654"/>
                  </a:lnTo>
                  <a:lnTo>
                    <a:pt x="21327" y="9654"/>
                  </a:lnTo>
                  <a:lnTo>
                    <a:pt x="21327" y="9327"/>
                  </a:lnTo>
                  <a:lnTo>
                    <a:pt x="21053" y="9327"/>
                  </a:lnTo>
                  <a:lnTo>
                    <a:pt x="21053" y="9327"/>
                  </a:lnTo>
                  <a:cubicBezTo>
                    <a:pt x="13671" y="491"/>
                    <a:pt x="13671" y="491"/>
                    <a:pt x="13671" y="491"/>
                  </a:cubicBezTo>
                  <a:cubicBezTo>
                    <a:pt x="13124" y="-164"/>
                    <a:pt x="12030" y="-164"/>
                    <a:pt x="11484" y="491"/>
                  </a:cubicBezTo>
                  <a:cubicBezTo>
                    <a:pt x="10937" y="1145"/>
                    <a:pt x="10937" y="2454"/>
                    <a:pt x="11484" y="3109"/>
                  </a:cubicBezTo>
                  <a:cubicBezTo>
                    <a:pt x="16132" y="8672"/>
                    <a:pt x="16132" y="8672"/>
                    <a:pt x="16132" y="8672"/>
                  </a:cubicBezTo>
                  <a:cubicBezTo>
                    <a:pt x="1641" y="8672"/>
                    <a:pt x="1641" y="8672"/>
                    <a:pt x="1641" y="8672"/>
                  </a:cubicBezTo>
                  <a:cubicBezTo>
                    <a:pt x="1094" y="8672"/>
                    <a:pt x="547" y="9000"/>
                    <a:pt x="273" y="9654"/>
                  </a:cubicBezTo>
                  <a:cubicBezTo>
                    <a:pt x="0" y="9981"/>
                    <a:pt x="0" y="10309"/>
                    <a:pt x="0" y="10636"/>
                  </a:cubicBezTo>
                  <a:cubicBezTo>
                    <a:pt x="0" y="11291"/>
                    <a:pt x="273" y="11618"/>
                    <a:pt x="547" y="11945"/>
                  </a:cubicBezTo>
                  <a:cubicBezTo>
                    <a:pt x="820" y="12272"/>
                    <a:pt x="1094" y="12600"/>
                    <a:pt x="1641" y="12600"/>
                  </a:cubicBezTo>
                  <a:lnTo>
                    <a:pt x="1641" y="12600"/>
                  </a:lnTo>
                  <a:cubicBezTo>
                    <a:pt x="16132" y="12600"/>
                    <a:pt x="16132" y="12600"/>
                    <a:pt x="16132" y="12600"/>
                  </a:cubicBezTo>
                  <a:cubicBezTo>
                    <a:pt x="11484" y="18163"/>
                    <a:pt x="11484" y="18163"/>
                    <a:pt x="11484" y="18163"/>
                  </a:cubicBezTo>
                  <a:cubicBezTo>
                    <a:pt x="10937" y="18818"/>
                    <a:pt x="10937" y="20127"/>
                    <a:pt x="11484" y="20781"/>
                  </a:cubicBezTo>
                  <a:cubicBezTo>
                    <a:pt x="11757" y="21109"/>
                    <a:pt x="12304" y="21436"/>
                    <a:pt x="12577" y="21436"/>
                  </a:cubicBezTo>
                  <a:cubicBezTo>
                    <a:pt x="13124" y="21436"/>
                    <a:pt x="13397" y="21109"/>
                    <a:pt x="13671" y="20781"/>
                  </a:cubicBezTo>
                  <a:cubicBezTo>
                    <a:pt x="21053" y="11945"/>
                    <a:pt x="21053" y="11945"/>
                    <a:pt x="21053" y="11945"/>
                  </a:cubicBezTo>
                  <a:lnTo>
                    <a:pt x="21053" y="11945"/>
                  </a:lnTo>
                  <a:cubicBezTo>
                    <a:pt x="21053" y="11945"/>
                    <a:pt x="21327" y="11945"/>
                    <a:pt x="21327" y="11618"/>
                  </a:cubicBezTo>
                  <a:lnTo>
                    <a:pt x="21327" y="11618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37" name="Text Placeholder 3"/>
          <p:cNvSpPr txBox="1">
            <a:spLocks/>
          </p:cNvSpPr>
          <p:nvPr/>
        </p:nvSpPr>
        <p:spPr>
          <a:xfrm>
            <a:off x="2763245" y="3323116"/>
            <a:ext cx="755603" cy="4311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866943" fontAlgn="base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FCFCFC"/>
                </a:solidFill>
                <a:cs typeface="+mn-ea"/>
                <a:sym typeface="+mn-lt"/>
              </a:rPr>
              <a:t>添加描述文本</a:t>
            </a:r>
            <a:endParaRPr lang="id-ID" sz="1200" b="1" dirty="0">
              <a:solidFill>
                <a:srgbClr val="FCFCFC"/>
              </a:solidFill>
              <a:cs typeface="+mn-ea"/>
              <a:sym typeface="+mn-lt"/>
            </a:endParaRPr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4742438" y="3322842"/>
            <a:ext cx="754589" cy="4311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 Placeholder 3"/>
          <p:cNvSpPr txBox="1">
            <a:spLocks/>
          </p:cNvSpPr>
          <p:nvPr/>
        </p:nvSpPr>
        <p:spPr>
          <a:xfrm>
            <a:off x="8711997" y="3322841"/>
            <a:ext cx="754589" cy="431144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添加描述文本</a:t>
            </a:r>
            <a:endParaRPr lang="id-ID" sz="1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333117" y="2802799"/>
            <a:ext cx="483402" cy="483402"/>
            <a:chOff x="6333117" y="2933189"/>
            <a:chExt cx="483402" cy="483402"/>
          </a:xfrm>
        </p:grpSpPr>
        <p:sp>
          <p:nvSpPr>
            <p:cNvPr id="41" name="Shape 1681"/>
            <p:cNvSpPr/>
            <p:nvPr/>
          </p:nvSpPr>
          <p:spPr>
            <a:xfrm>
              <a:off x="6333117" y="2933189"/>
              <a:ext cx="483402" cy="483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Shape 1682" descr="D:\51PPT模板网\51pptmoban.com\图片.jpg"/>
            <p:cNvSpPr/>
            <p:nvPr/>
          </p:nvSpPr>
          <p:spPr>
            <a:xfrm>
              <a:off x="6466349" y="3066414"/>
              <a:ext cx="216937" cy="216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AA404BB-DD51-1B55-439A-BEB263492233}"/>
              </a:ext>
            </a:extLst>
          </p:cNvPr>
          <p:cNvGrpSpPr/>
          <p:nvPr/>
        </p:nvGrpSpPr>
        <p:grpSpPr>
          <a:xfrm>
            <a:off x="6224982" y="1751612"/>
            <a:ext cx="2966425" cy="816522"/>
            <a:chOff x="283598" y="1906534"/>
            <a:chExt cx="2966425" cy="816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7B27890-BAE9-6B1C-E9F0-FAAF0961AC8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1914539-3C4B-079B-4B7E-DA7A42AB7C1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A689433-B614-DD3F-ADCC-8D28D4A1C559}"/>
              </a:ext>
            </a:extLst>
          </p:cNvPr>
          <p:cNvGrpSpPr/>
          <p:nvPr/>
        </p:nvGrpSpPr>
        <p:grpSpPr>
          <a:xfrm>
            <a:off x="2999446" y="4588261"/>
            <a:ext cx="2984539" cy="816522"/>
            <a:chOff x="283598" y="1906534"/>
            <a:chExt cx="2984539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55EE698-7A4C-6166-8B8D-FB0F54B09EC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6B1ED57-5FEF-38FA-7ABA-34D89E52990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2C468E7-E7E4-D785-ECF4-349C3BBC44FB}"/>
              </a:ext>
            </a:extLst>
          </p:cNvPr>
          <p:cNvGrpSpPr/>
          <p:nvPr/>
        </p:nvGrpSpPr>
        <p:grpSpPr>
          <a:xfrm>
            <a:off x="6968280" y="4588261"/>
            <a:ext cx="2984539" cy="816522"/>
            <a:chOff x="283598" y="1906534"/>
            <a:chExt cx="2984539" cy="8165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AB197FD-7429-0A2C-4641-4FDBEB443DD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ABAA8A3-0CFE-C96F-D3D7-C50571A1167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3377C13-B812-A88F-CFDE-D181DEEEE25E}"/>
              </a:ext>
            </a:extLst>
          </p:cNvPr>
          <p:cNvGrpSpPr/>
          <p:nvPr/>
        </p:nvGrpSpPr>
        <p:grpSpPr>
          <a:xfrm>
            <a:off x="2265205" y="1751612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2C71C7D-3A73-6CBE-F08B-6BBF453B0C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2DDAB6C-18CE-47B7-9010-D03E1729F6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191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948CED9-291A-B132-E5AE-BBC9388F2667}"/>
              </a:ext>
            </a:extLst>
          </p:cNvPr>
          <p:cNvSpPr/>
          <p:nvPr/>
        </p:nvSpPr>
        <p:spPr>
          <a:xfrm>
            <a:off x="-101600" y="2421423"/>
            <a:ext cx="12395200" cy="4487878"/>
          </a:xfrm>
          <a:custGeom>
            <a:avLst/>
            <a:gdLst>
              <a:gd name="connsiteX0" fmla="*/ 12192000 w 12192000"/>
              <a:gd name="connsiteY0" fmla="*/ 0 h 4414305"/>
              <a:gd name="connsiteX1" fmla="*/ 12192000 w 12192000"/>
              <a:gd name="connsiteY1" fmla="*/ 4414305 h 4414305"/>
              <a:gd name="connsiteX2" fmla="*/ 0 w 12192000"/>
              <a:gd name="connsiteY2" fmla="*/ 4414305 h 4414305"/>
              <a:gd name="connsiteX3" fmla="*/ 0 w 12192000"/>
              <a:gd name="connsiteY3" fmla="*/ 3319835 h 4414305"/>
              <a:gd name="connsiteX4" fmla="*/ 5315 w 12192000"/>
              <a:gd name="connsiteY4" fmla="*/ 3314551 h 4414305"/>
              <a:gd name="connsiteX5" fmla="*/ 725714 w 12192000"/>
              <a:gd name="connsiteY5" fmla="*/ 2984648 h 4414305"/>
              <a:gd name="connsiteX6" fmla="*/ 2409371 w 12192000"/>
              <a:gd name="connsiteY6" fmla="*/ 3695848 h 4414305"/>
              <a:gd name="connsiteX7" fmla="*/ 4905829 w 12192000"/>
              <a:gd name="connsiteY7" fmla="*/ 3129791 h 4414305"/>
              <a:gd name="connsiteX8" fmla="*/ 7112000 w 12192000"/>
              <a:gd name="connsiteY8" fmla="*/ 3594248 h 4414305"/>
              <a:gd name="connsiteX9" fmla="*/ 8810171 w 12192000"/>
              <a:gd name="connsiteY9" fmla="*/ 2055734 h 4414305"/>
              <a:gd name="connsiteX10" fmla="*/ 10522857 w 12192000"/>
              <a:gd name="connsiteY10" fmla="*/ 2316991 h 4414305"/>
              <a:gd name="connsiteX11" fmla="*/ 11451771 w 12192000"/>
              <a:gd name="connsiteY11" fmla="*/ 473676 h 4414305"/>
              <a:gd name="connsiteX12" fmla="*/ 12124997 w 12192000"/>
              <a:gd name="connsiteY12" fmla="*/ 39417 h 441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4414305">
                <a:moveTo>
                  <a:pt x="12192000" y="0"/>
                </a:moveTo>
                <a:lnTo>
                  <a:pt x="12192000" y="4414305"/>
                </a:lnTo>
                <a:lnTo>
                  <a:pt x="0" y="4414305"/>
                </a:lnTo>
                <a:lnTo>
                  <a:pt x="0" y="3319835"/>
                </a:lnTo>
                <a:lnTo>
                  <a:pt x="5315" y="3314551"/>
                </a:lnTo>
                <a:cubicBezTo>
                  <a:pt x="210722" y="3123555"/>
                  <a:pt x="438452" y="2984648"/>
                  <a:pt x="725714" y="2984648"/>
                </a:cubicBezTo>
                <a:cubicBezTo>
                  <a:pt x="1185333" y="2984648"/>
                  <a:pt x="1712685" y="3671657"/>
                  <a:pt x="2409371" y="3695848"/>
                </a:cubicBezTo>
                <a:cubicBezTo>
                  <a:pt x="3106057" y="3720039"/>
                  <a:pt x="4122058" y="3146724"/>
                  <a:pt x="4905829" y="3129791"/>
                </a:cubicBezTo>
                <a:cubicBezTo>
                  <a:pt x="5689601" y="3112858"/>
                  <a:pt x="6461276" y="3773257"/>
                  <a:pt x="7112000" y="3594248"/>
                </a:cubicBezTo>
                <a:cubicBezTo>
                  <a:pt x="7762724" y="3415239"/>
                  <a:pt x="8241695" y="2268610"/>
                  <a:pt x="8810171" y="2055734"/>
                </a:cubicBezTo>
                <a:cubicBezTo>
                  <a:pt x="9378647" y="1842858"/>
                  <a:pt x="10082590" y="2580667"/>
                  <a:pt x="10522857" y="2316991"/>
                </a:cubicBezTo>
                <a:cubicBezTo>
                  <a:pt x="10963124" y="2053315"/>
                  <a:pt x="10730895" y="959905"/>
                  <a:pt x="11451771" y="473676"/>
                </a:cubicBezTo>
                <a:cubicBezTo>
                  <a:pt x="11451771" y="473676"/>
                  <a:pt x="11727930" y="279019"/>
                  <a:pt x="12124997" y="39417"/>
                </a:cubicBez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58000">
                  <a:srgbClr val="F4BDA2"/>
                </a:gs>
                <a:gs pos="26000">
                  <a:srgbClr val="F3BA9F"/>
                </a:gs>
                <a:gs pos="0">
                  <a:srgbClr val="C00000"/>
                </a:gs>
                <a:gs pos="72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图形 1">
            <a:extLst>
              <a:ext uri="{FF2B5EF4-FFF2-40B4-BE49-F238E27FC236}">
                <a16:creationId xmlns:a16="http://schemas.microsoft.com/office/drawing/2014/main" id="{E5D57018-BC0F-5097-2F74-72D99F34F3F5}"/>
              </a:ext>
            </a:extLst>
          </p:cNvPr>
          <p:cNvSpPr/>
          <p:nvPr/>
        </p:nvSpPr>
        <p:spPr>
          <a:xfrm>
            <a:off x="-380" y="3948450"/>
            <a:ext cx="6420707" cy="2921916"/>
          </a:xfrm>
          <a:custGeom>
            <a:avLst/>
            <a:gdLst>
              <a:gd name="connsiteX0" fmla="*/ 6369273 w 6420707"/>
              <a:gd name="connsiteY0" fmla="*/ 2542060 h 2921916"/>
              <a:gd name="connsiteX1" fmla="*/ 6322409 w 6420707"/>
              <a:gd name="connsiteY1" fmla="*/ 2574445 h 2921916"/>
              <a:gd name="connsiteX2" fmla="*/ 6355175 w 6420707"/>
              <a:gd name="connsiteY2" fmla="*/ 2516438 h 2921916"/>
              <a:gd name="connsiteX3" fmla="*/ 6370701 w 6420707"/>
              <a:gd name="connsiteY3" fmla="*/ 2487005 h 2921916"/>
              <a:gd name="connsiteX4" fmla="*/ 6396609 w 6420707"/>
              <a:gd name="connsiteY4" fmla="*/ 2434427 h 2921916"/>
              <a:gd name="connsiteX5" fmla="*/ 6344698 w 6420707"/>
              <a:gd name="connsiteY5" fmla="*/ 2473099 h 2921916"/>
              <a:gd name="connsiteX6" fmla="*/ 6298883 w 6420707"/>
              <a:gd name="connsiteY6" fmla="*/ 2531677 h 2921916"/>
              <a:gd name="connsiteX7" fmla="*/ 6328220 w 6420707"/>
              <a:gd name="connsiteY7" fmla="*/ 2476337 h 2921916"/>
              <a:gd name="connsiteX8" fmla="*/ 6349556 w 6420707"/>
              <a:gd name="connsiteY8" fmla="*/ 2438809 h 2921916"/>
              <a:gd name="connsiteX9" fmla="*/ 6364224 w 6420707"/>
              <a:gd name="connsiteY9" fmla="*/ 2387564 h 2921916"/>
              <a:gd name="connsiteX10" fmla="*/ 6310313 w 6420707"/>
              <a:gd name="connsiteY10" fmla="*/ 2440333 h 2921916"/>
              <a:gd name="connsiteX11" fmla="*/ 6275546 w 6420707"/>
              <a:gd name="connsiteY11" fmla="*/ 2493197 h 2921916"/>
              <a:gd name="connsiteX12" fmla="*/ 6263640 w 6420707"/>
              <a:gd name="connsiteY12" fmla="*/ 2500626 h 2921916"/>
              <a:gd name="connsiteX13" fmla="*/ 6267450 w 6420707"/>
              <a:gd name="connsiteY13" fmla="*/ 2487386 h 2921916"/>
              <a:gd name="connsiteX14" fmla="*/ 6302502 w 6420707"/>
              <a:gd name="connsiteY14" fmla="*/ 2443190 h 2921916"/>
              <a:gd name="connsiteX15" fmla="*/ 6336887 w 6420707"/>
              <a:gd name="connsiteY15" fmla="*/ 2381564 h 2921916"/>
              <a:gd name="connsiteX16" fmla="*/ 6280690 w 6420707"/>
              <a:gd name="connsiteY16" fmla="*/ 2420425 h 2921916"/>
              <a:gd name="connsiteX17" fmla="*/ 6262116 w 6420707"/>
              <a:gd name="connsiteY17" fmla="*/ 2437761 h 2921916"/>
              <a:gd name="connsiteX18" fmla="*/ 6239637 w 6420707"/>
              <a:gd name="connsiteY18" fmla="*/ 2468336 h 2921916"/>
              <a:gd name="connsiteX19" fmla="*/ 6214301 w 6420707"/>
              <a:gd name="connsiteY19" fmla="*/ 2491101 h 2921916"/>
              <a:gd name="connsiteX20" fmla="*/ 6170200 w 6420707"/>
              <a:gd name="connsiteY20" fmla="*/ 2526820 h 2921916"/>
              <a:gd name="connsiteX21" fmla="*/ 6141720 w 6420707"/>
              <a:gd name="connsiteY21" fmla="*/ 2490339 h 2921916"/>
              <a:gd name="connsiteX22" fmla="*/ 6134291 w 6420707"/>
              <a:gd name="connsiteY22" fmla="*/ 2478433 h 2921916"/>
              <a:gd name="connsiteX23" fmla="*/ 6138101 w 6420707"/>
              <a:gd name="connsiteY23" fmla="*/ 2441571 h 2921916"/>
              <a:gd name="connsiteX24" fmla="*/ 6101048 w 6420707"/>
              <a:gd name="connsiteY24" fmla="*/ 2409757 h 2921916"/>
              <a:gd name="connsiteX25" fmla="*/ 6104477 w 6420707"/>
              <a:gd name="connsiteY25" fmla="*/ 2454239 h 2921916"/>
              <a:gd name="connsiteX26" fmla="*/ 6100286 w 6420707"/>
              <a:gd name="connsiteY26" fmla="*/ 2482338 h 2921916"/>
              <a:gd name="connsiteX27" fmla="*/ 6110478 w 6420707"/>
              <a:gd name="connsiteY27" fmla="*/ 2521295 h 2921916"/>
              <a:gd name="connsiteX28" fmla="*/ 6109526 w 6420707"/>
              <a:gd name="connsiteY28" fmla="*/ 2542346 h 2921916"/>
              <a:gd name="connsiteX29" fmla="*/ 6116384 w 6420707"/>
              <a:gd name="connsiteY29" fmla="*/ 2560443 h 2921916"/>
              <a:gd name="connsiteX30" fmla="*/ 6117050 w 6420707"/>
              <a:gd name="connsiteY30" fmla="*/ 2601496 h 2921916"/>
              <a:gd name="connsiteX31" fmla="*/ 6122956 w 6420707"/>
              <a:gd name="connsiteY31" fmla="*/ 2640643 h 2921916"/>
              <a:gd name="connsiteX32" fmla="*/ 6092762 w 6420707"/>
              <a:gd name="connsiteY32" fmla="*/ 2697698 h 2921916"/>
              <a:gd name="connsiteX33" fmla="*/ 5988463 w 6420707"/>
              <a:gd name="connsiteY33" fmla="*/ 2828381 h 2921916"/>
              <a:gd name="connsiteX34" fmla="*/ 5967318 w 6420707"/>
              <a:gd name="connsiteY34" fmla="*/ 2850574 h 2921916"/>
              <a:gd name="connsiteX35" fmla="*/ 5953697 w 6420707"/>
              <a:gd name="connsiteY35" fmla="*/ 2740180 h 2921916"/>
              <a:gd name="connsiteX36" fmla="*/ 5944172 w 6420707"/>
              <a:gd name="connsiteY36" fmla="*/ 2674933 h 2921916"/>
              <a:gd name="connsiteX37" fmla="*/ 5931217 w 6420707"/>
              <a:gd name="connsiteY37" fmla="*/ 2610735 h 2921916"/>
              <a:gd name="connsiteX38" fmla="*/ 5912834 w 6420707"/>
              <a:gd name="connsiteY38" fmla="*/ 2411662 h 2921916"/>
              <a:gd name="connsiteX39" fmla="*/ 5917978 w 6420707"/>
              <a:gd name="connsiteY39" fmla="*/ 2362609 h 2921916"/>
              <a:gd name="connsiteX40" fmla="*/ 5918168 w 6420707"/>
              <a:gd name="connsiteY40" fmla="*/ 2345464 h 2921916"/>
              <a:gd name="connsiteX41" fmla="*/ 5899976 w 6420707"/>
              <a:gd name="connsiteY41" fmla="*/ 2336129 h 2921916"/>
              <a:gd name="connsiteX42" fmla="*/ 5903119 w 6420707"/>
              <a:gd name="connsiteY42" fmla="*/ 2262977 h 2921916"/>
              <a:gd name="connsiteX43" fmla="*/ 5931123 w 6420707"/>
              <a:gd name="connsiteY43" fmla="*/ 2214114 h 2921916"/>
              <a:gd name="connsiteX44" fmla="*/ 6001417 w 6420707"/>
              <a:gd name="connsiteY44" fmla="*/ 2066286 h 2921916"/>
              <a:gd name="connsiteX45" fmla="*/ 5951030 w 6420707"/>
              <a:gd name="connsiteY45" fmla="*/ 2080573 h 2921916"/>
              <a:gd name="connsiteX46" fmla="*/ 5919693 w 6420707"/>
              <a:gd name="connsiteY46" fmla="*/ 2124770 h 2921916"/>
              <a:gd name="connsiteX47" fmla="*/ 5910930 w 6420707"/>
              <a:gd name="connsiteY47" fmla="*/ 2091527 h 2921916"/>
              <a:gd name="connsiteX48" fmla="*/ 5927599 w 6420707"/>
              <a:gd name="connsiteY48" fmla="*/ 1930555 h 2921916"/>
              <a:gd name="connsiteX49" fmla="*/ 5917883 w 6420707"/>
              <a:gd name="connsiteY49" fmla="*/ 1882453 h 2921916"/>
              <a:gd name="connsiteX50" fmla="*/ 5893594 w 6420707"/>
              <a:gd name="connsiteY50" fmla="*/ 1913029 h 2921916"/>
              <a:gd name="connsiteX51" fmla="*/ 5880545 w 6420707"/>
              <a:gd name="connsiteY51" fmla="*/ 1848830 h 2921916"/>
              <a:gd name="connsiteX52" fmla="*/ 5855970 w 6420707"/>
              <a:gd name="connsiteY52" fmla="*/ 1896550 h 2921916"/>
              <a:gd name="connsiteX53" fmla="*/ 5846159 w 6420707"/>
              <a:gd name="connsiteY53" fmla="*/ 1954748 h 2921916"/>
              <a:gd name="connsiteX54" fmla="*/ 5806059 w 6420707"/>
              <a:gd name="connsiteY54" fmla="*/ 2060666 h 2921916"/>
              <a:gd name="connsiteX55" fmla="*/ 5787200 w 6420707"/>
              <a:gd name="connsiteY55" fmla="*/ 2007898 h 2921916"/>
              <a:gd name="connsiteX56" fmla="*/ 5777008 w 6420707"/>
              <a:gd name="connsiteY56" fmla="*/ 1994086 h 2921916"/>
              <a:gd name="connsiteX57" fmla="*/ 5732431 w 6420707"/>
              <a:gd name="connsiteY57" fmla="*/ 1896455 h 2921916"/>
              <a:gd name="connsiteX58" fmla="*/ 5734907 w 6420707"/>
              <a:gd name="connsiteY58" fmla="*/ 1981132 h 2921916"/>
              <a:gd name="connsiteX59" fmla="*/ 5740432 w 6420707"/>
              <a:gd name="connsiteY59" fmla="*/ 1998373 h 2921916"/>
              <a:gd name="connsiteX60" fmla="*/ 5717953 w 6420707"/>
              <a:gd name="connsiteY60" fmla="*/ 1963797 h 2921916"/>
              <a:gd name="connsiteX61" fmla="*/ 5712524 w 6420707"/>
              <a:gd name="connsiteY61" fmla="*/ 2035711 h 2921916"/>
              <a:gd name="connsiteX62" fmla="*/ 5716715 w 6420707"/>
              <a:gd name="connsiteY62" fmla="*/ 2072382 h 2921916"/>
              <a:gd name="connsiteX63" fmla="*/ 5725478 w 6420707"/>
              <a:gd name="connsiteY63" fmla="*/ 2105624 h 2921916"/>
              <a:gd name="connsiteX64" fmla="*/ 5720620 w 6420707"/>
              <a:gd name="connsiteY64" fmla="*/ 2137533 h 2921916"/>
              <a:gd name="connsiteX65" fmla="*/ 5724811 w 6420707"/>
              <a:gd name="connsiteY65" fmla="*/ 2168489 h 2921916"/>
              <a:gd name="connsiteX66" fmla="*/ 5754053 w 6420707"/>
              <a:gd name="connsiteY66" fmla="*/ 2312888 h 2921916"/>
              <a:gd name="connsiteX67" fmla="*/ 5743099 w 6420707"/>
              <a:gd name="connsiteY67" fmla="*/ 2373372 h 2921916"/>
              <a:gd name="connsiteX68" fmla="*/ 5730145 w 6420707"/>
              <a:gd name="connsiteY68" fmla="*/ 2436428 h 2921916"/>
              <a:gd name="connsiteX69" fmla="*/ 5728621 w 6420707"/>
              <a:gd name="connsiteY69" fmla="*/ 2437666 h 2921916"/>
              <a:gd name="connsiteX70" fmla="*/ 5690140 w 6420707"/>
              <a:gd name="connsiteY70" fmla="*/ 2463098 h 2921916"/>
              <a:gd name="connsiteX71" fmla="*/ 5650040 w 6420707"/>
              <a:gd name="connsiteY71" fmla="*/ 2481671 h 2921916"/>
              <a:gd name="connsiteX72" fmla="*/ 5676710 w 6420707"/>
              <a:gd name="connsiteY72" fmla="*/ 2437380 h 2921916"/>
              <a:gd name="connsiteX73" fmla="*/ 5694236 w 6420707"/>
              <a:gd name="connsiteY73" fmla="*/ 2389660 h 2921916"/>
              <a:gd name="connsiteX74" fmla="*/ 5640515 w 6420707"/>
              <a:gd name="connsiteY74" fmla="*/ 2428236 h 2921916"/>
              <a:gd name="connsiteX75" fmla="*/ 5597557 w 6420707"/>
              <a:gd name="connsiteY75" fmla="*/ 2472432 h 2921916"/>
              <a:gd name="connsiteX76" fmla="*/ 5584412 w 6420707"/>
              <a:gd name="connsiteY76" fmla="*/ 2465765 h 2921916"/>
              <a:gd name="connsiteX77" fmla="*/ 5579269 w 6420707"/>
              <a:gd name="connsiteY77" fmla="*/ 2453573 h 2921916"/>
              <a:gd name="connsiteX78" fmla="*/ 5594509 w 6420707"/>
              <a:gd name="connsiteY78" fmla="*/ 2417568 h 2921916"/>
              <a:gd name="connsiteX79" fmla="*/ 5595652 w 6420707"/>
              <a:gd name="connsiteY79" fmla="*/ 2408995 h 2921916"/>
              <a:gd name="connsiteX80" fmla="*/ 5599843 w 6420707"/>
              <a:gd name="connsiteY80" fmla="*/ 2405090 h 2921916"/>
              <a:gd name="connsiteX81" fmla="*/ 5643848 w 6420707"/>
              <a:gd name="connsiteY81" fmla="*/ 2374706 h 2921916"/>
              <a:gd name="connsiteX82" fmla="*/ 5546217 w 6420707"/>
              <a:gd name="connsiteY82" fmla="*/ 2395851 h 2921916"/>
              <a:gd name="connsiteX83" fmla="*/ 5645277 w 6420707"/>
              <a:gd name="connsiteY83" fmla="*/ 2332605 h 2921916"/>
              <a:gd name="connsiteX84" fmla="*/ 5678234 w 6420707"/>
              <a:gd name="connsiteY84" fmla="*/ 2309840 h 2921916"/>
              <a:gd name="connsiteX85" fmla="*/ 5593557 w 6420707"/>
              <a:gd name="connsiteY85" fmla="*/ 2319175 h 2921916"/>
              <a:gd name="connsiteX86" fmla="*/ 5516214 w 6420707"/>
              <a:gd name="connsiteY86" fmla="*/ 2362132 h 2921916"/>
              <a:gd name="connsiteX87" fmla="*/ 5569077 w 6420707"/>
              <a:gd name="connsiteY87" fmla="*/ 2323175 h 2921916"/>
              <a:gd name="connsiteX88" fmla="*/ 5585746 w 6420707"/>
              <a:gd name="connsiteY88" fmla="*/ 2303078 h 2921916"/>
              <a:gd name="connsiteX89" fmla="*/ 5615655 w 6420707"/>
              <a:gd name="connsiteY89" fmla="*/ 2281456 h 2921916"/>
              <a:gd name="connsiteX90" fmla="*/ 5640229 w 6420707"/>
              <a:gd name="connsiteY90" fmla="*/ 2254881 h 2921916"/>
              <a:gd name="connsiteX91" fmla="*/ 5586222 w 6420707"/>
              <a:gd name="connsiteY91" fmla="*/ 2263073 h 2921916"/>
              <a:gd name="connsiteX92" fmla="*/ 5516309 w 6420707"/>
              <a:gd name="connsiteY92" fmla="*/ 2311841 h 2921916"/>
              <a:gd name="connsiteX93" fmla="*/ 5478018 w 6420707"/>
              <a:gd name="connsiteY93" fmla="*/ 2329748 h 2921916"/>
              <a:gd name="connsiteX94" fmla="*/ 5427821 w 6420707"/>
              <a:gd name="connsiteY94" fmla="*/ 2357275 h 2921916"/>
              <a:gd name="connsiteX95" fmla="*/ 5368481 w 6420707"/>
              <a:gd name="connsiteY95" fmla="*/ 2332891 h 2921916"/>
              <a:gd name="connsiteX96" fmla="*/ 5326095 w 6420707"/>
              <a:gd name="connsiteY96" fmla="*/ 2243261 h 2921916"/>
              <a:gd name="connsiteX97" fmla="*/ 5290280 w 6420707"/>
              <a:gd name="connsiteY97" fmla="*/ 2244594 h 2921916"/>
              <a:gd name="connsiteX98" fmla="*/ 5314188 w 6420707"/>
              <a:gd name="connsiteY98" fmla="*/ 2308316 h 2921916"/>
              <a:gd name="connsiteX99" fmla="*/ 5315617 w 6420707"/>
              <a:gd name="connsiteY99" fmla="*/ 2427188 h 2921916"/>
              <a:gd name="connsiteX100" fmla="*/ 5317141 w 6420707"/>
              <a:gd name="connsiteY100" fmla="*/ 2468146 h 2921916"/>
              <a:gd name="connsiteX101" fmla="*/ 5270183 w 6420707"/>
              <a:gd name="connsiteY101" fmla="*/ 2527391 h 2921916"/>
              <a:gd name="connsiteX102" fmla="*/ 5218652 w 6420707"/>
              <a:gd name="connsiteY102" fmla="*/ 2574445 h 2921916"/>
              <a:gd name="connsiteX103" fmla="*/ 5111020 w 6420707"/>
              <a:gd name="connsiteY103" fmla="*/ 2656455 h 2921916"/>
              <a:gd name="connsiteX104" fmla="*/ 4950714 w 6420707"/>
              <a:gd name="connsiteY104" fmla="*/ 2782471 h 2921916"/>
              <a:gd name="connsiteX105" fmla="*/ 4930807 w 6420707"/>
              <a:gd name="connsiteY105" fmla="*/ 2805045 h 2921916"/>
              <a:gd name="connsiteX106" fmla="*/ 4886897 w 6420707"/>
              <a:gd name="connsiteY106" fmla="*/ 2780566 h 2921916"/>
              <a:gd name="connsiteX107" fmla="*/ 4737069 w 6420707"/>
              <a:gd name="connsiteY107" fmla="*/ 2808950 h 2921916"/>
              <a:gd name="connsiteX108" fmla="*/ 4695921 w 6420707"/>
              <a:gd name="connsiteY108" fmla="*/ 2882769 h 2921916"/>
              <a:gd name="connsiteX109" fmla="*/ 4673537 w 6420707"/>
              <a:gd name="connsiteY109" fmla="*/ 2883150 h 2921916"/>
              <a:gd name="connsiteX110" fmla="*/ 4618959 w 6420707"/>
              <a:gd name="connsiteY110" fmla="*/ 2903724 h 2921916"/>
              <a:gd name="connsiteX111" fmla="*/ 4564856 w 6420707"/>
              <a:gd name="connsiteY111" fmla="*/ 2919821 h 2921916"/>
              <a:gd name="connsiteX112" fmla="*/ 4564285 w 6420707"/>
              <a:gd name="connsiteY112" fmla="*/ 2917821 h 2921916"/>
              <a:gd name="connsiteX113" fmla="*/ 4614482 w 6420707"/>
              <a:gd name="connsiteY113" fmla="*/ 2875244 h 2921916"/>
              <a:gd name="connsiteX114" fmla="*/ 4668488 w 6420707"/>
              <a:gd name="connsiteY114" fmla="*/ 2839716 h 2921916"/>
              <a:gd name="connsiteX115" fmla="*/ 4691729 w 6420707"/>
              <a:gd name="connsiteY115" fmla="*/ 2834668 h 2921916"/>
              <a:gd name="connsiteX116" fmla="*/ 4739164 w 6420707"/>
              <a:gd name="connsiteY116" fmla="*/ 2801235 h 2921916"/>
              <a:gd name="connsiteX117" fmla="*/ 4782788 w 6420707"/>
              <a:gd name="connsiteY117" fmla="*/ 2760658 h 2921916"/>
              <a:gd name="connsiteX118" fmla="*/ 4868037 w 6420707"/>
              <a:gd name="connsiteY118" fmla="*/ 2673029 h 2921916"/>
              <a:gd name="connsiteX119" fmla="*/ 4911566 w 6420707"/>
              <a:gd name="connsiteY119" fmla="*/ 2646263 h 2921916"/>
              <a:gd name="connsiteX120" fmla="*/ 4932045 w 6420707"/>
              <a:gd name="connsiteY120" fmla="*/ 2630547 h 2921916"/>
              <a:gd name="connsiteX121" fmla="*/ 4953762 w 6420707"/>
              <a:gd name="connsiteY121" fmla="*/ 2617212 h 2921916"/>
              <a:gd name="connsiteX122" fmla="*/ 4993386 w 6420707"/>
              <a:gd name="connsiteY122" fmla="*/ 2529868 h 2921916"/>
              <a:gd name="connsiteX123" fmla="*/ 5007864 w 6420707"/>
              <a:gd name="connsiteY123" fmla="*/ 2514342 h 2921916"/>
              <a:gd name="connsiteX124" fmla="*/ 5007674 w 6420707"/>
              <a:gd name="connsiteY124" fmla="*/ 2508341 h 2921916"/>
              <a:gd name="connsiteX125" fmla="*/ 5012436 w 6420707"/>
              <a:gd name="connsiteY125" fmla="*/ 2505769 h 2921916"/>
              <a:gd name="connsiteX126" fmla="*/ 5023295 w 6420707"/>
              <a:gd name="connsiteY126" fmla="*/ 2455573 h 2921916"/>
              <a:gd name="connsiteX127" fmla="*/ 4991577 w 6420707"/>
              <a:gd name="connsiteY127" fmla="*/ 2442238 h 2921916"/>
              <a:gd name="connsiteX128" fmla="*/ 4929950 w 6420707"/>
              <a:gd name="connsiteY128" fmla="*/ 2416139 h 2921916"/>
              <a:gd name="connsiteX129" fmla="*/ 4948333 w 6420707"/>
              <a:gd name="connsiteY129" fmla="*/ 2374039 h 2921916"/>
              <a:gd name="connsiteX130" fmla="*/ 4967478 w 6420707"/>
              <a:gd name="connsiteY130" fmla="*/ 2336129 h 2921916"/>
              <a:gd name="connsiteX131" fmla="*/ 4959001 w 6420707"/>
              <a:gd name="connsiteY131" fmla="*/ 2317746 h 2921916"/>
              <a:gd name="connsiteX132" fmla="*/ 4908518 w 6420707"/>
              <a:gd name="connsiteY132" fmla="*/ 2388041 h 2921916"/>
              <a:gd name="connsiteX133" fmla="*/ 4869180 w 6420707"/>
              <a:gd name="connsiteY133" fmla="*/ 2467479 h 2921916"/>
              <a:gd name="connsiteX134" fmla="*/ 4860989 w 6420707"/>
              <a:gd name="connsiteY134" fmla="*/ 2508627 h 2921916"/>
              <a:gd name="connsiteX135" fmla="*/ 4849082 w 6420707"/>
              <a:gd name="connsiteY135" fmla="*/ 2528915 h 2921916"/>
              <a:gd name="connsiteX136" fmla="*/ 4852988 w 6420707"/>
              <a:gd name="connsiteY136" fmla="*/ 2555776 h 2921916"/>
              <a:gd name="connsiteX137" fmla="*/ 4846415 w 6420707"/>
              <a:gd name="connsiteY137" fmla="*/ 2591494 h 2921916"/>
              <a:gd name="connsiteX138" fmla="*/ 4819936 w 6420707"/>
              <a:gd name="connsiteY138" fmla="*/ 2607401 h 2921916"/>
              <a:gd name="connsiteX139" fmla="*/ 4656773 w 6420707"/>
              <a:gd name="connsiteY139" fmla="*/ 2674648 h 2921916"/>
              <a:gd name="connsiteX140" fmla="*/ 4655820 w 6420707"/>
              <a:gd name="connsiteY140" fmla="*/ 2661884 h 2921916"/>
              <a:gd name="connsiteX141" fmla="*/ 4649820 w 6420707"/>
              <a:gd name="connsiteY141" fmla="*/ 2621213 h 2921916"/>
              <a:gd name="connsiteX142" fmla="*/ 4652772 w 6420707"/>
              <a:gd name="connsiteY142" fmla="*/ 2614831 h 2921916"/>
              <a:gd name="connsiteX143" fmla="*/ 4643628 w 6420707"/>
              <a:gd name="connsiteY143" fmla="*/ 2583589 h 2921916"/>
              <a:gd name="connsiteX144" fmla="*/ 4645247 w 6420707"/>
              <a:gd name="connsiteY144" fmla="*/ 2584351 h 2921916"/>
              <a:gd name="connsiteX145" fmla="*/ 4645914 w 6420707"/>
              <a:gd name="connsiteY145" fmla="*/ 2587018 h 2921916"/>
              <a:gd name="connsiteX146" fmla="*/ 4646200 w 6420707"/>
              <a:gd name="connsiteY146" fmla="*/ 2588256 h 2921916"/>
              <a:gd name="connsiteX147" fmla="*/ 4648200 w 6420707"/>
              <a:gd name="connsiteY147" fmla="*/ 2594447 h 2921916"/>
              <a:gd name="connsiteX148" fmla="*/ 4660678 w 6420707"/>
              <a:gd name="connsiteY148" fmla="*/ 2603591 h 2921916"/>
              <a:gd name="connsiteX149" fmla="*/ 4650772 w 6420707"/>
              <a:gd name="connsiteY149" fmla="*/ 2593590 h 2921916"/>
              <a:gd name="connsiteX150" fmla="*/ 4649820 w 6420707"/>
              <a:gd name="connsiteY150" fmla="*/ 2586923 h 2921916"/>
              <a:gd name="connsiteX151" fmla="*/ 4655439 w 6420707"/>
              <a:gd name="connsiteY151" fmla="*/ 2581398 h 2921916"/>
              <a:gd name="connsiteX152" fmla="*/ 4658202 w 6420707"/>
              <a:gd name="connsiteY152" fmla="*/ 2588161 h 2921916"/>
              <a:gd name="connsiteX153" fmla="*/ 4656868 w 6420707"/>
              <a:gd name="connsiteY153" fmla="*/ 2579588 h 2921916"/>
              <a:gd name="connsiteX154" fmla="*/ 4632674 w 6420707"/>
              <a:gd name="connsiteY154" fmla="*/ 2530344 h 2921916"/>
              <a:gd name="connsiteX155" fmla="*/ 4634961 w 6420707"/>
              <a:gd name="connsiteY155" fmla="*/ 2530820 h 2921916"/>
              <a:gd name="connsiteX156" fmla="*/ 4644200 w 6420707"/>
              <a:gd name="connsiteY156" fmla="*/ 2527963 h 2921916"/>
              <a:gd name="connsiteX157" fmla="*/ 4635246 w 6420707"/>
              <a:gd name="connsiteY157" fmla="*/ 2529201 h 2921916"/>
              <a:gd name="connsiteX158" fmla="*/ 4629341 w 6420707"/>
              <a:gd name="connsiteY158" fmla="*/ 2523962 h 2921916"/>
              <a:gd name="connsiteX159" fmla="*/ 4587145 w 6420707"/>
              <a:gd name="connsiteY159" fmla="*/ 2468622 h 2921916"/>
              <a:gd name="connsiteX160" fmla="*/ 4600956 w 6420707"/>
              <a:gd name="connsiteY160" fmla="*/ 2465193 h 2921916"/>
              <a:gd name="connsiteX161" fmla="*/ 4633055 w 6420707"/>
              <a:gd name="connsiteY161" fmla="*/ 2478623 h 2921916"/>
              <a:gd name="connsiteX162" fmla="*/ 4616482 w 6420707"/>
              <a:gd name="connsiteY162" fmla="*/ 2470337 h 2921916"/>
              <a:gd name="connsiteX163" fmla="*/ 4605719 w 6420707"/>
              <a:gd name="connsiteY163" fmla="*/ 2461383 h 2921916"/>
              <a:gd name="connsiteX164" fmla="*/ 4596194 w 6420707"/>
              <a:gd name="connsiteY164" fmla="*/ 2455763 h 2921916"/>
              <a:gd name="connsiteX165" fmla="*/ 4550474 w 6420707"/>
              <a:gd name="connsiteY165" fmla="*/ 2452810 h 2921916"/>
              <a:gd name="connsiteX166" fmla="*/ 4549902 w 6420707"/>
              <a:gd name="connsiteY166" fmla="*/ 2452906 h 2921916"/>
              <a:gd name="connsiteX167" fmla="*/ 4549331 w 6420707"/>
              <a:gd name="connsiteY167" fmla="*/ 2449382 h 2921916"/>
              <a:gd name="connsiteX168" fmla="*/ 4565999 w 6420707"/>
              <a:gd name="connsiteY168" fmla="*/ 2445762 h 2921916"/>
              <a:gd name="connsiteX169" fmla="*/ 4568857 w 6420707"/>
              <a:gd name="connsiteY169" fmla="*/ 2445952 h 2921916"/>
              <a:gd name="connsiteX170" fmla="*/ 4578477 w 6420707"/>
              <a:gd name="connsiteY170" fmla="*/ 2449000 h 2921916"/>
              <a:gd name="connsiteX171" fmla="*/ 4577239 w 6420707"/>
              <a:gd name="connsiteY171" fmla="*/ 2446619 h 2921916"/>
              <a:gd name="connsiteX172" fmla="*/ 4586002 w 6420707"/>
              <a:gd name="connsiteY172" fmla="*/ 2446619 h 2921916"/>
              <a:gd name="connsiteX173" fmla="*/ 4575144 w 6420707"/>
              <a:gd name="connsiteY173" fmla="*/ 2444619 h 2921916"/>
              <a:gd name="connsiteX174" fmla="*/ 4565999 w 6420707"/>
              <a:gd name="connsiteY174" fmla="*/ 2433665 h 2921916"/>
              <a:gd name="connsiteX175" fmla="*/ 4565999 w 6420707"/>
              <a:gd name="connsiteY175" fmla="*/ 2433665 h 2921916"/>
              <a:gd name="connsiteX176" fmla="*/ 4586859 w 6420707"/>
              <a:gd name="connsiteY176" fmla="*/ 2427855 h 2921916"/>
              <a:gd name="connsiteX177" fmla="*/ 4536091 w 6420707"/>
              <a:gd name="connsiteY177" fmla="*/ 2428712 h 2921916"/>
              <a:gd name="connsiteX178" fmla="*/ 4535043 w 6420707"/>
              <a:gd name="connsiteY178" fmla="*/ 2428998 h 2921916"/>
              <a:gd name="connsiteX179" fmla="*/ 4542473 w 6420707"/>
              <a:gd name="connsiteY179" fmla="*/ 2417092 h 2921916"/>
              <a:gd name="connsiteX180" fmla="*/ 4537615 w 6420707"/>
              <a:gd name="connsiteY180" fmla="*/ 2414901 h 2921916"/>
              <a:gd name="connsiteX181" fmla="*/ 4537710 w 6420707"/>
              <a:gd name="connsiteY181" fmla="*/ 2414711 h 2921916"/>
              <a:gd name="connsiteX182" fmla="*/ 4561904 w 6420707"/>
              <a:gd name="connsiteY182" fmla="*/ 2408710 h 2921916"/>
              <a:gd name="connsiteX183" fmla="*/ 4539139 w 6420707"/>
              <a:gd name="connsiteY183" fmla="*/ 2410615 h 2921916"/>
              <a:gd name="connsiteX184" fmla="*/ 4545045 w 6420707"/>
              <a:gd name="connsiteY184" fmla="*/ 2397280 h 2921916"/>
              <a:gd name="connsiteX185" fmla="*/ 4536377 w 6420707"/>
              <a:gd name="connsiteY185" fmla="*/ 2410424 h 2921916"/>
              <a:gd name="connsiteX186" fmla="*/ 4524471 w 6420707"/>
              <a:gd name="connsiteY186" fmla="*/ 2410805 h 2921916"/>
              <a:gd name="connsiteX187" fmla="*/ 4514660 w 6420707"/>
              <a:gd name="connsiteY187" fmla="*/ 2414425 h 2921916"/>
              <a:gd name="connsiteX188" fmla="*/ 4509707 w 6420707"/>
              <a:gd name="connsiteY188" fmla="*/ 2417092 h 2921916"/>
              <a:gd name="connsiteX189" fmla="*/ 4536567 w 6420707"/>
              <a:gd name="connsiteY189" fmla="*/ 2344130 h 2921916"/>
              <a:gd name="connsiteX190" fmla="*/ 4556760 w 6420707"/>
              <a:gd name="connsiteY190" fmla="*/ 2289076 h 2921916"/>
              <a:gd name="connsiteX191" fmla="*/ 4610957 w 6420707"/>
              <a:gd name="connsiteY191" fmla="*/ 2254786 h 2921916"/>
              <a:gd name="connsiteX192" fmla="*/ 4638009 w 6420707"/>
              <a:gd name="connsiteY192" fmla="*/ 2237641 h 2921916"/>
              <a:gd name="connsiteX193" fmla="*/ 4663916 w 6420707"/>
              <a:gd name="connsiteY193" fmla="*/ 2218019 h 2921916"/>
              <a:gd name="connsiteX194" fmla="*/ 4699730 w 6420707"/>
              <a:gd name="connsiteY194" fmla="*/ 2199922 h 2921916"/>
              <a:gd name="connsiteX195" fmla="*/ 4722686 w 6420707"/>
              <a:gd name="connsiteY195" fmla="*/ 2177062 h 2921916"/>
              <a:gd name="connsiteX196" fmla="*/ 4744974 w 6420707"/>
              <a:gd name="connsiteY196" fmla="*/ 2156107 h 2921916"/>
              <a:gd name="connsiteX197" fmla="*/ 4724781 w 6420707"/>
              <a:gd name="connsiteY197" fmla="*/ 2148677 h 2921916"/>
              <a:gd name="connsiteX198" fmla="*/ 4751356 w 6420707"/>
              <a:gd name="connsiteY198" fmla="*/ 2127246 h 2921916"/>
              <a:gd name="connsiteX199" fmla="*/ 4766405 w 6420707"/>
              <a:gd name="connsiteY199" fmla="*/ 2097433 h 2921916"/>
              <a:gd name="connsiteX200" fmla="*/ 4706398 w 6420707"/>
              <a:gd name="connsiteY200" fmla="*/ 2119150 h 2921916"/>
              <a:gd name="connsiteX201" fmla="*/ 4677442 w 6420707"/>
              <a:gd name="connsiteY201" fmla="*/ 2135628 h 2921916"/>
              <a:gd name="connsiteX202" fmla="*/ 4649820 w 6420707"/>
              <a:gd name="connsiteY202" fmla="*/ 2148391 h 2921916"/>
              <a:gd name="connsiteX203" fmla="*/ 4668584 w 6420707"/>
              <a:gd name="connsiteY203" fmla="*/ 2119912 h 2921916"/>
              <a:gd name="connsiteX204" fmla="*/ 4698873 w 6420707"/>
              <a:gd name="connsiteY204" fmla="*/ 2076954 h 2921916"/>
              <a:gd name="connsiteX205" fmla="*/ 4720019 w 6420707"/>
              <a:gd name="connsiteY205" fmla="*/ 2030567 h 2921916"/>
              <a:gd name="connsiteX206" fmla="*/ 4662678 w 6420707"/>
              <a:gd name="connsiteY206" fmla="*/ 2067810 h 2921916"/>
              <a:gd name="connsiteX207" fmla="*/ 4635913 w 6420707"/>
              <a:gd name="connsiteY207" fmla="*/ 2095432 h 2921916"/>
              <a:gd name="connsiteX208" fmla="*/ 4607529 w 6420707"/>
              <a:gd name="connsiteY208" fmla="*/ 2116197 h 2921916"/>
              <a:gd name="connsiteX209" fmla="*/ 4614577 w 6420707"/>
              <a:gd name="connsiteY209" fmla="*/ 2085526 h 2921916"/>
              <a:gd name="connsiteX210" fmla="*/ 4627340 w 6420707"/>
              <a:gd name="connsiteY210" fmla="*/ 2050665 h 2921916"/>
              <a:gd name="connsiteX211" fmla="*/ 4637437 w 6420707"/>
              <a:gd name="connsiteY211" fmla="*/ 2000278 h 2921916"/>
              <a:gd name="connsiteX212" fmla="*/ 4598480 w 6420707"/>
              <a:gd name="connsiteY212" fmla="*/ 2044283 h 2921916"/>
              <a:gd name="connsiteX213" fmla="*/ 4567238 w 6420707"/>
              <a:gd name="connsiteY213" fmla="*/ 2095337 h 2921916"/>
              <a:gd name="connsiteX214" fmla="*/ 4566666 w 6420707"/>
              <a:gd name="connsiteY214" fmla="*/ 2074287 h 2921916"/>
              <a:gd name="connsiteX215" fmla="*/ 4582859 w 6420707"/>
              <a:gd name="connsiteY215" fmla="*/ 2007326 h 2921916"/>
              <a:gd name="connsiteX216" fmla="*/ 4550093 w 6420707"/>
              <a:gd name="connsiteY216" fmla="*/ 2028662 h 2921916"/>
              <a:gd name="connsiteX217" fmla="*/ 4527899 w 6420707"/>
              <a:gd name="connsiteY217" fmla="*/ 2089241 h 2921916"/>
              <a:gd name="connsiteX218" fmla="*/ 4497896 w 6420707"/>
              <a:gd name="connsiteY218" fmla="*/ 2119912 h 2921916"/>
              <a:gd name="connsiteX219" fmla="*/ 4445889 w 6420707"/>
              <a:gd name="connsiteY219" fmla="*/ 2227830 h 2921916"/>
              <a:gd name="connsiteX220" fmla="*/ 4420648 w 6420707"/>
              <a:gd name="connsiteY220" fmla="*/ 2308031 h 2921916"/>
              <a:gd name="connsiteX221" fmla="*/ 4368927 w 6420707"/>
              <a:gd name="connsiteY221" fmla="*/ 2426426 h 2921916"/>
              <a:gd name="connsiteX222" fmla="*/ 4349020 w 6420707"/>
              <a:gd name="connsiteY222" fmla="*/ 2468432 h 2921916"/>
              <a:gd name="connsiteX223" fmla="*/ 4344067 w 6420707"/>
              <a:gd name="connsiteY223" fmla="*/ 2469860 h 2921916"/>
              <a:gd name="connsiteX224" fmla="*/ 4312063 w 6420707"/>
              <a:gd name="connsiteY224" fmla="*/ 2468336 h 2921916"/>
              <a:gd name="connsiteX225" fmla="*/ 4337590 w 6420707"/>
              <a:gd name="connsiteY225" fmla="*/ 2475671 h 2921916"/>
              <a:gd name="connsiteX226" fmla="*/ 4339876 w 6420707"/>
              <a:gd name="connsiteY226" fmla="*/ 2476432 h 2921916"/>
              <a:gd name="connsiteX227" fmla="*/ 4291870 w 6420707"/>
              <a:gd name="connsiteY227" fmla="*/ 2491863 h 2921916"/>
              <a:gd name="connsiteX228" fmla="*/ 4336161 w 6420707"/>
              <a:gd name="connsiteY228" fmla="*/ 2485005 h 2921916"/>
              <a:gd name="connsiteX229" fmla="*/ 4319778 w 6420707"/>
              <a:gd name="connsiteY229" fmla="*/ 2488910 h 2921916"/>
              <a:gd name="connsiteX230" fmla="*/ 4301395 w 6420707"/>
              <a:gd name="connsiteY230" fmla="*/ 2513675 h 2921916"/>
              <a:gd name="connsiteX231" fmla="*/ 4297680 w 6420707"/>
              <a:gd name="connsiteY231" fmla="*/ 2517295 h 2921916"/>
              <a:gd name="connsiteX232" fmla="*/ 4259485 w 6420707"/>
              <a:gd name="connsiteY232" fmla="*/ 2549680 h 2921916"/>
              <a:gd name="connsiteX233" fmla="*/ 4245674 w 6420707"/>
              <a:gd name="connsiteY233" fmla="*/ 2556157 h 2921916"/>
              <a:gd name="connsiteX234" fmla="*/ 4237578 w 6420707"/>
              <a:gd name="connsiteY234" fmla="*/ 2548346 h 2921916"/>
              <a:gd name="connsiteX235" fmla="*/ 4230529 w 6420707"/>
              <a:gd name="connsiteY235" fmla="*/ 2542536 h 2921916"/>
              <a:gd name="connsiteX236" fmla="*/ 4229957 w 6420707"/>
              <a:gd name="connsiteY236" fmla="*/ 2543203 h 2921916"/>
              <a:gd name="connsiteX237" fmla="*/ 4229767 w 6420707"/>
              <a:gd name="connsiteY237" fmla="*/ 2541774 h 2921916"/>
              <a:gd name="connsiteX238" fmla="*/ 4245007 w 6420707"/>
              <a:gd name="connsiteY238" fmla="*/ 2534630 h 2921916"/>
              <a:gd name="connsiteX239" fmla="*/ 4230720 w 6420707"/>
              <a:gd name="connsiteY239" fmla="*/ 2538631 h 2921916"/>
              <a:gd name="connsiteX240" fmla="*/ 4226529 w 6420707"/>
              <a:gd name="connsiteY240" fmla="*/ 2537107 h 2921916"/>
              <a:gd name="connsiteX241" fmla="*/ 4224528 w 6420707"/>
              <a:gd name="connsiteY241" fmla="*/ 2532725 h 2921916"/>
              <a:gd name="connsiteX242" fmla="*/ 4221671 w 6420707"/>
              <a:gd name="connsiteY242" fmla="*/ 2524915 h 2921916"/>
              <a:gd name="connsiteX243" fmla="*/ 4230338 w 6420707"/>
              <a:gd name="connsiteY243" fmla="*/ 2525867 h 2921916"/>
              <a:gd name="connsiteX244" fmla="*/ 4241197 w 6420707"/>
              <a:gd name="connsiteY244" fmla="*/ 2520152 h 2921916"/>
              <a:gd name="connsiteX245" fmla="*/ 4220147 w 6420707"/>
              <a:gd name="connsiteY245" fmla="*/ 2520057 h 2921916"/>
              <a:gd name="connsiteX246" fmla="*/ 4213670 w 6420707"/>
              <a:gd name="connsiteY246" fmla="*/ 2515580 h 2921916"/>
              <a:gd name="connsiteX247" fmla="*/ 4213098 w 6420707"/>
              <a:gd name="connsiteY247" fmla="*/ 2513294 h 2921916"/>
              <a:gd name="connsiteX248" fmla="*/ 4216241 w 6420707"/>
              <a:gd name="connsiteY248" fmla="*/ 2515104 h 2921916"/>
              <a:gd name="connsiteX249" fmla="*/ 4221956 w 6420707"/>
              <a:gd name="connsiteY249" fmla="*/ 2513294 h 2921916"/>
              <a:gd name="connsiteX250" fmla="*/ 4224719 w 6420707"/>
              <a:gd name="connsiteY250" fmla="*/ 2503674 h 2921916"/>
              <a:gd name="connsiteX251" fmla="*/ 4220432 w 6420707"/>
              <a:gd name="connsiteY251" fmla="*/ 2511866 h 2921916"/>
              <a:gd name="connsiteX252" fmla="*/ 4214527 w 6420707"/>
              <a:gd name="connsiteY252" fmla="*/ 2509389 h 2921916"/>
              <a:gd name="connsiteX253" fmla="*/ 4206145 w 6420707"/>
              <a:gd name="connsiteY253" fmla="*/ 2492720 h 2921916"/>
              <a:gd name="connsiteX254" fmla="*/ 4202430 w 6420707"/>
              <a:gd name="connsiteY254" fmla="*/ 2483862 h 2921916"/>
              <a:gd name="connsiteX255" fmla="*/ 4200430 w 6420707"/>
              <a:gd name="connsiteY255" fmla="*/ 2479290 h 2921916"/>
              <a:gd name="connsiteX256" fmla="*/ 4198906 w 6420707"/>
              <a:gd name="connsiteY256" fmla="*/ 2476623 h 2921916"/>
              <a:gd name="connsiteX257" fmla="*/ 4196620 w 6420707"/>
              <a:gd name="connsiteY257" fmla="*/ 2474242 h 2921916"/>
              <a:gd name="connsiteX258" fmla="*/ 4188143 w 6420707"/>
              <a:gd name="connsiteY258" fmla="*/ 2467860 h 2921916"/>
              <a:gd name="connsiteX259" fmla="*/ 4186333 w 6420707"/>
              <a:gd name="connsiteY259" fmla="*/ 2465669 h 2921916"/>
              <a:gd name="connsiteX260" fmla="*/ 4194239 w 6420707"/>
              <a:gd name="connsiteY260" fmla="*/ 2451858 h 2921916"/>
              <a:gd name="connsiteX261" fmla="*/ 4184333 w 6420707"/>
              <a:gd name="connsiteY261" fmla="*/ 2462812 h 2921916"/>
              <a:gd name="connsiteX262" fmla="*/ 4183952 w 6420707"/>
              <a:gd name="connsiteY262" fmla="*/ 2462812 h 2921916"/>
              <a:gd name="connsiteX263" fmla="*/ 4160139 w 6420707"/>
              <a:gd name="connsiteY263" fmla="*/ 2440904 h 2921916"/>
              <a:gd name="connsiteX264" fmla="*/ 4173569 w 6420707"/>
              <a:gd name="connsiteY264" fmla="*/ 2418997 h 2921916"/>
              <a:gd name="connsiteX265" fmla="*/ 4156329 w 6420707"/>
              <a:gd name="connsiteY265" fmla="*/ 2438142 h 2921916"/>
              <a:gd name="connsiteX266" fmla="*/ 4148328 w 6420707"/>
              <a:gd name="connsiteY266" fmla="*/ 2432999 h 2921916"/>
              <a:gd name="connsiteX267" fmla="*/ 4143280 w 6420707"/>
              <a:gd name="connsiteY267" fmla="*/ 2422235 h 2921916"/>
              <a:gd name="connsiteX268" fmla="*/ 4141946 w 6420707"/>
              <a:gd name="connsiteY268" fmla="*/ 2421187 h 2921916"/>
              <a:gd name="connsiteX269" fmla="*/ 4138708 w 6420707"/>
              <a:gd name="connsiteY269" fmla="*/ 2420235 h 2921916"/>
              <a:gd name="connsiteX270" fmla="*/ 4144423 w 6420707"/>
              <a:gd name="connsiteY270" fmla="*/ 2413472 h 2921916"/>
              <a:gd name="connsiteX271" fmla="*/ 4152614 w 6420707"/>
              <a:gd name="connsiteY271" fmla="*/ 2393184 h 2921916"/>
              <a:gd name="connsiteX272" fmla="*/ 4133755 w 6420707"/>
              <a:gd name="connsiteY272" fmla="*/ 2418425 h 2921916"/>
              <a:gd name="connsiteX273" fmla="*/ 4132897 w 6420707"/>
              <a:gd name="connsiteY273" fmla="*/ 2417568 h 2921916"/>
              <a:gd name="connsiteX274" fmla="*/ 4133945 w 6420707"/>
              <a:gd name="connsiteY274" fmla="*/ 2405281 h 2921916"/>
              <a:gd name="connsiteX275" fmla="*/ 4139470 w 6420707"/>
              <a:gd name="connsiteY275" fmla="*/ 2403090 h 2921916"/>
              <a:gd name="connsiteX276" fmla="*/ 4144328 w 6420707"/>
              <a:gd name="connsiteY276" fmla="*/ 2398613 h 2921916"/>
              <a:gd name="connsiteX277" fmla="*/ 4151376 w 6420707"/>
              <a:gd name="connsiteY277" fmla="*/ 2388326 h 2921916"/>
              <a:gd name="connsiteX278" fmla="*/ 4142613 w 6420707"/>
              <a:gd name="connsiteY278" fmla="*/ 2396803 h 2921916"/>
              <a:gd name="connsiteX279" fmla="*/ 4132421 w 6420707"/>
              <a:gd name="connsiteY279" fmla="*/ 2401090 h 2921916"/>
              <a:gd name="connsiteX280" fmla="*/ 4129088 w 6420707"/>
              <a:gd name="connsiteY280" fmla="*/ 2401375 h 2921916"/>
              <a:gd name="connsiteX281" fmla="*/ 4137565 w 6420707"/>
              <a:gd name="connsiteY281" fmla="*/ 2380611 h 2921916"/>
              <a:gd name="connsiteX282" fmla="*/ 4124039 w 6420707"/>
              <a:gd name="connsiteY282" fmla="*/ 2399947 h 2921916"/>
              <a:gd name="connsiteX283" fmla="*/ 4122515 w 6420707"/>
              <a:gd name="connsiteY283" fmla="*/ 2400328 h 2921916"/>
              <a:gd name="connsiteX284" fmla="*/ 4117848 w 6420707"/>
              <a:gd name="connsiteY284" fmla="*/ 2401947 h 2921916"/>
              <a:gd name="connsiteX285" fmla="*/ 4106228 w 6420707"/>
              <a:gd name="connsiteY285" fmla="*/ 2377658 h 2921916"/>
              <a:gd name="connsiteX286" fmla="*/ 4112895 w 6420707"/>
              <a:gd name="connsiteY286" fmla="*/ 2403376 h 2921916"/>
              <a:gd name="connsiteX287" fmla="*/ 4112800 w 6420707"/>
              <a:gd name="connsiteY287" fmla="*/ 2404233 h 2921916"/>
              <a:gd name="connsiteX288" fmla="*/ 4105751 w 6420707"/>
              <a:gd name="connsiteY288" fmla="*/ 2408233 h 2921916"/>
              <a:gd name="connsiteX289" fmla="*/ 4098322 w 6420707"/>
              <a:gd name="connsiteY289" fmla="*/ 2412424 h 2921916"/>
              <a:gd name="connsiteX290" fmla="*/ 4094893 w 6420707"/>
              <a:gd name="connsiteY290" fmla="*/ 2411377 h 2921916"/>
              <a:gd name="connsiteX291" fmla="*/ 4080986 w 6420707"/>
              <a:gd name="connsiteY291" fmla="*/ 2407948 h 2921916"/>
              <a:gd name="connsiteX292" fmla="*/ 4064889 w 6420707"/>
              <a:gd name="connsiteY292" fmla="*/ 2402899 h 2921916"/>
              <a:gd name="connsiteX293" fmla="*/ 4072604 w 6420707"/>
              <a:gd name="connsiteY293" fmla="*/ 2406805 h 2921916"/>
              <a:gd name="connsiteX294" fmla="*/ 4065080 w 6420707"/>
              <a:gd name="connsiteY294" fmla="*/ 2406710 h 2921916"/>
              <a:gd name="connsiteX295" fmla="*/ 4059746 w 6420707"/>
              <a:gd name="connsiteY295" fmla="*/ 2406710 h 2921916"/>
              <a:gd name="connsiteX296" fmla="*/ 4083558 w 6420707"/>
              <a:gd name="connsiteY296" fmla="*/ 2356799 h 2921916"/>
              <a:gd name="connsiteX297" fmla="*/ 4097941 w 6420707"/>
              <a:gd name="connsiteY297" fmla="*/ 2275265 h 2921916"/>
              <a:gd name="connsiteX298" fmla="*/ 4119467 w 6420707"/>
              <a:gd name="connsiteY298" fmla="*/ 2111435 h 2921916"/>
              <a:gd name="connsiteX299" fmla="*/ 4143851 w 6420707"/>
              <a:gd name="connsiteY299" fmla="*/ 2024376 h 2921916"/>
              <a:gd name="connsiteX300" fmla="*/ 4214718 w 6420707"/>
              <a:gd name="connsiteY300" fmla="*/ 1973512 h 2921916"/>
              <a:gd name="connsiteX301" fmla="*/ 4268534 w 6420707"/>
              <a:gd name="connsiteY301" fmla="*/ 1904837 h 2921916"/>
              <a:gd name="connsiteX302" fmla="*/ 4294728 w 6420707"/>
              <a:gd name="connsiteY302" fmla="*/ 1891502 h 2921916"/>
              <a:gd name="connsiteX303" fmla="*/ 4343496 w 6420707"/>
              <a:gd name="connsiteY303" fmla="*/ 1878358 h 2921916"/>
              <a:gd name="connsiteX304" fmla="*/ 4312730 w 6420707"/>
              <a:gd name="connsiteY304" fmla="*/ 1851878 h 2921916"/>
              <a:gd name="connsiteX305" fmla="*/ 4222719 w 6420707"/>
              <a:gd name="connsiteY305" fmla="*/ 1883977 h 2921916"/>
              <a:gd name="connsiteX306" fmla="*/ 4243483 w 6420707"/>
              <a:gd name="connsiteY306" fmla="*/ 1782727 h 2921916"/>
              <a:gd name="connsiteX307" fmla="*/ 4281869 w 6420707"/>
              <a:gd name="connsiteY307" fmla="*/ 1686905 h 2921916"/>
              <a:gd name="connsiteX308" fmla="*/ 4259295 w 6420707"/>
              <a:gd name="connsiteY308" fmla="*/ 1659092 h 2921916"/>
              <a:gd name="connsiteX309" fmla="*/ 4213670 w 6420707"/>
              <a:gd name="connsiteY309" fmla="*/ 1754152 h 2921916"/>
              <a:gd name="connsiteX310" fmla="*/ 4194334 w 6420707"/>
              <a:gd name="connsiteY310" fmla="*/ 1785679 h 2921916"/>
              <a:gd name="connsiteX311" fmla="*/ 4182618 w 6420707"/>
              <a:gd name="connsiteY311" fmla="*/ 1772821 h 2921916"/>
              <a:gd name="connsiteX312" fmla="*/ 4178618 w 6420707"/>
              <a:gd name="connsiteY312" fmla="*/ 1748341 h 2921916"/>
              <a:gd name="connsiteX313" fmla="*/ 4151090 w 6420707"/>
              <a:gd name="connsiteY313" fmla="*/ 1753485 h 2921916"/>
              <a:gd name="connsiteX314" fmla="*/ 4130040 w 6420707"/>
              <a:gd name="connsiteY314" fmla="*/ 1738912 h 2921916"/>
              <a:gd name="connsiteX315" fmla="*/ 4103751 w 6420707"/>
              <a:gd name="connsiteY315" fmla="*/ 1774726 h 2921916"/>
              <a:gd name="connsiteX316" fmla="*/ 4079272 w 6420707"/>
              <a:gd name="connsiteY316" fmla="*/ 1751008 h 2921916"/>
              <a:gd name="connsiteX317" fmla="*/ 4050887 w 6420707"/>
              <a:gd name="connsiteY317" fmla="*/ 1813588 h 2921916"/>
              <a:gd name="connsiteX318" fmla="*/ 4047363 w 6420707"/>
              <a:gd name="connsiteY318" fmla="*/ 1854736 h 2921916"/>
              <a:gd name="connsiteX319" fmla="*/ 4037171 w 6420707"/>
              <a:gd name="connsiteY319" fmla="*/ 1938175 h 2921916"/>
              <a:gd name="connsiteX320" fmla="*/ 4041743 w 6420707"/>
              <a:gd name="connsiteY320" fmla="*/ 1977989 h 2921916"/>
              <a:gd name="connsiteX321" fmla="*/ 4021741 w 6420707"/>
              <a:gd name="connsiteY321" fmla="*/ 2044378 h 2921916"/>
              <a:gd name="connsiteX322" fmla="*/ 3962495 w 6420707"/>
              <a:gd name="connsiteY322" fmla="*/ 2216305 h 2921916"/>
              <a:gd name="connsiteX323" fmla="*/ 3948589 w 6420707"/>
              <a:gd name="connsiteY323" fmla="*/ 2207828 h 2921916"/>
              <a:gd name="connsiteX324" fmla="*/ 3934206 w 6420707"/>
              <a:gd name="connsiteY324" fmla="*/ 2201827 h 2921916"/>
              <a:gd name="connsiteX325" fmla="*/ 3916204 w 6420707"/>
              <a:gd name="connsiteY325" fmla="*/ 2196207 h 2921916"/>
              <a:gd name="connsiteX326" fmla="*/ 3905631 w 6420707"/>
              <a:gd name="connsiteY326" fmla="*/ 2195636 h 2921916"/>
              <a:gd name="connsiteX327" fmla="*/ 3893534 w 6420707"/>
              <a:gd name="connsiteY327" fmla="*/ 2193635 h 2921916"/>
              <a:gd name="connsiteX328" fmla="*/ 3883057 w 6420707"/>
              <a:gd name="connsiteY328" fmla="*/ 2194683 h 2921916"/>
              <a:gd name="connsiteX329" fmla="*/ 3893915 w 6420707"/>
              <a:gd name="connsiteY329" fmla="*/ 2187063 h 2921916"/>
              <a:gd name="connsiteX330" fmla="*/ 3923252 w 6420707"/>
              <a:gd name="connsiteY330" fmla="*/ 2173157 h 2921916"/>
              <a:gd name="connsiteX331" fmla="*/ 3934778 w 6420707"/>
              <a:gd name="connsiteY331" fmla="*/ 2161631 h 2921916"/>
              <a:gd name="connsiteX332" fmla="*/ 3972020 w 6420707"/>
              <a:gd name="connsiteY332" fmla="*/ 2130389 h 2921916"/>
              <a:gd name="connsiteX333" fmla="*/ 3922967 w 6420707"/>
              <a:gd name="connsiteY333" fmla="*/ 2141629 h 2921916"/>
              <a:gd name="connsiteX334" fmla="*/ 3877913 w 6420707"/>
              <a:gd name="connsiteY334" fmla="*/ 2167251 h 2921916"/>
              <a:gd name="connsiteX335" fmla="*/ 3906869 w 6420707"/>
              <a:gd name="connsiteY335" fmla="*/ 2144867 h 2921916"/>
              <a:gd name="connsiteX336" fmla="*/ 3936968 w 6420707"/>
              <a:gd name="connsiteY336" fmla="*/ 2129246 h 2921916"/>
              <a:gd name="connsiteX337" fmla="*/ 3971735 w 6420707"/>
              <a:gd name="connsiteY337" fmla="*/ 2103148 h 2921916"/>
              <a:gd name="connsiteX338" fmla="*/ 4003072 w 6420707"/>
              <a:gd name="connsiteY338" fmla="*/ 2075525 h 2921916"/>
              <a:gd name="connsiteX339" fmla="*/ 3938969 w 6420707"/>
              <a:gd name="connsiteY339" fmla="*/ 2092480 h 2921916"/>
              <a:gd name="connsiteX340" fmla="*/ 3877056 w 6420707"/>
              <a:gd name="connsiteY340" fmla="*/ 2122960 h 2921916"/>
              <a:gd name="connsiteX341" fmla="*/ 3942017 w 6420707"/>
              <a:gd name="connsiteY341" fmla="*/ 2081240 h 2921916"/>
              <a:gd name="connsiteX342" fmla="*/ 3974497 w 6420707"/>
              <a:gd name="connsiteY342" fmla="*/ 2060381 h 2921916"/>
              <a:gd name="connsiteX343" fmla="*/ 3998309 w 6420707"/>
              <a:gd name="connsiteY343" fmla="*/ 2035615 h 2921916"/>
              <a:gd name="connsiteX344" fmla="*/ 3961734 w 6420707"/>
              <a:gd name="connsiteY344" fmla="*/ 2037806 h 2921916"/>
              <a:gd name="connsiteX345" fmla="*/ 3892391 w 6420707"/>
              <a:gd name="connsiteY345" fmla="*/ 2075430 h 2921916"/>
              <a:gd name="connsiteX346" fmla="*/ 3854387 w 6420707"/>
              <a:gd name="connsiteY346" fmla="*/ 2085431 h 2921916"/>
              <a:gd name="connsiteX347" fmla="*/ 3913822 w 6420707"/>
              <a:gd name="connsiteY347" fmla="*/ 2055904 h 2921916"/>
              <a:gd name="connsiteX348" fmla="*/ 3944874 w 6420707"/>
              <a:gd name="connsiteY348" fmla="*/ 2042759 h 2921916"/>
              <a:gd name="connsiteX349" fmla="*/ 3965162 w 6420707"/>
              <a:gd name="connsiteY349" fmla="*/ 2016375 h 2921916"/>
              <a:gd name="connsiteX350" fmla="*/ 3922776 w 6420707"/>
              <a:gd name="connsiteY350" fmla="*/ 2022281 h 2921916"/>
              <a:gd name="connsiteX351" fmla="*/ 3880676 w 6420707"/>
              <a:gd name="connsiteY351" fmla="*/ 2036663 h 2921916"/>
              <a:gd name="connsiteX352" fmla="*/ 3836289 w 6420707"/>
              <a:gd name="connsiteY352" fmla="*/ 2056285 h 2921916"/>
              <a:gd name="connsiteX353" fmla="*/ 3838289 w 6420707"/>
              <a:gd name="connsiteY353" fmla="*/ 2019518 h 2921916"/>
              <a:gd name="connsiteX354" fmla="*/ 3785807 w 6420707"/>
              <a:gd name="connsiteY354" fmla="*/ 2052189 h 2921916"/>
              <a:gd name="connsiteX355" fmla="*/ 3754565 w 6420707"/>
              <a:gd name="connsiteY355" fmla="*/ 2061047 h 2921916"/>
              <a:gd name="connsiteX356" fmla="*/ 3710464 w 6420707"/>
              <a:gd name="connsiteY356" fmla="*/ 2089146 h 2921916"/>
              <a:gd name="connsiteX357" fmla="*/ 3691223 w 6420707"/>
              <a:gd name="connsiteY357" fmla="*/ 2122293 h 2921916"/>
              <a:gd name="connsiteX358" fmla="*/ 3686842 w 6420707"/>
              <a:gd name="connsiteY358" fmla="*/ 2164298 h 2921916"/>
              <a:gd name="connsiteX359" fmla="*/ 3639884 w 6420707"/>
              <a:gd name="connsiteY359" fmla="*/ 2207828 h 2921916"/>
              <a:gd name="connsiteX360" fmla="*/ 3595402 w 6420707"/>
              <a:gd name="connsiteY360" fmla="*/ 2236212 h 2921916"/>
              <a:gd name="connsiteX361" fmla="*/ 3585210 w 6420707"/>
              <a:gd name="connsiteY361" fmla="*/ 2233450 h 2921916"/>
              <a:gd name="connsiteX362" fmla="*/ 3588734 w 6420707"/>
              <a:gd name="connsiteY362" fmla="*/ 2240117 h 2921916"/>
              <a:gd name="connsiteX363" fmla="*/ 3503390 w 6420707"/>
              <a:gd name="connsiteY363" fmla="*/ 2283361 h 2921916"/>
              <a:gd name="connsiteX364" fmla="*/ 3501771 w 6420707"/>
              <a:gd name="connsiteY364" fmla="*/ 2257548 h 2921916"/>
              <a:gd name="connsiteX365" fmla="*/ 3485484 w 6420707"/>
              <a:gd name="connsiteY365" fmla="*/ 2222115 h 2921916"/>
              <a:gd name="connsiteX366" fmla="*/ 3455003 w 6420707"/>
              <a:gd name="connsiteY366" fmla="*/ 2113435 h 2921916"/>
              <a:gd name="connsiteX367" fmla="*/ 3436715 w 6420707"/>
              <a:gd name="connsiteY367" fmla="*/ 2050093 h 2921916"/>
              <a:gd name="connsiteX368" fmla="*/ 3467576 w 6420707"/>
              <a:gd name="connsiteY368" fmla="*/ 2016280 h 2921916"/>
              <a:gd name="connsiteX369" fmla="*/ 3507105 w 6420707"/>
              <a:gd name="connsiteY369" fmla="*/ 1979989 h 2921916"/>
              <a:gd name="connsiteX370" fmla="*/ 3529013 w 6420707"/>
              <a:gd name="connsiteY370" fmla="*/ 1953700 h 2921916"/>
              <a:gd name="connsiteX371" fmla="*/ 3576828 w 6420707"/>
              <a:gd name="connsiteY371" fmla="*/ 1937794 h 2921916"/>
              <a:gd name="connsiteX372" fmla="*/ 3625691 w 6420707"/>
              <a:gd name="connsiteY372" fmla="*/ 1926268 h 2921916"/>
              <a:gd name="connsiteX373" fmla="*/ 3649409 w 6420707"/>
              <a:gd name="connsiteY373" fmla="*/ 1912457 h 2921916"/>
              <a:gd name="connsiteX374" fmla="*/ 3675221 w 6420707"/>
              <a:gd name="connsiteY374" fmla="*/ 1907599 h 2921916"/>
              <a:gd name="connsiteX375" fmla="*/ 3699986 w 6420707"/>
              <a:gd name="connsiteY375" fmla="*/ 1898265 h 2921916"/>
              <a:gd name="connsiteX376" fmla="*/ 3737420 w 6420707"/>
              <a:gd name="connsiteY376" fmla="*/ 1868356 h 2921916"/>
              <a:gd name="connsiteX377" fmla="*/ 3761422 w 6420707"/>
              <a:gd name="connsiteY377" fmla="*/ 1851021 h 2921916"/>
              <a:gd name="connsiteX378" fmla="*/ 3717989 w 6420707"/>
              <a:gd name="connsiteY378" fmla="*/ 1850735 h 2921916"/>
              <a:gd name="connsiteX379" fmla="*/ 3698367 w 6420707"/>
              <a:gd name="connsiteY379" fmla="*/ 1851878 h 2921916"/>
              <a:gd name="connsiteX380" fmla="*/ 3644551 w 6420707"/>
              <a:gd name="connsiteY380" fmla="*/ 1862260 h 2921916"/>
              <a:gd name="connsiteX381" fmla="*/ 3733895 w 6420707"/>
              <a:gd name="connsiteY381" fmla="*/ 1803682 h 2921916"/>
              <a:gd name="connsiteX382" fmla="*/ 3681222 w 6420707"/>
              <a:gd name="connsiteY382" fmla="*/ 1809111 h 2921916"/>
              <a:gd name="connsiteX383" fmla="*/ 3645884 w 6420707"/>
              <a:gd name="connsiteY383" fmla="*/ 1823303 h 2921916"/>
              <a:gd name="connsiteX384" fmla="*/ 3610356 w 6420707"/>
              <a:gd name="connsiteY384" fmla="*/ 1831685 h 2921916"/>
              <a:gd name="connsiteX385" fmla="*/ 3639217 w 6420707"/>
              <a:gd name="connsiteY385" fmla="*/ 1800253 h 2921916"/>
              <a:gd name="connsiteX386" fmla="*/ 3661315 w 6420707"/>
              <a:gd name="connsiteY386" fmla="*/ 1764534 h 2921916"/>
              <a:gd name="connsiteX387" fmla="*/ 3611499 w 6420707"/>
              <a:gd name="connsiteY387" fmla="*/ 1786822 h 2921916"/>
              <a:gd name="connsiteX388" fmla="*/ 3564636 w 6420707"/>
              <a:gd name="connsiteY388" fmla="*/ 1816636 h 2921916"/>
              <a:gd name="connsiteX389" fmla="*/ 3557683 w 6420707"/>
              <a:gd name="connsiteY389" fmla="*/ 1797205 h 2921916"/>
              <a:gd name="connsiteX390" fmla="*/ 3576066 w 6420707"/>
              <a:gd name="connsiteY390" fmla="*/ 1770630 h 2921916"/>
              <a:gd name="connsiteX391" fmla="*/ 3574542 w 6420707"/>
              <a:gd name="connsiteY391" fmla="*/ 1739388 h 2921916"/>
              <a:gd name="connsiteX392" fmla="*/ 3540824 w 6420707"/>
              <a:gd name="connsiteY392" fmla="*/ 1760248 h 2921916"/>
              <a:gd name="connsiteX393" fmla="*/ 3515487 w 6420707"/>
              <a:gd name="connsiteY393" fmla="*/ 1791966 h 2921916"/>
              <a:gd name="connsiteX394" fmla="*/ 3492055 w 6420707"/>
              <a:gd name="connsiteY394" fmla="*/ 1826827 h 2921916"/>
              <a:gd name="connsiteX395" fmla="*/ 3482816 w 6420707"/>
              <a:gd name="connsiteY395" fmla="*/ 1857117 h 2921916"/>
              <a:gd name="connsiteX396" fmla="*/ 3459004 w 6420707"/>
              <a:gd name="connsiteY396" fmla="*/ 1880358 h 2921916"/>
              <a:gd name="connsiteX397" fmla="*/ 3450146 w 6420707"/>
              <a:gd name="connsiteY397" fmla="*/ 1897693 h 2921916"/>
              <a:gd name="connsiteX398" fmla="*/ 3417284 w 6420707"/>
              <a:gd name="connsiteY398" fmla="*/ 1932364 h 2921916"/>
              <a:gd name="connsiteX399" fmla="*/ 3413379 w 6420707"/>
              <a:gd name="connsiteY399" fmla="*/ 1936079 h 2921916"/>
              <a:gd name="connsiteX400" fmla="*/ 3437477 w 6420707"/>
              <a:gd name="connsiteY400" fmla="*/ 1862165 h 2921916"/>
              <a:gd name="connsiteX401" fmla="*/ 3461576 w 6420707"/>
              <a:gd name="connsiteY401" fmla="*/ 1756723 h 2921916"/>
              <a:gd name="connsiteX402" fmla="*/ 3534061 w 6420707"/>
              <a:gd name="connsiteY402" fmla="*/ 1535172 h 2921916"/>
              <a:gd name="connsiteX403" fmla="*/ 3624834 w 6420707"/>
              <a:gd name="connsiteY403" fmla="*/ 1449066 h 2921916"/>
              <a:gd name="connsiteX404" fmla="*/ 3654647 w 6420707"/>
              <a:gd name="connsiteY404" fmla="*/ 1354768 h 2921916"/>
              <a:gd name="connsiteX405" fmla="*/ 3627977 w 6420707"/>
              <a:gd name="connsiteY405" fmla="*/ 1323241 h 2921916"/>
              <a:gd name="connsiteX406" fmla="*/ 3605689 w 6420707"/>
              <a:gd name="connsiteY406" fmla="*/ 1291522 h 2921916"/>
              <a:gd name="connsiteX407" fmla="*/ 3572828 w 6420707"/>
              <a:gd name="connsiteY407" fmla="*/ 1283140 h 2921916"/>
              <a:gd name="connsiteX408" fmla="*/ 3553492 w 6420707"/>
              <a:gd name="connsiteY408" fmla="*/ 1282950 h 2921916"/>
              <a:gd name="connsiteX409" fmla="*/ 3538823 w 6420707"/>
              <a:gd name="connsiteY409" fmla="*/ 1291427 h 2921916"/>
              <a:gd name="connsiteX410" fmla="*/ 3522059 w 6420707"/>
              <a:gd name="connsiteY410" fmla="*/ 1290284 h 2921916"/>
              <a:gd name="connsiteX411" fmla="*/ 3480435 w 6420707"/>
              <a:gd name="connsiteY411" fmla="*/ 1305905 h 2921916"/>
              <a:gd name="connsiteX412" fmla="*/ 3468624 w 6420707"/>
              <a:gd name="connsiteY412" fmla="*/ 1341529 h 2921916"/>
              <a:gd name="connsiteX413" fmla="*/ 3457575 w 6420707"/>
              <a:gd name="connsiteY413" fmla="*/ 1375342 h 2921916"/>
              <a:gd name="connsiteX414" fmla="*/ 3445955 w 6420707"/>
              <a:gd name="connsiteY414" fmla="*/ 1462782 h 2921916"/>
              <a:gd name="connsiteX415" fmla="*/ 3418713 w 6420707"/>
              <a:gd name="connsiteY415" fmla="*/ 1532410 h 2921916"/>
              <a:gd name="connsiteX416" fmla="*/ 3406426 w 6420707"/>
              <a:gd name="connsiteY416" fmla="*/ 1578606 h 2921916"/>
              <a:gd name="connsiteX417" fmla="*/ 3363087 w 6420707"/>
              <a:gd name="connsiteY417" fmla="*/ 1664617 h 2921916"/>
              <a:gd name="connsiteX418" fmla="*/ 3284601 w 6420707"/>
              <a:gd name="connsiteY418" fmla="*/ 1842448 h 2921916"/>
              <a:gd name="connsiteX419" fmla="*/ 3260598 w 6420707"/>
              <a:gd name="connsiteY419" fmla="*/ 1928650 h 2921916"/>
              <a:gd name="connsiteX420" fmla="*/ 3259551 w 6420707"/>
              <a:gd name="connsiteY420" fmla="*/ 2048093 h 2921916"/>
              <a:gd name="connsiteX421" fmla="*/ 3241834 w 6420707"/>
              <a:gd name="connsiteY421" fmla="*/ 2059142 h 2921916"/>
              <a:gd name="connsiteX422" fmla="*/ 3206877 w 6420707"/>
              <a:gd name="connsiteY422" fmla="*/ 2084955 h 2921916"/>
              <a:gd name="connsiteX423" fmla="*/ 3171920 w 6420707"/>
              <a:gd name="connsiteY423" fmla="*/ 2110768 h 2921916"/>
              <a:gd name="connsiteX424" fmla="*/ 3141917 w 6420707"/>
              <a:gd name="connsiteY424" fmla="*/ 2162393 h 2921916"/>
              <a:gd name="connsiteX425" fmla="*/ 3125629 w 6420707"/>
              <a:gd name="connsiteY425" fmla="*/ 2172014 h 2921916"/>
              <a:gd name="connsiteX426" fmla="*/ 3119914 w 6420707"/>
              <a:gd name="connsiteY426" fmla="*/ 2162584 h 2921916"/>
              <a:gd name="connsiteX427" fmla="*/ 3104388 w 6420707"/>
              <a:gd name="connsiteY427" fmla="*/ 2147534 h 2921916"/>
              <a:gd name="connsiteX428" fmla="*/ 3085814 w 6420707"/>
              <a:gd name="connsiteY428" fmla="*/ 2137628 h 2921916"/>
              <a:gd name="connsiteX429" fmla="*/ 3076004 w 6420707"/>
              <a:gd name="connsiteY429" fmla="*/ 2134961 h 2921916"/>
              <a:gd name="connsiteX430" fmla="*/ 3073908 w 6420707"/>
              <a:gd name="connsiteY430" fmla="*/ 2134199 h 2921916"/>
              <a:gd name="connsiteX431" fmla="*/ 3028188 w 6420707"/>
              <a:gd name="connsiteY431" fmla="*/ 2123245 h 2921916"/>
              <a:gd name="connsiteX432" fmla="*/ 3024092 w 6420707"/>
              <a:gd name="connsiteY432" fmla="*/ 2123245 h 2921916"/>
              <a:gd name="connsiteX433" fmla="*/ 3024092 w 6420707"/>
              <a:gd name="connsiteY433" fmla="*/ 2122674 h 2921916"/>
              <a:gd name="connsiteX434" fmla="*/ 3032855 w 6420707"/>
              <a:gd name="connsiteY434" fmla="*/ 2123055 h 2921916"/>
              <a:gd name="connsiteX435" fmla="*/ 3060287 w 6420707"/>
              <a:gd name="connsiteY435" fmla="*/ 2128008 h 2921916"/>
              <a:gd name="connsiteX436" fmla="*/ 3032855 w 6420707"/>
              <a:gd name="connsiteY436" fmla="*/ 2122674 h 2921916"/>
              <a:gd name="connsiteX437" fmla="*/ 3023997 w 6420707"/>
              <a:gd name="connsiteY437" fmla="*/ 2122198 h 2921916"/>
              <a:gd name="connsiteX438" fmla="*/ 3023807 w 6420707"/>
              <a:gd name="connsiteY438" fmla="*/ 2120102 h 2921916"/>
              <a:gd name="connsiteX439" fmla="*/ 3023521 w 6420707"/>
              <a:gd name="connsiteY439" fmla="*/ 2122198 h 2921916"/>
              <a:gd name="connsiteX440" fmla="*/ 3007233 w 6420707"/>
              <a:gd name="connsiteY440" fmla="*/ 2122007 h 2921916"/>
              <a:gd name="connsiteX441" fmla="*/ 3003137 w 6420707"/>
              <a:gd name="connsiteY441" fmla="*/ 2106005 h 2921916"/>
              <a:gd name="connsiteX442" fmla="*/ 3005614 w 6420707"/>
              <a:gd name="connsiteY442" fmla="*/ 2122007 h 2921916"/>
              <a:gd name="connsiteX443" fmla="*/ 2971895 w 6420707"/>
              <a:gd name="connsiteY443" fmla="*/ 2124865 h 2921916"/>
              <a:gd name="connsiteX444" fmla="*/ 2943320 w 6420707"/>
              <a:gd name="connsiteY444" fmla="*/ 1946557 h 2921916"/>
              <a:gd name="connsiteX445" fmla="*/ 2871692 w 6420707"/>
              <a:gd name="connsiteY445" fmla="*/ 1930936 h 2921916"/>
              <a:gd name="connsiteX446" fmla="*/ 2976277 w 6420707"/>
              <a:gd name="connsiteY446" fmla="*/ 1802253 h 2921916"/>
              <a:gd name="connsiteX447" fmla="*/ 3003709 w 6420707"/>
              <a:gd name="connsiteY447" fmla="*/ 1767677 h 2921916"/>
              <a:gd name="connsiteX448" fmla="*/ 3051048 w 6420707"/>
              <a:gd name="connsiteY448" fmla="*/ 1735006 h 2921916"/>
              <a:gd name="connsiteX449" fmla="*/ 3090196 w 6420707"/>
              <a:gd name="connsiteY449" fmla="*/ 1713385 h 2921916"/>
              <a:gd name="connsiteX450" fmla="*/ 3132677 w 6420707"/>
              <a:gd name="connsiteY450" fmla="*/ 1667665 h 2921916"/>
              <a:gd name="connsiteX451" fmla="*/ 3122200 w 6420707"/>
              <a:gd name="connsiteY451" fmla="*/ 1650520 h 2921916"/>
              <a:gd name="connsiteX452" fmla="*/ 3131058 w 6420707"/>
              <a:gd name="connsiteY452" fmla="*/ 1630422 h 2921916"/>
              <a:gd name="connsiteX453" fmla="*/ 3110294 w 6420707"/>
              <a:gd name="connsiteY453" fmla="*/ 1616801 h 2921916"/>
              <a:gd name="connsiteX454" fmla="*/ 3092768 w 6420707"/>
              <a:gd name="connsiteY454" fmla="*/ 1572129 h 2921916"/>
              <a:gd name="connsiteX455" fmla="*/ 3150870 w 6420707"/>
              <a:gd name="connsiteY455" fmla="*/ 1478974 h 2921916"/>
              <a:gd name="connsiteX456" fmla="*/ 3148108 w 6420707"/>
              <a:gd name="connsiteY456" fmla="*/ 1473164 h 2921916"/>
              <a:gd name="connsiteX457" fmla="*/ 3122676 w 6420707"/>
              <a:gd name="connsiteY457" fmla="*/ 1480879 h 2921916"/>
              <a:gd name="connsiteX458" fmla="*/ 3066574 w 6420707"/>
              <a:gd name="connsiteY458" fmla="*/ 1554317 h 2921916"/>
              <a:gd name="connsiteX459" fmla="*/ 3028188 w 6420707"/>
              <a:gd name="connsiteY459" fmla="*/ 1587655 h 2921916"/>
              <a:gd name="connsiteX460" fmla="*/ 2981897 w 6420707"/>
              <a:gd name="connsiteY460" fmla="*/ 1567938 h 2921916"/>
              <a:gd name="connsiteX461" fmla="*/ 2975134 w 6420707"/>
              <a:gd name="connsiteY461" fmla="*/ 1595560 h 2921916"/>
              <a:gd name="connsiteX462" fmla="*/ 2946464 w 6420707"/>
              <a:gd name="connsiteY462" fmla="*/ 1641185 h 2921916"/>
              <a:gd name="connsiteX463" fmla="*/ 2947988 w 6420707"/>
              <a:gd name="connsiteY463" fmla="*/ 1671475 h 2921916"/>
              <a:gd name="connsiteX464" fmla="*/ 2900077 w 6420707"/>
              <a:gd name="connsiteY464" fmla="*/ 1740721 h 2921916"/>
              <a:gd name="connsiteX465" fmla="*/ 2690051 w 6420707"/>
              <a:gd name="connsiteY465" fmla="*/ 1905980 h 2921916"/>
              <a:gd name="connsiteX466" fmla="*/ 2651665 w 6420707"/>
              <a:gd name="connsiteY466" fmla="*/ 1946176 h 2921916"/>
              <a:gd name="connsiteX467" fmla="*/ 2616803 w 6420707"/>
              <a:gd name="connsiteY467" fmla="*/ 1989800 h 2921916"/>
              <a:gd name="connsiteX468" fmla="*/ 2610041 w 6420707"/>
              <a:gd name="connsiteY468" fmla="*/ 1995134 h 2921916"/>
              <a:gd name="connsiteX469" fmla="*/ 2601659 w 6420707"/>
              <a:gd name="connsiteY469" fmla="*/ 1959320 h 2921916"/>
              <a:gd name="connsiteX470" fmla="*/ 2596325 w 6420707"/>
              <a:gd name="connsiteY470" fmla="*/ 1946557 h 2921916"/>
              <a:gd name="connsiteX471" fmla="*/ 2593086 w 6420707"/>
              <a:gd name="connsiteY471" fmla="*/ 1917982 h 2921916"/>
              <a:gd name="connsiteX472" fmla="*/ 2587371 w 6420707"/>
              <a:gd name="connsiteY472" fmla="*/ 1893502 h 2921916"/>
              <a:gd name="connsiteX473" fmla="*/ 2593848 w 6420707"/>
              <a:gd name="connsiteY473" fmla="*/ 1846258 h 2921916"/>
              <a:gd name="connsiteX474" fmla="*/ 2632615 w 6420707"/>
              <a:gd name="connsiteY474" fmla="*/ 1762057 h 2921916"/>
              <a:gd name="connsiteX475" fmla="*/ 2667191 w 6420707"/>
              <a:gd name="connsiteY475" fmla="*/ 1660140 h 2921916"/>
              <a:gd name="connsiteX476" fmla="*/ 2732722 w 6420707"/>
              <a:gd name="connsiteY476" fmla="*/ 1535648 h 2921916"/>
              <a:gd name="connsiteX477" fmla="*/ 2758154 w 6420707"/>
              <a:gd name="connsiteY477" fmla="*/ 1494405 h 2921916"/>
              <a:gd name="connsiteX478" fmla="*/ 2807589 w 6420707"/>
              <a:gd name="connsiteY478" fmla="*/ 1475641 h 2921916"/>
              <a:gd name="connsiteX479" fmla="*/ 2832354 w 6420707"/>
              <a:gd name="connsiteY479" fmla="*/ 1466306 h 2921916"/>
              <a:gd name="connsiteX480" fmla="*/ 2856547 w 6420707"/>
              <a:gd name="connsiteY480" fmla="*/ 1454781 h 2921916"/>
              <a:gd name="connsiteX481" fmla="*/ 2888456 w 6420707"/>
              <a:gd name="connsiteY481" fmla="*/ 1446018 h 2921916"/>
              <a:gd name="connsiteX482" fmla="*/ 2910745 w 6420707"/>
              <a:gd name="connsiteY482" fmla="*/ 1431349 h 2921916"/>
              <a:gd name="connsiteX483" fmla="*/ 2932176 w 6420707"/>
              <a:gd name="connsiteY483" fmla="*/ 1418110 h 2921916"/>
              <a:gd name="connsiteX484" fmla="*/ 2917127 w 6420707"/>
              <a:gd name="connsiteY484" fmla="*/ 1408775 h 2921916"/>
              <a:gd name="connsiteX485" fmla="*/ 2942177 w 6420707"/>
              <a:gd name="connsiteY485" fmla="*/ 1395821 h 2921916"/>
              <a:gd name="connsiteX486" fmla="*/ 2959322 w 6420707"/>
              <a:gd name="connsiteY486" fmla="*/ 1374199 h 2921916"/>
              <a:gd name="connsiteX487" fmla="*/ 2907221 w 6420707"/>
              <a:gd name="connsiteY487" fmla="*/ 1381819 h 2921916"/>
              <a:gd name="connsiteX488" fmla="*/ 2881122 w 6420707"/>
              <a:gd name="connsiteY488" fmla="*/ 1390297 h 2921916"/>
              <a:gd name="connsiteX489" fmla="*/ 2856738 w 6420707"/>
              <a:gd name="connsiteY489" fmla="*/ 1396107 h 2921916"/>
              <a:gd name="connsiteX490" fmla="*/ 2876645 w 6420707"/>
              <a:gd name="connsiteY490" fmla="*/ 1376200 h 2921916"/>
              <a:gd name="connsiteX491" fmla="*/ 2908268 w 6420707"/>
              <a:gd name="connsiteY491" fmla="*/ 1346482 h 2921916"/>
              <a:gd name="connsiteX492" fmla="*/ 2933129 w 6420707"/>
              <a:gd name="connsiteY492" fmla="*/ 1312477 h 2921916"/>
              <a:gd name="connsiteX493" fmla="*/ 2880551 w 6420707"/>
              <a:gd name="connsiteY493" fmla="*/ 1333051 h 2921916"/>
              <a:gd name="connsiteX494" fmla="*/ 2854262 w 6420707"/>
              <a:gd name="connsiteY494" fmla="*/ 1350958 h 2921916"/>
              <a:gd name="connsiteX495" fmla="*/ 2827782 w 6420707"/>
              <a:gd name="connsiteY495" fmla="*/ 1363055 h 2921916"/>
              <a:gd name="connsiteX496" fmla="*/ 2838641 w 6420707"/>
              <a:gd name="connsiteY496" fmla="*/ 1339433 h 2921916"/>
              <a:gd name="connsiteX497" fmla="*/ 2854738 w 6420707"/>
              <a:gd name="connsiteY497" fmla="*/ 1313335 h 2921916"/>
              <a:gd name="connsiteX498" fmla="*/ 2871311 w 6420707"/>
              <a:gd name="connsiteY498" fmla="*/ 1274282 h 2921916"/>
              <a:gd name="connsiteX499" fmla="*/ 2832449 w 6420707"/>
              <a:gd name="connsiteY499" fmla="*/ 1303333 h 2921916"/>
              <a:gd name="connsiteX500" fmla="*/ 2798731 w 6420707"/>
              <a:gd name="connsiteY500" fmla="*/ 1339433 h 2921916"/>
              <a:gd name="connsiteX501" fmla="*/ 2801779 w 6420707"/>
              <a:gd name="connsiteY501" fmla="*/ 1322288 h 2921916"/>
              <a:gd name="connsiteX502" fmla="*/ 2825972 w 6420707"/>
              <a:gd name="connsiteY502" fmla="*/ 1270853 h 2921916"/>
              <a:gd name="connsiteX503" fmla="*/ 2795969 w 6420707"/>
              <a:gd name="connsiteY503" fmla="*/ 1282664 h 2921916"/>
              <a:gd name="connsiteX504" fmla="*/ 2767965 w 6420707"/>
              <a:gd name="connsiteY504" fmla="*/ 1328003 h 2921916"/>
              <a:gd name="connsiteX505" fmla="*/ 2738628 w 6420707"/>
              <a:gd name="connsiteY505" fmla="*/ 1347815 h 2921916"/>
              <a:gd name="connsiteX506" fmla="*/ 2678621 w 6420707"/>
              <a:gd name="connsiteY506" fmla="*/ 1426396 h 2921916"/>
              <a:gd name="connsiteX507" fmla="*/ 2644902 w 6420707"/>
              <a:gd name="connsiteY507" fmla="*/ 1487071 h 2921916"/>
              <a:gd name="connsiteX508" fmla="*/ 2583466 w 6420707"/>
              <a:gd name="connsiteY508" fmla="*/ 1574320 h 2921916"/>
              <a:gd name="connsiteX509" fmla="*/ 2521744 w 6420707"/>
              <a:gd name="connsiteY509" fmla="*/ 1655663 h 2921916"/>
              <a:gd name="connsiteX510" fmla="*/ 2512028 w 6420707"/>
              <a:gd name="connsiteY510" fmla="*/ 1669570 h 2921916"/>
              <a:gd name="connsiteX511" fmla="*/ 2516315 w 6420707"/>
              <a:gd name="connsiteY511" fmla="*/ 1644233 h 2921916"/>
              <a:gd name="connsiteX512" fmla="*/ 2545271 w 6420707"/>
              <a:gd name="connsiteY512" fmla="*/ 1621849 h 2921916"/>
              <a:gd name="connsiteX513" fmla="*/ 2561939 w 6420707"/>
              <a:gd name="connsiteY513" fmla="*/ 1589655 h 2921916"/>
              <a:gd name="connsiteX514" fmla="*/ 2562892 w 6420707"/>
              <a:gd name="connsiteY514" fmla="*/ 1569176 h 2921916"/>
              <a:gd name="connsiteX515" fmla="*/ 2568035 w 6420707"/>
              <a:gd name="connsiteY515" fmla="*/ 1548507 h 2921916"/>
              <a:gd name="connsiteX516" fmla="*/ 2563559 w 6420707"/>
              <a:gd name="connsiteY516" fmla="*/ 1498310 h 2921916"/>
              <a:gd name="connsiteX517" fmla="*/ 2576322 w 6420707"/>
              <a:gd name="connsiteY517" fmla="*/ 1428778 h 2921916"/>
              <a:gd name="connsiteX518" fmla="*/ 2537841 w 6420707"/>
              <a:gd name="connsiteY518" fmla="*/ 1448971 h 2921916"/>
              <a:gd name="connsiteX519" fmla="*/ 2534126 w 6420707"/>
              <a:gd name="connsiteY519" fmla="*/ 1484975 h 2921916"/>
              <a:gd name="connsiteX520" fmla="*/ 2525459 w 6420707"/>
              <a:gd name="connsiteY520" fmla="*/ 1527171 h 2921916"/>
              <a:gd name="connsiteX521" fmla="*/ 2513934 w 6420707"/>
              <a:gd name="connsiteY521" fmla="*/ 1469545 h 2921916"/>
              <a:gd name="connsiteX522" fmla="*/ 2499074 w 6420707"/>
              <a:gd name="connsiteY522" fmla="*/ 1437731 h 2921916"/>
              <a:gd name="connsiteX523" fmla="*/ 2492693 w 6420707"/>
              <a:gd name="connsiteY523" fmla="*/ 1405537 h 2921916"/>
              <a:gd name="connsiteX524" fmla="*/ 2480501 w 6420707"/>
              <a:gd name="connsiteY524" fmla="*/ 1376962 h 2921916"/>
              <a:gd name="connsiteX525" fmla="*/ 2449544 w 6420707"/>
              <a:gd name="connsiteY525" fmla="*/ 1325241 h 2921916"/>
              <a:gd name="connsiteX526" fmla="*/ 2455545 w 6420707"/>
              <a:gd name="connsiteY526" fmla="*/ 1394964 h 2921916"/>
              <a:gd name="connsiteX527" fmla="*/ 2470880 w 6420707"/>
              <a:gd name="connsiteY527" fmla="*/ 1462591 h 2921916"/>
              <a:gd name="connsiteX528" fmla="*/ 2457450 w 6420707"/>
              <a:gd name="connsiteY528" fmla="*/ 1423063 h 2921916"/>
              <a:gd name="connsiteX529" fmla="*/ 2439067 w 6420707"/>
              <a:gd name="connsiteY529" fmla="*/ 1343624 h 2921916"/>
              <a:gd name="connsiteX530" fmla="*/ 2412206 w 6420707"/>
              <a:gd name="connsiteY530" fmla="*/ 1310572 h 2921916"/>
              <a:gd name="connsiteX531" fmla="*/ 2419350 w 6420707"/>
              <a:gd name="connsiteY531" fmla="*/ 1387058 h 2921916"/>
              <a:gd name="connsiteX532" fmla="*/ 2429161 w 6420707"/>
              <a:gd name="connsiteY532" fmla="*/ 1466782 h 2921916"/>
              <a:gd name="connsiteX533" fmla="*/ 2429351 w 6420707"/>
              <a:gd name="connsiteY533" fmla="*/ 1471069 h 2921916"/>
              <a:gd name="connsiteX534" fmla="*/ 2413064 w 6420707"/>
              <a:gd name="connsiteY534" fmla="*/ 1400869 h 2921916"/>
              <a:gd name="connsiteX535" fmla="*/ 2382584 w 6420707"/>
              <a:gd name="connsiteY535" fmla="*/ 1338957 h 2921916"/>
              <a:gd name="connsiteX536" fmla="*/ 2382584 w 6420707"/>
              <a:gd name="connsiteY536" fmla="*/ 1384963 h 2921916"/>
              <a:gd name="connsiteX537" fmla="*/ 2388680 w 6420707"/>
              <a:gd name="connsiteY537" fmla="*/ 1431635 h 2921916"/>
              <a:gd name="connsiteX538" fmla="*/ 2364677 w 6420707"/>
              <a:gd name="connsiteY538" fmla="*/ 1406108 h 2921916"/>
              <a:gd name="connsiteX539" fmla="*/ 2365724 w 6420707"/>
              <a:gd name="connsiteY539" fmla="*/ 1454686 h 2921916"/>
              <a:gd name="connsiteX540" fmla="*/ 2374773 w 6420707"/>
              <a:gd name="connsiteY540" fmla="*/ 1536315 h 2921916"/>
              <a:gd name="connsiteX541" fmla="*/ 2386489 w 6420707"/>
              <a:gd name="connsiteY541" fmla="*/ 1575082 h 2921916"/>
              <a:gd name="connsiteX542" fmla="*/ 2396490 w 6420707"/>
              <a:gd name="connsiteY542" fmla="*/ 1613086 h 2921916"/>
              <a:gd name="connsiteX543" fmla="*/ 2416874 w 6420707"/>
              <a:gd name="connsiteY543" fmla="*/ 1655854 h 2921916"/>
              <a:gd name="connsiteX544" fmla="*/ 2416112 w 6420707"/>
              <a:gd name="connsiteY544" fmla="*/ 1680619 h 2921916"/>
              <a:gd name="connsiteX545" fmla="*/ 2423827 w 6420707"/>
              <a:gd name="connsiteY545" fmla="*/ 1728053 h 2921916"/>
              <a:gd name="connsiteX546" fmla="*/ 2434971 w 6420707"/>
              <a:gd name="connsiteY546" fmla="*/ 1966559 h 2921916"/>
              <a:gd name="connsiteX547" fmla="*/ 2420398 w 6420707"/>
              <a:gd name="connsiteY547" fmla="*/ 1982085 h 2921916"/>
              <a:gd name="connsiteX548" fmla="*/ 2404586 w 6420707"/>
              <a:gd name="connsiteY548" fmla="*/ 2044378 h 2921916"/>
              <a:gd name="connsiteX549" fmla="*/ 2410682 w 6420707"/>
              <a:gd name="connsiteY549" fmla="*/ 2065143 h 2921916"/>
              <a:gd name="connsiteX550" fmla="*/ 2409063 w 6420707"/>
              <a:gd name="connsiteY550" fmla="*/ 2079335 h 2921916"/>
              <a:gd name="connsiteX551" fmla="*/ 2380583 w 6420707"/>
              <a:gd name="connsiteY551" fmla="*/ 2086860 h 2921916"/>
              <a:gd name="connsiteX552" fmla="*/ 2332482 w 6420707"/>
              <a:gd name="connsiteY552" fmla="*/ 2107815 h 2921916"/>
              <a:gd name="connsiteX553" fmla="*/ 2292096 w 6420707"/>
              <a:gd name="connsiteY553" fmla="*/ 2161155 h 2921916"/>
              <a:gd name="connsiteX554" fmla="*/ 2262378 w 6420707"/>
              <a:gd name="connsiteY554" fmla="*/ 2153725 h 2921916"/>
              <a:gd name="connsiteX555" fmla="*/ 2230565 w 6420707"/>
              <a:gd name="connsiteY555" fmla="*/ 2131818 h 2921916"/>
              <a:gd name="connsiteX556" fmla="*/ 2235327 w 6420707"/>
              <a:gd name="connsiteY556" fmla="*/ 2117340 h 2921916"/>
              <a:gd name="connsiteX557" fmla="*/ 2148269 w 6420707"/>
              <a:gd name="connsiteY557" fmla="*/ 2075144 h 2921916"/>
              <a:gd name="connsiteX558" fmla="*/ 2175034 w 6420707"/>
              <a:gd name="connsiteY558" fmla="*/ 2056380 h 2921916"/>
              <a:gd name="connsiteX559" fmla="*/ 2211515 w 6420707"/>
              <a:gd name="connsiteY559" fmla="*/ 2049998 h 2921916"/>
              <a:gd name="connsiteX560" fmla="*/ 2218182 w 6420707"/>
              <a:gd name="connsiteY560" fmla="*/ 2015422 h 2921916"/>
              <a:gd name="connsiteX561" fmla="*/ 2229136 w 6420707"/>
              <a:gd name="connsiteY561" fmla="*/ 1996087 h 2921916"/>
              <a:gd name="connsiteX562" fmla="*/ 2232374 w 6420707"/>
              <a:gd name="connsiteY562" fmla="*/ 1965035 h 2921916"/>
              <a:gd name="connsiteX563" fmla="*/ 2234089 w 6420707"/>
              <a:gd name="connsiteY563" fmla="*/ 1896836 h 2921916"/>
              <a:gd name="connsiteX564" fmla="*/ 2247138 w 6420707"/>
              <a:gd name="connsiteY564" fmla="*/ 1885025 h 2921916"/>
              <a:gd name="connsiteX565" fmla="*/ 2243138 w 6420707"/>
              <a:gd name="connsiteY565" fmla="*/ 1859212 h 2921916"/>
              <a:gd name="connsiteX566" fmla="*/ 2246948 w 6420707"/>
              <a:gd name="connsiteY566" fmla="*/ 1858546 h 2921916"/>
              <a:gd name="connsiteX567" fmla="*/ 2243138 w 6420707"/>
              <a:gd name="connsiteY567" fmla="*/ 1857879 h 2921916"/>
              <a:gd name="connsiteX568" fmla="*/ 2242757 w 6420707"/>
              <a:gd name="connsiteY568" fmla="*/ 1849211 h 2921916"/>
              <a:gd name="connsiteX569" fmla="*/ 2242090 w 6420707"/>
              <a:gd name="connsiteY569" fmla="*/ 1844735 h 2921916"/>
              <a:gd name="connsiteX570" fmla="*/ 2244947 w 6420707"/>
              <a:gd name="connsiteY570" fmla="*/ 1845020 h 2921916"/>
              <a:gd name="connsiteX571" fmla="*/ 2241899 w 6420707"/>
              <a:gd name="connsiteY571" fmla="*/ 1843591 h 2921916"/>
              <a:gd name="connsiteX572" fmla="*/ 2241042 w 6420707"/>
              <a:gd name="connsiteY572" fmla="*/ 1839305 h 2921916"/>
              <a:gd name="connsiteX573" fmla="*/ 2249615 w 6420707"/>
              <a:gd name="connsiteY573" fmla="*/ 1841686 h 2921916"/>
              <a:gd name="connsiteX574" fmla="*/ 2239994 w 6420707"/>
              <a:gd name="connsiteY574" fmla="*/ 1834638 h 2921916"/>
              <a:gd name="connsiteX575" fmla="*/ 2238470 w 6420707"/>
              <a:gd name="connsiteY575" fmla="*/ 1828447 h 2921916"/>
              <a:gd name="connsiteX576" fmla="*/ 2240471 w 6420707"/>
              <a:gd name="connsiteY576" fmla="*/ 1830066 h 2921916"/>
              <a:gd name="connsiteX577" fmla="*/ 2255711 w 6420707"/>
              <a:gd name="connsiteY577" fmla="*/ 1844163 h 2921916"/>
              <a:gd name="connsiteX578" fmla="*/ 2241518 w 6420707"/>
              <a:gd name="connsiteY578" fmla="*/ 1820922 h 2921916"/>
              <a:gd name="connsiteX579" fmla="*/ 2234375 w 6420707"/>
              <a:gd name="connsiteY579" fmla="*/ 1811968 h 2921916"/>
              <a:gd name="connsiteX580" fmla="*/ 2234184 w 6420707"/>
              <a:gd name="connsiteY580" fmla="*/ 1811016 h 2921916"/>
              <a:gd name="connsiteX581" fmla="*/ 2259521 w 6420707"/>
              <a:gd name="connsiteY581" fmla="*/ 1830161 h 2921916"/>
              <a:gd name="connsiteX582" fmla="*/ 2241709 w 6420707"/>
              <a:gd name="connsiteY582" fmla="*/ 1809968 h 2921916"/>
              <a:gd name="connsiteX583" fmla="*/ 2243519 w 6420707"/>
              <a:gd name="connsiteY583" fmla="*/ 1809968 h 2921916"/>
              <a:gd name="connsiteX584" fmla="*/ 2255615 w 6420707"/>
              <a:gd name="connsiteY584" fmla="*/ 1815397 h 2921916"/>
              <a:gd name="connsiteX585" fmla="*/ 2283428 w 6420707"/>
              <a:gd name="connsiteY585" fmla="*/ 1810635 h 2921916"/>
              <a:gd name="connsiteX586" fmla="*/ 2257425 w 6420707"/>
              <a:gd name="connsiteY586" fmla="*/ 1808349 h 2921916"/>
              <a:gd name="connsiteX587" fmla="*/ 2248472 w 6420707"/>
              <a:gd name="connsiteY587" fmla="*/ 1801967 h 2921916"/>
              <a:gd name="connsiteX588" fmla="*/ 2245043 w 6420707"/>
              <a:gd name="connsiteY588" fmla="*/ 1795776 h 2921916"/>
              <a:gd name="connsiteX589" fmla="*/ 2247900 w 6420707"/>
              <a:gd name="connsiteY589" fmla="*/ 1797681 h 2921916"/>
              <a:gd name="connsiteX590" fmla="*/ 2269046 w 6420707"/>
              <a:gd name="connsiteY590" fmla="*/ 1803967 h 2921916"/>
              <a:gd name="connsiteX591" fmla="*/ 2288096 w 6420707"/>
              <a:gd name="connsiteY591" fmla="*/ 1795490 h 2921916"/>
              <a:gd name="connsiteX592" fmla="*/ 2269522 w 6420707"/>
              <a:gd name="connsiteY592" fmla="*/ 1797871 h 2921916"/>
              <a:gd name="connsiteX593" fmla="*/ 2254377 w 6420707"/>
              <a:gd name="connsiteY593" fmla="*/ 1789204 h 2921916"/>
              <a:gd name="connsiteX594" fmla="*/ 2251424 w 6420707"/>
              <a:gd name="connsiteY594" fmla="*/ 1786441 h 2921916"/>
              <a:gd name="connsiteX595" fmla="*/ 2240661 w 6420707"/>
              <a:gd name="connsiteY595" fmla="*/ 1775107 h 2921916"/>
              <a:gd name="connsiteX596" fmla="*/ 2241042 w 6420707"/>
              <a:gd name="connsiteY596" fmla="*/ 1775107 h 2921916"/>
              <a:gd name="connsiteX597" fmla="*/ 2246852 w 6420707"/>
              <a:gd name="connsiteY597" fmla="*/ 1778155 h 2921916"/>
              <a:gd name="connsiteX598" fmla="*/ 2249710 w 6420707"/>
              <a:gd name="connsiteY598" fmla="*/ 1781965 h 2921916"/>
              <a:gd name="connsiteX599" fmla="*/ 2254472 w 6420707"/>
              <a:gd name="connsiteY599" fmla="*/ 1782917 h 2921916"/>
              <a:gd name="connsiteX600" fmla="*/ 2264474 w 6420707"/>
              <a:gd name="connsiteY600" fmla="*/ 1789299 h 2921916"/>
              <a:gd name="connsiteX601" fmla="*/ 2284095 w 6420707"/>
              <a:gd name="connsiteY601" fmla="*/ 1793871 h 2921916"/>
              <a:gd name="connsiteX602" fmla="*/ 2268093 w 6420707"/>
              <a:gd name="connsiteY602" fmla="*/ 1784536 h 2921916"/>
              <a:gd name="connsiteX603" fmla="*/ 2260378 w 6420707"/>
              <a:gd name="connsiteY603" fmla="*/ 1776535 h 2921916"/>
              <a:gd name="connsiteX604" fmla="*/ 2269522 w 6420707"/>
              <a:gd name="connsiteY604" fmla="*/ 1778821 h 2921916"/>
              <a:gd name="connsiteX605" fmla="*/ 2289143 w 6420707"/>
              <a:gd name="connsiteY605" fmla="*/ 1771011 h 2921916"/>
              <a:gd name="connsiteX606" fmla="*/ 2270855 w 6420707"/>
              <a:gd name="connsiteY606" fmla="*/ 1772725 h 2921916"/>
              <a:gd name="connsiteX607" fmla="*/ 2256187 w 6420707"/>
              <a:gd name="connsiteY607" fmla="*/ 1762057 h 2921916"/>
              <a:gd name="connsiteX608" fmla="*/ 2249710 w 6420707"/>
              <a:gd name="connsiteY608" fmla="*/ 1754533 h 2921916"/>
              <a:gd name="connsiteX609" fmla="*/ 2243233 w 6420707"/>
              <a:gd name="connsiteY609" fmla="*/ 1747103 h 2921916"/>
              <a:gd name="connsiteX610" fmla="*/ 2226374 w 6420707"/>
              <a:gd name="connsiteY610" fmla="*/ 1732244 h 2921916"/>
              <a:gd name="connsiteX611" fmla="*/ 2216182 w 6420707"/>
              <a:gd name="connsiteY611" fmla="*/ 1728148 h 2921916"/>
              <a:gd name="connsiteX612" fmla="*/ 2249424 w 6420707"/>
              <a:gd name="connsiteY612" fmla="*/ 1717385 h 2921916"/>
              <a:gd name="connsiteX613" fmla="*/ 2216944 w 6420707"/>
              <a:gd name="connsiteY613" fmla="*/ 1720147 h 2921916"/>
              <a:gd name="connsiteX614" fmla="*/ 2207038 w 6420707"/>
              <a:gd name="connsiteY614" fmla="*/ 1717576 h 2921916"/>
              <a:gd name="connsiteX615" fmla="*/ 2213991 w 6420707"/>
              <a:gd name="connsiteY615" fmla="*/ 1716433 h 2921916"/>
              <a:gd name="connsiteX616" fmla="*/ 2233803 w 6420707"/>
              <a:gd name="connsiteY616" fmla="*/ 1705860 h 2921916"/>
              <a:gd name="connsiteX617" fmla="*/ 2220849 w 6420707"/>
              <a:gd name="connsiteY617" fmla="*/ 1710051 h 2921916"/>
              <a:gd name="connsiteX618" fmla="*/ 2220944 w 6420707"/>
              <a:gd name="connsiteY618" fmla="*/ 1709384 h 2921916"/>
              <a:gd name="connsiteX619" fmla="*/ 2188655 w 6420707"/>
              <a:gd name="connsiteY619" fmla="*/ 1707765 h 2921916"/>
              <a:gd name="connsiteX620" fmla="*/ 2201323 w 6420707"/>
              <a:gd name="connsiteY620" fmla="*/ 1698716 h 2921916"/>
              <a:gd name="connsiteX621" fmla="*/ 2199513 w 6420707"/>
              <a:gd name="connsiteY621" fmla="*/ 1697287 h 2921916"/>
              <a:gd name="connsiteX622" fmla="*/ 2202656 w 6420707"/>
              <a:gd name="connsiteY622" fmla="*/ 1695287 h 2921916"/>
              <a:gd name="connsiteX623" fmla="*/ 2212372 w 6420707"/>
              <a:gd name="connsiteY623" fmla="*/ 1684048 h 2921916"/>
              <a:gd name="connsiteX624" fmla="*/ 2187988 w 6420707"/>
              <a:gd name="connsiteY624" fmla="*/ 1692430 h 2921916"/>
              <a:gd name="connsiteX625" fmla="*/ 2157984 w 6420707"/>
              <a:gd name="connsiteY625" fmla="*/ 1689096 h 2921916"/>
              <a:gd name="connsiteX626" fmla="*/ 2154460 w 6420707"/>
              <a:gd name="connsiteY626" fmla="*/ 1690239 h 2921916"/>
              <a:gd name="connsiteX627" fmla="*/ 2149983 w 6420707"/>
              <a:gd name="connsiteY627" fmla="*/ 1688143 h 2921916"/>
              <a:gd name="connsiteX628" fmla="*/ 2152174 w 6420707"/>
              <a:gd name="connsiteY628" fmla="*/ 1685476 h 2921916"/>
              <a:gd name="connsiteX629" fmla="*/ 2155603 w 6420707"/>
              <a:gd name="connsiteY629" fmla="*/ 1684333 h 2921916"/>
              <a:gd name="connsiteX630" fmla="*/ 2165318 w 6420707"/>
              <a:gd name="connsiteY630" fmla="*/ 1685286 h 2921916"/>
              <a:gd name="connsiteX631" fmla="*/ 2162556 w 6420707"/>
              <a:gd name="connsiteY631" fmla="*/ 1682238 h 2921916"/>
              <a:gd name="connsiteX632" fmla="*/ 2183225 w 6420707"/>
              <a:gd name="connsiteY632" fmla="*/ 1673570 h 2921916"/>
              <a:gd name="connsiteX633" fmla="*/ 2164175 w 6420707"/>
              <a:gd name="connsiteY633" fmla="*/ 1676142 h 2921916"/>
              <a:gd name="connsiteX634" fmla="*/ 2164271 w 6420707"/>
              <a:gd name="connsiteY634" fmla="*/ 1676047 h 2921916"/>
              <a:gd name="connsiteX635" fmla="*/ 2178463 w 6420707"/>
              <a:gd name="connsiteY635" fmla="*/ 1662235 h 2921916"/>
              <a:gd name="connsiteX636" fmla="*/ 2163699 w 6420707"/>
              <a:gd name="connsiteY636" fmla="*/ 1670713 h 2921916"/>
              <a:gd name="connsiteX637" fmla="*/ 2162175 w 6420707"/>
              <a:gd name="connsiteY637" fmla="*/ 1665950 h 2921916"/>
              <a:gd name="connsiteX638" fmla="*/ 2150745 w 6420707"/>
              <a:gd name="connsiteY638" fmla="*/ 1668522 h 2921916"/>
              <a:gd name="connsiteX639" fmla="*/ 2166747 w 6420707"/>
              <a:gd name="connsiteY639" fmla="*/ 1650424 h 2921916"/>
              <a:gd name="connsiteX640" fmla="*/ 2137410 w 6420707"/>
              <a:gd name="connsiteY640" fmla="*/ 1664617 h 2921916"/>
              <a:gd name="connsiteX641" fmla="*/ 2129409 w 6420707"/>
              <a:gd name="connsiteY641" fmla="*/ 1665474 h 2921916"/>
              <a:gd name="connsiteX642" fmla="*/ 2123694 w 6420707"/>
              <a:gd name="connsiteY642" fmla="*/ 1645948 h 2921916"/>
              <a:gd name="connsiteX643" fmla="*/ 2098834 w 6420707"/>
              <a:gd name="connsiteY643" fmla="*/ 1664998 h 2921916"/>
              <a:gd name="connsiteX644" fmla="*/ 2095976 w 6420707"/>
              <a:gd name="connsiteY644" fmla="*/ 1662331 h 2921916"/>
              <a:gd name="connsiteX645" fmla="*/ 2070068 w 6420707"/>
              <a:gd name="connsiteY645" fmla="*/ 1663093 h 2921916"/>
              <a:gd name="connsiteX646" fmla="*/ 2048637 w 6420707"/>
              <a:gd name="connsiteY646" fmla="*/ 1663283 h 2921916"/>
              <a:gd name="connsiteX647" fmla="*/ 2039303 w 6420707"/>
              <a:gd name="connsiteY647" fmla="*/ 1666045 h 2921916"/>
              <a:gd name="connsiteX648" fmla="*/ 2035207 w 6420707"/>
              <a:gd name="connsiteY648" fmla="*/ 1670236 h 2921916"/>
              <a:gd name="connsiteX649" fmla="*/ 2023015 w 6420707"/>
              <a:gd name="connsiteY649" fmla="*/ 1669379 h 2921916"/>
              <a:gd name="connsiteX650" fmla="*/ 2022443 w 6420707"/>
              <a:gd name="connsiteY650" fmla="*/ 1668998 h 2921916"/>
              <a:gd name="connsiteX651" fmla="*/ 2022253 w 6420707"/>
              <a:gd name="connsiteY651" fmla="*/ 1669093 h 2921916"/>
              <a:gd name="connsiteX652" fmla="*/ 2017395 w 6420707"/>
              <a:gd name="connsiteY652" fmla="*/ 1666331 h 2921916"/>
              <a:gd name="connsiteX653" fmla="*/ 2020729 w 6420707"/>
              <a:gd name="connsiteY653" fmla="*/ 1670141 h 2921916"/>
              <a:gd name="connsiteX654" fmla="*/ 2016538 w 6420707"/>
              <a:gd name="connsiteY654" fmla="*/ 1676047 h 2921916"/>
              <a:gd name="connsiteX655" fmla="*/ 2009013 w 6420707"/>
              <a:gd name="connsiteY655" fmla="*/ 1679952 h 2921916"/>
              <a:gd name="connsiteX656" fmla="*/ 2005298 w 6420707"/>
              <a:gd name="connsiteY656" fmla="*/ 1682047 h 2921916"/>
              <a:gd name="connsiteX657" fmla="*/ 1998821 w 6420707"/>
              <a:gd name="connsiteY657" fmla="*/ 1679666 h 2921916"/>
              <a:gd name="connsiteX658" fmla="*/ 2001488 w 6420707"/>
              <a:gd name="connsiteY658" fmla="*/ 1682238 h 2921916"/>
              <a:gd name="connsiteX659" fmla="*/ 1998726 w 6420707"/>
              <a:gd name="connsiteY659" fmla="*/ 1688239 h 2921916"/>
              <a:gd name="connsiteX660" fmla="*/ 1992916 w 6420707"/>
              <a:gd name="connsiteY660" fmla="*/ 1696144 h 2921916"/>
              <a:gd name="connsiteX661" fmla="*/ 1979962 w 6420707"/>
              <a:gd name="connsiteY661" fmla="*/ 1701574 h 2921916"/>
              <a:gd name="connsiteX662" fmla="*/ 1957769 w 6420707"/>
              <a:gd name="connsiteY662" fmla="*/ 1730720 h 2921916"/>
              <a:gd name="connsiteX663" fmla="*/ 1947482 w 6420707"/>
              <a:gd name="connsiteY663" fmla="*/ 1727101 h 2921916"/>
              <a:gd name="connsiteX664" fmla="*/ 1913858 w 6420707"/>
              <a:gd name="connsiteY664" fmla="*/ 1763391 h 2921916"/>
              <a:gd name="connsiteX665" fmla="*/ 1882140 w 6420707"/>
              <a:gd name="connsiteY665" fmla="*/ 1894931 h 2921916"/>
              <a:gd name="connsiteX666" fmla="*/ 1854518 w 6420707"/>
              <a:gd name="connsiteY666" fmla="*/ 1927507 h 2921916"/>
              <a:gd name="connsiteX667" fmla="*/ 1846707 w 6420707"/>
              <a:gd name="connsiteY667" fmla="*/ 1940270 h 2921916"/>
              <a:gd name="connsiteX668" fmla="*/ 1831848 w 6420707"/>
              <a:gd name="connsiteY668" fmla="*/ 1928173 h 2921916"/>
              <a:gd name="connsiteX669" fmla="*/ 1804130 w 6420707"/>
              <a:gd name="connsiteY669" fmla="*/ 1900741 h 2921916"/>
              <a:gd name="connsiteX670" fmla="*/ 1783937 w 6420707"/>
              <a:gd name="connsiteY670" fmla="*/ 1871214 h 2921916"/>
              <a:gd name="connsiteX671" fmla="*/ 1766602 w 6420707"/>
              <a:gd name="connsiteY671" fmla="*/ 1860927 h 2921916"/>
              <a:gd name="connsiteX672" fmla="*/ 1754124 w 6420707"/>
              <a:gd name="connsiteY672" fmla="*/ 1849973 h 2921916"/>
              <a:gd name="connsiteX673" fmla="*/ 1733741 w 6420707"/>
              <a:gd name="connsiteY673" fmla="*/ 1845782 h 2921916"/>
              <a:gd name="connsiteX674" fmla="*/ 1749457 w 6420707"/>
              <a:gd name="connsiteY674" fmla="*/ 1813397 h 2921916"/>
              <a:gd name="connsiteX675" fmla="*/ 1802320 w 6420707"/>
              <a:gd name="connsiteY675" fmla="*/ 1760914 h 2921916"/>
              <a:gd name="connsiteX676" fmla="*/ 1855565 w 6420707"/>
              <a:gd name="connsiteY676" fmla="*/ 1703193 h 2921916"/>
              <a:gd name="connsiteX677" fmla="*/ 1872520 w 6420707"/>
              <a:gd name="connsiteY677" fmla="*/ 1675666 h 2921916"/>
              <a:gd name="connsiteX678" fmla="*/ 1902809 w 6420707"/>
              <a:gd name="connsiteY678" fmla="*/ 1646519 h 2921916"/>
              <a:gd name="connsiteX679" fmla="*/ 1993868 w 6420707"/>
              <a:gd name="connsiteY679" fmla="*/ 1559080 h 2921916"/>
              <a:gd name="connsiteX680" fmla="*/ 2033778 w 6420707"/>
              <a:gd name="connsiteY680" fmla="*/ 1493833 h 2921916"/>
              <a:gd name="connsiteX681" fmla="*/ 2099310 w 6420707"/>
              <a:gd name="connsiteY681" fmla="*/ 1341243 h 2921916"/>
              <a:gd name="connsiteX682" fmla="*/ 2127885 w 6420707"/>
              <a:gd name="connsiteY682" fmla="*/ 1264090 h 2921916"/>
              <a:gd name="connsiteX683" fmla="*/ 2149602 w 6420707"/>
              <a:gd name="connsiteY683" fmla="*/ 1229515 h 2921916"/>
              <a:gd name="connsiteX684" fmla="*/ 2177225 w 6420707"/>
              <a:gd name="connsiteY684" fmla="*/ 1171984 h 2921916"/>
              <a:gd name="connsiteX685" fmla="*/ 2225135 w 6420707"/>
              <a:gd name="connsiteY685" fmla="*/ 1113786 h 2921916"/>
              <a:gd name="connsiteX686" fmla="*/ 2239899 w 6420707"/>
              <a:gd name="connsiteY686" fmla="*/ 1087211 h 2921916"/>
              <a:gd name="connsiteX687" fmla="*/ 2255330 w 6420707"/>
              <a:gd name="connsiteY687" fmla="*/ 1059112 h 2921916"/>
              <a:gd name="connsiteX688" fmla="*/ 2240852 w 6420707"/>
              <a:gd name="connsiteY688" fmla="*/ 1023965 h 2921916"/>
              <a:gd name="connsiteX689" fmla="*/ 2230374 w 6420707"/>
              <a:gd name="connsiteY689" fmla="*/ 1014154 h 2921916"/>
              <a:gd name="connsiteX690" fmla="*/ 2227136 w 6420707"/>
              <a:gd name="connsiteY690" fmla="*/ 1000057 h 2921916"/>
              <a:gd name="connsiteX691" fmla="*/ 2215801 w 6420707"/>
              <a:gd name="connsiteY691" fmla="*/ 988056 h 2921916"/>
              <a:gd name="connsiteX692" fmla="*/ 2191417 w 6420707"/>
              <a:gd name="connsiteY692" fmla="*/ 972435 h 2921916"/>
              <a:gd name="connsiteX693" fmla="*/ 2158651 w 6420707"/>
              <a:gd name="connsiteY693" fmla="*/ 976912 h 2921916"/>
              <a:gd name="connsiteX694" fmla="*/ 2123408 w 6420707"/>
              <a:gd name="connsiteY694" fmla="*/ 978531 h 2921916"/>
              <a:gd name="connsiteX695" fmla="*/ 2081784 w 6420707"/>
              <a:gd name="connsiteY695" fmla="*/ 1052064 h 2921916"/>
              <a:gd name="connsiteX696" fmla="*/ 2080832 w 6420707"/>
              <a:gd name="connsiteY696" fmla="*/ 1158934 h 2921916"/>
              <a:gd name="connsiteX697" fmla="*/ 1984439 w 6420707"/>
              <a:gd name="connsiteY697" fmla="*/ 1333147 h 2921916"/>
              <a:gd name="connsiteX698" fmla="*/ 1932527 w 6420707"/>
              <a:gd name="connsiteY698" fmla="*/ 1409632 h 2921916"/>
              <a:gd name="connsiteX699" fmla="*/ 1881759 w 6420707"/>
              <a:gd name="connsiteY699" fmla="*/ 1492024 h 2921916"/>
              <a:gd name="connsiteX700" fmla="*/ 1822514 w 6420707"/>
              <a:gd name="connsiteY700" fmla="*/ 1516408 h 2921916"/>
              <a:gd name="connsiteX701" fmla="*/ 1765078 w 6420707"/>
              <a:gd name="connsiteY701" fmla="*/ 1545173 h 2921916"/>
              <a:gd name="connsiteX702" fmla="*/ 1679353 w 6420707"/>
              <a:gd name="connsiteY702" fmla="*/ 1589369 h 2921916"/>
              <a:gd name="connsiteX703" fmla="*/ 1647730 w 6420707"/>
              <a:gd name="connsiteY703" fmla="*/ 1599847 h 2921916"/>
              <a:gd name="connsiteX704" fmla="*/ 1625632 w 6420707"/>
              <a:gd name="connsiteY704" fmla="*/ 1617944 h 2921916"/>
              <a:gd name="connsiteX705" fmla="*/ 1602677 w 6420707"/>
              <a:gd name="connsiteY705" fmla="*/ 1633756 h 2921916"/>
              <a:gd name="connsiteX706" fmla="*/ 1600581 w 6420707"/>
              <a:gd name="connsiteY706" fmla="*/ 1635185 h 2921916"/>
              <a:gd name="connsiteX707" fmla="*/ 1599914 w 6420707"/>
              <a:gd name="connsiteY707" fmla="*/ 1634232 h 2921916"/>
              <a:gd name="connsiteX708" fmla="*/ 1531811 w 6420707"/>
              <a:gd name="connsiteY708" fmla="*/ 1533934 h 2921916"/>
              <a:gd name="connsiteX709" fmla="*/ 1519619 w 6420707"/>
              <a:gd name="connsiteY709" fmla="*/ 1512407 h 2921916"/>
              <a:gd name="connsiteX710" fmla="*/ 1519714 w 6420707"/>
              <a:gd name="connsiteY710" fmla="*/ 1511836 h 2921916"/>
              <a:gd name="connsiteX711" fmla="*/ 1528667 w 6420707"/>
              <a:gd name="connsiteY711" fmla="*/ 1485166 h 2921916"/>
              <a:gd name="connsiteX712" fmla="*/ 1532763 w 6420707"/>
              <a:gd name="connsiteY712" fmla="*/ 1458496 h 2921916"/>
              <a:gd name="connsiteX713" fmla="*/ 1522000 w 6420707"/>
              <a:gd name="connsiteY713" fmla="*/ 1408108 h 2921916"/>
              <a:gd name="connsiteX714" fmla="*/ 1519999 w 6420707"/>
              <a:gd name="connsiteY714" fmla="*/ 1405346 h 2921916"/>
              <a:gd name="connsiteX715" fmla="*/ 1562291 w 6420707"/>
              <a:gd name="connsiteY715" fmla="*/ 1340671 h 2921916"/>
              <a:gd name="connsiteX716" fmla="*/ 1632490 w 6420707"/>
              <a:gd name="connsiteY716" fmla="*/ 1244564 h 2921916"/>
              <a:gd name="connsiteX717" fmla="*/ 1695545 w 6420707"/>
              <a:gd name="connsiteY717" fmla="*/ 1204464 h 2921916"/>
              <a:gd name="connsiteX718" fmla="*/ 1750790 w 6420707"/>
              <a:gd name="connsiteY718" fmla="*/ 1158077 h 2921916"/>
              <a:gd name="connsiteX719" fmla="*/ 1808607 w 6420707"/>
              <a:gd name="connsiteY719" fmla="*/ 1115310 h 2921916"/>
              <a:gd name="connsiteX720" fmla="*/ 1861185 w 6420707"/>
              <a:gd name="connsiteY720" fmla="*/ 1069780 h 2921916"/>
              <a:gd name="connsiteX721" fmla="*/ 1808321 w 6420707"/>
              <a:gd name="connsiteY721" fmla="*/ 1081972 h 2921916"/>
              <a:gd name="connsiteX722" fmla="*/ 1759458 w 6420707"/>
              <a:gd name="connsiteY722" fmla="*/ 1111786 h 2921916"/>
              <a:gd name="connsiteX723" fmla="*/ 1795653 w 6420707"/>
              <a:gd name="connsiteY723" fmla="*/ 1055398 h 2921916"/>
              <a:gd name="connsiteX724" fmla="*/ 1812798 w 6420707"/>
              <a:gd name="connsiteY724" fmla="*/ 1026727 h 2921916"/>
              <a:gd name="connsiteX725" fmla="*/ 1841849 w 6420707"/>
              <a:gd name="connsiteY725" fmla="*/ 975483 h 2921916"/>
              <a:gd name="connsiteX726" fmla="*/ 1787652 w 6420707"/>
              <a:gd name="connsiteY726" fmla="*/ 1011297 h 2921916"/>
              <a:gd name="connsiteX727" fmla="*/ 1738408 w 6420707"/>
              <a:gd name="connsiteY727" fmla="*/ 1067399 h 2921916"/>
              <a:gd name="connsiteX728" fmla="*/ 1770983 w 6420707"/>
              <a:gd name="connsiteY728" fmla="*/ 1013583 h 2921916"/>
              <a:gd name="connsiteX729" fmla="*/ 1794510 w 6420707"/>
              <a:gd name="connsiteY729" fmla="*/ 977102 h 2921916"/>
              <a:gd name="connsiteX730" fmla="*/ 1812131 w 6420707"/>
              <a:gd name="connsiteY730" fmla="*/ 926524 h 2921916"/>
              <a:gd name="connsiteX731" fmla="*/ 1755077 w 6420707"/>
              <a:gd name="connsiteY731" fmla="*/ 976340 h 2921916"/>
              <a:gd name="connsiteX732" fmla="*/ 1717262 w 6420707"/>
              <a:gd name="connsiteY732" fmla="*/ 1027394 h 2921916"/>
              <a:gd name="connsiteX733" fmla="*/ 1704880 w 6420707"/>
              <a:gd name="connsiteY733" fmla="*/ 1034157 h 2921916"/>
              <a:gd name="connsiteX734" fmla="*/ 1709547 w 6420707"/>
              <a:gd name="connsiteY734" fmla="*/ 1021108 h 2921916"/>
              <a:gd name="connsiteX735" fmla="*/ 1747171 w 6420707"/>
              <a:gd name="connsiteY735" fmla="*/ 978817 h 2921916"/>
              <a:gd name="connsiteX736" fmla="*/ 1785176 w 6420707"/>
              <a:gd name="connsiteY736" fmla="*/ 919000 h 2921916"/>
              <a:gd name="connsiteX737" fmla="*/ 1726597 w 6420707"/>
              <a:gd name="connsiteY737" fmla="*/ 954718 h 2921916"/>
              <a:gd name="connsiteX738" fmla="*/ 1706975 w 6420707"/>
              <a:gd name="connsiteY738" fmla="*/ 971006 h 2921916"/>
              <a:gd name="connsiteX739" fmla="*/ 1682782 w 6420707"/>
              <a:gd name="connsiteY739" fmla="*/ 1000343 h 2921916"/>
              <a:gd name="connsiteX740" fmla="*/ 1656112 w 6420707"/>
              <a:gd name="connsiteY740" fmla="*/ 1021774 h 2921916"/>
              <a:gd name="connsiteX741" fmla="*/ 1609916 w 6420707"/>
              <a:gd name="connsiteY741" fmla="*/ 1055112 h 2921916"/>
              <a:gd name="connsiteX742" fmla="*/ 1583436 w 6420707"/>
              <a:gd name="connsiteY742" fmla="*/ 1016917 h 2921916"/>
              <a:gd name="connsiteX743" fmla="*/ 1576673 w 6420707"/>
              <a:gd name="connsiteY743" fmla="*/ 1004534 h 2921916"/>
              <a:gd name="connsiteX744" fmla="*/ 1582579 w 6420707"/>
              <a:gd name="connsiteY744" fmla="*/ 967768 h 2921916"/>
              <a:gd name="connsiteX745" fmla="*/ 1547241 w 6420707"/>
              <a:gd name="connsiteY745" fmla="*/ 933763 h 2921916"/>
              <a:gd name="connsiteX746" fmla="*/ 1548194 w 6420707"/>
              <a:gd name="connsiteY746" fmla="*/ 978531 h 2921916"/>
              <a:gd name="connsiteX747" fmla="*/ 1542383 w 6420707"/>
              <a:gd name="connsiteY747" fmla="*/ 1006534 h 2921916"/>
              <a:gd name="connsiteX748" fmla="*/ 1550384 w 6420707"/>
              <a:gd name="connsiteY748" fmla="*/ 1046158 h 2921916"/>
              <a:gd name="connsiteX749" fmla="*/ 1548194 w 6420707"/>
              <a:gd name="connsiteY749" fmla="*/ 1067209 h 2921916"/>
              <a:gd name="connsiteX750" fmla="*/ 1554004 w 6420707"/>
              <a:gd name="connsiteY750" fmla="*/ 1085782 h 2921916"/>
              <a:gd name="connsiteX751" fmla="*/ 1552385 w 6420707"/>
              <a:gd name="connsiteY751" fmla="*/ 1127026 h 2921916"/>
              <a:gd name="connsiteX752" fmla="*/ 1556004 w 6420707"/>
              <a:gd name="connsiteY752" fmla="*/ 1166554 h 2921916"/>
              <a:gd name="connsiteX753" fmla="*/ 1522571 w 6420707"/>
              <a:gd name="connsiteY753" fmla="*/ 1222085 h 2921916"/>
              <a:gd name="connsiteX754" fmla="*/ 1449419 w 6420707"/>
              <a:gd name="connsiteY754" fmla="*/ 1308858 h 2921916"/>
              <a:gd name="connsiteX755" fmla="*/ 1446371 w 6420707"/>
              <a:gd name="connsiteY755" fmla="*/ 1305905 h 2921916"/>
              <a:gd name="connsiteX756" fmla="*/ 1439037 w 6420707"/>
              <a:gd name="connsiteY756" fmla="*/ 1292189 h 2921916"/>
              <a:gd name="connsiteX757" fmla="*/ 1416082 w 6420707"/>
              <a:gd name="connsiteY757" fmla="*/ 1289046 h 2921916"/>
              <a:gd name="connsiteX758" fmla="*/ 1410653 w 6420707"/>
              <a:gd name="connsiteY758" fmla="*/ 1287903 h 2921916"/>
              <a:gd name="connsiteX759" fmla="*/ 1382744 w 6420707"/>
              <a:gd name="connsiteY759" fmla="*/ 1238754 h 2921916"/>
              <a:gd name="connsiteX760" fmla="*/ 1452848 w 6420707"/>
              <a:gd name="connsiteY760" fmla="*/ 1093212 h 2921916"/>
              <a:gd name="connsiteX761" fmla="*/ 1459040 w 6420707"/>
              <a:gd name="connsiteY761" fmla="*/ 1075400 h 2921916"/>
              <a:gd name="connsiteX762" fmla="*/ 1469898 w 6420707"/>
              <a:gd name="connsiteY762" fmla="*/ 1018345 h 2921916"/>
              <a:gd name="connsiteX763" fmla="*/ 1475423 w 6420707"/>
              <a:gd name="connsiteY763" fmla="*/ 981388 h 2921916"/>
              <a:gd name="connsiteX764" fmla="*/ 1543717 w 6420707"/>
              <a:gd name="connsiteY764" fmla="*/ 884614 h 2921916"/>
              <a:gd name="connsiteX765" fmla="*/ 1548194 w 6420707"/>
              <a:gd name="connsiteY765" fmla="*/ 841561 h 2921916"/>
              <a:gd name="connsiteX766" fmla="*/ 1531049 w 6420707"/>
              <a:gd name="connsiteY766" fmla="*/ 833751 h 2921916"/>
              <a:gd name="connsiteX767" fmla="*/ 1511903 w 6420707"/>
              <a:gd name="connsiteY767" fmla="*/ 813844 h 2921916"/>
              <a:gd name="connsiteX768" fmla="*/ 1487234 w 6420707"/>
              <a:gd name="connsiteY768" fmla="*/ 789555 h 2921916"/>
              <a:gd name="connsiteX769" fmla="*/ 1474756 w 6420707"/>
              <a:gd name="connsiteY769" fmla="*/ 804604 h 2921916"/>
              <a:gd name="connsiteX770" fmla="*/ 1499711 w 6420707"/>
              <a:gd name="connsiteY770" fmla="*/ 716308 h 2921916"/>
              <a:gd name="connsiteX771" fmla="*/ 1499807 w 6420707"/>
              <a:gd name="connsiteY771" fmla="*/ 678779 h 2921916"/>
              <a:gd name="connsiteX772" fmla="*/ 1476756 w 6420707"/>
              <a:gd name="connsiteY772" fmla="*/ 696496 h 2921916"/>
              <a:gd name="connsiteX773" fmla="*/ 1457420 w 6420707"/>
              <a:gd name="connsiteY773" fmla="*/ 751550 h 2921916"/>
              <a:gd name="connsiteX774" fmla="*/ 1431989 w 6420707"/>
              <a:gd name="connsiteY774" fmla="*/ 807652 h 2921916"/>
              <a:gd name="connsiteX775" fmla="*/ 1401032 w 6420707"/>
              <a:gd name="connsiteY775" fmla="*/ 838704 h 2921916"/>
              <a:gd name="connsiteX776" fmla="*/ 1386459 w 6420707"/>
              <a:gd name="connsiteY776" fmla="*/ 920428 h 2921916"/>
              <a:gd name="connsiteX777" fmla="*/ 1381506 w 6420707"/>
              <a:gd name="connsiteY777" fmla="*/ 951956 h 2921916"/>
              <a:gd name="connsiteX778" fmla="*/ 1365218 w 6420707"/>
              <a:gd name="connsiteY778" fmla="*/ 967101 h 2921916"/>
              <a:gd name="connsiteX779" fmla="*/ 1358456 w 6420707"/>
              <a:gd name="connsiteY779" fmla="*/ 990342 h 2921916"/>
              <a:gd name="connsiteX780" fmla="*/ 1288352 w 6420707"/>
              <a:gd name="connsiteY780" fmla="*/ 1120168 h 2921916"/>
              <a:gd name="connsiteX781" fmla="*/ 1250728 w 6420707"/>
              <a:gd name="connsiteY781" fmla="*/ 1178270 h 2921916"/>
              <a:gd name="connsiteX782" fmla="*/ 1203770 w 6420707"/>
              <a:gd name="connsiteY782" fmla="*/ 1252851 h 2921916"/>
              <a:gd name="connsiteX783" fmla="*/ 1116997 w 6420707"/>
              <a:gd name="connsiteY783" fmla="*/ 1307429 h 2921916"/>
              <a:gd name="connsiteX784" fmla="*/ 1027557 w 6420707"/>
              <a:gd name="connsiteY784" fmla="*/ 1351435 h 2921916"/>
              <a:gd name="connsiteX785" fmla="*/ 999935 w 6420707"/>
              <a:gd name="connsiteY785" fmla="*/ 1357150 h 2921916"/>
              <a:gd name="connsiteX786" fmla="*/ 997649 w 6420707"/>
              <a:gd name="connsiteY786" fmla="*/ 1355626 h 2921916"/>
              <a:gd name="connsiteX787" fmla="*/ 990791 w 6420707"/>
              <a:gd name="connsiteY787" fmla="*/ 1353340 h 2921916"/>
              <a:gd name="connsiteX788" fmla="*/ 993839 w 6420707"/>
              <a:gd name="connsiteY788" fmla="*/ 1341433 h 2921916"/>
              <a:gd name="connsiteX789" fmla="*/ 1002411 w 6420707"/>
              <a:gd name="connsiteY789" fmla="*/ 1332289 h 2921916"/>
              <a:gd name="connsiteX790" fmla="*/ 1008412 w 6420707"/>
              <a:gd name="connsiteY790" fmla="*/ 1294475 h 2921916"/>
              <a:gd name="connsiteX791" fmla="*/ 1017365 w 6420707"/>
              <a:gd name="connsiteY791" fmla="*/ 1257899 h 2921916"/>
              <a:gd name="connsiteX792" fmla="*/ 1019175 w 6420707"/>
              <a:gd name="connsiteY792" fmla="*/ 1236468 h 2921916"/>
              <a:gd name="connsiteX793" fmla="*/ 1021747 w 6420707"/>
              <a:gd name="connsiteY793" fmla="*/ 1205226 h 2921916"/>
              <a:gd name="connsiteX794" fmla="*/ 1035749 w 6420707"/>
              <a:gd name="connsiteY794" fmla="*/ 1166078 h 2921916"/>
              <a:gd name="connsiteX795" fmla="*/ 1038701 w 6420707"/>
              <a:gd name="connsiteY795" fmla="*/ 1154553 h 2921916"/>
              <a:gd name="connsiteX796" fmla="*/ 1037654 w 6420707"/>
              <a:gd name="connsiteY796" fmla="*/ 1142647 h 2921916"/>
              <a:gd name="connsiteX797" fmla="*/ 1046798 w 6420707"/>
              <a:gd name="connsiteY797" fmla="*/ 1114929 h 2921916"/>
              <a:gd name="connsiteX798" fmla="*/ 1035844 w 6420707"/>
              <a:gd name="connsiteY798" fmla="*/ 1104166 h 2921916"/>
              <a:gd name="connsiteX799" fmla="*/ 1066419 w 6420707"/>
              <a:gd name="connsiteY799" fmla="*/ 994628 h 2921916"/>
              <a:gd name="connsiteX800" fmla="*/ 1102328 w 6420707"/>
              <a:gd name="connsiteY800" fmla="*/ 940621 h 2921916"/>
              <a:gd name="connsiteX801" fmla="*/ 1140238 w 6420707"/>
              <a:gd name="connsiteY801" fmla="*/ 910332 h 2921916"/>
              <a:gd name="connsiteX802" fmla="*/ 1175099 w 6420707"/>
              <a:gd name="connsiteY802" fmla="*/ 880804 h 2921916"/>
              <a:gd name="connsiteX803" fmla="*/ 1224629 w 6420707"/>
              <a:gd name="connsiteY803" fmla="*/ 864231 h 2921916"/>
              <a:gd name="connsiteX804" fmla="*/ 1272445 w 6420707"/>
              <a:gd name="connsiteY804" fmla="*/ 856420 h 2921916"/>
              <a:gd name="connsiteX805" fmla="*/ 1225391 w 6420707"/>
              <a:gd name="connsiteY805" fmla="*/ 843657 h 2921916"/>
              <a:gd name="connsiteX806" fmla="*/ 1256729 w 6420707"/>
              <a:gd name="connsiteY806" fmla="*/ 820702 h 2921916"/>
              <a:gd name="connsiteX807" fmla="*/ 1289399 w 6420707"/>
              <a:gd name="connsiteY807" fmla="*/ 805652 h 2921916"/>
              <a:gd name="connsiteX808" fmla="*/ 1243298 w 6420707"/>
              <a:gd name="connsiteY808" fmla="*/ 804795 h 2921916"/>
              <a:gd name="connsiteX809" fmla="*/ 1267968 w 6420707"/>
              <a:gd name="connsiteY809" fmla="*/ 780316 h 2921916"/>
              <a:gd name="connsiteX810" fmla="*/ 1224058 w 6420707"/>
              <a:gd name="connsiteY810" fmla="*/ 788507 h 2921916"/>
              <a:gd name="connsiteX811" fmla="*/ 1186815 w 6420707"/>
              <a:gd name="connsiteY811" fmla="*/ 810986 h 2921916"/>
              <a:gd name="connsiteX812" fmla="*/ 1197959 w 6420707"/>
              <a:gd name="connsiteY812" fmla="*/ 783364 h 2921916"/>
              <a:gd name="connsiteX813" fmla="*/ 1179481 w 6420707"/>
              <a:gd name="connsiteY813" fmla="*/ 780887 h 2921916"/>
              <a:gd name="connsiteX814" fmla="*/ 1165289 w 6420707"/>
              <a:gd name="connsiteY814" fmla="*/ 798413 h 2921916"/>
              <a:gd name="connsiteX815" fmla="*/ 1149572 w 6420707"/>
              <a:gd name="connsiteY815" fmla="*/ 809938 h 2921916"/>
              <a:gd name="connsiteX816" fmla="*/ 1115378 w 6420707"/>
              <a:gd name="connsiteY816" fmla="*/ 842514 h 2921916"/>
              <a:gd name="connsiteX817" fmla="*/ 1084040 w 6420707"/>
              <a:gd name="connsiteY817" fmla="*/ 852706 h 2921916"/>
              <a:gd name="connsiteX818" fmla="*/ 1063085 w 6420707"/>
              <a:gd name="connsiteY818" fmla="*/ 845086 h 2921916"/>
              <a:gd name="connsiteX819" fmla="*/ 1039559 w 6420707"/>
              <a:gd name="connsiteY819" fmla="*/ 845086 h 2921916"/>
              <a:gd name="connsiteX820" fmla="*/ 1026509 w 6420707"/>
              <a:gd name="connsiteY820" fmla="*/ 829084 h 2921916"/>
              <a:gd name="connsiteX821" fmla="*/ 1117568 w 6420707"/>
              <a:gd name="connsiteY821" fmla="*/ 737358 h 2921916"/>
              <a:gd name="connsiteX822" fmla="*/ 1152049 w 6420707"/>
              <a:gd name="connsiteY822" fmla="*/ 700210 h 2921916"/>
              <a:gd name="connsiteX823" fmla="*/ 1190149 w 6420707"/>
              <a:gd name="connsiteY823" fmla="*/ 677160 h 2921916"/>
              <a:gd name="connsiteX824" fmla="*/ 1203770 w 6420707"/>
              <a:gd name="connsiteY824" fmla="*/ 658205 h 2921916"/>
              <a:gd name="connsiteX825" fmla="*/ 1280351 w 6420707"/>
              <a:gd name="connsiteY825" fmla="*/ 622486 h 2921916"/>
              <a:gd name="connsiteX826" fmla="*/ 1357884 w 6420707"/>
              <a:gd name="connsiteY826" fmla="*/ 584672 h 2921916"/>
              <a:gd name="connsiteX827" fmla="*/ 1424273 w 6420707"/>
              <a:gd name="connsiteY827" fmla="*/ 577052 h 2921916"/>
              <a:gd name="connsiteX828" fmla="*/ 1360742 w 6420707"/>
              <a:gd name="connsiteY828" fmla="*/ 550763 h 2921916"/>
              <a:gd name="connsiteX829" fmla="*/ 1407605 w 6420707"/>
              <a:gd name="connsiteY829" fmla="*/ 514092 h 2921916"/>
              <a:gd name="connsiteX830" fmla="*/ 1422368 w 6420707"/>
              <a:gd name="connsiteY830" fmla="*/ 498185 h 2921916"/>
              <a:gd name="connsiteX831" fmla="*/ 1466374 w 6420707"/>
              <a:gd name="connsiteY831" fmla="*/ 467800 h 2921916"/>
              <a:gd name="connsiteX832" fmla="*/ 1368743 w 6420707"/>
              <a:gd name="connsiteY832" fmla="*/ 488946 h 2921916"/>
              <a:gd name="connsiteX833" fmla="*/ 1467803 w 6420707"/>
              <a:gd name="connsiteY833" fmla="*/ 425700 h 2921916"/>
              <a:gd name="connsiteX834" fmla="*/ 1500759 w 6420707"/>
              <a:gd name="connsiteY834" fmla="*/ 402935 h 2921916"/>
              <a:gd name="connsiteX835" fmla="*/ 1415987 w 6420707"/>
              <a:gd name="connsiteY835" fmla="*/ 412270 h 2921916"/>
              <a:gd name="connsiteX836" fmla="*/ 1338644 w 6420707"/>
              <a:gd name="connsiteY836" fmla="*/ 455132 h 2921916"/>
              <a:gd name="connsiteX837" fmla="*/ 1391507 w 6420707"/>
              <a:gd name="connsiteY837" fmla="*/ 416270 h 2921916"/>
              <a:gd name="connsiteX838" fmla="*/ 1408176 w 6420707"/>
              <a:gd name="connsiteY838" fmla="*/ 396172 h 2921916"/>
              <a:gd name="connsiteX839" fmla="*/ 1438085 w 6420707"/>
              <a:gd name="connsiteY839" fmla="*/ 374551 h 2921916"/>
              <a:gd name="connsiteX840" fmla="*/ 1462754 w 6420707"/>
              <a:gd name="connsiteY840" fmla="*/ 347976 h 2921916"/>
              <a:gd name="connsiteX841" fmla="*/ 1408748 w 6420707"/>
              <a:gd name="connsiteY841" fmla="*/ 356167 h 2921916"/>
              <a:gd name="connsiteX842" fmla="*/ 1338834 w 6420707"/>
              <a:gd name="connsiteY842" fmla="*/ 405031 h 2921916"/>
              <a:gd name="connsiteX843" fmla="*/ 1300544 w 6420707"/>
              <a:gd name="connsiteY843" fmla="*/ 422938 h 2921916"/>
              <a:gd name="connsiteX844" fmla="*/ 1250347 w 6420707"/>
              <a:gd name="connsiteY844" fmla="*/ 450465 h 2921916"/>
              <a:gd name="connsiteX845" fmla="*/ 1191006 w 6420707"/>
              <a:gd name="connsiteY845" fmla="*/ 426081 h 2921916"/>
              <a:gd name="connsiteX846" fmla="*/ 1148620 w 6420707"/>
              <a:gd name="connsiteY846" fmla="*/ 336451 h 2921916"/>
              <a:gd name="connsiteX847" fmla="*/ 1112806 w 6420707"/>
              <a:gd name="connsiteY847" fmla="*/ 337879 h 2921916"/>
              <a:gd name="connsiteX848" fmla="*/ 1136714 w 6420707"/>
              <a:gd name="connsiteY848" fmla="*/ 401602 h 2921916"/>
              <a:gd name="connsiteX849" fmla="*/ 1138142 w 6420707"/>
              <a:gd name="connsiteY849" fmla="*/ 520474 h 2921916"/>
              <a:gd name="connsiteX850" fmla="*/ 1139666 w 6420707"/>
              <a:gd name="connsiteY850" fmla="*/ 561431 h 2921916"/>
              <a:gd name="connsiteX851" fmla="*/ 1092708 w 6420707"/>
              <a:gd name="connsiteY851" fmla="*/ 620581 h 2921916"/>
              <a:gd name="connsiteX852" fmla="*/ 1041178 w 6420707"/>
              <a:gd name="connsiteY852" fmla="*/ 667635 h 2921916"/>
              <a:gd name="connsiteX853" fmla="*/ 933545 w 6420707"/>
              <a:gd name="connsiteY853" fmla="*/ 749645 h 2921916"/>
              <a:gd name="connsiteX854" fmla="*/ 773240 w 6420707"/>
              <a:gd name="connsiteY854" fmla="*/ 875756 h 2921916"/>
              <a:gd name="connsiteX855" fmla="*/ 721900 w 6420707"/>
              <a:gd name="connsiteY855" fmla="*/ 927953 h 2921916"/>
              <a:gd name="connsiteX856" fmla="*/ 631698 w 6420707"/>
              <a:gd name="connsiteY856" fmla="*/ 954909 h 2921916"/>
              <a:gd name="connsiteX857" fmla="*/ 559118 w 6420707"/>
              <a:gd name="connsiteY857" fmla="*/ 987389 h 2921916"/>
              <a:gd name="connsiteX858" fmla="*/ 521780 w 6420707"/>
              <a:gd name="connsiteY858" fmla="*/ 975483 h 2921916"/>
              <a:gd name="connsiteX859" fmla="*/ 496157 w 6420707"/>
              <a:gd name="connsiteY859" fmla="*/ 976435 h 2921916"/>
              <a:gd name="connsiteX860" fmla="*/ 441579 w 6420707"/>
              <a:gd name="connsiteY860" fmla="*/ 996914 h 2921916"/>
              <a:gd name="connsiteX861" fmla="*/ 362903 w 6420707"/>
              <a:gd name="connsiteY861" fmla="*/ 1019965 h 2921916"/>
              <a:gd name="connsiteX862" fmla="*/ 359474 w 6420707"/>
              <a:gd name="connsiteY862" fmla="*/ 997867 h 2921916"/>
              <a:gd name="connsiteX863" fmla="*/ 354425 w 6420707"/>
              <a:gd name="connsiteY863" fmla="*/ 977102 h 2921916"/>
              <a:gd name="connsiteX864" fmla="*/ 356235 w 6420707"/>
              <a:gd name="connsiteY864" fmla="*/ 975578 h 2921916"/>
              <a:gd name="connsiteX865" fmla="*/ 371189 w 6420707"/>
              <a:gd name="connsiteY865" fmla="*/ 993961 h 2921916"/>
              <a:gd name="connsiteX866" fmla="*/ 404717 w 6420707"/>
              <a:gd name="connsiteY866" fmla="*/ 919952 h 2921916"/>
              <a:gd name="connsiteX867" fmla="*/ 452723 w 6420707"/>
              <a:gd name="connsiteY867" fmla="*/ 955290 h 2921916"/>
              <a:gd name="connsiteX868" fmla="*/ 427101 w 6420707"/>
              <a:gd name="connsiteY868" fmla="*/ 904903 h 2921916"/>
              <a:gd name="connsiteX869" fmla="*/ 431197 w 6420707"/>
              <a:gd name="connsiteY869" fmla="*/ 908713 h 2921916"/>
              <a:gd name="connsiteX870" fmla="*/ 435578 w 6420707"/>
              <a:gd name="connsiteY870" fmla="*/ 899092 h 2921916"/>
              <a:gd name="connsiteX871" fmla="*/ 451199 w 6420707"/>
              <a:gd name="connsiteY871" fmla="*/ 915856 h 2921916"/>
              <a:gd name="connsiteX872" fmla="*/ 451199 w 6420707"/>
              <a:gd name="connsiteY872" fmla="*/ 915666 h 2921916"/>
              <a:gd name="connsiteX873" fmla="*/ 460915 w 6420707"/>
              <a:gd name="connsiteY873" fmla="*/ 929096 h 2921916"/>
              <a:gd name="connsiteX874" fmla="*/ 446246 w 6420707"/>
              <a:gd name="connsiteY874" fmla="*/ 887281 h 2921916"/>
              <a:gd name="connsiteX875" fmla="*/ 445961 w 6420707"/>
              <a:gd name="connsiteY875" fmla="*/ 886329 h 2921916"/>
              <a:gd name="connsiteX876" fmla="*/ 447770 w 6420707"/>
              <a:gd name="connsiteY876" fmla="*/ 885757 h 2921916"/>
              <a:gd name="connsiteX877" fmla="*/ 461486 w 6420707"/>
              <a:gd name="connsiteY877" fmla="*/ 902426 h 2921916"/>
              <a:gd name="connsiteX878" fmla="*/ 451961 w 6420707"/>
              <a:gd name="connsiteY878" fmla="*/ 886996 h 2921916"/>
              <a:gd name="connsiteX879" fmla="*/ 452533 w 6420707"/>
              <a:gd name="connsiteY879" fmla="*/ 887377 h 2921916"/>
              <a:gd name="connsiteX880" fmla="*/ 450723 w 6420707"/>
              <a:gd name="connsiteY880" fmla="*/ 869946 h 2921916"/>
              <a:gd name="connsiteX881" fmla="*/ 451676 w 6420707"/>
              <a:gd name="connsiteY881" fmla="*/ 871089 h 2921916"/>
              <a:gd name="connsiteX882" fmla="*/ 456724 w 6420707"/>
              <a:gd name="connsiteY882" fmla="*/ 877852 h 2921916"/>
              <a:gd name="connsiteX883" fmla="*/ 457772 w 6420707"/>
              <a:gd name="connsiteY883" fmla="*/ 880042 h 2921916"/>
              <a:gd name="connsiteX884" fmla="*/ 458248 w 6420707"/>
              <a:gd name="connsiteY884" fmla="*/ 880138 h 2921916"/>
              <a:gd name="connsiteX885" fmla="*/ 474726 w 6420707"/>
              <a:gd name="connsiteY885" fmla="*/ 900807 h 2921916"/>
              <a:gd name="connsiteX886" fmla="*/ 459677 w 6420707"/>
              <a:gd name="connsiteY886" fmla="*/ 872899 h 2921916"/>
              <a:gd name="connsiteX887" fmla="*/ 485966 w 6420707"/>
              <a:gd name="connsiteY887" fmla="*/ 873470 h 2921916"/>
              <a:gd name="connsiteX888" fmla="*/ 471488 w 6420707"/>
              <a:gd name="connsiteY888" fmla="*/ 868517 h 2921916"/>
              <a:gd name="connsiteX889" fmla="*/ 473107 w 6420707"/>
              <a:gd name="connsiteY889" fmla="*/ 868708 h 2921916"/>
              <a:gd name="connsiteX890" fmla="*/ 496443 w 6420707"/>
              <a:gd name="connsiteY890" fmla="*/ 865564 h 2921916"/>
              <a:gd name="connsiteX891" fmla="*/ 473678 w 6420707"/>
              <a:gd name="connsiteY891" fmla="*/ 864802 h 2921916"/>
              <a:gd name="connsiteX892" fmla="*/ 457105 w 6420707"/>
              <a:gd name="connsiteY892" fmla="*/ 854706 h 2921916"/>
              <a:gd name="connsiteX893" fmla="*/ 457581 w 6420707"/>
              <a:gd name="connsiteY893" fmla="*/ 854801 h 2921916"/>
              <a:gd name="connsiteX894" fmla="*/ 469582 w 6420707"/>
              <a:gd name="connsiteY894" fmla="*/ 858230 h 2921916"/>
              <a:gd name="connsiteX895" fmla="*/ 468344 w 6420707"/>
              <a:gd name="connsiteY895" fmla="*/ 849467 h 2921916"/>
              <a:gd name="connsiteX896" fmla="*/ 492347 w 6420707"/>
              <a:gd name="connsiteY896" fmla="*/ 851182 h 2921916"/>
              <a:gd name="connsiteX897" fmla="*/ 471106 w 6420707"/>
              <a:gd name="connsiteY897" fmla="*/ 846419 h 2921916"/>
              <a:gd name="connsiteX898" fmla="*/ 465011 w 6420707"/>
              <a:gd name="connsiteY898" fmla="*/ 824131 h 2921916"/>
              <a:gd name="connsiteX899" fmla="*/ 464153 w 6420707"/>
              <a:gd name="connsiteY899" fmla="*/ 815082 h 2921916"/>
              <a:gd name="connsiteX900" fmla="*/ 463010 w 6420707"/>
              <a:gd name="connsiteY900" fmla="*/ 815272 h 2921916"/>
              <a:gd name="connsiteX901" fmla="*/ 469202 w 6420707"/>
              <a:gd name="connsiteY901" fmla="*/ 786221 h 2921916"/>
              <a:gd name="connsiteX902" fmla="*/ 476631 w 6420707"/>
              <a:gd name="connsiteY902" fmla="*/ 791841 h 2921916"/>
              <a:gd name="connsiteX903" fmla="*/ 481203 w 6420707"/>
              <a:gd name="connsiteY903" fmla="*/ 799366 h 2921916"/>
              <a:gd name="connsiteX904" fmla="*/ 508349 w 6420707"/>
              <a:gd name="connsiteY904" fmla="*/ 806986 h 2921916"/>
              <a:gd name="connsiteX905" fmla="*/ 485204 w 6420707"/>
              <a:gd name="connsiteY905" fmla="*/ 796699 h 2921916"/>
              <a:gd name="connsiteX906" fmla="*/ 479774 w 6420707"/>
              <a:gd name="connsiteY906" fmla="*/ 770314 h 2921916"/>
              <a:gd name="connsiteX907" fmla="*/ 478822 w 6420707"/>
              <a:gd name="connsiteY907" fmla="*/ 754884 h 2921916"/>
              <a:gd name="connsiteX908" fmla="*/ 472821 w 6420707"/>
              <a:gd name="connsiteY908" fmla="*/ 714117 h 2921916"/>
              <a:gd name="connsiteX909" fmla="*/ 475774 w 6420707"/>
              <a:gd name="connsiteY909" fmla="*/ 707735 h 2921916"/>
              <a:gd name="connsiteX910" fmla="*/ 466725 w 6420707"/>
              <a:gd name="connsiteY910" fmla="*/ 676493 h 2921916"/>
              <a:gd name="connsiteX911" fmla="*/ 468344 w 6420707"/>
              <a:gd name="connsiteY911" fmla="*/ 677255 h 2921916"/>
              <a:gd name="connsiteX912" fmla="*/ 468916 w 6420707"/>
              <a:gd name="connsiteY912" fmla="*/ 679922 h 2921916"/>
              <a:gd name="connsiteX913" fmla="*/ 469202 w 6420707"/>
              <a:gd name="connsiteY913" fmla="*/ 681160 h 2921916"/>
              <a:gd name="connsiteX914" fmla="*/ 471202 w 6420707"/>
              <a:gd name="connsiteY914" fmla="*/ 687352 h 2921916"/>
              <a:gd name="connsiteX915" fmla="*/ 483680 w 6420707"/>
              <a:gd name="connsiteY915" fmla="*/ 696591 h 2921916"/>
              <a:gd name="connsiteX916" fmla="*/ 473774 w 6420707"/>
              <a:gd name="connsiteY916" fmla="*/ 686590 h 2921916"/>
              <a:gd name="connsiteX917" fmla="*/ 472821 w 6420707"/>
              <a:gd name="connsiteY917" fmla="*/ 679827 h 2921916"/>
              <a:gd name="connsiteX918" fmla="*/ 478441 w 6420707"/>
              <a:gd name="connsiteY918" fmla="*/ 674302 h 2921916"/>
              <a:gd name="connsiteX919" fmla="*/ 481203 w 6420707"/>
              <a:gd name="connsiteY919" fmla="*/ 681065 h 2921916"/>
              <a:gd name="connsiteX920" fmla="*/ 479870 w 6420707"/>
              <a:gd name="connsiteY920" fmla="*/ 672588 h 2921916"/>
              <a:gd name="connsiteX921" fmla="*/ 455676 w 6420707"/>
              <a:gd name="connsiteY921" fmla="*/ 623344 h 2921916"/>
              <a:gd name="connsiteX922" fmla="*/ 457962 w 6420707"/>
              <a:gd name="connsiteY922" fmla="*/ 623820 h 2921916"/>
              <a:gd name="connsiteX923" fmla="*/ 467201 w 6420707"/>
              <a:gd name="connsiteY923" fmla="*/ 620962 h 2921916"/>
              <a:gd name="connsiteX924" fmla="*/ 458248 w 6420707"/>
              <a:gd name="connsiteY924" fmla="*/ 622296 h 2921916"/>
              <a:gd name="connsiteX925" fmla="*/ 452342 w 6420707"/>
              <a:gd name="connsiteY925" fmla="*/ 617057 h 2921916"/>
              <a:gd name="connsiteX926" fmla="*/ 410147 w 6420707"/>
              <a:gd name="connsiteY926" fmla="*/ 561717 h 2921916"/>
              <a:gd name="connsiteX927" fmla="*/ 423958 w 6420707"/>
              <a:gd name="connsiteY927" fmla="*/ 558383 h 2921916"/>
              <a:gd name="connsiteX928" fmla="*/ 456057 w 6420707"/>
              <a:gd name="connsiteY928" fmla="*/ 571813 h 2921916"/>
              <a:gd name="connsiteX929" fmla="*/ 439484 w 6420707"/>
              <a:gd name="connsiteY929" fmla="*/ 563622 h 2921916"/>
              <a:gd name="connsiteX930" fmla="*/ 428720 w 6420707"/>
              <a:gd name="connsiteY930" fmla="*/ 554668 h 2921916"/>
              <a:gd name="connsiteX931" fmla="*/ 419195 w 6420707"/>
              <a:gd name="connsiteY931" fmla="*/ 549049 h 2921916"/>
              <a:gd name="connsiteX932" fmla="*/ 373475 w 6420707"/>
              <a:gd name="connsiteY932" fmla="*/ 546191 h 2921916"/>
              <a:gd name="connsiteX933" fmla="*/ 372904 w 6420707"/>
              <a:gd name="connsiteY933" fmla="*/ 546286 h 2921916"/>
              <a:gd name="connsiteX934" fmla="*/ 372332 w 6420707"/>
              <a:gd name="connsiteY934" fmla="*/ 542762 h 2921916"/>
              <a:gd name="connsiteX935" fmla="*/ 389001 w 6420707"/>
              <a:gd name="connsiteY935" fmla="*/ 539143 h 2921916"/>
              <a:gd name="connsiteX936" fmla="*/ 391859 w 6420707"/>
              <a:gd name="connsiteY936" fmla="*/ 539333 h 2921916"/>
              <a:gd name="connsiteX937" fmla="*/ 401479 w 6420707"/>
              <a:gd name="connsiteY937" fmla="*/ 542381 h 2921916"/>
              <a:gd name="connsiteX938" fmla="*/ 400241 w 6420707"/>
              <a:gd name="connsiteY938" fmla="*/ 540000 h 2921916"/>
              <a:gd name="connsiteX939" fmla="*/ 409004 w 6420707"/>
              <a:gd name="connsiteY939" fmla="*/ 540000 h 2921916"/>
              <a:gd name="connsiteX940" fmla="*/ 398145 w 6420707"/>
              <a:gd name="connsiteY940" fmla="*/ 538000 h 2921916"/>
              <a:gd name="connsiteX941" fmla="*/ 389001 w 6420707"/>
              <a:gd name="connsiteY941" fmla="*/ 526951 h 2921916"/>
              <a:gd name="connsiteX942" fmla="*/ 389001 w 6420707"/>
              <a:gd name="connsiteY942" fmla="*/ 526951 h 2921916"/>
              <a:gd name="connsiteX943" fmla="*/ 409861 w 6420707"/>
              <a:gd name="connsiteY943" fmla="*/ 521140 h 2921916"/>
              <a:gd name="connsiteX944" fmla="*/ 359093 w 6420707"/>
              <a:gd name="connsiteY944" fmla="*/ 522093 h 2921916"/>
              <a:gd name="connsiteX945" fmla="*/ 358045 w 6420707"/>
              <a:gd name="connsiteY945" fmla="*/ 522379 h 2921916"/>
              <a:gd name="connsiteX946" fmla="*/ 365474 w 6420707"/>
              <a:gd name="connsiteY946" fmla="*/ 510472 h 2921916"/>
              <a:gd name="connsiteX947" fmla="*/ 360617 w 6420707"/>
              <a:gd name="connsiteY947" fmla="*/ 508282 h 2921916"/>
              <a:gd name="connsiteX948" fmla="*/ 360712 w 6420707"/>
              <a:gd name="connsiteY948" fmla="*/ 508091 h 2921916"/>
              <a:gd name="connsiteX949" fmla="*/ 384905 w 6420707"/>
              <a:gd name="connsiteY949" fmla="*/ 502090 h 2921916"/>
              <a:gd name="connsiteX950" fmla="*/ 362141 w 6420707"/>
              <a:gd name="connsiteY950" fmla="*/ 503995 h 2921916"/>
              <a:gd name="connsiteX951" fmla="*/ 368046 w 6420707"/>
              <a:gd name="connsiteY951" fmla="*/ 490660 h 2921916"/>
              <a:gd name="connsiteX952" fmla="*/ 359378 w 6420707"/>
              <a:gd name="connsiteY952" fmla="*/ 503805 h 2921916"/>
              <a:gd name="connsiteX953" fmla="*/ 347472 w 6420707"/>
              <a:gd name="connsiteY953" fmla="*/ 504186 h 2921916"/>
              <a:gd name="connsiteX954" fmla="*/ 337661 w 6420707"/>
              <a:gd name="connsiteY954" fmla="*/ 507805 h 2921916"/>
              <a:gd name="connsiteX955" fmla="*/ 334137 w 6420707"/>
              <a:gd name="connsiteY955" fmla="*/ 509615 h 2921916"/>
              <a:gd name="connsiteX956" fmla="*/ 354044 w 6420707"/>
              <a:gd name="connsiteY956" fmla="*/ 458371 h 2921916"/>
              <a:gd name="connsiteX957" fmla="*/ 388430 w 6420707"/>
              <a:gd name="connsiteY957" fmla="*/ 365502 h 2921916"/>
              <a:gd name="connsiteX958" fmla="*/ 414623 w 6420707"/>
              <a:gd name="connsiteY958" fmla="*/ 323878 h 2921916"/>
              <a:gd name="connsiteX959" fmla="*/ 447961 w 6420707"/>
              <a:gd name="connsiteY959" fmla="*/ 254631 h 2921916"/>
              <a:gd name="connsiteX960" fmla="*/ 505682 w 6420707"/>
              <a:gd name="connsiteY960" fmla="*/ 184622 h 2921916"/>
              <a:gd name="connsiteX961" fmla="*/ 523399 w 6420707"/>
              <a:gd name="connsiteY961" fmla="*/ 152618 h 2921916"/>
              <a:gd name="connsiteX962" fmla="*/ 541973 w 6420707"/>
              <a:gd name="connsiteY962" fmla="*/ 118709 h 2921916"/>
              <a:gd name="connsiteX963" fmla="*/ 524637 w 6420707"/>
              <a:gd name="connsiteY963" fmla="*/ 76418 h 2921916"/>
              <a:gd name="connsiteX964" fmla="*/ 512064 w 6420707"/>
              <a:gd name="connsiteY964" fmla="*/ 64607 h 2921916"/>
              <a:gd name="connsiteX965" fmla="*/ 508159 w 6420707"/>
              <a:gd name="connsiteY965" fmla="*/ 47653 h 2921916"/>
              <a:gd name="connsiteX966" fmla="*/ 494443 w 6420707"/>
              <a:gd name="connsiteY966" fmla="*/ 33175 h 2921916"/>
              <a:gd name="connsiteX967" fmla="*/ 465106 w 6420707"/>
              <a:gd name="connsiteY967" fmla="*/ 14410 h 2921916"/>
              <a:gd name="connsiteX968" fmla="*/ 425672 w 6420707"/>
              <a:gd name="connsiteY968" fmla="*/ 19840 h 2921916"/>
              <a:gd name="connsiteX969" fmla="*/ 383286 w 6420707"/>
              <a:gd name="connsiteY969" fmla="*/ 21840 h 2921916"/>
              <a:gd name="connsiteX970" fmla="*/ 333185 w 6420707"/>
              <a:gd name="connsiteY970" fmla="*/ 110327 h 2921916"/>
              <a:gd name="connsiteX971" fmla="*/ 332042 w 6420707"/>
              <a:gd name="connsiteY971" fmla="*/ 239010 h 2921916"/>
              <a:gd name="connsiteX972" fmla="*/ 215932 w 6420707"/>
              <a:gd name="connsiteY972" fmla="*/ 448846 h 2921916"/>
              <a:gd name="connsiteX973" fmla="*/ 195834 w 6420707"/>
              <a:gd name="connsiteY973" fmla="*/ 477802 h 2921916"/>
              <a:gd name="connsiteX974" fmla="*/ 183071 w 6420707"/>
              <a:gd name="connsiteY974" fmla="*/ 442464 h 2921916"/>
              <a:gd name="connsiteX975" fmla="*/ 162211 w 6420707"/>
              <a:gd name="connsiteY975" fmla="*/ 417985 h 2921916"/>
              <a:gd name="connsiteX976" fmla="*/ 168307 w 6420707"/>
              <a:gd name="connsiteY976" fmla="*/ 478945 h 2921916"/>
              <a:gd name="connsiteX977" fmla="*/ 175736 w 6420707"/>
              <a:gd name="connsiteY977" fmla="*/ 506472 h 2921916"/>
              <a:gd name="connsiteX978" fmla="*/ 159449 w 6420707"/>
              <a:gd name="connsiteY978" fmla="*/ 531237 h 2921916"/>
              <a:gd name="connsiteX979" fmla="*/ 127826 w 6420707"/>
              <a:gd name="connsiteY979" fmla="*/ 522664 h 2921916"/>
              <a:gd name="connsiteX980" fmla="*/ 123254 w 6420707"/>
              <a:gd name="connsiteY980" fmla="*/ 545048 h 2921916"/>
              <a:gd name="connsiteX981" fmla="*/ 115062 w 6420707"/>
              <a:gd name="connsiteY981" fmla="*/ 571432 h 2921916"/>
              <a:gd name="connsiteX982" fmla="*/ 95917 w 6420707"/>
              <a:gd name="connsiteY982" fmla="*/ 572099 h 2921916"/>
              <a:gd name="connsiteX983" fmla="*/ 111824 w 6420707"/>
              <a:gd name="connsiteY983" fmla="*/ 615057 h 2921916"/>
              <a:gd name="connsiteX984" fmla="*/ 103823 w 6420707"/>
              <a:gd name="connsiteY984" fmla="*/ 626773 h 2921916"/>
              <a:gd name="connsiteX985" fmla="*/ 82677 w 6420707"/>
              <a:gd name="connsiteY985" fmla="*/ 643060 h 2921916"/>
              <a:gd name="connsiteX986" fmla="*/ 60865 w 6420707"/>
              <a:gd name="connsiteY986" fmla="*/ 651252 h 2921916"/>
              <a:gd name="connsiteX987" fmla="*/ 50006 w 6420707"/>
              <a:gd name="connsiteY987" fmla="*/ 649347 h 2921916"/>
              <a:gd name="connsiteX988" fmla="*/ 49816 w 6420707"/>
              <a:gd name="connsiteY988" fmla="*/ 640012 h 2921916"/>
              <a:gd name="connsiteX989" fmla="*/ 48387 w 6420707"/>
              <a:gd name="connsiteY989" fmla="*/ 648585 h 2921916"/>
              <a:gd name="connsiteX990" fmla="*/ 39624 w 6420707"/>
              <a:gd name="connsiteY990" fmla="*/ 641251 h 2921916"/>
              <a:gd name="connsiteX991" fmla="*/ 48387 w 6420707"/>
              <a:gd name="connsiteY991" fmla="*/ 654109 h 2921916"/>
              <a:gd name="connsiteX992" fmla="*/ 49054 w 6420707"/>
              <a:gd name="connsiteY992" fmla="*/ 659253 h 2921916"/>
              <a:gd name="connsiteX993" fmla="*/ 45911 w 6420707"/>
              <a:gd name="connsiteY993" fmla="*/ 660301 h 2921916"/>
              <a:gd name="connsiteX994" fmla="*/ 29147 w 6420707"/>
              <a:gd name="connsiteY994" fmla="*/ 651823 h 2921916"/>
              <a:gd name="connsiteX995" fmla="*/ 41815 w 6420707"/>
              <a:gd name="connsiteY995" fmla="*/ 661634 h 2921916"/>
              <a:gd name="connsiteX996" fmla="*/ 20765 w 6420707"/>
              <a:gd name="connsiteY996" fmla="*/ 669445 h 2921916"/>
              <a:gd name="connsiteX997" fmla="*/ 0 w 6420707"/>
              <a:gd name="connsiteY997" fmla="*/ 679065 h 2921916"/>
              <a:gd name="connsiteX998" fmla="*/ 0 w 6420707"/>
              <a:gd name="connsiteY998" fmla="*/ 2141819 h 2921916"/>
              <a:gd name="connsiteX999" fmla="*/ 381 w 6420707"/>
              <a:gd name="connsiteY999" fmla="*/ 2141819 h 2921916"/>
              <a:gd name="connsiteX1000" fmla="*/ 381 w 6420707"/>
              <a:gd name="connsiteY1000" fmla="*/ 2921917 h 2921916"/>
              <a:gd name="connsiteX1001" fmla="*/ 481489 w 6420707"/>
              <a:gd name="connsiteY1001" fmla="*/ 2921917 h 2921916"/>
              <a:gd name="connsiteX1002" fmla="*/ 481489 w 6420707"/>
              <a:gd name="connsiteY1002" fmla="*/ 2921250 h 2921916"/>
              <a:gd name="connsiteX1003" fmla="*/ 4990910 w 6420707"/>
              <a:gd name="connsiteY1003" fmla="*/ 2921250 h 2921916"/>
              <a:gd name="connsiteX1004" fmla="*/ 5001768 w 6420707"/>
              <a:gd name="connsiteY1004" fmla="*/ 2913916 h 2921916"/>
              <a:gd name="connsiteX1005" fmla="*/ 5029677 w 6420707"/>
              <a:gd name="connsiteY1005" fmla="*/ 2891341 h 2921916"/>
              <a:gd name="connsiteX1006" fmla="*/ 5054823 w 6420707"/>
              <a:gd name="connsiteY1006" fmla="*/ 2880102 h 2921916"/>
              <a:gd name="connsiteX1007" fmla="*/ 5124164 w 6420707"/>
              <a:gd name="connsiteY1007" fmla="*/ 2815904 h 2921916"/>
              <a:gd name="connsiteX1008" fmla="*/ 5295043 w 6420707"/>
              <a:gd name="connsiteY1008" fmla="*/ 2644358 h 2921916"/>
              <a:gd name="connsiteX1009" fmla="*/ 5329523 w 6420707"/>
              <a:gd name="connsiteY1009" fmla="*/ 2607211 h 2921916"/>
              <a:gd name="connsiteX1010" fmla="*/ 5367623 w 6420707"/>
              <a:gd name="connsiteY1010" fmla="*/ 2584160 h 2921916"/>
              <a:gd name="connsiteX1011" fmla="*/ 5381244 w 6420707"/>
              <a:gd name="connsiteY1011" fmla="*/ 2565206 h 2921916"/>
              <a:gd name="connsiteX1012" fmla="*/ 5457825 w 6420707"/>
              <a:gd name="connsiteY1012" fmla="*/ 2529487 h 2921916"/>
              <a:gd name="connsiteX1013" fmla="*/ 5509451 w 6420707"/>
              <a:gd name="connsiteY1013" fmla="*/ 2500340 h 2921916"/>
              <a:gd name="connsiteX1014" fmla="*/ 5508212 w 6420707"/>
              <a:gd name="connsiteY1014" fmla="*/ 2504722 h 2921916"/>
              <a:gd name="connsiteX1015" fmla="*/ 5504593 w 6420707"/>
              <a:gd name="connsiteY1015" fmla="*/ 2542917 h 2921916"/>
              <a:gd name="connsiteX1016" fmla="*/ 5481923 w 6420707"/>
              <a:gd name="connsiteY1016" fmla="*/ 2576255 h 2921916"/>
              <a:gd name="connsiteX1017" fmla="*/ 5475733 w 6420707"/>
              <a:gd name="connsiteY1017" fmla="*/ 2598924 h 2921916"/>
              <a:gd name="connsiteX1018" fmla="*/ 5445157 w 6420707"/>
              <a:gd name="connsiteY1018" fmla="*/ 2648073 h 2921916"/>
              <a:gd name="connsiteX1019" fmla="*/ 5342001 w 6420707"/>
              <a:gd name="connsiteY1019" fmla="*/ 2770565 h 2921916"/>
              <a:gd name="connsiteX1020" fmla="*/ 5268182 w 6420707"/>
              <a:gd name="connsiteY1020" fmla="*/ 2841335 h 2921916"/>
              <a:gd name="connsiteX1021" fmla="*/ 5233035 w 6420707"/>
              <a:gd name="connsiteY1021" fmla="*/ 2880483 h 2921916"/>
              <a:gd name="connsiteX1022" fmla="*/ 5197888 w 6420707"/>
              <a:gd name="connsiteY1022" fmla="*/ 2919631 h 2921916"/>
              <a:gd name="connsiteX1023" fmla="*/ 5197221 w 6420707"/>
              <a:gd name="connsiteY1023" fmla="*/ 2921155 h 2921916"/>
              <a:gd name="connsiteX1024" fmla="*/ 5621084 w 6420707"/>
              <a:gd name="connsiteY1024" fmla="*/ 2921155 h 2921916"/>
              <a:gd name="connsiteX1025" fmla="*/ 5619369 w 6420707"/>
              <a:gd name="connsiteY1025" fmla="*/ 2917821 h 2921916"/>
              <a:gd name="connsiteX1026" fmla="*/ 5618036 w 6420707"/>
              <a:gd name="connsiteY1026" fmla="*/ 2914868 h 2921916"/>
              <a:gd name="connsiteX1027" fmla="*/ 5617845 w 6420707"/>
              <a:gd name="connsiteY1027" fmla="*/ 2914773 h 2921916"/>
              <a:gd name="connsiteX1028" fmla="*/ 5616988 w 6420707"/>
              <a:gd name="connsiteY1028" fmla="*/ 2912963 h 2921916"/>
              <a:gd name="connsiteX1029" fmla="*/ 5614797 w 6420707"/>
              <a:gd name="connsiteY1029" fmla="*/ 2906867 h 2921916"/>
              <a:gd name="connsiteX1030" fmla="*/ 5604605 w 6420707"/>
              <a:gd name="connsiteY1030" fmla="*/ 2890675 h 2921916"/>
              <a:gd name="connsiteX1031" fmla="*/ 5601177 w 6420707"/>
              <a:gd name="connsiteY1031" fmla="*/ 2886579 h 2921916"/>
              <a:gd name="connsiteX1032" fmla="*/ 5595366 w 6420707"/>
              <a:gd name="connsiteY1032" fmla="*/ 2875816 h 2921916"/>
              <a:gd name="connsiteX1033" fmla="*/ 5578507 w 6420707"/>
              <a:gd name="connsiteY1033" fmla="*/ 2860099 h 2921916"/>
              <a:gd name="connsiteX1034" fmla="*/ 5563267 w 6420707"/>
              <a:gd name="connsiteY1034" fmla="*/ 2858385 h 2921916"/>
              <a:gd name="connsiteX1035" fmla="*/ 5541455 w 6420707"/>
              <a:gd name="connsiteY1035" fmla="*/ 2858385 h 2921916"/>
              <a:gd name="connsiteX1036" fmla="*/ 5541455 w 6420707"/>
              <a:gd name="connsiteY1036" fmla="*/ 2858385 h 2921916"/>
              <a:gd name="connsiteX1037" fmla="*/ 5541550 w 6420707"/>
              <a:gd name="connsiteY1037" fmla="*/ 2857718 h 2921916"/>
              <a:gd name="connsiteX1038" fmla="*/ 5527834 w 6420707"/>
              <a:gd name="connsiteY1038" fmla="*/ 2854289 h 2921916"/>
              <a:gd name="connsiteX1039" fmla="*/ 5520976 w 6420707"/>
              <a:gd name="connsiteY1039" fmla="*/ 2855813 h 2921916"/>
              <a:gd name="connsiteX1040" fmla="*/ 5508022 w 6420707"/>
              <a:gd name="connsiteY1040" fmla="*/ 2853908 h 2921916"/>
              <a:gd name="connsiteX1041" fmla="*/ 5499545 w 6420707"/>
              <a:gd name="connsiteY1041" fmla="*/ 2850765 h 2921916"/>
              <a:gd name="connsiteX1042" fmla="*/ 5499450 w 6420707"/>
              <a:gd name="connsiteY1042" fmla="*/ 2852003 h 2921916"/>
              <a:gd name="connsiteX1043" fmla="*/ 5497449 w 6420707"/>
              <a:gd name="connsiteY1043" fmla="*/ 2851527 h 2921916"/>
              <a:gd name="connsiteX1044" fmla="*/ 5461635 w 6420707"/>
              <a:gd name="connsiteY1044" fmla="*/ 2844383 h 2921916"/>
              <a:gd name="connsiteX1045" fmla="*/ 5525357 w 6420707"/>
              <a:gd name="connsiteY1045" fmla="*/ 2735893 h 2921916"/>
              <a:gd name="connsiteX1046" fmla="*/ 5563362 w 6420707"/>
              <a:gd name="connsiteY1046" fmla="*/ 2683220 h 2921916"/>
              <a:gd name="connsiteX1047" fmla="*/ 5582984 w 6420707"/>
              <a:gd name="connsiteY1047" fmla="*/ 2646740 h 2921916"/>
              <a:gd name="connsiteX1048" fmla="*/ 5635752 w 6420707"/>
              <a:gd name="connsiteY1048" fmla="*/ 2616164 h 2921916"/>
              <a:gd name="connsiteX1049" fmla="*/ 5690902 w 6420707"/>
              <a:gd name="connsiteY1049" fmla="*/ 2590637 h 2921916"/>
              <a:gd name="connsiteX1050" fmla="*/ 5715667 w 6420707"/>
              <a:gd name="connsiteY1050" fmla="*/ 2568444 h 2921916"/>
              <a:gd name="connsiteX1051" fmla="*/ 5729859 w 6420707"/>
              <a:gd name="connsiteY1051" fmla="*/ 2562253 h 2921916"/>
              <a:gd name="connsiteX1052" fmla="*/ 5736432 w 6420707"/>
              <a:gd name="connsiteY1052" fmla="*/ 2821523 h 2921916"/>
              <a:gd name="connsiteX1053" fmla="*/ 5754720 w 6420707"/>
              <a:gd name="connsiteY1053" fmla="*/ 2920012 h 2921916"/>
              <a:gd name="connsiteX1054" fmla="*/ 5755005 w 6420707"/>
              <a:gd name="connsiteY1054" fmla="*/ 2921250 h 2921916"/>
              <a:gd name="connsiteX1055" fmla="*/ 6077427 w 6420707"/>
              <a:gd name="connsiteY1055" fmla="*/ 2921250 h 2921916"/>
              <a:gd name="connsiteX1056" fmla="*/ 6138863 w 6420707"/>
              <a:gd name="connsiteY1056" fmla="*/ 2813427 h 2921916"/>
              <a:gd name="connsiteX1057" fmla="*/ 6203251 w 6420707"/>
              <a:gd name="connsiteY1057" fmla="*/ 2713986 h 2921916"/>
              <a:gd name="connsiteX1058" fmla="*/ 6263640 w 6420707"/>
              <a:gd name="connsiteY1058" fmla="*/ 2670647 h 2921916"/>
              <a:gd name="connsiteX1059" fmla="*/ 6315932 w 6420707"/>
              <a:gd name="connsiteY1059" fmla="*/ 2621498 h 2921916"/>
              <a:gd name="connsiteX1060" fmla="*/ 6370987 w 6420707"/>
              <a:gd name="connsiteY1060" fmla="*/ 2575683 h 2921916"/>
              <a:gd name="connsiteX1061" fmla="*/ 6420707 w 6420707"/>
              <a:gd name="connsiteY1061" fmla="*/ 2527487 h 2921916"/>
              <a:gd name="connsiteX1062" fmla="*/ 6369273 w 6420707"/>
              <a:gd name="connsiteY1062" fmla="*/ 2542060 h 2921916"/>
              <a:gd name="connsiteX1063" fmla="*/ 3614833 w 6420707"/>
              <a:gd name="connsiteY1063" fmla="*/ 1353054 h 2921916"/>
              <a:gd name="connsiteX1064" fmla="*/ 3605594 w 6420707"/>
              <a:gd name="connsiteY1064" fmla="*/ 1387630 h 2921916"/>
              <a:gd name="connsiteX1065" fmla="*/ 3614833 w 6420707"/>
              <a:gd name="connsiteY1065" fmla="*/ 1353054 h 2921916"/>
              <a:gd name="connsiteX1066" fmla="*/ 2392966 w 6420707"/>
              <a:gd name="connsiteY1066" fmla="*/ 1466020 h 2921916"/>
              <a:gd name="connsiteX1067" fmla="*/ 2390108 w 6420707"/>
              <a:gd name="connsiteY1067" fmla="*/ 1435445 h 2921916"/>
              <a:gd name="connsiteX1068" fmla="*/ 2392966 w 6420707"/>
              <a:gd name="connsiteY1068" fmla="*/ 1466020 h 2921916"/>
              <a:gd name="connsiteX1069" fmla="*/ 2206466 w 6420707"/>
              <a:gd name="connsiteY1069" fmla="*/ 1725767 h 2921916"/>
              <a:gd name="connsiteX1070" fmla="*/ 2207705 w 6420707"/>
              <a:gd name="connsiteY1070" fmla="*/ 1728625 h 2921916"/>
              <a:gd name="connsiteX1071" fmla="*/ 2205609 w 6420707"/>
              <a:gd name="connsiteY1071" fmla="*/ 1726434 h 2921916"/>
              <a:gd name="connsiteX1072" fmla="*/ 2206466 w 6420707"/>
              <a:gd name="connsiteY1072" fmla="*/ 1725767 h 2921916"/>
              <a:gd name="connsiteX1073" fmla="*/ 2148745 w 6420707"/>
              <a:gd name="connsiteY1073" fmla="*/ 1002820 h 2921916"/>
              <a:gd name="connsiteX1074" fmla="*/ 2132457 w 6420707"/>
              <a:gd name="connsiteY1074" fmla="*/ 1028728 h 2921916"/>
              <a:gd name="connsiteX1075" fmla="*/ 2148745 w 6420707"/>
              <a:gd name="connsiteY1075" fmla="*/ 1002820 h 2921916"/>
              <a:gd name="connsiteX1076" fmla="*/ 413195 w 6420707"/>
              <a:gd name="connsiteY1076" fmla="*/ 51177 h 2921916"/>
              <a:gd name="connsiteX1077" fmla="*/ 393573 w 6420707"/>
              <a:gd name="connsiteY1077" fmla="*/ 82324 h 2921916"/>
              <a:gd name="connsiteX1078" fmla="*/ 413195 w 6420707"/>
              <a:gd name="connsiteY1078" fmla="*/ 51177 h 2921916"/>
              <a:gd name="connsiteX1079" fmla="*/ 260699 w 6420707"/>
              <a:gd name="connsiteY1079" fmla="*/ 1475164 h 2921916"/>
              <a:gd name="connsiteX1080" fmla="*/ 342710 w 6420707"/>
              <a:gd name="connsiteY1080" fmla="*/ 1394107 h 2921916"/>
              <a:gd name="connsiteX1081" fmla="*/ 391287 w 6420707"/>
              <a:gd name="connsiteY1081" fmla="*/ 1354387 h 2921916"/>
              <a:gd name="connsiteX1082" fmla="*/ 403003 w 6420707"/>
              <a:gd name="connsiteY1082" fmla="*/ 1428873 h 2921916"/>
              <a:gd name="connsiteX1083" fmla="*/ 385858 w 6420707"/>
              <a:gd name="connsiteY1083" fmla="*/ 1441160 h 2921916"/>
              <a:gd name="connsiteX1084" fmla="*/ 367665 w 6420707"/>
              <a:gd name="connsiteY1084" fmla="*/ 1475926 h 2921916"/>
              <a:gd name="connsiteX1085" fmla="*/ 376428 w 6420707"/>
              <a:gd name="connsiteY1085" fmla="*/ 1522694 h 2921916"/>
              <a:gd name="connsiteX1086" fmla="*/ 391859 w 6420707"/>
              <a:gd name="connsiteY1086" fmla="*/ 1562699 h 2921916"/>
              <a:gd name="connsiteX1087" fmla="*/ 248984 w 6420707"/>
              <a:gd name="connsiteY1087" fmla="*/ 1497834 h 2921916"/>
              <a:gd name="connsiteX1088" fmla="*/ 260699 w 6420707"/>
              <a:gd name="connsiteY1088" fmla="*/ 1475164 h 2921916"/>
              <a:gd name="connsiteX1089" fmla="*/ 81820 w 6420707"/>
              <a:gd name="connsiteY1089" fmla="*/ 860516 h 2921916"/>
              <a:gd name="connsiteX1090" fmla="*/ 81820 w 6420707"/>
              <a:gd name="connsiteY1090" fmla="*/ 860516 h 2921916"/>
              <a:gd name="connsiteX1091" fmla="*/ 85344 w 6420707"/>
              <a:gd name="connsiteY1091" fmla="*/ 856611 h 2921916"/>
              <a:gd name="connsiteX1092" fmla="*/ 87440 w 6420707"/>
              <a:gd name="connsiteY1092" fmla="*/ 854325 h 2921916"/>
              <a:gd name="connsiteX1093" fmla="*/ 90107 w 6420707"/>
              <a:gd name="connsiteY1093" fmla="*/ 854230 h 2921916"/>
              <a:gd name="connsiteX1094" fmla="*/ 90392 w 6420707"/>
              <a:gd name="connsiteY1094" fmla="*/ 862135 h 2921916"/>
              <a:gd name="connsiteX1095" fmla="*/ 78486 w 6420707"/>
              <a:gd name="connsiteY1095" fmla="*/ 865660 h 2921916"/>
              <a:gd name="connsiteX1096" fmla="*/ 81820 w 6420707"/>
              <a:gd name="connsiteY1096" fmla="*/ 860516 h 2921916"/>
              <a:gd name="connsiteX1097" fmla="*/ 54769 w 6420707"/>
              <a:gd name="connsiteY1097" fmla="*/ 657253 h 2921916"/>
              <a:gd name="connsiteX1098" fmla="*/ 52959 w 6420707"/>
              <a:gd name="connsiteY1098" fmla="*/ 657824 h 2921916"/>
              <a:gd name="connsiteX1099" fmla="*/ 52292 w 6420707"/>
              <a:gd name="connsiteY1099" fmla="*/ 655919 h 2921916"/>
              <a:gd name="connsiteX1100" fmla="*/ 54769 w 6420707"/>
              <a:gd name="connsiteY1100" fmla="*/ 657253 h 2921916"/>
              <a:gd name="connsiteX1101" fmla="*/ 649224 w 6420707"/>
              <a:gd name="connsiteY1101" fmla="*/ 1143599 h 2921916"/>
              <a:gd name="connsiteX1102" fmla="*/ 622935 w 6420707"/>
              <a:gd name="connsiteY1102" fmla="*/ 1176746 h 2921916"/>
              <a:gd name="connsiteX1103" fmla="*/ 622078 w 6420707"/>
              <a:gd name="connsiteY1103" fmla="*/ 1215799 h 2921916"/>
              <a:gd name="connsiteX1104" fmla="*/ 641318 w 6420707"/>
              <a:gd name="connsiteY1104" fmla="*/ 1239611 h 2921916"/>
              <a:gd name="connsiteX1105" fmla="*/ 631317 w 6420707"/>
              <a:gd name="connsiteY1105" fmla="*/ 1340290 h 2921916"/>
              <a:gd name="connsiteX1106" fmla="*/ 619792 w 6420707"/>
              <a:gd name="connsiteY1106" fmla="*/ 1320097 h 2921916"/>
              <a:gd name="connsiteX1107" fmla="*/ 617982 w 6420707"/>
              <a:gd name="connsiteY1107" fmla="*/ 1311715 h 2921916"/>
              <a:gd name="connsiteX1108" fmla="*/ 604361 w 6420707"/>
              <a:gd name="connsiteY1108" fmla="*/ 1296190 h 2921916"/>
              <a:gd name="connsiteX1109" fmla="*/ 582073 w 6420707"/>
              <a:gd name="connsiteY1109" fmla="*/ 1254185 h 2921916"/>
              <a:gd name="connsiteX1110" fmla="*/ 547592 w 6420707"/>
              <a:gd name="connsiteY1110" fmla="*/ 1220847 h 2921916"/>
              <a:gd name="connsiteX1111" fmla="*/ 615696 w 6420707"/>
              <a:gd name="connsiteY1111" fmla="*/ 1158268 h 2921916"/>
              <a:gd name="connsiteX1112" fmla="*/ 630460 w 6420707"/>
              <a:gd name="connsiteY1112" fmla="*/ 1142266 h 2921916"/>
              <a:gd name="connsiteX1113" fmla="*/ 623221 w 6420707"/>
              <a:gd name="connsiteY1113" fmla="*/ 1113881 h 2921916"/>
              <a:gd name="connsiteX1114" fmla="*/ 659797 w 6420707"/>
              <a:gd name="connsiteY1114" fmla="*/ 1093021 h 2921916"/>
              <a:gd name="connsiteX1115" fmla="*/ 649224 w 6420707"/>
              <a:gd name="connsiteY1115" fmla="*/ 1143599 h 2921916"/>
              <a:gd name="connsiteX1116" fmla="*/ 963073 w 6420707"/>
              <a:gd name="connsiteY1116" fmla="*/ 1081210 h 2921916"/>
              <a:gd name="connsiteX1117" fmla="*/ 940784 w 6420707"/>
              <a:gd name="connsiteY1117" fmla="*/ 1089211 h 2921916"/>
              <a:gd name="connsiteX1118" fmla="*/ 927164 w 6420707"/>
              <a:gd name="connsiteY1118" fmla="*/ 1111690 h 2921916"/>
              <a:gd name="connsiteX1119" fmla="*/ 913352 w 6420707"/>
              <a:gd name="connsiteY1119" fmla="*/ 1159696 h 2921916"/>
              <a:gd name="connsiteX1120" fmla="*/ 910400 w 6420707"/>
              <a:gd name="connsiteY1120" fmla="*/ 1183985 h 2921916"/>
              <a:gd name="connsiteX1121" fmla="*/ 907256 w 6420707"/>
              <a:gd name="connsiteY1121" fmla="*/ 1186652 h 2921916"/>
              <a:gd name="connsiteX1122" fmla="*/ 898398 w 6420707"/>
              <a:gd name="connsiteY1122" fmla="*/ 1210465 h 2921916"/>
              <a:gd name="connsiteX1123" fmla="*/ 888873 w 6420707"/>
              <a:gd name="connsiteY1123" fmla="*/ 1254851 h 2921916"/>
              <a:gd name="connsiteX1124" fmla="*/ 884301 w 6420707"/>
              <a:gd name="connsiteY1124" fmla="*/ 1262376 h 2921916"/>
              <a:gd name="connsiteX1125" fmla="*/ 883158 w 6420707"/>
              <a:gd name="connsiteY1125" fmla="*/ 1276092 h 2921916"/>
              <a:gd name="connsiteX1126" fmla="*/ 875252 w 6420707"/>
              <a:gd name="connsiteY1126" fmla="*/ 1288189 h 2921916"/>
              <a:gd name="connsiteX1127" fmla="*/ 868299 w 6420707"/>
              <a:gd name="connsiteY1127" fmla="*/ 1324955 h 2921916"/>
              <a:gd name="connsiteX1128" fmla="*/ 867823 w 6420707"/>
              <a:gd name="connsiteY1128" fmla="*/ 1330765 h 2921916"/>
              <a:gd name="connsiteX1129" fmla="*/ 867823 w 6420707"/>
              <a:gd name="connsiteY1129" fmla="*/ 1331813 h 2921916"/>
              <a:gd name="connsiteX1130" fmla="*/ 830961 w 6420707"/>
              <a:gd name="connsiteY1130" fmla="*/ 1343148 h 2921916"/>
              <a:gd name="connsiteX1131" fmla="*/ 807339 w 6420707"/>
              <a:gd name="connsiteY1131" fmla="*/ 1367532 h 2921916"/>
              <a:gd name="connsiteX1132" fmla="*/ 806863 w 6420707"/>
              <a:gd name="connsiteY1132" fmla="*/ 1342672 h 2921916"/>
              <a:gd name="connsiteX1133" fmla="*/ 829628 w 6420707"/>
              <a:gd name="connsiteY1133" fmla="*/ 1317335 h 2921916"/>
              <a:gd name="connsiteX1134" fmla="*/ 839343 w 6420707"/>
              <a:gd name="connsiteY1134" fmla="*/ 1291713 h 2921916"/>
              <a:gd name="connsiteX1135" fmla="*/ 856774 w 6420707"/>
              <a:gd name="connsiteY1135" fmla="*/ 1265805 h 2921916"/>
              <a:gd name="connsiteX1136" fmla="*/ 861441 w 6420707"/>
              <a:gd name="connsiteY1136" fmla="*/ 1247231 h 2921916"/>
              <a:gd name="connsiteX1137" fmla="*/ 868775 w 6420707"/>
              <a:gd name="connsiteY1137" fmla="*/ 1197892 h 2921916"/>
              <a:gd name="connsiteX1138" fmla="*/ 854774 w 6420707"/>
              <a:gd name="connsiteY1138" fmla="*/ 1050635 h 2921916"/>
              <a:gd name="connsiteX1139" fmla="*/ 809625 w 6420707"/>
              <a:gd name="connsiteY1139" fmla="*/ 1017012 h 2921916"/>
              <a:gd name="connsiteX1140" fmla="*/ 825341 w 6420707"/>
              <a:gd name="connsiteY1140" fmla="*/ 1006534 h 2921916"/>
              <a:gd name="connsiteX1141" fmla="*/ 853154 w 6420707"/>
              <a:gd name="connsiteY1141" fmla="*/ 983960 h 2921916"/>
              <a:gd name="connsiteX1142" fmla="*/ 878396 w 6420707"/>
              <a:gd name="connsiteY1142" fmla="*/ 972721 h 2921916"/>
              <a:gd name="connsiteX1143" fmla="*/ 947738 w 6420707"/>
              <a:gd name="connsiteY1143" fmla="*/ 908617 h 2921916"/>
              <a:gd name="connsiteX1144" fmla="*/ 1005459 w 6420707"/>
              <a:gd name="connsiteY1144" fmla="*/ 850801 h 2921916"/>
              <a:gd name="connsiteX1145" fmla="*/ 1015175 w 6420707"/>
              <a:gd name="connsiteY1145" fmla="*/ 866231 h 2921916"/>
              <a:gd name="connsiteX1146" fmla="*/ 1016508 w 6420707"/>
              <a:gd name="connsiteY1146" fmla="*/ 874232 h 2921916"/>
              <a:gd name="connsiteX1147" fmla="*/ 1022794 w 6420707"/>
              <a:gd name="connsiteY1147" fmla="*/ 881662 h 2921916"/>
              <a:gd name="connsiteX1148" fmla="*/ 1022794 w 6420707"/>
              <a:gd name="connsiteY1148" fmla="*/ 905284 h 2921916"/>
              <a:gd name="connsiteX1149" fmla="*/ 1008698 w 6420707"/>
              <a:gd name="connsiteY1149" fmla="*/ 933573 h 2921916"/>
              <a:gd name="connsiteX1150" fmla="*/ 1002983 w 6420707"/>
              <a:gd name="connsiteY1150" fmla="*/ 991104 h 2921916"/>
              <a:gd name="connsiteX1151" fmla="*/ 973741 w 6420707"/>
              <a:gd name="connsiteY1151" fmla="*/ 1059493 h 2921916"/>
              <a:gd name="connsiteX1152" fmla="*/ 963073 w 6420707"/>
              <a:gd name="connsiteY1152" fmla="*/ 1081210 h 2921916"/>
              <a:gd name="connsiteX1153" fmla="*/ 1232154 w 6420707"/>
              <a:gd name="connsiteY1153" fmla="*/ 1522885 h 2921916"/>
              <a:gd name="connsiteX1154" fmla="*/ 1231678 w 6420707"/>
              <a:gd name="connsiteY1154" fmla="*/ 1536124 h 2921916"/>
              <a:gd name="connsiteX1155" fmla="*/ 1178814 w 6420707"/>
              <a:gd name="connsiteY1155" fmla="*/ 1491071 h 2921916"/>
              <a:gd name="connsiteX1156" fmla="*/ 1228154 w 6420707"/>
              <a:gd name="connsiteY1156" fmla="*/ 1481451 h 2921916"/>
              <a:gd name="connsiteX1157" fmla="*/ 1189863 w 6420707"/>
              <a:gd name="connsiteY1157" fmla="*/ 1462020 h 2921916"/>
              <a:gd name="connsiteX1158" fmla="*/ 1250347 w 6420707"/>
              <a:gd name="connsiteY1158" fmla="*/ 1414204 h 2921916"/>
              <a:gd name="connsiteX1159" fmla="*/ 1247394 w 6420707"/>
              <a:gd name="connsiteY1159" fmla="*/ 1426492 h 2921916"/>
              <a:gd name="connsiteX1160" fmla="*/ 1246156 w 6420707"/>
              <a:gd name="connsiteY1160" fmla="*/ 1462496 h 2921916"/>
              <a:gd name="connsiteX1161" fmla="*/ 1249394 w 6420707"/>
              <a:gd name="connsiteY1161" fmla="*/ 1495739 h 2921916"/>
              <a:gd name="connsiteX1162" fmla="*/ 1252633 w 6420707"/>
              <a:gd name="connsiteY1162" fmla="*/ 1504216 h 2921916"/>
              <a:gd name="connsiteX1163" fmla="*/ 1253204 w 6420707"/>
              <a:gd name="connsiteY1163" fmla="*/ 1509264 h 2921916"/>
              <a:gd name="connsiteX1164" fmla="*/ 1244537 w 6420707"/>
              <a:gd name="connsiteY1164" fmla="*/ 1509073 h 2921916"/>
              <a:gd name="connsiteX1165" fmla="*/ 1232154 w 6420707"/>
              <a:gd name="connsiteY1165" fmla="*/ 1522885 h 2921916"/>
              <a:gd name="connsiteX1166" fmla="*/ 1254252 w 6420707"/>
              <a:gd name="connsiteY1166" fmla="*/ 1529552 h 2921916"/>
              <a:gd name="connsiteX1167" fmla="*/ 1253871 w 6420707"/>
              <a:gd name="connsiteY1167" fmla="*/ 1534124 h 2921916"/>
              <a:gd name="connsiteX1168" fmla="*/ 1253204 w 6420707"/>
              <a:gd name="connsiteY1168" fmla="*/ 1535934 h 2921916"/>
              <a:gd name="connsiteX1169" fmla="*/ 1242536 w 6420707"/>
              <a:gd name="connsiteY1169" fmla="*/ 1535839 h 2921916"/>
              <a:gd name="connsiteX1170" fmla="*/ 1246632 w 6420707"/>
              <a:gd name="connsiteY1170" fmla="*/ 1514789 h 2921916"/>
              <a:gd name="connsiteX1171" fmla="*/ 1253776 w 6420707"/>
              <a:gd name="connsiteY1171" fmla="*/ 1514884 h 2921916"/>
              <a:gd name="connsiteX1172" fmla="*/ 1254824 w 6420707"/>
              <a:gd name="connsiteY1172" fmla="*/ 1524885 h 2921916"/>
              <a:gd name="connsiteX1173" fmla="*/ 1250442 w 6420707"/>
              <a:gd name="connsiteY1173" fmla="*/ 1524599 h 2921916"/>
              <a:gd name="connsiteX1174" fmla="*/ 1254824 w 6420707"/>
              <a:gd name="connsiteY1174" fmla="*/ 1525837 h 2921916"/>
              <a:gd name="connsiteX1175" fmla="*/ 1254252 w 6420707"/>
              <a:gd name="connsiteY1175" fmla="*/ 1529552 h 2921916"/>
              <a:gd name="connsiteX1176" fmla="*/ 1362837 w 6420707"/>
              <a:gd name="connsiteY1176" fmla="*/ 1285903 h 2921916"/>
              <a:gd name="connsiteX1177" fmla="*/ 1365790 w 6420707"/>
              <a:gd name="connsiteY1177" fmla="*/ 1278759 h 2921916"/>
              <a:gd name="connsiteX1178" fmla="*/ 1368076 w 6420707"/>
              <a:gd name="connsiteY1178" fmla="*/ 1273425 h 2921916"/>
              <a:gd name="connsiteX1179" fmla="*/ 1375791 w 6420707"/>
              <a:gd name="connsiteY1179" fmla="*/ 1298476 h 2921916"/>
              <a:gd name="connsiteX1180" fmla="*/ 1362837 w 6420707"/>
              <a:gd name="connsiteY1180" fmla="*/ 1285903 h 2921916"/>
              <a:gd name="connsiteX1181" fmla="*/ 1487995 w 6420707"/>
              <a:gd name="connsiteY1181" fmla="*/ 1688524 h 2921916"/>
              <a:gd name="connsiteX1182" fmla="*/ 1471232 w 6420707"/>
              <a:gd name="connsiteY1182" fmla="*/ 1685191 h 2921916"/>
              <a:gd name="connsiteX1183" fmla="*/ 1459802 w 6420707"/>
              <a:gd name="connsiteY1183" fmla="*/ 1660426 h 2921916"/>
              <a:gd name="connsiteX1184" fmla="*/ 1459802 w 6420707"/>
              <a:gd name="connsiteY1184" fmla="*/ 1659759 h 2921916"/>
              <a:gd name="connsiteX1185" fmla="*/ 1461516 w 6420707"/>
              <a:gd name="connsiteY1185" fmla="*/ 1661759 h 2921916"/>
              <a:gd name="connsiteX1186" fmla="*/ 1463326 w 6420707"/>
              <a:gd name="connsiteY1186" fmla="*/ 1663474 h 2921916"/>
              <a:gd name="connsiteX1187" fmla="*/ 1461992 w 6420707"/>
              <a:gd name="connsiteY1187" fmla="*/ 1661283 h 2921916"/>
              <a:gd name="connsiteX1188" fmla="*/ 1459897 w 6420707"/>
              <a:gd name="connsiteY1188" fmla="*/ 1657473 h 2921916"/>
              <a:gd name="connsiteX1189" fmla="*/ 1459897 w 6420707"/>
              <a:gd name="connsiteY1189" fmla="*/ 1655377 h 2921916"/>
              <a:gd name="connsiteX1190" fmla="*/ 1460373 w 6420707"/>
              <a:gd name="connsiteY1190" fmla="*/ 1656139 h 2921916"/>
              <a:gd name="connsiteX1191" fmla="*/ 1463707 w 6420707"/>
              <a:gd name="connsiteY1191" fmla="*/ 1660711 h 2921916"/>
              <a:gd name="connsiteX1192" fmla="*/ 1461992 w 6420707"/>
              <a:gd name="connsiteY1192" fmla="*/ 1657949 h 2921916"/>
              <a:gd name="connsiteX1193" fmla="*/ 1461421 w 6420707"/>
              <a:gd name="connsiteY1193" fmla="*/ 1656901 h 2921916"/>
              <a:gd name="connsiteX1194" fmla="*/ 1464183 w 6420707"/>
              <a:gd name="connsiteY1194" fmla="*/ 1659473 h 2921916"/>
              <a:gd name="connsiteX1195" fmla="*/ 1470470 w 6420707"/>
              <a:gd name="connsiteY1195" fmla="*/ 1664045 h 2921916"/>
              <a:gd name="connsiteX1196" fmla="*/ 1472851 w 6420707"/>
              <a:gd name="connsiteY1196" fmla="*/ 1665188 h 2921916"/>
              <a:gd name="connsiteX1197" fmla="*/ 1470946 w 6420707"/>
              <a:gd name="connsiteY1197" fmla="*/ 1663378 h 2921916"/>
              <a:gd name="connsiteX1198" fmla="*/ 1469041 w 6420707"/>
              <a:gd name="connsiteY1198" fmla="*/ 1661378 h 2921916"/>
              <a:gd name="connsiteX1199" fmla="*/ 1475232 w 6420707"/>
              <a:gd name="connsiteY1199" fmla="*/ 1664712 h 2921916"/>
              <a:gd name="connsiteX1200" fmla="*/ 1477518 w 6420707"/>
              <a:gd name="connsiteY1200" fmla="*/ 1665379 h 2921916"/>
              <a:gd name="connsiteX1201" fmla="*/ 1475518 w 6420707"/>
              <a:gd name="connsiteY1201" fmla="*/ 1664140 h 2921916"/>
              <a:gd name="connsiteX1202" fmla="*/ 1470279 w 6420707"/>
              <a:gd name="connsiteY1202" fmla="*/ 1659378 h 2921916"/>
              <a:gd name="connsiteX1203" fmla="*/ 1465517 w 6420707"/>
              <a:gd name="connsiteY1203" fmla="*/ 1652615 h 2921916"/>
              <a:gd name="connsiteX1204" fmla="*/ 1466755 w 6420707"/>
              <a:gd name="connsiteY1204" fmla="*/ 1653758 h 2921916"/>
              <a:gd name="connsiteX1205" fmla="*/ 1471613 w 6420707"/>
              <a:gd name="connsiteY1205" fmla="*/ 1657378 h 2921916"/>
              <a:gd name="connsiteX1206" fmla="*/ 1473232 w 6420707"/>
              <a:gd name="connsiteY1206" fmla="*/ 1658330 h 2921916"/>
              <a:gd name="connsiteX1207" fmla="*/ 1471898 w 6420707"/>
              <a:gd name="connsiteY1207" fmla="*/ 1656997 h 2921916"/>
              <a:gd name="connsiteX1208" fmla="*/ 1468184 w 6420707"/>
              <a:gd name="connsiteY1208" fmla="*/ 1652425 h 2921916"/>
              <a:gd name="connsiteX1209" fmla="*/ 1464564 w 6420707"/>
              <a:gd name="connsiteY1209" fmla="*/ 1646614 h 2921916"/>
              <a:gd name="connsiteX1210" fmla="*/ 1465517 w 6420707"/>
              <a:gd name="connsiteY1210" fmla="*/ 1647662 h 2921916"/>
              <a:gd name="connsiteX1211" fmla="*/ 1464659 w 6420707"/>
              <a:gd name="connsiteY1211" fmla="*/ 1646138 h 2921916"/>
              <a:gd name="connsiteX1212" fmla="*/ 1463040 w 6420707"/>
              <a:gd name="connsiteY1212" fmla="*/ 1642042 h 2921916"/>
              <a:gd name="connsiteX1213" fmla="*/ 1464278 w 6420707"/>
              <a:gd name="connsiteY1213" fmla="*/ 1643281 h 2921916"/>
              <a:gd name="connsiteX1214" fmla="*/ 1465898 w 6420707"/>
              <a:gd name="connsiteY1214" fmla="*/ 1645852 h 2921916"/>
              <a:gd name="connsiteX1215" fmla="*/ 1464945 w 6420707"/>
              <a:gd name="connsiteY1215" fmla="*/ 1643947 h 2921916"/>
              <a:gd name="connsiteX1216" fmla="*/ 1464945 w 6420707"/>
              <a:gd name="connsiteY1216" fmla="*/ 1643852 h 2921916"/>
              <a:gd name="connsiteX1217" fmla="*/ 1469041 w 6420707"/>
              <a:gd name="connsiteY1217" fmla="*/ 1647472 h 2921916"/>
              <a:gd name="connsiteX1218" fmla="*/ 1473613 w 6420707"/>
              <a:gd name="connsiteY1218" fmla="*/ 1650615 h 2921916"/>
              <a:gd name="connsiteX1219" fmla="*/ 1475137 w 6420707"/>
              <a:gd name="connsiteY1219" fmla="*/ 1651377 h 2921916"/>
              <a:gd name="connsiteX1220" fmla="*/ 1473994 w 6420707"/>
              <a:gd name="connsiteY1220" fmla="*/ 1650234 h 2921916"/>
              <a:gd name="connsiteX1221" fmla="*/ 1471898 w 6420707"/>
              <a:gd name="connsiteY1221" fmla="*/ 1648043 h 2921916"/>
              <a:gd name="connsiteX1222" fmla="*/ 1473327 w 6420707"/>
              <a:gd name="connsiteY1222" fmla="*/ 1648710 h 2921916"/>
              <a:gd name="connsiteX1223" fmla="*/ 1474756 w 6420707"/>
              <a:gd name="connsiteY1223" fmla="*/ 1649377 h 2921916"/>
              <a:gd name="connsiteX1224" fmla="*/ 1473518 w 6420707"/>
              <a:gd name="connsiteY1224" fmla="*/ 1648329 h 2921916"/>
              <a:gd name="connsiteX1225" fmla="*/ 1470184 w 6420707"/>
              <a:gd name="connsiteY1225" fmla="*/ 1645090 h 2921916"/>
              <a:gd name="connsiteX1226" fmla="*/ 1467707 w 6420707"/>
              <a:gd name="connsiteY1226" fmla="*/ 1640709 h 2921916"/>
              <a:gd name="connsiteX1227" fmla="*/ 1468374 w 6420707"/>
              <a:gd name="connsiteY1227" fmla="*/ 1641471 h 2921916"/>
              <a:gd name="connsiteX1228" fmla="*/ 1471136 w 6420707"/>
              <a:gd name="connsiteY1228" fmla="*/ 1643852 h 2921916"/>
              <a:gd name="connsiteX1229" fmla="*/ 1472184 w 6420707"/>
              <a:gd name="connsiteY1229" fmla="*/ 1644424 h 2921916"/>
              <a:gd name="connsiteX1230" fmla="*/ 1471327 w 6420707"/>
              <a:gd name="connsiteY1230" fmla="*/ 1643566 h 2921916"/>
              <a:gd name="connsiteX1231" fmla="*/ 1469327 w 6420707"/>
              <a:gd name="connsiteY1231" fmla="*/ 1640709 h 2921916"/>
              <a:gd name="connsiteX1232" fmla="*/ 1467231 w 6420707"/>
              <a:gd name="connsiteY1232" fmla="*/ 1632708 h 2921916"/>
              <a:gd name="connsiteX1233" fmla="*/ 1470470 w 6420707"/>
              <a:gd name="connsiteY1233" fmla="*/ 1637947 h 2921916"/>
              <a:gd name="connsiteX1234" fmla="*/ 1471708 w 6420707"/>
              <a:gd name="connsiteY1234" fmla="*/ 1638994 h 2921916"/>
              <a:gd name="connsiteX1235" fmla="*/ 1477804 w 6420707"/>
              <a:gd name="connsiteY1235" fmla="*/ 1652996 h 2921916"/>
              <a:gd name="connsiteX1236" fmla="*/ 1496854 w 6420707"/>
              <a:gd name="connsiteY1236" fmla="*/ 1696144 h 2921916"/>
              <a:gd name="connsiteX1237" fmla="*/ 1487995 w 6420707"/>
              <a:gd name="connsiteY1237" fmla="*/ 1688524 h 2921916"/>
              <a:gd name="connsiteX1238" fmla="*/ 1670399 w 6420707"/>
              <a:gd name="connsiteY1238" fmla="*/ 2099909 h 2921916"/>
              <a:gd name="connsiteX1239" fmla="*/ 1659160 w 6420707"/>
              <a:gd name="connsiteY1239" fmla="*/ 2093051 h 2921916"/>
              <a:gd name="connsiteX1240" fmla="*/ 1627727 w 6420707"/>
              <a:gd name="connsiteY1240" fmla="*/ 2081621 h 2921916"/>
              <a:gd name="connsiteX1241" fmla="*/ 1608201 w 6420707"/>
              <a:gd name="connsiteY1241" fmla="*/ 2080002 h 2921916"/>
              <a:gd name="connsiteX1242" fmla="*/ 1600010 w 6420707"/>
              <a:gd name="connsiteY1242" fmla="*/ 2072477 h 2921916"/>
              <a:gd name="connsiteX1243" fmla="*/ 1608677 w 6420707"/>
              <a:gd name="connsiteY1243" fmla="*/ 2057047 h 2921916"/>
              <a:gd name="connsiteX1244" fmla="*/ 1645539 w 6420707"/>
              <a:gd name="connsiteY1244" fmla="*/ 1988371 h 2921916"/>
              <a:gd name="connsiteX1245" fmla="*/ 1660493 w 6420707"/>
              <a:gd name="connsiteY1245" fmla="*/ 2013232 h 2921916"/>
              <a:gd name="connsiteX1246" fmla="*/ 1678019 w 6420707"/>
              <a:gd name="connsiteY1246" fmla="*/ 2071715 h 2921916"/>
              <a:gd name="connsiteX1247" fmla="*/ 1687544 w 6420707"/>
              <a:gd name="connsiteY1247" fmla="*/ 2103053 h 2921916"/>
              <a:gd name="connsiteX1248" fmla="*/ 1670399 w 6420707"/>
              <a:gd name="connsiteY1248" fmla="*/ 2099909 h 2921916"/>
              <a:gd name="connsiteX1249" fmla="*/ 1955578 w 6420707"/>
              <a:gd name="connsiteY1249" fmla="*/ 2057142 h 2921916"/>
              <a:gd name="connsiteX1250" fmla="*/ 1938242 w 6420707"/>
              <a:gd name="connsiteY1250" fmla="*/ 2053237 h 2921916"/>
              <a:gd name="connsiteX1251" fmla="*/ 1959864 w 6420707"/>
              <a:gd name="connsiteY1251" fmla="*/ 2007993 h 2921916"/>
              <a:gd name="connsiteX1252" fmla="*/ 1955578 w 6420707"/>
              <a:gd name="connsiteY1252" fmla="*/ 2057142 h 2921916"/>
              <a:gd name="connsiteX1253" fmla="*/ 2692051 w 6420707"/>
              <a:gd name="connsiteY1253" fmla="*/ 2100290 h 2921916"/>
              <a:gd name="connsiteX1254" fmla="*/ 2704243 w 6420707"/>
              <a:gd name="connsiteY1254" fmla="*/ 2122579 h 2921916"/>
              <a:gd name="connsiteX1255" fmla="*/ 2710339 w 6420707"/>
              <a:gd name="connsiteY1255" fmla="*/ 2129056 h 2921916"/>
              <a:gd name="connsiteX1256" fmla="*/ 2688431 w 6420707"/>
              <a:gd name="connsiteY1256" fmla="*/ 2103529 h 2921916"/>
              <a:gd name="connsiteX1257" fmla="*/ 2692051 w 6420707"/>
              <a:gd name="connsiteY1257" fmla="*/ 2100290 h 2921916"/>
              <a:gd name="connsiteX1258" fmla="*/ 2680811 w 6420707"/>
              <a:gd name="connsiteY1258" fmla="*/ 2110673 h 2921916"/>
              <a:gd name="connsiteX1259" fmla="*/ 2685574 w 6420707"/>
              <a:gd name="connsiteY1259" fmla="*/ 2120293 h 2921916"/>
              <a:gd name="connsiteX1260" fmla="*/ 2699004 w 6420707"/>
              <a:gd name="connsiteY1260" fmla="*/ 2136676 h 2921916"/>
              <a:gd name="connsiteX1261" fmla="*/ 2693956 w 6420707"/>
              <a:gd name="connsiteY1261" fmla="*/ 2132580 h 2921916"/>
              <a:gd name="connsiteX1262" fmla="*/ 2681669 w 6420707"/>
              <a:gd name="connsiteY1262" fmla="*/ 2118959 h 2921916"/>
              <a:gd name="connsiteX1263" fmla="*/ 2703957 w 6420707"/>
              <a:gd name="connsiteY1263" fmla="*/ 2141819 h 2921916"/>
              <a:gd name="connsiteX1264" fmla="*/ 2710244 w 6420707"/>
              <a:gd name="connsiteY1264" fmla="*/ 2146010 h 2921916"/>
              <a:gd name="connsiteX1265" fmla="*/ 2712530 w 6420707"/>
              <a:gd name="connsiteY1265" fmla="*/ 2147439 h 2921916"/>
              <a:gd name="connsiteX1266" fmla="*/ 2712530 w 6420707"/>
              <a:gd name="connsiteY1266" fmla="*/ 2149344 h 2921916"/>
              <a:gd name="connsiteX1267" fmla="*/ 2681097 w 6420707"/>
              <a:gd name="connsiteY1267" fmla="*/ 2125055 h 2921916"/>
              <a:gd name="connsiteX1268" fmla="*/ 2674906 w 6420707"/>
              <a:gd name="connsiteY1268" fmla="*/ 2116197 h 2921916"/>
              <a:gd name="connsiteX1269" fmla="*/ 2680811 w 6420707"/>
              <a:gd name="connsiteY1269" fmla="*/ 2110673 h 2921916"/>
              <a:gd name="connsiteX1270" fmla="*/ 2674620 w 6420707"/>
              <a:gd name="connsiteY1270" fmla="*/ 2116483 h 2921916"/>
              <a:gd name="connsiteX1271" fmla="*/ 2679954 w 6420707"/>
              <a:gd name="connsiteY1271" fmla="*/ 2125912 h 2921916"/>
              <a:gd name="connsiteX1272" fmla="*/ 2711101 w 6420707"/>
              <a:gd name="connsiteY1272" fmla="*/ 2154392 h 2921916"/>
              <a:gd name="connsiteX1273" fmla="*/ 2713196 w 6420707"/>
              <a:gd name="connsiteY1273" fmla="*/ 2155535 h 2921916"/>
              <a:gd name="connsiteX1274" fmla="*/ 2715006 w 6420707"/>
              <a:gd name="connsiteY1274" fmla="*/ 2168585 h 2921916"/>
              <a:gd name="connsiteX1275" fmla="*/ 2686622 w 6420707"/>
              <a:gd name="connsiteY1275" fmla="*/ 2154392 h 2921916"/>
              <a:gd name="connsiteX1276" fmla="*/ 2673572 w 6420707"/>
              <a:gd name="connsiteY1276" fmla="*/ 2143820 h 2921916"/>
              <a:gd name="connsiteX1277" fmla="*/ 2685764 w 6420707"/>
              <a:gd name="connsiteY1277" fmla="*/ 2155345 h 2921916"/>
              <a:gd name="connsiteX1278" fmla="*/ 2707862 w 6420707"/>
              <a:gd name="connsiteY1278" fmla="*/ 2169156 h 2921916"/>
              <a:gd name="connsiteX1279" fmla="*/ 2646617 w 6420707"/>
              <a:gd name="connsiteY1279" fmla="*/ 2145058 h 2921916"/>
              <a:gd name="connsiteX1280" fmla="*/ 2674620 w 6420707"/>
              <a:gd name="connsiteY1280" fmla="*/ 2116483 h 2921916"/>
              <a:gd name="connsiteX1281" fmla="*/ 2638711 w 6420707"/>
              <a:gd name="connsiteY1281" fmla="*/ 2154487 h 2921916"/>
              <a:gd name="connsiteX1282" fmla="*/ 2647664 w 6420707"/>
              <a:gd name="connsiteY1282" fmla="*/ 2161345 h 2921916"/>
              <a:gd name="connsiteX1283" fmla="*/ 2638235 w 6420707"/>
              <a:gd name="connsiteY1283" fmla="*/ 2155059 h 2921916"/>
              <a:gd name="connsiteX1284" fmla="*/ 2638711 w 6420707"/>
              <a:gd name="connsiteY1284" fmla="*/ 2154487 h 2921916"/>
              <a:gd name="connsiteX1285" fmla="*/ 2634996 w 6420707"/>
              <a:gd name="connsiteY1285" fmla="*/ 2161060 h 2921916"/>
              <a:gd name="connsiteX1286" fmla="*/ 2647474 w 6420707"/>
              <a:gd name="connsiteY1286" fmla="*/ 2170204 h 2921916"/>
              <a:gd name="connsiteX1287" fmla="*/ 2634901 w 6420707"/>
              <a:gd name="connsiteY1287" fmla="*/ 2162107 h 2921916"/>
              <a:gd name="connsiteX1288" fmla="*/ 2634996 w 6420707"/>
              <a:gd name="connsiteY1288" fmla="*/ 2161060 h 2921916"/>
              <a:gd name="connsiteX1289" fmla="*/ 2634044 w 6420707"/>
              <a:gd name="connsiteY1289" fmla="*/ 2169632 h 2921916"/>
              <a:gd name="connsiteX1290" fmla="*/ 2642426 w 6420707"/>
              <a:gd name="connsiteY1290" fmla="*/ 2175062 h 2921916"/>
              <a:gd name="connsiteX1291" fmla="*/ 2634044 w 6420707"/>
              <a:gd name="connsiteY1291" fmla="*/ 2169918 h 2921916"/>
              <a:gd name="connsiteX1292" fmla="*/ 2634044 w 6420707"/>
              <a:gd name="connsiteY1292" fmla="*/ 2169632 h 2921916"/>
              <a:gd name="connsiteX1293" fmla="*/ 2631567 w 6420707"/>
              <a:gd name="connsiteY1293" fmla="*/ 2182682 h 2921916"/>
              <a:gd name="connsiteX1294" fmla="*/ 2666714 w 6420707"/>
              <a:gd name="connsiteY1294" fmla="*/ 2199350 h 2921916"/>
              <a:gd name="connsiteX1295" fmla="*/ 2692908 w 6420707"/>
              <a:gd name="connsiteY1295" fmla="*/ 2206589 h 2921916"/>
              <a:gd name="connsiteX1296" fmla="*/ 2634044 w 6420707"/>
              <a:gd name="connsiteY1296" fmla="*/ 2187158 h 2921916"/>
              <a:gd name="connsiteX1297" fmla="*/ 2630996 w 6420707"/>
              <a:gd name="connsiteY1297" fmla="*/ 2185158 h 2921916"/>
              <a:gd name="connsiteX1298" fmla="*/ 2631567 w 6420707"/>
              <a:gd name="connsiteY1298" fmla="*/ 2182682 h 2921916"/>
              <a:gd name="connsiteX1299" fmla="*/ 2657475 w 6420707"/>
              <a:gd name="connsiteY1299" fmla="*/ 2177919 h 2921916"/>
              <a:gd name="connsiteX1300" fmla="*/ 2663285 w 6420707"/>
              <a:gd name="connsiteY1300" fmla="*/ 2180300 h 2921916"/>
              <a:gd name="connsiteX1301" fmla="*/ 2669667 w 6420707"/>
              <a:gd name="connsiteY1301" fmla="*/ 2182872 h 2921916"/>
              <a:gd name="connsiteX1302" fmla="*/ 2657475 w 6420707"/>
              <a:gd name="connsiteY1302" fmla="*/ 2177919 h 2921916"/>
              <a:gd name="connsiteX1303" fmla="*/ 2630138 w 6420707"/>
              <a:gd name="connsiteY1303" fmla="*/ 2187825 h 2921916"/>
              <a:gd name="connsiteX1304" fmla="*/ 2635377 w 6420707"/>
              <a:gd name="connsiteY1304" fmla="*/ 2190968 h 2921916"/>
              <a:gd name="connsiteX1305" fmla="*/ 2641187 w 6420707"/>
              <a:gd name="connsiteY1305" fmla="*/ 2194492 h 2921916"/>
              <a:gd name="connsiteX1306" fmla="*/ 2629853 w 6420707"/>
              <a:gd name="connsiteY1306" fmla="*/ 2188206 h 2921916"/>
              <a:gd name="connsiteX1307" fmla="*/ 2630138 w 6420707"/>
              <a:gd name="connsiteY1307" fmla="*/ 2187825 h 2921916"/>
              <a:gd name="connsiteX1308" fmla="*/ 2625757 w 6420707"/>
              <a:gd name="connsiteY1308" fmla="*/ 2197636 h 2921916"/>
              <a:gd name="connsiteX1309" fmla="*/ 2635758 w 6420707"/>
              <a:gd name="connsiteY1309" fmla="*/ 2203351 h 2921916"/>
              <a:gd name="connsiteX1310" fmla="*/ 2663095 w 6420707"/>
              <a:gd name="connsiteY1310" fmla="*/ 2214400 h 2921916"/>
              <a:gd name="connsiteX1311" fmla="*/ 2681573 w 6420707"/>
              <a:gd name="connsiteY1311" fmla="*/ 2219734 h 2921916"/>
              <a:gd name="connsiteX1312" fmla="*/ 2625566 w 6420707"/>
              <a:gd name="connsiteY1312" fmla="*/ 2197921 h 2921916"/>
              <a:gd name="connsiteX1313" fmla="*/ 2625757 w 6420707"/>
              <a:gd name="connsiteY1313" fmla="*/ 2197636 h 2921916"/>
              <a:gd name="connsiteX1314" fmla="*/ 2623947 w 6420707"/>
              <a:gd name="connsiteY1314" fmla="*/ 2201446 h 2921916"/>
              <a:gd name="connsiteX1315" fmla="*/ 2637663 w 6420707"/>
              <a:gd name="connsiteY1315" fmla="*/ 2209066 h 2921916"/>
              <a:gd name="connsiteX1316" fmla="*/ 2623852 w 6420707"/>
              <a:gd name="connsiteY1316" fmla="*/ 2201827 h 2921916"/>
              <a:gd name="connsiteX1317" fmla="*/ 2623947 w 6420707"/>
              <a:gd name="connsiteY1317" fmla="*/ 2201446 h 2921916"/>
              <a:gd name="connsiteX1318" fmla="*/ 2670715 w 6420707"/>
              <a:gd name="connsiteY1318" fmla="*/ 2229259 h 2921916"/>
              <a:gd name="connsiteX1319" fmla="*/ 2656999 w 6420707"/>
              <a:gd name="connsiteY1319" fmla="*/ 2229545 h 2921916"/>
              <a:gd name="connsiteX1320" fmla="*/ 2621090 w 6420707"/>
              <a:gd name="connsiteY1320" fmla="*/ 2211066 h 2921916"/>
              <a:gd name="connsiteX1321" fmla="*/ 2621471 w 6420707"/>
              <a:gd name="connsiteY1321" fmla="*/ 2207542 h 2921916"/>
              <a:gd name="connsiteX1322" fmla="*/ 2653475 w 6420707"/>
              <a:gd name="connsiteY1322" fmla="*/ 2222591 h 2921916"/>
              <a:gd name="connsiteX1323" fmla="*/ 2675572 w 6420707"/>
              <a:gd name="connsiteY1323" fmla="*/ 2228973 h 2921916"/>
              <a:gd name="connsiteX1324" fmla="*/ 2670715 w 6420707"/>
              <a:gd name="connsiteY1324" fmla="*/ 2229259 h 2921916"/>
              <a:gd name="connsiteX1325" fmla="*/ 2681764 w 6420707"/>
              <a:gd name="connsiteY1325" fmla="*/ 2228402 h 2921916"/>
              <a:gd name="connsiteX1326" fmla="*/ 2653951 w 6420707"/>
              <a:gd name="connsiteY1326" fmla="*/ 2221258 h 2921916"/>
              <a:gd name="connsiteX1327" fmla="*/ 2621756 w 6420707"/>
              <a:gd name="connsiteY1327" fmla="*/ 2206685 h 2921916"/>
              <a:gd name="connsiteX1328" fmla="*/ 2623185 w 6420707"/>
              <a:gd name="connsiteY1328" fmla="*/ 2203256 h 2921916"/>
              <a:gd name="connsiteX1329" fmla="*/ 2686526 w 6420707"/>
              <a:gd name="connsiteY1329" fmla="*/ 2227068 h 2921916"/>
              <a:gd name="connsiteX1330" fmla="*/ 2681764 w 6420707"/>
              <a:gd name="connsiteY1330" fmla="*/ 2228402 h 2921916"/>
              <a:gd name="connsiteX1331" fmla="*/ 2701480 w 6420707"/>
              <a:gd name="connsiteY1331" fmla="*/ 2219067 h 2921916"/>
              <a:gd name="connsiteX1332" fmla="*/ 2700433 w 6420707"/>
              <a:gd name="connsiteY1332" fmla="*/ 2219924 h 2921916"/>
              <a:gd name="connsiteX1333" fmla="*/ 2687098 w 6420707"/>
              <a:gd name="connsiteY1333" fmla="*/ 2218115 h 2921916"/>
              <a:gd name="connsiteX1334" fmla="*/ 2626805 w 6420707"/>
              <a:gd name="connsiteY1334" fmla="*/ 2195350 h 2921916"/>
              <a:gd name="connsiteX1335" fmla="*/ 2627757 w 6420707"/>
              <a:gd name="connsiteY1335" fmla="*/ 2193349 h 2921916"/>
              <a:gd name="connsiteX1336" fmla="*/ 2701480 w 6420707"/>
              <a:gd name="connsiteY1336" fmla="*/ 2219067 h 2921916"/>
              <a:gd name="connsiteX1337" fmla="*/ 2701480 w 6420707"/>
              <a:gd name="connsiteY1337" fmla="*/ 2219067 h 2921916"/>
              <a:gd name="connsiteX1338" fmla="*/ 2715197 w 6420707"/>
              <a:gd name="connsiteY1338" fmla="*/ 2178681 h 2921916"/>
              <a:gd name="connsiteX1339" fmla="*/ 2640235 w 6420707"/>
              <a:gd name="connsiteY1339" fmla="*/ 2152392 h 2921916"/>
              <a:gd name="connsiteX1340" fmla="*/ 2642330 w 6420707"/>
              <a:gd name="connsiteY1340" fmla="*/ 2149916 h 2921916"/>
              <a:gd name="connsiteX1341" fmla="*/ 2654332 w 6420707"/>
              <a:gd name="connsiteY1341" fmla="*/ 2158488 h 2921916"/>
              <a:gd name="connsiteX1342" fmla="*/ 2715197 w 6420707"/>
              <a:gd name="connsiteY1342" fmla="*/ 2178014 h 2921916"/>
              <a:gd name="connsiteX1343" fmla="*/ 2715197 w 6420707"/>
              <a:gd name="connsiteY1343" fmla="*/ 2178681 h 2921916"/>
              <a:gd name="connsiteX1344" fmla="*/ 2655094 w 6420707"/>
              <a:gd name="connsiteY1344" fmla="*/ 2157154 h 2921916"/>
              <a:gd name="connsiteX1345" fmla="*/ 2643092 w 6420707"/>
              <a:gd name="connsiteY1345" fmla="*/ 2149058 h 2921916"/>
              <a:gd name="connsiteX1346" fmla="*/ 2645093 w 6420707"/>
              <a:gd name="connsiteY1346" fmla="*/ 2146772 h 2921916"/>
              <a:gd name="connsiteX1347" fmla="*/ 2715292 w 6420707"/>
              <a:gd name="connsiteY1347" fmla="*/ 2174395 h 2921916"/>
              <a:gd name="connsiteX1348" fmla="*/ 2715292 w 6420707"/>
              <a:gd name="connsiteY1348" fmla="*/ 2175252 h 2921916"/>
              <a:gd name="connsiteX1349" fmla="*/ 2655094 w 6420707"/>
              <a:gd name="connsiteY1349" fmla="*/ 2157154 h 2921916"/>
              <a:gd name="connsiteX1350" fmla="*/ 2722340 w 6420707"/>
              <a:gd name="connsiteY1350" fmla="*/ 2116387 h 2921916"/>
              <a:gd name="connsiteX1351" fmla="*/ 2710053 w 6420707"/>
              <a:gd name="connsiteY1351" fmla="*/ 2102386 h 2921916"/>
              <a:gd name="connsiteX1352" fmla="*/ 2706815 w 6420707"/>
              <a:gd name="connsiteY1352" fmla="*/ 2095337 h 2921916"/>
              <a:gd name="connsiteX1353" fmla="*/ 2709101 w 6420707"/>
              <a:gd name="connsiteY1353" fmla="*/ 2102957 h 2921916"/>
              <a:gd name="connsiteX1354" fmla="*/ 2720912 w 6420707"/>
              <a:gd name="connsiteY1354" fmla="*/ 2119436 h 2921916"/>
              <a:gd name="connsiteX1355" fmla="*/ 2717197 w 6420707"/>
              <a:gd name="connsiteY1355" fmla="*/ 2127246 h 2921916"/>
              <a:gd name="connsiteX1356" fmla="*/ 2707481 w 6420707"/>
              <a:gd name="connsiteY1356" fmla="*/ 2119626 h 2921916"/>
              <a:gd name="connsiteX1357" fmla="*/ 2693575 w 6420707"/>
              <a:gd name="connsiteY1357" fmla="*/ 2098957 h 2921916"/>
              <a:gd name="connsiteX1358" fmla="*/ 2701100 w 6420707"/>
              <a:gd name="connsiteY1358" fmla="*/ 2092194 h 2921916"/>
              <a:gd name="connsiteX1359" fmla="*/ 2719292 w 6420707"/>
              <a:gd name="connsiteY1359" fmla="*/ 2077240 h 2921916"/>
              <a:gd name="connsiteX1360" fmla="*/ 2725198 w 6420707"/>
              <a:gd name="connsiteY1360" fmla="*/ 2110387 h 2921916"/>
              <a:gd name="connsiteX1361" fmla="*/ 2722340 w 6420707"/>
              <a:gd name="connsiteY1361" fmla="*/ 2116387 h 2921916"/>
              <a:gd name="connsiteX1362" fmla="*/ 3105150 w 6420707"/>
              <a:gd name="connsiteY1362" fmla="*/ 2160965 h 2921916"/>
              <a:gd name="connsiteX1363" fmla="*/ 3099054 w 6420707"/>
              <a:gd name="connsiteY1363" fmla="*/ 2155154 h 2921916"/>
              <a:gd name="connsiteX1364" fmla="*/ 3105150 w 6420707"/>
              <a:gd name="connsiteY1364" fmla="*/ 2160965 h 2921916"/>
              <a:gd name="connsiteX1365" fmla="*/ 3028950 w 6420707"/>
              <a:gd name="connsiteY1365" fmla="*/ 2123912 h 2921916"/>
              <a:gd name="connsiteX1366" fmla="*/ 3070289 w 6420707"/>
              <a:gd name="connsiteY1366" fmla="*/ 2132294 h 2921916"/>
              <a:gd name="connsiteX1367" fmla="*/ 3067907 w 6420707"/>
              <a:gd name="connsiteY1367" fmla="*/ 2132008 h 2921916"/>
              <a:gd name="connsiteX1368" fmla="*/ 3050477 w 6420707"/>
              <a:gd name="connsiteY1368" fmla="*/ 2126960 h 2921916"/>
              <a:gd name="connsiteX1369" fmla="*/ 3025235 w 6420707"/>
              <a:gd name="connsiteY1369" fmla="*/ 2124293 h 2921916"/>
              <a:gd name="connsiteX1370" fmla="*/ 3025140 w 6420707"/>
              <a:gd name="connsiteY1370" fmla="*/ 2123912 h 2921916"/>
              <a:gd name="connsiteX1371" fmla="*/ 3028950 w 6420707"/>
              <a:gd name="connsiteY1371" fmla="*/ 2123912 h 2921916"/>
              <a:gd name="connsiteX1372" fmla="*/ 3026664 w 6420707"/>
              <a:gd name="connsiteY1372" fmla="*/ 2126008 h 2921916"/>
              <a:gd name="connsiteX1373" fmla="*/ 3040476 w 6420707"/>
              <a:gd name="connsiteY1373" fmla="*/ 2126865 h 2921916"/>
              <a:gd name="connsiteX1374" fmla="*/ 3064478 w 6420707"/>
              <a:gd name="connsiteY1374" fmla="*/ 2131913 h 2921916"/>
              <a:gd name="connsiteX1375" fmla="*/ 3063050 w 6420707"/>
              <a:gd name="connsiteY1375" fmla="*/ 2131913 h 2921916"/>
              <a:gd name="connsiteX1376" fmla="*/ 3026664 w 6420707"/>
              <a:gd name="connsiteY1376" fmla="*/ 2126008 h 2921916"/>
              <a:gd name="connsiteX1377" fmla="*/ 3060954 w 6420707"/>
              <a:gd name="connsiteY1377" fmla="*/ 2131913 h 2921916"/>
              <a:gd name="connsiteX1378" fmla="*/ 3060287 w 6420707"/>
              <a:gd name="connsiteY1378" fmla="*/ 2131913 h 2921916"/>
              <a:gd name="connsiteX1379" fmla="*/ 3026569 w 6420707"/>
              <a:gd name="connsiteY1379" fmla="*/ 2127246 h 2921916"/>
              <a:gd name="connsiteX1380" fmla="*/ 3026474 w 6420707"/>
              <a:gd name="connsiteY1380" fmla="*/ 2127056 h 2921916"/>
              <a:gd name="connsiteX1381" fmla="*/ 3060954 w 6420707"/>
              <a:gd name="connsiteY1381" fmla="*/ 2131913 h 2921916"/>
              <a:gd name="connsiteX1382" fmla="*/ 3040571 w 6420707"/>
              <a:gd name="connsiteY1382" fmla="*/ 2126389 h 2921916"/>
              <a:gd name="connsiteX1383" fmla="*/ 3025712 w 6420707"/>
              <a:gd name="connsiteY1383" fmla="*/ 2125627 h 2921916"/>
              <a:gd name="connsiteX1384" fmla="*/ 3025616 w 6420707"/>
              <a:gd name="connsiteY1384" fmla="*/ 2125055 h 2921916"/>
              <a:gd name="connsiteX1385" fmla="*/ 3050572 w 6420707"/>
              <a:gd name="connsiteY1385" fmla="*/ 2127437 h 2921916"/>
              <a:gd name="connsiteX1386" fmla="*/ 3067241 w 6420707"/>
              <a:gd name="connsiteY1386" fmla="*/ 2132008 h 2921916"/>
              <a:gd name="connsiteX1387" fmla="*/ 3065812 w 6420707"/>
              <a:gd name="connsiteY1387" fmla="*/ 2131818 h 2921916"/>
              <a:gd name="connsiteX1388" fmla="*/ 3064955 w 6420707"/>
              <a:gd name="connsiteY1388" fmla="*/ 2131818 h 2921916"/>
              <a:gd name="connsiteX1389" fmla="*/ 3040571 w 6420707"/>
              <a:gd name="connsiteY1389" fmla="*/ 2126389 h 2921916"/>
              <a:gd name="connsiteX1390" fmla="*/ 3024854 w 6420707"/>
              <a:gd name="connsiteY1390" fmla="*/ 2128294 h 2921916"/>
              <a:gd name="connsiteX1391" fmla="*/ 3027045 w 6420707"/>
              <a:gd name="connsiteY1391" fmla="*/ 2132390 h 2921916"/>
              <a:gd name="connsiteX1392" fmla="*/ 3021997 w 6420707"/>
              <a:gd name="connsiteY1392" fmla="*/ 2132008 h 2921916"/>
              <a:gd name="connsiteX1393" fmla="*/ 3014758 w 6420707"/>
              <a:gd name="connsiteY1393" fmla="*/ 2128675 h 2921916"/>
              <a:gd name="connsiteX1394" fmla="*/ 3022378 w 6420707"/>
              <a:gd name="connsiteY1394" fmla="*/ 2128294 h 2921916"/>
              <a:gd name="connsiteX1395" fmla="*/ 3024854 w 6420707"/>
              <a:gd name="connsiteY1395" fmla="*/ 2128294 h 2921916"/>
              <a:gd name="connsiteX1396" fmla="*/ 3024473 w 6420707"/>
              <a:gd name="connsiteY1396" fmla="*/ 2127056 h 2921916"/>
              <a:gd name="connsiteX1397" fmla="*/ 3024473 w 6420707"/>
              <a:gd name="connsiteY1397" fmla="*/ 2127246 h 2921916"/>
              <a:gd name="connsiteX1398" fmla="*/ 3022378 w 6420707"/>
              <a:gd name="connsiteY1398" fmla="*/ 2127151 h 2921916"/>
              <a:gd name="connsiteX1399" fmla="*/ 3012853 w 6420707"/>
              <a:gd name="connsiteY1399" fmla="*/ 2127437 h 2921916"/>
              <a:gd name="connsiteX1400" fmla="*/ 3012758 w 6420707"/>
              <a:gd name="connsiteY1400" fmla="*/ 2127341 h 2921916"/>
              <a:gd name="connsiteX1401" fmla="*/ 3024473 w 6420707"/>
              <a:gd name="connsiteY1401" fmla="*/ 2127056 h 2921916"/>
              <a:gd name="connsiteX1402" fmla="*/ 3010948 w 6420707"/>
              <a:gd name="connsiteY1402" fmla="*/ 2125532 h 2921916"/>
              <a:gd name="connsiteX1403" fmla="*/ 3010662 w 6420707"/>
              <a:gd name="connsiteY1403" fmla="*/ 2125246 h 2921916"/>
              <a:gd name="connsiteX1404" fmla="*/ 3024188 w 6420707"/>
              <a:gd name="connsiteY1404" fmla="*/ 2124960 h 2921916"/>
              <a:gd name="connsiteX1405" fmla="*/ 3024188 w 6420707"/>
              <a:gd name="connsiteY1405" fmla="*/ 2125532 h 2921916"/>
              <a:gd name="connsiteX1406" fmla="*/ 3010948 w 6420707"/>
              <a:gd name="connsiteY1406" fmla="*/ 2125532 h 2921916"/>
              <a:gd name="connsiteX1407" fmla="*/ 3009710 w 6420707"/>
              <a:gd name="connsiteY1407" fmla="*/ 2124293 h 2921916"/>
              <a:gd name="connsiteX1408" fmla="*/ 3009519 w 6420707"/>
              <a:gd name="connsiteY1408" fmla="*/ 2124103 h 2921916"/>
              <a:gd name="connsiteX1409" fmla="*/ 3009424 w 6420707"/>
              <a:gd name="connsiteY1409" fmla="*/ 2124007 h 2921916"/>
              <a:gd name="connsiteX1410" fmla="*/ 3023997 w 6420707"/>
              <a:gd name="connsiteY1410" fmla="*/ 2123912 h 2921916"/>
              <a:gd name="connsiteX1411" fmla="*/ 3023997 w 6420707"/>
              <a:gd name="connsiteY1411" fmla="*/ 2124293 h 2921916"/>
              <a:gd name="connsiteX1412" fmla="*/ 3009710 w 6420707"/>
              <a:gd name="connsiteY1412" fmla="*/ 2124293 h 2921916"/>
              <a:gd name="connsiteX1413" fmla="*/ 3010186 w 6420707"/>
              <a:gd name="connsiteY1413" fmla="*/ 2127437 h 2921916"/>
              <a:gd name="connsiteX1414" fmla="*/ 3009234 w 6420707"/>
              <a:gd name="connsiteY1414" fmla="*/ 2127437 h 2921916"/>
              <a:gd name="connsiteX1415" fmla="*/ 3010186 w 6420707"/>
              <a:gd name="connsiteY1415" fmla="*/ 2127437 h 2921916"/>
              <a:gd name="connsiteX1416" fmla="*/ 3010186 w 6420707"/>
              <a:gd name="connsiteY1416" fmla="*/ 2127437 h 2921916"/>
              <a:gd name="connsiteX1417" fmla="*/ 3024188 w 6420707"/>
              <a:gd name="connsiteY1417" fmla="*/ 2122293 h 2921916"/>
              <a:gd name="connsiteX1418" fmla="*/ 3024092 w 6420707"/>
              <a:gd name="connsiteY1418" fmla="*/ 2122865 h 2921916"/>
              <a:gd name="connsiteX1419" fmla="*/ 3008757 w 6420707"/>
              <a:gd name="connsiteY1419" fmla="*/ 2122960 h 2921916"/>
              <a:gd name="connsiteX1420" fmla="*/ 3008471 w 6420707"/>
              <a:gd name="connsiteY1420" fmla="*/ 2122388 h 2921916"/>
              <a:gd name="connsiteX1421" fmla="*/ 3024188 w 6420707"/>
              <a:gd name="connsiteY1421" fmla="*/ 2122293 h 2921916"/>
              <a:gd name="connsiteX1422" fmla="*/ 3006852 w 6420707"/>
              <a:gd name="connsiteY1422" fmla="*/ 2122388 h 2921916"/>
              <a:gd name="connsiteX1423" fmla="*/ 3007043 w 6420707"/>
              <a:gd name="connsiteY1423" fmla="*/ 2122865 h 2921916"/>
              <a:gd name="connsiteX1424" fmla="*/ 2975896 w 6420707"/>
              <a:gd name="connsiteY1424" fmla="*/ 2125436 h 2921916"/>
              <a:gd name="connsiteX1425" fmla="*/ 3006852 w 6420707"/>
              <a:gd name="connsiteY1425" fmla="*/ 2122388 h 2921916"/>
              <a:gd name="connsiteX1426" fmla="*/ 3007709 w 6420707"/>
              <a:gd name="connsiteY1426" fmla="*/ 2124103 h 2921916"/>
              <a:gd name="connsiteX1427" fmla="*/ 3007900 w 6420707"/>
              <a:gd name="connsiteY1427" fmla="*/ 2124389 h 2921916"/>
              <a:gd name="connsiteX1428" fmla="*/ 2986850 w 6420707"/>
              <a:gd name="connsiteY1428" fmla="*/ 2126008 h 2921916"/>
              <a:gd name="connsiteX1429" fmla="*/ 3007709 w 6420707"/>
              <a:gd name="connsiteY1429" fmla="*/ 2124103 h 2921916"/>
              <a:gd name="connsiteX1430" fmla="*/ 3008376 w 6420707"/>
              <a:gd name="connsiteY1430" fmla="*/ 2125246 h 2921916"/>
              <a:gd name="connsiteX1431" fmla="*/ 3008662 w 6420707"/>
              <a:gd name="connsiteY1431" fmla="*/ 2125627 h 2921916"/>
              <a:gd name="connsiteX1432" fmla="*/ 2994184 w 6420707"/>
              <a:gd name="connsiteY1432" fmla="*/ 2126484 h 2921916"/>
              <a:gd name="connsiteX1433" fmla="*/ 3008376 w 6420707"/>
              <a:gd name="connsiteY1433" fmla="*/ 2125246 h 2921916"/>
              <a:gd name="connsiteX1434" fmla="*/ 3002185 w 6420707"/>
              <a:gd name="connsiteY1434" fmla="*/ 2127913 h 2921916"/>
              <a:gd name="connsiteX1435" fmla="*/ 3008281 w 6420707"/>
              <a:gd name="connsiteY1435" fmla="*/ 2127532 h 2921916"/>
              <a:gd name="connsiteX1436" fmla="*/ 3002471 w 6420707"/>
              <a:gd name="connsiteY1436" fmla="*/ 2128008 h 2921916"/>
              <a:gd name="connsiteX1437" fmla="*/ 3002185 w 6420707"/>
              <a:gd name="connsiteY1437" fmla="*/ 2127913 h 2921916"/>
              <a:gd name="connsiteX1438" fmla="*/ 3004852 w 6420707"/>
              <a:gd name="connsiteY1438" fmla="*/ 2129246 h 2921916"/>
              <a:gd name="connsiteX1439" fmla="*/ 3011329 w 6420707"/>
              <a:gd name="connsiteY1439" fmla="*/ 2128865 h 2921916"/>
              <a:gd name="connsiteX1440" fmla="*/ 3015329 w 6420707"/>
              <a:gd name="connsiteY1440" fmla="*/ 2132008 h 2921916"/>
              <a:gd name="connsiteX1441" fmla="*/ 3009234 w 6420707"/>
              <a:gd name="connsiteY1441" fmla="*/ 2132008 h 2921916"/>
              <a:gd name="connsiteX1442" fmla="*/ 3004852 w 6420707"/>
              <a:gd name="connsiteY1442" fmla="*/ 2129246 h 2921916"/>
              <a:gd name="connsiteX1443" fmla="*/ 3010091 w 6420707"/>
              <a:gd name="connsiteY1443" fmla="*/ 2132866 h 2921916"/>
              <a:gd name="connsiteX1444" fmla="*/ 3016758 w 6420707"/>
              <a:gd name="connsiteY1444" fmla="*/ 2132866 h 2921916"/>
              <a:gd name="connsiteX1445" fmla="*/ 3017234 w 6420707"/>
              <a:gd name="connsiteY1445" fmla="*/ 2133152 h 2921916"/>
              <a:gd name="connsiteX1446" fmla="*/ 3010281 w 6420707"/>
              <a:gd name="connsiteY1446" fmla="*/ 2133247 h 2921916"/>
              <a:gd name="connsiteX1447" fmla="*/ 3010091 w 6420707"/>
              <a:gd name="connsiteY1447" fmla="*/ 2132866 h 2921916"/>
              <a:gd name="connsiteX1448" fmla="*/ 3011710 w 6420707"/>
              <a:gd name="connsiteY1448" fmla="*/ 2134580 h 2921916"/>
              <a:gd name="connsiteX1449" fmla="*/ 3020473 w 6420707"/>
              <a:gd name="connsiteY1449" fmla="*/ 2134580 h 2921916"/>
              <a:gd name="connsiteX1450" fmla="*/ 3020663 w 6420707"/>
              <a:gd name="connsiteY1450" fmla="*/ 2134675 h 2921916"/>
              <a:gd name="connsiteX1451" fmla="*/ 3011901 w 6420707"/>
              <a:gd name="connsiteY1451" fmla="*/ 2134771 h 2921916"/>
              <a:gd name="connsiteX1452" fmla="*/ 3011710 w 6420707"/>
              <a:gd name="connsiteY1452" fmla="*/ 2134580 h 2921916"/>
              <a:gd name="connsiteX1453" fmla="*/ 3021616 w 6420707"/>
              <a:gd name="connsiteY1453" fmla="*/ 2135819 h 2921916"/>
              <a:gd name="connsiteX1454" fmla="*/ 3013043 w 6420707"/>
              <a:gd name="connsiteY1454" fmla="*/ 2135914 h 2921916"/>
              <a:gd name="connsiteX1455" fmla="*/ 3012853 w 6420707"/>
              <a:gd name="connsiteY1455" fmla="*/ 2135723 h 2921916"/>
              <a:gd name="connsiteX1456" fmla="*/ 3023140 w 6420707"/>
              <a:gd name="connsiteY1456" fmla="*/ 2135628 h 2921916"/>
              <a:gd name="connsiteX1457" fmla="*/ 3023426 w 6420707"/>
              <a:gd name="connsiteY1457" fmla="*/ 2135723 h 2921916"/>
              <a:gd name="connsiteX1458" fmla="*/ 3021616 w 6420707"/>
              <a:gd name="connsiteY1458" fmla="*/ 2135819 h 2921916"/>
              <a:gd name="connsiteX1459" fmla="*/ 3025997 w 6420707"/>
              <a:gd name="connsiteY1459" fmla="*/ 2133056 h 2921916"/>
              <a:gd name="connsiteX1460" fmla="*/ 3025140 w 6420707"/>
              <a:gd name="connsiteY1460" fmla="*/ 2132866 h 2921916"/>
              <a:gd name="connsiteX1461" fmla="*/ 3027521 w 6420707"/>
              <a:gd name="connsiteY1461" fmla="*/ 2133056 h 2921916"/>
              <a:gd name="connsiteX1462" fmla="*/ 3027807 w 6420707"/>
              <a:gd name="connsiteY1462" fmla="*/ 2133437 h 2921916"/>
              <a:gd name="connsiteX1463" fmla="*/ 3025997 w 6420707"/>
              <a:gd name="connsiteY1463" fmla="*/ 2133056 h 2921916"/>
              <a:gd name="connsiteX1464" fmla="*/ 3046286 w 6420707"/>
              <a:gd name="connsiteY1464" fmla="*/ 2498340 h 2921916"/>
              <a:gd name="connsiteX1465" fmla="*/ 3053144 w 6420707"/>
              <a:gd name="connsiteY1465" fmla="*/ 2489387 h 2921916"/>
              <a:gd name="connsiteX1466" fmla="*/ 3053525 w 6420707"/>
              <a:gd name="connsiteY1466" fmla="*/ 2495673 h 2921916"/>
              <a:gd name="connsiteX1467" fmla="*/ 3046286 w 6420707"/>
              <a:gd name="connsiteY1467" fmla="*/ 2498340 h 2921916"/>
              <a:gd name="connsiteX1468" fmla="*/ 3054382 w 6420707"/>
              <a:gd name="connsiteY1468" fmla="*/ 2495482 h 2921916"/>
              <a:gd name="connsiteX1469" fmla="*/ 3054763 w 6420707"/>
              <a:gd name="connsiteY1469" fmla="*/ 2487386 h 2921916"/>
              <a:gd name="connsiteX1470" fmla="*/ 3055906 w 6420707"/>
              <a:gd name="connsiteY1470" fmla="*/ 2485862 h 2921916"/>
              <a:gd name="connsiteX1471" fmla="*/ 3057811 w 6420707"/>
              <a:gd name="connsiteY1471" fmla="*/ 2494149 h 2921916"/>
              <a:gd name="connsiteX1472" fmla="*/ 3054382 w 6420707"/>
              <a:gd name="connsiteY1472" fmla="*/ 2495482 h 2921916"/>
              <a:gd name="connsiteX1473" fmla="*/ 3044571 w 6420707"/>
              <a:gd name="connsiteY1473" fmla="*/ 2132770 h 2921916"/>
              <a:gd name="connsiteX1474" fmla="*/ 3043619 w 6420707"/>
              <a:gd name="connsiteY1474" fmla="*/ 2132294 h 2921916"/>
              <a:gd name="connsiteX1475" fmla="*/ 3043333 w 6420707"/>
              <a:gd name="connsiteY1475" fmla="*/ 2132770 h 2921916"/>
              <a:gd name="connsiteX1476" fmla="*/ 3040094 w 6420707"/>
              <a:gd name="connsiteY1476" fmla="*/ 2132770 h 2921916"/>
              <a:gd name="connsiteX1477" fmla="*/ 3029236 w 6420707"/>
              <a:gd name="connsiteY1477" fmla="*/ 2130103 h 2921916"/>
              <a:gd name="connsiteX1478" fmla="*/ 3027331 w 6420707"/>
              <a:gd name="connsiteY1478" fmla="*/ 2128294 h 2921916"/>
              <a:gd name="connsiteX1479" fmla="*/ 3058192 w 6420707"/>
              <a:gd name="connsiteY1479" fmla="*/ 2131913 h 2921916"/>
              <a:gd name="connsiteX1480" fmla="*/ 3044571 w 6420707"/>
              <a:gd name="connsiteY1480" fmla="*/ 2132770 h 2921916"/>
              <a:gd name="connsiteX1481" fmla="*/ 3238310 w 6420707"/>
              <a:gd name="connsiteY1481" fmla="*/ 2340225 h 2921916"/>
              <a:gd name="connsiteX1482" fmla="*/ 3195828 w 6420707"/>
              <a:gd name="connsiteY1482" fmla="*/ 2448143 h 2921916"/>
              <a:gd name="connsiteX1483" fmla="*/ 3192209 w 6420707"/>
              <a:gd name="connsiteY1483" fmla="*/ 2464526 h 2921916"/>
              <a:gd name="connsiteX1484" fmla="*/ 3165443 w 6420707"/>
              <a:gd name="connsiteY1484" fmla="*/ 2479671 h 2921916"/>
              <a:gd name="connsiteX1485" fmla="*/ 3127629 w 6420707"/>
              <a:gd name="connsiteY1485" fmla="*/ 2470908 h 2921916"/>
              <a:gd name="connsiteX1486" fmla="*/ 3105531 w 6420707"/>
              <a:gd name="connsiteY1486" fmla="*/ 2473480 h 2921916"/>
              <a:gd name="connsiteX1487" fmla="*/ 3068669 w 6420707"/>
              <a:gd name="connsiteY1487" fmla="*/ 2490244 h 2921916"/>
              <a:gd name="connsiteX1488" fmla="*/ 3059335 w 6420707"/>
              <a:gd name="connsiteY1488" fmla="*/ 2493768 h 2921916"/>
              <a:gd name="connsiteX1489" fmla="*/ 3058763 w 6420707"/>
              <a:gd name="connsiteY1489" fmla="*/ 2482243 h 2921916"/>
              <a:gd name="connsiteX1490" fmla="*/ 3070479 w 6420707"/>
              <a:gd name="connsiteY1490" fmla="*/ 2467193 h 2921916"/>
              <a:gd name="connsiteX1491" fmla="*/ 3089434 w 6420707"/>
              <a:gd name="connsiteY1491" fmla="*/ 2444143 h 2921916"/>
              <a:gd name="connsiteX1492" fmla="*/ 3111341 w 6420707"/>
              <a:gd name="connsiteY1492" fmla="*/ 2421473 h 2921916"/>
              <a:gd name="connsiteX1493" fmla="*/ 3120771 w 6420707"/>
              <a:gd name="connsiteY1493" fmla="*/ 2412424 h 2921916"/>
              <a:gd name="connsiteX1494" fmla="*/ 3121438 w 6420707"/>
              <a:gd name="connsiteY1494" fmla="*/ 2417282 h 2921916"/>
              <a:gd name="connsiteX1495" fmla="*/ 3121628 w 6420707"/>
              <a:gd name="connsiteY1495" fmla="*/ 2411662 h 2921916"/>
              <a:gd name="connsiteX1496" fmla="*/ 3166682 w 6420707"/>
              <a:gd name="connsiteY1496" fmla="*/ 2362704 h 2921916"/>
              <a:gd name="connsiteX1497" fmla="*/ 3173921 w 6420707"/>
              <a:gd name="connsiteY1497" fmla="*/ 2338701 h 2921916"/>
              <a:gd name="connsiteX1498" fmla="*/ 3195161 w 6420707"/>
              <a:gd name="connsiteY1498" fmla="*/ 2304411 h 2921916"/>
              <a:gd name="connsiteX1499" fmla="*/ 3241262 w 6420707"/>
              <a:gd name="connsiteY1499" fmla="*/ 2247737 h 2921916"/>
              <a:gd name="connsiteX1500" fmla="*/ 3241262 w 6420707"/>
              <a:gd name="connsiteY1500" fmla="*/ 2253262 h 2921916"/>
              <a:gd name="connsiteX1501" fmla="*/ 3238310 w 6420707"/>
              <a:gd name="connsiteY1501" fmla="*/ 2340225 h 2921916"/>
              <a:gd name="connsiteX1502" fmla="*/ 3679793 w 6420707"/>
              <a:gd name="connsiteY1502" fmla="*/ 2296982 h 2921916"/>
              <a:gd name="connsiteX1503" fmla="*/ 3660077 w 6420707"/>
              <a:gd name="connsiteY1503" fmla="*/ 2320032 h 2921916"/>
              <a:gd name="connsiteX1504" fmla="*/ 3656552 w 6420707"/>
              <a:gd name="connsiteY1504" fmla="*/ 2327747 h 2921916"/>
              <a:gd name="connsiteX1505" fmla="*/ 3645599 w 6420707"/>
              <a:gd name="connsiteY1505" fmla="*/ 2376515 h 2921916"/>
              <a:gd name="connsiteX1506" fmla="*/ 3640836 w 6420707"/>
              <a:gd name="connsiteY1506" fmla="*/ 2390136 h 2921916"/>
              <a:gd name="connsiteX1507" fmla="*/ 3622739 w 6420707"/>
              <a:gd name="connsiteY1507" fmla="*/ 2432713 h 2921916"/>
              <a:gd name="connsiteX1508" fmla="*/ 3621501 w 6420707"/>
              <a:gd name="connsiteY1508" fmla="*/ 2433665 h 2921916"/>
              <a:gd name="connsiteX1509" fmla="*/ 3611118 w 6420707"/>
              <a:gd name="connsiteY1509" fmla="*/ 2439666 h 2921916"/>
              <a:gd name="connsiteX1510" fmla="*/ 3608165 w 6420707"/>
              <a:gd name="connsiteY1510" fmla="*/ 2440047 h 2921916"/>
              <a:gd name="connsiteX1511" fmla="*/ 3607118 w 6420707"/>
              <a:gd name="connsiteY1511" fmla="*/ 2440142 h 2921916"/>
              <a:gd name="connsiteX1512" fmla="*/ 3608165 w 6420707"/>
              <a:gd name="connsiteY1512" fmla="*/ 2440428 h 2921916"/>
              <a:gd name="connsiteX1513" fmla="*/ 3611499 w 6420707"/>
              <a:gd name="connsiteY1513" fmla="*/ 2440999 h 2921916"/>
              <a:gd name="connsiteX1514" fmla="*/ 3618643 w 6420707"/>
              <a:gd name="connsiteY1514" fmla="*/ 2439571 h 2921916"/>
              <a:gd name="connsiteX1515" fmla="*/ 3610070 w 6420707"/>
              <a:gd name="connsiteY1515" fmla="*/ 2444143 h 2921916"/>
              <a:gd name="connsiteX1516" fmla="*/ 3606070 w 6420707"/>
              <a:gd name="connsiteY1516" fmla="*/ 2444714 h 2921916"/>
              <a:gd name="connsiteX1517" fmla="*/ 3604641 w 6420707"/>
              <a:gd name="connsiteY1517" fmla="*/ 2444714 h 2921916"/>
              <a:gd name="connsiteX1518" fmla="*/ 3606070 w 6420707"/>
              <a:gd name="connsiteY1518" fmla="*/ 2445191 h 2921916"/>
              <a:gd name="connsiteX1519" fmla="*/ 3610356 w 6420707"/>
              <a:gd name="connsiteY1519" fmla="*/ 2445667 h 2921916"/>
              <a:gd name="connsiteX1520" fmla="*/ 3611499 w 6420707"/>
              <a:gd name="connsiteY1520" fmla="*/ 2445667 h 2921916"/>
              <a:gd name="connsiteX1521" fmla="*/ 3605689 w 6420707"/>
              <a:gd name="connsiteY1521" fmla="*/ 2447000 h 2921916"/>
              <a:gd name="connsiteX1522" fmla="*/ 3600260 w 6420707"/>
              <a:gd name="connsiteY1522" fmla="*/ 2446715 h 2921916"/>
              <a:gd name="connsiteX1523" fmla="*/ 3598355 w 6420707"/>
              <a:gd name="connsiteY1523" fmla="*/ 2446524 h 2921916"/>
              <a:gd name="connsiteX1524" fmla="*/ 3600069 w 6420707"/>
              <a:gd name="connsiteY1524" fmla="*/ 2447191 h 2921916"/>
              <a:gd name="connsiteX1525" fmla="*/ 3601784 w 6420707"/>
              <a:gd name="connsiteY1525" fmla="*/ 2447857 h 2921916"/>
              <a:gd name="connsiteX1526" fmla="*/ 3598259 w 6420707"/>
              <a:gd name="connsiteY1526" fmla="*/ 2447857 h 2921916"/>
              <a:gd name="connsiteX1527" fmla="*/ 3596354 w 6420707"/>
              <a:gd name="connsiteY1527" fmla="*/ 2447762 h 2921916"/>
              <a:gd name="connsiteX1528" fmla="*/ 3598259 w 6420707"/>
              <a:gd name="connsiteY1528" fmla="*/ 2448429 h 2921916"/>
              <a:gd name="connsiteX1529" fmla="*/ 3604546 w 6420707"/>
              <a:gd name="connsiteY1529" fmla="*/ 2449858 h 2921916"/>
              <a:gd name="connsiteX1530" fmla="*/ 3610928 w 6420707"/>
              <a:gd name="connsiteY1530" fmla="*/ 2450524 h 2921916"/>
              <a:gd name="connsiteX1531" fmla="*/ 3610832 w 6420707"/>
              <a:gd name="connsiteY1531" fmla="*/ 2450524 h 2921916"/>
              <a:gd name="connsiteX1532" fmla="*/ 3608356 w 6420707"/>
              <a:gd name="connsiteY1532" fmla="*/ 2451287 h 2921916"/>
              <a:gd name="connsiteX1533" fmla="*/ 3611880 w 6420707"/>
              <a:gd name="connsiteY1533" fmla="*/ 2450524 h 2921916"/>
              <a:gd name="connsiteX1534" fmla="*/ 3613976 w 6420707"/>
              <a:gd name="connsiteY1534" fmla="*/ 2450524 h 2921916"/>
              <a:gd name="connsiteX1535" fmla="*/ 3609118 w 6420707"/>
              <a:gd name="connsiteY1535" fmla="*/ 2452430 h 2921916"/>
              <a:gd name="connsiteX1536" fmla="*/ 3607118 w 6420707"/>
              <a:gd name="connsiteY1536" fmla="*/ 2452906 h 2921916"/>
              <a:gd name="connsiteX1537" fmla="*/ 3608832 w 6420707"/>
              <a:gd name="connsiteY1537" fmla="*/ 2452906 h 2921916"/>
              <a:gd name="connsiteX1538" fmla="*/ 3601022 w 6420707"/>
              <a:gd name="connsiteY1538" fmla="*/ 2454430 h 2921916"/>
              <a:gd name="connsiteX1539" fmla="*/ 3594164 w 6420707"/>
              <a:gd name="connsiteY1539" fmla="*/ 2454811 h 2921916"/>
              <a:gd name="connsiteX1540" fmla="*/ 3591973 w 6420707"/>
              <a:gd name="connsiteY1540" fmla="*/ 2454716 h 2921916"/>
              <a:gd name="connsiteX1541" fmla="*/ 3594068 w 6420707"/>
              <a:gd name="connsiteY1541" fmla="*/ 2455382 h 2921916"/>
              <a:gd name="connsiteX1542" fmla="*/ 3601022 w 6420707"/>
              <a:gd name="connsiteY1542" fmla="*/ 2456621 h 2921916"/>
              <a:gd name="connsiteX1543" fmla="*/ 3602927 w 6420707"/>
              <a:gd name="connsiteY1543" fmla="*/ 2456811 h 2921916"/>
              <a:gd name="connsiteX1544" fmla="*/ 3593306 w 6420707"/>
              <a:gd name="connsiteY1544" fmla="*/ 2458144 h 2921916"/>
              <a:gd name="connsiteX1545" fmla="*/ 3585020 w 6420707"/>
              <a:gd name="connsiteY1545" fmla="*/ 2457478 h 2921916"/>
              <a:gd name="connsiteX1546" fmla="*/ 3582257 w 6420707"/>
              <a:gd name="connsiteY1546" fmla="*/ 2456716 h 2921916"/>
              <a:gd name="connsiteX1547" fmla="*/ 3584639 w 6420707"/>
              <a:gd name="connsiteY1547" fmla="*/ 2458144 h 2921916"/>
              <a:gd name="connsiteX1548" fmla="*/ 3592449 w 6420707"/>
              <a:gd name="connsiteY1548" fmla="*/ 2460812 h 2921916"/>
              <a:gd name="connsiteX1549" fmla="*/ 3589211 w 6420707"/>
              <a:gd name="connsiteY1549" fmla="*/ 2460812 h 2921916"/>
              <a:gd name="connsiteX1550" fmla="*/ 3586163 w 6420707"/>
              <a:gd name="connsiteY1550" fmla="*/ 2460621 h 2921916"/>
              <a:gd name="connsiteX1551" fmla="*/ 3589020 w 6420707"/>
              <a:gd name="connsiteY1551" fmla="*/ 2461669 h 2921916"/>
              <a:gd name="connsiteX1552" fmla="*/ 3597878 w 6420707"/>
              <a:gd name="connsiteY1552" fmla="*/ 2463383 h 2921916"/>
              <a:gd name="connsiteX1553" fmla="*/ 3602260 w 6420707"/>
              <a:gd name="connsiteY1553" fmla="*/ 2463764 h 2921916"/>
              <a:gd name="connsiteX1554" fmla="*/ 3600926 w 6420707"/>
              <a:gd name="connsiteY1554" fmla="*/ 2464050 h 2921916"/>
              <a:gd name="connsiteX1555" fmla="*/ 3597212 w 6420707"/>
              <a:gd name="connsiteY1555" fmla="*/ 2464812 h 2921916"/>
              <a:gd name="connsiteX1556" fmla="*/ 3603784 w 6420707"/>
              <a:gd name="connsiteY1556" fmla="*/ 2464050 h 2921916"/>
              <a:gd name="connsiteX1557" fmla="*/ 3604832 w 6420707"/>
              <a:gd name="connsiteY1557" fmla="*/ 2463859 h 2921916"/>
              <a:gd name="connsiteX1558" fmla="*/ 3603022 w 6420707"/>
              <a:gd name="connsiteY1558" fmla="*/ 2465574 h 2921916"/>
              <a:gd name="connsiteX1559" fmla="*/ 3598164 w 6420707"/>
              <a:gd name="connsiteY1559" fmla="*/ 2466812 h 2921916"/>
              <a:gd name="connsiteX1560" fmla="*/ 3595211 w 6420707"/>
              <a:gd name="connsiteY1560" fmla="*/ 2467384 h 2921916"/>
              <a:gd name="connsiteX1561" fmla="*/ 3598164 w 6420707"/>
              <a:gd name="connsiteY1561" fmla="*/ 2467574 h 2921916"/>
              <a:gd name="connsiteX1562" fmla="*/ 3601212 w 6420707"/>
              <a:gd name="connsiteY1562" fmla="*/ 2467479 h 2921916"/>
              <a:gd name="connsiteX1563" fmla="*/ 3600641 w 6420707"/>
              <a:gd name="connsiteY1563" fmla="*/ 2467955 h 2921916"/>
              <a:gd name="connsiteX1564" fmla="*/ 3570256 w 6420707"/>
              <a:gd name="connsiteY1564" fmla="*/ 2477861 h 2921916"/>
              <a:gd name="connsiteX1565" fmla="*/ 3553968 w 6420707"/>
              <a:gd name="connsiteY1565" fmla="*/ 2466146 h 2921916"/>
              <a:gd name="connsiteX1566" fmla="*/ 3526441 w 6420707"/>
              <a:gd name="connsiteY1566" fmla="*/ 2460145 h 2921916"/>
              <a:gd name="connsiteX1567" fmla="*/ 3515392 w 6420707"/>
              <a:gd name="connsiteY1567" fmla="*/ 2410139 h 2921916"/>
              <a:gd name="connsiteX1568" fmla="*/ 3575304 w 6420707"/>
              <a:gd name="connsiteY1568" fmla="*/ 2364228 h 2921916"/>
              <a:gd name="connsiteX1569" fmla="*/ 3643503 w 6420707"/>
              <a:gd name="connsiteY1569" fmla="*/ 2314222 h 2921916"/>
              <a:gd name="connsiteX1570" fmla="*/ 3650171 w 6420707"/>
              <a:gd name="connsiteY1570" fmla="*/ 2316794 h 2921916"/>
              <a:gd name="connsiteX1571" fmla="*/ 3652742 w 6420707"/>
              <a:gd name="connsiteY1571" fmla="*/ 2307840 h 2921916"/>
              <a:gd name="connsiteX1572" fmla="*/ 3686651 w 6420707"/>
              <a:gd name="connsiteY1572" fmla="*/ 2284408 h 2921916"/>
              <a:gd name="connsiteX1573" fmla="*/ 3679793 w 6420707"/>
              <a:gd name="connsiteY1573" fmla="*/ 2296982 h 2921916"/>
              <a:gd name="connsiteX1574" fmla="*/ 3795236 w 6420707"/>
              <a:gd name="connsiteY1574" fmla="*/ 2595495 h 2921916"/>
              <a:gd name="connsiteX1575" fmla="*/ 3795332 w 6420707"/>
              <a:gd name="connsiteY1575" fmla="*/ 2594733 h 2921916"/>
              <a:gd name="connsiteX1576" fmla="*/ 3796094 w 6420707"/>
              <a:gd name="connsiteY1576" fmla="*/ 2593209 h 2921916"/>
              <a:gd name="connsiteX1577" fmla="*/ 3795141 w 6420707"/>
              <a:gd name="connsiteY1577" fmla="*/ 2597305 h 2921916"/>
              <a:gd name="connsiteX1578" fmla="*/ 3795236 w 6420707"/>
              <a:gd name="connsiteY1578" fmla="*/ 2595495 h 2921916"/>
              <a:gd name="connsiteX1579" fmla="*/ 3927348 w 6420707"/>
              <a:gd name="connsiteY1579" fmla="*/ 2571682 h 2921916"/>
              <a:gd name="connsiteX1580" fmla="*/ 3926301 w 6420707"/>
              <a:gd name="connsiteY1580" fmla="*/ 2584160 h 2921916"/>
              <a:gd name="connsiteX1581" fmla="*/ 3912489 w 6420707"/>
              <a:gd name="connsiteY1581" fmla="*/ 2649978 h 2921916"/>
              <a:gd name="connsiteX1582" fmla="*/ 3924491 w 6420707"/>
              <a:gd name="connsiteY1582" fmla="*/ 2681220 h 2921916"/>
              <a:gd name="connsiteX1583" fmla="*/ 3924491 w 6420707"/>
              <a:gd name="connsiteY1583" fmla="*/ 2681601 h 2921916"/>
              <a:gd name="connsiteX1584" fmla="*/ 3925157 w 6420707"/>
              <a:gd name="connsiteY1584" fmla="*/ 2752372 h 2921916"/>
              <a:gd name="connsiteX1585" fmla="*/ 3927348 w 6420707"/>
              <a:gd name="connsiteY1585" fmla="*/ 2813808 h 2921916"/>
              <a:gd name="connsiteX1586" fmla="*/ 3861626 w 6420707"/>
              <a:gd name="connsiteY1586" fmla="*/ 2826857 h 2921916"/>
              <a:gd name="connsiteX1587" fmla="*/ 3852005 w 6420707"/>
              <a:gd name="connsiteY1587" fmla="*/ 2812570 h 2921916"/>
              <a:gd name="connsiteX1588" fmla="*/ 3816001 w 6420707"/>
              <a:gd name="connsiteY1588" fmla="*/ 2744466 h 2921916"/>
              <a:gd name="connsiteX1589" fmla="*/ 3798951 w 6420707"/>
              <a:gd name="connsiteY1589" fmla="*/ 2710843 h 2921916"/>
              <a:gd name="connsiteX1590" fmla="*/ 3796951 w 6420707"/>
              <a:gd name="connsiteY1590" fmla="*/ 2681887 h 2921916"/>
              <a:gd name="connsiteX1591" fmla="*/ 3784759 w 6420707"/>
              <a:gd name="connsiteY1591" fmla="*/ 2661313 h 2921916"/>
              <a:gd name="connsiteX1592" fmla="*/ 3781616 w 6420707"/>
              <a:gd name="connsiteY1592" fmla="*/ 2625404 h 2921916"/>
              <a:gd name="connsiteX1593" fmla="*/ 3780282 w 6420707"/>
              <a:gd name="connsiteY1593" fmla="*/ 2617307 h 2921916"/>
              <a:gd name="connsiteX1594" fmla="*/ 3781425 w 6420707"/>
              <a:gd name="connsiteY1594" fmla="*/ 2619974 h 2921916"/>
              <a:gd name="connsiteX1595" fmla="*/ 3783140 w 6420707"/>
              <a:gd name="connsiteY1595" fmla="*/ 2622641 h 2921916"/>
              <a:gd name="connsiteX1596" fmla="*/ 3782187 w 6420707"/>
              <a:gd name="connsiteY1596" fmla="*/ 2619689 h 2921916"/>
              <a:gd name="connsiteX1597" fmla="*/ 3780949 w 6420707"/>
              <a:gd name="connsiteY1597" fmla="*/ 2612164 h 2921916"/>
              <a:gd name="connsiteX1598" fmla="*/ 3781425 w 6420707"/>
              <a:gd name="connsiteY1598" fmla="*/ 2612831 h 2921916"/>
              <a:gd name="connsiteX1599" fmla="*/ 3781901 w 6420707"/>
              <a:gd name="connsiteY1599" fmla="*/ 2614164 h 2921916"/>
              <a:gd name="connsiteX1600" fmla="*/ 3783140 w 6420707"/>
              <a:gd name="connsiteY1600" fmla="*/ 2616831 h 2921916"/>
              <a:gd name="connsiteX1601" fmla="*/ 3782759 w 6420707"/>
              <a:gd name="connsiteY1601" fmla="*/ 2614450 h 2921916"/>
              <a:gd name="connsiteX1602" fmla="*/ 3785235 w 6420707"/>
              <a:gd name="connsiteY1602" fmla="*/ 2616641 h 2921916"/>
              <a:gd name="connsiteX1603" fmla="*/ 3788093 w 6420707"/>
              <a:gd name="connsiteY1603" fmla="*/ 2618355 h 2921916"/>
              <a:gd name="connsiteX1604" fmla="*/ 3785711 w 6420707"/>
              <a:gd name="connsiteY1604" fmla="*/ 2616164 h 2921916"/>
              <a:gd name="connsiteX1605" fmla="*/ 3782473 w 6420707"/>
              <a:gd name="connsiteY1605" fmla="*/ 2611688 h 2921916"/>
              <a:gd name="connsiteX1606" fmla="*/ 3782473 w 6420707"/>
              <a:gd name="connsiteY1606" fmla="*/ 2610354 h 2921916"/>
              <a:gd name="connsiteX1607" fmla="*/ 3783044 w 6420707"/>
              <a:gd name="connsiteY1607" fmla="*/ 2611116 h 2921916"/>
              <a:gd name="connsiteX1608" fmla="*/ 3785140 w 6420707"/>
              <a:gd name="connsiteY1608" fmla="*/ 2613307 h 2921916"/>
              <a:gd name="connsiteX1609" fmla="*/ 3783711 w 6420707"/>
              <a:gd name="connsiteY1609" fmla="*/ 2610735 h 2921916"/>
              <a:gd name="connsiteX1610" fmla="*/ 3782568 w 6420707"/>
              <a:gd name="connsiteY1610" fmla="*/ 2607306 h 2921916"/>
              <a:gd name="connsiteX1611" fmla="*/ 3782759 w 6420707"/>
              <a:gd name="connsiteY1611" fmla="*/ 2605306 h 2921916"/>
              <a:gd name="connsiteX1612" fmla="*/ 3783330 w 6420707"/>
              <a:gd name="connsiteY1612" fmla="*/ 2601210 h 2921916"/>
              <a:gd name="connsiteX1613" fmla="*/ 3783521 w 6420707"/>
              <a:gd name="connsiteY1613" fmla="*/ 2602067 h 2921916"/>
              <a:gd name="connsiteX1614" fmla="*/ 3783521 w 6420707"/>
              <a:gd name="connsiteY1614" fmla="*/ 2602067 h 2921916"/>
              <a:gd name="connsiteX1615" fmla="*/ 3783616 w 6420707"/>
              <a:gd name="connsiteY1615" fmla="*/ 2602353 h 2921916"/>
              <a:gd name="connsiteX1616" fmla="*/ 3784283 w 6420707"/>
              <a:gd name="connsiteY1616" fmla="*/ 2605782 h 2921916"/>
              <a:gd name="connsiteX1617" fmla="*/ 3783902 w 6420707"/>
              <a:gd name="connsiteY1617" fmla="*/ 2599781 h 2921916"/>
              <a:gd name="connsiteX1618" fmla="*/ 3783902 w 6420707"/>
              <a:gd name="connsiteY1618" fmla="*/ 2598352 h 2921916"/>
              <a:gd name="connsiteX1619" fmla="*/ 3784568 w 6420707"/>
              <a:gd name="connsiteY1619" fmla="*/ 2595400 h 2921916"/>
              <a:gd name="connsiteX1620" fmla="*/ 3784854 w 6420707"/>
              <a:gd name="connsiteY1620" fmla="*/ 2597495 h 2921916"/>
              <a:gd name="connsiteX1621" fmla="*/ 3784949 w 6420707"/>
              <a:gd name="connsiteY1621" fmla="*/ 2598162 h 2921916"/>
              <a:gd name="connsiteX1622" fmla="*/ 3785235 w 6420707"/>
              <a:gd name="connsiteY1622" fmla="*/ 2602163 h 2921916"/>
              <a:gd name="connsiteX1623" fmla="*/ 3785902 w 6420707"/>
              <a:gd name="connsiteY1623" fmla="*/ 2604353 h 2921916"/>
              <a:gd name="connsiteX1624" fmla="*/ 3785902 w 6420707"/>
              <a:gd name="connsiteY1624" fmla="*/ 2603687 h 2921916"/>
              <a:gd name="connsiteX1625" fmla="*/ 3786188 w 6420707"/>
              <a:gd name="connsiteY1625" fmla="*/ 2605115 h 2921916"/>
              <a:gd name="connsiteX1626" fmla="*/ 3786854 w 6420707"/>
              <a:gd name="connsiteY1626" fmla="*/ 2607497 h 2921916"/>
              <a:gd name="connsiteX1627" fmla="*/ 3786854 w 6420707"/>
              <a:gd name="connsiteY1627" fmla="*/ 2605210 h 2921916"/>
              <a:gd name="connsiteX1628" fmla="*/ 3787426 w 6420707"/>
              <a:gd name="connsiteY1628" fmla="*/ 2598067 h 2921916"/>
              <a:gd name="connsiteX1629" fmla="*/ 3788474 w 6420707"/>
              <a:gd name="connsiteY1629" fmla="*/ 2592066 h 2921916"/>
              <a:gd name="connsiteX1630" fmla="*/ 3791522 w 6420707"/>
              <a:gd name="connsiteY1630" fmla="*/ 2586065 h 2921916"/>
              <a:gd name="connsiteX1631" fmla="*/ 3791617 w 6420707"/>
              <a:gd name="connsiteY1631" fmla="*/ 2587875 h 2921916"/>
              <a:gd name="connsiteX1632" fmla="*/ 3791141 w 6420707"/>
              <a:gd name="connsiteY1632" fmla="*/ 2588923 h 2921916"/>
              <a:gd name="connsiteX1633" fmla="*/ 3788378 w 6420707"/>
              <a:gd name="connsiteY1633" fmla="*/ 2596543 h 2921916"/>
              <a:gd name="connsiteX1634" fmla="*/ 3787712 w 6420707"/>
              <a:gd name="connsiteY1634" fmla="*/ 2599591 h 2921916"/>
              <a:gd name="connsiteX1635" fmla="*/ 3788759 w 6420707"/>
              <a:gd name="connsiteY1635" fmla="*/ 2596638 h 2921916"/>
              <a:gd name="connsiteX1636" fmla="*/ 3791903 w 6420707"/>
              <a:gd name="connsiteY1636" fmla="*/ 2590351 h 2921916"/>
              <a:gd name="connsiteX1637" fmla="*/ 3792188 w 6420707"/>
              <a:gd name="connsiteY1637" fmla="*/ 2592638 h 2921916"/>
              <a:gd name="connsiteX1638" fmla="*/ 3792093 w 6420707"/>
              <a:gd name="connsiteY1638" fmla="*/ 2593399 h 2921916"/>
              <a:gd name="connsiteX1639" fmla="*/ 3792284 w 6420707"/>
              <a:gd name="connsiteY1639" fmla="*/ 2599972 h 2921916"/>
              <a:gd name="connsiteX1640" fmla="*/ 3792379 w 6420707"/>
              <a:gd name="connsiteY1640" fmla="*/ 2600353 h 2921916"/>
              <a:gd name="connsiteX1641" fmla="*/ 3792284 w 6420707"/>
              <a:gd name="connsiteY1641" fmla="*/ 2602163 h 2921916"/>
              <a:gd name="connsiteX1642" fmla="*/ 3792474 w 6420707"/>
              <a:gd name="connsiteY1642" fmla="*/ 2605210 h 2921916"/>
              <a:gd name="connsiteX1643" fmla="*/ 3792665 w 6420707"/>
              <a:gd name="connsiteY1643" fmla="*/ 2602258 h 2921916"/>
              <a:gd name="connsiteX1644" fmla="*/ 3792760 w 6420707"/>
              <a:gd name="connsiteY1644" fmla="*/ 2601686 h 2921916"/>
              <a:gd name="connsiteX1645" fmla="*/ 3792855 w 6420707"/>
              <a:gd name="connsiteY1645" fmla="*/ 2601782 h 2921916"/>
              <a:gd name="connsiteX1646" fmla="*/ 3792855 w 6420707"/>
              <a:gd name="connsiteY1646" fmla="*/ 2601496 h 2921916"/>
              <a:gd name="connsiteX1647" fmla="*/ 3793522 w 6420707"/>
              <a:gd name="connsiteY1647" fmla="*/ 2598924 h 2921916"/>
              <a:gd name="connsiteX1648" fmla="*/ 3794379 w 6420707"/>
              <a:gd name="connsiteY1648" fmla="*/ 2602067 h 2921916"/>
              <a:gd name="connsiteX1649" fmla="*/ 3794570 w 6420707"/>
              <a:gd name="connsiteY1649" fmla="*/ 2602639 h 2921916"/>
              <a:gd name="connsiteX1650" fmla="*/ 3794570 w 6420707"/>
              <a:gd name="connsiteY1650" fmla="*/ 2602734 h 2921916"/>
              <a:gd name="connsiteX1651" fmla="*/ 3798856 w 6420707"/>
              <a:gd name="connsiteY1651" fmla="*/ 2610259 h 2921916"/>
              <a:gd name="connsiteX1652" fmla="*/ 3801618 w 6420707"/>
              <a:gd name="connsiteY1652" fmla="*/ 2610735 h 2921916"/>
              <a:gd name="connsiteX1653" fmla="*/ 3799046 w 6420707"/>
              <a:gd name="connsiteY1653" fmla="*/ 2609782 h 2921916"/>
              <a:gd name="connsiteX1654" fmla="*/ 3796284 w 6420707"/>
              <a:gd name="connsiteY1654" fmla="*/ 2603115 h 2921916"/>
              <a:gd name="connsiteX1655" fmla="*/ 3796855 w 6420707"/>
              <a:gd name="connsiteY1655" fmla="*/ 2605782 h 2921916"/>
              <a:gd name="connsiteX1656" fmla="*/ 3798189 w 6420707"/>
              <a:gd name="connsiteY1656" fmla="*/ 2607687 h 2921916"/>
              <a:gd name="connsiteX1657" fmla="*/ 3797427 w 6420707"/>
              <a:gd name="connsiteY1657" fmla="*/ 2605687 h 2921916"/>
              <a:gd name="connsiteX1658" fmla="*/ 3798475 w 6420707"/>
              <a:gd name="connsiteY1658" fmla="*/ 2598829 h 2921916"/>
              <a:gd name="connsiteX1659" fmla="*/ 3799809 w 6420707"/>
              <a:gd name="connsiteY1659" fmla="*/ 2595590 h 2921916"/>
              <a:gd name="connsiteX1660" fmla="*/ 3799618 w 6420707"/>
              <a:gd name="connsiteY1660" fmla="*/ 2596638 h 2921916"/>
              <a:gd name="connsiteX1661" fmla="*/ 3799332 w 6420707"/>
              <a:gd name="connsiteY1661" fmla="*/ 2599496 h 2921916"/>
              <a:gd name="connsiteX1662" fmla="*/ 3800570 w 6420707"/>
              <a:gd name="connsiteY1662" fmla="*/ 2594638 h 2921916"/>
              <a:gd name="connsiteX1663" fmla="*/ 3800951 w 6420707"/>
              <a:gd name="connsiteY1663" fmla="*/ 2593399 h 2921916"/>
              <a:gd name="connsiteX1664" fmla="*/ 3802190 w 6420707"/>
              <a:gd name="connsiteY1664" fmla="*/ 2591114 h 2921916"/>
              <a:gd name="connsiteX1665" fmla="*/ 3801809 w 6420707"/>
              <a:gd name="connsiteY1665" fmla="*/ 2592828 h 2921916"/>
              <a:gd name="connsiteX1666" fmla="*/ 3800761 w 6420707"/>
              <a:gd name="connsiteY1666" fmla="*/ 2599115 h 2921916"/>
              <a:gd name="connsiteX1667" fmla="*/ 3800761 w 6420707"/>
              <a:gd name="connsiteY1667" fmla="*/ 2601115 h 2921916"/>
              <a:gd name="connsiteX1668" fmla="*/ 3801237 w 6420707"/>
              <a:gd name="connsiteY1668" fmla="*/ 2599305 h 2921916"/>
              <a:gd name="connsiteX1669" fmla="*/ 3803428 w 6420707"/>
              <a:gd name="connsiteY1669" fmla="*/ 2593590 h 2921916"/>
              <a:gd name="connsiteX1670" fmla="*/ 3810857 w 6420707"/>
              <a:gd name="connsiteY1670" fmla="*/ 2580255 h 2921916"/>
              <a:gd name="connsiteX1671" fmla="*/ 3807714 w 6420707"/>
              <a:gd name="connsiteY1671" fmla="*/ 2591971 h 2921916"/>
              <a:gd name="connsiteX1672" fmla="*/ 3806952 w 6420707"/>
              <a:gd name="connsiteY1672" fmla="*/ 2597972 h 2921916"/>
              <a:gd name="connsiteX1673" fmla="*/ 3806952 w 6420707"/>
              <a:gd name="connsiteY1673" fmla="*/ 2599876 h 2921916"/>
              <a:gd name="connsiteX1674" fmla="*/ 3807333 w 6420707"/>
              <a:gd name="connsiteY1674" fmla="*/ 2598162 h 2921916"/>
              <a:gd name="connsiteX1675" fmla="*/ 3809143 w 6420707"/>
              <a:gd name="connsiteY1675" fmla="*/ 2592733 h 2921916"/>
              <a:gd name="connsiteX1676" fmla="*/ 3817906 w 6420707"/>
              <a:gd name="connsiteY1676" fmla="*/ 2575874 h 2921916"/>
              <a:gd name="connsiteX1677" fmla="*/ 3821716 w 6420707"/>
              <a:gd name="connsiteY1677" fmla="*/ 2571682 h 2921916"/>
              <a:gd name="connsiteX1678" fmla="*/ 3822002 w 6420707"/>
              <a:gd name="connsiteY1678" fmla="*/ 2571682 h 2921916"/>
              <a:gd name="connsiteX1679" fmla="*/ 3836765 w 6420707"/>
              <a:gd name="connsiteY1679" fmla="*/ 2567301 h 2921916"/>
              <a:gd name="connsiteX1680" fmla="*/ 3852196 w 6420707"/>
              <a:gd name="connsiteY1680" fmla="*/ 2558443 h 2921916"/>
              <a:gd name="connsiteX1681" fmla="*/ 3865340 w 6420707"/>
              <a:gd name="connsiteY1681" fmla="*/ 2545489 h 2921916"/>
              <a:gd name="connsiteX1682" fmla="*/ 3870293 w 6420707"/>
              <a:gd name="connsiteY1682" fmla="*/ 2546156 h 2921916"/>
              <a:gd name="connsiteX1683" fmla="*/ 3876389 w 6420707"/>
              <a:gd name="connsiteY1683" fmla="*/ 2539488 h 2921916"/>
              <a:gd name="connsiteX1684" fmla="*/ 3879533 w 6420707"/>
              <a:gd name="connsiteY1684" fmla="*/ 2535773 h 2921916"/>
              <a:gd name="connsiteX1685" fmla="*/ 3893534 w 6420707"/>
              <a:gd name="connsiteY1685" fmla="*/ 2525200 h 2921916"/>
              <a:gd name="connsiteX1686" fmla="*/ 3899535 w 6420707"/>
              <a:gd name="connsiteY1686" fmla="*/ 2520724 h 2921916"/>
              <a:gd name="connsiteX1687" fmla="*/ 3909346 w 6420707"/>
              <a:gd name="connsiteY1687" fmla="*/ 2516628 h 2921916"/>
              <a:gd name="connsiteX1688" fmla="*/ 3914204 w 6420707"/>
              <a:gd name="connsiteY1688" fmla="*/ 2514151 h 2921916"/>
              <a:gd name="connsiteX1689" fmla="*/ 3919633 w 6420707"/>
              <a:gd name="connsiteY1689" fmla="*/ 2528249 h 2921916"/>
              <a:gd name="connsiteX1690" fmla="*/ 3917061 w 6420707"/>
              <a:gd name="connsiteY1690" fmla="*/ 2528915 h 2921916"/>
              <a:gd name="connsiteX1691" fmla="*/ 3905060 w 6420707"/>
              <a:gd name="connsiteY1691" fmla="*/ 2525677 h 2921916"/>
              <a:gd name="connsiteX1692" fmla="*/ 3916966 w 6420707"/>
              <a:gd name="connsiteY1692" fmla="*/ 2531582 h 2921916"/>
              <a:gd name="connsiteX1693" fmla="*/ 3920871 w 6420707"/>
              <a:gd name="connsiteY1693" fmla="*/ 2531582 h 2921916"/>
              <a:gd name="connsiteX1694" fmla="*/ 3923729 w 6420707"/>
              <a:gd name="connsiteY1694" fmla="*/ 2539488 h 2921916"/>
              <a:gd name="connsiteX1695" fmla="*/ 3923538 w 6420707"/>
              <a:gd name="connsiteY1695" fmla="*/ 2539583 h 2921916"/>
              <a:gd name="connsiteX1696" fmla="*/ 3910679 w 6420707"/>
              <a:gd name="connsiteY1696" fmla="*/ 2542536 h 2921916"/>
              <a:gd name="connsiteX1697" fmla="*/ 3922871 w 6420707"/>
              <a:gd name="connsiteY1697" fmla="*/ 2542536 h 2921916"/>
              <a:gd name="connsiteX1698" fmla="*/ 3922871 w 6420707"/>
              <a:gd name="connsiteY1698" fmla="*/ 2543584 h 2921916"/>
              <a:gd name="connsiteX1699" fmla="*/ 3923157 w 6420707"/>
              <a:gd name="connsiteY1699" fmla="*/ 2542536 h 2921916"/>
              <a:gd name="connsiteX1700" fmla="*/ 3924395 w 6420707"/>
              <a:gd name="connsiteY1700" fmla="*/ 2542250 h 2921916"/>
              <a:gd name="connsiteX1701" fmla="*/ 3924586 w 6420707"/>
              <a:gd name="connsiteY1701" fmla="*/ 2542155 h 2921916"/>
              <a:gd name="connsiteX1702" fmla="*/ 3928491 w 6420707"/>
              <a:gd name="connsiteY1702" fmla="*/ 2555109 h 2921916"/>
              <a:gd name="connsiteX1703" fmla="*/ 3930110 w 6420707"/>
              <a:gd name="connsiteY1703" fmla="*/ 2562539 h 2921916"/>
              <a:gd name="connsiteX1704" fmla="*/ 3927348 w 6420707"/>
              <a:gd name="connsiteY1704" fmla="*/ 2571682 h 2921916"/>
              <a:gd name="connsiteX1705" fmla="*/ 4080034 w 6420707"/>
              <a:gd name="connsiteY1705" fmla="*/ 2414711 h 2921916"/>
              <a:gd name="connsiteX1706" fmla="*/ 4053078 w 6420707"/>
              <a:gd name="connsiteY1706" fmla="*/ 2418997 h 2921916"/>
              <a:gd name="connsiteX1707" fmla="*/ 4058126 w 6420707"/>
              <a:gd name="connsiteY1707" fmla="*/ 2410615 h 2921916"/>
              <a:gd name="connsiteX1708" fmla="*/ 4065746 w 6420707"/>
              <a:gd name="connsiteY1708" fmla="*/ 2411853 h 2921916"/>
              <a:gd name="connsiteX1709" fmla="*/ 4080605 w 6420707"/>
              <a:gd name="connsiteY1709" fmla="*/ 2414425 h 2921916"/>
              <a:gd name="connsiteX1710" fmla="*/ 4080034 w 6420707"/>
              <a:gd name="connsiteY1710" fmla="*/ 2414711 h 2921916"/>
              <a:gd name="connsiteX1711" fmla="*/ 4130897 w 6420707"/>
              <a:gd name="connsiteY1711" fmla="*/ 2420616 h 2921916"/>
              <a:gd name="connsiteX1712" fmla="*/ 4130707 w 6420707"/>
              <a:gd name="connsiteY1712" fmla="*/ 2422616 h 2921916"/>
              <a:gd name="connsiteX1713" fmla="*/ 4130326 w 6420707"/>
              <a:gd name="connsiteY1713" fmla="*/ 2423188 h 2921916"/>
              <a:gd name="connsiteX1714" fmla="*/ 4126421 w 6420707"/>
              <a:gd name="connsiteY1714" fmla="*/ 2421664 h 2921916"/>
              <a:gd name="connsiteX1715" fmla="*/ 4127373 w 6420707"/>
              <a:gd name="connsiteY1715" fmla="*/ 2411758 h 2921916"/>
              <a:gd name="connsiteX1716" fmla="*/ 4131278 w 6420707"/>
              <a:gd name="connsiteY1716" fmla="*/ 2405662 h 2921916"/>
              <a:gd name="connsiteX1717" fmla="*/ 4134041 w 6420707"/>
              <a:gd name="connsiteY1717" fmla="*/ 2405090 h 2921916"/>
              <a:gd name="connsiteX1718" fmla="*/ 4134612 w 6420707"/>
              <a:gd name="connsiteY1718" fmla="*/ 2404900 h 2921916"/>
              <a:gd name="connsiteX1719" fmla="*/ 4131469 w 6420707"/>
              <a:gd name="connsiteY1719" fmla="*/ 2416425 h 2921916"/>
              <a:gd name="connsiteX1720" fmla="*/ 4130802 w 6420707"/>
              <a:gd name="connsiteY1720" fmla="*/ 2416520 h 2921916"/>
              <a:gd name="connsiteX1721" fmla="*/ 4130897 w 6420707"/>
              <a:gd name="connsiteY1721" fmla="*/ 2420616 h 2921916"/>
              <a:gd name="connsiteX1722" fmla="*/ 4251674 w 6420707"/>
              <a:gd name="connsiteY1722" fmla="*/ 2579779 h 2921916"/>
              <a:gd name="connsiteX1723" fmla="*/ 4242626 w 6420707"/>
              <a:gd name="connsiteY1723" fmla="*/ 2578255 h 2921916"/>
              <a:gd name="connsiteX1724" fmla="*/ 4242530 w 6420707"/>
              <a:gd name="connsiteY1724" fmla="*/ 2575778 h 2921916"/>
              <a:gd name="connsiteX1725" fmla="*/ 4251674 w 6420707"/>
              <a:gd name="connsiteY1725" fmla="*/ 2579779 h 2921916"/>
              <a:gd name="connsiteX1726" fmla="*/ 4242530 w 6420707"/>
              <a:gd name="connsiteY1726" fmla="*/ 2567396 h 2921916"/>
              <a:gd name="connsiteX1727" fmla="*/ 4246626 w 6420707"/>
              <a:gd name="connsiteY1727" fmla="*/ 2567777 h 2921916"/>
              <a:gd name="connsiteX1728" fmla="*/ 4247103 w 6420707"/>
              <a:gd name="connsiteY1728" fmla="*/ 2568254 h 2921916"/>
              <a:gd name="connsiteX1729" fmla="*/ 4242245 w 6420707"/>
              <a:gd name="connsiteY1729" fmla="*/ 2569016 h 2921916"/>
              <a:gd name="connsiteX1730" fmla="*/ 4242530 w 6420707"/>
              <a:gd name="connsiteY1730" fmla="*/ 2567396 h 2921916"/>
              <a:gd name="connsiteX1731" fmla="*/ 4239863 w 6420707"/>
              <a:gd name="connsiteY1731" fmla="*/ 2575397 h 2921916"/>
              <a:gd name="connsiteX1732" fmla="*/ 4240149 w 6420707"/>
              <a:gd name="connsiteY1732" fmla="*/ 2577112 h 2921916"/>
              <a:gd name="connsiteX1733" fmla="*/ 4236339 w 6420707"/>
              <a:gd name="connsiteY1733" fmla="*/ 2574921 h 2921916"/>
              <a:gd name="connsiteX1734" fmla="*/ 4239863 w 6420707"/>
              <a:gd name="connsiteY1734" fmla="*/ 2575397 h 2921916"/>
              <a:gd name="connsiteX1735" fmla="*/ 4232720 w 6420707"/>
              <a:gd name="connsiteY1735" fmla="*/ 2593685 h 2921916"/>
              <a:gd name="connsiteX1736" fmla="*/ 4232624 w 6420707"/>
              <a:gd name="connsiteY1736" fmla="*/ 2593685 h 2921916"/>
              <a:gd name="connsiteX1737" fmla="*/ 4232244 w 6420707"/>
              <a:gd name="connsiteY1737" fmla="*/ 2590923 h 2921916"/>
              <a:gd name="connsiteX1738" fmla="*/ 4232720 w 6420707"/>
              <a:gd name="connsiteY1738" fmla="*/ 2593685 h 2921916"/>
              <a:gd name="connsiteX1739" fmla="*/ 4223480 w 6420707"/>
              <a:gd name="connsiteY1739" fmla="*/ 2624737 h 2921916"/>
              <a:gd name="connsiteX1740" fmla="*/ 4232720 w 6420707"/>
              <a:gd name="connsiteY1740" fmla="*/ 2625880 h 2921916"/>
              <a:gd name="connsiteX1741" fmla="*/ 4231672 w 6420707"/>
              <a:gd name="connsiteY1741" fmla="*/ 2627118 h 2921916"/>
              <a:gd name="connsiteX1742" fmla="*/ 4223385 w 6420707"/>
              <a:gd name="connsiteY1742" fmla="*/ 2631214 h 2921916"/>
              <a:gd name="connsiteX1743" fmla="*/ 4223099 w 6420707"/>
              <a:gd name="connsiteY1743" fmla="*/ 2629499 h 2921916"/>
              <a:gd name="connsiteX1744" fmla="*/ 4223480 w 6420707"/>
              <a:gd name="connsiteY1744" fmla="*/ 2624737 h 2921916"/>
              <a:gd name="connsiteX1745" fmla="*/ 4214527 w 6420707"/>
              <a:gd name="connsiteY1745" fmla="*/ 2653312 h 2921916"/>
              <a:gd name="connsiteX1746" fmla="*/ 4224243 w 6420707"/>
              <a:gd name="connsiteY1746" fmla="*/ 2648835 h 2921916"/>
              <a:gd name="connsiteX1747" fmla="*/ 4224243 w 6420707"/>
              <a:gd name="connsiteY1747" fmla="*/ 2654074 h 2921916"/>
              <a:gd name="connsiteX1748" fmla="*/ 4213670 w 6420707"/>
              <a:gd name="connsiteY1748" fmla="*/ 2659979 h 2921916"/>
              <a:gd name="connsiteX1749" fmla="*/ 4214527 w 6420707"/>
              <a:gd name="connsiteY1749" fmla="*/ 2653312 h 2921916"/>
              <a:gd name="connsiteX1750" fmla="*/ 4210717 w 6420707"/>
              <a:gd name="connsiteY1750" fmla="*/ 2676172 h 2921916"/>
              <a:gd name="connsiteX1751" fmla="*/ 4211288 w 6420707"/>
              <a:gd name="connsiteY1751" fmla="*/ 2675886 h 2921916"/>
              <a:gd name="connsiteX1752" fmla="*/ 4213574 w 6420707"/>
              <a:gd name="connsiteY1752" fmla="*/ 2676839 h 2921916"/>
              <a:gd name="connsiteX1753" fmla="*/ 4212908 w 6420707"/>
              <a:gd name="connsiteY1753" fmla="*/ 2678648 h 2921916"/>
              <a:gd name="connsiteX1754" fmla="*/ 4209955 w 6420707"/>
              <a:gd name="connsiteY1754" fmla="*/ 2679601 h 2921916"/>
              <a:gd name="connsiteX1755" fmla="*/ 4210717 w 6420707"/>
              <a:gd name="connsiteY1755" fmla="*/ 2676172 h 2921916"/>
              <a:gd name="connsiteX1756" fmla="*/ 4208526 w 6420707"/>
              <a:gd name="connsiteY1756" fmla="*/ 2684649 h 2921916"/>
              <a:gd name="connsiteX1757" fmla="*/ 4218051 w 6420707"/>
              <a:gd name="connsiteY1757" fmla="*/ 2684363 h 2921916"/>
              <a:gd name="connsiteX1758" fmla="*/ 4227957 w 6420707"/>
              <a:gd name="connsiteY1758" fmla="*/ 2682458 h 2921916"/>
              <a:gd name="connsiteX1759" fmla="*/ 4238625 w 6420707"/>
              <a:gd name="connsiteY1759" fmla="*/ 2682839 h 2921916"/>
              <a:gd name="connsiteX1760" fmla="*/ 4226338 w 6420707"/>
              <a:gd name="connsiteY1760" fmla="*/ 2694936 h 2921916"/>
              <a:gd name="connsiteX1761" fmla="*/ 4211670 w 6420707"/>
              <a:gd name="connsiteY1761" fmla="*/ 2700937 h 2921916"/>
              <a:gd name="connsiteX1762" fmla="*/ 4210336 w 6420707"/>
              <a:gd name="connsiteY1762" fmla="*/ 2700556 h 2921916"/>
              <a:gd name="connsiteX1763" fmla="*/ 4210336 w 6420707"/>
              <a:gd name="connsiteY1763" fmla="*/ 2700651 h 2921916"/>
              <a:gd name="connsiteX1764" fmla="*/ 4203954 w 6420707"/>
              <a:gd name="connsiteY1764" fmla="*/ 2698079 h 2921916"/>
              <a:gd name="connsiteX1765" fmla="*/ 4208526 w 6420707"/>
              <a:gd name="connsiteY1765" fmla="*/ 2684649 h 2921916"/>
              <a:gd name="connsiteX1766" fmla="*/ 4203383 w 6420707"/>
              <a:gd name="connsiteY1766" fmla="*/ 2699984 h 2921916"/>
              <a:gd name="connsiteX1767" fmla="*/ 4204240 w 6420707"/>
              <a:gd name="connsiteY1767" fmla="*/ 2700556 h 2921916"/>
              <a:gd name="connsiteX1768" fmla="*/ 4203287 w 6420707"/>
              <a:gd name="connsiteY1768" fmla="*/ 2700270 h 2921916"/>
              <a:gd name="connsiteX1769" fmla="*/ 4203383 w 6420707"/>
              <a:gd name="connsiteY1769" fmla="*/ 2699984 h 2921916"/>
              <a:gd name="connsiteX1770" fmla="*/ 4174522 w 6420707"/>
              <a:gd name="connsiteY1770" fmla="*/ 2734846 h 2921916"/>
              <a:gd name="connsiteX1771" fmla="*/ 4174998 w 6420707"/>
              <a:gd name="connsiteY1771" fmla="*/ 2733322 h 2921916"/>
              <a:gd name="connsiteX1772" fmla="*/ 4182809 w 6420707"/>
              <a:gd name="connsiteY1772" fmla="*/ 2729988 h 2921916"/>
              <a:gd name="connsiteX1773" fmla="*/ 4196144 w 6420707"/>
              <a:gd name="connsiteY1773" fmla="*/ 2737608 h 2921916"/>
              <a:gd name="connsiteX1774" fmla="*/ 4221576 w 6420707"/>
              <a:gd name="connsiteY1774" fmla="*/ 2750467 h 2921916"/>
              <a:gd name="connsiteX1775" fmla="*/ 4221099 w 6420707"/>
              <a:gd name="connsiteY1775" fmla="*/ 2753610 h 2921916"/>
              <a:gd name="connsiteX1776" fmla="*/ 4207383 w 6420707"/>
              <a:gd name="connsiteY1776" fmla="*/ 2769612 h 2921916"/>
              <a:gd name="connsiteX1777" fmla="*/ 4190047 w 6420707"/>
              <a:gd name="connsiteY1777" fmla="*/ 2767612 h 2921916"/>
              <a:gd name="connsiteX1778" fmla="*/ 4174522 w 6420707"/>
              <a:gd name="connsiteY1778" fmla="*/ 2734846 h 2921916"/>
              <a:gd name="connsiteX1779" fmla="*/ 4213860 w 6420707"/>
              <a:gd name="connsiteY1779" fmla="*/ 2788186 h 2921916"/>
              <a:gd name="connsiteX1780" fmla="*/ 4203478 w 6420707"/>
              <a:gd name="connsiteY1780" fmla="*/ 2791519 h 2921916"/>
              <a:gd name="connsiteX1781" fmla="*/ 4202430 w 6420707"/>
              <a:gd name="connsiteY1781" fmla="*/ 2789996 h 2921916"/>
              <a:gd name="connsiteX1782" fmla="*/ 4191191 w 6420707"/>
              <a:gd name="connsiteY1782" fmla="*/ 2769612 h 2921916"/>
              <a:gd name="connsiteX1783" fmla="*/ 4208431 w 6420707"/>
              <a:gd name="connsiteY1783" fmla="*/ 2773803 h 2921916"/>
              <a:gd name="connsiteX1784" fmla="*/ 4222623 w 6420707"/>
              <a:gd name="connsiteY1784" fmla="*/ 2766469 h 2921916"/>
              <a:gd name="connsiteX1785" fmla="*/ 4213860 w 6420707"/>
              <a:gd name="connsiteY1785" fmla="*/ 2788186 h 2921916"/>
              <a:gd name="connsiteX1786" fmla="*/ 4236149 w 6420707"/>
              <a:gd name="connsiteY1786" fmla="*/ 2720749 h 2921916"/>
              <a:gd name="connsiteX1787" fmla="*/ 4221671 w 6420707"/>
              <a:gd name="connsiteY1787" fmla="*/ 2727892 h 2921916"/>
              <a:gd name="connsiteX1788" fmla="*/ 4197001 w 6420707"/>
              <a:gd name="connsiteY1788" fmla="*/ 2716463 h 2921916"/>
              <a:gd name="connsiteX1789" fmla="*/ 4213955 w 6420707"/>
              <a:gd name="connsiteY1789" fmla="*/ 2731417 h 2921916"/>
              <a:gd name="connsiteX1790" fmla="*/ 4214622 w 6420707"/>
              <a:gd name="connsiteY1790" fmla="*/ 2736465 h 2921916"/>
              <a:gd name="connsiteX1791" fmla="*/ 4211860 w 6420707"/>
              <a:gd name="connsiteY1791" fmla="*/ 2736465 h 2921916"/>
              <a:gd name="connsiteX1792" fmla="*/ 4183952 w 6420707"/>
              <a:gd name="connsiteY1792" fmla="*/ 2729321 h 2921916"/>
              <a:gd name="connsiteX1793" fmla="*/ 4202906 w 6420707"/>
              <a:gd name="connsiteY1793" fmla="*/ 2701127 h 2921916"/>
              <a:gd name="connsiteX1794" fmla="*/ 4208050 w 6420707"/>
              <a:gd name="connsiteY1794" fmla="*/ 2702842 h 2921916"/>
              <a:gd name="connsiteX1795" fmla="*/ 4212622 w 6420707"/>
              <a:gd name="connsiteY1795" fmla="*/ 2704937 h 2921916"/>
              <a:gd name="connsiteX1796" fmla="*/ 4222814 w 6420707"/>
              <a:gd name="connsiteY1796" fmla="*/ 2707699 h 2921916"/>
              <a:gd name="connsiteX1797" fmla="*/ 4236530 w 6420707"/>
              <a:gd name="connsiteY1797" fmla="*/ 2707033 h 2921916"/>
              <a:gd name="connsiteX1798" fmla="*/ 4238244 w 6420707"/>
              <a:gd name="connsiteY1798" fmla="*/ 2707509 h 2921916"/>
              <a:gd name="connsiteX1799" fmla="*/ 4236149 w 6420707"/>
              <a:gd name="connsiteY1799" fmla="*/ 2720749 h 2921916"/>
              <a:gd name="connsiteX1800" fmla="*/ 4241197 w 6420707"/>
              <a:gd name="connsiteY1800" fmla="*/ 2614926 h 2921916"/>
              <a:gd name="connsiteX1801" fmla="*/ 4240340 w 6420707"/>
              <a:gd name="connsiteY1801" fmla="*/ 2616164 h 2921916"/>
              <a:gd name="connsiteX1802" fmla="*/ 4224052 w 6420707"/>
              <a:gd name="connsiteY1802" fmla="*/ 2618260 h 2921916"/>
              <a:gd name="connsiteX1803" fmla="*/ 4224909 w 6420707"/>
              <a:gd name="connsiteY1803" fmla="*/ 2610925 h 2921916"/>
              <a:gd name="connsiteX1804" fmla="*/ 4227862 w 6420707"/>
              <a:gd name="connsiteY1804" fmla="*/ 2609973 h 2921916"/>
              <a:gd name="connsiteX1805" fmla="*/ 4227576 w 6420707"/>
              <a:gd name="connsiteY1805" fmla="*/ 2600353 h 2921916"/>
              <a:gd name="connsiteX1806" fmla="*/ 4229862 w 6420707"/>
              <a:gd name="connsiteY1806" fmla="*/ 2598924 h 2921916"/>
              <a:gd name="connsiteX1807" fmla="*/ 4236530 w 6420707"/>
              <a:gd name="connsiteY1807" fmla="*/ 2607877 h 2921916"/>
              <a:gd name="connsiteX1808" fmla="*/ 4241578 w 6420707"/>
              <a:gd name="connsiteY1808" fmla="*/ 2610640 h 2921916"/>
              <a:gd name="connsiteX1809" fmla="*/ 4241197 w 6420707"/>
              <a:gd name="connsiteY1809" fmla="*/ 2614926 h 2921916"/>
              <a:gd name="connsiteX1810" fmla="*/ 4241769 w 6420707"/>
              <a:gd name="connsiteY1810" fmla="*/ 2609116 h 2921916"/>
              <a:gd name="connsiteX1811" fmla="*/ 4235863 w 6420707"/>
              <a:gd name="connsiteY1811" fmla="*/ 2602924 h 2921916"/>
              <a:gd name="connsiteX1812" fmla="*/ 4237673 w 6420707"/>
              <a:gd name="connsiteY1812" fmla="*/ 2604067 h 2921916"/>
              <a:gd name="connsiteX1813" fmla="*/ 4234529 w 6420707"/>
              <a:gd name="connsiteY1813" fmla="*/ 2587304 h 2921916"/>
              <a:gd name="connsiteX1814" fmla="*/ 4234625 w 6420707"/>
              <a:gd name="connsiteY1814" fmla="*/ 2585684 h 2921916"/>
              <a:gd name="connsiteX1815" fmla="*/ 4235101 w 6420707"/>
              <a:gd name="connsiteY1815" fmla="*/ 2586351 h 2921916"/>
              <a:gd name="connsiteX1816" fmla="*/ 4246436 w 6420707"/>
              <a:gd name="connsiteY1816" fmla="*/ 2592542 h 2921916"/>
              <a:gd name="connsiteX1817" fmla="*/ 4241769 w 6420707"/>
              <a:gd name="connsiteY1817" fmla="*/ 2609116 h 2921916"/>
              <a:gd name="connsiteX1818" fmla="*/ 4266819 w 6420707"/>
              <a:gd name="connsiteY1818" fmla="*/ 2768850 h 2921916"/>
              <a:gd name="connsiteX1819" fmla="*/ 4250531 w 6420707"/>
              <a:gd name="connsiteY1819" fmla="*/ 2771422 h 2921916"/>
              <a:gd name="connsiteX1820" fmla="*/ 4251960 w 6420707"/>
              <a:gd name="connsiteY1820" fmla="*/ 2767898 h 2921916"/>
              <a:gd name="connsiteX1821" fmla="*/ 4253389 w 6420707"/>
              <a:gd name="connsiteY1821" fmla="*/ 2763611 h 2921916"/>
              <a:gd name="connsiteX1822" fmla="*/ 4254151 w 6420707"/>
              <a:gd name="connsiteY1822" fmla="*/ 2766945 h 2921916"/>
              <a:gd name="connsiteX1823" fmla="*/ 4266629 w 6420707"/>
              <a:gd name="connsiteY1823" fmla="*/ 2760944 h 2921916"/>
              <a:gd name="connsiteX1824" fmla="*/ 4266819 w 6420707"/>
              <a:gd name="connsiteY1824" fmla="*/ 2768850 h 2921916"/>
              <a:gd name="connsiteX1825" fmla="*/ 5697950 w 6420707"/>
              <a:gd name="connsiteY1825" fmla="*/ 2509294 h 2921916"/>
              <a:gd name="connsiteX1826" fmla="*/ 5727383 w 6420707"/>
              <a:gd name="connsiteY1826" fmla="*/ 2482052 h 2921916"/>
              <a:gd name="connsiteX1827" fmla="*/ 5727859 w 6420707"/>
              <a:gd name="connsiteY1827" fmla="*/ 2497388 h 2921916"/>
              <a:gd name="connsiteX1828" fmla="*/ 5727859 w 6420707"/>
              <a:gd name="connsiteY1828" fmla="*/ 2497483 h 2921916"/>
              <a:gd name="connsiteX1829" fmla="*/ 5697950 w 6420707"/>
              <a:gd name="connsiteY1829" fmla="*/ 2509294 h 2921916"/>
              <a:gd name="connsiteX1830" fmla="*/ 5754339 w 6420707"/>
              <a:gd name="connsiteY1830" fmla="*/ 2082764 h 2921916"/>
              <a:gd name="connsiteX1831" fmla="*/ 5755672 w 6420707"/>
              <a:gd name="connsiteY1831" fmla="*/ 2063333 h 2921916"/>
              <a:gd name="connsiteX1832" fmla="*/ 5754339 w 6420707"/>
              <a:gd name="connsiteY1832" fmla="*/ 2082764 h 292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</a:cxnLst>
            <a:rect l="l" t="t" r="r" b="b"/>
            <a:pathLst>
              <a:path w="6420707" h="2921916">
                <a:moveTo>
                  <a:pt x="6369273" y="2542060"/>
                </a:moveTo>
                <a:cubicBezTo>
                  <a:pt x="6352604" y="2552728"/>
                  <a:pt x="6337078" y="2565396"/>
                  <a:pt x="6322409" y="2574445"/>
                </a:cubicBezTo>
                <a:cubicBezTo>
                  <a:pt x="6322314" y="2551394"/>
                  <a:pt x="6342508" y="2535583"/>
                  <a:pt x="6355175" y="2516438"/>
                </a:cubicBezTo>
                <a:cubicBezTo>
                  <a:pt x="6361176" y="2507293"/>
                  <a:pt x="6364700" y="2495959"/>
                  <a:pt x="6370701" y="2487005"/>
                </a:cubicBezTo>
                <a:cubicBezTo>
                  <a:pt x="6381845" y="2470146"/>
                  <a:pt x="6405468" y="2447381"/>
                  <a:pt x="6396609" y="2434427"/>
                </a:cubicBezTo>
                <a:cubicBezTo>
                  <a:pt x="6384132" y="2416235"/>
                  <a:pt x="6353842" y="2461288"/>
                  <a:pt x="6344698" y="2473099"/>
                </a:cubicBezTo>
                <a:cubicBezTo>
                  <a:pt x="6326600" y="2496721"/>
                  <a:pt x="6316028" y="2517104"/>
                  <a:pt x="6298883" y="2531677"/>
                </a:cubicBezTo>
                <a:cubicBezTo>
                  <a:pt x="6296025" y="2513390"/>
                  <a:pt x="6315837" y="2496911"/>
                  <a:pt x="6328220" y="2476337"/>
                </a:cubicBezTo>
                <a:cubicBezTo>
                  <a:pt x="6334506" y="2465860"/>
                  <a:pt x="6343460" y="2448810"/>
                  <a:pt x="6349556" y="2438809"/>
                </a:cubicBezTo>
                <a:cubicBezTo>
                  <a:pt x="6362414" y="2417758"/>
                  <a:pt x="6378988" y="2396899"/>
                  <a:pt x="6364224" y="2387564"/>
                </a:cubicBezTo>
                <a:cubicBezTo>
                  <a:pt x="6346603" y="2376420"/>
                  <a:pt x="6322029" y="2423188"/>
                  <a:pt x="6310313" y="2440333"/>
                </a:cubicBezTo>
                <a:cubicBezTo>
                  <a:pt x="6302502" y="2451667"/>
                  <a:pt x="6287643" y="2478147"/>
                  <a:pt x="6275546" y="2493197"/>
                </a:cubicBezTo>
                <a:cubicBezTo>
                  <a:pt x="6270117" y="2500055"/>
                  <a:pt x="6270022" y="2505484"/>
                  <a:pt x="6263640" y="2500626"/>
                </a:cubicBezTo>
                <a:cubicBezTo>
                  <a:pt x="6256401" y="2495101"/>
                  <a:pt x="6262021" y="2495006"/>
                  <a:pt x="6267450" y="2487386"/>
                </a:cubicBezTo>
                <a:cubicBezTo>
                  <a:pt x="6275546" y="2475956"/>
                  <a:pt x="6294692" y="2453477"/>
                  <a:pt x="6302502" y="2443190"/>
                </a:cubicBezTo>
                <a:cubicBezTo>
                  <a:pt x="6315647" y="2425855"/>
                  <a:pt x="6341269" y="2400614"/>
                  <a:pt x="6336887" y="2381564"/>
                </a:cubicBezTo>
                <a:cubicBezTo>
                  <a:pt x="6315647" y="2370419"/>
                  <a:pt x="6298597" y="2400137"/>
                  <a:pt x="6280690" y="2420425"/>
                </a:cubicBezTo>
                <a:cubicBezTo>
                  <a:pt x="6274975" y="2426807"/>
                  <a:pt x="6267450" y="2431856"/>
                  <a:pt x="6262116" y="2437761"/>
                </a:cubicBezTo>
                <a:cubicBezTo>
                  <a:pt x="6253544" y="2447381"/>
                  <a:pt x="6247829" y="2459478"/>
                  <a:pt x="6239637" y="2468336"/>
                </a:cubicBezTo>
                <a:cubicBezTo>
                  <a:pt x="6230874" y="2477861"/>
                  <a:pt x="6220397" y="2484148"/>
                  <a:pt x="6214301" y="2491101"/>
                </a:cubicBezTo>
                <a:cubicBezTo>
                  <a:pt x="6199727" y="2507674"/>
                  <a:pt x="6190774" y="2533201"/>
                  <a:pt x="6170200" y="2526820"/>
                </a:cubicBezTo>
                <a:cubicBezTo>
                  <a:pt x="6155532" y="2522343"/>
                  <a:pt x="6148769" y="2502245"/>
                  <a:pt x="6141720" y="2490339"/>
                </a:cubicBezTo>
                <a:cubicBezTo>
                  <a:pt x="6139148" y="2486053"/>
                  <a:pt x="6134577" y="2479957"/>
                  <a:pt x="6134291" y="2478433"/>
                </a:cubicBezTo>
                <a:cubicBezTo>
                  <a:pt x="6132386" y="2467003"/>
                  <a:pt x="6141149" y="2454525"/>
                  <a:pt x="6138101" y="2441571"/>
                </a:cubicBezTo>
                <a:cubicBezTo>
                  <a:pt x="6134005" y="2424236"/>
                  <a:pt x="6126195" y="2414615"/>
                  <a:pt x="6101048" y="2409757"/>
                </a:cubicBezTo>
                <a:cubicBezTo>
                  <a:pt x="6094858" y="2426236"/>
                  <a:pt x="6103906" y="2439094"/>
                  <a:pt x="6104477" y="2454239"/>
                </a:cubicBezTo>
                <a:cubicBezTo>
                  <a:pt x="6104859" y="2463288"/>
                  <a:pt x="6099715" y="2472146"/>
                  <a:pt x="6100286" y="2482338"/>
                </a:cubicBezTo>
                <a:cubicBezTo>
                  <a:pt x="6100858" y="2492434"/>
                  <a:pt x="6109621" y="2508532"/>
                  <a:pt x="6110478" y="2521295"/>
                </a:cubicBezTo>
                <a:cubicBezTo>
                  <a:pt x="6111050" y="2529487"/>
                  <a:pt x="6108192" y="2535678"/>
                  <a:pt x="6109526" y="2542346"/>
                </a:cubicBezTo>
                <a:cubicBezTo>
                  <a:pt x="6110859" y="2548727"/>
                  <a:pt x="6115431" y="2553299"/>
                  <a:pt x="6116384" y="2560443"/>
                </a:cubicBezTo>
                <a:cubicBezTo>
                  <a:pt x="6117908" y="2571778"/>
                  <a:pt x="6115050" y="2587875"/>
                  <a:pt x="6117050" y="2601496"/>
                </a:cubicBezTo>
                <a:cubicBezTo>
                  <a:pt x="6119336" y="2617117"/>
                  <a:pt x="6125432" y="2629594"/>
                  <a:pt x="6122956" y="2640643"/>
                </a:cubicBezTo>
                <a:cubicBezTo>
                  <a:pt x="6118765" y="2658741"/>
                  <a:pt x="6103906" y="2679601"/>
                  <a:pt x="6092762" y="2697698"/>
                </a:cubicBezTo>
                <a:cubicBezTo>
                  <a:pt x="6061615" y="2748276"/>
                  <a:pt x="6023325" y="2790948"/>
                  <a:pt x="5988463" y="2828381"/>
                </a:cubicBezTo>
                <a:cubicBezTo>
                  <a:pt x="5981510" y="2835906"/>
                  <a:pt x="5974366" y="2843240"/>
                  <a:pt x="5967318" y="2850574"/>
                </a:cubicBezTo>
                <a:cubicBezTo>
                  <a:pt x="5958840" y="2813999"/>
                  <a:pt x="5958364" y="2776375"/>
                  <a:pt x="5953697" y="2740180"/>
                </a:cubicBezTo>
                <a:cubicBezTo>
                  <a:pt x="5950839" y="2717987"/>
                  <a:pt x="5947410" y="2696555"/>
                  <a:pt x="5944172" y="2674933"/>
                </a:cubicBezTo>
                <a:cubicBezTo>
                  <a:pt x="5940933" y="2652931"/>
                  <a:pt x="5936457" y="2632738"/>
                  <a:pt x="5931217" y="2610735"/>
                </a:cubicBezTo>
                <a:cubicBezTo>
                  <a:pt x="5915978" y="2546822"/>
                  <a:pt x="5911215" y="2479195"/>
                  <a:pt x="5912834" y="2411662"/>
                </a:cubicBezTo>
                <a:cubicBezTo>
                  <a:pt x="5913216" y="2393756"/>
                  <a:pt x="5917883" y="2379468"/>
                  <a:pt x="5917978" y="2362609"/>
                </a:cubicBezTo>
                <a:cubicBezTo>
                  <a:pt x="5917978" y="2355465"/>
                  <a:pt x="5911977" y="2351369"/>
                  <a:pt x="5918168" y="2345464"/>
                </a:cubicBezTo>
                <a:cubicBezTo>
                  <a:pt x="5915787" y="2337844"/>
                  <a:pt x="5907786" y="2342892"/>
                  <a:pt x="5899976" y="2336129"/>
                </a:cubicBezTo>
                <a:cubicBezTo>
                  <a:pt x="5905119" y="2315079"/>
                  <a:pt x="5893880" y="2289742"/>
                  <a:pt x="5903119" y="2262977"/>
                </a:cubicBezTo>
                <a:cubicBezTo>
                  <a:pt x="5908072" y="2248499"/>
                  <a:pt x="5922264" y="2231259"/>
                  <a:pt x="5931123" y="2214114"/>
                </a:cubicBezTo>
                <a:cubicBezTo>
                  <a:pt x="5956650" y="2164394"/>
                  <a:pt x="5988273" y="2112958"/>
                  <a:pt x="6001417" y="2066286"/>
                </a:cubicBezTo>
                <a:cubicBezTo>
                  <a:pt x="5986653" y="2054094"/>
                  <a:pt x="5964650" y="2066000"/>
                  <a:pt x="5951030" y="2080573"/>
                </a:cubicBezTo>
                <a:cubicBezTo>
                  <a:pt x="5938457" y="2093908"/>
                  <a:pt x="5935504" y="2116864"/>
                  <a:pt x="5919693" y="2124770"/>
                </a:cubicBezTo>
                <a:cubicBezTo>
                  <a:pt x="5915406" y="2126389"/>
                  <a:pt x="5911025" y="2100100"/>
                  <a:pt x="5910930" y="2091527"/>
                </a:cubicBezTo>
                <a:cubicBezTo>
                  <a:pt x="5910358" y="2052094"/>
                  <a:pt x="5929122" y="1982847"/>
                  <a:pt x="5927599" y="1930555"/>
                </a:cubicBezTo>
                <a:cubicBezTo>
                  <a:pt x="5927122" y="1915981"/>
                  <a:pt x="5927599" y="1885120"/>
                  <a:pt x="5917883" y="1882453"/>
                </a:cubicBezTo>
                <a:cubicBezTo>
                  <a:pt x="5900643" y="1877786"/>
                  <a:pt x="5897975" y="1902170"/>
                  <a:pt x="5893594" y="1913029"/>
                </a:cubicBezTo>
                <a:cubicBezTo>
                  <a:pt x="5891213" y="1890740"/>
                  <a:pt x="5900547" y="1850164"/>
                  <a:pt x="5880545" y="1848830"/>
                </a:cubicBezTo>
                <a:cubicBezTo>
                  <a:pt x="5862828" y="1847687"/>
                  <a:pt x="5859209" y="1866832"/>
                  <a:pt x="5855970" y="1896550"/>
                </a:cubicBezTo>
                <a:cubicBezTo>
                  <a:pt x="5853398" y="1920744"/>
                  <a:pt x="5848922" y="1941794"/>
                  <a:pt x="5846159" y="1954748"/>
                </a:cubicBezTo>
                <a:cubicBezTo>
                  <a:pt x="5840825" y="1979894"/>
                  <a:pt x="5833968" y="2061904"/>
                  <a:pt x="5806059" y="2060666"/>
                </a:cubicBezTo>
                <a:cubicBezTo>
                  <a:pt x="5789676" y="2059904"/>
                  <a:pt x="5793296" y="2026471"/>
                  <a:pt x="5787200" y="2007898"/>
                </a:cubicBezTo>
                <a:cubicBezTo>
                  <a:pt x="5785676" y="2003231"/>
                  <a:pt x="5779484" y="1999706"/>
                  <a:pt x="5777008" y="1994086"/>
                </a:cubicBezTo>
                <a:cubicBezTo>
                  <a:pt x="5772055" y="1982466"/>
                  <a:pt x="5753957" y="1892264"/>
                  <a:pt x="5732431" y="1896455"/>
                </a:cubicBezTo>
                <a:cubicBezTo>
                  <a:pt x="5704809" y="1901789"/>
                  <a:pt x="5731002" y="1965607"/>
                  <a:pt x="5734907" y="1981132"/>
                </a:cubicBezTo>
                <a:cubicBezTo>
                  <a:pt x="5736241" y="1986276"/>
                  <a:pt x="5736146" y="1987800"/>
                  <a:pt x="5740432" y="1998373"/>
                </a:cubicBezTo>
                <a:cubicBezTo>
                  <a:pt x="5729193" y="1995610"/>
                  <a:pt x="5739480" y="1969607"/>
                  <a:pt x="5717953" y="1963797"/>
                </a:cubicBezTo>
                <a:cubicBezTo>
                  <a:pt x="5698236" y="1985038"/>
                  <a:pt x="5708618" y="2011708"/>
                  <a:pt x="5712524" y="2035711"/>
                </a:cubicBezTo>
                <a:cubicBezTo>
                  <a:pt x="5714238" y="2046569"/>
                  <a:pt x="5714905" y="2059809"/>
                  <a:pt x="5716715" y="2072382"/>
                </a:cubicBezTo>
                <a:cubicBezTo>
                  <a:pt x="5718334" y="2083907"/>
                  <a:pt x="5725097" y="2095718"/>
                  <a:pt x="5725478" y="2105624"/>
                </a:cubicBezTo>
                <a:cubicBezTo>
                  <a:pt x="5725859" y="2115625"/>
                  <a:pt x="5720525" y="2127246"/>
                  <a:pt x="5720620" y="2137533"/>
                </a:cubicBezTo>
                <a:cubicBezTo>
                  <a:pt x="5720715" y="2147629"/>
                  <a:pt x="5724525" y="2158583"/>
                  <a:pt x="5724811" y="2168489"/>
                </a:cubicBezTo>
                <a:cubicBezTo>
                  <a:pt x="5726335" y="2218591"/>
                  <a:pt x="5725097" y="2270312"/>
                  <a:pt x="5754053" y="2312888"/>
                </a:cubicBezTo>
                <a:cubicBezTo>
                  <a:pt x="5725954" y="2330891"/>
                  <a:pt x="5744147" y="2353655"/>
                  <a:pt x="5743099" y="2373372"/>
                </a:cubicBezTo>
                <a:cubicBezTo>
                  <a:pt x="5741861" y="2395470"/>
                  <a:pt x="5733193" y="2415853"/>
                  <a:pt x="5730145" y="2436428"/>
                </a:cubicBezTo>
                <a:cubicBezTo>
                  <a:pt x="5729669" y="2436808"/>
                  <a:pt x="5729097" y="2437285"/>
                  <a:pt x="5728621" y="2437666"/>
                </a:cubicBezTo>
                <a:cubicBezTo>
                  <a:pt x="5717096" y="2446524"/>
                  <a:pt x="5702332" y="2454049"/>
                  <a:pt x="5690140" y="2463098"/>
                </a:cubicBezTo>
                <a:cubicBezTo>
                  <a:pt x="5678520" y="2471670"/>
                  <a:pt x="5665946" y="2489577"/>
                  <a:pt x="5650040" y="2481671"/>
                </a:cubicBezTo>
                <a:cubicBezTo>
                  <a:pt x="5653183" y="2467860"/>
                  <a:pt x="5665756" y="2455001"/>
                  <a:pt x="5676710" y="2437380"/>
                </a:cubicBezTo>
                <a:cubicBezTo>
                  <a:pt x="5683949" y="2425760"/>
                  <a:pt x="5701665" y="2397661"/>
                  <a:pt x="5694236" y="2389660"/>
                </a:cubicBezTo>
                <a:cubicBezTo>
                  <a:pt x="5673948" y="2367848"/>
                  <a:pt x="5648420" y="2417663"/>
                  <a:pt x="5640515" y="2428236"/>
                </a:cubicBezTo>
                <a:cubicBezTo>
                  <a:pt x="5625751" y="2448048"/>
                  <a:pt x="5613464" y="2464050"/>
                  <a:pt x="5597557" y="2472432"/>
                </a:cubicBezTo>
                <a:cubicBezTo>
                  <a:pt x="5594414" y="2469574"/>
                  <a:pt x="5589746" y="2467479"/>
                  <a:pt x="5584412" y="2465765"/>
                </a:cubicBezTo>
                <a:cubicBezTo>
                  <a:pt x="5581650" y="2462812"/>
                  <a:pt x="5579364" y="2459573"/>
                  <a:pt x="5579269" y="2453573"/>
                </a:cubicBezTo>
                <a:cubicBezTo>
                  <a:pt x="5578983" y="2441381"/>
                  <a:pt x="5590794" y="2431379"/>
                  <a:pt x="5594509" y="2417568"/>
                </a:cubicBezTo>
                <a:cubicBezTo>
                  <a:pt x="5595176" y="2415282"/>
                  <a:pt x="5595557" y="2412234"/>
                  <a:pt x="5595652" y="2408995"/>
                </a:cubicBezTo>
                <a:cubicBezTo>
                  <a:pt x="5596986" y="2407567"/>
                  <a:pt x="5598319" y="2406233"/>
                  <a:pt x="5599843" y="2405090"/>
                </a:cubicBezTo>
                <a:cubicBezTo>
                  <a:pt x="5613654" y="2395184"/>
                  <a:pt x="5636324" y="2394327"/>
                  <a:pt x="5643848" y="2374706"/>
                </a:cubicBezTo>
                <a:cubicBezTo>
                  <a:pt x="5599558" y="2347369"/>
                  <a:pt x="5574221" y="2395089"/>
                  <a:pt x="5546217" y="2395851"/>
                </a:cubicBezTo>
                <a:cubicBezTo>
                  <a:pt x="5579459" y="2371848"/>
                  <a:pt x="5611749" y="2349178"/>
                  <a:pt x="5645277" y="2332605"/>
                </a:cubicBezTo>
                <a:cubicBezTo>
                  <a:pt x="5656993" y="2326795"/>
                  <a:pt x="5672423" y="2323937"/>
                  <a:pt x="5678234" y="2309840"/>
                </a:cubicBezTo>
                <a:cubicBezTo>
                  <a:pt x="5651468" y="2289171"/>
                  <a:pt x="5618988" y="2305935"/>
                  <a:pt x="5593557" y="2319175"/>
                </a:cubicBezTo>
                <a:cubicBezTo>
                  <a:pt x="5565649" y="2333653"/>
                  <a:pt x="5539264" y="2355656"/>
                  <a:pt x="5516214" y="2362132"/>
                </a:cubicBezTo>
                <a:cubicBezTo>
                  <a:pt x="5528977" y="2343749"/>
                  <a:pt x="5552313" y="2337463"/>
                  <a:pt x="5569077" y="2323175"/>
                </a:cubicBezTo>
                <a:cubicBezTo>
                  <a:pt x="5575840" y="2317460"/>
                  <a:pt x="5579555" y="2308697"/>
                  <a:pt x="5585746" y="2303078"/>
                </a:cubicBezTo>
                <a:cubicBezTo>
                  <a:pt x="5595271" y="2294410"/>
                  <a:pt x="5605844" y="2288504"/>
                  <a:pt x="5615655" y="2281456"/>
                </a:cubicBezTo>
                <a:cubicBezTo>
                  <a:pt x="5624894" y="2274788"/>
                  <a:pt x="5639467" y="2267359"/>
                  <a:pt x="5640229" y="2254881"/>
                </a:cubicBezTo>
                <a:cubicBezTo>
                  <a:pt x="5618131" y="2238784"/>
                  <a:pt x="5602320" y="2252595"/>
                  <a:pt x="5586222" y="2263073"/>
                </a:cubicBezTo>
                <a:cubicBezTo>
                  <a:pt x="5559838" y="2280122"/>
                  <a:pt x="5539645" y="2297172"/>
                  <a:pt x="5516309" y="2311841"/>
                </a:cubicBezTo>
                <a:cubicBezTo>
                  <a:pt x="5503736" y="2319746"/>
                  <a:pt x="5489353" y="2322890"/>
                  <a:pt x="5478018" y="2329748"/>
                </a:cubicBezTo>
                <a:cubicBezTo>
                  <a:pt x="5459445" y="2340796"/>
                  <a:pt x="5448872" y="2357751"/>
                  <a:pt x="5427821" y="2357275"/>
                </a:cubicBezTo>
                <a:cubicBezTo>
                  <a:pt x="5415344" y="2356989"/>
                  <a:pt x="5383816" y="2346512"/>
                  <a:pt x="5368481" y="2332891"/>
                </a:cubicBezTo>
                <a:cubicBezTo>
                  <a:pt x="5343144" y="2310316"/>
                  <a:pt x="5357336" y="2259929"/>
                  <a:pt x="5326095" y="2243261"/>
                </a:cubicBezTo>
                <a:cubicBezTo>
                  <a:pt x="5312569" y="2236021"/>
                  <a:pt x="5297139" y="2233831"/>
                  <a:pt x="5290280" y="2244594"/>
                </a:cubicBezTo>
                <a:cubicBezTo>
                  <a:pt x="5280375" y="2260120"/>
                  <a:pt x="5309997" y="2290409"/>
                  <a:pt x="5314188" y="2308316"/>
                </a:cubicBezTo>
                <a:cubicBezTo>
                  <a:pt x="5320475" y="2334986"/>
                  <a:pt x="5314569" y="2393089"/>
                  <a:pt x="5315617" y="2427188"/>
                </a:cubicBezTo>
                <a:cubicBezTo>
                  <a:pt x="5316093" y="2443190"/>
                  <a:pt x="5320284" y="2458811"/>
                  <a:pt x="5317141" y="2468146"/>
                </a:cubicBezTo>
                <a:cubicBezTo>
                  <a:pt x="5311331" y="2485291"/>
                  <a:pt x="5287804" y="2508722"/>
                  <a:pt x="5270183" y="2527391"/>
                </a:cubicBezTo>
                <a:cubicBezTo>
                  <a:pt x="5252561" y="2546060"/>
                  <a:pt x="5233702" y="2562348"/>
                  <a:pt x="5218652" y="2574445"/>
                </a:cubicBezTo>
                <a:cubicBezTo>
                  <a:pt x="5184267" y="2602163"/>
                  <a:pt x="5145405" y="2632833"/>
                  <a:pt x="5111020" y="2656455"/>
                </a:cubicBezTo>
                <a:cubicBezTo>
                  <a:pt x="5052727" y="2696365"/>
                  <a:pt x="4999387" y="2732369"/>
                  <a:pt x="4950714" y="2782471"/>
                </a:cubicBezTo>
                <a:cubicBezTo>
                  <a:pt x="4943856" y="2789519"/>
                  <a:pt x="4937379" y="2797425"/>
                  <a:pt x="4930807" y="2805045"/>
                </a:cubicBezTo>
                <a:cubicBezTo>
                  <a:pt x="4918139" y="2794853"/>
                  <a:pt x="4903375" y="2786566"/>
                  <a:pt x="4886897" y="2780566"/>
                </a:cubicBezTo>
                <a:cubicBezTo>
                  <a:pt x="4839081" y="2763325"/>
                  <a:pt x="4770311" y="2780090"/>
                  <a:pt x="4737069" y="2808950"/>
                </a:cubicBezTo>
                <a:cubicBezTo>
                  <a:pt x="4717066" y="2826286"/>
                  <a:pt x="4704207" y="2852765"/>
                  <a:pt x="4695921" y="2882769"/>
                </a:cubicBezTo>
                <a:cubicBezTo>
                  <a:pt x="4686491" y="2884102"/>
                  <a:pt x="4677632" y="2882293"/>
                  <a:pt x="4673537" y="2883150"/>
                </a:cubicBezTo>
                <a:cubicBezTo>
                  <a:pt x="4657249" y="2886865"/>
                  <a:pt x="4638771" y="2897057"/>
                  <a:pt x="4618959" y="2903724"/>
                </a:cubicBezTo>
                <a:cubicBezTo>
                  <a:pt x="4601623" y="2909534"/>
                  <a:pt x="4583240" y="2914678"/>
                  <a:pt x="4564856" y="2919821"/>
                </a:cubicBezTo>
                <a:cubicBezTo>
                  <a:pt x="4564666" y="2919155"/>
                  <a:pt x="4564476" y="2918488"/>
                  <a:pt x="4564285" y="2917821"/>
                </a:cubicBezTo>
                <a:cubicBezTo>
                  <a:pt x="4582002" y="2904867"/>
                  <a:pt x="4596384" y="2888865"/>
                  <a:pt x="4614482" y="2875244"/>
                </a:cubicBezTo>
                <a:cubicBezTo>
                  <a:pt x="4630293" y="2863338"/>
                  <a:pt x="4648010" y="2847622"/>
                  <a:pt x="4668488" y="2839716"/>
                </a:cubicBezTo>
                <a:cubicBezTo>
                  <a:pt x="4675728" y="2836954"/>
                  <a:pt x="4684395" y="2838001"/>
                  <a:pt x="4691729" y="2834668"/>
                </a:cubicBezTo>
                <a:cubicBezTo>
                  <a:pt x="4706684" y="2828000"/>
                  <a:pt x="4723924" y="2813522"/>
                  <a:pt x="4739164" y="2801235"/>
                </a:cubicBezTo>
                <a:cubicBezTo>
                  <a:pt x="4754785" y="2788662"/>
                  <a:pt x="4768691" y="2774565"/>
                  <a:pt x="4782788" y="2760658"/>
                </a:cubicBezTo>
                <a:cubicBezTo>
                  <a:pt x="4810506" y="2733417"/>
                  <a:pt x="4836319" y="2697603"/>
                  <a:pt x="4868037" y="2673029"/>
                </a:cubicBezTo>
                <a:cubicBezTo>
                  <a:pt x="4881563" y="2662456"/>
                  <a:pt x="4898422" y="2656074"/>
                  <a:pt x="4911566" y="2646263"/>
                </a:cubicBezTo>
                <a:cubicBezTo>
                  <a:pt x="4918805" y="2640929"/>
                  <a:pt x="4925092" y="2634929"/>
                  <a:pt x="4932045" y="2630547"/>
                </a:cubicBezTo>
                <a:cubicBezTo>
                  <a:pt x="4940141" y="2625404"/>
                  <a:pt x="4948238" y="2622356"/>
                  <a:pt x="4953762" y="2617212"/>
                </a:cubicBezTo>
                <a:cubicBezTo>
                  <a:pt x="4977956" y="2594638"/>
                  <a:pt x="4979766" y="2555776"/>
                  <a:pt x="4993386" y="2529868"/>
                </a:cubicBezTo>
                <a:cubicBezTo>
                  <a:pt x="4996434" y="2524057"/>
                  <a:pt x="5003387" y="2520343"/>
                  <a:pt x="5007864" y="2514342"/>
                </a:cubicBezTo>
                <a:cubicBezTo>
                  <a:pt x="5008912" y="2512913"/>
                  <a:pt x="5006626" y="2510723"/>
                  <a:pt x="5007674" y="2508341"/>
                </a:cubicBezTo>
                <a:cubicBezTo>
                  <a:pt x="5009198" y="2504626"/>
                  <a:pt x="5011198" y="2507198"/>
                  <a:pt x="5012436" y="2505769"/>
                </a:cubicBezTo>
                <a:cubicBezTo>
                  <a:pt x="5018818" y="2498245"/>
                  <a:pt x="5028152" y="2463383"/>
                  <a:pt x="5023295" y="2455573"/>
                </a:cubicBezTo>
                <a:cubicBezTo>
                  <a:pt x="5018151" y="2447191"/>
                  <a:pt x="5004530" y="2448810"/>
                  <a:pt x="4991577" y="2442238"/>
                </a:cubicBezTo>
                <a:cubicBezTo>
                  <a:pt x="4987957" y="2415853"/>
                  <a:pt x="4949666" y="2431856"/>
                  <a:pt x="4929950" y="2416139"/>
                </a:cubicBezTo>
                <a:cubicBezTo>
                  <a:pt x="4938427" y="2406519"/>
                  <a:pt x="4940617" y="2389279"/>
                  <a:pt x="4948333" y="2374039"/>
                </a:cubicBezTo>
                <a:cubicBezTo>
                  <a:pt x="4955953" y="2358989"/>
                  <a:pt x="4966811" y="2350321"/>
                  <a:pt x="4967478" y="2336129"/>
                </a:cubicBezTo>
                <a:cubicBezTo>
                  <a:pt x="4967764" y="2330510"/>
                  <a:pt x="4964145" y="2321651"/>
                  <a:pt x="4959001" y="2317746"/>
                </a:cubicBezTo>
                <a:cubicBezTo>
                  <a:pt x="4943285" y="2334415"/>
                  <a:pt x="4925378" y="2357179"/>
                  <a:pt x="4908518" y="2388041"/>
                </a:cubicBezTo>
                <a:cubicBezTo>
                  <a:pt x="4894708" y="2413187"/>
                  <a:pt x="4876705" y="2442619"/>
                  <a:pt x="4869180" y="2467479"/>
                </a:cubicBezTo>
                <a:cubicBezTo>
                  <a:pt x="4865370" y="2480338"/>
                  <a:pt x="4865751" y="2496244"/>
                  <a:pt x="4860989" y="2508627"/>
                </a:cubicBezTo>
                <a:cubicBezTo>
                  <a:pt x="4858322" y="2515580"/>
                  <a:pt x="4850606" y="2522438"/>
                  <a:pt x="4849082" y="2528915"/>
                </a:cubicBezTo>
                <a:cubicBezTo>
                  <a:pt x="4847463" y="2536059"/>
                  <a:pt x="4853083" y="2546156"/>
                  <a:pt x="4852988" y="2555776"/>
                </a:cubicBezTo>
                <a:cubicBezTo>
                  <a:pt x="4852893" y="2566253"/>
                  <a:pt x="4851083" y="2583779"/>
                  <a:pt x="4846415" y="2591494"/>
                </a:cubicBezTo>
                <a:cubicBezTo>
                  <a:pt x="4843939" y="2595590"/>
                  <a:pt x="4829747" y="2601782"/>
                  <a:pt x="4819936" y="2607401"/>
                </a:cubicBezTo>
                <a:cubicBezTo>
                  <a:pt x="4768501" y="2637024"/>
                  <a:pt x="4710113" y="2652264"/>
                  <a:pt x="4656773" y="2674648"/>
                </a:cubicBezTo>
                <a:cubicBezTo>
                  <a:pt x="4656678" y="2670457"/>
                  <a:pt x="4656392" y="2666171"/>
                  <a:pt x="4655820" y="2661884"/>
                </a:cubicBezTo>
                <a:cubicBezTo>
                  <a:pt x="4657249" y="2649883"/>
                  <a:pt x="4651629" y="2633214"/>
                  <a:pt x="4649820" y="2621213"/>
                </a:cubicBezTo>
                <a:cubicBezTo>
                  <a:pt x="4649534" y="2619403"/>
                  <a:pt x="4653248" y="2616450"/>
                  <a:pt x="4652772" y="2614831"/>
                </a:cubicBezTo>
                <a:cubicBezTo>
                  <a:pt x="4649343" y="2603687"/>
                  <a:pt x="4636199" y="2597686"/>
                  <a:pt x="4643628" y="2583589"/>
                </a:cubicBezTo>
                <a:cubicBezTo>
                  <a:pt x="4644486" y="2583684"/>
                  <a:pt x="4644962" y="2583970"/>
                  <a:pt x="4645247" y="2584351"/>
                </a:cubicBezTo>
                <a:cubicBezTo>
                  <a:pt x="4645438" y="2585208"/>
                  <a:pt x="4645629" y="2586160"/>
                  <a:pt x="4645914" y="2587018"/>
                </a:cubicBezTo>
                <a:cubicBezTo>
                  <a:pt x="4645914" y="2587494"/>
                  <a:pt x="4646010" y="2587875"/>
                  <a:pt x="4646200" y="2588256"/>
                </a:cubicBezTo>
                <a:cubicBezTo>
                  <a:pt x="4646771" y="2590351"/>
                  <a:pt x="4647438" y="2592447"/>
                  <a:pt x="4648200" y="2594447"/>
                </a:cubicBezTo>
                <a:cubicBezTo>
                  <a:pt x="4649915" y="2599591"/>
                  <a:pt x="4655058" y="2604544"/>
                  <a:pt x="4660678" y="2603591"/>
                </a:cubicBezTo>
                <a:cubicBezTo>
                  <a:pt x="4654963" y="2603401"/>
                  <a:pt x="4651629" y="2598448"/>
                  <a:pt x="4650772" y="2593590"/>
                </a:cubicBezTo>
                <a:cubicBezTo>
                  <a:pt x="4650296" y="2591399"/>
                  <a:pt x="4650010" y="2589113"/>
                  <a:pt x="4649820" y="2586923"/>
                </a:cubicBezTo>
                <a:cubicBezTo>
                  <a:pt x="4651534" y="2584541"/>
                  <a:pt x="4652772" y="2581017"/>
                  <a:pt x="4655439" y="2581398"/>
                </a:cubicBezTo>
                <a:cubicBezTo>
                  <a:pt x="4655630" y="2583874"/>
                  <a:pt x="4656296" y="2586160"/>
                  <a:pt x="4658202" y="2588161"/>
                </a:cubicBezTo>
                <a:cubicBezTo>
                  <a:pt x="4656392" y="2585399"/>
                  <a:pt x="4656392" y="2582636"/>
                  <a:pt x="4656868" y="2579588"/>
                </a:cubicBezTo>
                <a:cubicBezTo>
                  <a:pt x="4662964" y="2561015"/>
                  <a:pt x="4646867" y="2544917"/>
                  <a:pt x="4632674" y="2530344"/>
                </a:cubicBezTo>
                <a:cubicBezTo>
                  <a:pt x="4633437" y="2530630"/>
                  <a:pt x="4634198" y="2530820"/>
                  <a:pt x="4634961" y="2530820"/>
                </a:cubicBezTo>
                <a:cubicBezTo>
                  <a:pt x="4638485" y="2531011"/>
                  <a:pt x="4641533" y="2529582"/>
                  <a:pt x="4644200" y="2527963"/>
                </a:cubicBezTo>
                <a:cubicBezTo>
                  <a:pt x="4641247" y="2529106"/>
                  <a:pt x="4638104" y="2529963"/>
                  <a:pt x="4635246" y="2529201"/>
                </a:cubicBezTo>
                <a:cubicBezTo>
                  <a:pt x="4632484" y="2528534"/>
                  <a:pt x="4630674" y="2526439"/>
                  <a:pt x="4629341" y="2523962"/>
                </a:cubicBezTo>
                <a:cubicBezTo>
                  <a:pt x="4634008" y="2498435"/>
                  <a:pt x="4609053" y="2484052"/>
                  <a:pt x="4587145" y="2468622"/>
                </a:cubicBezTo>
                <a:cubicBezTo>
                  <a:pt x="4590288" y="2464526"/>
                  <a:pt x="4595527" y="2464050"/>
                  <a:pt x="4600956" y="2465193"/>
                </a:cubicBezTo>
                <a:cubicBezTo>
                  <a:pt x="4610862" y="2469956"/>
                  <a:pt x="4620768" y="2479004"/>
                  <a:pt x="4633055" y="2478623"/>
                </a:cubicBezTo>
                <a:cubicBezTo>
                  <a:pt x="4626388" y="2477671"/>
                  <a:pt x="4621340" y="2474337"/>
                  <a:pt x="4616482" y="2470337"/>
                </a:cubicBezTo>
                <a:cubicBezTo>
                  <a:pt x="4613244" y="2465955"/>
                  <a:pt x="4609624" y="2463098"/>
                  <a:pt x="4605719" y="2461383"/>
                </a:cubicBezTo>
                <a:cubicBezTo>
                  <a:pt x="4602861" y="2459288"/>
                  <a:pt x="4599718" y="2457287"/>
                  <a:pt x="4596194" y="2455763"/>
                </a:cubicBezTo>
                <a:cubicBezTo>
                  <a:pt x="4581144" y="2450810"/>
                  <a:pt x="4566190" y="2450048"/>
                  <a:pt x="4550474" y="2452810"/>
                </a:cubicBezTo>
                <a:cubicBezTo>
                  <a:pt x="4550283" y="2452810"/>
                  <a:pt x="4550093" y="2452906"/>
                  <a:pt x="4549902" y="2452906"/>
                </a:cubicBezTo>
                <a:cubicBezTo>
                  <a:pt x="4550474" y="2451477"/>
                  <a:pt x="4550664" y="2450143"/>
                  <a:pt x="4549331" y="2449382"/>
                </a:cubicBezTo>
                <a:cubicBezTo>
                  <a:pt x="4554665" y="2447476"/>
                  <a:pt x="4559904" y="2445572"/>
                  <a:pt x="4565999" y="2445762"/>
                </a:cubicBezTo>
                <a:cubicBezTo>
                  <a:pt x="4566952" y="2445857"/>
                  <a:pt x="4567904" y="2445952"/>
                  <a:pt x="4568857" y="2445952"/>
                </a:cubicBezTo>
                <a:cubicBezTo>
                  <a:pt x="4571810" y="2446333"/>
                  <a:pt x="4575048" y="2447286"/>
                  <a:pt x="4578477" y="2449000"/>
                </a:cubicBezTo>
                <a:cubicBezTo>
                  <a:pt x="4578287" y="2448143"/>
                  <a:pt x="4577811" y="2447381"/>
                  <a:pt x="4577239" y="2446619"/>
                </a:cubicBezTo>
                <a:cubicBezTo>
                  <a:pt x="4580192" y="2446810"/>
                  <a:pt x="4583145" y="2446905"/>
                  <a:pt x="4586002" y="2446619"/>
                </a:cubicBezTo>
                <a:cubicBezTo>
                  <a:pt x="4582382" y="2446333"/>
                  <a:pt x="4578763" y="2445572"/>
                  <a:pt x="4575144" y="2444619"/>
                </a:cubicBezTo>
                <a:cubicBezTo>
                  <a:pt x="4571048" y="2441381"/>
                  <a:pt x="4564856" y="2438809"/>
                  <a:pt x="4565999" y="2433665"/>
                </a:cubicBezTo>
                <a:cubicBezTo>
                  <a:pt x="4565999" y="2433665"/>
                  <a:pt x="4565999" y="2433665"/>
                  <a:pt x="4565999" y="2433665"/>
                </a:cubicBezTo>
                <a:cubicBezTo>
                  <a:pt x="4573334" y="2433475"/>
                  <a:pt x="4580668" y="2432427"/>
                  <a:pt x="4586859" y="2427855"/>
                </a:cubicBezTo>
                <a:cubicBezTo>
                  <a:pt x="4570667" y="2436046"/>
                  <a:pt x="4555522" y="2423664"/>
                  <a:pt x="4536091" y="2428712"/>
                </a:cubicBezTo>
                <a:cubicBezTo>
                  <a:pt x="4535710" y="2428807"/>
                  <a:pt x="4535424" y="2428903"/>
                  <a:pt x="4535043" y="2428998"/>
                </a:cubicBezTo>
                <a:cubicBezTo>
                  <a:pt x="4538377" y="2421854"/>
                  <a:pt x="4538187" y="2428045"/>
                  <a:pt x="4542473" y="2417092"/>
                </a:cubicBezTo>
                <a:cubicBezTo>
                  <a:pt x="4540854" y="2416330"/>
                  <a:pt x="4539234" y="2415568"/>
                  <a:pt x="4537615" y="2414901"/>
                </a:cubicBezTo>
                <a:cubicBezTo>
                  <a:pt x="4537615" y="2414806"/>
                  <a:pt x="4537615" y="2414806"/>
                  <a:pt x="4537710" y="2414711"/>
                </a:cubicBezTo>
                <a:cubicBezTo>
                  <a:pt x="4545902" y="2413949"/>
                  <a:pt x="4554855" y="2413758"/>
                  <a:pt x="4561904" y="2408710"/>
                </a:cubicBezTo>
                <a:cubicBezTo>
                  <a:pt x="4554474" y="2412234"/>
                  <a:pt x="4547045" y="2411186"/>
                  <a:pt x="4539139" y="2410615"/>
                </a:cubicBezTo>
                <a:cubicBezTo>
                  <a:pt x="4540663" y="2405948"/>
                  <a:pt x="4542187" y="2401280"/>
                  <a:pt x="4545045" y="2397280"/>
                </a:cubicBezTo>
                <a:cubicBezTo>
                  <a:pt x="4541330" y="2400995"/>
                  <a:pt x="4538853" y="2405852"/>
                  <a:pt x="4536377" y="2410424"/>
                </a:cubicBezTo>
                <a:cubicBezTo>
                  <a:pt x="4532567" y="2410139"/>
                  <a:pt x="4528566" y="2410139"/>
                  <a:pt x="4524471" y="2410805"/>
                </a:cubicBezTo>
                <a:cubicBezTo>
                  <a:pt x="4521137" y="2411472"/>
                  <a:pt x="4517708" y="2412615"/>
                  <a:pt x="4514660" y="2414425"/>
                </a:cubicBezTo>
                <a:cubicBezTo>
                  <a:pt x="4513136" y="2415187"/>
                  <a:pt x="4511421" y="2416139"/>
                  <a:pt x="4509707" y="2417092"/>
                </a:cubicBezTo>
                <a:cubicBezTo>
                  <a:pt x="4517231" y="2392422"/>
                  <a:pt x="4526090" y="2368038"/>
                  <a:pt x="4536567" y="2344130"/>
                </a:cubicBezTo>
                <a:cubicBezTo>
                  <a:pt x="4544378" y="2326319"/>
                  <a:pt x="4547997" y="2301935"/>
                  <a:pt x="4556760" y="2289076"/>
                </a:cubicBezTo>
                <a:cubicBezTo>
                  <a:pt x="4564285" y="2277836"/>
                  <a:pt x="4593051" y="2265263"/>
                  <a:pt x="4610957" y="2254786"/>
                </a:cubicBezTo>
                <a:cubicBezTo>
                  <a:pt x="4620292" y="2249357"/>
                  <a:pt x="4628769" y="2243832"/>
                  <a:pt x="4638009" y="2237641"/>
                </a:cubicBezTo>
                <a:cubicBezTo>
                  <a:pt x="4647343" y="2231449"/>
                  <a:pt x="4655915" y="2223639"/>
                  <a:pt x="4663916" y="2218019"/>
                </a:cubicBezTo>
                <a:cubicBezTo>
                  <a:pt x="4675537" y="2209923"/>
                  <a:pt x="4690777" y="2206303"/>
                  <a:pt x="4699730" y="2199922"/>
                </a:cubicBezTo>
                <a:cubicBezTo>
                  <a:pt x="4708779" y="2193445"/>
                  <a:pt x="4714494" y="2184110"/>
                  <a:pt x="4722686" y="2177062"/>
                </a:cubicBezTo>
                <a:cubicBezTo>
                  <a:pt x="4730877" y="2170108"/>
                  <a:pt x="4741545" y="2167823"/>
                  <a:pt x="4744974" y="2156107"/>
                </a:cubicBezTo>
                <a:cubicBezTo>
                  <a:pt x="4740593" y="2152868"/>
                  <a:pt x="4733925" y="2149725"/>
                  <a:pt x="4724781" y="2148677"/>
                </a:cubicBezTo>
                <a:cubicBezTo>
                  <a:pt x="4734116" y="2138962"/>
                  <a:pt x="4740974" y="2137057"/>
                  <a:pt x="4751356" y="2127246"/>
                </a:cubicBezTo>
                <a:cubicBezTo>
                  <a:pt x="4748879" y="2129532"/>
                  <a:pt x="4774121" y="2109911"/>
                  <a:pt x="4766405" y="2097433"/>
                </a:cubicBezTo>
                <a:cubicBezTo>
                  <a:pt x="4754404" y="2077906"/>
                  <a:pt x="4718495" y="2111339"/>
                  <a:pt x="4706398" y="2119150"/>
                </a:cubicBezTo>
                <a:cubicBezTo>
                  <a:pt x="4698016" y="2124579"/>
                  <a:pt x="4688872" y="2128579"/>
                  <a:pt x="4677442" y="2135628"/>
                </a:cubicBezTo>
                <a:cubicBezTo>
                  <a:pt x="4668584" y="2141153"/>
                  <a:pt x="4655249" y="2155535"/>
                  <a:pt x="4649820" y="2148391"/>
                </a:cubicBezTo>
                <a:cubicBezTo>
                  <a:pt x="4643628" y="2140200"/>
                  <a:pt x="4661440" y="2129437"/>
                  <a:pt x="4668584" y="2119912"/>
                </a:cubicBezTo>
                <a:cubicBezTo>
                  <a:pt x="4679823" y="2104957"/>
                  <a:pt x="4688301" y="2090860"/>
                  <a:pt x="4698873" y="2076954"/>
                </a:cubicBezTo>
                <a:cubicBezTo>
                  <a:pt x="4708494" y="2064190"/>
                  <a:pt x="4722305" y="2048760"/>
                  <a:pt x="4720019" y="2030567"/>
                </a:cubicBezTo>
                <a:cubicBezTo>
                  <a:pt x="4692968" y="2011041"/>
                  <a:pt x="4677632" y="2051141"/>
                  <a:pt x="4662678" y="2067810"/>
                </a:cubicBezTo>
                <a:cubicBezTo>
                  <a:pt x="4657535" y="2073620"/>
                  <a:pt x="4645343" y="2085145"/>
                  <a:pt x="4635913" y="2095432"/>
                </a:cubicBezTo>
                <a:cubicBezTo>
                  <a:pt x="4627912" y="2104195"/>
                  <a:pt x="4617244" y="2123627"/>
                  <a:pt x="4607529" y="2116197"/>
                </a:cubicBezTo>
                <a:cubicBezTo>
                  <a:pt x="4600385" y="2110768"/>
                  <a:pt x="4608386" y="2100862"/>
                  <a:pt x="4614577" y="2085526"/>
                </a:cubicBezTo>
                <a:cubicBezTo>
                  <a:pt x="4619816" y="2072668"/>
                  <a:pt x="4623530" y="2059142"/>
                  <a:pt x="4627340" y="2050665"/>
                </a:cubicBezTo>
                <a:cubicBezTo>
                  <a:pt x="4634579" y="2034663"/>
                  <a:pt x="4654868" y="2008660"/>
                  <a:pt x="4637437" y="2000278"/>
                </a:cubicBezTo>
                <a:cubicBezTo>
                  <a:pt x="4619721" y="1991610"/>
                  <a:pt x="4608386" y="2026757"/>
                  <a:pt x="4598480" y="2044283"/>
                </a:cubicBezTo>
                <a:cubicBezTo>
                  <a:pt x="4588479" y="2061904"/>
                  <a:pt x="4577620" y="2073811"/>
                  <a:pt x="4567238" y="2095337"/>
                </a:cubicBezTo>
                <a:cubicBezTo>
                  <a:pt x="4555808" y="2093623"/>
                  <a:pt x="4564761" y="2082478"/>
                  <a:pt x="4566666" y="2074287"/>
                </a:cubicBezTo>
                <a:cubicBezTo>
                  <a:pt x="4569524" y="2061714"/>
                  <a:pt x="4590574" y="2015041"/>
                  <a:pt x="4582859" y="2007326"/>
                </a:cubicBezTo>
                <a:cubicBezTo>
                  <a:pt x="4569429" y="1993801"/>
                  <a:pt x="4553998" y="2020947"/>
                  <a:pt x="4550093" y="2028662"/>
                </a:cubicBezTo>
                <a:cubicBezTo>
                  <a:pt x="4536281" y="2055713"/>
                  <a:pt x="4537234" y="2072477"/>
                  <a:pt x="4527899" y="2089241"/>
                </a:cubicBezTo>
                <a:cubicBezTo>
                  <a:pt x="4521041" y="2101624"/>
                  <a:pt x="4507230" y="2108863"/>
                  <a:pt x="4497896" y="2119912"/>
                </a:cubicBezTo>
                <a:cubicBezTo>
                  <a:pt x="4475417" y="2146772"/>
                  <a:pt x="4462272" y="2190016"/>
                  <a:pt x="4445889" y="2227830"/>
                </a:cubicBezTo>
                <a:cubicBezTo>
                  <a:pt x="4435316" y="2252214"/>
                  <a:pt x="4430935" y="2280122"/>
                  <a:pt x="4420648" y="2308031"/>
                </a:cubicBezTo>
                <a:cubicBezTo>
                  <a:pt x="4405789" y="2348226"/>
                  <a:pt x="4386072" y="2386898"/>
                  <a:pt x="4368927" y="2426426"/>
                </a:cubicBezTo>
                <a:cubicBezTo>
                  <a:pt x="4362736" y="2440618"/>
                  <a:pt x="4355973" y="2454620"/>
                  <a:pt x="4349020" y="2468432"/>
                </a:cubicBezTo>
                <a:cubicBezTo>
                  <a:pt x="4347401" y="2468908"/>
                  <a:pt x="4345781" y="2469384"/>
                  <a:pt x="4344067" y="2469860"/>
                </a:cubicBezTo>
                <a:cubicBezTo>
                  <a:pt x="4333589" y="2472337"/>
                  <a:pt x="4322255" y="2473480"/>
                  <a:pt x="4312063" y="2468336"/>
                </a:cubicBezTo>
                <a:cubicBezTo>
                  <a:pt x="4319207" y="2473766"/>
                  <a:pt x="4328446" y="2475480"/>
                  <a:pt x="4337590" y="2475671"/>
                </a:cubicBezTo>
                <a:cubicBezTo>
                  <a:pt x="4338352" y="2476051"/>
                  <a:pt x="4339114" y="2476242"/>
                  <a:pt x="4339876" y="2476432"/>
                </a:cubicBezTo>
                <a:cubicBezTo>
                  <a:pt x="4322160" y="2480052"/>
                  <a:pt x="4308634" y="2489958"/>
                  <a:pt x="4291870" y="2491863"/>
                </a:cubicBezTo>
                <a:cubicBezTo>
                  <a:pt x="4306920" y="2492625"/>
                  <a:pt x="4322064" y="2486624"/>
                  <a:pt x="4336161" y="2485005"/>
                </a:cubicBezTo>
                <a:cubicBezTo>
                  <a:pt x="4331018" y="2487100"/>
                  <a:pt x="4325684" y="2488720"/>
                  <a:pt x="4319778" y="2488910"/>
                </a:cubicBezTo>
                <a:cubicBezTo>
                  <a:pt x="4313206" y="2495959"/>
                  <a:pt x="4307205" y="2504626"/>
                  <a:pt x="4301395" y="2513675"/>
                </a:cubicBezTo>
                <a:cubicBezTo>
                  <a:pt x="4300157" y="2514914"/>
                  <a:pt x="4298919" y="2516152"/>
                  <a:pt x="4297680" y="2517295"/>
                </a:cubicBezTo>
                <a:cubicBezTo>
                  <a:pt x="4285488" y="2529391"/>
                  <a:pt x="4273296" y="2541107"/>
                  <a:pt x="4259485" y="2549680"/>
                </a:cubicBezTo>
                <a:cubicBezTo>
                  <a:pt x="4255104" y="2552347"/>
                  <a:pt x="4250436" y="2554633"/>
                  <a:pt x="4245674" y="2556157"/>
                </a:cubicBezTo>
                <a:cubicBezTo>
                  <a:pt x="4243102" y="2553394"/>
                  <a:pt x="4240435" y="2550823"/>
                  <a:pt x="4237578" y="2548346"/>
                </a:cubicBezTo>
                <a:cubicBezTo>
                  <a:pt x="4235291" y="2546346"/>
                  <a:pt x="4232910" y="2544346"/>
                  <a:pt x="4230529" y="2542536"/>
                </a:cubicBezTo>
                <a:lnTo>
                  <a:pt x="4229957" y="2543203"/>
                </a:lnTo>
                <a:cubicBezTo>
                  <a:pt x="4229767" y="2542726"/>
                  <a:pt x="4229767" y="2542250"/>
                  <a:pt x="4229767" y="2541774"/>
                </a:cubicBezTo>
                <a:cubicBezTo>
                  <a:pt x="4235482" y="2540441"/>
                  <a:pt x="4240245" y="2537392"/>
                  <a:pt x="4245007" y="2534630"/>
                </a:cubicBezTo>
                <a:cubicBezTo>
                  <a:pt x="4240245" y="2536154"/>
                  <a:pt x="4235387" y="2537964"/>
                  <a:pt x="4230720" y="2538631"/>
                </a:cubicBezTo>
                <a:cubicBezTo>
                  <a:pt x="4230624" y="2537392"/>
                  <a:pt x="4229196" y="2536916"/>
                  <a:pt x="4226529" y="2537107"/>
                </a:cubicBezTo>
                <a:cubicBezTo>
                  <a:pt x="4226910" y="2535107"/>
                  <a:pt x="4226243" y="2533678"/>
                  <a:pt x="4224528" y="2532725"/>
                </a:cubicBezTo>
                <a:cubicBezTo>
                  <a:pt x="4222242" y="2531011"/>
                  <a:pt x="4219385" y="2527391"/>
                  <a:pt x="4221671" y="2524915"/>
                </a:cubicBezTo>
                <a:cubicBezTo>
                  <a:pt x="4224433" y="2525677"/>
                  <a:pt x="4227386" y="2526058"/>
                  <a:pt x="4230338" y="2525867"/>
                </a:cubicBezTo>
                <a:cubicBezTo>
                  <a:pt x="4234720" y="2525677"/>
                  <a:pt x="4238911" y="2523486"/>
                  <a:pt x="4241197" y="2520152"/>
                </a:cubicBezTo>
                <a:cubicBezTo>
                  <a:pt x="4234911" y="2525677"/>
                  <a:pt x="4226814" y="2523296"/>
                  <a:pt x="4220147" y="2520057"/>
                </a:cubicBezTo>
                <a:cubicBezTo>
                  <a:pt x="4217861" y="2518533"/>
                  <a:pt x="4215098" y="2517390"/>
                  <a:pt x="4213670" y="2515580"/>
                </a:cubicBezTo>
                <a:cubicBezTo>
                  <a:pt x="4213479" y="2514818"/>
                  <a:pt x="4213289" y="2514056"/>
                  <a:pt x="4213098" y="2513294"/>
                </a:cubicBezTo>
                <a:cubicBezTo>
                  <a:pt x="4214051" y="2513961"/>
                  <a:pt x="4215003" y="2514628"/>
                  <a:pt x="4216241" y="2515104"/>
                </a:cubicBezTo>
                <a:cubicBezTo>
                  <a:pt x="4218242" y="2515961"/>
                  <a:pt x="4221004" y="2514914"/>
                  <a:pt x="4221956" y="2513294"/>
                </a:cubicBezTo>
                <a:cubicBezTo>
                  <a:pt x="4223957" y="2510246"/>
                  <a:pt x="4224243" y="2506913"/>
                  <a:pt x="4224719" y="2503674"/>
                </a:cubicBezTo>
                <a:cubicBezTo>
                  <a:pt x="4223671" y="2506627"/>
                  <a:pt x="4222433" y="2509960"/>
                  <a:pt x="4220432" y="2511866"/>
                </a:cubicBezTo>
                <a:cubicBezTo>
                  <a:pt x="4218432" y="2513866"/>
                  <a:pt x="4216432" y="2511675"/>
                  <a:pt x="4214527" y="2509389"/>
                </a:cubicBezTo>
                <a:cubicBezTo>
                  <a:pt x="4211098" y="2504531"/>
                  <a:pt x="4208621" y="2498531"/>
                  <a:pt x="4206145" y="2492720"/>
                </a:cubicBezTo>
                <a:cubicBezTo>
                  <a:pt x="4204907" y="2489767"/>
                  <a:pt x="4203764" y="2486815"/>
                  <a:pt x="4202430" y="2483862"/>
                </a:cubicBezTo>
                <a:cubicBezTo>
                  <a:pt x="4201763" y="2482338"/>
                  <a:pt x="4201192" y="2480909"/>
                  <a:pt x="4200430" y="2479290"/>
                </a:cubicBezTo>
                <a:cubicBezTo>
                  <a:pt x="4200049" y="2478433"/>
                  <a:pt x="4199763" y="2477766"/>
                  <a:pt x="4198906" y="2476623"/>
                </a:cubicBezTo>
                <a:cubicBezTo>
                  <a:pt x="4197572" y="2475004"/>
                  <a:pt x="4197477" y="2475099"/>
                  <a:pt x="4196620" y="2474242"/>
                </a:cubicBezTo>
                <a:cubicBezTo>
                  <a:pt x="4194048" y="2471860"/>
                  <a:pt x="4191286" y="2469670"/>
                  <a:pt x="4188143" y="2467860"/>
                </a:cubicBezTo>
                <a:cubicBezTo>
                  <a:pt x="4187571" y="2467098"/>
                  <a:pt x="4186904" y="2466431"/>
                  <a:pt x="4186333" y="2465669"/>
                </a:cubicBezTo>
                <a:cubicBezTo>
                  <a:pt x="4192048" y="2462907"/>
                  <a:pt x="4193572" y="2456716"/>
                  <a:pt x="4194239" y="2451858"/>
                </a:cubicBezTo>
                <a:cubicBezTo>
                  <a:pt x="4192334" y="2456906"/>
                  <a:pt x="4189095" y="2462431"/>
                  <a:pt x="4184333" y="2462812"/>
                </a:cubicBezTo>
                <a:cubicBezTo>
                  <a:pt x="4184237" y="2462812"/>
                  <a:pt x="4184142" y="2462812"/>
                  <a:pt x="4183952" y="2462812"/>
                </a:cubicBezTo>
                <a:cubicBezTo>
                  <a:pt x="4176998" y="2454906"/>
                  <a:pt x="4168997" y="2447476"/>
                  <a:pt x="4160139" y="2440904"/>
                </a:cubicBezTo>
                <a:cubicBezTo>
                  <a:pt x="4166711" y="2434427"/>
                  <a:pt x="4169664" y="2426426"/>
                  <a:pt x="4173569" y="2418997"/>
                </a:cubicBezTo>
                <a:cubicBezTo>
                  <a:pt x="4167854" y="2425664"/>
                  <a:pt x="4162901" y="2433570"/>
                  <a:pt x="4156329" y="2438142"/>
                </a:cubicBezTo>
                <a:cubicBezTo>
                  <a:pt x="4153757" y="2436332"/>
                  <a:pt x="4151090" y="2434618"/>
                  <a:pt x="4148328" y="2432999"/>
                </a:cubicBezTo>
                <a:cubicBezTo>
                  <a:pt x="4147661" y="2428045"/>
                  <a:pt x="4146137" y="2422712"/>
                  <a:pt x="4143280" y="2422235"/>
                </a:cubicBezTo>
                <a:cubicBezTo>
                  <a:pt x="4142899" y="2421854"/>
                  <a:pt x="4142422" y="2421473"/>
                  <a:pt x="4141946" y="2421187"/>
                </a:cubicBezTo>
                <a:cubicBezTo>
                  <a:pt x="4140803" y="2420616"/>
                  <a:pt x="4139660" y="2420330"/>
                  <a:pt x="4138708" y="2420235"/>
                </a:cubicBezTo>
                <a:cubicBezTo>
                  <a:pt x="4140613" y="2418044"/>
                  <a:pt x="4142518" y="2415758"/>
                  <a:pt x="4144423" y="2413472"/>
                </a:cubicBezTo>
                <a:cubicBezTo>
                  <a:pt x="4148995" y="2407853"/>
                  <a:pt x="4153281" y="2400709"/>
                  <a:pt x="4152614" y="2393184"/>
                </a:cubicBezTo>
                <a:cubicBezTo>
                  <a:pt x="4150614" y="2404424"/>
                  <a:pt x="4141470" y="2410329"/>
                  <a:pt x="4133755" y="2418425"/>
                </a:cubicBezTo>
                <a:cubicBezTo>
                  <a:pt x="4133469" y="2418044"/>
                  <a:pt x="4133184" y="2417854"/>
                  <a:pt x="4132897" y="2417568"/>
                </a:cubicBezTo>
                <a:cubicBezTo>
                  <a:pt x="4132897" y="2413472"/>
                  <a:pt x="4132993" y="2409281"/>
                  <a:pt x="4133945" y="2405281"/>
                </a:cubicBezTo>
                <a:cubicBezTo>
                  <a:pt x="4135755" y="2404804"/>
                  <a:pt x="4137660" y="2404233"/>
                  <a:pt x="4139470" y="2403090"/>
                </a:cubicBezTo>
                <a:cubicBezTo>
                  <a:pt x="4141565" y="2401757"/>
                  <a:pt x="4142899" y="2400232"/>
                  <a:pt x="4144328" y="2398613"/>
                </a:cubicBezTo>
                <a:cubicBezTo>
                  <a:pt x="4147185" y="2395470"/>
                  <a:pt x="4149376" y="2391946"/>
                  <a:pt x="4151376" y="2388326"/>
                </a:cubicBezTo>
                <a:cubicBezTo>
                  <a:pt x="4148614" y="2391374"/>
                  <a:pt x="4145756" y="2394327"/>
                  <a:pt x="4142613" y="2396803"/>
                </a:cubicBezTo>
                <a:cubicBezTo>
                  <a:pt x="4139375" y="2399566"/>
                  <a:pt x="4136422" y="2400899"/>
                  <a:pt x="4132421" y="2401090"/>
                </a:cubicBezTo>
                <a:cubicBezTo>
                  <a:pt x="4131374" y="2401185"/>
                  <a:pt x="4130230" y="2401280"/>
                  <a:pt x="4129088" y="2401375"/>
                </a:cubicBezTo>
                <a:cubicBezTo>
                  <a:pt x="4133755" y="2395279"/>
                  <a:pt x="4136898" y="2388041"/>
                  <a:pt x="4137565" y="2380611"/>
                </a:cubicBezTo>
                <a:cubicBezTo>
                  <a:pt x="4134803" y="2388421"/>
                  <a:pt x="4130040" y="2394899"/>
                  <a:pt x="4124039" y="2399947"/>
                </a:cubicBezTo>
                <a:cubicBezTo>
                  <a:pt x="4123563" y="2400042"/>
                  <a:pt x="4123087" y="2400137"/>
                  <a:pt x="4122515" y="2400328"/>
                </a:cubicBezTo>
                <a:cubicBezTo>
                  <a:pt x="4120896" y="2400804"/>
                  <a:pt x="4119372" y="2401375"/>
                  <a:pt x="4117848" y="2401947"/>
                </a:cubicBezTo>
                <a:cubicBezTo>
                  <a:pt x="4117372" y="2392708"/>
                  <a:pt x="4114038" y="2382707"/>
                  <a:pt x="4106228" y="2377658"/>
                </a:cubicBezTo>
                <a:cubicBezTo>
                  <a:pt x="4112895" y="2384707"/>
                  <a:pt x="4113657" y="2394517"/>
                  <a:pt x="4112895" y="2403376"/>
                </a:cubicBezTo>
                <a:cubicBezTo>
                  <a:pt x="4112895" y="2403662"/>
                  <a:pt x="4112800" y="2403852"/>
                  <a:pt x="4112800" y="2404233"/>
                </a:cubicBezTo>
                <a:cubicBezTo>
                  <a:pt x="4110514" y="2405376"/>
                  <a:pt x="4108228" y="2406710"/>
                  <a:pt x="4105751" y="2408233"/>
                </a:cubicBezTo>
                <a:cubicBezTo>
                  <a:pt x="4103942" y="2409377"/>
                  <a:pt x="4101179" y="2411091"/>
                  <a:pt x="4098322" y="2412424"/>
                </a:cubicBezTo>
                <a:cubicBezTo>
                  <a:pt x="4097179" y="2412044"/>
                  <a:pt x="4096036" y="2411758"/>
                  <a:pt x="4094893" y="2411377"/>
                </a:cubicBezTo>
                <a:cubicBezTo>
                  <a:pt x="4090416" y="2410043"/>
                  <a:pt x="4085749" y="2408805"/>
                  <a:pt x="4080986" y="2407948"/>
                </a:cubicBezTo>
                <a:cubicBezTo>
                  <a:pt x="4075747" y="2405852"/>
                  <a:pt x="4070318" y="2404233"/>
                  <a:pt x="4064889" y="2402899"/>
                </a:cubicBezTo>
                <a:cubicBezTo>
                  <a:pt x="4067461" y="2404233"/>
                  <a:pt x="4070033" y="2405471"/>
                  <a:pt x="4072604" y="2406805"/>
                </a:cubicBezTo>
                <a:cubicBezTo>
                  <a:pt x="4070128" y="2406614"/>
                  <a:pt x="4067556" y="2406614"/>
                  <a:pt x="4065080" y="2406710"/>
                </a:cubicBezTo>
                <a:cubicBezTo>
                  <a:pt x="4063270" y="2406710"/>
                  <a:pt x="4061460" y="2406710"/>
                  <a:pt x="4059746" y="2406710"/>
                </a:cubicBezTo>
                <a:cubicBezTo>
                  <a:pt x="4069271" y="2390803"/>
                  <a:pt x="4078701" y="2374134"/>
                  <a:pt x="4083558" y="2356799"/>
                </a:cubicBezTo>
                <a:cubicBezTo>
                  <a:pt x="4090702" y="2331271"/>
                  <a:pt x="4094417" y="2301839"/>
                  <a:pt x="4097941" y="2275265"/>
                </a:cubicBezTo>
                <a:cubicBezTo>
                  <a:pt x="4105370" y="2219067"/>
                  <a:pt x="4107466" y="2167823"/>
                  <a:pt x="4119467" y="2111435"/>
                </a:cubicBezTo>
                <a:cubicBezTo>
                  <a:pt x="4124897" y="2085526"/>
                  <a:pt x="4132707" y="2045426"/>
                  <a:pt x="4143851" y="2024376"/>
                </a:cubicBezTo>
                <a:cubicBezTo>
                  <a:pt x="4160330" y="1993229"/>
                  <a:pt x="4189095" y="1999516"/>
                  <a:pt x="4214718" y="1973512"/>
                </a:cubicBezTo>
                <a:cubicBezTo>
                  <a:pt x="4236339" y="1951510"/>
                  <a:pt x="4249865" y="1919791"/>
                  <a:pt x="4268534" y="1904837"/>
                </a:cubicBezTo>
                <a:cubicBezTo>
                  <a:pt x="4271677" y="1902361"/>
                  <a:pt x="4285203" y="1894074"/>
                  <a:pt x="4294728" y="1891502"/>
                </a:cubicBezTo>
                <a:cubicBezTo>
                  <a:pt x="4311396" y="1887121"/>
                  <a:pt x="4340257" y="1894455"/>
                  <a:pt x="4343496" y="1878358"/>
                </a:cubicBezTo>
                <a:cubicBezTo>
                  <a:pt x="4345210" y="1869595"/>
                  <a:pt x="4328541" y="1856260"/>
                  <a:pt x="4312730" y="1851878"/>
                </a:cubicBezTo>
                <a:cubicBezTo>
                  <a:pt x="4281869" y="1843306"/>
                  <a:pt x="4242721" y="1881215"/>
                  <a:pt x="4222719" y="1883977"/>
                </a:cubicBezTo>
                <a:cubicBezTo>
                  <a:pt x="4226338" y="1853783"/>
                  <a:pt x="4230529" y="1820731"/>
                  <a:pt x="4243483" y="1782727"/>
                </a:cubicBezTo>
                <a:cubicBezTo>
                  <a:pt x="4253675" y="1753009"/>
                  <a:pt x="4272058" y="1718814"/>
                  <a:pt x="4281869" y="1686905"/>
                </a:cubicBezTo>
                <a:cubicBezTo>
                  <a:pt x="4291203" y="1656616"/>
                  <a:pt x="4282916" y="1634708"/>
                  <a:pt x="4259295" y="1659092"/>
                </a:cubicBezTo>
                <a:cubicBezTo>
                  <a:pt x="4238530" y="1680428"/>
                  <a:pt x="4228624" y="1717004"/>
                  <a:pt x="4213670" y="1754152"/>
                </a:cubicBezTo>
                <a:cubicBezTo>
                  <a:pt x="4207002" y="1770820"/>
                  <a:pt x="4207097" y="1783012"/>
                  <a:pt x="4194334" y="1785679"/>
                </a:cubicBezTo>
                <a:cubicBezTo>
                  <a:pt x="4189667" y="1786632"/>
                  <a:pt x="4185476" y="1781679"/>
                  <a:pt x="4182618" y="1772821"/>
                </a:cubicBezTo>
                <a:cubicBezTo>
                  <a:pt x="4179761" y="1764153"/>
                  <a:pt x="4187000" y="1753675"/>
                  <a:pt x="4178618" y="1748341"/>
                </a:cubicBezTo>
                <a:cubicBezTo>
                  <a:pt x="4168902" y="1742150"/>
                  <a:pt x="4155853" y="1754723"/>
                  <a:pt x="4151090" y="1753485"/>
                </a:cubicBezTo>
                <a:cubicBezTo>
                  <a:pt x="4148614" y="1752818"/>
                  <a:pt x="4142994" y="1732339"/>
                  <a:pt x="4130040" y="1738912"/>
                </a:cubicBezTo>
                <a:cubicBezTo>
                  <a:pt x="4120039" y="1747675"/>
                  <a:pt x="4112609" y="1763200"/>
                  <a:pt x="4103751" y="1774726"/>
                </a:cubicBezTo>
                <a:cubicBezTo>
                  <a:pt x="4095845" y="1772249"/>
                  <a:pt x="4097465" y="1747579"/>
                  <a:pt x="4079272" y="1751008"/>
                </a:cubicBezTo>
                <a:cubicBezTo>
                  <a:pt x="4065461" y="1753580"/>
                  <a:pt x="4053364" y="1797300"/>
                  <a:pt x="4050887" y="1813588"/>
                </a:cubicBezTo>
                <a:cubicBezTo>
                  <a:pt x="4049173" y="1825113"/>
                  <a:pt x="4050030" y="1839305"/>
                  <a:pt x="4047363" y="1854736"/>
                </a:cubicBezTo>
                <a:cubicBezTo>
                  <a:pt x="4042410" y="1883311"/>
                  <a:pt x="4036790" y="1912552"/>
                  <a:pt x="4037171" y="1938175"/>
                </a:cubicBezTo>
                <a:cubicBezTo>
                  <a:pt x="4037457" y="1951891"/>
                  <a:pt x="4042982" y="1965797"/>
                  <a:pt x="4041743" y="1977989"/>
                </a:cubicBezTo>
                <a:cubicBezTo>
                  <a:pt x="4039648" y="1998277"/>
                  <a:pt x="4029361" y="2021042"/>
                  <a:pt x="4021741" y="2044378"/>
                </a:cubicBezTo>
                <a:cubicBezTo>
                  <a:pt x="4004310" y="2097719"/>
                  <a:pt x="3982403" y="2158202"/>
                  <a:pt x="3962495" y="2216305"/>
                </a:cubicBezTo>
                <a:cubicBezTo>
                  <a:pt x="3957828" y="2212114"/>
                  <a:pt x="3950589" y="2206018"/>
                  <a:pt x="3948589" y="2207828"/>
                </a:cubicBezTo>
                <a:cubicBezTo>
                  <a:pt x="3947065" y="2209352"/>
                  <a:pt x="3935921" y="2202589"/>
                  <a:pt x="3934206" y="2201827"/>
                </a:cubicBezTo>
                <a:cubicBezTo>
                  <a:pt x="3928682" y="2199160"/>
                  <a:pt x="3922205" y="2197160"/>
                  <a:pt x="3916204" y="2196207"/>
                </a:cubicBezTo>
                <a:cubicBezTo>
                  <a:pt x="3912680" y="2195636"/>
                  <a:pt x="3909155" y="2196112"/>
                  <a:pt x="3905631" y="2195636"/>
                </a:cubicBezTo>
                <a:cubicBezTo>
                  <a:pt x="3901154" y="2195064"/>
                  <a:pt x="3898297" y="2192969"/>
                  <a:pt x="3893534" y="2193635"/>
                </a:cubicBezTo>
                <a:cubicBezTo>
                  <a:pt x="3890010" y="2194112"/>
                  <a:pt x="3886486" y="2194397"/>
                  <a:pt x="3883057" y="2194683"/>
                </a:cubicBezTo>
                <a:cubicBezTo>
                  <a:pt x="3886581" y="2192016"/>
                  <a:pt x="3890201" y="2189254"/>
                  <a:pt x="3893915" y="2187063"/>
                </a:cubicBezTo>
                <a:cubicBezTo>
                  <a:pt x="3903631" y="2181157"/>
                  <a:pt x="3915537" y="2178586"/>
                  <a:pt x="3923252" y="2173157"/>
                </a:cubicBezTo>
                <a:cubicBezTo>
                  <a:pt x="3927920" y="2169918"/>
                  <a:pt x="3930396" y="2164679"/>
                  <a:pt x="3934778" y="2161631"/>
                </a:cubicBezTo>
                <a:cubicBezTo>
                  <a:pt x="3948113" y="2152392"/>
                  <a:pt x="3967353" y="2149439"/>
                  <a:pt x="3972020" y="2130389"/>
                </a:cubicBezTo>
                <a:cubicBezTo>
                  <a:pt x="3953637" y="2116197"/>
                  <a:pt x="3937254" y="2133056"/>
                  <a:pt x="3922967" y="2141629"/>
                </a:cubicBezTo>
                <a:cubicBezTo>
                  <a:pt x="3907917" y="2150678"/>
                  <a:pt x="3891058" y="2158869"/>
                  <a:pt x="3877913" y="2167251"/>
                </a:cubicBezTo>
                <a:cubicBezTo>
                  <a:pt x="3886867" y="2158298"/>
                  <a:pt x="3896773" y="2151440"/>
                  <a:pt x="3906869" y="2144867"/>
                </a:cubicBezTo>
                <a:cubicBezTo>
                  <a:pt x="3916776" y="2138390"/>
                  <a:pt x="3927539" y="2135437"/>
                  <a:pt x="3936968" y="2129246"/>
                </a:cubicBezTo>
                <a:cubicBezTo>
                  <a:pt x="3949065" y="2121341"/>
                  <a:pt x="3959066" y="2110768"/>
                  <a:pt x="3971735" y="2103148"/>
                </a:cubicBezTo>
                <a:cubicBezTo>
                  <a:pt x="3983260" y="2096194"/>
                  <a:pt x="4000500" y="2092003"/>
                  <a:pt x="4003072" y="2075525"/>
                </a:cubicBezTo>
                <a:cubicBezTo>
                  <a:pt x="3979450" y="2062190"/>
                  <a:pt x="3958495" y="2082097"/>
                  <a:pt x="3938969" y="2092480"/>
                </a:cubicBezTo>
                <a:cubicBezTo>
                  <a:pt x="3918204" y="2103433"/>
                  <a:pt x="3898964" y="2119340"/>
                  <a:pt x="3877056" y="2122960"/>
                </a:cubicBezTo>
                <a:cubicBezTo>
                  <a:pt x="3896868" y="2104672"/>
                  <a:pt x="3916776" y="2096861"/>
                  <a:pt x="3942017" y="2081240"/>
                </a:cubicBezTo>
                <a:cubicBezTo>
                  <a:pt x="3950113" y="2076287"/>
                  <a:pt x="3964401" y="2066381"/>
                  <a:pt x="3974497" y="2060381"/>
                </a:cubicBezTo>
                <a:cubicBezTo>
                  <a:pt x="3983260" y="2055237"/>
                  <a:pt x="4003262" y="2048474"/>
                  <a:pt x="3998309" y="2035615"/>
                </a:cubicBezTo>
                <a:cubicBezTo>
                  <a:pt x="3993356" y="2022757"/>
                  <a:pt x="3969830" y="2033996"/>
                  <a:pt x="3961734" y="2037806"/>
                </a:cubicBezTo>
                <a:cubicBezTo>
                  <a:pt x="3936111" y="2049903"/>
                  <a:pt x="3915823" y="2061714"/>
                  <a:pt x="3892391" y="2075430"/>
                </a:cubicBezTo>
                <a:cubicBezTo>
                  <a:pt x="3882390" y="2081240"/>
                  <a:pt x="3869055" y="2093242"/>
                  <a:pt x="3854387" y="2085431"/>
                </a:cubicBezTo>
                <a:cubicBezTo>
                  <a:pt x="3869246" y="2076764"/>
                  <a:pt x="3890677" y="2067334"/>
                  <a:pt x="3913822" y="2055904"/>
                </a:cubicBezTo>
                <a:cubicBezTo>
                  <a:pt x="3921347" y="2052189"/>
                  <a:pt x="3933444" y="2049712"/>
                  <a:pt x="3944874" y="2042759"/>
                </a:cubicBezTo>
                <a:cubicBezTo>
                  <a:pt x="3950494" y="2039330"/>
                  <a:pt x="3969639" y="2024757"/>
                  <a:pt x="3965162" y="2016375"/>
                </a:cubicBezTo>
                <a:cubicBezTo>
                  <a:pt x="3957447" y="2001897"/>
                  <a:pt x="3929920" y="2018851"/>
                  <a:pt x="3922776" y="2022281"/>
                </a:cubicBezTo>
                <a:cubicBezTo>
                  <a:pt x="3907822" y="2029329"/>
                  <a:pt x="3893058" y="2031139"/>
                  <a:pt x="3880676" y="2036663"/>
                </a:cubicBezTo>
                <a:cubicBezTo>
                  <a:pt x="3865817" y="2043331"/>
                  <a:pt x="3853339" y="2055808"/>
                  <a:pt x="3836289" y="2056285"/>
                </a:cubicBezTo>
                <a:cubicBezTo>
                  <a:pt x="3840004" y="2042854"/>
                  <a:pt x="3845338" y="2028853"/>
                  <a:pt x="3838289" y="2019518"/>
                </a:cubicBezTo>
                <a:cubicBezTo>
                  <a:pt x="3814763" y="2025424"/>
                  <a:pt x="3807333" y="2042283"/>
                  <a:pt x="3785807" y="2052189"/>
                </a:cubicBezTo>
                <a:cubicBezTo>
                  <a:pt x="3776663" y="2056380"/>
                  <a:pt x="3765233" y="2058190"/>
                  <a:pt x="3754565" y="2061047"/>
                </a:cubicBezTo>
                <a:cubicBezTo>
                  <a:pt x="3734086" y="2066572"/>
                  <a:pt x="3726847" y="2067524"/>
                  <a:pt x="3710464" y="2089146"/>
                </a:cubicBezTo>
                <a:cubicBezTo>
                  <a:pt x="3702368" y="2099814"/>
                  <a:pt x="3695986" y="2108006"/>
                  <a:pt x="3691223" y="2122293"/>
                </a:cubicBezTo>
                <a:cubicBezTo>
                  <a:pt x="3687223" y="2134485"/>
                  <a:pt x="3692557" y="2149630"/>
                  <a:pt x="3686842" y="2164298"/>
                </a:cubicBezTo>
                <a:cubicBezTo>
                  <a:pt x="3680365" y="2180872"/>
                  <a:pt x="3657981" y="2195064"/>
                  <a:pt x="3639884" y="2207828"/>
                </a:cubicBezTo>
                <a:cubicBezTo>
                  <a:pt x="3625310" y="2218115"/>
                  <a:pt x="3610451" y="2227449"/>
                  <a:pt x="3595402" y="2236212"/>
                </a:cubicBezTo>
                <a:cubicBezTo>
                  <a:pt x="3592259" y="2234021"/>
                  <a:pt x="3588925" y="2232974"/>
                  <a:pt x="3585210" y="2233450"/>
                </a:cubicBezTo>
                <a:cubicBezTo>
                  <a:pt x="3586258" y="2235736"/>
                  <a:pt x="3587496" y="2237927"/>
                  <a:pt x="3588734" y="2240117"/>
                </a:cubicBezTo>
                <a:cubicBezTo>
                  <a:pt x="3560636" y="2256024"/>
                  <a:pt x="3532061" y="2269835"/>
                  <a:pt x="3503390" y="2283361"/>
                </a:cubicBezTo>
                <a:cubicBezTo>
                  <a:pt x="3503105" y="2274217"/>
                  <a:pt x="3503867" y="2264787"/>
                  <a:pt x="3501771" y="2257548"/>
                </a:cubicBezTo>
                <a:cubicBezTo>
                  <a:pt x="3498628" y="2246213"/>
                  <a:pt x="3490532" y="2233450"/>
                  <a:pt x="3485484" y="2222115"/>
                </a:cubicBezTo>
                <a:cubicBezTo>
                  <a:pt x="3470624" y="2188587"/>
                  <a:pt x="3463766" y="2151820"/>
                  <a:pt x="3455003" y="2113435"/>
                </a:cubicBezTo>
                <a:cubicBezTo>
                  <a:pt x="3450622" y="2094289"/>
                  <a:pt x="3443954" y="2072096"/>
                  <a:pt x="3436715" y="2050093"/>
                </a:cubicBezTo>
                <a:cubicBezTo>
                  <a:pt x="3446907" y="2038759"/>
                  <a:pt x="3457099" y="2027519"/>
                  <a:pt x="3467576" y="2016280"/>
                </a:cubicBezTo>
                <a:cubicBezTo>
                  <a:pt x="3480435" y="2002468"/>
                  <a:pt x="3493865" y="1992562"/>
                  <a:pt x="3507105" y="1979989"/>
                </a:cubicBezTo>
                <a:cubicBezTo>
                  <a:pt x="3517106" y="1970560"/>
                  <a:pt x="3520821" y="1960749"/>
                  <a:pt x="3529013" y="1953700"/>
                </a:cubicBezTo>
                <a:cubicBezTo>
                  <a:pt x="3539966" y="1944366"/>
                  <a:pt x="3560921" y="1941508"/>
                  <a:pt x="3576828" y="1937794"/>
                </a:cubicBezTo>
                <a:cubicBezTo>
                  <a:pt x="3593497" y="1933889"/>
                  <a:pt x="3610166" y="1932269"/>
                  <a:pt x="3625691" y="1926268"/>
                </a:cubicBezTo>
                <a:cubicBezTo>
                  <a:pt x="3632835" y="1923506"/>
                  <a:pt x="3641122" y="1915981"/>
                  <a:pt x="3649409" y="1912457"/>
                </a:cubicBezTo>
                <a:cubicBezTo>
                  <a:pt x="3655981" y="1909695"/>
                  <a:pt x="3665411" y="1910076"/>
                  <a:pt x="3675221" y="1907599"/>
                </a:cubicBezTo>
                <a:cubicBezTo>
                  <a:pt x="3683318" y="1905504"/>
                  <a:pt x="3691509" y="1900551"/>
                  <a:pt x="3699986" y="1898265"/>
                </a:cubicBezTo>
                <a:cubicBezTo>
                  <a:pt x="3711035" y="1895312"/>
                  <a:pt x="3777139" y="1883120"/>
                  <a:pt x="3737420" y="1868356"/>
                </a:cubicBezTo>
                <a:cubicBezTo>
                  <a:pt x="3743039" y="1862070"/>
                  <a:pt x="3764376" y="1863594"/>
                  <a:pt x="3761422" y="1851021"/>
                </a:cubicBezTo>
                <a:cubicBezTo>
                  <a:pt x="3756470" y="1829875"/>
                  <a:pt x="3723989" y="1849116"/>
                  <a:pt x="3717989" y="1850735"/>
                </a:cubicBezTo>
                <a:cubicBezTo>
                  <a:pt x="3712655" y="1852164"/>
                  <a:pt x="3704844" y="1850735"/>
                  <a:pt x="3698367" y="1851878"/>
                </a:cubicBezTo>
                <a:cubicBezTo>
                  <a:pt x="3683127" y="1854640"/>
                  <a:pt x="3657886" y="1861213"/>
                  <a:pt x="3644551" y="1862260"/>
                </a:cubicBezTo>
                <a:cubicBezTo>
                  <a:pt x="3669792" y="1843591"/>
                  <a:pt x="3706940" y="1831971"/>
                  <a:pt x="3733895" y="1803682"/>
                </a:cubicBezTo>
                <a:cubicBezTo>
                  <a:pt x="3717608" y="1779107"/>
                  <a:pt x="3696748" y="1801586"/>
                  <a:pt x="3681222" y="1809111"/>
                </a:cubicBezTo>
                <a:cubicBezTo>
                  <a:pt x="3670364" y="1814350"/>
                  <a:pt x="3657219" y="1817969"/>
                  <a:pt x="3645884" y="1823303"/>
                </a:cubicBezTo>
                <a:cubicBezTo>
                  <a:pt x="3635026" y="1828351"/>
                  <a:pt x="3621881" y="1840734"/>
                  <a:pt x="3610356" y="1831685"/>
                </a:cubicBezTo>
                <a:cubicBezTo>
                  <a:pt x="3615214" y="1821017"/>
                  <a:pt x="3627501" y="1812635"/>
                  <a:pt x="3639217" y="1800253"/>
                </a:cubicBezTo>
                <a:cubicBezTo>
                  <a:pt x="3647027" y="1792061"/>
                  <a:pt x="3665982" y="1772249"/>
                  <a:pt x="3661315" y="1764534"/>
                </a:cubicBezTo>
                <a:cubicBezTo>
                  <a:pt x="3648456" y="1743579"/>
                  <a:pt x="3619595" y="1779583"/>
                  <a:pt x="3611499" y="1786822"/>
                </a:cubicBezTo>
                <a:cubicBezTo>
                  <a:pt x="3594545" y="1801872"/>
                  <a:pt x="3580924" y="1813683"/>
                  <a:pt x="3564636" y="1816636"/>
                </a:cubicBezTo>
                <a:cubicBezTo>
                  <a:pt x="3562445" y="1809206"/>
                  <a:pt x="3555968" y="1806635"/>
                  <a:pt x="3557683" y="1797205"/>
                </a:cubicBezTo>
                <a:cubicBezTo>
                  <a:pt x="3559493" y="1787299"/>
                  <a:pt x="3570637" y="1781203"/>
                  <a:pt x="3576066" y="1770630"/>
                </a:cubicBezTo>
                <a:cubicBezTo>
                  <a:pt x="3580257" y="1762343"/>
                  <a:pt x="3583115" y="1742436"/>
                  <a:pt x="3574542" y="1739388"/>
                </a:cubicBezTo>
                <a:cubicBezTo>
                  <a:pt x="3571685" y="1738340"/>
                  <a:pt x="3546920" y="1754247"/>
                  <a:pt x="3540824" y="1760248"/>
                </a:cubicBezTo>
                <a:cubicBezTo>
                  <a:pt x="3533299" y="1767582"/>
                  <a:pt x="3524060" y="1781298"/>
                  <a:pt x="3515487" y="1791966"/>
                </a:cubicBezTo>
                <a:cubicBezTo>
                  <a:pt x="3506057" y="1803777"/>
                  <a:pt x="3496342" y="1817779"/>
                  <a:pt x="3492055" y="1826827"/>
                </a:cubicBezTo>
                <a:cubicBezTo>
                  <a:pt x="3487293" y="1836829"/>
                  <a:pt x="3486626" y="1850735"/>
                  <a:pt x="3482816" y="1857117"/>
                </a:cubicBezTo>
                <a:cubicBezTo>
                  <a:pt x="3476911" y="1866928"/>
                  <a:pt x="3464719" y="1872547"/>
                  <a:pt x="3459004" y="1880358"/>
                </a:cubicBezTo>
                <a:cubicBezTo>
                  <a:pt x="3455194" y="1885501"/>
                  <a:pt x="3453289" y="1893121"/>
                  <a:pt x="3450146" y="1897693"/>
                </a:cubicBezTo>
                <a:cubicBezTo>
                  <a:pt x="3442240" y="1909600"/>
                  <a:pt x="3428619" y="1921030"/>
                  <a:pt x="3417284" y="1932364"/>
                </a:cubicBezTo>
                <a:cubicBezTo>
                  <a:pt x="3416046" y="1933603"/>
                  <a:pt x="3414713" y="1934841"/>
                  <a:pt x="3413379" y="1936079"/>
                </a:cubicBezTo>
                <a:cubicBezTo>
                  <a:pt x="3420142" y="1912552"/>
                  <a:pt x="3430905" y="1885692"/>
                  <a:pt x="3437477" y="1862165"/>
                </a:cubicBezTo>
                <a:cubicBezTo>
                  <a:pt x="3447479" y="1826637"/>
                  <a:pt x="3453479" y="1791490"/>
                  <a:pt x="3461576" y="1756723"/>
                </a:cubicBezTo>
                <a:cubicBezTo>
                  <a:pt x="3479387" y="1679857"/>
                  <a:pt x="3497199" y="1599180"/>
                  <a:pt x="3534061" y="1535172"/>
                </a:cubicBezTo>
                <a:cubicBezTo>
                  <a:pt x="3559493" y="1490976"/>
                  <a:pt x="3599497" y="1497453"/>
                  <a:pt x="3624834" y="1449066"/>
                </a:cubicBezTo>
                <a:cubicBezTo>
                  <a:pt x="3636931" y="1425825"/>
                  <a:pt x="3655409" y="1378200"/>
                  <a:pt x="3654647" y="1354768"/>
                </a:cubicBezTo>
                <a:cubicBezTo>
                  <a:pt x="3654171" y="1339052"/>
                  <a:pt x="3651695" y="1313239"/>
                  <a:pt x="3627977" y="1323241"/>
                </a:cubicBezTo>
                <a:cubicBezTo>
                  <a:pt x="3643694" y="1301810"/>
                  <a:pt x="3623596" y="1284093"/>
                  <a:pt x="3605689" y="1291522"/>
                </a:cubicBezTo>
                <a:cubicBezTo>
                  <a:pt x="3596069" y="1277330"/>
                  <a:pt x="3588163" y="1281616"/>
                  <a:pt x="3572828" y="1283140"/>
                </a:cubicBezTo>
                <a:cubicBezTo>
                  <a:pt x="3565684" y="1283807"/>
                  <a:pt x="3557492" y="1282283"/>
                  <a:pt x="3553492" y="1282950"/>
                </a:cubicBezTo>
                <a:cubicBezTo>
                  <a:pt x="3548158" y="1283998"/>
                  <a:pt x="3544729" y="1289903"/>
                  <a:pt x="3538823" y="1291427"/>
                </a:cubicBezTo>
                <a:cubicBezTo>
                  <a:pt x="3533585" y="1292761"/>
                  <a:pt x="3527298" y="1289617"/>
                  <a:pt x="3522059" y="1290284"/>
                </a:cubicBezTo>
                <a:cubicBezTo>
                  <a:pt x="3513582" y="1291427"/>
                  <a:pt x="3485102" y="1299809"/>
                  <a:pt x="3480435" y="1305905"/>
                </a:cubicBezTo>
                <a:cubicBezTo>
                  <a:pt x="3476149" y="1311620"/>
                  <a:pt x="3472625" y="1329241"/>
                  <a:pt x="3468624" y="1341529"/>
                </a:cubicBezTo>
                <a:cubicBezTo>
                  <a:pt x="3464909" y="1352768"/>
                  <a:pt x="3460242" y="1364960"/>
                  <a:pt x="3457575" y="1375342"/>
                </a:cubicBezTo>
                <a:cubicBezTo>
                  <a:pt x="3450622" y="1403251"/>
                  <a:pt x="3451765" y="1436874"/>
                  <a:pt x="3445955" y="1462782"/>
                </a:cubicBezTo>
                <a:cubicBezTo>
                  <a:pt x="3440335" y="1487737"/>
                  <a:pt x="3428143" y="1506597"/>
                  <a:pt x="3418713" y="1532410"/>
                </a:cubicBezTo>
                <a:cubicBezTo>
                  <a:pt x="3412331" y="1550031"/>
                  <a:pt x="3411951" y="1563652"/>
                  <a:pt x="3406426" y="1578606"/>
                </a:cubicBezTo>
                <a:cubicBezTo>
                  <a:pt x="3395472" y="1608324"/>
                  <a:pt x="3377375" y="1635946"/>
                  <a:pt x="3363087" y="1664617"/>
                </a:cubicBezTo>
                <a:cubicBezTo>
                  <a:pt x="3334322" y="1722624"/>
                  <a:pt x="3307176" y="1781489"/>
                  <a:pt x="3284601" y="1842448"/>
                </a:cubicBezTo>
                <a:cubicBezTo>
                  <a:pt x="3274409" y="1870071"/>
                  <a:pt x="3260312" y="1904932"/>
                  <a:pt x="3260598" y="1928650"/>
                </a:cubicBezTo>
                <a:cubicBezTo>
                  <a:pt x="3261074" y="1965035"/>
                  <a:pt x="3261074" y="2006660"/>
                  <a:pt x="3259551" y="2048093"/>
                </a:cubicBezTo>
                <a:cubicBezTo>
                  <a:pt x="3253645" y="2051713"/>
                  <a:pt x="3247739" y="2055332"/>
                  <a:pt x="3241834" y="2059142"/>
                </a:cubicBezTo>
                <a:cubicBezTo>
                  <a:pt x="3230594" y="2066286"/>
                  <a:pt x="3219069" y="2076478"/>
                  <a:pt x="3206877" y="2084955"/>
                </a:cubicBezTo>
                <a:cubicBezTo>
                  <a:pt x="3193923" y="2093908"/>
                  <a:pt x="3179921" y="2100671"/>
                  <a:pt x="3171920" y="2110768"/>
                </a:cubicBezTo>
                <a:cubicBezTo>
                  <a:pt x="3159157" y="2127056"/>
                  <a:pt x="3154871" y="2150011"/>
                  <a:pt x="3141917" y="2162393"/>
                </a:cubicBezTo>
                <a:cubicBezTo>
                  <a:pt x="3137345" y="2166679"/>
                  <a:pt x="3131725" y="2169632"/>
                  <a:pt x="3125629" y="2172014"/>
                </a:cubicBezTo>
                <a:cubicBezTo>
                  <a:pt x="3124105" y="2168775"/>
                  <a:pt x="3122200" y="2165632"/>
                  <a:pt x="3119914" y="2162584"/>
                </a:cubicBezTo>
                <a:cubicBezTo>
                  <a:pt x="3115532" y="2156678"/>
                  <a:pt x="3110198" y="2151725"/>
                  <a:pt x="3104388" y="2147534"/>
                </a:cubicBezTo>
                <a:cubicBezTo>
                  <a:pt x="3098578" y="2143439"/>
                  <a:pt x="3092291" y="2140200"/>
                  <a:pt x="3085814" y="2137628"/>
                </a:cubicBezTo>
                <a:cubicBezTo>
                  <a:pt x="3082576" y="2136199"/>
                  <a:pt x="3079337" y="2135437"/>
                  <a:pt x="3076004" y="2134961"/>
                </a:cubicBezTo>
                <a:cubicBezTo>
                  <a:pt x="3075337" y="2134580"/>
                  <a:pt x="3074670" y="2134485"/>
                  <a:pt x="3073908" y="2134199"/>
                </a:cubicBezTo>
                <a:cubicBezTo>
                  <a:pt x="3058763" y="2126770"/>
                  <a:pt x="3042476" y="2124198"/>
                  <a:pt x="3028188" y="2123245"/>
                </a:cubicBezTo>
                <a:cubicBezTo>
                  <a:pt x="3026759" y="2123150"/>
                  <a:pt x="3025426" y="2123341"/>
                  <a:pt x="3024092" y="2123245"/>
                </a:cubicBezTo>
                <a:cubicBezTo>
                  <a:pt x="3024092" y="2123055"/>
                  <a:pt x="3024092" y="2122865"/>
                  <a:pt x="3024092" y="2122674"/>
                </a:cubicBezTo>
                <a:cubicBezTo>
                  <a:pt x="3027045" y="2122769"/>
                  <a:pt x="3029903" y="2122769"/>
                  <a:pt x="3032855" y="2123055"/>
                </a:cubicBezTo>
                <a:cubicBezTo>
                  <a:pt x="3040476" y="2123055"/>
                  <a:pt x="3060192" y="2127532"/>
                  <a:pt x="3060287" y="2128008"/>
                </a:cubicBezTo>
                <a:cubicBezTo>
                  <a:pt x="3060287" y="2127532"/>
                  <a:pt x="3040761" y="2122769"/>
                  <a:pt x="3032855" y="2122674"/>
                </a:cubicBezTo>
                <a:cubicBezTo>
                  <a:pt x="3029807" y="2122388"/>
                  <a:pt x="3026855" y="2122293"/>
                  <a:pt x="3023997" y="2122198"/>
                </a:cubicBezTo>
                <a:cubicBezTo>
                  <a:pt x="3023902" y="2121531"/>
                  <a:pt x="3023807" y="2120864"/>
                  <a:pt x="3023807" y="2120102"/>
                </a:cubicBezTo>
                <a:cubicBezTo>
                  <a:pt x="3023711" y="2120769"/>
                  <a:pt x="3023616" y="2121436"/>
                  <a:pt x="3023521" y="2122198"/>
                </a:cubicBezTo>
                <a:cubicBezTo>
                  <a:pt x="3018092" y="2121912"/>
                  <a:pt x="3012662" y="2121912"/>
                  <a:pt x="3007233" y="2122007"/>
                </a:cubicBezTo>
                <a:cubicBezTo>
                  <a:pt x="3004471" y="2117245"/>
                  <a:pt x="3003423" y="2111625"/>
                  <a:pt x="3003137" y="2106005"/>
                </a:cubicBezTo>
                <a:cubicBezTo>
                  <a:pt x="3002947" y="2111339"/>
                  <a:pt x="3003518" y="2116959"/>
                  <a:pt x="3005614" y="2122007"/>
                </a:cubicBezTo>
                <a:cubicBezTo>
                  <a:pt x="2994184" y="2122388"/>
                  <a:pt x="2983040" y="2123531"/>
                  <a:pt x="2971895" y="2124865"/>
                </a:cubicBezTo>
                <a:cubicBezTo>
                  <a:pt x="3021902" y="2063905"/>
                  <a:pt x="3005519" y="1984561"/>
                  <a:pt x="2943320" y="1946557"/>
                </a:cubicBezTo>
                <a:cubicBezTo>
                  <a:pt x="2923509" y="1934460"/>
                  <a:pt x="2896934" y="1929793"/>
                  <a:pt x="2871692" y="1930936"/>
                </a:cubicBezTo>
                <a:cubicBezTo>
                  <a:pt x="2905411" y="1886359"/>
                  <a:pt x="2940272" y="1845592"/>
                  <a:pt x="2976277" y="1802253"/>
                </a:cubicBezTo>
                <a:cubicBezTo>
                  <a:pt x="2985421" y="1791204"/>
                  <a:pt x="2994470" y="1778536"/>
                  <a:pt x="3003709" y="1767677"/>
                </a:cubicBezTo>
                <a:cubicBezTo>
                  <a:pt x="3016758" y="1752247"/>
                  <a:pt x="3029617" y="1747484"/>
                  <a:pt x="3051048" y="1735006"/>
                </a:cubicBezTo>
                <a:cubicBezTo>
                  <a:pt x="3063050" y="1727958"/>
                  <a:pt x="3078956" y="1722433"/>
                  <a:pt x="3090196" y="1713385"/>
                </a:cubicBezTo>
                <a:cubicBezTo>
                  <a:pt x="3096101" y="1708622"/>
                  <a:pt x="3131344" y="1676237"/>
                  <a:pt x="3132677" y="1667665"/>
                </a:cubicBezTo>
                <a:cubicBezTo>
                  <a:pt x="3133820" y="1659759"/>
                  <a:pt x="3135249" y="1657187"/>
                  <a:pt x="3122200" y="1650520"/>
                </a:cubicBezTo>
                <a:cubicBezTo>
                  <a:pt x="3126105" y="1643281"/>
                  <a:pt x="3132772" y="1639566"/>
                  <a:pt x="3131058" y="1630422"/>
                </a:cubicBezTo>
                <a:cubicBezTo>
                  <a:pt x="3128486" y="1623659"/>
                  <a:pt x="3121819" y="1618992"/>
                  <a:pt x="3110294" y="1616801"/>
                </a:cubicBezTo>
                <a:cubicBezTo>
                  <a:pt x="3126486" y="1598989"/>
                  <a:pt x="3116771" y="1579177"/>
                  <a:pt x="3092768" y="1572129"/>
                </a:cubicBezTo>
                <a:cubicBezTo>
                  <a:pt x="3111341" y="1541649"/>
                  <a:pt x="3139154" y="1512217"/>
                  <a:pt x="3150870" y="1478974"/>
                </a:cubicBezTo>
                <a:cubicBezTo>
                  <a:pt x="3151822" y="1477355"/>
                  <a:pt x="3149346" y="1473640"/>
                  <a:pt x="3148108" y="1473164"/>
                </a:cubicBezTo>
                <a:cubicBezTo>
                  <a:pt x="3144107" y="1467830"/>
                  <a:pt x="3130105" y="1473926"/>
                  <a:pt x="3122676" y="1480879"/>
                </a:cubicBezTo>
                <a:cubicBezTo>
                  <a:pt x="3105626" y="1496596"/>
                  <a:pt x="3088862" y="1531171"/>
                  <a:pt x="3066574" y="1554317"/>
                </a:cubicBezTo>
                <a:cubicBezTo>
                  <a:pt x="3052382" y="1568986"/>
                  <a:pt x="3035903" y="1575558"/>
                  <a:pt x="3028188" y="1587655"/>
                </a:cubicBezTo>
                <a:cubicBezTo>
                  <a:pt x="3018282" y="1576129"/>
                  <a:pt x="2999994" y="1549745"/>
                  <a:pt x="2981897" y="1567938"/>
                </a:cubicBezTo>
                <a:cubicBezTo>
                  <a:pt x="2974277" y="1575558"/>
                  <a:pt x="2979039" y="1586893"/>
                  <a:pt x="2975134" y="1595560"/>
                </a:cubicBezTo>
                <a:cubicBezTo>
                  <a:pt x="2966657" y="1614420"/>
                  <a:pt x="2951797" y="1613467"/>
                  <a:pt x="2946464" y="1641185"/>
                </a:cubicBezTo>
                <a:cubicBezTo>
                  <a:pt x="2944844" y="1649758"/>
                  <a:pt x="2949988" y="1660807"/>
                  <a:pt x="2947988" y="1671475"/>
                </a:cubicBezTo>
                <a:cubicBezTo>
                  <a:pt x="2942654" y="1700335"/>
                  <a:pt x="2917222" y="1721386"/>
                  <a:pt x="2900077" y="1740721"/>
                </a:cubicBezTo>
                <a:cubicBezTo>
                  <a:pt x="2840451" y="1808158"/>
                  <a:pt x="2755773" y="1849687"/>
                  <a:pt x="2690051" y="1905980"/>
                </a:cubicBezTo>
                <a:cubicBezTo>
                  <a:pt x="2674811" y="1919029"/>
                  <a:pt x="2663190" y="1931888"/>
                  <a:pt x="2651665" y="1946176"/>
                </a:cubicBezTo>
                <a:cubicBezTo>
                  <a:pt x="2640044" y="1960558"/>
                  <a:pt x="2629757" y="1977513"/>
                  <a:pt x="2616803" y="1989800"/>
                </a:cubicBezTo>
                <a:cubicBezTo>
                  <a:pt x="2614708" y="1991800"/>
                  <a:pt x="2612422" y="1993515"/>
                  <a:pt x="2610041" y="1995134"/>
                </a:cubicBezTo>
                <a:cubicBezTo>
                  <a:pt x="2607183" y="1983418"/>
                  <a:pt x="2605183" y="1971703"/>
                  <a:pt x="2601659" y="1959320"/>
                </a:cubicBezTo>
                <a:cubicBezTo>
                  <a:pt x="2600420" y="1954843"/>
                  <a:pt x="2596801" y="1950271"/>
                  <a:pt x="2596325" y="1946557"/>
                </a:cubicBezTo>
                <a:cubicBezTo>
                  <a:pt x="2595086" y="1936936"/>
                  <a:pt x="2603468" y="1925221"/>
                  <a:pt x="2593086" y="1917982"/>
                </a:cubicBezTo>
                <a:cubicBezTo>
                  <a:pt x="2588038" y="1914457"/>
                  <a:pt x="2588514" y="1906171"/>
                  <a:pt x="2587371" y="1893502"/>
                </a:cubicBezTo>
                <a:cubicBezTo>
                  <a:pt x="2585561" y="1873976"/>
                  <a:pt x="2586419" y="1869404"/>
                  <a:pt x="2593848" y="1846258"/>
                </a:cubicBezTo>
                <a:cubicBezTo>
                  <a:pt x="2602135" y="1820446"/>
                  <a:pt x="2618709" y="1793585"/>
                  <a:pt x="2632615" y="1762057"/>
                </a:cubicBezTo>
                <a:cubicBezTo>
                  <a:pt x="2646997" y="1729291"/>
                  <a:pt x="2654618" y="1694049"/>
                  <a:pt x="2667191" y="1660140"/>
                </a:cubicBezTo>
                <a:cubicBezTo>
                  <a:pt x="2683574" y="1616039"/>
                  <a:pt x="2705386" y="1574415"/>
                  <a:pt x="2732722" y="1535648"/>
                </a:cubicBezTo>
                <a:cubicBezTo>
                  <a:pt x="2741962" y="1522504"/>
                  <a:pt x="2749010" y="1503358"/>
                  <a:pt x="2758154" y="1494405"/>
                </a:cubicBezTo>
                <a:cubicBezTo>
                  <a:pt x="2766155" y="1486594"/>
                  <a:pt x="2791397" y="1481165"/>
                  <a:pt x="2807589" y="1475641"/>
                </a:cubicBezTo>
                <a:cubicBezTo>
                  <a:pt x="2816066" y="1472783"/>
                  <a:pt x="2823877" y="1469735"/>
                  <a:pt x="2832354" y="1466306"/>
                </a:cubicBezTo>
                <a:cubicBezTo>
                  <a:pt x="2840927" y="1462782"/>
                  <a:pt x="2849118" y="1457924"/>
                  <a:pt x="2856547" y="1454781"/>
                </a:cubicBezTo>
                <a:cubicBezTo>
                  <a:pt x="2867311" y="1450114"/>
                  <a:pt x="2880170" y="1449733"/>
                  <a:pt x="2888456" y="1446018"/>
                </a:cubicBezTo>
                <a:cubicBezTo>
                  <a:pt x="2896838" y="1442303"/>
                  <a:pt x="2903030" y="1435636"/>
                  <a:pt x="2910745" y="1431349"/>
                </a:cubicBezTo>
                <a:cubicBezTo>
                  <a:pt x="2918460" y="1427063"/>
                  <a:pt x="2927509" y="1427063"/>
                  <a:pt x="2932176" y="1418110"/>
                </a:cubicBezTo>
                <a:cubicBezTo>
                  <a:pt x="2929223" y="1414776"/>
                  <a:pt x="2924270" y="1411156"/>
                  <a:pt x="2917127" y="1408775"/>
                </a:cubicBezTo>
                <a:cubicBezTo>
                  <a:pt x="2926271" y="1402489"/>
                  <a:pt x="2932176" y="1402108"/>
                  <a:pt x="2942177" y="1395821"/>
                </a:cubicBezTo>
                <a:cubicBezTo>
                  <a:pt x="2939796" y="1397250"/>
                  <a:pt x="2963513" y="1385629"/>
                  <a:pt x="2959322" y="1374199"/>
                </a:cubicBezTo>
                <a:cubicBezTo>
                  <a:pt x="2952941" y="1356483"/>
                  <a:pt x="2918270" y="1377533"/>
                  <a:pt x="2907221" y="1381819"/>
                </a:cubicBezTo>
                <a:cubicBezTo>
                  <a:pt x="2899505" y="1384772"/>
                  <a:pt x="2891504" y="1386487"/>
                  <a:pt x="2881122" y="1390297"/>
                </a:cubicBezTo>
                <a:cubicBezTo>
                  <a:pt x="2873026" y="1393249"/>
                  <a:pt x="2859881" y="1402774"/>
                  <a:pt x="2856738" y="1396107"/>
                </a:cubicBezTo>
                <a:cubicBezTo>
                  <a:pt x="2853119" y="1388487"/>
                  <a:pt x="2869311" y="1382677"/>
                  <a:pt x="2876645" y="1376200"/>
                </a:cubicBezTo>
                <a:cubicBezTo>
                  <a:pt x="2888171" y="1366008"/>
                  <a:pt x="2897410" y="1356007"/>
                  <a:pt x="2908268" y="1346482"/>
                </a:cubicBezTo>
                <a:cubicBezTo>
                  <a:pt x="2918174" y="1337814"/>
                  <a:pt x="2931890" y="1327527"/>
                  <a:pt x="2933129" y="1312477"/>
                </a:cubicBezTo>
                <a:cubicBezTo>
                  <a:pt x="2914555" y="1292189"/>
                  <a:pt x="2895410" y="1322098"/>
                  <a:pt x="2880551" y="1333051"/>
                </a:cubicBezTo>
                <a:cubicBezTo>
                  <a:pt x="2875407" y="1336861"/>
                  <a:pt x="2863691" y="1344196"/>
                  <a:pt x="2854262" y="1350958"/>
                </a:cubicBezTo>
                <a:cubicBezTo>
                  <a:pt x="2846356" y="1356673"/>
                  <a:pt x="2834450" y="1370675"/>
                  <a:pt x="2827782" y="1363055"/>
                </a:cubicBezTo>
                <a:cubicBezTo>
                  <a:pt x="2822924" y="1357435"/>
                  <a:pt x="2831021" y="1350768"/>
                  <a:pt x="2838641" y="1339433"/>
                </a:cubicBezTo>
                <a:cubicBezTo>
                  <a:pt x="2845022" y="1329908"/>
                  <a:pt x="2850261" y="1319621"/>
                  <a:pt x="2854738" y="1313335"/>
                </a:cubicBezTo>
                <a:cubicBezTo>
                  <a:pt x="2863215" y="1301619"/>
                  <a:pt x="2883980" y="1283998"/>
                  <a:pt x="2871311" y="1274282"/>
                </a:cubicBezTo>
                <a:cubicBezTo>
                  <a:pt x="2858453" y="1264376"/>
                  <a:pt x="2843498" y="1290856"/>
                  <a:pt x="2832449" y="1303333"/>
                </a:cubicBezTo>
                <a:cubicBezTo>
                  <a:pt x="2821401" y="1315906"/>
                  <a:pt x="2810732" y="1323717"/>
                  <a:pt x="2798731" y="1339433"/>
                </a:cubicBezTo>
                <a:cubicBezTo>
                  <a:pt x="2789777" y="1336195"/>
                  <a:pt x="2798826" y="1328670"/>
                  <a:pt x="2801779" y="1322288"/>
                </a:cubicBezTo>
                <a:cubicBezTo>
                  <a:pt x="2806160" y="1312668"/>
                  <a:pt x="2830926" y="1278378"/>
                  <a:pt x="2825972" y="1270853"/>
                </a:cubicBezTo>
                <a:cubicBezTo>
                  <a:pt x="2817305" y="1257709"/>
                  <a:pt x="2800350" y="1277140"/>
                  <a:pt x="2795969" y="1282664"/>
                </a:cubicBezTo>
                <a:cubicBezTo>
                  <a:pt x="2780252" y="1302286"/>
                  <a:pt x="2778252" y="1316002"/>
                  <a:pt x="2767965" y="1328003"/>
                </a:cubicBezTo>
                <a:cubicBezTo>
                  <a:pt x="2760345" y="1336861"/>
                  <a:pt x="2747963" y="1340386"/>
                  <a:pt x="2738628" y="1347815"/>
                </a:cubicBezTo>
                <a:cubicBezTo>
                  <a:pt x="2715959" y="1365817"/>
                  <a:pt x="2698147" y="1398488"/>
                  <a:pt x="2678621" y="1426396"/>
                </a:cubicBezTo>
                <a:cubicBezTo>
                  <a:pt x="2666047" y="1444399"/>
                  <a:pt x="2657856" y="1466211"/>
                  <a:pt x="2644902" y="1487071"/>
                </a:cubicBezTo>
                <a:cubicBezTo>
                  <a:pt x="2626233" y="1517170"/>
                  <a:pt x="2603849" y="1545173"/>
                  <a:pt x="2583466" y="1574320"/>
                </a:cubicBezTo>
                <a:cubicBezTo>
                  <a:pt x="2563749" y="1602323"/>
                  <a:pt x="2541080" y="1628136"/>
                  <a:pt x="2521744" y="1655663"/>
                </a:cubicBezTo>
                <a:cubicBezTo>
                  <a:pt x="2518601" y="1660235"/>
                  <a:pt x="2515267" y="1664902"/>
                  <a:pt x="2512028" y="1669570"/>
                </a:cubicBezTo>
                <a:cubicBezTo>
                  <a:pt x="2512028" y="1659378"/>
                  <a:pt x="2512981" y="1650139"/>
                  <a:pt x="2516315" y="1644233"/>
                </a:cubicBezTo>
                <a:cubicBezTo>
                  <a:pt x="2521839" y="1634422"/>
                  <a:pt x="2535936" y="1633184"/>
                  <a:pt x="2545271" y="1621849"/>
                </a:cubicBezTo>
                <a:cubicBezTo>
                  <a:pt x="2551081" y="1614801"/>
                  <a:pt x="2558129" y="1602990"/>
                  <a:pt x="2561939" y="1589655"/>
                </a:cubicBezTo>
                <a:cubicBezTo>
                  <a:pt x="2563368" y="1584607"/>
                  <a:pt x="2561844" y="1577368"/>
                  <a:pt x="2562892" y="1569176"/>
                </a:cubicBezTo>
                <a:cubicBezTo>
                  <a:pt x="2563844" y="1561651"/>
                  <a:pt x="2567750" y="1554603"/>
                  <a:pt x="2568035" y="1548507"/>
                </a:cubicBezTo>
                <a:cubicBezTo>
                  <a:pt x="2568702" y="1536791"/>
                  <a:pt x="2562416" y="1515646"/>
                  <a:pt x="2563559" y="1498310"/>
                </a:cubicBezTo>
                <a:cubicBezTo>
                  <a:pt x="2565178" y="1473640"/>
                  <a:pt x="2584799" y="1437160"/>
                  <a:pt x="2576322" y="1428778"/>
                </a:cubicBezTo>
                <a:cubicBezTo>
                  <a:pt x="2566416" y="1418872"/>
                  <a:pt x="2543461" y="1437541"/>
                  <a:pt x="2537841" y="1448971"/>
                </a:cubicBezTo>
                <a:cubicBezTo>
                  <a:pt x="2532602" y="1459543"/>
                  <a:pt x="2535841" y="1471450"/>
                  <a:pt x="2534126" y="1484975"/>
                </a:cubicBezTo>
                <a:cubicBezTo>
                  <a:pt x="2531840" y="1502406"/>
                  <a:pt x="2522696" y="1517646"/>
                  <a:pt x="2525459" y="1527171"/>
                </a:cubicBezTo>
                <a:cubicBezTo>
                  <a:pt x="2508314" y="1513931"/>
                  <a:pt x="2518124" y="1488785"/>
                  <a:pt x="2513934" y="1469545"/>
                </a:cubicBezTo>
                <a:cubicBezTo>
                  <a:pt x="2511552" y="1458686"/>
                  <a:pt x="2502884" y="1448971"/>
                  <a:pt x="2499074" y="1437731"/>
                </a:cubicBezTo>
                <a:cubicBezTo>
                  <a:pt x="2495836" y="1428206"/>
                  <a:pt x="2495931" y="1416395"/>
                  <a:pt x="2492693" y="1405537"/>
                </a:cubicBezTo>
                <a:cubicBezTo>
                  <a:pt x="2489835" y="1395916"/>
                  <a:pt x="2483644" y="1386582"/>
                  <a:pt x="2480501" y="1376962"/>
                </a:cubicBezTo>
                <a:cubicBezTo>
                  <a:pt x="2474214" y="1357721"/>
                  <a:pt x="2474690" y="1329527"/>
                  <a:pt x="2449544" y="1325241"/>
                </a:cubicBezTo>
                <a:cubicBezTo>
                  <a:pt x="2438495" y="1348768"/>
                  <a:pt x="2450306" y="1372866"/>
                  <a:pt x="2455545" y="1394964"/>
                </a:cubicBezTo>
                <a:cubicBezTo>
                  <a:pt x="2461070" y="1417729"/>
                  <a:pt x="2469737" y="1439446"/>
                  <a:pt x="2470880" y="1462591"/>
                </a:cubicBezTo>
                <a:cubicBezTo>
                  <a:pt x="2457355" y="1454114"/>
                  <a:pt x="2459831" y="1435921"/>
                  <a:pt x="2457450" y="1423063"/>
                </a:cubicBezTo>
                <a:cubicBezTo>
                  <a:pt x="2452592" y="1396869"/>
                  <a:pt x="2447163" y="1371247"/>
                  <a:pt x="2439067" y="1343624"/>
                </a:cubicBezTo>
                <a:cubicBezTo>
                  <a:pt x="2435352" y="1330956"/>
                  <a:pt x="2430590" y="1314478"/>
                  <a:pt x="2412206" y="1310572"/>
                </a:cubicBezTo>
                <a:cubicBezTo>
                  <a:pt x="2400681" y="1335718"/>
                  <a:pt x="2415254" y="1362293"/>
                  <a:pt x="2419350" y="1387058"/>
                </a:cubicBezTo>
                <a:cubicBezTo>
                  <a:pt x="2423636" y="1413157"/>
                  <a:pt x="2426970" y="1440874"/>
                  <a:pt x="2429161" y="1466782"/>
                </a:cubicBezTo>
                <a:cubicBezTo>
                  <a:pt x="2428875" y="1468306"/>
                  <a:pt x="2430113" y="1469259"/>
                  <a:pt x="2429351" y="1471069"/>
                </a:cubicBezTo>
                <a:cubicBezTo>
                  <a:pt x="2421827" y="1449828"/>
                  <a:pt x="2418207" y="1425253"/>
                  <a:pt x="2413064" y="1400869"/>
                </a:cubicBezTo>
                <a:cubicBezTo>
                  <a:pt x="2408396" y="1378771"/>
                  <a:pt x="2409444" y="1348387"/>
                  <a:pt x="2382584" y="1338957"/>
                </a:cubicBezTo>
                <a:cubicBezTo>
                  <a:pt x="2373344" y="1353149"/>
                  <a:pt x="2379821" y="1370770"/>
                  <a:pt x="2382584" y="1384963"/>
                </a:cubicBezTo>
                <a:cubicBezTo>
                  <a:pt x="2385632" y="1400774"/>
                  <a:pt x="2387918" y="1415728"/>
                  <a:pt x="2388680" y="1431635"/>
                </a:cubicBezTo>
                <a:cubicBezTo>
                  <a:pt x="2381441" y="1428492"/>
                  <a:pt x="2381536" y="1406013"/>
                  <a:pt x="2364677" y="1406108"/>
                </a:cubicBezTo>
                <a:cubicBezTo>
                  <a:pt x="2352294" y="1421824"/>
                  <a:pt x="2363819" y="1438874"/>
                  <a:pt x="2365724" y="1454686"/>
                </a:cubicBezTo>
                <a:cubicBezTo>
                  <a:pt x="2368868" y="1481927"/>
                  <a:pt x="2367725" y="1509359"/>
                  <a:pt x="2374773" y="1536315"/>
                </a:cubicBezTo>
                <a:cubicBezTo>
                  <a:pt x="2378107" y="1549078"/>
                  <a:pt x="2382965" y="1561651"/>
                  <a:pt x="2386489" y="1575082"/>
                </a:cubicBezTo>
                <a:cubicBezTo>
                  <a:pt x="2389727" y="1587369"/>
                  <a:pt x="2392204" y="1601180"/>
                  <a:pt x="2396490" y="1613086"/>
                </a:cubicBezTo>
                <a:cubicBezTo>
                  <a:pt x="2401634" y="1627374"/>
                  <a:pt x="2413826" y="1640614"/>
                  <a:pt x="2416874" y="1655854"/>
                </a:cubicBezTo>
                <a:cubicBezTo>
                  <a:pt x="2418398" y="1663474"/>
                  <a:pt x="2415254" y="1672903"/>
                  <a:pt x="2416112" y="1680619"/>
                </a:cubicBezTo>
                <a:cubicBezTo>
                  <a:pt x="2417921" y="1696906"/>
                  <a:pt x="2422208" y="1711765"/>
                  <a:pt x="2423827" y="1728053"/>
                </a:cubicBezTo>
                <a:cubicBezTo>
                  <a:pt x="2431542" y="1802348"/>
                  <a:pt x="2427732" y="1887692"/>
                  <a:pt x="2434971" y="1966559"/>
                </a:cubicBezTo>
                <a:cubicBezTo>
                  <a:pt x="2430494" y="1971226"/>
                  <a:pt x="2423827" y="1976370"/>
                  <a:pt x="2420398" y="1982085"/>
                </a:cubicBezTo>
                <a:cubicBezTo>
                  <a:pt x="2410206" y="1998944"/>
                  <a:pt x="2402967" y="2028662"/>
                  <a:pt x="2404586" y="2044378"/>
                </a:cubicBezTo>
                <a:cubicBezTo>
                  <a:pt x="2405253" y="2050951"/>
                  <a:pt x="2410397" y="2057332"/>
                  <a:pt x="2410682" y="2065143"/>
                </a:cubicBezTo>
                <a:cubicBezTo>
                  <a:pt x="2410778" y="2068953"/>
                  <a:pt x="2410111" y="2073906"/>
                  <a:pt x="2409063" y="2079335"/>
                </a:cubicBezTo>
                <a:cubicBezTo>
                  <a:pt x="2399157" y="2081716"/>
                  <a:pt x="2389442" y="2083812"/>
                  <a:pt x="2380583" y="2086860"/>
                </a:cubicBezTo>
                <a:cubicBezTo>
                  <a:pt x="2362962" y="2092861"/>
                  <a:pt x="2342864" y="2097242"/>
                  <a:pt x="2332482" y="2107815"/>
                </a:cubicBezTo>
                <a:cubicBezTo>
                  <a:pt x="2317337" y="2123150"/>
                  <a:pt x="2310765" y="2158012"/>
                  <a:pt x="2292096" y="2161155"/>
                </a:cubicBezTo>
                <a:cubicBezTo>
                  <a:pt x="2283238" y="2162679"/>
                  <a:pt x="2268474" y="2157154"/>
                  <a:pt x="2262378" y="2153725"/>
                </a:cubicBezTo>
                <a:cubicBezTo>
                  <a:pt x="2249710" y="2146582"/>
                  <a:pt x="2247710" y="2122865"/>
                  <a:pt x="2230565" y="2131818"/>
                </a:cubicBezTo>
                <a:cubicBezTo>
                  <a:pt x="2233136" y="2127437"/>
                  <a:pt x="2238089" y="2122579"/>
                  <a:pt x="2235327" y="2117340"/>
                </a:cubicBezTo>
                <a:cubicBezTo>
                  <a:pt x="2216087" y="2098766"/>
                  <a:pt x="2178463" y="2082574"/>
                  <a:pt x="2148269" y="2075144"/>
                </a:cubicBezTo>
                <a:cubicBezTo>
                  <a:pt x="2153984" y="2057714"/>
                  <a:pt x="2160556" y="2058856"/>
                  <a:pt x="2175034" y="2056380"/>
                </a:cubicBezTo>
                <a:cubicBezTo>
                  <a:pt x="2185607" y="2054570"/>
                  <a:pt x="2203704" y="2057904"/>
                  <a:pt x="2211515" y="2049998"/>
                </a:cubicBezTo>
                <a:cubicBezTo>
                  <a:pt x="2220659" y="2040664"/>
                  <a:pt x="2215134" y="2027329"/>
                  <a:pt x="2218182" y="2015422"/>
                </a:cubicBezTo>
                <a:cubicBezTo>
                  <a:pt x="2219706" y="2009612"/>
                  <a:pt x="2226564" y="2003992"/>
                  <a:pt x="2229136" y="1996087"/>
                </a:cubicBezTo>
                <a:cubicBezTo>
                  <a:pt x="2231708" y="1988086"/>
                  <a:pt x="2230088" y="1976560"/>
                  <a:pt x="2232374" y="1965035"/>
                </a:cubicBezTo>
                <a:cubicBezTo>
                  <a:pt x="2238280" y="1935698"/>
                  <a:pt x="2252567" y="1911600"/>
                  <a:pt x="2234089" y="1896836"/>
                </a:cubicBezTo>
                <a:cubicBezTo>
                  <a:pt x="2239137" y="1894264"/>
                  <a:pt x="2243519" y="1890454"/>
                  <a:pt x="2247138" y="1885025"/>
                </a:cubicBezTo>
                <a:cubicBezTo>
                  <a:pt x="2242376" y="1877024"/>
                  <a:pt x="2243042" y="1868166"/>
                  <a:pt x="2243138" y="1859212"/>
                </a:cubicBezTo>
                <a:cubicBezTo>
                  <a:pt x="2244471" y="1859022"/>
                  <a:pt x="2245709" y="1858831"/>
                  <a:pt x="2246948" y="1858546"/>
                </a:cubicBezTo>
                <a:cubicBezTo>
                  <a:pt x="2245709" y="1858355"/>
                  <a:pt x="2244376" y="1858165"/>
                  <a:pt x="2243138" y="1857879"/>
                </a:cubicBezTo>
                <a:cubicBezTo>
                  <a:pt x="2243138" y="1855021"/>
                  <a:pt x="2243138" y="1852069"/>
                  <a:pt x="2242757" y="1849211"/>
                </a:cubicBezTo>
                <a:cubicBezTo>
                  <a:pt x="2242566" y="1847782"/>
                  <a:pt x="2242280" y="1846258"/>
                  <a:pt x="2242090" y="1844735"/>
                </a:cubicBezTo>
                <a:cubicBezTo>
                  <a:pt x="2243042" y="1844925"/>
                  <a:pt x="2243995" y="1845020"/>
                  <a:pt x="2244947" y="1845020"/>
                </a:cubicBezTo>
                <a:cubicBezTo>
                  <a:pt x="2243900" y="1844639"/>
                  <a:pt x="2242852" y="1844163"/>
                  <a:pt x="2241899" y="1843591"/>
                </a:cubicBezTo>
                <a:cubicBezTo>
                  <a:pt x="2241614" y="1842163"/>
                  <a:pt x="2241328" y="1840734"/>
                  <a:pt x="2241042" y="1839305"/>
                </a:cubicBezTo>
                <a:cubicBezTo>
                  <a:pt x="2243804" y="1840639"/>
                  <a:pt x="2246567" y="1841496"/>
                  <a:pt x="2249615" y="1841686"/>
                </a:cubicBezTo>
                <a:cubicBezTo>
                  <a:pt x="2245709" y="1840067"/>
                  <a:pt x="2242661" y="1837495"/>
                  <a:pt x="2239994" y="1834638"/>
                </a:cubicBezTo>
                <a:cubicBezTo>
                  <a:pt x="2239518" y="1832542"/>
                  <a:pt x="2238947" y="1830542"/>
                  <a:pt x="2238470" y="1828447"/>
                </a:cubicBezTo>
                <a:cubicBezTo>
                  <a:pt x="2239042" y="1829114"/>
                  <a:pt x="2239709" y="1829685"/>
                  <a:pt x="2240471" y="1830066"/>
                </a:cubicBezTo>
                <a:cubicBezTo>
                  <a:pt x="2245233" y="1834924"/>
                  <a:pt x="2250186" y="1839877"/>
                  <a:pt x="2255711" y="1844163"/>
                </a:cubicBezTo>
                <a:cubicBezTo>
                  <a:pt x="2250662" y="1836543"/>
                  <a:pt x="2246662" y="1828637"/>
                  <a:pt x="2241518" y="1820922"/>
                </a:cubicBezTo>
                <a:cubicBezTo>
                  <a:pt x="2239518" y="1817779"/>
                  <a:pt x="2237042" y="1814826"/>
                  <a:pt x="2234375" y="1811968"/>
                </a:cubicBezTo>
                <a:cubicBezTo>
                  <a:pt x="2234279" y="1811587"/>
                  <a:pt x="2234184" y="1811302"/>
                  <a:pt x="2234184" y="1811016"/>
                </a:cubicBezTo>
                <a:cubicBezTo>
                  <a:pt x="2241328" y="1818636"/>
                  <a:pt x="2249043" y="1826827"/>
                  <a:pt x="2259521" y="1830161"/>
                </a:cubicBezTo>
                <a:cubicBezTo>
                  <a:pt x="2252186" y="1824732"/>
                  <a:pt x="2247233" y="1817207"/>
                  <a:pt x="2241709" y="1809968"/>
                </a:cubicBezTo>
                <a:cubicBezTo>
                  <a:pt x="2242185" y="1809873"/>
                  <a:pt x="2242852" y="1809873"/>
                  <a:pt x="2243519" y="1809968"/>
                </a:cubicBezTo>
                <a:cubicBezTo>
                  <a:pt x="2247138" y="1812921"/>
                  <a:pt x="2251329" y="1814540"/>
                  <a:pt x="2255615" y="1815397"/>
                </a:cubicBezTo>
                <a:cubicBezTo>
                  <a:pt x="2265998" y="1817112"/>
                  <a:pt x="2274856" y="1813492"/>
                  <a:pt x="2283428" y="1810635"/>
                </a:cubicBezTo>
                <a:cubicBezTo>
                  <a:pt x="2274284" y="1810635"/>
                  <a:pt x="2264855" y="1811302"/>
                  <a:pt x="2257425" y="1808349"/>
                </a:cubicBezTo>
                <a:cubicBezTo>
                  <a:pt x="2253901" y="1807015"/>
                  <a:pt x="2250472" y="1804634"/>
                  <a:pt x="2248472" y="1801967"/>
                </a:cubicBezTo>
                <a:cubicBezTo>
                  <a:pt x="2247233" y="1800253"/>
                  <a:pt x="2246090" y="1798157"/>
                  <a:pt x="2245043" y="1795776"/>
                </a:cubicBezTo>
                <a:cubicBezTo>
                  <a:pt x="2245995" y="1796443"/>
                  <a:pt x="2246948" y="1797014"/>
                  <a:pt x="2247900" y="1797681"/>
                </a:cubicBezTo>
                <a:cubicBezTo>
                  <a:pt x="2253996" y="1801396"/>
                  <a:pt x="2261426" y="1804444"/>
                  <a:pt x="2269046" y="1803967"/>
                </a:cubicBezTo>
                <a:cubicBezTo>
                  <a:pt x="2276666" y="1803586"/>
                  <a:pt x="2283047" y="1799872"/>
                  <a:pt x="2288096" y="1795490"/>
                </a:cubicBezTo>
                <a:cubicBezTo>
                  <a:pt x="2281904" y="1797967"/>
                  <a:pt x="2275237" y="1799205"/>
                  <a:pt x="2269522" y="1797871"/>
                </a:cubicBezTo>
                <a:cubicBezTo>
                  <a:pt x="2263712" y="1796633"/>
                  <a:pt x="2258854" y="1793299"/>
                  <a:pt x="2254377" y="1789204"/>
                </a:cubicBezTo>
                <a:cubicBezTo>
                  <a:pt x="2253425" y="1788156"/>
                  <a:pt x="2252472" y="1787299"/>
                  <a:pt x="2251424" y="1786441"/>
                </a:cubicBezTo>
                <a:cubicBezTo>
                  <a:pt x="2247805" y="1782917"/>
                  <a:pt x="2244376" y="1779012"/>
                  <a:pt x="2240661" y="1775107"/>
                </a:cubicBezTo>
                <a:cubicBezTo>
                  <a:pt x="2240756" y="1775107"/>
                  <a:pt x="2240852" y="1775107"/>
                  <a:pt x="2241042" y="1775107"/>
                </a:cubicBezTo>
                <a:cubicBezTo>
                  <a:pt x="2242947" y="1776154"/>
                  <a:pt x="2244947" y="1777202"/>
                  <a:pt x="2246852" y="1778155"/>
                </a:cubicBezTo>
                <a:cubicBezTo>
                  <a:pt x="2248091" y="1779393"/>
                  <a:pt x="2249138" y="1780822"/>
                  <a:pt x="2249710" y="1781965"/>
                </a:cubicBezTo>
                <a:cubicBezTo>
                  <a:pt x="2251329" y="1782250"/>
                  <a:pt x="2252853" y="1782536"/>
                  <a:pt x="2254472" y="1782917"/>
                </a:cubicBezTo>
                <a:cubicBezTo>
                  <a:pt x="2257711" y="1785108"/>
                  <a:pt x="2261045" y="1787299"/>
                  <a:pt x="2264474" y="1789299"/>
                </a:cubicBezTo>
                <a:cubicBezTo>
                  <a:pt x="2270189" y="1792537"/>
                  <a:pt x="2277428" y="1795871"/>
                  <a:pt x="2284095" y="1793871"/>
                </a:cubicBezTo>
                <a:cubicBezTo>
                  <a:pt x="2277332" y="1793490"/>
                  <a:pt x="2272665" y="1788823"/>
                  <a:pt x="2268093" y="1784536"/>
                </a:cubicBezTo>
                <a:cubicBezTo>
                  <a:pt x="2265521" y="1781965"/>
                  <a:pt x="2263045" y="1779202"/>
                  <a:pt x="2260378" y="1776535"/>
                </a:cubicBezTo>
                <a:cubicBezTo>
                  <a:pt x="2263331" y="1777678"/>
                  <a:pt x="2266379" y="1778536"/>
                  <a:pt x="2269522" y="1778821"/>
                </a:cubicBezTo>
                <a:cubicBezTo>
                  <a:pt x="2277237" y="1779679"/>
                  <a:pt x="2284762" y="1776345"/>
                  <a:pt x="2289143" y="1771011"/>
                </a:cubicBezTo>
                <a:cubicBezTo>
                  <a:pt x="2283143" y="1774535"/>
                  <a:pt x="2276380" y="1775011"/>
                  <a:pt x="2270855" y="1772725"/>
                </a:cubicBezTo>
                <a:cubicBezTo>
                  <a:pt x="2265236" y="1770630"/>
                  <a:pt x="2260473" y="1766534"/>
                  <a:pt x="2256187" y="1762057"/>
                </a:cubicBezTo>
                <a:cubicBezTo>
                  <a:pt x="2253806" y="1759676"/>
                  <a:pt x="2252758" y="1757676"/>
                  <a:pt x="2249710" y="1754533"/>
                </a:cubicBezTo>
                <a:cubicBezTo>
                  <a:pt x="2247519" y="1752151"/>
                  <a:pt x="2245424" y="1749675"/>
                  <a:pt x="2243233" y="1747103"/>
                </a:cubicBezTo>
                <a:cubicBezTo>
                  <a:pt x="2238947" y="1742055"/>
                  <a:pt x="2233613" y="1736245"/>
                  <a:pt x="2226374" y="1732244"/>
                </a:cubicBezTo>
                <a:cubicBezTo>
                  <a:pt x="2223135" y="1730435"/>
                  <a:pt x="2219611" y="1729101"/>
                  <a:pt x="2216182" y="1728148"/>
                </a:cubicBezTo>
                <a:cubicBezTo>
                  <a:pt x="2226945" y="1723005"/>
                  <a:pt x="2237042" y="1717385"/>
                  <a:pt x="2249424" y="1717385"/>
                </a:cubicBezTo>
                <a:cubicBezTo>
                  <a:pt x="2238851" y="1713480"/>
                  <a:pt x="2227136" y="1716147"/>
                  <a:pt x="2216944" y="1720147"/>
                </a:cubicBezTo>
                <a:cubicBezTo>
                  <a:pt x="2213610" y="1719290"/>
                  <a:pt x="2209705" y="1719481"/>
                  <a:pt x="2207038" y="1717576"/>
                </a:cubicBezTo>
                <a:cubicBezTo>
                  <a:pt x="2209324" y="1717290"/>
                  <a:pt x="2211705" y="1716909"/>
                  <a:pt x="2213991" y="1716433"/>
                </a:cubicBezTo>
                <a:cubicBezTo>
                  <a:pt x="2221325" y="1714814"/>
                  <a:pt x="2229136" y="1711765"/>
                  <a:pt x="2233803" y="1705860"/>
                </a:cubicBezTo>
                <a:cubicBezTo>
                  <a:pt x="2229612" y="1708241"/>
                  <a:pt x="2225326" y="1709479"/>
                  <a:pt x="2220849" y="1710051"/>
                </a:cubicBezTo>
                <a:cubicBezTo>
                  <a:pt x="2220849" y="1709860"/>
                  <a:pt x="2220944" y="1709575"/>
                  <a:pt x="2220944" y="1709384"/>
                </a:cubicBezTo>
                <a:cubicBezTo>
                  <a:pt x="2209514" y="1710527"/>
                  <a:pt x="2199704" y="1710622"/>
                  <a:pt x="2188655" y="1707765"/>
                </a:cubicBezTo>
                <a:cubicBezTo>
                  <a:pt x="2172462" y="1703574"/>
                  <a:pt x="2199037" y="1699954"/>
                  <a:pt x="2201323" y="1698716"/>
                </a:cubicBezTo>
                <a:cubicBezTo>
                  <a:pt x="2200847" y="1697954"/>
                  <a:pt x="2200180" y="1697478"/>
                  <a:pt x="2199513" y="1697287"/>
                </a:cubicBezTo>
                <a:cubicBezTo>
                  <a:pt x="2200656" y="1696716"/>
                  <a:pt x="2201704" y="1696049"/>
                  <a:pt x="2202656" y="1695287"/>
                </a:cubicBezTo>
                <a:cubicBezTo>
                  <a:pt x="2206847" y="1692144"/>
                  <a:pt x="2209895" y="1688143"/>
                  <a:pt x="2212372" y="1684048"/>
                </a:cubicBezTo>
                <a:cubicBezTo>
                  <a:pt x="2204942" y="1690429"/>
                  <a:pt x="2196275" y="1694335"/>
                  <a:pt x="2187988" y="1692430"/>
                </a:cubicBezTo>
                <a:cubicBezTo>
                  <a:pt x="2179892" y="1691096"/>
                  <a:pt x="2169700" y="1685953"/>
                  <a:pt x="2157984" y="1689096"/>
                </a:cubicBezTo>
                <a:cubicBezTo>
                  <a:pt x="2156746" y="1689477"/>
                  <a:pt x="2155603" y="1689858"/>
                  <a:pt x="2154460" y="1690239"/>
                </a:cubicBezTo>
                <a:cubicBezTo>
                  <a:pt x="2152936" y="1689382"/>
                  <a:pt x="2151507" y="1688620"/>
                  <a:pt x="2149983" y="1688143"/>
                </a:cubicBezTo>
                <a:cubicBezTo>
                  <a:pt x="2150364" y="1686905"/>
                  <a:pt x="2151126" y="1686048"/>
                  <a:pt x="2152174" y="1685476"/>
                </a:cubicBezTo>
                <a:cubicBezTo>
                  <a:pt x="2153317" y="1685095"/>
                  <a:pt x="2154460" y="1684714"/>
                  <a:pt x="2155603" y="1684333"/>
                </a:cubicBezTo>
                <a:cubicBezTo>
                  <a:pt x="2158937" y="1683952"/>
                  <a:pt x="2162937" y="1684714"/>
                  <a:pt x="2165318" y="1685286"/>
                </a:cubicBezTo>
                <a:cubicBezTo>
                  <a:pt x="2165223" y="1684429"/>
                  <a:pt x="2163699" y="1683381"/>
                  <a:pt x="2162556" y="1682238"/>
                </a:cubicBezTo>
                <a:cubicBezTo>
                  <a:pt x="2169605" y="1680142"/>
                  <a:pt x="2176844" y="1677666"/>
                  <a:pt x="2183225" y="1673570"/>
                </a:cubicBezTo>
                <a:cubicBezTo>
                  <a:pt x="2177034" y="1675094"/>
                  <a:pt x="2170652" y="1675570"/>
                  <a:pt x="2164175" y="1676142"/>
                </a:cubicBezTo>
                <a:cubicBezTo>
                  <a:pt x="2164175" y="1676142"/>
                  <a:pt x="2164271" y="1676047"/>
                  <a:pt x="2164271" y="1676047"/>
                </a:cubicBezTo>
                <a:cubicBezTo>
                  <a:pt x="2170367" y="1673189"/>
                  <a:pt x="2176367" y="1668617"/>
                  <a:pt x="2178463" y="1662235"/>
                </a:cubicBezTo>
                <a:cubicBezTo>
                  <a:pt x="2174367" y="1667093"/>
                  <a:pt x="2169319" y="1669284"/>
                  <a:pt x="2163699" y="1670713"/>
                </a:cubicBezTo>
                <a:cubicBezTo>
                  <a:pt x="2161699" y="1670427"/>
                  <a:pt x="2161699" y="1668522"/>
                  <a:pt x="2162175" y="1665950"/>
                </a:cubicBezTo>
                <a:cubicBezTo>
                  <a:pt x="2159127" y="1666903"/>
                  <a:pt x="2155031" y="1667855"/>
                  <a:pt x="2150745" y="1668522"/>
                </a:cubicBezTo>
                <a:cubicBezTo>
                  <a:pt x="2157889" y="1664140"/>
                  <a:pt x="2163985" y="1658044"/>
                  <a:pt x="2166747" y="1650424"/>
                </a:cubicBezTo>
                <a:cubicBezTo>
                  <a:pt x="2159032" y="1659568"/>
                  <a:pt x="2148173" y="1662997"/>
                  <a:pt x="2137410" y="1664617"/>
                </a:cubicBezTo>
                <a:cubicBezTo>
                  <a:pt x="2134743" y="1664998"/>
                  <a:pt x="2132076" y="1665188"/>
                  <a:pt x="2129409" y="1665474"/>
                </a:cubicBezTo>
                <a:cubicBezTo>
                  <a:pt x="2130743" y="1657378"/>
                  <a:pt x="2130552" y="1648329"/>
                  <a:pt x="2123694" y="1645948"/>
                </a:cubicBezTo>
                <a:cubicBezTo>
                  <a:pt x="2118741" y="1644233"/>
                  <a:pt x="2107311" y="1655092"/>
                  <a:pt x="2098834" y="1664998"/>
                </a:cubicBezTo>
                <a:cubicBezTo>
                  <a:pt x="2097786" y="1664236"/>
                  <a:pt x="2097786" y="1662331"/>
                  <a:pt x="2095976" y="1662331"/>
                </a:cubicBezTo>
                <a:cubicBezTo>
                  <a:pt x="2087023" y="1662997"/>
                  <a:pt x="2078831" y="1664998"/>
                  <a:pt x="2070068" y="1663093"/>
                </a:cubicBezTo>
                <a:cubicBezTo>
                  <a:pt x="2063687" y="1661664"/>
                  <a:pt x="2054543" y="1659568"/>
                  <a:pt x="2048637" y="1663283"/>
                </a:cubicBezTo>
                <a:cubicBezTo>
                  <a:pt x="2045684" y="1665188"/>
                  <a:pt x="2042922" y="1666331"/>
                  <a:pt x="2039303" y="1666045"/>
                </a:cubicBezTo>
                <a:cubicBezTo>
                  <a:pt x="2036255" y="1665950"/>
                  <a:pt x="2037112" y="1669093"/>
                  <a:pt x="2035207" y="1670236"/>
                </a:cubicBezTo>
                <a:cubicBezTo>
                  <a:pt x="2031016" y="1670427"/>
                  <a:pt x="2026825" y="1670522"/>
                  <a:pt x="2023015" y="1669379"/>
                </a:cubicBezTo>
                <a:cubicBezTo>
                  <a:pt x="2022824" y="1669284"/>
                  <a:pt x="2022634" y="1669189"/>
                  <a:pt x="2022443" y="1668998"/>
                </a:cubicBezTo>
                <a:cubicBezTo>
                  <a:pt x="2022348" y="1669093"/>
                  <a:pt x="2022253" y="1669093"/>
                  <a:pt x="2022253" y="1669093"/>
                </a:cubicBezTo>
                <a:cubicBezTo>
                  <a:pt x="2020538" y="1668427"/>
                  <a:pt x="2018919" y="1667569"/>
                  <a:pt x="2017395" y="1666331"/>
                </a:cubicBezTo>
                <a:cubicBezTo>
                  <a:pt x="2018252" y="1667760"/>
                  <a:pt x="2019395" y="1668998"/>
                  <a:pt x="2020729" y="1670141"/>
                </a:cubicBezTo>
                <a:cubicBezTo>
                  <a:pt x="2018919" y="1671760"/>
                  <a:pt x="2018062" y="1674142"/>
                  <a:pt x="2016538" y="1676047"/>
                </a:cubicBezTo>
                <a:cubicBezTo>
                  <a:pt x="2013490" y="1676428"/>
                  <a:pt x="2011299" y="1678142"/>
                  <a:pt x="2009013" y="1679952"/>
                </a:cubicBezTo>
                <a:cubicBezTo>
                  <a:pt x="2007870" y="1680809"/>
                  <a:pt x="2006632" y="1681571"/>
                  <a:pt x="2005298" y="1682047"/>
                </a:cubicBezTo>
                <a:cubicBezTo>
                  <a:pt x="2003108" y="1681762"/>
                  <a:pt x="2001012" y="1681000"/>
                  <a:pt x="1998821" y="1679666"/>
                </a:cubicBezTo>
                <a:cubicBezTo>
                  <a:pt x="1999583" y="1680619"/>
                  <a:pt x="2000536" y="1681476"/>
                  <a:pt x="2001488" y="1682238"/>
                </a:cubicBezTo>
                <a:cubicBezTo>
                  <a:pt x="2001488" y="1684619"/>
                  <a:pt x="2000441" y="1686619"/>
                  <a:pt x="1998726" y="1688239"/>
                </a:cubicBezTo>
                <a:cubicBezTo>
                  <a:pt x="1996059" y="1690906"/>
                  <a:pt x="1993487" y="1693001"/>
                  <a:pt x="1992916" y="1696144"/>
                </a:cubicBezTo>
                <a:cubicBezTo>
                  <a:pt x="1988344" y="1697287"/>
                  <a:pt x="1983867" y="1699097"/>
                  <a:pt x="1979962" y="1701574"/>
                </a:cubicBezTo>
                <a:cubicBezTo>
                  <a:pt x="1968722" y="1708717"/>
                  <a:pt x="1961864" y="1719862"/>
                  <a:pt x="1957769" y="1730720"/>
                </a:cubicBezTo>
                <a:cubicBezTo>
                  <a:pt x="1955006" y="1728529"/>
                  <a:pt x="1952149" y="1726624"/>
                  <a:pt x="1947482" y="1727101"/>
                </a:cubicBezTo>
                <a:cubicBezTo>
                  <a:pt x="1934432" y="1728529"/>
                  <a:pt x="1921193" y="1747294"/>
                  <a:pt x="1913858" y="1763391"/>
                </a:cubicBezTo>
                <a:cubicBezTo>
                  <a:pt x="1895189" y="1804253"/>
                  <a:pt x="1884617" y="1865213"/>
                  <a:pt x="1882140" y="1894931"/>
                </a:cubicBezTo>
                <a:cubicBezTo>
                  <a:pt x="1855946" y="1890169"/>
                  <a:pt x="1862709" y="1908933"/>
                  <a:pt x="1854518" y="1927507"/>
                </a:cubicBezTo>
                <a:cubicBezTo>
                  <a:pt x="1852613" y="1931888"/>
                  <a:pt x="1849850" y="1936079"/>
                  <a:pt x="1846707" y="1940270"/>
                </a:cubicBezTo>
                <a:cubicBezTo>
                  <a:pt x="1841468" y="1936270"/>
                  <a:pt x="1836420" y="1932364"/>
                  <a:pt x="1831848" y="1928173"/>
                </a:cubicBezTo>
                <a:cubicBezTo>
                  <a:pt x="1821561" y="1918839"/>
                  <a:pt x="1812417" y="1911695"/>
                  <a:pt x="1804130" y="1900741"/>
                </a:cubicBezTo>
                <a:cubicBezTo>
                  <a:pt x="1797082" y="1891502"/>
                  <a:pt x="1791557" y="1877881"/>
                  <a:pt x="1783937" y="1871214"/>
                </a:cubicBezTo>
                <a:cubicBezTo>
                  <a:pt x="1781461" y="1869023"/>
                  <a:pt x="1772222" y="1865308"/>
                  <a:pt x="1766602" y="1860927"/>
                </a:cubicBezTo>
                <a:cubicBezTo>
                  <a:pt x="1762030" y="1857403"/>
                  <a:pt x="1757267" y="1851688"/>
                  <a:pt x="1754124" y="1849973"/>
                </a:cubicBezTo>
                <a:cubicBezTo>
                  <a:pt x="1748885" y="1847116"/>
                  <a:pt x="1739456" y="1848830"/>
                  <a:pt x="1733741" y="1845782"/>
                </a:cubicBezTo>
                <a:cubicBezTo>
                  <a:pt x="1738503" y="1834733"/>
                  <a:pt x="1743456" y="1823779"/>
                  <a:pt x="1749457" y="1813397"/>
                </a:cubicBezTo>
                <a:cubicBezTo>
                  <a:pt x="1764506" y="1787680"/>
                  <a:pt x="1784604" y="1777488"/>
                  <a:pt x="1802320" y="1760914"/>
                </a:cubicBezTo>
                <a:cubicBezTo>
                  <a:pt x="1822037" y="1742341"/>
                  <a:pt x="1837944" y="1726434"/>
                  <a:pt x="1855565" y="1703193"/>
                </a:cubicBezTo>
                <a:cubicBezTo>
                  <a:pt x="1862519" y="1693954"/>
                  <a:pt x="1866614" y="1683381"/>
                  <a:pt x="1872520" y="1675666"/>
                </a:cubicBezTo>
                <a:cubicBezTo>
                  <a:pt x="1880140" y="1665760"/>
                  <a:pt x="1892808" y="1657092"/>
                  <a:pt x="1902809" y="1646519"/>
                </a:cubicBezTo>
                <a:cubicBezTo>
                  <a:pt x="1932813" y="1615277"/>
                  <a:pt x="1965579" y="1584702"/>
                  <a:pt x="1993868" y="1559080"/>
                </a:cubicBezTo>
                <a:cubicBezTo>
                  <a:pt x="2008823" y="1545554"/>
                  <a:pt x="2022443" y="1516408"/>
                  <a:pt x="2033778" y="1493833"/>
                </a:cubicBezTo>
                <a:cubicBezTo>
                  <a:pt x="2058734" y="1444208"/>
                  <a:pt x="2079784" y="1392964"/>
                  <a:pt x="2099310" y="1341243"/>
                </a:cubicBezTo>
                <a:cubicBezTo>
                  <a:pt x="2108930" y="1315621"/>
                  <a:pt x="2115693" y="1288284"/>
                  <a:pt x="2127885" y="1264090"/>
                </a:cubicBezTo>
                <a:cubicBezTo>
                  <a:pt x="2134076" y="1251994"/>
                  <a:pt x="2142363" y="1243802"/>
                  <a:pt x="2149602" y="1229515"/>
                </a:cubicBezTo>
                <a:cubicBezTo>
                  <a:pt x="2160270" y="1208560"/>
                  <a:pt x="2164937" y="1190081"/>
                  <a:pt x="2177225" y="1171984"/>
                </a:cubicBezTo>
                <a:cubicBezTo>
                  <a:pt x="2189988" y="1153219"/>
                  <a:pt x="2211705" y="1134455"/>
                  <a:pt x="2225135" y="1113786"/>
                </a:cubicBezTo>
                <a:cubicBezTo>
                  <a:pt x="2230088" y="1106166"/>
                  <a:pt x="2234946" y="1096069"/>
                  <a:pt x="2239899" y="1087211"/>
                </a:cubicBezTo>
                <a:cubicBezTo>
                  <a:pt x="2245233" y="1077591"/>
                  <a:pt x="2254187" y="1065113"/>
                  <a:pt x="2255330" y="1059112"/>
                </a:cubicBezTo>
                <a:cubicBezTo>
                  <a:pt x="2256473" y="1052635"/>
                  <a:pt x="2245138" y="1029871"/>
                  <a:pt x="2240852" y="1023965"/>
                </a:cubicBezTo>
                <a:cubicBezTo>
                  <a:pt x="2238280" y="1020346"/>
                  <a:pt x="2232565" y="1018155"/>
                  <a:pt x="2230374" y="1014154"/>
                </a:cubicBezTo>
                <a:cubicBezTo>
                  <a:pt x="2227898" y="1009582"/>
                  <a:pt x="2229612" y="1004058"/>
                  <a:pt x="2227136" y="1000057"/>
                </a:cubicBezTo>
                <a:cubicBezTo>
                  <a:pt x="2225326" y="997200"/>
                  <a:pt x="2219516" y="992914"/>
                  <a:pt x="2215801" y="988056"/>
                </a:cubicBezTo>
                <a:cubicBezTo>
                  <a:pt x="2207895" y="977578"/>
                  <a:pt x="2205895" y="970149"/>
                  <a:pt x="2191417" y="972435"/>
                </a:cubicBezTo>
                <a:cubicBezTo>
                  <a:pt x="2185607" y="956909"/>
                  <a:pt x="2162937" y="954623"/>
                  <a:pt x="2158651" y="976912"/>
                </a:cubicBezTo>
                <a:cubicBezTo>
                  <a:pt x="2151126" y="956242"/>
                  <a:pt x="2133505" y="969768"/>
                  <a:pt x="2123408" y="978531"/>
                </a:cubicBezTo>
                <a:cubicBezTo>
                  <a:pt x="2108264" y="991675"/>
                  <a:pt x="2089214" y="1030918"/>
                  <a:pt x="2081784" y="1052064"/>
                </a:cubicBezTo>
                <a:cubicBezTo>
                  <a:pt x="2066258" y="1096069"/>
                  <a:pt x="2093595" y="1117310"/>
                  <a:pt x="2080832" y="1158934"/>
                </a:cubicBezTo>
                <a:cubicBezTo>
                  <a:pt x="2062258" y="1219228"/>
                  <a:pt x="2022158" y="1277330"/>
                  <a:pt x="1984439" y="1333147"/>
                </a:cubicBezTo>
                <a:cubicBezTo>
                  <a:pt x="1967389" y="1358483"/>
                  <a:pt x="1948910" y="1382677"/>
                  <a:pt x="1932527" y="1409632"/>
                </a:cubicBezTo>
                <a:cubicBezTo>
                  <a:pt x="1915573" y="1437445"/>
                  <a:pt x="1899666" y="1476307"/>
                  <a:pt x="1881759" y="1492024"/>
                </a:cubicBezTo>
                <a:cubicBezTo>
                  <a:pt x="1869281" y="1502977"/>
                  <a:pt x="1841373" y="1507931"/>
                  <a:pt x="1822514" y="1516408"/>
                </a:cubicBezTo>
                <a:cubicBezTo>
                  <a:pt x="1802130" y="1525552"/>
                  <a:pt x="1781461" y="1535648"/>
                  <a:pt x="1765078" y="1545173"/>
                </a:cubicBezTo>
                <a:cubicBezTo>
                  <a:pt x="1736027" y="1562032"/>
                  <a:pt x="1708976" y="1579177"/>
                  <a:pt x="1679353" y="1589369"/>
                </a:cubicBezTo>
                <a:cubicBezTo>
                  <a:pt x="1669352" y="1592798"/>
                  <a:pt x="1656683" y="1595179"/>
                  <a:pt x="1647730" y="1599847"/>
                </a:cubicBezTo>
                <a:cubicBezTo>
                  <a:pt x="1640395" y="1603657"/>
                  <a:pt x="1633538" y="1612420"/>
                  <a:pt x="1625632" y="1617944"/>
                </a:cubicBezTo>
                <a:cubicBezTo>
                  <a:pt x="1617631" y="1623564"/>
                  <a:pt x="1609916" y="1628612"/>
                  <a:pt x="1602677" y="1633756"/>
                </a:cubicBezTo>
                <a:cubicBezTo>
                  <a:pt x="1602010" y="1634232"/>
                  <a:pt x="1601248" y="1634708"/>
                  <a:pt x="1600581" y="1635185"/>
                </a:cubicBezTo>
                <a:cubicBezTo>
                  <a:pt x="1600391" y="1634899"/>
                  <a:pt x="1600200" y="1634518"/>
                  <a:pt x="1599914" y="1634232"/>
                </a:cubicBezTo>
                <a:cubicBezTo>
                  <a:pt x="1575149" y="1601656"/>
                  <a:pt x="1553051" y="1569462"/>
                  <a:pt x="1531811" y="1533934"/>
                </a:cubicBezTo>
                <a:cubicBezTo>
                  <a:pt x="1527239" y="1526314"/>
                  <a:pt x="1523238" y="1519265"/>
                  <a:pt x="1519619" y="1512407"/>
                </a:cubicBezTo>
                <a:cubicBezTo>
                  <a:pt x="1519619" y="1512217"/>
                  <a:pt x="1519619" y="1512026"/>
                  <a:pt x="1519714" y="1511836"/>
                </a:cubicBezTo>
                <a:cubicBezTo>
                  <a:pt x="1521619" y="1502692"/>
                  <a:pt x="1526286" y="1494214"/>
                  <a:pt x="1528667" y="1485166"/>
                </a:cubicBezTo>
                <a:cubicBezTo>
                  <a:pt x="1530953" y="1476403"/>
                  <a:pt x="1532287" y="1467449"/>
                  <a:pt x="1532763" y="1458496"/>
                </a:cubicBezTo>
                <a:cubicBezTo>
                  <a:pt x="1528477" y="1442208"/>
                  <a:pt x="1533906" y="1422015"/>
                  <a:pt x="1522000" y="1408108"/>
                </a:cubicBezTo>
                <a:cubicBezTo>
                  <a:pt x="1521238" y="1407251"/>
                  <a:pt x="1520666" y="1406203"/>
                  <a:pt x="1519999" y="1405346"/>
                </a:cubicBezTo>
                <a:cubicBezTo>
                  <a:pt x="1533811" y="1383629"/>
                  <a:pt x="1547813" y="1361912"/>
                  <a:pt x="1562291" y="1340671"/>
                </a:cubicBezTo>
                <a:cubicBezTo>
                  <a:pt x="1585055" y="1307048"/>
                  <a:pt x="1607915" y="1271044"/>
                  <a:pt x="1632490" y="1244564"/>
                </a:cubicBezTo>
                <a:cubicBezTo>
                  <a:pt x="1646587" y="1229324"/>
                  <a:pt x="1676019" y="1219132"/>
                  <a:pt x="1695545" y="1204464"/>
                </a:cubicBezTo>
                <a:cubicBezTo>
                  <a:pt x="1715072" y="1189795"/>
                  <a:pt x="1732693" y="1171888"/>
                  <a:pt x="1750790" y="1158077"/>
                </a:cubicBezTo>
                <a:cubicBezTo>
                  <a:pt x="1770221" y="1143313"/>
                  <a:pt x="1788795" y="1128073"/>
                  <a:pt x="1808607" y="1115310"/>
                </a:cubicBezTo>
                <a:cubicBezTo>
                  <a:pt x="1827657" y="1103023"/>
                  <a:pt x="1854422" y="1093688"/>
                  <a:pt x="1861185" y="1069780"/>
                </a:cubicBezTo>
                <a:cubicBezTo>
                  <a:pt x="1843373" y="1055779"/>
                  <a:pt x="1823561" y="1073305"/>
                  <a:pt x="1808321" y="1081972"/>
                </a:cubicBezTo>
                <a:cubicBezTo>
                  <a:pt x="1790986" y="1091783"/>
                  <a:pt x="1774698" y="1103594"/>
                  <a:pt x="1759458" y="1111786"/>
                </a:cubicBezTo>
                <a:cubicBezTo>
                  <a:pt x="1760696" y="1088640"/>
                  <a:pt x="1781842" y="1073971"/>
                  <a:pt x="1795653" y="1055398"/>
                </a:cubicBezTo>
                <a:cubicBezTo>
                  <a:pt x="1802225" y="1046539"/>
                  <a:pt x="1806321" y="1035395"/>
                  <a:pt x="1812798" y="1026727"/>
                </a:cubicBezTo>
                <a:cubicBezTo>
                  <a:pt x="1824990" y="1010440"/>
                  <a:pt x="1849945" y="989008"/>
                  <a:pt x="1841849" y="975483"/>
                </a:cubicBezTo>
                <a:cubicBezTo>
                  <a:pt x="1830419" y="956528"/>
                  <a:pt x="1797463" y="1000057"/>
                  <a:pt x="1787652" y="1011297"/>
                </a:cubicBezTo>
                <a:cubicBezTo>
                  <a:pt x="1768126" y="1033966"/>
                  <a:pt x="1756410" y="1053778"/>
                  <a:pt x="1738408" y="1067399"/>
                </a:cubicBezTo>
                <a:cubicBezTo>
                  <a:pt x="1736598" y="1048825"/>
                  <a:pt x="1757363" y="1033585"/>
                  <a:pt x="1770983" y="1013583"/>
                </a:cubicBezTo>
                <a:cubicBezTo>
                  <a:pt x="1777841" y="1003486"/>
                  <a:pt x="1787747" y="986818"/>
                  <a:pt x="1794510" y="977102"/>
                </a:cubicBezTo>
                <a:cubicBezTo>
                  <a:pt x="1808607" y="956719"/>
                  <a:pt x="1826419" y="936811"/>
                  <a:pt x="1812131" y="926524"/>
                </a:cubicBezTo>
                <a:cubicBezTo>
                  <a:pt x="1795082" y="914332"/>
                  <a:pt x="1767745" y="959862"/>
                  <a:pt x="1755077" y="976340"/>
                </a:cubicBezTo>
                <a:cubicBezTo>
                  <a:pt x="1746599" y="987294"/>
                  <a:pt x="1730216" y="1012916"/>
                  <a:pt x="1717262" y="1027394"/>
                </a:cubicBezTo>
                <a:cubicBezTo>
                  <a:pt x="1711357" y="1033966"/>
                  <a:pt x="1710976" y="1039396"/>
                  <a:pt x="1704880" y="1034157"/>
                </a:cubicBezTo>
                <a:cubicBezTo>
                  <a:pt x="1697927" y="1028251"/>
                  <a:pt x="1703642" y="1028442"/>
                  <a:pt x="1709547" y="1021108"/>
                </a:cubicBezTo>
                <a:cubicBezTo>
                  <a:pt x="1718310" y="1010154"/>
                  <a:pt x="1738789" y="988627"/>
                  <a:pt x="1747171" y="978817"/>
                </a:cubicBezTo>
                <a:cubicBezTo>
                  <a:pt x="1761363" y="962243"/>
                  <a:pt x="1788509" y="938335"/>
                  <a:pt x="1785176" y="919000"/>
                </a:cubicBezTo>
                <a:cubicBezTo>
                  <a:pt x="1764506" y="906617"/>
                  <a:pt x="1745742" y="935478"/>
                  <a:pt x="1726597" y="954718"/>
                </a:cubicBezTo>
                <a:cubicBezTo>
                  <a:pt x="1720501" y="960814"/>
                  <a:pt x="1712690" y="965386"/>
                  <a:pt x="1706975" y="971006"/>
                </a:cubicBezTo>
                <a:cubicBezTo>
                  <a:pt x="1697831" y="980150"/>
                  <a:pt x="1691449" y="991961"/>
                  <a:pt x="1682782" y="1000343"/>
                </a:cubicBezTo>
                <a:cubicBezTo>
                  <a:pt x="1673543" y="1009392"/>
                  <a:pt x="1662589" y="1015107"/>
                  <a:pt x="1656112" y="1021774"/>
                </a:cubicBezTo>
                <a:cubicBezTo>
                  <a:pt x="1640586" y="1037586"/>
                  <a:pt x="1630109" y="1062637"/>
                  <a:pt x="1609916" y="1055112"/>
                </a:cubicBezTo>
                <a:cubicBezTo>
                  <a:pt x="1595533" y="1049778"/>
                  <a:pt x="1589818" y="1029299"/>
                  <a:pt x="1583436" y="1016917"/>
                </a:cubicBezTo>
                <a:cubicBezTo>
                  <a:pt x="1581150" y="1012440"/>
                  <a:pt x="1576769" y="1006153"/>
                  <a:pt x="1576673" y="1004534"/>
                </a:cubicBezTo>
                <a:cubicBezTo>
                  <a:pt x="1575340" y="992914"/>
                  <a:pt x="1584960" y="980912"/>
                  <a:pt x="1582579" y="967768"/>
                </a:cubicBezTo>
                <a:cubicBezTo>
                  <a:pt x="1579436" y="950146"/>
                  <a:pt x="1572197" y="939955"/>
                  <a:pt x="1547241" y="933763"/>
                </a:cubicBezTo>
                <a:cubicBezTo>
                  <a:pt x="1540097" y="949956"/>
                  <a:pt x="1548479" y="963291"/>
                  <a:pt x="1548194" y="978531"/>
                </a:cubicBezTo>
                <a:cubicBezTo>
                  <a:pt x="1548098" y="987580"/>
                  <a:pt x="1542479" y="996152"/>
                  <a:pt x="1542383" y="1006534"/>
                </a:cubicBezTo>
                <a:cubicBezTo>
                  <a:pt x="1542383" y="1016726"/>
                  <a:pt x="1550289" y="1033300"/>
                  <a:pt x="1550384" y="1046158"/>
                </a:cubicBezTo>
                <a:cubicBezTo>
                  <a:pt x="1550480" y="1054445"/>
                  <a:pt x="1547241" y="1060446"/>
                  <a:pt x="1548194" y="1067209"/>
                </a:cubicBezTo>
                <a:cubicBezTo>
                  <a:pt x="1549146" y="1073781"/>
                  <a:pt x="1553432" y="1078543"/>
                  <a:pt x="1554004" y="1085782"/>
                </a:cubicBezTo>
                <a:cubicBezTo>
                  <a:pt x="1554861" y="1097212"/>
                  <a:pt x="1551146" y="1113214"/>
                  <a:pt x="1552385" y="1127026"/>
                </a:cubicBezTo>
                <a:cubicBezTo>
                  <a:pt x="1553813" y="1142837"/>
                  <a:pt x="1559243" y="1155601"/>
                  <a:pt x="1556004" y="1166554"/>
                </a:cubicBezTo>
                <a:cubicBezTo>
                  <a:pt x="1550765" y="1184461"/>
                  <a:pt x="1534668" y="1204559"/>
                  <a:pt x="1522571" y="1222085"/>
                </a:cubicBezTo>
                <a:cubicBezTo>
                  <a:pt x="1500092" y="1254375"/>
                  <a:pt x="1474756" y="1282855"/>
                  <a:pt x="1449419" y="1308858"/>
                </a:cubicBezTo>
                <a:cubicBezTo>
                  <a:pt x="1448467" y="1307810"/>
                  <a:pt x="1447419" y="1306858"/>
                  <a:pt x="1446371" y="1305905"/>
                </a:cubicBezTo>
                <a:cubicBezTo>
                  <a:pt x="1445514" y="1300095"/>
                  <a:pt x="1443895" y="1295237"/>
                  <a:pt x="1439037" y="1292189"/>
                </a:cubicBezTo>
                <a:cubicBezTo>
                  <a:pt x="1430845" y="1287046"/>
                  <a:pt x="1423321" y="1287046"/>
                  <a:pt x="1416082" y="1289046"/>
                </a:cubicBezTo>
                <a:cubicBezTo>
                  <a:pt x="1414558" y="1288570"/>
                  <a:pt x="1412653" y="1288189"/>
                  <a:pt x="1410653" y="1287903"/>
                </a:cubicBezTo>
                <a:cubicBezTo>
                  <a:pt x="1400080" y="1271996"/>
                  <a:pt x="1391698" y="1255423"/>
                  <a:pt x="1382744" y="1238754"/>
                </a:cubicBezTo>
                <a:cubicBezTo>
                  <a:pt x="1406176" y="1189510"/>
                  <a:pt x="1433989" y="1141027"/>
                  <a:pt x="1452848" y="1093212"/>
                </a:cubicBezTo>
                <a:cubicBezTo>
                  <a:pt x="1455134" y="1087402"/>
                  <a:pt x="1457325" y="1081687"/>
                  <a:pt x="1459040" y="1075400"/>
                </a:cubicBezTo>
                <a:cubicBezTo>
                  <a:pt x="1464374" y="1056255"/>
                  <a:pt x="1462849" y="1033395"/>
                  <a:pt x="1469898" y="1018345"/>
                </a:cubicBezTo>
                <a:cubicBezTo>
                  <a:pt x="1477423" y="1002248"/>
                  <a:pt x="1493711" y="995866"/>
                  <a:pt x="1475423" y="981388"/>
                </a:cubicBezTo>
                <a:cubicBezTo>
                  <a:pt x="1493520" y="962624"/>
                  <a:pt x="1527620" y="920524"/>
                  <a:pt x="1543717" y="884614"/>
                </a:cubicBezTo>
                <a:cubicBezTo>
                  <a:pt x="1550099" y="870517"/>
                  <a:pt x="1554766" y="850991"/>
                  <a:pt x="1548194" y="841561"/>
                </a:cubicBezTo>
                <a:cubicBezTo>
                  <a:pt x="1543622" y="834989"/>
                  <a:pt x="1536668" y="838323"/>
                  <a:pt x="1531049" y="833751"/>
                </a:cubicBezTo>
                <a:cubicBezTo>
                  <a:pt x="1523524" y="827655"/>
                  <a:pt x="1525334" y="812034"/>
                  <a:pt x="1511903" y="813844"/>
                </a:cubicBezTo>
                <a:cubicBezTo>
                  <a:pt x="1517999" y="797937"/>
                  <a:pt x="1504093" y="776982"/>
                  <a:pt x="1487234" y="789555"/>
                </a:cubicBezTo>
                <a:cubicBezTo>
                  <a:pt x="1482090" y="793365"/>
                  <a:pt x="1483138" y="802128"/>
                  <a:pt x="1474756" y="804604"/>
                </a:cubicBezTo>
                <a:cubicBezTo>
                  <a:pt x="1477994" y="779649"/>
                  <a:pt x="1492091" y="747073"/>
                  <a:pt x="1499711" y="716308"/>
                </a:cubicBezTo>
                <a:cubicBezTo>
                  <a:pt x="1502378" y="705735"/>
                  <a:pt x="1505236" y="681827"/>
                  <a:pt x="1499807" y="678779"/>
                </a:cubicBezTo>
                <a:cubicBezTo>
                  <a:pt x="1489805" y="673159"/>
                  <a:pt x="1477899" y="694305"/>
                  <a:pt x="1476756" y="696496"/>
                </a:cubicBezTo>
                <a:cubicBezTo>
                  <a:pt x="1468565" y="711926"/>
                  <a:pt x="1463802" y="732405"/>
                  <a:pt x="1457420" y="751550"/>
                </a:cubicBezTo>
                <a:cubicBezTo>
                  <a:pt x="1451801" y="768505"/>
                  <a:pt x="1445038" y="806414"/>
                  <a:pt x="1431989" y="807652"/>
                </a:cubicBezTo>
                <a:cubicBezTo>
                  <a:pt x="1416939" y="809081"/>
                  <a:pt x="1412367" y="816415"/>
                  <a:pt x="1401032" y="838704"/>
                </a:cubicBezTo>
                <a:cubicBezTo>
                  <a:pt x="1383125" y="873756"/>
                  <a:pt x="1381792" y="893568"/>
                  <a:pt x="1386459" y="920428"/>
                </a:cubicBezTo>
                <a:cubicBezTo>
                  <a:pt x="1387697" y="927477"/>
                  <a:pt x="1388555" y="940812"/>
                  <a:pt x="1381506" y="951956"/>
                </a:cubicBezTo>
                <a:cubicBezTo>
                  <a:pt x="1376648" y="959671"/>
                  <a:pt x="1369409" y="960433"/>
                  <a:pt x="1365218" y="967101"/>
                </a:cubicBezTo>
                <a:cubicBezTo>
                  <a:pt x="1359694" y="975864"/>
                  <a:pt x="1361313" y="982341"/>
                  <a:pt x="1358456" y="990342"/>
                </a:cubicBezTo>
                <a:cubicBezTo>
                  <a:pt x="1342644" y="1035300"/>
                  <a:pt x="1317212" y="1080734"/>
                  <a:pt x="1288352" y="1120168"/>
                </a:cubicBezTo>
                <a:cubicBezTo>
                  <a:pt x="1274636" y="1138837"/>
                  <a:pt x="1261586" y="1158744"/>
                  <a:pt x="1250728" y="1178270"/>
                </a:cubicBezTo>
                <a:cubicBezTo>
                  <a:pt x="1235297" y="1206083"/>
                  <a:pt x="1224629" y="1235230"/>
                  <a:pt x="1203770" y="1252851"/>
                </a:cubicBezTo>
                <a:cubicBezTo>
                  <a:pt x="1179100" y="1273520"/>
                  <a:pt x="1147286" y="1291046"/>
                  <a:pt x="1116997" y="1307429"/>
                </a:cubicBezTo>
                <a:cubicBezTo>
                  <a:pt x="1084993" y="1324765"/>
                  <a:pt x="1053751" y="1343624"/>
                  <a:pt x="1027557" y="1351435"/>
                </a:cubicBezTo>
                <a:cubicBezTo>
                  <a:pt x="1018985" y="1354006"/>
                  <a:pt x="1009555" y="1355531"/>
                  <a:pt x="999935" y="1357150"/>
                </a:cubicBezTo>
                <a:cubicBezTo>
                  <a:pt x="999173" y="1356673"/>
                  <a:pt x="998506" y="1356102"/>
                  <a:pt x="997649" y="1355626"/>
                </a:cubicBezTo>
                <a:cubicBezTo>
                  <a:pt x="995458" y="1354483"/>
                  <a:pt x="993172" y="1353721"/>
                  <a:pt x="990791" y="1353340"/>
                </a:cubicBezTo>
                <a:cubicBezTo>
                  <a:pt x="991553" y="1348672"/>
                  <a:pt x="992315" y="1344005"/>
                  <a:pt x="993839" y="1341433"/>
                </a:cubicBezTo>
                <a:cubicBezTo>
                  <a:pt x="995934" y="1337814"/>
                  <a:pt x="1000601" y="1336290"/>
                  <a:pt x="1002411" y="1332289"/>
                </a:cubicBezTo>
                <a:cubicBezTo>
                  <a:pt x="1006221" y="1324003"/>
                  <a:pt x="1006983" y="1307810"/>
                  <a:pt x="1008412" y="1294475"/>
                </a:cubicBezTo>
                <a:cubicBezTo>
                  <a:pt x="1009841" y="1281902"/>
                  <a:pt x="1014889" y="1269710"/>
                  <a:pt x="1017365" y="1257899"/>
                </a:cubicBezTo>
                <a:cubicBezTo>
                  <a:pt x="1018604" y="1251708"/>
                  <a:pt x="1017651" y="1243135"/>
                  <a:pt x="1019175" y="1236468"/>
                </a:cubicBezTo>
                <a:cubicBezTo>
                  <a:pt x="1021937" y="1223514"/>
                  <a:pt x="1029653" y="1217418"/>
                  <a:pt x="1021747" y="1205226"/>
                </a:cubicBezTo>
                <a:cubicBezTo>
                  <a:pt x="1032224" y="1193986"/>
                  <a:pt x="1033082" y="1180461"/>
                  <a:pt x="1035749" y="1166078"/>
                </a:cubicBezTo>
                <a:cubicBezTo>
                  <a:pt x="1036415" y="1162459"/>
                  <a:pt x="1038035" y="1158744"/>
                  <a:pt x="1038701" y="1154553"/>
                </a:cubicBezTo>
                <a:cubicBezTo>
                  <a:pt x="1039273" y="1150838"/>
                  <a:pt x="1037082" y="1144742"/>
                  <a:pt x="1037654" y="1142647"/>
                </a:cubicBezTo>
                <a:cubicBezTo>
                  <a:pt x="1040225" y="1134074"/>
                  <a:pt x="1050893" y="1125502"/>
                  <a:pt x="1046798" y="1114929"/>
                </a:cubicBezTo>
                <a:cubicBezTo>
                  <a:pt x="1044988" y="1110262"/>
                  <a:pt x="1040321" y="1106737"/>
                  <a:pt x="1035844" y="1104166"/>
                </a:cubicBezTo>
                <a:cubicBezTo>
                  <a:pt x="1039082" y="1071209"/>
                  <a:pt x="1049941" y="1031109"/>
                  <a:pt x="1066419" y="994628"/>
                </a:cubicBezTo>
                <a:cubicBezTo>
                  <a:pt x="1076135" y="973292"/>
                  <a:pt x="1078897" y="960529"/>
                  <a:pt x="1102328" y="940621"/>
                </a:cubicBezTo>
                <a:cubicBezTo>
                  <a:pt x="1114139" y="930620"/>
                  <a:pt x="1127855" y="920524"/>
                  <a:pt x="1140238" y="910332"/>
                </a:cubicBezTo>
                <a:cubicBezTo>
                  <a:pt x="1152430" y="900235"/>
                  <a:pt x="1164146" y="887948"/>
                  <a:pt x="1175099" y="880804"/>
                </a:cubicBezTo>
                <a:cubicBezTo>
                  <a:pt x="1189958" y="870994"/>
                  <a:pt x="1209199" y="866326"/>
                  <a:pt x="1224629" y="864231"/>
                </a:cubicBezTo>
                <a:cubicBezTo>
                  <a:pt x="1241108" y="861945"/>
                  <a:pt x="1258538" y="864517"/>
                  <a:pt x="1272445" y="856420"/>
                </a:cubicBezTo>
                <a:cubicBezTo>
                  <a:pt x="1258157" y="834989"/>
                  <a:pt x="1241012" y="848134"/>
                  <a:pt x="1225391" y="843657"/>
                </a:cubicBezTo>
                <a:cubicBezTo>
                  <a:pt x="1237298" y="833465"/>
                  <a:pt x="1246156" y="825845"/>
                  <a:pt x="1256729" y="820702"/>
                </a:cubicBezTo>
                <a:cubicBezTo>
                  <a:pt x="1268063" y="815272"/>
                  <a:pt x="1281684" y="816225"/>
                  <a:pt x="1289399" y="805652"/>
                </a:cubicBezTo>
                <a:cubicBezTo>
                  <a:pt x="1279398" y="786602"/>
                  <a:pt x="1258919" y="794413"/>
                  <a:pt x="1243298" y="804795"/>
                </a:cubicBezTo>
                <a:cubicBezTo>
                  <a:pt x="1249775" y="794603"/>
                  <a:pt x="1259110" y="788602"/>
                  <a:pt x="1267968" y="780316"/>
                </a:cubicBezTo>
                <a:cubicBezTo>
                  <a:pt x="1253490" y="760599"/>
                  <a:pt x="1240441" y="778506"/>
                  <a:pt x="1224058" y="788507"/>
                </a:cubicBezTo>
                <a:cubicBezTo>
                  <a:pt x="1213104" y="795175"/>
                  <a:pt x="1195102" y="798413"/>
                  <a:pt x="1186815" y="810986"/>
                </a:cubicBezTo>
                <a:cubicBezTo>
                  <a:pt x="1187863" y="801747"/>
                  <a:pt x="1201674" y="790698"/>
                  <a:pt x="1197959" y="783364"/>
                </a:cubicBezTo>
                <a:cubicBezTo>
                  <a:pt x="1194911" y="777458"/>
                  <a:pt x="1185101" y="777839"/>
                  <a:pt x="1179481" y="780887"/>
                </a:cubicBezTo>
                <a:cubicBezTo>
                  <a:pt x="1167575" y="787364"/>
                  <a:pt x="1169765" y="793841"/>
                  <a:pt x="1165289" y="798413"/>
                </a:cubicBezTo>
                <a:cubicBezTo>
                  <a:pt x="1161479" y="802318"/>
                  <a:pt x="1154430" y="805652"/>
                  <a:pt x="1149572" y="809938"/>
                </a:cubicBezTo>
                <a:cubicBezTo>
                  <a:pt x="1132427" y="825178"/>
                  <a:pt x="1131189" y="833179"/>
                  <a:pt x="1115378" y="842514"/>
                </a:cubicBezTo>
                <a:cubicBezTo>
                  <a:pt x="1103948" y="849277"/>
                  <a:pt x="1096518" y="854420"/>
                  <a:pt x="1084040" y="852706"/>
                </a:cubicBezTo>
                <a:cubicBezTo>
                  <a:pt x="1077087" y="851753"/>
                  <a:pt x="1070134" y="846324"/>
                  <a:pt x="1063085" y="845086"/>
                </a:cubicBezTo>
                <a:cubicBezTo>
                  <a:pt x="1058990" y="844324"/>
                  <a:pt x="1042892" y="846800"/>
                  <a:pt x="1039559" y="845086"/>
                </a:cubicBezTo>
                <a:cubicBezTo>
                  <a:pt x="1034129" y="842419"/>
                  <a:pt x="1031081" y="835180"/>
                  <a:pt x="1026509" y="829084"/>
                </a:cubicBezTo>
                <a:cubicBezTo>
                  <a:pt x="1057466" y="798127"/>
                  <a:pt x="1088041" y="767266"/>
                  <a:pt x="1117568" y="737358"/>
                </a:cubicBezTo>
                <a:cubicBezTo>
                  <a:pt x="1129665" y="725071"/>
                  <a:pt x="1140619" y="709545"/>
                  <a:pt x="1152049" y="700210"/>
                </a:cubicBezTo>
                <a:cubicBezTo>
                  <a:pt x="1162336" y="691828"/>
                  <a:pt x="1182338" y="684685"/>
                  <a:pt x="1190149" y="677160"/>
                </a:cubicBezTo>
                <a:cubicBezTo>
                  <a:pt x="1197864" y="669730"/>
                  <a:pt x="1198055" y="662968"/>
                  <a:pt x="1203770" y="658205"/>
                </a:cubicBezTo>
                <a:cubicBezTo>
                  <a:pt x="1222153" y="642870"/>
                  <a:pt x="1254347" y="636964"/>
                  <a:pt x="1280351" y="622486"/>
                </a:cubicBezTo>
                <a:cubicBezTo>
                  <a:pt x="1308164" y="606961"/>
                  <a:pt x="1333786" y="588482"/>
                  <a:pt x="1357884" y="584672"/>
                </a:cubicBezTo>
                <a:cubicBezTo>
                  <a:pt x="1371600" y="582481"/>
                  <a:pt x="1421225" y="595245"/>
                  <a:pt x="1424273" y="577052"/>
                </a:cubicBezTo>
                <a:cubicBezTo>
                  <a:pt x="1427988" y="554287"/>
                  <a:pt x="1376363" y="555145"/>
                  <a:pt x="1360742" y="550763"/>
                </a:cubicBezTo>
                <a:cubicBezTo>
                  <a:pt x="1374267" y="533237"/>
                  <a:pt x="1394365" y="524855"/>
                  <a:pt x="1407605" y="514092"/>
                </a:cubicBezTo>
                <a:cubicBezTo>
                  <a:pt x="1413034" y="509710"/>
                  <a:pt x="1416463" y="502376"/>
                  <a:pt x="1422368" y="498185"/>
                </a:cubicBezTo>
                <a:cubicBezTo>
                  <a:pt x="1436180" y="488279"/>
                  <a:pt x="1458849" y="487422"/>
                  <a:pt x="1466374" y="467800"/>
                </a:cubicBezTo>
                <a:cubicBezTo>
                  <a:pt x="1422083" y="440464"/>
                  <a:pt x="1396746" y="488184"/>
                  <a:pt x="1368743" y="488946"/>
                </a:cubicBezTo>
                <a:cubicBezTo>
                  <a:pt x="1401985" y="464943"/>
                  <a:pt x="1434179" y="442273"/>
                  <a:pt x="1467803" y="425700"/>
                </a:cubicBezTo>
                <a:cubicBezTo>
                  <a:pt x="1479518" y="419890"/>
                  <a:pt x="1495044" y="417032"/>
                  <a:pt x="1500759" y="402935"/>
                </a:cubicBezTo>
                <a:cubicBezTo>
                  <a:pt x="1473899" y="382266"/>
                  <a:pt x="1441418" y="399030"/>
                  <a:pt x="1415987" y="412270"/>
                </a:cubicBezTo>
                <a:cubicBezTo>
                  <a:pt x="1388078" y="426748"/>
                  <a:pt x="1361789" y="448750"/>
                  <a:pt x="1338644" y="455132"/>
                </a:cubicBezTo>
                <a:cubicBezTo>
                  <a:pt x="1351407" y="436749"/>
                  <a:pt x="1374743" y="430558"/>
                  <a:pt x="1391507" y="416270"/>
                </a:cubicBezTo>
                <a:cubicBezTo>
                  <a:pt x="1398270" y="410460"/>
                  <a:pt x="1401985" y="401792"/>
                  <a:pt x="1408176" y="396172"/>
                </a:cubicBezTo>
                <a:cubicBezTo>
                  <a:pt x="1417701" y="387505"/>
                  <a:pt x="1428274" y="381599"/>
                  <a:pt x="1438085" y="374551"/>
                </a:cubicBezTo>
                <a:cubicBezTo>
                  <a:pt x="1447324" y="367883"/>
                  <a:pt x="1461897" y="360454"/>
                  <a:pt x="1462754" y="347976"/>
                </a:cubicBezTo>
                <a:cubicBezTo>
                  <a:pt x="1440656" y="331974"/>
                  <a:pt x="1424940" y="345690"/>
                  <a:pt x="1408748" y="356167"/>
                </a:cubicBezTo>
                <a:cubicBezTo>
                  <a:pt x="1382363" y="373217"/>
                  <a:pt x="1362170" y="390362"/>
                  <a:pt x="1338834" y="405031"/>
                </a:cubicBezTo>
                <a:cubicBezTo>
                  <a:pt x="1326261" y="412936"/>
                  <a:pt x="1311878" y="416080"/>
                  <a:pt x="1300544" y="422938"/>
                </a:cubicBezTo>
                <a:cubicBezTo>
                  <a:pt x="1281970" y="433987"/>
                  <a:pt x="1271397" y="450941"/>
                  <a:pt x="1250347" y="450465"/>
                </a:cubicBezTo>
                <a:cubicBezTo>
                  <a:pt x="1237869" y="450179"/>
                  <a:pt x="1206341" y="439702"/>
                  <a:pt x="1191006" y="426081"/>
                </a:cubicBezTo>
                <a:cubicBezTo>
                  <a:pt x="1165670" y="403602"/>
                  <a:pt x="1179862" y="353119"/>
                  <a:pt x="1148620" y="336451"/>
                </a:cubicBezTo>
                <a:cubicBezTo>
                  <a:pt x="1135094" y="329307"/>
                  <a:pt x="1119664" y="327021"/>
                  <a:pt x="1112806" y="337879"/>
                </a:cubicBezTo>
                <a:cubicBezTo>
                  <a:pt x="1102900" y="353405"/>
                  <a:pt x="1132523" y="383695"/>
                  <a:pt x="1136714" y="401602"/>
                </a:cubicBezTo>
                <a:cubicBezTo>
                  <a:pt x="1143000" y="428367"/>
                  <a:pt x="1137095" y="486374"/>
                  <a:pt x="1138142" y="520474"/>
                </a:cubicBezTo>
                <a:cubicBezTo>
                  <a:pt x="1138619" y="536476"/>
                  <a:pt x="1142810" y="552097"/>
                  <a:pt x="1139666" y="561431"/>
                </a:cubicBezTo>
                <a:cubicBezTo>
                  <a:pt x="1133856" y="578576"/>
                  <a:pt x="1110329" y="602008"/>
                  <a:pt x="1092708" y="620581"/>
                </a:cubicBezTo>
                <a:cubicBezTo>
                  <a:pt x="1075087" y="639250"/>
                  <a:pt x="1056227" y="655443"/>
                  <a:pt x="1041178" y="667635"/>
                </a:cubicBezTo>
                <a:cubicBezTo>
                  <a:pt x="1006793" y="695353"/>
                  <a:pt x="967931" y="726023"/>
                  <a:pt x="933545" y="749645"/>
                </a:cubicBezTo>
                <a:cubicBezTo>
                  <a:pt x="875252" y="789650"/>
                  <a:pt x="821912" y="825559"/>
                  <a:pt x="773240" y="875756"/>
                </a:cubicBezTo>
                <a:cubicBezTo>
                  <a:pt x="756190" y="893377"/>
                  <a:pt x="741045" y="916523"/>
                  <a:pt x="721900" y="927953"/>
                </a:cubicBezTo>
                <a:cubicBezTo>
                  <a:pt x="695801" y="943574"/>
                  <a:pt x="661035" y="942622"/>
                  <a:pt x="631698" y="954909"/>
                </a:cubicBezTo>
                <a:cubicBezTo>
                  <a:pt x="606362" y="965577"/>
                  <a:pt x="585121" y="979579"/>
                  <a:pt x="559118" y="987389"/>
                </a:cubicBezTo>
                <a:cubicBezTo>
                  <a:pt x="550926" y="961386"/>
                  <a:pt x="539687" y="971482"/>
                  <a:pt x="521780" y="975483"/>
                </a:cubicBezTo>
                <a:cubicBezTo>
                  <a:pt x="511207" y="977864"/>
                  <a:pt x="500729" y="975388"/>
                  <a:pt x="496157" y="976435"/>
                </a:cubicBezTo>
                <a:cubicBezTo>
                  <a:pt x="479870" y="980150"/>
                  <a:pt x="461391" y="990342"/>
                  <a:pt x="441579" y="996914"/>
                </a:cubicBezTo>
                <a:cubicBezTo>
                  <a:pt x="416528" y="1005296"/>
                  <a:pt x="389382" y="1012535"/>
                  <a:pt x="362903" y="1019965"/>
                </a:cubicBezTo>
                <a:cubicBezTo>
                  <a:pt x="361664" y="1012535"/>
                  <a:pt x="361093" y="1004725"/>
                  <a:pt x="359474" y="997867"/>
                </a:cubicBezTo>
                <a:cubicBezTo>
                  <a:pt x="357854" y="991104"/>
                  <a:pt x="356140" y="984151"/>
                  <a:pt x="354425" y="977102"/>
                </a:cubicBezTo>
                <a:cubicBezTo>
                  <a:pt x="354997" y="976626"/>
                  <a:pt x="355568" y="976054"/>
                  <a:pt x="356235" y="975578"/>
                </a:cubicBezTo>
                <a:cubicBezTo>
                  <a:pt x="362522" y="981198"/>
                  <a:pt x="363950" y="988723"/>
                  <a:pt x="371189" y="993961"/>
                </a:cubicBezTo>
                <a:cubicBezTo>
                  <a:pt x="358997" y="976721"/>
                  <a:pt x="385667" y="933954"/>
                  <a:pt x="404717" y="919952"/>
                </a:cubicBezTo>
                <a:cubicBezTo>
                  <a:pt x="415195" y="937478"/>
                  <a:pt x="427101" y="948432"/>
                  <a:pt x="452723" y="955290"/>
                </a:cubicBezTo>
                <a:cubicBezTo>
                  <a:pt x="433578" y="942526"/>
                  <a:pt x="414814" y="929477"/>
                  <a:pt x="427101" y="904903"/>
                </a:cubicBezTo>
                <a:cubicBezTo>
                  <a:pt x="430149" y="907474"/>
                  <a:pt x="434245" y="902712"/>
                  <a:pt x="431197" y="908713"/>
                </a:cubicBezTo>
                <a:cubicBezTo>
                  <a:pt x="436245" y="909189"/>
                  <a:pt x="431197" y="902617"/>
                  <a:pt x="435578" y="899092"/>
                </a:cubicBezTo>
                <a:cubicBezTo>
                  <a:pt x="441103" y="904617"/>
                  <a:pt x="443770" y="911189"/>
                  <a:pt x="451199" y="915856"/>
                </a:cubicBezTo>
                <a:cubicBezTo>
                  <a:pt x="451199" y="915761"/>
                  <a:pt x="451199" y="915666"/>
                  <a:pt x="451199" y="915666"/>
                </a:cubicBezTo>
                <a:cubicBezTo>
                  <a:pt x="453866" y="920524"/>
                  <a:pt x="457010" y="925096"/>
                  <a:pt x="460915" y="929096"/>
                </a:cubicBezTo>
                <a:cubicBezTo>
                  <a:pt x="452342" y="916714"/>
                  <a:pt x="450532" y="901759"/>
                  <a:pt x="446246" y="887281"/>
                </a:cubicBezTo>
                <a:cubicBezTo>
                  <a:pt x="446151" y="886996"/>
                  <a:pt x="446056" y="886710"/>
                  <a:pt x="445961" y="886329"/>
                </a:cubicBezTo>
                <a:cubicBezTo>
                  <a:pt x="446532" y="886043"/>
                  <a:pt x="447104" y="885853"/>
                  <a:pt x="447770" y="885757"/>
                </a:cubicBezTo>
                <a:cubicBezTo>
                  <a:pt x="451104" y="892330"/>
                  <a:pt x="455867" y="898045"/>
                  <a:pt x="461486" y="902426"/>
                </a:cubicBezTo>
                <a:cubicBezTo>
                  <a:pt x="457295" y="897854"/>
                  <a:pt x="454057" y="892615"/>
                  <a:pt x="451961" y="886996"/>
                </a:cubicBezTo>
                <a:cubicBezTo>
                  <a:pt x="452152" y="887091"/>
                  <a:pt x="452342" y="887186"/>
                  <a:pt x="452533" y="887377"/>
                </a:cubicBezTo>
                <a:cubicBezTo>
                  <a:pt x="455295" y="880233"/>
                  <a:pt x="447675" y="877090"/>
                  <a:pt x="450723" y="869946"/>
                </a:cubicBezTo>
                <a:cubicBezTo>
                  <a:pt x="451009" y="870327"/>
                  <a:pt x="451390" y="870708"/>
                  <a:pt x="451676" y="871089"/>
                </a:cubicBezTo>
                <a:cubicBezTo>
                  <a:pt x="453390" y="873280"/>
                  <a:pt x="455105" y="875566"/>
                  <a:pt x="456724" y="877852"/>
                </a:cubicBezTo>
                <a:cubicBezTo>
                  <a:pt x="456914" y="878614"/>
                  <a:pt x="457295" y="879376"/>
                  <a:pt x="457772" y="880042"/>
                </a:cubicBezTo>
                <a:cubicBezTo>
                  <a:pt x="457962" y="880042"/>
                  <a:pt x="458057" y="880042"/>
                  <a:pt x="458248" y="880138"/>
                </a:cubicBezTo>
                <a:cubicBezTo>
                  <a:pt x="463201" y="887377"/>
                  <a:pt x="468059" y="894901"/>
                  <a:pt x="474726" y="900807"/>
                </a:cubicBezTo>
                <a:cubicBezTo>
                  <a:pt x="467963" y="892425"/>
                  <a:pt x="464439" y="882614"/>
                  <a:pt x="459677" y="872899"/>
                </a:cubicBezTo>
                <a:cubicBezTo>
                  <a:pt x="468059" y="872137"/>
                  <a:pt x="477679" y="874518"/>
                  <a:pt x="485966" y="873470"/>
                </a:cubicBezTo>
                <a:cubicBezTo>
                  <a:pt x="485299" y="869946"/>
                  <a:pt x="478917" y="869946"/>
                  <a:pt x="471488" y="868517"/>
                </a:cubicBezTo>
                <a:cubicBezTo>
                  <a:pt x="472059" y="868612"/>
                  <a:pt x="472535" y="868612"/>
                  <a:pt x="473107" y="868708"/>
                </a:cubicBezTo>
                <a:cubicBezTo>
                  <a:pt x="481108" y="869184"/>
                  <a:pt x="489204" y="868422"/>
                  <a:pt x="496443" y="865564"/>
                </a:cubicBezTo>
                <a:cubicBezTo>
                  <a:pt x="488823" y="867088"/>
                  <a:pt x="481013" y="866517"/>
                  <a:pt x="473678" y="864802"/>
                </a:cubicBezTo>
                <a:cubicBezTo>
                  <a:pt x="466725" y="863183"/>
                  <a:pt x="459581" y="859754"/>
                  <a:pt x="457105" y="854706"/>
                </a:cubicBezTo>
                <a:cubicBezTo>
                  <a:pt x="457200" y="854706"/>
                  <a:pt x="457391" y="854706"/>
                  <a:pt x="457581" y="854801"/>
                </a:cubicBezTo>
                <a:cubicBezTo>
                  <a:pt x="461296" y="847276"/>
                  <a:pt x="463677" y="858230"/>
                  <a:pt x="469582" y="858230"/>
                </a:cubicBezTo>
                <a:cubicBezTo>
                  <a:pt x="469297" y="855277"/>
                  <a:pt x="468916" y="852325"/>
                  <a:pt x="468344" y="849467"/>
                </a:cubicBezTo>
                <a:cubicBezTo>
                  <a:pt x="475298" y="856325"/>
                  <a:pt x="485489" y="854515"/>
                  <a:pt x="492347" y="851182"/>
                </a:cubicBezTo>
                <a:cubicBezTo>
                  <a:pt x="484537" y="853468"/>
                  <a:pt x="475202" y="852896"/>
                  <a:pt x="471106" y="846419"/>
                </a:cubicBezTo>
                <a:cubicBezTo>
                  <a:pt x="466916" y="840228"/>
                  <a:pt x="465963" y="832132"/>
                  <a:pt x="465011" y="824131"/>
                </a:cubicBezTo>
                <a:cubicBezTo>
                  <a:pt x="464725" y="821178"/>
                  <a:pt x="464439" y="818130"/>
                  <a:pt x="464153" y="815082"/>
                </a:cubicBezTo>
                <a:lnTo>
                  <a:pt x="463010" y="815272"/>
                </a:lnTo>
                <a:cubicBezTo>
                  <a:pt x="462820" y="806414"/>
                  <a:pt x="464439" y="796984"/>
                  <a:pt x="469202" y="786221"/>
                </a:cubicBezTo>
                <a:cubicBezTo>
                  <a:pt x="473488" y="787364"/>
                  <a:pt x="473774" y="790126"/>
                  <a:pt x="476631" y="791841"/>
                </a:cubicBezTo>
                <a:cubicBezTo>
                  <a:pt x="477869" y="794413"/>
                  <a:pt x="479393" y="796984"/>
                  <a:pt x="481203" y="799366"/>
                </a:cubicBezTo>
                <a:cubicBezTo>
                  <a:pt x="487490" y="808319"/>
                  <a:pt x="499491" y="810129"/>
                  <a:pt x="508349" y="806986"/>
                </a:cubicBezTo>
                <a:cubicBezTo>
                  <a:pt x="498824" y="808510"/>
                  <a:pt x="489014" y="804795"/>
                  <a:pt x="485204" y="796699"/>
                </a:cubicBezTo>
                <a:cubicBezTo>
                  <a:pt x="481108" y="788888"/>
                  <a:pt x="480346" y="779554"/>
                  <a:pt x="479774" y="770314"/>
                </a:cubicBezTo>
                <a:cubicBezTo>
                  <a:pt x="479870" y="765266"/>
                  <a:pt x="479489" y="760123"/>
                  <a:pt x="478822" y="754884"/>
                </a:cubicBezTo>
                <a:cubicBezTo>
                  <a:pt x="480251" y="742882"/>
                  <a:pt x="474726" y="726214"/>
                  <a:pt x="472821" y="714117"/>
                </a:cubicBezTo>
                <a:cubicBezTo>
                  <a:pt x="472535" y="712307"/>
                  <a:pt x="476250" y="709450"/>
                  <a:pt x="475774" y="707735"/>
                </a:cubicBezTo>
                <a:cubicBezTo>
                  <a:pt x="472250" y="696591"/>
                  <a:pt x="459200" y="690590"/>
                  <a:pt x="466725" y="676493"/>
                </a:cubicBezTo>
                <a:cubicBezTo>
                  <a:pt x="467582" y="676588"/>
                  <a:pt x="468059" y="676874"/>
                  <a:pt x="468344" y="677255"/>
                </a:cubicBezTo>
                <a:cubicBezTo>
                  <a:pt x="468535" y="678112"/>
                  <a:pt x="468725" y="679065"/>
                  <a:pt x="468916" y="679922"/>
                </a:cubicBezTo>
                <a:cubicBezTo>
                  <a:pt x="468916" y="680398"/>
                  <a:pt x="469011" y="680779"/>
                  <a:pt x="469202" y="681160"/>
                </a:cubicBezTo>
                <a:cubicBezTo>
                  <a:pt x="469773" y="683256"/>
                  <a:pt x="470440" y="685351"/>
                  <a:pt x="471202" y="687352"/>
                </a:cubicBezTo>
                <a:cubicBezTo>
                  <a:pt x="472916" y="692590"/>
                  <a:pt x="478060" y="697448"/>
                  <a:pt x="483680" y="696591"/>
                </a:cubicBezTo>
                <a:cubicBezTo>
                  <a:pt x="477965" y="696400"/>
                  <a:pt x="474631" y="691447"/>
                  <a:pt x="473774" y="686590"/>
                </a:cubicBezTo>
                <a:cubicBezTo>
                  <a:pt x="473297" y="684399"/>
                  <a:pt x="473012" y="682208"/>
                  <a:pt x="472821" y="679827"/>
                </a:cubicBezTo>
                <a:cubicBezTo>
                  <a:pt x="474536" y="677446"/>
                  <a:pt x="475774" y="673921"/>
                  <a:pt x="478441" y="674302"/>
                </a:cubicBezTo>
                <a:cubicBezTo>
                  <a:pt x="478631" y="676779"/>
                  <a:pt x="479298" y="679065"/>
                  <a:pt x="481203" y="681065"/>
                </a:cubicBezTo>
                <a:cubicBezTo>
                  <a:pt x="479393" y="678303"/>
                  <a:pt x="479393" y="675541"/>
                  <a:pt x="479870" y="672588"/>
                </a:cubicBezTo>
                <a:cubicBezTo>
                  <a:pt x="485966" y="654014"/>
                  <a:pt x="469964" y="637917"/>
                  <a:pt x="455676" y="623344"/>
                </a:cubicBezTo>
                <a:cubicBezTo>
                  <a:pt x="456343" y="623629"/>
                  <a:pt x="457200" y="623725"/>
                  <a:pt x="457962" y="623820"/>
                </a:cubicBezTo>
                <a:cubicBezTo>
                  <a:pt x="461486" y="624010"/>
                  <a:pt x="464534" y="622582"/>
                  <a:pt x="467201" y="620962"/>
                </a:cubicBezTo>
                <a:cubicBezTo>
                  <a:pt x="464249" y="622105"/>
                  <a:pt x="461105" y="622963"/>
                  <a:pt x="458248" y="622296"/>
                </a:cubicBezTo>
                <a:cubicBezTo>
                  <a:pt x="455581" y="621629"/>
                  <a:pt x="453676" y="619534"/>
                  <a:pt x="452342" y="617057"/>
                </a:cubicBezTo>
                <a:cubicBezTo>
                  <a:pt x="457010" y="591625"/>
                  <a:pt x="432054" y="577243"/>
                  <a:pt x="410147" y="561717"/>
                </a:cubicBezTo>
                <a:cubicBezTo>
                  <a:pt x="413290" y="557621"/>
                  <a:pt x="418529" y="557145"/>
                  <a:pt x="423958" y="558383"/>
                </a:cubicBezTo>
                <a:cubicBezTo>
                  <a:pt x="433864" y="563146"/>
                  <a:pt x="443770" y="572194"/>
                  <a:pt x="456057" y="571813"/>
                </a:cubicBezTo>
                <a:cubicBezTo>
                  <a:pt x="449390" y="570861"/>
                  <a:pt x="444341" y="567527"/>
                  <a:pt x="439484" y="563622"/>
                </a:cubicBezTo>
                <a:cubicBezTo>
                  <a:pt x="436245" y="559240"/>
                  <a:pt x="432626" y="556383"/>
                  <a:pt x="428720" y="554668"/>
                </a:cubicBezTo>
                <a:cubicBezTo>
                  <a:pt x="425863" y="552478"/>
                  <a:pt x="422815" y="550573"/>
                  <a:pt x="419195" y="549049"/>
                </a:cubicBezTo>
                <a:cubicBezTo>
                  <a:pt x="404146" y="544191"/>
                  <a:pt x="389192" y="543334"/>
                  <a:pt x="373475" y="546191"/>
                </a:cubicBezTo>
                <a:cubicBezTo>
                  <a:pt x="373285" y="546191"/>
                  <a:pt x="373094" y="546286"/>
                  <a:pt x="372904" y="546286"/>
                </a:cubicBezTo>
                <a:cubicBezTo>
                  <a:pt x="373475" y="544858"/>
                  <a:pt x="373666" y="543524"/>
                  <a:pt x="372332" y="542762"/>
                </a:cubicBezTo>
                <a:cubicBezTo>
                  <a:pt x="377666" y="540857"/>
                  <a:pt x="382905" y="539047"/>
                  <a:pt x="389001" y="539143"/>
                </a:cubicBezTo>
                <a:cubicBezTo>
                  <a:pt x="389954" y="539238"/>
                  <a:pt x="391001" y="539333"/>
                  <a:pt x="391859" y="539333"/>
                </a:cubicBezTo>
                <a:cubicBezTo>
                  <a:pt x="394811" y="539809"/>
                  <a:pt x="398050" y="540667"/>
                  <a:pt x="401479" y="542381"/>
                </a:cubicBezTo>
                <a:cubicBezTo>
                  <a:pt x="401288" y="541524"/>
                  <a:pt x="400812" y="540762"/>
                  <a:pt x="400241" y="540000"/>
                </a:cubicBezTo>
                <a:cubicBezTo>
                  <a:pt x="403193" y="540190"/>
                  <a:pt x="406146" y="540190"/>
                  <a:pt x="409004" y="540000"/>
                </a:cubicBezTo>
                <a:cubicBezTo>
                  <a:pt x="405384" y="539714"/>
                  <a:pt x="401765" y="538952"/>
                  <a:pt x="398145" y="538000"/>
                </a:cubicBezTo>
                <a:cubicBezTo>
                  <a:pt x="394049" y="534761"/>
                  <a:pt x="387953" y="532189"/>
                  <a:pt x="389001" y="526951"/>
                </a:cubicBezTo>
                <a:cubicBezTo>
                  <a:pt x="389001" y="526951"/>
                  <a:pt x="389001" y="526951"/>
                  <a:pt x="389001" y="526951"/>
                </a:cubicBezTo>
                <a:cubicBezTo>
                  <a:pt x="396335" y="526760"/>
                  <a:pt x="403670" y="525712"/>
                  <a:pt x="409861" y="521140"/>
                </a:cubicBezTo>
                <a:cubicBezTo>
                  <a:pt x="393668" y="529332"/>
                  <a:pt x="378524" y="517045"/>
                  <a:pt x="359093" y="522093"/>
                </a:cubicBezTo>
                <a:cubicBezTo>
                  <a:pt x="358712" y="522188"/>
                  <a:pt x="358426" y="522283"/>
                  <a:pt x="358045" y="522379"/>
                </a:cubicBezTo>
                <a:cubicBezTo>
                  <a:pt x="361379" y="515235"/>
                  <a:pt x="361188" y="521426"/>
                  <a:pt x="365474" y="510472"/>
                </a:cubicBezTo>
                <a:cubicBezTo>
                  <a:pt x="363855" y="509710"/>
                  <a:pt x="362236" y="509044"/>
                  <a:pt x="360617" y="508282"/>
                </a:cubicBezTo>
                <a:cubicBezTo>
                  <a:pt x="360617" y="508186"/>
                  <a:pt x="360712" y="508091"/>
                  <a:pt x="360712" y="508091"/>
                </a:cubicBezTo>
                <a:cubicBezTo>
                  <a:pt x="368903" y="507329"/>
                  <a:pt x="377857" y="507139"/>
                  <a:pt x="384905" y="502090"/>
                </a:cubicBezTo>
                <a:cubicBezTo>
                  <a:pt x="377476" y="505615"/>
                  <a:pt x="370046" y="504662"/>
                  <a:pt x="362141" y="503995"/>
                </a:cubicBezTo>
                <a:cubicBezTo>
                  <a:pt x="363760" y="499328"/>
                  <a:pt x="365189" y="494661"/>
                  <a:pt x="368046" y="490660"/>
                </a:cubicBezTo>
                <a:cubicBezTo>
                  <a:pt x="364331" y="494375"/>
                  <a:pt x="361855" y="499233"/>
                  <a:pt x="359378" y="503805"/>
                </a:cubicBezTo>
                <a:cubicBezTo>
                  <a:pt x="355568" y="503519"/>
                  <a:pt x="351568" y="503519"/>
                  <a:pt x="347472" y="504186"/>
                </a:cubicBezTo>
                <a:cubicBezTo>
                  <a:pt x="344138" y="504853"/>
                  <a:pt x="340709" y="506091"/>
                  <a:pt x="337661" y="507805"/>
                </a:cubicBezTo>
                <a:cubicBezTo>
                  <a:pt x="336614" y="508377"/>
                  <a:pt x="335375" y="508948"/>
                  <a:pt x="334137" y="509615"/>
                </a:cubicBezTo>
                <a:cubicBezTo>
                  <a:pt x="340995" y="492565"/>
                  <a:pt x="347567" y="475516"/>
                  <a:pt x="354044" y="458371"/>
                </a:cubicBezTo>
                <a:cubicBezTo>
                  <a:pt x="365665" y="427510"/>
                  <a:pt x="373761" y="394553"/>
                  <a:pt x="388430" y="365502"/>
                </a:cubicBezTo>
                <a:cubicBezTo>
                  <a:pt x="395859" y="350833"/>
                  <a:pt x="405860" y="341023"/>
                  <a:pt x="414623" y="323878"/>
                </a:cubicBezTo>
                <a:cubicBezTo>
                  <a:pt x="427482" y="298636"/>
                  <a:pt x="433102" y="276348"/>
                  <a:pt x="447961" y="254631"/>
                </a:cubicBezTo>
                <a:cubicBezTo>
                  <a:pt x="463391" y="232057"/>
                  <a:pt x="489490" y="209482"/>
                  <a:pt x="505682" y="184622"/>
                </a:cubicBezTo>
                <a:cubicBezTo>
                  <a:pt x="511683" y="175478"/>
                  <a:pt x="517493" y="163286"/>
                  <a:pt x="523399" y="152618"/>
                </a:cubicBezTo>
                <a:cubicBezTo>
                  <a:pt x="529781" y="141093"/>
                  <a:pt x="540639" y="126043"/>
                  <a:pt x="541973" y="118709"/>
                </a:cubicBezTo>
                <a:cubicBezTo>
                  <a:pt x="543306" y="110899"/>
                  <a:pt x="529685" y="83562"/>
                  <a:pt x="524637" y="76418"/>
                </a:cubicBezTo>
                <a:cubicBezTo>
                  <a:pt x="521494" y="72037"/>
                  <a:pt x="514731" y="69465"/>
                  <a:pt x="512064" y="64607"/>
                </a:cubicBezTo>
                <a:cubicBezTo>
                  <a:pt x="509111" y="59083"/>
                  <a:pt x="511112" y="52415"/>
                  <a:pt x="508159" y="47653"/>
                </a:cubicBezTo>
                <a:cubicBezTo>
                  <a:pt x="505968" y="44128"/>
                  <a:pt x="498920" y="39080"/>
                  <a:pt x="494443" y="33175"/>
                </a:cubicBezTo>
                <a:cubicBezTo>
                  <a:pt x="484918" y="20602"/>
                  <a:pt x="482537" y="11648"/>
                  <a:pt x="465106" y="14410"/>
                </a:cubicBezTo>
                <a:cubicBezTo>
                  <a:pt x="458153" y="-4354"/>
                  <a:pt x="430816" y="-7021"/>
                  <a:pt x="425672" y="19840"/>
                </a:cubicBezTo>
                <a:cubicBezTo>
                  <a:pt x="416624" y="-5021"/>
                  <a:pt x="395383" y="11172"/>
                  <a:pt x="383286" y="21840"/>
                </a:cubicBezTo>
                <a:cubicBezTo>
                  <a:pt x="365093" y="37651"/>
                  <a:pt x="342138" y="84895"/>
                  <a:pt x="333185" y="110327"/>
                </a:cubicBezTo>
                <a:cubicBezTo>
                  <a:pt x="314420" y="163381"/>
                  <a:pt x="347472" y="188908"/>
                  <a:pt x="332042" y="239010"/>
                </a:cubicBezTo>
                <a:cubicBezTo>
                  <a:pt x="309658" y="311590"/>
                  <a:pt x="261366" y="381504"/>
                  <a:pt x="215932" y="448846"/>
                </a:cubicBezTo>
                <a:cubicBezTo>
                  <a:pt x="209360" y="458561"/>
                  <a:pt x="202597" y="468181"/>
                  <a:pt x="195834" y="477802"/>
                </a:cubicBezTo>
                <a:cubicBezTo>
                  <a:pt x="192310" y="465419"/>
                  <a:pt x="188500" y="453418"/>
                  <a:pt x="183071" y="442464"/>
                </a:cubicBezTo>
                <a:cubicBezTo>
                  <a:pt x="178499" y="433225"/>
                  <a:pt x="172498" y="422938"/>
                  <a:pt x="162211" y="417985"/>
                </a:cubicBezTo>
                <a:cubicBezTo>
                  <a:pt x="149828" y="436939"/>
                  <a:pt x="163163" y="458942"/>
                  <a:pt x="168307" y="478945"/>
                </a:cubicBezTo>
                <a:cubicBezTo>
                  <a:pt x="170688" y="488279"/>
                  <a:pt x="173450" y="497423"/>
                  <a:pt x="175736" y="506472"/>
                </a:cubicBezTo>
                <a:cubicBezTo>
                  <a:pt x="170212" y="514568"/>
                  <a:pt x="164783" y="522760"/>
                  <a:pt x="159449" y="531237"/>
                </a:cubicBezTo>
                <a:cubicBezTo>
                  <a:pt x="147066" y="524474"/>
                  <a:pt x="135446" y="518092"/>
                  <a:pt x="127826" y="522664"/>
                </a:cubicBezTo>
                <a:cubicBezTo>
                  <a:pt x="122301" y="525903"/>
                  <a:pt x="119253" y="534666"/>
                  <a:pt x="123254" y="545048"/>
                </a:cubicBezTo>
                <a:cubicBezTo>
                  <a:pt x="110204" y="548477"/>
                  <a:pt x="109442" y="562003"/>
                  <a:pt x="115062" y="571432"/>
                </a:cubicBezTo>
                <a:cubicBezTo>
                  <a:pt x="108204" y="562288"/>
                  <a:pt x="99441" y="567051"/>
                  <a:pt x="95917" y="572099"/>
                </a:cubicBezTo>
                <a:cubicBezTo>
                  <a:pt x="88011" y="583815"/>
                  <a:pt x="104680" y="600960"/>
                  <a:pt x="111824" y="615057"/>
                </a:cubicBezTo>
                <a:cubicBezTo>
                  <a:pt x="109157" y="619248"/>
                  <a:pt x="106490" y="623153"/>
                  <a:pt x="103823" y="626773"/>
                </a:cubicBezTo>
                <a:cubicBezTo>
                  <a:pt x="97060" y="632773"/>
                  <a:pt x="90107" y="638393"/>
                  <a:pt x="82677" y="643060"/>
                </a:cubicBezTo>
                <a:cubicBezTo>
                  <a:pt x="75819" y="647251"/>
                  <a:pt x="68485" y="650680"/>
                  <a:pt x="60865" y="651252"/>
                </a:cubicBezTo>
                <a:cubicBezTo>
                  <a:pt x="57245" y="651633"/>
                  <a:pt x="53435" y="650966"/>
                  <a:pt x="50006" y="649347"/>
                </a:cubicBezTo>
                <a:cubicBezTo>
                  <a:pt x="49625" y="646299"/>
                  <a:pt x="49530" y="643156"/>
                  <a:pt x="49816" y="640012"/>
                </a:cubicBezTo>
                <a:cubicBezTo>
                  <a:pt x="49054" y="642775"/>
                  <a:pt x="48578" y="645727"/>
                  <a:pt x="48387" y="648585"/>
                </a:cubicBezTo>
                <a:cubicBezTo>
                  <a:pt x="45149" y="646870"/>
                  <a:pt x="42196" y="644394"/>
                  <a:pt x="39624" y="641251"/>
                </a:cubicBezTo>
                <a:cubicBezTo>
                  <a:pt x="41243" y="645918"/>
                  <a:pt x="44291" y="650490"/>
                  <a:pt x="48387" y="654109"/>
                </a:cubicBezTo>
                <a:cubicBezTo>
                  <a:pt x="48482" y="655824"/>
                  <a:pt x="48768" y="657538"/>
                  <a:pt x="49054" y="659253"/>
                </a:cubicBezTo>
                <a:cubicBezTo>
                  <a:pt x="48006" y="659634"/>
                  <a:pt x="46958" y="659920"/>
                  <a:pt x="45911" y="660301"/>
                </a:cubicBezTo>
                <a:cubicBezTo>
                  <a:pt x="40100" y="658300"/>
                  <a:pt x="34385" y="655348"/>
                  <a:pt x="29147" y="651823"/>
                </a:cubicBezTo>
                <a:cubicBezTo>
                  <a:pt x="32957" y="655443"/>
                  <a:pt x="37243" y="658872"/>
                  <a:pt x="41815" y="661634"/>
                </a:cubicBezTo>
                <a:cubicBezTo>
                  <a:pt x="34385" y="664111"/>
                  <a:pt x="27051" y="666587"/>
                  <a:pt x="20765" y="669445"/>
                </a:cubicBezTo>
                <a:cubicBezTo>
                  <a:pt x="13811" y="672588"/>
                  <a:pt x="6858" y="675826"/>
                  <a:pt x="0" y="679065"/>
                </a:cubicBezTo>
                <a:lnTo>
                  <a:pt x="0" y="2141819"/>
                </a:lnTo>
                <a:lnTo>
                  <a:pt x="381" y="2141819"/>
                </a:lnTo>
                <a:lnTo>
                  <a:pt x="381" y="2921917"/>
                </a:lnTo>
                <a:lnTo>
                  <a:pt x="481489" y="2921917"/>
                </a:lnTo>
                <a:lnTo>
                  <a:pt x="481489" y="2921250"/>
                </a:lnTo>
                <a:lnTo>
                  <a:pt x="4990910" y="2921250"/>
                </a:lnTo>
                <a:cubicBezTo>
                  <a:pt x="4994529" y="2918869"/>
                  <a:pt x="4998149" y="2916488"/>
                  <a:pt x="5001768" y="2913916"/>
                </a:cubicBezTo>
                <a:cubicBezTo>
                  <a:pt x="5011007" y="2907343"/>
                  <a:pt x="5019104" y="2898676"/>
                  <a:pt x="5029677" y="2891341"/>
                </a:cubicBezTo>
                <a:cubicBezTo>
                  <a:pt x="5036630" y="2886484"/>
                  <a:pt x="5048536" y="2884293"/>
                  <a:pt x="5054823" y="2880102"/>
                </a:cubicBezTo>
                <a:cubicBezTo>
                  <a:pt x="5078635" y="2864291"/>
                  <a:pt x="5101114" y="2839049"/>
                  <a:pt x="5124164" y="2815904"/>
                </a:cubicBezTo>
                <a:cubicBezTo>
                  <a:pt x="5181600" y="2758468"/>
                  <a:pt x="5240274" y="2699984"/>
                  <a:pt x="5295043" y="2644358"/>
                </a:cubicBezTo>
                <a:cubicBezTo>
                  <a:pt x="5307140" y="2632071"/>
                  <a:pt x="5317999" y="2616545"/>
                  <a:pt x="5329523" y="2607211"/>
                </a:cubicBezTo>
                <a:cubicBezTo>
                  <a:pt x="5339811" y="2598829"/>
                  <a:pt x="5359813" y="2591685"/>
                  <a:pt x="5367623" y="2584160"/>
                </a:cubicBezTo>
                <a:cubicBezTo>
                  <a:pt x="5375339" y="2576731"/>
                  <a:pt x="5375529" y="2569968"/>
                  <a:pt x="5381244" y="2565206"/>
                </a:cubicBezTo>
                <a:cubicBezTo>
                  <a:pt x="5399627" y="2549870"/>
                  <a:pt x="5431822" y="2543965"/>
                  <a:pt x="5457825" y="2529487"/>
                </a:cubicBezTo>
                <a:cubicBezTo>
                  <a:pt x="5475923" y="2519390"/>
                  <a:pt x="5493067" y="2508151"/>
                  <a:pt x="5509451" y="2500340"/>
                </a:cubicBezTo>
                <a:cubicBezTo>
                  <a:pt x="5508975" y="2501864"/>
                  <a:pt x="5508593" y="2503388"/>
                  <a:pt x="5508212" y="2504722"/>
                </a:cubicBezTo>
                <a:cubicBezTo>
                  <a:pt x="5504974" y="2517676"/>
                  <a:pt x="5507641" y="2534344"/>
                  <a:pt x="5504593" y="2542917"/>
                </a:cubicBezTo>
                <a:cubicBezTo>
                  <a:pt x="5499926" y="2556062"/>
                  <a:pt x="5486877" y="2565587"/>
                  <a:pt x="5481923" y="2576255"/>
                </a:cubicBezTo>
                <a:cubicBezTo>
                  <a:pt x="5478685" y="2583303"/>
                  <a:pt x="5478209" y="2592828"/>
                  <a:pt x="5475733" y="2598924"/>
                </a:cubicBezTo>
                <a:cubicBezTo>
                  <a:pt x="5469160" y="2614926"/>
                  <a:pt x="5455825" y="2631785"/>
                  <a:pt x="5445157" y="2648073"/>
                </a:cubicBezTo>
                <a:cubicBezTo>
                  <a:pt x="5416391" y="2692174"/>
                  <a:pt x="5375910" y="2735417"/>
                  <a:pt x="5342001" y="2770565"/>
                </a:cubicBezTo>
                <a:cubicBezTo>
                  <a:pt x="5320761" y="2792472"/>
                  <a:pt x="5294471" y="2815808"/>
                  <a:pt x="5268182" y="2841335"/>
                </a:cubicBezTo>
                <a:cubicBezTo>
                  <a:pt x="5256658" y="2852575"/>
                  <a:pt x="5245417" y="2867529"/>
                  <a:pt x="5233035" y="2880483"/>
                </a:cubicBezTo>
                <a:cubicBezTo>
                  <a:pt x="5219891" y="2894294"/>
                  <a:pt x="5204841" y="2905724"/>
                  <a:pt x="5197888" y="2919631"/>
                </a:cubicBezTo>
                <a:cubicBezTo>
                  <a:pt x="5197602" y="2920107"/>
                  <a:pt x="5197507" y="2920679"/>
                  <a:pt x="5197221" y="2921155"/>
                </a:cubicBezTo>
                <a:lnTo>
                  <a:pt x="5621084" y="2921155"/>
                </a:lnTo>
                <a:cubicBezTo>
                  <a:pt x="5620512" y="2920012"/>
                  <a:pt x="5619941" y="2918964"/>
                  <a:pt x="5619369" y="2917821"/>
                </a:cubicBezTo>
                <a:cubicBezTo>
                  <a:pt x="5618893" y="2916868"/>
                  <a:pt x="5618512" y="2915821"/>
                  <a:pt x="5618036" y="2914868"/>
                </a:cubicBezTo>
                <a:cubicBezTo>
                  <a:pt x="5617941" y="2914868"/>
                  <a:pt x="5617941" y="2914773"/>
                  <a:pt x="5617845" y="2914773"/>
                </a:cubicBezTo>
                <a:cubicBezTo>
                  <a:pt x="5617559" y="2914201"/>
                  <a:pt x="5617274" y="2913535"/>
                  <a:pt x="5616988" y="2912963"/>
                </a:cubicBezTo>
                <a:cubicBezTo>
                  <a:pt x="5616321" y="2910963"/>
                  <a:pt x="5615655" y="2908867"/>
                  <a:pt x="5614797" y="2906867"/>
                </a:cubicBezTo>
                <a:cubicBezTo>
                  <a:pt x="5612225" y="2900866"/>
                  <a:pt x="5608320" y="2895056"/>
                  <a:pt x="5604605" y="2890675"/>
                </a:cubicBezTo>
                <a:cubicBezTo>
                  <a:pt x="5603462" y="2889246"/>
                  <a:pt x="5602320" y="2887913"/>
                  <a:pt x="5601177" y="2886579"/>
                </a:cubicBezTo>
                <a:cubicBezTo>
                  <a:pt x="5599558" y="2882959"/>
                  <a:pt x="5597652" y="2879435"/>
                  <a:pt x="5595366" y="2875816"/>
                </a:cubicBezTo>
                <a:cubicBezTo>
                  <a:pt x="5591556" y="2870006"/>
                  <a:pt x="5586508" y="2863719"/>
                  <a:pt x="5578507" y="2860099"/>
                </a:cubicBezTo>
                <a:cubicBezTo>
                  <a:pt x="5573840" y="2858004"/>
                  <a:pt x="5568315" y="2857432"/>
                  <a:pt x="5563267" y="2858385"/>
                </a:cubicBezTo>
                <a:cubicBezTo>
                  <a:pt x="5556124" y="2856480"/>
                  <a:pt x="5548598" y="2856671"/>
                  <a:pt x="5541455" y="2858385"/>
                </a:cubicBezTo>
                <a:lnTo>
                  <a:pt x="5541455" y="2858385"/>
                </a:lnTo>
                <a:cubicBezTo>
                  <a:pt x="5541455" y="2858194"/>
                  <a:pt x="5541550" y="2857909"/>
                  <a:pt x="5541550" y="2857718"/>
                </a:cubicBezTo>
                <a:cubicBezTo>
                  <a:pt x="5536978" y="2856575"/>
                  <a:pt x="5532406" y="2855432"/>
                  <a:pt x="5527834" y="2854289"/>
                </a:cubicBezTo>
                <a:cubicBezTo>
                  <a:pt x="5526596" y="2856956"/>
                  <a:pt x="5523452" y="2855718"/>
                  <a:pt x="5520976" y="2855813"/>
                </a:cubicBezTo>
                <a:cubicBezTo>
                  <a:pt x="5516785" y="2855432"/>
                  <a:pt x="5512499" y="2854766"/>
                  <a:pt x="5508022" y="2853908"/>
                </a:cubicBezTo>
                <a:cubicBezTo>
                  <a:pt x="5505069" y="2852860"/>
                  <a:pt x="5502307" y="2851908"/>
                  <a:pt x="5499545" y="2850765"/>
                </a:cubicBezTo>
                <a:lnTo>
                  <a:pt x="5499450" y="2852003"/>
                </a:lnTo>
                <a:cubicBezTo>
                  <a:pt x="5498783" y="2851813"/>
                  <a:pt x="5498116" y="2851622"/>
                  <a:pt x="5497449" y="2851527"/>
                </a:cubicBezTo>
                <a:cubicBezTo>
                  <a:pt x="5486686" y="2848860"/>
                  <a:pt x="5474399" y="2845526"/>
                  <a:pt x="5461635" y="2844383"/>
                </a:cubicBezTo>
                <a:cubicBezTo>
                  <a:pt x="5482781" y="2807712"/>
                  <a:pt x="5503450" y="2771803"/>
                  <a:pt x="5525357" y="2735893"/>
                </a:cubicBezTo>
                <a:cubicBezTo>
                  <a:pt x="5537264" y="2716367"/>
                  <a:pt x="5550789" y="2701318"/>
                  <a:pt x="5563362" y="2683220"/>
                </a:cubicBezTo>
                <a:cubicBezTo>
                  <a:pt x="5572887" y="2669504"/>
                  <a:pt x="5574983" y="2656931"/>
                  <a:pt x="5582984" y="2646740"/>
                </a:cubicBezTo>
                <a:cubicBezTo>
                  <a:pt x="5593747" y="2632928"/>
                  <a:pt x="5617845" y="2624451"/>
                  <a:pt x="5635752" y="2616164"/>
                </a:cubicBezTo>
                <a:cubicBezTo>
                  <a:pt x="5654516" y="2607497"/>
                  <a:pt x="5673948" y="2601496"/>
                  <a:pt x="5690902" y="2590637"/>
                </a:cubicBezTo>
                <a:cubicBezTo>
                  <a:pt x="5698712" y="2585684"/>
                  <a:pt x="5706714" y="2574635"/>
                  <a:pt x="5715667" y="2568444"/>
                </a:cubicBezTo>
                <a:cubicBezTo>
                  <a:pt x="5719477" y="2565872"/>
                  <a:pt x="5724430" y="2564063"/>
                  <a:pt x="5729859" y="2562253"/>
                </a:cubicBezTo>
                <a:cubicBezTo>
                  <a:pt x="5732241" y="2647597"/>
                  <a:pt x="5732145" y="2734179"/>
                  <a:pt x="5736432" y="2821523"/>
                </a:cubicBezTo>
                <a:cubicBezTo>
                  <a:pt x="5738146" y="2855623"/>
                  <a:pt x="5747671" y="2885531"/>
                  <a:pt x="5754720" y="2920012"/>
                </a:cubicBezTo>
                <a:cubicBezTo>
                  <a:pt x="5754815" y="2920393"/>
                  <a:pt x="5754910" y="2920869"/>
                  <a:pt x="5755005" y="2921250"/>
                </a:cubicBezTo>
                <a:lnTo>
                  <a:pt x="6077427" y="2921250"/>
                </a:lnTo>
                <a:cubicBezTo>
                  <a:pt x="6097429" y="2885531"/>
                  <a:pt x="6117526" y="2848955"/>
                  <a:pt x="6138863" y="2813427"/>
                </a:cubicBezTo>
                <a:cubicBezTo>
                  <a:pt x="6159627" y="2778661"/>
                  <a:pt x="6180296" y="2741608"/>
                  <a:pt x="6203251" y="2713986"/>
                </a:cubicBezTo>
                <a:cubicBezTo>
                  <a:pt x="6216396" y="2698079"/>
                  <a:pt x="6245162" y="2686268"/>
                  <a:pt x="6263640" y="2670647"/>
                </a:cubicBezTo>
                <a:cubicBezTo>
                  <a:pt x="6282214" y="2654931"/>
                  <a:pt x="6298692" y="2636167"/>
                  <a:pt x="6315932" y="2621498"/>
                </a:cubicBezTo>
                <a:cubicBezTo>
                  <a:pt x="6334411" y="2605782"/>
                  <a:pt x="6352033" y="2589590"/>
                  <a:pt x="6370987" y="2575683"/>
                </a:cubicBezTo>
                <a:cubicBezTo>
                  <a:pt x="6389275" y="2562443"/>
                  <a:pt x="6415278" y="2551585"/>
                  <a:pt x="6420707" y="2527487"/>
                </a:cubicBezTo>
                <a:cubicBezTo>
                  <a:pt x="6402610" y="2514056"/>
                  <a:pt x="6384036" y="2532630"/>
                  <a:pt x="6369273" y="2542060"/>
                </a:cubicBezTo>
                <a:close/>
                <a:moveTo>
                  <a:pt x="3614833" y="1353054"/>
                </a:moveTo>
                <a:cubicBezTo>
                  <a:pt x="3610356" y="1365151"/>
                  <a:pt x="3615214" y="1373723"/>
                  <a:pt x="3605594" y="1387630"/>
                </a:cubicBezTo>
                <a:cubicBezTo>
                  <a:pt x="3593497" y="1374485"/>
                  <a:pt x="3596830" y="1356007"/>
                  <a:pt x="3614833" y="1353054"/>
                </a:cubicBezTo>
                <a:close/>
                <a:moveTo>
                  <a:pt x="2392966" y="1466020"/>
                </a:moveTo>
                <a:cubicBezTo>
                  <a:pt x="2393728" y="1456114"/>
                  <a:pt x="2386965" y="1441446"/>
                  <a:pt x="2390108" y="1435445"/>
                </a:cubicBezTo>
                <a:cubicBezTo>
                  <a:pt x="2392204" y="1444208"/>
                  <a:pt x="2397347" y="1459543"/>
                  <a:pt x="2392966" y="1466020"/>
                </a:cubicBezTo>
                <a:close/>
                <a:moveTo>
                  <a:pt x="2206466" y="1725767"/>
                </a:moveTo>
                <a:lnTo>
                  <a:pt x="2207705" y="1728625"/>
                </a:lnTo>
                <a:cubicBezTo>
                  <a:pt x="2206943" y="1727958"/>
                  <a:pt x="2206276" y="1727196"/>
                  <a:pt x="2205609" y="1726434"/>
                </a:cubicBezTo>
                <a:cubicBezTo>
                  <a:pt x="2205990" y="1726148"/>
                  <a:pt x="2206181" y="1725958"/>
                  <a:pt x="2206466" y="1725767"/>
                </a:cubicBezTo>
                <a:close/>
                <a:moveTo>
                  <a:pt x="2148745" y="1002820"/>
                </a:moveTo>
                <a:cubicBezTo>
                  <a:pt x="2157317" y="1015869"/>
                  <a:pt x="2147792" y="1028632"/>
                  <a:pt x="2132457" y="1028728"/>
                </a:cubicBezTo>
                <a:cubicBezTo>
                  <a:pt x="2135600" y="1014535"/>
                  <a:pt x="2143792" y="1012630"/>
                  <a:pt x="2148745" y="1002820"/>
                </a:cubicBezTo>
                <a:close/>
                <a:moveTo>
                  <a:pt x="413195" y="51177"/>
                </a:moveTo>
                <a:cubicBezTo>
                  <a:pt x="423481" y="66798"/>
                  <a:pt x="411956" y="82228"/>
                  <a:pt x="393573" y="82324"/>
                </a:cubicBezTo>
                <a:cubicBezTo>
                  <a:pt x="397383" y="65274"/>
                  <a:pt x="407289" y="62988"/>
                  <a:pt x="413195" y="51177"/>
                </a:cubicBezTo>
                <a:close/>
                <a:moveTo>
                  <a:pt x="260699" y="1475164"/>
                </a:moveTo>
                <a:cubicBezTo>
                  <a:pt x="280226" y="1446113"/>
                  <a:pt x="314230" y="1418491"/>
                  <a:pt x="342710" y="1394107"/>
                </a:cubicBezTo>
                <a:cubicBezTo>
                  <a:pt x="358712" y="1380486"/>
                  <a:pt x="375095" y="1367341"/>
                  <a:pt x="391287" y="1354387"/>
                </a:cubicBezTo>
                <a:cubicBezTo>
                  <a:pt x="395383" y="1378676"/>
                  <a:pt x="397955" y="1403727"/>
                  <a:pt x="403003" y="1428873"/>
                </a:cubicBezTo>
                <a:cubicBezTo>
                  <a:pt x="395573" y="1432969"/>
                  <a:pt x="388239" y="1438207"/>
                  <a:pt x="385858" y="1441160"/>
                </a:cubicBezTo>
                <a:cubicBezTo>
                  <a:pt x="385191" y="1441922"/>
                  <a:pt x="368237" y="1473450"/>
                  <a:pt x="367665" y="1475926"/>
                </a:cubicBezTo>
                <a:cubicBezTo>
                  <a:pt x="366522" y="1481165"/>
                  <a:pt x="373856" y="1514407"/>
                  <a:pt x="376428" y="1522694"/>
                </a:cubicBezTo>
                <a:cubicBezTo>
                  <a:pt x="380619" y="1535648"/>
                  <a:pt x="386048" y="1549174"/>
                  <a:pt x="391859" y="1562699"/>
                </a:cubicBezTo>
                <a:lnTo>
                  <a:pt x="248984" y="1497834"/>
                </a:lnTo>
                <a:cubicBezTo>
                  <a:pt x="252412" y="1490119"/>
                  <a:pt x="256032" y="1482118"/>
                  <a:pt x="260699" y="1475164"/>
                </a:cubicBezTo>
                <a:close/>
                <a:moveTo>
                  <a:pt x="81820" y="860516"/>
                </a:moveTo>
                <a:cubicBezTo>
                  <a:pt x="81820" y="860516"/>
                  <a:pt x="81820" y="860516"/>
                  <a:pt x="81820" y="860516"/>
                </a:cubicBezTo>
                <a:cubicBezTo>
                  <a:pt x="83630" y="859754"/>
                  <a:pt x="84487" y="858135"/>
                  <a:pt x="85344" y="856611"/>
                </a:cubicBezTo>
                <a:cubicBezTo>
                  <a:pt x="86011" y="855849"/>
                  <a:pt x="86678" y="855087"/>
                  <a:pt x="87440" y="854325"/>
                </a:cubicBezTo>
                <a:cubicBezTo>
                  <a:pt x="88106" y="853944"/>
                  <a:pt x="88964" y="853753"/>
                  <a:pt x="90107" y="854230"/>
                </a:cubicBezTo>
                <a:cubicBezTo>
                  <a:pt x="91821" y="856230"/>
                  <a:pt x="87535" y="860516"/>
                  <a:pt x="90392" y="862135"/>
                </a:cubicBezTo>
                <a:cubicBezTo>
                  <a:pt x="85630" y="861278"/>
                  <a:pt x="82772" y="865279"/>
                  <a:pt x="78486" y="865660"/>
                </a:cubicBezTo>
                <a:cubicBezTo>
                  <a:pt x="79534" y="863850"/>
                  <a:pt x="80582" y="862135"/>
                  <a:pt x="81820" y="860516"/>
                </a:cubicBezTo>
                <a:close/>
                <a:moveTo>
                  <a:pt x="54769" y="657253"/>
                </a:moveTo>
                <a:cubicBezTo>
                  <a:pt x="54197" y="657443"/>
                  <a:pt x="53626" y="657634"/>
                  <a:pt x="52959" y="657824"/>
                </a:cubicBezTo>
                <a:cubicBezTo>
                  <a:pt x="52769" y="657157"/>
                  <a:pt x="52483" y="656586"/>
                  <a:pt x="52292" y="655919"/>
                </a:cubicBezTo>
                <a:cubicBezTo>
                  <a:pt x="53054" y="656491"/>
                  <a:pt x="53912" y="656872"/>
                  <a:pt x="54769" y="657253"/>
                </a:cubicBezTo>
                <a:close/>
                <a:moveTo>
                  <a:pt x="649224" y="1143599"/>
                </a:moveTo>
                <a:cubicBezTo>
                  <a:pt x="631698" y="1137503"/>
                  <a:pt x="627031" y="1151886"/>
                  <a:pt x="622935" y="1176746"/>
                </a:cubicBezTo>
                <a:cubicBezTo>
                  <a:pt x="620173" y="1193701"/>
                  <a:pt x="616458" y="1202654"/>
                  <a:pt x="622078" y="1215799"/>
                </a:cubicBezTo>
                <a:cubicBezTo>
                  <a:pt x="626269" y="1225514"/>
                  <a:pt x="630460" y="1233420"/>
                  <a:pt x="641318" y="1239611"/>
                </a:cubicBezTo>
                <a:cubicBezTo>
                  <a:pt x="628650" y="1276664"/>
                  <a:pt x="629793" y="1308572"/>
                  <a:pt x="631317" y="1340290"/>
                </a:cubicBezTo>
                <a:cubicBezTo>
                  <a:pt x="625793" y="1337052"/>
                  <a:pt x="623030" y="1328098"/>
                  <a:pt x="619792" y="1320097"/>
                </a:cubicBezTo>
                <a:cubicBezTo>
                  <a:pt x="618363" y="1316668"/>
                  <a:pt x="618935" y="1313620"/>
                  <a:pt x="617982" y="1311715"/>
                </a:cubicBezTo>
                <a:cubicBezTo>
                  <a:pt x="614839" y="1306191"/>
                  <a:pt x="608743" y="1302762"/>
                  <a:pt x="604361" y="1296190"/>
                </a:cubicBezTo>
                <a:cubicBezTo>
                  <a:pt x="595884" y="1283521"/>
                  <a:pt x="591312" y="1265900"/>
                  <a:pt x="582073" y="1254185"/>
                </a:cubicBezTo>
                <a:cubicBezTo>
                  <a:pt x="572643" y="1242088"/>
                  <a:pt x="560546" y="1231229"/>
                  <a:pt x="547592" y="1220847"/>
                </a:cubicBezTo>
                <a:cubicBezTo>
                  <a:pt x="571595" y="1201702"/>
                  <a:pt x="595598" y="1182652"/>
                  <a:pt x="615696" y="1158268"/>
                </a:cubicBezTo>
                <a:cubicBezTo>
                  <a:pt x="619792" y="1153315"/>
                  <a:pt x="629793" y="1144171"/>
                  <a:pt x="630460" y="1142266"/>
                </a:cubicBezTo>
                <a:cubicBezTo>
                  <a:pt x="634365" y="1130645"/>
                  <a:pt x="620268" y="1121501"/>
                  <a:pt x="623221" y="1113881"/>
                </a:cubicBezTo>
                <a:cubicBezTo>
                  <a:pt x="623602" y="1112929"/>
                  <a:pt x="642366" y="1102451"/>
                  <a:pt x="659797" y="1093021"/>
                </a:cubicBezTo>
                <a:cubicBezTo>
                  <a:pt x="654463" y="1109595"/>
                  <a:pt x="651034" y="1127216"/>
                  <a:pt x="649224" y="1143599"/>
                </a:cubicBezTo>
                <a:close/>
                <a:moveTo>
                  <a:pt x="963073" y="1081210"/>
                </a:moveTo>
                <a:cubicBezTo>
                  <a:pt x="957453" y="1086068"/>
                  <a:pt x="949833" y="1081972"/>
                  <a:pt x="940784" y="1089211"/>
                </a:cubicBezTo>
                <a:cubicBezTo>
                  <a:pt x="934784" y="1093974"/>
                  <a:pt x="930783" y="1103023"/>
                  <a:pt x="927164" y="1111690"/>
                </a:cubicBezTo>
                <a:cubicBezTo>
                  <a:pt x="919734" y="1129216"/>
                  <a:pt x="916210" y="1141789"/>
                  <a:pt x="913352" y="1159696"/>
                </a:cubicBezTo>
                <a:cubicBezTo>
                  <a:pt x="912114" y="1167602"/>
                  <a:pt x="912686" y="1177508"/>
                  <a:pt x="910400" y="1183985"/>
                </a:cubicBezTo>
                <a:cubicBezTo>
                  <a:pt x="909352" y="1186843"/>
                  <a:pt x="908780" y="1184747"/>
                  <a:pt x="907256" y="1186652"/>
                </a:cubicBezTo>
                <a:cubicBezTo>
                  <a:pt x="903161" y="1191510"/>
                  <a:pt x="901160" y="1203607"/>
                  <a:pt x="898398" y="1210465"/>
                </a:cubicBezTo>
                <a:cubicBezTo>
                  <a:pt x="892969" y="1223895"/>
                  <a:pt x="893826" y="1240659"/>
                  <a:pt x="888873" y="1254851"/>
                </a:cubicBezTo>
                <a:cubicBezTo>
                  <a:pt x="887825" y="1257804"/>
                  <a:pt x="885349" y="1259423"/>
                  <a:pt x="884301" y="1262376"/>
                </a:cubicBezTo>
                <a:cubicBezTo>
                  <a:pt x="883158" y="1265710"/>
                  <a:pt x="884968" y="1272758"/>
                  <a:pt x="883158" y="1276092"/>
                </a:cubicBezTo>
                <a:cubicBezTo>
                  <a:pt x="880872" y="1280378"/>
                  <a:pt x="877157" y="1283140"/>
                  <a:pt x="875252" y="1288189"/>
                </a:cubicBezTo>
                <a:cubicBezTo>
                  <a:pt x="871538" y="1298285"/>
                  <a:pt x="869156" y="1313525"/>
                  <a:pt x="868299" y="1324955"/>
                </a:cubicBezTo>
                <a:cubicBezTo>
                  <a:pt x="868109" y="1326956"/>
                  <a:pt x="867537" y="1328479"/>
                  <a:pt x="867823" y="1330765"/>
                </a:cubicBezTo>
                <a:cubicBezTo>
                  <a:pt x="867918" y="1331146"/>
                  <a:pt x="867823" y="1331527"/>
                  <a:pt x="867823" y="1331813"/>
                </a:cubicBezTo>
                <a:cubicBezTo>
                  <a:pt x="855631" y="1331908"/>
                  <a:pt x="843153" y="1334861"/>
                  <a:pt x="830961" y="1343148"/>
                </a:cubicBezTo>
                <a:cubicBezTo>
                  <a:pt x="821341" y="1350768"/>
                  <a:pt x="814292" y="1359626"/>
                  <a:pt x="807339" y="1367532"/>
                </a:cubicBezTo>
                <a:cubicBezTo>
                  <a:pt x="804577" y="1360483"/>
                  <a:pt x="803243" y="1350196"/>
                  <a:pt x="806863" y="1342672"/>
                </a:cubicBezTo>
                <a:cubicBezTo>
                  <a:pt x="810482" y="1334861"/>
                  <a:pt x="823436" y="1328670"/>
                  <a:pt x="829628" y="1317335"/>
                </a:cubicBezTo>
                <a:cubicBezTo>
                  <a:pt x="833152" y="1310763"/>
                  <a:pt x="834676" y="1300952"/>
                  <a:pt x="839343" y="1291713"/>
                </a:cubicBezTo>
                <a:cubicBezTo>
                  <a:pt x="843915" y="1282855"/>
                  <a:pt x="852773" y="1274568"/>
                  <a:pt x="856774" y="1265805"/>
                </a:cubicBezTo>
                <a:cubicBezTo>
                  <a:pt x="859346" y="1260090"/>
                  <a:pt x="859346" y="1253137"/>
                  <a:pt x="861441" y="1247231"/>
                </a:cubicBezTo>
                <a:cubicBezTo>
                  <a:pt x="869633" y="1223609"/>
                  <a:pt x="882110" y="1212084"/>
                  <a:pt x="868775" y="1197892"/>
                </a:cubicBezTo>
                <a:cubicBezTo>
                  <a:pt x="899446" y="1136170"/>
                  <a:pt x="889349" y="1090640"/>
                  <a:pt x="854774" y="1050635"/>
                </a:cubicBezTo>
                <a:cubicBezTo>
                  <a:pt x="844106" y="1038253"/>
                  <a:pt x="828008" y="1025203"/>
                  <a:pt x="809625" y="1017012"/>
                </a:cubicBezTo>
                <a:cubicBezTo>
                  <a:pt x="814959" y="1013678"/>
                  <a:pt x="820103" y="1010249"/>
                  <a:pt x="825341" y="1006534"/>
                </a:cubicBezTo>
                <a:cubicBezTo>
                  <a:pt x="834581" y="999962"/>
                  <a:pt x="842677" y="991294"/>
                  <a:pt x="853154" y="983960"/>
                </a:cubicBezTo>
                <a:cubicBezTo>
                  <a:pt x="860108" y="979102"/>
                  <a:pt x="872014" y="976912"/>
                  <a:pt x="878396" y="972721"/>
                </a:cubicBezTo>
                <a:cubicBezTo>
                  <a:pt x="902208" y="956909"/>
                  <a:pt x="924687" y="931668"/>
                  <a:pt x="947738" y="908617"/>
                </a:cubicBezTo>
                <a:cubicBezTo>
                  <a:pt x="966883" y="889377"/>
                  <a:pt x="986219" y="870136"/>
                  <a:pt x="1005459" y="850801"/>
                </a:cubicBezTo>
                <a:cubicBezTo>
                  <a:pt x="1008317" y="855468"/>
                  <a:pt x="1012222" y="860611"/>
                  <a:pt x="1015175" y="866231"/>
                </a:cubicBezTo>
                <a:cubicBezTo>
                  <a:pt x="1016127" y="868041"/>
                  <a:pt x="1015365" y="872137"/>
                  <a:pt x="1016508" y="874232"/>
                </a:cubicBezTo>
                <a:cubicBezTo>
                  <a:pt x="1018318" y="877661"/>
                  <a:pt x="1022223" y="879661"/>
                  <a:pt x="1022794" y="881662"/>
                </a:cubicBezTo>
                <a:cubicBezTo>
                  <a:pt x="1023080" y="882614"/>
                  <a:pt x="1023557" y="902045"/>
                  <a:pt x="1022794" y="905284"/>
                </a:cubicBezTo>
                <a:cubicBezTo>
                  <a:pt x="1020699" y="914047"/>
                  <a:pt x="1011460" y="924048"/>
                  <a:pt x="1008698" y="933573"/>
                </a:cubicBezTo>
                <a:cubicBezTo>
                  <a:pt x="1003840" y="950051"/>
                  <a:pt x="1008793" y="969863"/>
                  <a:pt x="1002983" y="991104"/>
                </a:cubicBezTo>
                <a:cubicBezTo>
                  <a:pt x="997458" y="1011011"/>
                  <a:pt x="984218" y="1037586"/>
                  <a:pt x="973741" y="1059493"/>
                </a:cubicBezTo>
                <a:cubicBezTo>
                  <a:pt x="970502" y="1066256"/>
                  <a:pt x="966026" y="1078639"/>
                  <a:pt x="963073" y="1081210"/>
                </a:cubicBezTo>
                <a:close/>
                <a:moveTo>
                  <a:pt x="1232154" y="1522885"/>
                </a:moveTo>
                <a:cubicBezTo>
                  <a:pt x="1231011" y="1527266"/>
                  <a:pt x="1231011" y="1531648"/>
                  <a:pt x="1231678" y="1536124"/>
                </a:cubicBezTo>
                <a:cubicBezTo>
                  <a:pt x="1215771" y="1521932"/>
                  <a:pt x="1203674" y="1502311"/>
                  <a:pt x="1178814" y="1491071"/>
                </a:cubicBezTo>
                <a:cubicBezTo>
                  <a:pt x="1187672" y="1474402"/>
                  <a:pt x="1215295" y="1503644"/>
                  <a:pt x="1228154" y="1481451"/>
                </a:cubicBezTo>
                <a:cubicBezTo>
                  <a:pt x="1216057" y="1464877"/>
                  <a:pt x="1203198" y="1461925"/>
                  <a:pt x="1189863" y="1462020"/>
                </a:cubicBezTo>
                <a:cubicBezTo>
                  <a:pt x="1209675" y="1446113"/>
                  <a:pt x="1229868" y="1430206"/>
                  <a:pt x="1250347" y="1414204"/>
                </a:cubicBezTo>
                <a:cubicBezTo>
                  <a:pt x="1249013" y="1418110"/>
                  <a:pt x="1248061" y="1422206"/>
                  <a:pt x="1247394" y="1426492"/>
                </a:cubicBezTo>
                <a:cubicBezTo>
                  <a:pt x="1245489" y="1438112"/>
                  <a:pt x="1243584" y="1450781"/>
                  <a:pt x="1246156" y="1462496"/>
                </a:cubicBezTo>
                <a:cubicBezTo>
                  <a:pt x="1248537" y="1473355"/>
                  <a:pt x="1245394" y="1485451"/>
                  <a:pt x="1249394" y="1495739"/>
                </a:cubicBezTo>
                <a:cubicBezTo>
                  <a:pt x="1250633" y="1498786"/>
                  <a:pt x="1251395" y="1501453"/>
                  <a:pt x="1252633" y="1504216"/>
                </a:cubicBezTo>
                <a:cubicBezTo>
                  <a:pt x="1252823" y="1506025"/>
                  <a:pt x="1253014" y="1507645"/>
                  <a:pt x="1253204" y="1509264"/>
                </a:cubicBezTo>
                <a:cubicBezTo>
                  <a:pt x="1250537" y="1508121"/>
                  <a:pt x="1247299" y="1508216"/>
                  <a:pt x="1244537" y="1509073"/>
                </a:cubicBezTo>
                <a:cubicBezTo>
                  <a:pt x="1238060" y="1510597"/>
                  <a:pt x="1233583" y="1517170"/>
                  <a:pt x="1232154" y="1522885"/>
                </a:cubicBezTo>
                <a:close/>
                <a:moveTo>
                  <a:pt x="1254252" y="1529552"/>
                </a:moveTo>
                <a:cubicBezTo>
                  <a:pt x="1254157" y="1531076"/>
                  <a:pt x="1254062" y="1532600"/>
                  <a:pt x="1253871" y="1534124"/>
                </a:cubicBezTo>
                <a:cubicBezTo>
                  <a:pt x="1253585" y="1534696"/>
                  <a:pt x="1253395" y="1535362"/>
                  <a:pt x="1253204" y="1535934"/>
                </a:cubicBezTo>
                <a:cubicBezTo>
                  <a:pt x="1249585" y="1534886"/>
                  <a:pt x="1245775" y="1534600"/>
                  <a:pt x="1242536" y="1535839"/>
                </a:cubicBezTo>
                <a:cubicBezTo>
                  <a:pt x="1239488" y="1528885"/>
                  <a:pt x="1239679" y="1518122"/>
                  <a:pt x="1246632" y="1514789"/>
                </a:cubicBezTo>
                <a:cubicBezTo>
                  <a:pt x="1248918" y="1513455"/>
                  <a:pt x="1251490" y="1513550"/>
                  <a:pt x="1253776" y="1514884"/>
                </a:cubicBezTo>
                <a:cubicBezTo>
                  <a:pt x="1254062" y="1518313"/>
                  <a:pt x="1254347" y="1521742"/>
                  <a:pt x="1254824" y="1524885"/>
                </a:cubicBezTo>
                <a:cubicBezTo>
                  <a:pt x="1253490" y="1525171"/>
                  <a:pt x="1251871" y="1524980"/>
                  <a:pt x="1250442" y="1524599"/>
                </a:cubicBezTo>
                <a:cubicBezTo>
                  <a:pt x="1251680" y="1525171"/>
                  <a:pt x="1253204" y="1525837"/>
                  <a:pt x="1254824" y="1525837"/>
                </a:cubicBezTo>
                <a:cubicBezTo>
                  <a:pt x="1254538" y="1527361"/>
                  <a:pt x="1254347" y="1528695"/>
                  <a:pt x="1254252" y="1529552"/>
                </a:cubicBezTo>
                <a:close/>
                <a:moveTo>
                  <a:pt x="1362837" y="1285903"/>
                </a:moveTo>
                <a:cubicBezTo>
                  <a:pt x="1363790" y="1283521"/>
                  <a:pt x="1364837" y="1281235"/>
                  <a:pt x="1365790" y="1278759"/>
                </a:cubicBezTo>
                <a:cubicBezTo>
                  <a:pt x="1366552" y="1277044"/>
                  <a:pt x="1367314" y="1275235"/>
                  <a:pt x="1368076" y="1273425"/>
                </a:cubicBezTo>
                <a:cubicBezTo>
                  <a:pt x="1371886" y="1281521"/>
                  <a:pt x="1374934" y="1289808"/>
                  <a:pt x="1375791" y="1298476"/>
                </a:cubicBezTo>
                <a:cubicBezTo>
                  <a:pt x="1369409" y="1299047"/>
                  <a:pt x="1366647" y="1292285"/>
                  <a:pt x="1362837" y="1285903"/>
                </a:cubicBezTo>
                <a:close/>
                <a:moveTo>
                  <a:pt x="1487995" y="1688524"/>
                </a:moveTo>
                <a:cubicBezTo>
                  <a:pt x="1481995" y="1685667"/>
                  <a:pt x="1473518" y="1686905"/>
                  <a:pt x="1471232" y="1685191"/>
                </a:cubicBezTo>
                <a:cubicBezTo>
                  <a:pt x="1465612" y="1681095"/>
                  <a:pt x="1460183" y="1666712"/>
                  <a:pt x="1459802" y="1660426"/>
                </a:cubicBezTo>
                <a:cubicBezTo>
                  <a:pt x="1459802" y="1660235"/>
                  <a:pt x="1459802" y="1659949"/>
                  <a:pt x="1459802" y="1659759"/>
                </a:cubicBezTo>
                <a:cubicBezTo>
                  <a:pt x="1460373" y="1660426"/>
                  <a:pt x="1460945" y="1661092"/>
                  <a:pt x="1461516" y="1661759"/>
                </a:cubicBezTo>
                <a:cubicBezTo>
                  <a:pt x="1462278" y="1662426"/>
                  <a:pt x="1462564" y="1662807"/>
                  <a:pt x="1463326" y="1663474"/>
                </a:cubicBezTo>
                <a:cubicBezTo>
                  <a:pt x="1462754" y="1662616"/>
                  <a:pt x="1462469" y="1662140"/>
                  <a:pt x="1461992" y="1661283"/>
                </a:cubicBezTo>
                <a:cubicBezTo>
                  <a:pt x="1461230" y="1660045"/>
                  <a:pt x="1460564" y="1658806"/>
                  <a:pt x="1459897" y="1657473"/>
                </a:cubicBezTo>
                <a:cubicBezTo>
                  <a:pt x="1459897" y="1656806"/>
                  <a:pt x="1459897" y="1656044"/>
                  <a:pt x="1459897" y="1655377"/>
                </a:cubicBezTo>
                <a:lnTo>
                  <a:pt x="1460373" y="1656139"/>
                </a:lnTo>
                <a:cubicBezTo>
                  <a:pt x="1461326" y="1657664"/>
                  <a:pt x="1462469" y="1659187"/>
                  <a:pt x="1463707" y="1660711"/>
                </a:cubicBezTo>
                <a:cubicBezTo>
                  <a:pt x="1463040" y="1659759"/>
                  <a:pt x="1462469" y="1658902"/>
                  <a:pt x="1461992" y="1657949"/>
                </a:cubicBezTo>
                <a:lnTo>
                  <a:pt x="1461421" y="1656901"/>
                </a:lnTo>
                <a:cubicBezTo>
                  <a:pt x="1462373" y="1657759"/>
                  <a:pt x="1463231" y="1658616"/>
                  <a:pt x="1464183" y="1659473"/>
                </a:cubicBezTo>
                <a:cubicBezTo>
                  <a:pt x="1466088" y="1661188"/>
                  <a:pt x="1468184" y="1662712"/>
                  <a:pt x="1470470" y="1664045"/>
                </a:cubicBezTo>
                <a:cubicBezTo>
                  <a:pt x="1471327" y="1664617"/>
                  <a:pt x="1471898" y="1664712"/>
                  <a:pt x="1472851" y="1665188"/>
                </a:cubicBezTo>
                <a:cubicBezTo>
                  <a:pt x="1472089" y="1664426"/>
                  <a:pt x="1471613" y="1664140"/>
                  <a:pt x="1470946" y="1663378"/>
                </a:cubicBezTo>
                <a:cubicBezTo>
                  <a:pt x="1470279" y="1662712"/>
                  <a:pt x="1469612" y="1662045"/>
                  <a:pt x="1469041" y="1661378"/>
                </a:cubicBezTo>
                <a:cubicBezTo>
                  <a:pt x="1471041" y="1662712"/>
                  <a:pt x="1473041" y="1663855"/>
                  <a:pt x="1475232" y="1664712"/>
                </a:cubicBezTo>
                <a:cubicBezTo>
                  <a:pt x="1476089" y="1665093"/>
                  <a:pt x="1476661" y="1665093"/>
                  <a:pt x="1477518" y="1665379"/>
                </a:cubicBezTo>
                <a:cubicBezTo>
                  <a:pt x="1476661" y="1664902"/>
                  <a:pt x="1476280" y="1664712"/>
                  <a:pt x="1475518" y="1664140"/>
                </a:cubicBezTo>
                <a:cubicBezTo>
                  <a:pt x="1473518" y="1662807"/>
                  <a:pt x="1471803" y="1661188"/>
                  <a:pt x="1470279" y="1659378"/>
                </a:cubicBezTo>
                <a:cubicBezTo>
                  <a:pt x="1468469" y="1657282"/>
                  <a:pt x="1466945" y="1654996"/>
                  <a:pt x="1465517" y="1652615"/>
                </a:cubicBezTo>
                <a:lnTo>
                  <a:pt x="1466755" y="1653758"/>
                </a:lnTo>
                <a:cubicBezTo>
                  <a:pt x="1468279" y="1655092"/>
                  <a:pt x="1469993" y="1656330"/>
                  <a:pt x="1471613" y="1657378"/>
                </a:cubicBezTo>
                <a:cubicBezTo>
                  <a:pt x="1472279" y="1657759"/>
                  <a:pt x="1472565" y="1658044"/>
                  <a:pt x="1473232" y="1658330"/>
                </a:cubicBezTo>
                <a:cubicBezTo>
                  <a:pt x="1472660" y="1657854"/>
                  <a:pt x="1472470" y="1657473"/>
                  <a:pt x="1471898" y="1656997"/>
                </a:cubicBezTo>
                <a:cubicBezTo>
                  <a:pt x="1470565" y="1655568"/>
                  <a:pt x="1469327" y="1654139"/>
                  <a:pt x="1468184" y="1652425"/>
                </a:cubicBezTo>
                <a:cubicBezTo>
                  <a:pt x="1466850" y="1650615"/>
                  <a:pt x="1465707" y="1648615"/>
                  <a:pt x="1464564" y="1646614"/>
                </a:cubicBezTo>
                <a:cubicBezTo>
                  <a:pt x="1464945" y="1646995"/>
                  <a:pt x="1465136" y="1647281"/>
                  <a:pt x="1465517" y="1647662"/>
                </a:cubicBezTo>
                <a:cubicBezTo>
                  <a:pt x="1465136" y="1647091"/>
                  <a:pt x="1465040" y="1646805"/>
                  <a:pt x="1464659" y="1646138"/>
                </a:cubicBezTo>
                <a:cubicBezTo>
                  <a:pt x="1463993" y="1644805"/>
                  <a:pt x="1463421" y="1643376"/>
                  <a:pt x="1463040" y="1642042"/>
                </a:cubicBezTo>
                <a:cubicBezTo>
                  <a:pt x="1463421" y="1642519"/>
                  <a:pt x="1463897" y="1642900"/>
                  <a:pt x="1464278" y="1643281"/>
                </a:cubicBezTo>
                <a:cubicBezTo>
                  <a:pt x="1464755" y="1644138"/>
                  <a:pt x="1465136" y="1645090"/>
                  <a:pt x="1465898" y="1645852"/>
                </a:cubicBezTo>
                <a:cubicBezTo>
                  <a:pt x="1465517" y="1645186"/>
                  <a:pt x="1465136" y="1644614"/>
                  <a:pt x="1464945" y="1643947"/>
                </a:cubicBezTo>
                <a:lnTo>
                  <a:pt x="1464945" y="1643852"/>
                </a:lnTo>
                <a:cubicBezTo>
                  <a:pt x="1466279" y="1645186"/>
                  <a:pt x="1467612" y="1646424"/>
                  <a:pt x="1469041" y="1647472"/>
                </a:cubicBezTo>
                <a:cubicBezTo>
                  <a:pt x="1470565" y="1648615"/>
                  <a:pt x="1472089" y="1649758"/>
                  <a:pt x="1473613" y="1650615"/>
                </a:cubicBezTo>
                <a:cubicBezTo>
                  <a:pt x="1474184" y="1650996"/>
                  <a:pt x="1474565" y="1651091"/>
                  <a:pt x="1475137" y="1651377"/>
                </a:cubicBezTo>
                <a:cubicBezTo>
                  <a:pt x="1474661" y="1650996"/>
                  <a:pt x="1474470" y="1650710"/>
                  <a:pt x="1473994" y="1650234"/>
                </a:cubicBezTo>
                <a:cubicBezTo>
                  <a:pt x="1473327" y="1649567"/>
                  <a:pt x="1472565" y="1648805"/>
                  <a:pt x="1471898" y="1648043"/>
                </a:cubicBezTo>
                <a:cubicBezTo>
                  <a:pt x="1472374" y="1648329"/>
                  <a:pt x="1472851" y="1648519"/>
                  <a:pt x="1473327" y="1648710"/>
                </a:cubicBezTo>
                <a:cubicBezTo>
                  <a:pt x="1473899" y="1648996"/>
                  <a:pt x="1474184" y="1649091"/>
                  <a:pt x="1474756" y="1649377"/>
                </a:cubicBezTo>
                <a:cubicBezTo>
                  <a:pt x="1474280" y="1648900"/>
                  <a:pt x="1473994" y="1648710"/>
                  <a:pt x="1473518" y="1648329"/>
                </a:cubicBezTo>
                <a:cubicBezTo>
                  <a:pt x="1472184" y="1647376"/>
                  <a:pt x="1471136" y="1646233"/>
                  <a:pt x="1470184" y="1645090"/>
                </a:cubicBezTo>
                <a:cubicBezTo>
                  <a:pt x="1469136" y="1643662"/>
                  <a:pt x="1468184" y="1642233"/>
                  <a:pt x="1467707" y="1640709"/>
                </a:cubicBezTo>
                <a:lnTo>
                  <a:pt x="1468374" y="1641471"/>
                </a:lnTo>
                <a:cubicBezTo>
                  <a:pt x="1469136" y="1642423"/>
                  <a:pt x="1470279" y="1643185"/>
                  <a:pt x="1471136" y="1643852"/>
                </a:cubicBezTo>
                <a:cubicBezTo>
                  <a:pt x="1471613" y="1644138"/>
                  <a:pt x="1471803" y="1644233"/>
                  <a:pt x="1472184" y="1644424"/>
                </a:cubicBezTo>
                <a:cubicBezTo>
                  <a:pt x="1471803" y="1644043"/>
                  <a:pt x="1471708" y="1643852"/>
                  <a:pt x="1471327" y="1643566"/>
                </a:cubicBezTo>
                <a:cubicBezTo>
                  <a:pt x="1470565" y="1642614"/>
                  <a:pt x="1469803" y="1641757"/>
                  <a:pt x="1469327" y="1640709"/>
                </a:cubicBezTo>
                <a:cubicBezTo>
                  <a:pt x="1467993" y="1638232"/>
                  <a:pt x="1467422" y="1635565"/>
                  <a:pt x="1467231" y="1632708"/>
                </a:cubicBezTo>
                <a:cubicBezTo>
                  <a:pt x="1467993" y="1634899"/>
                  <a:pt x="1469136" y="1636708"/>
                  <a:pt x="1470470" y="1637947"/>
                </a:cubicBezTo>
                <a:cubicBezTo>
                  <a:pt x="1470946" y="1638328"/>
                  <a:pt x="1471327" y="1638709"/>
                  <a:pt x="1471708" y="1638994"/>
                </a:cubicBezTo>
                <a:cubicBezTo>
                  <a:pt x="1473708" y="1643662"/>
                  <a:pt x="1475804" y="1648329"/>
                  <a:pt x="1477804" y="1652996"/>
                </a:cubicBezTo>
                <a:cubicBezTo>
                  <a:pt x="1483709" y="1666807"/>
                  <a:pt x="1490091" y="1681381"/>
                  <a:pt x="1496854" y="1696144"/>
                </a:cubicBezTo>
                <a:cubicBezTo>
                  <a:pt x="1493425" y="1693287"/>
                  <a:pt x="1491234" y="1690144"/>
                  <a:pt x="1487995" y="1688524"/>
                </a:cubicBezTo>
                <a:close/>
                <a:moveTo>
                  <a:pt x="1670399" y="2099909"/>
                </a:moveTo>
                <a:cubicBezTo>
                  <a:pt x="1666685" y="2098576"/>
                  <a:pt x="1663541" y="2094766"/>
                  <a:pt x="1659160" y="2093051"/>
                </a:cubicBezTo>
                <a:cubicBezTo>
                  <a:pt x="1650968" y="2089813"/>
                  <a:pt x="1635538" y="2083812"/>
                  <a:pt x="1627727" y="2081621"/>
                </a:cubicBezTo>
                <a:cubicBezTo>
                  <a:pt x="1622012" y="2080002"/>
                  <a:pt x="1612583" y="2081716"/>
                  <a:pt x="1608201" y="2080002"/>
                </a:cubicBezTo>
                <a:cubicBezTo>
                  <a:pt x="1605439" y="2078954"/>
                  <a:pt x="1602486" y="2073811"/>
                  <a:pt x="1600010" y="2072477"/>
                </a:cubicBezTo>
                <a:cubicBezTo>
                  <a:pt x="1602677" y="2067143"/>
                  <a:pt x="1605534" y="2062000"/>
                  <a:pt x="1608677" y="2057047"/>
                </a:cubicBezTo>
                <a:cubicBezTo>
                  <a:pt x="1622489" y="2035139"/>
                  <a:pt x="1633442" y="2010565"/>
                  <a:pt x="1645539" y="1988371"/>
                </a:cubicBezTo>
                <a:cubicBezTo>
                  <a:pt x="1651064" y="1996277"/>
                  <a:pt x="1656588" y="2004183"/>
                  <a:pt x="1660493" y="2013232"/>
                </a:cubicBezTo>
                <a:cubicBezTo>
                  <a:pt x="1667828" y="2030472"/>
                  <a:pt x="1671923" y="2051903"/>
                  <a:pt x="1678019" y="2071715"/>
                </a:cubicBezTo>
                <a:cubicBezTo>
                  <a:pt x="1681258" y="2082193"/>
                  <a:pt x="1684401" y="2092575"/>
                  <a:pt x="1687544" y="2103053"/>
                </a:cubicBezTo>
                <a:cubicBezTo>
                  <a:pt x="1681924" y="2101433"/>
                  <a:pt x="1675829" y="2101814"/>
                  <a:pt x="1670399" y="2099909"/>
                </a:cubicBezTo>
                <a:close/>
                <a:moveTo>
                  <a:pt x="1955578" y="2057142"/>
                </a:moveTo>
                <a:cubicBezTo>
                  <a:pt x="1948720" y="2056761"/>
                  <a:pt x="1943100" y="2055332"/>
                  <a:pt x="1938242" y="2053237"/>
                </a:cubicBezTo>
                <a:cubicBezTo>
                  <a:pt x="1944815" y="2037616"/>
                  <a:pt x="1952054" y="2022471"/>
                  <a:pt x="1959864" y="2007993"/>
                </a:cubicBezTo>
                <a:cubicBezTo>
                  <a:pt x="1960626" y="2023709"/>
                  <a:pt x="1960055" y="2039616"/>
                  <a:pt x="1955578" y="2057142"/>
                </a:cubicBezTo>
                <a:close/>
                <a:moveTo>
                  <a:pt x="2692051" y="2100290"/>
                </a:moveTo>
                <a:cubicBezTo>
                  <a:pt x="2694622" y="2108291"/>
                  <a:pt x="2698623" y="2115911"/>
                  <a:pt x="2704243" y="2122579"/>
                </a:cubicBezTo>
                <a:lnTo>
                  <a:pt x="2710339" y="2129056"/>
                </a:lnTo>
                <a:cubicBezTo>
                  <a:pt x="2700909" y="2122579"/>
                  <a:pt x="2693384" y="2113816"/>
                  <a:pt x="2688431" y="2103529"/>
                </a:cubicBezTo>
                <a:cubicBezTo>
                  <a:pt x="2689670" y="2102481"/>
                  <a:pt x="2690908" y="2101338"/>
                  <a:pt x="2692051" y="2100290"/>
                </a:cubicBezTo>
                <a:close/>
                <a:moveTo>
                  <a:pt x="2680811" y="2110673"/>
                </a:moveTo>
                <a:cubicBezTo>
                  <a:pt x="2682145" y="2114006"/>
                  <a:pt x="2683764" y="2117149"/>
                  <a:pt x="2685574" y="2120293"/>
                </a:cubicBezTo>
                <a:cubicBezTo>
                  <a:pt x="2689574" y="2126198"/>
                  <a:pt x="2693765" y="2131913"/>
                  <a:pt x="2699004" y="2136676"/>
                </a:cubicBezTo>
                <a:lnTo>
                  <a:pt x="2693956" y="2132580"/>
                </a:lnTo>
                <a:cubicBezTo>
                  <a:pt x="2689479" y="2128579"/>
                  <a:pt x="2685193" y="2124103"/>
                  <a:pt x="2681669" y="2118959"/>
                </a:cubicBezTo>
                <a:cubicBezTo>
                  <a:pt x="2687574" y="2128199"/>
                  <a:pt x="2695289" y="2135914"/>
                  <a:pt x="2703957" y="2141819"/>
                </a:cubicBezTo>
                <a:lnTo>
                  <a:pt x="2710244" y="2146010"/>
                </a:lnTo>
                <a:cubicBezTo>
                  <a:pt x="2711005" y="2146487"/>
                  <a:pt x="2711768" y="2146963"/>
                  <a:pt x="2712530" y="2147439"/>
                </a:cubicBezTo>
                <a:cubicBezTo>
                  <a:pt x="2712530" y="2148106"/>
                  <a:pt x="2712530" y="2148677"/>
                  <a:pt x="2712530" y="2149344"/>
                </a:cubicBezTo>
                <a:cubicBezTo>
                  <a:pt x="2701195" y="2143629"/>
                  <a:pt x="2689765" y="2136104"/>
                  <a:pt x="2681097" y="2125055"/>
                </a:cubicBezTo>
                <a:cubicBezTo>
                  <a:pt x="2678335" y="2121626"/>
                  <a:pt x="2676906" y="2119245"/>
                  <a:pt x="2674906" y="2116197"/>
                </a:cubicBezTo>
                <a:cubicBezTo>
                  <a:pt x="2676906" y="2114387"/>
                  <a:pt x="2678811" y="2112578"/>
                  <a:pt x="2680811" y="2110673"/>
                </a:cubicBezTo>
                <a:close/>
                <a:moveTo>
                  <a:pt x="2674620" y="2116483"/>
                </a:moveTo>
                <a:cubicBezTo>
                  <a:pt x="2676335" y="2119721"/>
                  <a:pt x="2677573" y="2122198"/>
                  <a:pt x="2679954" y="2125912"/>
                </a:cubicBezTo>
                <a:cubicBezTo>
                  <a:pt x="2688051" y="2138200"/>
                  <a:pt x="2699480" y="2147153"/>
                  <a:pt x="2711101" y="2154392"/>
                </a:cubicBezTo>
                <a:cubicBezTo>
                  <a:pt x="2711768" y="2154773"/>
                  <a:pt x="2712530" y="2155154"/>
                  <a:pt x="2713196" y="2155535"/>
                </a:cubicBezTo>
                <a:cubicBezTo>
                  <a:pt x="2713768" y="2159821"/>
                  <a:pt x="2714530" y="2164203"/>
                  <a:pt x="2715006" y="2168585"/>
                </a:cubicBezTo>
                <a:cubicBezTo>
                  <a:pt x="2705481" y="2165156"/>
                  <a:pt x="2695861" y="2160583"/>
                  <a:pt x="2686622" y="2154392"/>
                </a:cubicBezTo>
                <a:cubicBezTo>
                  <a:pt x="2681383" y="2150296"/>
                  <a:pt x="2678526" y="2148582"/>
                  <a:pt x="2673572" y="2143820"/>
                </a:cubicBezTo>
                <a:cubicBezTo>
                  <a:pt x="2678144" y="2148963"/>
                  <a:pt x="2680811" y="2150868"/>
                  <a:pt x="2685764" y="2155345"/>
                </a:cubicBezTo>
                <a:cubicBezTo>
                  <a:pt x="2692908" y="2160869"/>
                  <a:pt x="2700338" y="2165346"/>
                  <a:pt x="2707862" y="2169156"/>
                </a:cubicBezTo>
                <a:cubicBezTo>
                  <a:pt x="2684526" y="2165156"/>
                  <a:pt x="2662904" y="2157536"/>
                  <a:pt x="2646617" y="2145058"/>
                </a:cubicBezTo>
                <a:cubicBezTo>
                  <a:pt x="2654522" y="2136295"/>
                  <a:pt x="2664524" y="2126198"/>
                  <a:pt x="2674620" y="2116483"/>
                </a:cubicBezTo>
                <a:close/>
                <a:moveTo>
                  <a:pt x="2638711" y="2154487"/>
                </a:moveTo>
                <a:cubicBezTo>
                  <a:pt x="2641568" y="2156869"/>
                  <a:pt x="2644616" y="2159155"/>
                  <a:pt x="2647664" y="2161345"/>
                </a:cubicBezTo>
                <a:cubicBezTo>
                  <a:pt x="2644426" y="2159441"/>
                  <a:pt x="2641283" y="2157345"/>
                  <a:pt x="2638235" y="2155059"/>
                </a:cubicBezTo>
                <a:cubicBezTo>
                  <a:pt x="2638425" y="2154773"/>
                  <a:pt x="2638520" y="2154583"/>
                  <a:pt x="2638711" y="2154487"/>
                </a:cubicBezTo>
                <a:close/>
                <a:moveTo>
                  <a:pt x="2634996" y="2161060"/>
                </a:moveTo>
                <a:cubicBezTo>
                  <a:pt x="2638901" y="2164298"/>
                  <a:pt x="2643092" y="2167441"/>
                  <a:pt x="2647474" y="2170204"/>
                </a:cubicBezTo>
                <a:cubicBezTo>
                  <a:pt x="2642997" y="2167918"/>
                  <a:pt x="2638997" y="2164965"/>
                  <a:pt x="2634901" y="2162107"/>
                </a:cubicBezTo>
                <a:cubicBezTo>
                  <a:pt x="2634901" y="2161727"/>
                  <a:pt x="2634996" y="2161441"/>
                  <a:pt x="2634996" y="2161060"/>
                </a:cubicBezTo>
                <a:close/>
                <a:moveTo>
                  <a:pt x="2634044" y="2169632"/>
                </a:moveTo>
                <a:cubicBezTo>
                  <a:pt x="2636711" y="2171537"/>
                  <a:pt x="2639568" y="2173442"/>
                  <a:pt x="2642426" y="2175062"/>
                </a:cubicBezTo>
                <a:cubicBezTo>
                  <a:pt x="2639473" y="2173633"/>
                  <a:pt x="2636711" y="2171728"/>
                  <a:pt x="2634044" y="2169918"/>
                </a:cubicBezTo>
                <a:cubicBezTo>
                  <a:pt x="2634044" y="2169823"/>
                  <a:pt x="2634044" y="2169728"/>
                  <a:pt x="2634044" y="2169632"/>
                </a:cubicBezTo>
                <a:close/>
                <a:moveTo>
                  <a:pt x="2631567" y="2182682"/>
                </a:moveTo>
                <a:cubicBezTo>
                  <a:pt x="2642521" y="2189920"/>
                  <a:pt x="2654427" y="2195540"/>
                  <a:pt x="2666714" y="2199350"/>
                </a:cubicBezTo>
                <a:cubicBezTo>
                  <a:pt x="2675287" y="2202303"/>
                  <a:pt x="2684050" y="2204779"/>
                  <a:pt x="2692908" y="2206589"/>
                </a:cubicBezTo>
                <a:cubicBezTo>
                  <a:pt x="2672715" y="2203637"/>
                  <a:pt x="2652617" y="2197445"/>
                  <a:pt x="2634044" y="2187158"/>
                </a:cubicBezTo>
                <a:cubicBezTo>
                  <a:pt x="2632996" y="2186491"/>
                  <a:pt x="2632043" y="2185729"/>
                  <a:pt x="2630996" y="2185158"/>
                </a:cubicBezTo>
                <a:cubicBezTo>
                  <a:pt x="2631186" y="2184301"/>
                  <a:pt x="2631377" y="2183444"/>
                  <a:pt x="2631567" y="2182682"/>
                </a:cubicBezTo>
                <a:close/>
                <a:moveTo>
                  <a:pt x="2657475" y="2177919"/>
                </a:moveTo>
                <a:lnTo>
                  <a:pt x="2663285" y="2180300"/>
                </a:lnTo>
                <a:lnTo>
                  <a:pt x="2669667" y="2182872"/>
                </a:lnTo>
                <a:cubicBezTo>
                  <a:pt x="2665667" y="2181157"/>
                  <a:pt x="2661380" y="2179919"/>
                  <a:pt x="2657475" y="2177919"/>
                </a:cubicBezTo>
                <a:close/>
                <a:moveTo>
                  <a:pt x="2630138" y="2187825"/>
                </a:moveTo>
                <a:cubicBezTo>
                  <a:pt x="2631853" y="2188873"/>
                  <a:pt x="2633663" y="2190016"/>
                  <a:pt x="2635377" y="2190968"/>
                </a:cubicBezTo>
                <a:lnTo>
                  <a:pt x="2641187" y="2194492"/>
                </a:lnTo>
                <a:cubicBezTo>
                  <a:pt x="2637282" y="2192587"/>
                  <a:pt x="2633567" y="2190492"/>
                  <a:pt x="2629853" y="2188206"/>
                </a:cubicBezTo>
                <a:cubicBezTo>
                  <a:pt x="2630043" y="2188111"/>
                  <a:pt x="2630043" y="2188016"/>
                  <a:pt x="2630138" y="2187825"/>
                </a:cubicBezTo>
                <a:close/>
                <a:moveTo>
                  <a:pt x="2625757" y="2197636"/>
                </a:moveTo>
                <a:cubicBezTo>
                  <a:pt x="2629091" y="2199731"/>
                  <a:pt x="2632424" y="2201636"/>
                  <a:pt x="2635758" y="2203351"/>
                </a:cubicBezTo>
                <a:cubicBezTo>
                  <a:pt x="2644712" y="2207732"/>
                  <a:pt x="2653855" y="2211542"/>
                  <a:pt x="2663095" y="2214400"/>
                </a:cubicBezTo>
                <a:cubicBezTo>
                  <a:pt x="2669191" y="2216400"/>
                  <a:pt x="2675382" y="2218210"/>
                  <a:pt x="2681573" y="2219734"/>
                </a:cubicBezTo>
                <a:cubicBezTo>
                  <a:pt x="2662619" y="2216305"/>
                  <a:pt x="2643283" y="2208780"/>
                  <a:pt x="2625566" y="2197921"/>
                </a:cubicBezTo>
                <a:cubicBezTo>
                  <a:pt x="2625662" y="2197826"/>
                  <a:pt x="2625757" y="2197731"/>
                  <a:pt x="2625757" y="2197636"/>
                </a:cubicBezTo>
                <a:close/>
                <a:moveTo>
                  <a:pt x="2623947" y="2201446"/>
                </a:moveTo>
                <a:cubicBezTo>
                  <a:pt x="2628424" y="2204208"/>
                  <a:pt x="2632901" y="2206875"/>
                  <a:pt x="2637663" y="2209066"/>
                </a:cubicBezTo>
                <a:cubicBezTo>
                  <a:pt x="2632901" y="2207066"/>
                  <a:pt x="2628424" y="2204399"/>
                  <a:pt x="2623852" y="2201827"/>
                </a:cubicBezTo>
                <a:cubicBezTo>
                  <a:pt x="2623852" y="2201636"/>
                  <a:pt x="2623947" y="2201541"/>
                  <a:pt x="2623947" y="2201446"/>
                </a:cubicBezTo>
                <a:close/>
                <a:moveTo>
                  <a:pt x="2670715" y="2229259"/>
                </a:moveTo>
                <a:cubicBezTo>
                  <a:pt x="2666143" y="2229449"/>
                  <a:pt x="2661571" y="2229449"/>
                  <a:pt x="2656999" y="2229545"/>
                </a:cubicBezTo>
                <a:cubicBezTo>
                  <a:pt x="2649379" y="2227925"/>
                  <a:pt x="2625662" y="2218591"/>
                  <a:pt x="2621090" y="2211066"/>
                </a:cubicBezTo>
                <a:cubicBezTo>
                  <a:pt x="2620709" y="2210495"/>
                  <a:pt x="2620899" y="2209161"/>
                  <a:pt x="2621471" y="2207542"/>
                </a:cubicBezTo>
                <a:cubicBezTo>
                  <a:pt x="2631853" y="2213733"/>
                  <a:pt x="2642711" y="2218686"/>
                  <a:pt x="2653475" y="2222591"/>
                </a:cubicBezTo>
                <a:cubicBezTo>
                  <a:pt x="2660809" y="2225163"/>
                  <a:pt x="2668238" y="2227163"/>
                  <a:pt x="2675572" y="2228973"/>
                </a:cubicBezTo>
                <a:cubicBezTo>
                  <a:pt x="2673953" y="2229068"/>
                  <a:pt x="2672334" y="2229164"/>
                  <a:pt x="2670715" y="2229259"/>
                </a:cubicBezTo>
                <a:close/>
                <a:moveTo>
                  <a:pt x="2681764" y="2228402"/>
                </a:moveTo>
                <a:cubicBezTo>
                  <a:pt x="2672525" y="2226592"/>
                  <a:pt x="2663285" y="2224306"/>
                  <a:pt x="2653951" y="2221258"/>
                </a:cubicBezTo>
                <a:cubicBezTo>
                  <a:pt x="2643092" y="2217543"/>
                  <a:pt x="2632234" y="2212685"/>
                  <a:pt x="2621756" y="2206685"/>
                </a:cubicBezTo>
                <a:cubicBezTo>
                  <a:pt x="2622137" y="2205637"/>
                  <a:pt x="2622614" y="2204494"/>
                  <a:pt x="2623185" y="2203256"/>
                </a:cubicBezTo>
                <a:cubicBezTo>
                  <a:pt x="2643664" y="2215448"/>
                  <a:pt x="2665095" y="2222782"/>
                  <a:pt x="2686526" y="2227068"/>
                </a:cubicBezTo>
                <a:cubicBezTo>
                  <a:pt x="2685002" y="2227544"/>
                  <a:pt x="2683383" y="2228020"/>
                  <a:pt x="2681764" y="2228402"/>
                </a:cubicBezTo>
                <a:close/>
                <a:moveTo>
                  <a:pt x="2701480" y="2219067"/>
                </a:moveTo>
                <a:cubicBezTo>
                  <a:pt x="2701195" y="2219353"/>
                  <a:pt x="2700814" y="2219639"/>
                  <a:pt x="2700433" y="2219924"/>
                </a:cubicBezTo>
                <a:cubicBezTo>
                  <a:pt x="2695956" y="2219448"/>
                  <a:pt x="2691575" y="2218877"/>
                  <a:pt x="2687098" y="2218115"/>
                </a:cubicBezTo>
                <a:cubicBezTo>
                  <a:pt x="2666524" y="2214019"/>
                  <a:pt x="2645855" y="2206875"/>
                  <a:pt x="2626805" y="2195350"/>
                </a:cubicBezTo>
                <a:cubicBezTo>
                  <a:pt x="2627090" y="2194683"/>
                  <a:pt x="2627471" y="2194016"/>
                  <a:pt x="2627757" y="2193349"/>
                </a:cubicBezTo>
                <a:cubicBezTo>
                  <a:pt x="2650617" y="2207542"/>
                  <a:pt x="2676335" y="2215448"/>
                  <a:pt x="2701480" y="2219067"/>
                </a:cubicBezTo>
                <a:cubicBezTo>
                  <a:pt x="2701576" y="2219067"/>
                  <a:pt x="2701576" y="2219067"/>
                  <a:pt x="2701480" y="2219067"/>
                </a:cubicBezTo>
                <a:close/>
                <a:moveTo>
                  <a:pt x="2715197" y="2178681"/>
                </a:moveTo>
                <a:cubicBezTo>
                  <a:pt x="2687003" y="2175633"/>
                  <a:pt x="2660523" y="2167727"/>
                  <a:pt x="2640235" y="2152392"/>
                </a:cubicBezTo>
                <a:cubicBezTo>
                  <a:pt x="2640902" y="2151535"/>
                  <a:pt x="2641568" y="2150773"/>
                  <a:pt x="2642330" y="2149916"/>
                </a:cubicBezTo>
                <a:cubicBezTo>
                  <a:pt x="2646140" y="2152964"/>
                  <a:pt x="2650046" y="2155916"/>
                  <a:pt x="2654332" y="2158488"/>
                </a:cubicBezTo>
                <a:cubicBezTo>
                  <a:pt x="2671667" y="2169061"/>
                  <a:pt x="2692718" y="2175062"/>
                  <a:pt x="2715197" y="2178014"/>
                </a:cubicBezTo>
                <a:cubicBezTo>
                  <a:pt x="2715292" y="2178205"/>
                  <a:pt x="2715197" y="2178491"/>
                  <a:pt x="2715197" y="2178681"/>
                </a:cubicBezTo>
                <a:close/>
                <a:moveTo>
                  <a:pt x="2655094" y="2157154"/>
                </a:moveTo>
                <a:cubicBezTo>
                  <a:pt x="2650808" y="2154773"/>
                  <a:pt x="2646902" y="2152011"/>
                  <a:pt x="2643092" y="2149058"/>
                </a:cubicBezTo>
                <a:cubicBezTo>
                  <a:pt x="2643759" y="2148296"/>
                  <a:pt x="2644426" y="2147534"/>
                  <a:pt x="2645093" y="2146772"/>
                </a:cubicBezTo>
                <a:cubicBezTo>
                  <a:pt x="2663285" y="2161631"/>
                  <a:pt x="2688051" y="2170394"/>
                  <a:pt x="2715292" y="2174395"/>
                </a:cubicBezTo>
                <a:cubicBezTo>
                  <a:pt x="2715292" y="2174681"/>
                  <a:pt x="2715292" y="2174966"/>
                  <a:pt x="2715292" y="2175252"/>
                </a:cubicBezTo>
                <a:cubicBezTo>
                  <a:pt x="2693194" y="2172680"/>
                  <a:pt x="2672334" y="2167156"/>
                  <a:pt x="2655094" y="2157154"/>
                </a:cubicBezTo>
                <a:close/>
                <a:moveTo>
                  <a:pt x="2722340" y="2116387"/>
                </a:moveTo>
                <a:cubicBezTo>
                  <a:pt x="2717197" y="2112101"/>
                  <a:pt x="2713006" y="2107434"/>
                  <a:pt x="2710053" y="2102386"/>
                </a:cubicBezTo>
                <a:cubicBezTo>
                  <a:pt x="2708720" y="2099624"/>
                  <a:pt x="2707481" y="2098481"/>
                  <a:pt x="2706815" y="2095337"/>
                </a:cubicBezTo>
                <a:cubicBezTo>
                  <a:pt x="2707101" y="2098576"/>
                  <a:pt x="2708148" y="2099814"/>
                  <a:pt x="2709101" y="2102957"/>
                </a:cubicBezTo>
                <a:cubicBezTo>
                  <a:pt x="2711672" y="2108672"/>
                  <a:pt x="2715578" y="2114292"/>
                  <a:pt x="2720912" y="2119436"/>
                </a:cubicBezTo>
                <a:cubicBezTo>
                  <a:pt x="2719578" y="2122007"/>
                  <a:pt x="2718340" y="2124579"/>
                  <a:pt x="2717197" y="2127246"/>
                </a:cubicBezTo>
                <a:cubicBezTo>
                  <a:pt x="2713768" y="2124865"/>
                  <a:pt x="2710434" y="2122483"/>
                  <a:pt x="2707481" y="2119626"/>
                </a:cubicBezTo>
                <a:cubicBezTo>
                  <a:pt x="2701480" y="2113816"/>
                  <a:pt x="2696813" y="2106767"/>
                  <a:pt x="2693575" y="2098957"/>
                </a:cubicBezTo>
                <a:cubicBezTo>
                  <a:pt x="2696242" y="2096575"/>
                  <a:pt x="2698718" y="2094289"/>
                  <a:pt x="2701100" y="2092194"/>
                </a:cubicBezTo>
                <a:cubicBezTo>
                  <a:pt x="2706910" y="2087050"/>
                  <a:pt x="2713101" y="2082097"/>
                  <a:pt x="2719292" y="2077240"/>
                </a:cubicBezTo>
                <a:cubicBezTo>
                  <a:pt x="2714244" y="2091146"/>
                  <a:pt x="2712815" y="2103053"/>
                  <a:pt x="2725198" y="2110387"/>
                </a:cubicBezTo>
                <a:cubicBezTo>
                  <a:pt x="2724245" y="2112482"/>
                  <a:pt x="2723293" y="2114482"/>
                  <a:pt x="2722340" y="2116387"/>
                </a:cubicBezTo>
                <a:close/>
                <a:moveTo>
                  <a:pt x="3105150" y="2160965"/>
                </a:moveTo>
                <a:cubicBezTo>
                  <a:pt x="3102388" y="2159155"/>
                  <a:pt x="3100197" y="2157345"/>
                  <a:pt x="3099054" y="2155154"/>
                </a:cubicBezTo>
                <a:cubicBezTo>
                  <a:pt x="3101340" y="2156964"/>
                  <a:pt x="3103340" y="2158964"/>
                  <a:pt x="3105150" y="2160965"/>
                </a:cubicBezTo>
                <a:close/>
                <a:moveTo>
                  <a:pt x="3028950" y="2123912"/>
                </a:moveTo>
                <a:cubicBezTo>
                  <a:pt x="3041809" y="2124579"/>
                  <a:pt x="3056382" y="2126579"/>
                  <a:pt x="3070289" y="2132294"/>
                </a:cubicBezTo>
                <a:cubicBezTo>
                  <a:pt x="3069431" y="2132199"/>
                  <a:pt x="3068669" y="2132104"/>
                  <a:pt x="3067907" y="2132008"/>
                </a:cubicBezTo>
                <a:cubicBezTo>
                  <a:pt x="3061907" y="2129723"/>
                  <a:pt x="3054763" y="2127437"/>
                  <a:pt x="3050477" y="2126960"/>
                </a:cubicBezTo>
                <a:cubicBezTo>
                  <a:pt x="3041904" y="2125246"/>
                  <a:pt x="3033522" y="2124579"/>
                  <a:pt x="3025235" y="2124293"/>
                </a:cubicBezTo>
                <a:cubicBezTo>
                  <a:pt x="3025235" y="2124103"/>
                  <a:pt x="3025140" y="2124007"/>
                  <a:pt x="3025140" y="2123912"/>
                </a:cubicBezTo>
                <a:cubicBezTo>
                  <a:pt x="3026474" y="2124007"/>
                  <a:pt x="3027712" y="2123817"/>
                  <a:pt x="3028950" y="2123912"/>
                </a:cubicBezTo>
                <a:close/>
                <a:moveTo>
                  <a:pt x="3026664" y="2126008"/>
                </a:moveTo>
                <a:cubicBezTo>
                  <a:pt x="3031141" y="2125912"/>
                  <a:pt x="3035808" y="2126484"/>
                  <a:pt x="3040476" y="2126865"/>
                </a:cubicBezTo>
                <a:cubicBezTo>
                  <a:pt x="3046000" y="2127056"/>
                  <a:pt x="3057239" y="2129723"/>
                  <a:pt x="3064478" y="2131913"/>
                </a:cubicBezTo>
                <a:cubicBezTo>
                  <a:pt x="3064002" y="2131913"/>
                  <a:pt x="3063526" y="2131913"/>
                  <a:pt x="3063050" y="2131913"/>
                </a:cubicBezTo>
                <a:cubicBezTo>
                  <a:pt x="3050762" y="2127913"/>
                  <a:pt x="3038475" y="2126389"/>
                  <a:pt x="3026664" y="2126008"/>
                </a:cubicBezTo>
                <a:close/>
                <a:moveTo>
                  <a:pt x="3060954" y="2131913"/>
                </a:moveTo>
                <a:cubicBezTo>
                  <a:pt x="3060764" y="2131913"/>
                  <a:pt x="3060573" y="2131913"/>
                  <a:pt x="3060287" y="2131913"/>
                </a:cubicBezTo>
                <a:cubicBezTo>
                  <a:pt x="3048857" y="2128675"/>
                  <a:pt x="3037332" y="2127532"/>
                  <a:pt x="3026569" y="2127246"/>
                </a:cubicBezTo>
                <a:cubicBezTo>
                  <a:pt x="3026569" y="2127151"/>
                  <a:pt x="3026474" y="2127056"/>
                  <a:pt x="3026474" y="2127056"/>
                </a:cubicBezTo>
                <a:cubicBezTo>
                  <a:pt x="3037809" y="2127246"/>
                  <a:pt x="3049334" y="2128579"/>
                  <a:pt x="3060954" y="2131913"/>
                </a:cubicBezTo>
                <a:close/>
                <a:moveTo>
                  <a:pt x="3040571" y="2126389"/>
                </a:moveTo>
                <a:cubicBezTo>
                  <a:pt x="3035522" y="2125817"/>
                  <a:pt x="3030665" y="2125817"/>
                  <a:pt x="3025712" y="2125627"/>
                </a:cubicBezTo>
                <a:cubicBezTo>
                  <a:pt x="3025712" y="2125436"/>
                  <a:pt x="3025616" y="2125246"/>
                  <a:pt x="3025616" y="2125055"/>
                </a:cubicBezTo>
                <a:cubicBezTo>
                  <a:pt x="3033808" y="2125246"/>
                  <a:pt x="3042095" y="2125912"/>
                  <a:pt x="3050572" y="2127437"/>
                </a:cubicBezTo>
                <a:cubicBezTo>
                  <a:pt x="3054477" y="2127817"/>
                  <a:pt x="3061335" y="2129913"/>
                  <a:pt x="3067241" y="2132008"/>
                </a:cubicBezTo>
                <a:cubicBezTo>
                  <a:pt x="3066764" y="2132008"/>
                  <a:pt x="3066193" y="2131818"/>
                  <a:pt x="3065812" y="2131818"/>
                </a:cubicBezTo>
                <a:cubicBezTo>
                  <a:pt x="3065526" y="2131818"/>
                  <a:pt x="3065240" y="2131818"/>
                  <a:pt x="3064955" y="2131818"/>
                </a:cubicBezTo>
                <a:cubicBezTo>
                  <a:pt x="3057811" y="2129532"/>
                  <a:pt x="3046476" y="2126674"/>
                  <a:pt x="3040571" y="2126389"/>
                </a:cubicBezTo>
                <a:close/>
                <a:moveTo>
                  <a:pt x="3024854" y="2128294"/>
                </a:moveTo>
                <a:cubicBezTo>
                  <a:pt x="3025330" y="2129723"/>
                  <a:pt x="3025902" y="2131151"/>
                  <a:pt x="3027045" y="2132390"/>
                </a:cubicBezTo>
                <a:cubicBezTo>
                  <a:pt x="3025330" y="2132294"/>
                  <a:pt x="3023616" y="2132104"/>
                  <a:pt x="3021997" y="2132008"/>
                </a:cubicBezTo>
                <a:cubicBezTo>
                  <a:pt x="3019425" y="2131246"/>
                  <a:pt x="3017044" y="2130103"/>
                  <a:pt x="3014758" y="2128675"/>
                </a:cubicBezTo>
                <a:cubicBezTo>
                  <a:pt x="3017330" y="2128579"/>
                  <a:pt x="3019806" y="2128294"/>
                  <a:pt x="3022378" y="2128294"/>
                </a:cubicBezTo>
                <a:cubicBezTo>
                  <a:pt x="3023140" y="2128294"/>
                  <a:pt x="3023997" y="2128294"/>
                  <a:pt x="3024854" y="2128294"/>
                </a:cubicBezTo>
                <a:close/>
                <a:moveTo>
                  <a:pt x="3024473" y="2127056"/>
                </a:moveTo>
                <a:cubicBezTo>
                  <a:pt x="3024473" y="2127056"/>
                  <a:pt x="3024473" y="2127151"/>
                  <a:pt x="3024473" y="2127246"/>
                </a:cubicBezTo>
                <a:cubicBezTo>
                  <a:pt x="3023807" y="2127246"/>
                  <a:pt x="3023045" y="2127151"/>
                  <a:pt x="3022378" y="2127151"/>
                </a:cubicBezTo>
                <a:cubicBezTo>
                  <a:pt x="3019139" y="2127151"/>
                  <a:pt x="3015996" y="2127341"/>
                  <a:pt x="3012853" y="2127437"/>
                </a:cubicBezTo>
                <a:cubicBezTo>
                  <a:pt x="3012758" y="2127437"/>
                  <a:pt x="3012758" y="2127341"/>
                  <a:pt x="3012758" y="2127341"/>
                </a:cubicBezTo>
                <a:cubicBezTo>
                  <a:pt x="3016568" y="2127056"/>
                  <a:pt x="3020473" y="2127056"/>
                  <a:pt x="3024473" y="2127056"/>
                </a:cubicBezTo>
                <a:close/>
                <a:moveTo>
                  <a:pt x="3010948" y="2125532"/>
                </a:moveTo>
                <a:cubicBezTo>
                  <a:pt x="3010853" y="2125436"/>
                  <a:pt x="3010757" y="2125341"/>
                  <a:pt x="3010662" y="2125246"/>
                </a:cubicBezTo>
                <a:cubicBezTo>
                  <a:pt x="3015139" y="2125055"/>
                  <a:pt x="3019616" y="2124960"/>
                  <a:pt x="3024188" y="2124960"/>
                </a:cubicBezTo>
                <a:cubicBezTo>
                  <a:pt x="3024188" y="2125150"/>
                  <a:pt x="3024188" y="2125341"/>
                  <a:pt x="3024188" y="2125532"/>
                </a:cubicBezTo>
                <a:cubicBezTo>
                  <a:pt x="3019711" y="2125436"/>
                  <a:pt x="3015329" y="2125341"/>
                  <a:pt x="3010948" y="2125532"/>
                </a:cubicBezTo>
                <a:close/>
                <a:moveTo>
                  <a:pt x="3009710" y="2124293"/>
                </a:moveTo>
                <a:cubicBezTo>
                  <a:pt x="3009710" y="2124198"/>
                  <a:pt x="3009614" y="2124198"/>
                  <a:pt x="3009519" y="2124103"/>
                </a:cubicBezTo>
                <a:cubicBezTo>
                  <a:pt x="3009519" y="2124103"/>
                  <a:pt x="3009519" y="2124007"/>
                  <a:pt x="3009424" y="2124007"/>
                </a:cubicBezTo>
                <a:cubicBezTo>
                  <a:pt x="3014186" y="2123817"/>
                  <a:pt x="3019139" y="2123817"/>
                  <a:pt x="3023997" y="2123912"/>
                </a:cubicBezTo>
                <a:cubicBezTo>
                  <a:pt x="3023997" y="2124007"/>
                  <a:pt x="3023997" y="2124103"/>
                  <a:pt x="3023997" y="2124293"/>
                </a:cubicBezTo>
                <a:cubicBezTo>
                  <a:pt x="3019330" y="2124103"/>
                  <a:pt x="3014567" y="2124103"/>
                  <a:pt x="3009710" y="2124293"/>
                </a:cubicBezTo>
                <a:close/>
                <a:moveTo>
                  <a:pt x="3010186" y="2127437"/>
                </a:moveTo>
                <a:cubicBezTo>
                  <a:pt x="3009900" y="2127437"/>
                  <a:pt x="3009614" y="2127437"/>
                  <a:pt x="3009234" y="2127437"/>
                </a:cubicBezTo>
                <a:cubicBezTo>
                  <a:pt x="3009519" y="2127437"/>
                  <a:pt x="3009805" y="2127437"/>
                  <a:pt x="3010186" y="2127437"/>
                </a:cubicBezTo>
                <a:cubicBezTo>
                  <a:pt x="3010186" y="2127437"/>
                  <a:pt x="3010186" y="2127437"/>
                  <a:pt x="3010186" y="2127437"/>
                </a:cubicBezTo>
                <a:close/>
                <a:moveTo>
                  <a:pt x="3024188" y="2122293"/>
                </a:moveTo>
                <a:cubicBezTo>
                  <a:pt x="3024188" y="2122483"/>
                  <a:pt x="3024092" y="2122674"/>
                  <a:pt x="3024092" y="2122865"/>
                </a:cubicBezTo>
                <a:cubicBezTo>
                  <a:pt x="3018949" y="2122674"/>
                  <a:pt x="3013805" y="2122769"/>
                  <a:pt x="3008757" y="2122960"/>
                </a:cubicBezTo>
                <a:cubicBezTo>
                  <a:pt x="3008662" y="2122769"/>
                  <a:pt x="3008567" y="2122579"/>
                  <a:pt x="3008471" y="2122388"/>
                </a:cubicBezTo>
                <a:cubicBezTo>
                  <a:pt x="3013710" y="2122103"/>
                  <a:pt x="3018949" y="2122103"/>
                  <a:pt x="3024188" y="2122293"/>
                </a:cubicBezTo>
                <a:close/>
                <a:moveTo>
                  <a:pt x="3006852" y="2122388"/>
                </a:moveTo>
                <a:cubicBezTo>
                  <a:pt x="3006947" y="2122579"/>
                  <a:pt x="3007043" y="2122769"/>
                  <a:pt x="3007043" y="2122865"/>
                </a:cubicBezTo>
                <a:cubicBezTo>
                  <a:pt x="2996470" y="2123245"/>
                  <a:pt x="2985992" y="2124103"/>
                  <a:pt x="2975896" y="2125436"/>
                </a:cubicBezTo>
                <a:cubicBezTo>
                  <a:pt x="2986088" y="2124007"/>
                  <a:pt x="2996375" y="2122865"/>
                  <a:pt x="3006852" y="2122388"/>
                </a:cubicBezTo>
                <a:close/>
                <a:moveTo>
                  <a:pt x="3007709" y="2124103"/>
                </a:moveTo>
                <a:cubicBezTo>
                  <a:pt x="3007805" y="2124198"/>
                  <a:pt x="3007805" y="2124293"/>
                  <a:pt x="3007900" y="2124389"/>
                </a:cubicBezTo>
                <a:cubicBezTo>
                  <a:pt x="3000756" y="2124674"/>
                  <a:pt x="2993803" y="2125246"/>
                  <a:pt x="2986850" y="2126008"/>
                </a:cubicBezTo>
                <a:cubicBezTo>
                  <a:pt x="2993708" y="2125150"/>
                  <a:pt x="3000661" y="2124484"/>
                  <a:pt x="3007709" y="2124103"/>
                </a:cubicBezTo>
                <a:close/>
                <a:moveTo>
                  <a:pt x="3008376" y="2125246"/>
                </a:moveTo>
                <a:cubicBezTo>
                  <a:pt x="3008471" y="2125341"/>
                  <a:pt x="3008567" y="2125436"/>
                  <a:pt x="3008662" y="2125627"/>
                </a:cubicBezTo>
                <a:cubicBezTo>
                  <a:pt x="3003804" y="2125817"/>
                  <a:pt x="2998946" y="2126008"/>
                  <a:pt x="2994184" y="2126484"/>
                </a:cubicBezTo>
                <a:cubicBezTo>
                  <a:pt x="2998851" y="2126008"/>
                  <a:pt x="3003614" y="2125532"/>
                  <a:pt x="3008376" y="2125246"/>
                </a:cubicBezTo>
                <a:close/>
                <a:moveTo>
                  <a:pt x="3002185" y="2127913"/>
                </a:moveTo>
                <a:cubicBezTo>
                  <a:pt x="3004185" y="2127722"/>
                  <a:pt x="3006280" y="2127627"/>
                  <a:pt x="3008281" y="2127532"/>
                </a:cubicBezTo>
                <a:cubicBezTo>
                  <a:pt x="3006280" y="2127627"/>
                  <a:pt x="3004376" y="2127817"/>
                  <a:pt x="3002471" y="2128008"/>
                </a:cubicBezTo>
                <a:cubicBezTo>
                  <a:pt x="3002376" y="2128008"/>
                  <a:pt x="3002280" y="2128008"/>
                  <a:pt x="3002185" y="2127913"/>
                </a:cubicBezTo>
                <a:close/>
                <a:moveTo>
                  <a:pt x="3004852" y="2129246"/>
                </a:moveTo>
                <a:cubicBezTo>
                  <a:pt x="3006947" y="2129056"/>
                  <a:pt x="3009138" y="2129056"/>
                  <a:pt x="3011329" y="2128865"/>
                </a:cubicBezTo>
                <a:cubicBezTo>
                  <a:pt x="3012567" y="2130008"/>
                  <a:pt x="3013901" y="2131056"/>
                  <a:pt x="3015329" y="2132008"/>
                </a:cubicBezTo>
                <a:cubicBezTo>
                  <a:pt x="3013234" y="2132008"/>
                  <a:pt x="3011234" y="2131913"/>
                  <a:pt x="3009234" y="2132008"/>
                </a:cubicBezTo>
                <a:cubicBezTo>
                  <a:pt x="3007805" y="2130770"/>
                  <a:pt x="3006376" y="2129913"/>
                  <a:pt x="3004852" y="2129246"/>
                </a:cubicBezTo>
                <a:close/>
                <a:moveTo>
                  <a:pt x="3010091" y="2132866"/>
                </a:moveTo>
                <a:cubicBezTo>
                  <a:pt x="3012377" y="2132770"/>
                  <a:pt x="3014567" y="2132866"/>
                  <a:pt x="3016758" y="2132866"/>
                </a:cubicBezTo>
                <a:cubicBezTo>
                  <a:pt x="3016949" y="2132961"/>
                  <a:pt x="3017044" y="2133056"/>
                  <a:pt x="3017234" y="2133152"/>
                </a:cubicBezTo>
                <a:cubicBezTo>
                  <a:pt x="3014948" y="2133152"/>
                  <a:pt x="3012567" y="2133152"/>
                  <a:pt x="3010281" y="2133247"/>
                </a:cubicBezTo>
                <a:cubicBezTo>
                  <a:pt x="3010281" y="2133056"/>
                  <a:pt x="3010186" y="2132961"/>
                  <a:pt x="3010091" y="2132866"/>
                </a:cubicBezTo>
                <a:close/>
                <a:moveTo>
                  <a:pt x="3011710" y="2134580"/>
                </a:moveTo>
                <a:cubicBezTo>
                  <a:pt x="3014663" y="2134485"/>
                  <a:pt x="3017615" y="2134580"/>
                  <a:pt x="3020473" y="2134580"/>
                </a:cubicBezTo>
                <a:cubicBezTo>
                  <a:pt x="3020568" y="2134580"/>
                  <a:pt x="3020568" y="2134580"/>
                  <a:pt x="3020663" y="2134675"/>
                </a:cubicBezTo>
                <a:cubicBezTo>
                  <a:pt x="3017711" y="2134580"/>
                  <a:pt x="3014758" y="2134675"/>
                  <a:pt x="3011901" y="2134771"/>
                </a:cubicBezTo>
                <a:cubicBezTo>
                  <a:pt x="3011901" y="2134771"/>
                  <a:pt x="3011805" y="2134675"/>
                  <a:pt x="3011710" y="2134580"/>
                </a:cubicBezTo>
                <a:close/>
                <a:moveTo>
                  <a:pt x="3021616" y="2135819"/>
                </a:moveTo>
                <a:cubicBezTo>
                  <a:pt x="3018759" y="2135819"/>
                  <a:pt x="3015901" y="2135819"/>
                  <a:pt x="3013043" y="2135914"/>
                </a:cubicBezTo>
                <a:cubicBezTo>
                  <a:pt x="3012948" y="2135819"/>
                  <a:pt x="3012948" y="2135819"/>
                  <a:pt x="3012853" y="2135723"/>
                </a:cubicBezTo>
                <a:cubicBezTo>
                  <a:pt x="3016282" y="2135533"/>
                  <a:pt x="3019711" y="2135533"/>
                  <a:pt x="3023140" y="2135628"/>
                </a:cubicBezTo>
                <a:cubicBezTo>
                  <a:pt x="3023235" y="2135628"/>
                  <a:pt x="3023330" y="2135723"/>
                  <a:pt x="3023426" y="2135723"/>
                </a:cubicBezTo>
                <a:cubicBezTo>
                  <a:pt x="3022854" y="2135723"/>
                  <a:pt x="3022187" y="2135819"/>
                  <a:pt x="3021616" y="2135819"/>
                </a:cubicBezTo>
                <a:close/>
                <a:moveTo>
                  <a:pt x="3025997" y="2133056"/>
                </a:moveTo>
                <a:cubicBezTo>
                  <a:pt x="3025712" y="2132961"/>
                  <a:pt x="3025426" y="2132866"/>
                  <a:pt x="3025140" y="2132866"/>
                </a:cubicBezTo>
                <a:cubicBezTo>
                  <a:pt x="3025902" y="2132866"/>
                  <a:pt x="3026759" y="2133056"/>
                  <a:pt x="3027521" y="2133056"/>
                </a:cubicBezTo>
                <a:cubicBezTo>
                  <a:pt x="3027617" y="2133152"/>
                  <a:pt x="3027712" y="2133247"/>
                  <a:pt x="3027807" y="2133437"/>
                </a:cubicBezTo>
                <a:cubicBezTo>
                  <a:pt x="3027236" y="2133247"/>
                  <a:pt x="3026664" y="2133152"/>
                  <a:pt x="3025997" y="2133056"/>
                </a:cubicBezTo>
                <a:close/>
                <a:moveTo>
                  <a:pt x="3046286" y="2498340"/>
                </a:moveTo>
                <a:cubicBezTo>
                  <a:pt x="3048572" y="2495387"/>
                  <a:pt x="3050858" y="2492434"/>
                  <a:pt x="3053144" y="2489387"/>
                </a:cubicBezTo>
                <a:cubicBezTo>
                  <a:pt x="3053239" y="2491482"/>
                  <a:pt x="3053334" y="2493577"/>
                  <a:pt x="3053525" y="2495673"/>
                </a:cubicBezTo>
                <a:cubicBezTo>
                  <a:pt x="3051143" y="2496625"/>
                  <a:pt x="3048667" y="2497483"/>
                  <a:pt x="3046286" y="2498340"/>
                </a:cubicBezTo>
                <a:close/>
                <a:moveTo>
                  <a:pt x="3054382" y="2495482"/>
                </a:moveTo>
                <a:cubicBezTo>
                  <a:pt x="3054382" y="2492816"/>
                  <a:pt x="3054572" y="2490053"/>
                  <a:pt x="3054763" y="2487386"/>
                </a:cubicBezTo>
                <a:cubicBezTo>
                  <a:pt x="3055144" y="2486910"/>
                  <a:pt x="3055525" y="2486339"/>
                  <a:pt x="3055906" y="2485862"/>
                </a:cubicBezTo>
                <a:cubicBezTo>
                  <a:pt x="3056477" y="2488624"/>
                  <a:pt x="3057049" y="2491482"/>
                  <a:pt x="3057811" y="2494149"/>
                </a:cubicBezTo>
                <a:cubicBezTo>
                  <a:pt x="3056668" y="2494625"/>
                  <a:pt x="3055525" y="2495006"/>
                  <a:pt x="3054382" y="2495482"/>
                </a:cubicBezTo>
                <a:close/>
                <a:moveTo>
                  <a:pt x="3044571" y="2132770"/>
                </a:moveTo>
                <a:cubicBezTo>
                  <a:pt x="3044285" y="2132675"/>
                  <a:pt x="3043904" y="2132485"/>
                  <a:pt x="3043619" y="2132294"/>
                </a:cubicBezTo>
                <a:cubicBezTo>
                  <a:pt x="3043523" y="2132485"/>
                  <a:pt x="3043428" y="2132675"/>
                  <a:pt x="3043333" y="2132770"/>
                </a:cubicBezTo>
                <a:cubicBezTo>
                  <a:pt x="3042190" y="2132770"/>
                  <a:pt x="3041142" y="2132770"/>
                  <a:pt x="3040094" y="2132770"/>
                </a:cubicBezTo>
                <a:cubicBezTo>
                  <a:pt x="3036189" y="2132675"/>
                  <a:pt x="3032189" y="2132199"/>
                  <a:pt x="3029236" y="2130103"/>
                </a:cubicBezTo>
                <a:cubicBezTo>
                  <a:pt x="3028474" y="2129627"/>
                  <a:pt x="3027902" y="2129056"/>
                  <a:pt x="3027331" y="2128294"/>
                </a:cubicBezTo>
                <a:cubicBezTo>
                  <a:pt x="3037237" y="2128484"/>
                  <a:pt x="3047714" y="2129341"/>
                  <a:pt x="3058192" y="2131913"/>
                </a:cubicBezTo>
                <a:cubicBezTo>
                  <a:pt x="3053429" y="2132199"/>
                  <a:pt x="3048857" y="2132580"/>
                  <a:pt x="3044571" y="2132770"/>
                </a:cubicBezTo>
                <a:close/>
                <a:moveTo>
                  <a:pt x="3238310" y="2340225"/>
                </a:moveTo>
                <a:cubicBezTo>
                  <a:pt x="3227165" y="2377373"/>
                  <a:pt x="3205639" y="2410900"/>
                  <a:pt x="3195828" y="2448143"/>
                </a:cubicBezTo>
                <a:cubicBezTo>
                  <a:pt x="3194399" y="2453573"/>
                  <a:pt x="3193256" y="2459002"/>
                  <a:pt x="3192209" y="2464526"/>
                </a:cubicBezTo>
                <a:cubicBezTo>
                  <a:pt x="3182588" y="2468908"/>
                  <a:pt x="3173540" y="2473670"/>
                  <a:pt x="3165443" y="2479671"/>
                </a:cubicBezTo>
                <a:cubicBezTo>
                  <a:pt x="3153728" y="2462716"/>
                  <a:pt x="3148203" y="2466907"/>
                  <a:pt x="3127629" y="2470908"/>
                </a:cubicBezTo>
                <a:cubicBezTo>
                  <a:pt x="3119152" y="2472527"/>
                  <a:pt x="3109817" y="2472337"/>
                  <a:pt x="3105531" y="2473480"/>
                </a:cubicBezTo>
                <a:cubicBezTo>
                  <a:pt x="3094482" y="2476337"/>
                  <a:pt x="3082195" y="2485196"/>
                  <a:pt x="3068669" y="2490244"/>
                </a:cubicBezTo>
                <a:cubicBezTo>
                  <a:pt x="3065621" y="2491387"/>
                  <a:pt x="3062478" y="2492530"/>
                  <a:pt x="3059335" y="2493768"/>
                </a:cubicBezTo>
                <a:cubicBezTo>
                  <a:pt x="3058954" y="2489863"/>
                  <a:pt x="3058763" y="2486053"/>
                  <a:pt x="3058763" y="2482243"/>
                </a:cubicBezTo>
                <a:cubicBezTo>
                  <a:pt x="3062573" y="2477194"/>
                  <a:pt x="3066479" y="2472241"/>
                  <a:pt x="3070479" y="2467193"/>
                </a:cubicBezTo>
                <a:cubicBezTo>
                  <a:pt x="3078290" y="2461574"/>
                  <a:pt x="3085719" y="2452906"/>
                  <a:pt x="3089434" y="2444143"/>
                </a:cubicBezTo>
                <a:cubicBezTo>
                  <a:pt x="3096482" y="2436332"/>
                  <a:pt x="3104484" y="2428427"/>
                  <a:pt x="3111341" y="2421473"/>
                </a:cubicBezTo>
                <a:cubicBezTo>
                  <a:pt x="3114389" y="2418425"/>
                  <a:pt x="3117533" y="2415377"/>
                  <a:pt x="3120771" y="2412424"/>
                </a:cubicBezTo>
                <a:cubicBezTo>
                  <a:pt x="3120962" y="2414044"/>
                  <a:pt x="3121152" y="2415663"/>
                  <a:pt x="3121438" y="2417282"/>
                </a:cubicBezTo>
                <a:cubicBezTo>
                  <a:pt x="3121438" y="2415377"/>
                  <a:pt x="3121533" y="2413567"/>
                  <a:pt x="3121628" y="2411662"/>
                </a:cubicBezTo>
                <a:cubicBezTo>
                  <a:pt x="3138773" y="2395851"/>
                  <a:pt x="3156680" y="2381182"/>
                  <a:pt x="3166682" y="2362704"/>
                </a:cubicBezTo>
                <a:cubicBezTo>
                  <a:pt x="3170111" y="2356417"/>
                  <a:pt x="3169825" y="2347178"/>
                  <a:pt x="3173921" y="2338701"/>
                </a:cubicBezTo>
                <a:cubicBezTo>
                  <a:pt x="3178683" y="2328986"/>
                  <a:pt x="3187637" y="2316698"/>
                  <a:pt x="3195161" y="2304411"/>
                </a:cubicBezTo>
                <a:cubicBezTo>
                  <a:pt x="3208496" y="2282599"/>
                  <a:pt x="3224213" y="2264406"/>
                  <a:pt x="3241262" y="2247737"/>
                </a:cubicBezTo>
                <a:cubicBezTo>
                  <a:pt x="3241262" y="2249547"/>
                  <a:pt x="3241167" y="2251357"/>
                  <a:pt x="3241262" y="2253262"/>
                </a:cubicBezTo>
                <a:cubicBezTo>
                  <a:pt x="3240977" y="2281361"/>
                  <a:pt x="3248406" y="2306792"/>
                  <a:pt x="3238310" y="2340225"/>
                </a:cubicBezTo>
                <a:close/>
                <a:moveTo>
                  <a:pt x="3679793" y="2296982"/>
                </a:moveTo>
                <a:cubicBezTo>
                  <a:pt x="3673697" y="2305364"/>
                  <a:pt x="3665601" y="2310888"/>
                  <a:pt x="3660077" y="2320032"/>
                </a:cubicBezTo>
                <a:cubicBezTo>
                  <a:pt x="3659601" y="2320889"/>
                  <a:pt x="3657314" y="2324795"/>
                  <a:pt x="3656552" y="2327747"/>
                </a:cubicBezTo>
                <a:cubicBezTo>
                  <a:pt x="3642836" y="2344416"/>
                  <a:pt x="3630549" y="2360894"/>
                  <a:pt x="3645599" y="2376515"/>
                </a:cubicBezTo>
                <a:cubicBezTo>
                  <a:pt x="3644455" y="2381182"/>
                  <a:pt x="3642836" y="2385659"/>
                  <a:pt x="3640836" y="2390136"/>
                </a:cubicBezTo>
                <a:cubicBezTo>
                  <a:pt x="3633502" y="2401757"/>
                  <a:pt x="3628644" y="2417663"/>
                  <a:pt x="3622739" y="2432713"/>
                </a:cubicBezTo>
                <a:cubicBezTo>
                  <a:pt x="3622358" y="2432999"/>
                  <a:pt x="3621881" y="2433379"/>
                  <a:pt x="3621501" y="2433665"/>
                </a:cubicBezTo>
                <a:cubicBezTo>
                  <a:pt x="3617690" y="2436523"/>
                  <a:pt x="3614357" y="2438714"/>
                  <a:pt x="3611118" y="2439666"/>
                </a:cubicBezTo>
                <a:cubicBezTo>
                  <a:pt x="3610166" y="2439761"/>
                  <a:pt x="3609213" y="2440142"/>
                  <a:pt x="3608165" y="2440047"/>
                </a:cubicBezTo>
                <a:cubicBezTo>
                  <a:pt x="3607689" y="2440047"/>
                  <a:pt x="3607499" y="2440047"/>
                  <a:pt x="3607118" y="2440142"/>
                </a:cubicBezTo>
                <a:cubicBezTo>
                  <a:pt x="3607499" y="2440238"/>
                  <a:pt x="3607784" y="2440333"/>
                  <a:pt x="3608165" y="2440428"/>
                </a:cubicBezTo>
                <a:cubicBezTo>
                  <a:pt x="3609213" y="2440904"/>
                  <a:pt x="3610261" y="2440809"/>
                  <a:pt x="3611499" y="2440999"/>
                </a:cubicBezTo>
                <a:cubicBezTo>
                  <a:pt x="3613690" y="2440999"/>
                  <a:pt x="3616166" y="2440618"/>
                  <a:pt x="3618643" y="2439571"/>
                </a:cubicBezTo>
                <a:cubicBezTo>
                  <a:pt x="3615976" y="2441762"/>
                  <a:pt x="3613214" y="2443381"/>
                  <a:pt x="3610070" y="2444143"/>
                </a:cubicBezTo>
                <a:cubicBezTo>
                  <a:pt x="3608832" y="2444524"/>
                  <a:pt x="3607403" y="2444619"/>
                  <a:pt x="3606070" y="2444714"/>
                </a:cubicBezTo>
                <a:cubicBezTo>
                  <a:pt x="3605498" y="2444714"/>
                  <a:pt x="3605213" y="2444714"/>
                  <a:pt x="3604641" y="2444714"/>
                </a:cubicBezTo>
                <a:cubicBezTo>
                  <a:pt x="3605213" y="2444905"/>
                  <a:pt x="3605498" y="2445000"/>
                  <a:pt x="3606070" y="2445191"/>
                </a:cubicBezTo>
                <a:cubicBezTo>
                  <a:pt x="3607499" y="2445381"/>
                  <a:pt x="3608927" y="2445762"/>
                  <a:pt x="3610356" y="2445667"/>
                </a:cubicBezTo>
                <a:lnTo>
                  <a:pt x="3611499" y="2445667"/>
                </a:lnTo>
                <a:cubicBezTo>
                  <a:pt x="3609689" y="2446429"/>
                  <a:pt x="3607784" y="2446810"/>
                  <a:pt x="3605689" y="2447000"/>
                </a:cubicBezTo>
                <a:cubicBezTo>
                  <a:pt x="3603879" y="2447096"/>
                  <a:pt x="3602069" y="2447096"/>
                  <a:pt x="3600260" y="2446715"/>
                </a:cubicBezTo>
                <a:cubicBezTo>
                  <a:pt x="3599497" y="2446619"/>
                  <a:pt x="3599117" y="2446524"/>
                  <a:pt x="3598355" y="2446524"/>
                </a:cubicBezTo>
                <a:cubicBezTo>
                  <a:pt x="3599021" y="2446810"/>
                  <a:pt x="3599402" y="2446905"/>
                  <a:pt x="3600069" y="2447191"/>
                </a:cubicBezTo>
                <a:cubicBezTo>
                  <a:pt x="3600641" y="2447476"/>
                  <a:pt x="3601212" y="2447667"/>
                  <a:pt x="3601784" y="2447857"/>
                </a:cubicBezTo>
                <a:cubicBezTo>
                  <a:pt x="3600545" y="2447857"/>
                  <a:pt x="3599402" y="2447953"/>
                  <a:pt x="3598259" y="2447857"/>
                </a:cubicBezTo>
                <a:cubicBezTo>
                  <a:pt x="3597497" y="2447857"/>
                  <a:pt x="3597116" y="2447857"/>
                  <a:pt x="3596354" y="2447762"/>
                </a:cubicBezTo>
                <a:cubicBezTo>
                  <a:pt x="3597116" y="2448048"/>
                  <a:pt x="3597402" y="2448239"/>
                  <a:pt x="3598259" y="2448429"/>
                </a:cubicBezTo>
                <a:cubicBezTo>
                  <a:pt x="3600164" y="2449096"/>
                  <a:pt x="3602355" y="2449477"/>
                  <a:pt x="3604546" y="2449858"/>
                </a:cubicBezTo>
                <a:cubicBezTo>
                  <a:pt x="3606546" y="2450143"/>
                  <a:pt x="3608737" y="2450334"/>
                  <a:pt x="3610928" y="2450524"/>
                </a:cubicBezTo>
                <a:lnTo>
                  <a:pt x="3610832" y="2450524"/>
                </a:lnTo>
                <a:cubicBezTo>
                  <a:pt x="3610070" y="2450906"/>
                  <a:pt x="3609213" y="2451096"/>
                  <a:pt x="3608356" y="2451287"/>
                </a:cubicBezTo>
                <a:cubicBezTo>
                  <a:pt x="3609594" y="2451287"/>
                  <a:pt x="3610737" y="2450906"/>
                  <a:pt x="3611880" y="2450524"/>
                </a:cubicBezTo>
                <a:cubicBezTo>
                  <a:pt x="3612547" y="2450524"/>
                  <a:pt x="3613214" y="2450620"/>
                  <a:pt x="3613976" y="2450524"/>
                </a:cubicBezTo>
                <a:cubicBezTo>
                  <a:pt x="3612452" y="2451287"/>
                  <a:pt x="3610832" y="2451953"/>
                  <a:pt x="3609118" y="2452430"/>
                </a:cubicBezTo>
                <a:cubicBezTo>
                  <a:pt x="3608356" y="2452620"/>
                  <a:pt x="3607975" y="2452715"/>
                  <a:pt x="3607118" y="2452906"/>
                </a:cubicBezTo>
                <a:cubicBezTo>
                  <a:pt x="3607784" y="2452906"/>
                  <a:pt x="3608261" y="2452906"/>
                  <a:pt x="3608832" y="2452906"/>
                </a:cubicBezTo>
                <a:cubicBezTo>
                  <a:pt x="3606165" y="2453573"/>
                  <a:pt x="3603593" y="2454049"/>
                  <a:pt x="3601022" y="2454430"/>
                </a:cubicBezTo>
                <a:cubicBezTo>
                  <a:pt x="3598640" y="2454811"/>
                  <a:pt x="3596354" y="2454906"/>
                  <a:pt x="3594164" y="2454811"/>
                </a:cubicBezTo>
                <a:cubicBezTo>
                  <a:pt x="3593306" y="2454811"/>
                  <a:pt x="3592830" y="2454811"/>
                  <a:pt x="3591973" y="2454716"/>
                </a:cubicBezTo>
                <a:cubicBezTo>
                  <a:pt x="3592830" y="2455001"/>
                  <a:pt x="3593211" y="2455097"/>
                  <a:pt x="3594068" y="2455382"/>
                </a:cubicBezTo>
                <a:cubicBezTo>
                  <a:pt x="3596259" y="2455954"/>
                  <a:pt x="3598640" y="2456430"/>
                  <a:pt x="3601022" y="2456621"/>
                </a:cubicBezTo>
                <a:lnTo>
                  <a:pt x="3602927" y="2456811"/>
                </a:lnTo>
                <a:cubicBezTo>
                  <a:pt x="3599784" y="2457573"/>
                  <a:pt x="3596545" y="2458049"/>
                  <a:pt x="3593306" y="2458144"/>
                </a:cubicBezTo>
                <a:cubicBezTo>
                  <a:pt x="3590544" y="2458335"/>
                  <a:pt x="3587782" y="2458144"/>
                  <a:pt x="3585020" y="2457478"/>
                </a:cubicBezTo>
                <a:cubicBezTo>
                  <a:pt x="3583877" y="2457287"/>
                  <a:pt x="3583401" y="2457097"/>
                  <a:pt x="3582257" y="2456716"/>
                </a:cubicBezTo>
                <a:cubicBezTo>
                  <a:pt x="3583210" y="2457287"/>
                  <a:pt x="3583686" y="2457668"/>
                  <a:pt x="3584639" y="2458144"/>
                </a:cubicBezTo>
                <a:cubicBezTo>
                  <a:pt x="3587115" y="2459383"/>
                  <a:pt x="3589782" y="2460240"/>
                  <a:pt x="3592449" y="2460812"/>
                </a:cubicBezTo>
                <a:cubicBezTo>
                  <a:pt x="3591401" y="2460907"/>
                  <a:pt x="3590259" y="2460907"/>
                  <a:pt x="3589211" y="2460812"/>
                </a:cubicBezTo>
                <a:cubicBezTo>
                  <a:pt x="3587972" y="2460812"/>
                  <a:pt x="3587401" y="2460716"/>
                  <a:pt x="3586163" y="2460621"/>
                </a:cubicBezTo>
                <a:cubicBezTo>
                  <a:pt x="3587305" y="2461097"/>
                  <a:pt x="3587877" y="2461383"/>
                  <a:pt x="3589020" y="2461669"/>
                </a:cubicBezTo>
                <a:cubicBezTo>
                  <a:pt x="3591973" y="2462526"/>
                  <a:pt x="3594926" y="2463098"/>
                  <a:pt x="3597878" y="2463383"/>
                </a:cubicBezTo>
                <a:cubicBezTo>
                  <a:pt x="3599307" y="2463574"/>
                  <a:pt x="3600831" y="2463574"/>
                  <a:pt x="3602260" y="2463764"/>
                </a:cubicBezTo>
                <a:lnTo>
                  <a:pt x="3600926" y="2464050"/>
                </a:lnTo>
                <a:cubicBezTo>
                  <a:pt x="3599688" y="2464336"/>
                  <a:pt x="3598450" y="2464622"/>
                  <a:pt x="3597212" y="2464812"/>
                </a:cubicBezTo>
                <a:cubicBezTo>
                  <a:pt x="3599402" y="2464717"/>
                  <a:pt x="3601593" y="2464431"/>
                  <a:pt x="3603784" y="2464050"/>
                </a:cubicBezTo>
                <a:lnTo>
                  <a:pt x="3604832" y="2463859"/>
                </a:lnTo>
                <a:cubicBezTo>
                  <a:pt x="3604260" y="2464431"/>
                  <a:pt x="3603593" y="2465002"/>
                  <a:pt x="3603022" y="2465574"/>
                </a:cubicBezTo>
                <a:cubicBezTo>
                  <a:pt x="3601403" y="2466050"/>
                  <a:pt x="3599784" y="2466431"/>
                  <a:pt x="3598164" y="2466812"/>
                </a:cubicBezTo>
                <a:cubicBezTo>
                  <a:pt x="3597021" y="2467003"/>
                  <a:pt x="3596450" y="2467193"/>
                  <a:pt x="3595211" y="2467384"/>
                </a:cubicBezTo>
                <a:cubicBezTo>
                  <a:pt x="3596354" y="2467479"/>
                  <a:pt x="3596926" y="2467479"/>
                  <a:pt x="3598164" y="2467574"/>
                </a:cubicBezTo>
                <a:cubicBezTo>
                  <a:pt x="3599212" y="2467574"/>
                  <a:pt x="3600164" y="2467479"/>
                  <a:pt x="3601212" y="2467479"/>
                </a:cubicBezTo>
                <a:cubicBezTo>
                  <a:pt x="3601022" y="2467669"/>
                  <a:pt x="3600831" y="2467860"/>
                  <a:pt x="3600641" y="2467955"/>
                </a:cubicBezTo>
                <a:cubicBezTo>
                  <a:pt x="3594926" y="2472718"/>
                  <a:pt x="3578257" y="2479481"/>
                  <a:pt x="3570256" y="2477861"/>
                </a:cubicBezTo>
                <a:cubicBezTo>
                  <a:pt x="3566922" y="2477194"/>
                  <a:pt x="3561207" y="2469003"/>
                  <a:pt x="3553968" y="2466146"/>
                </a:cubicBezTo>
                <a:cubicBezTo>
                  <a:pt x="3546824" y="2463383"/>
                  <a:pt x="3538157" y="2467669"/>
                  <a:pt x="3526441" y="2460145"/>
                </a:cubicBezTo>
                <a:cubicBezTo>
                  <a:pt x="3506819" y="2447667"/>
                  <a:pt x="3511296" y="2431189"/>
                  <a:pt x="3515392" y="2410139"/>
                </a:cubicBezTo>
                <a:cubicBezTo>
                  <a:pt x="3536252" y="2395470"/>
                  <a:pt x="3555873" y="2379182"/>
                  <a:pt x="3575304" y="2364228"/>
                </a:cubicBezTo>
                <a:cubicBezTo>
                  <a:pt x="3597497" y="2347178"/>
                  <a:pt x="3620357" y="2330605"/>
                  <a:pt x="3643503" y="2314222"/>
                </a:cubicBezTo>
                <a:cubicBezTo>
                  <a:pt x="3645694" y="2315746"/>
                  <a:pt x="3647694" y="2316984"/>
                  <a:pt x="3650171" y="2316794"/>
                </a:cubicBezTo>
                <a:cubicBezTo>
                  <a:pt x="3652742" y="2314127"/>
                  <a:pt x="3653219" y="2311078"/>
                  <a:pt x="3652742" y="2307840"/>
                </a:cubicBezTo>
                <a:cubicBezTo>
                  <a:pt x="3663982" y="2300029"/>
                  <a:pt x="3675126" y="2292028"/>
                  <a:pt x="3686651" y="2284408"/>
                </a:cubicBezTo>
                <a:cubicBezTo>
                  <a:pt x="3684651" y="2288885"/>
                  <a:pt x="3682555" y="2293076"/>
                  <a:pt x="3679793" y="2296982"/>
                </a:cubicBezTo>
                <a:close/>
                <a:moveTo>
                  <a:pt x="3795236" y="2595495"/>
                </a:moveTo>
                <a:cubicBezTo>
                  <a:pt x="3795236" y="2595209"/>
                  <a:pt x="3795236" y="2595019"/>
                  <a:pt x="3795332" y="2594733"/>
                </a:cubicBezTo>
                <a:lnTo>
                  <a:pt x="3796094" y="2593209"/>
                </a:lnTo>
                <a:cubicBezTo>
                  <a:pt x="3795713" y="2594542"/>
                  <a:pt x="3795427" y="2595876"/>
                  <a:pt x="3795141" y="2597305"/>
                </a:cubicBezTo>
                <a:cubicBezTo>
                  <a:pt x="3795141" y="2596733"/>
                  <a:pt x="3795141" y="2596162"/>
                  <a:pt x="3795236" y="2595495"/>
                </a:cubicBezTo>
                <a:close/>
                <a:moveTo>
                  <a:pt x="3927348" y="2571682"/>
                </a:moveTo>
                <a:cubicBezTo>
                  <a:pt x="3926396" y="2575683"/>
                  <a:pt x="3927158" y="2580350"/>
                  <a:pt x="3926301" y="2584160"/>
                </a:cubicBezTo>
                <a:cubicBezTo>
                  <a:pt x="3913918" y="2592828"/>
                  <a:pt x="3910298" y="2630071"/>
                  <a:pt x="3912489" y="2649978"/>
                </a:cubicBezTo>
                <a:cubicBezTo>
                  <a:pt x="3914013" y="2663313"/>
                  <a:pt x="3920680" y="2673505"/>
                  <a:pt x="3924491" y="2681220"/>
                </a:cubicBezTo>
                <a:cubicBezTo>
                  <a:pt x="3924491" y="2681315"/>
                  <a:pt x="3924491" y="2681506"/>
                  <a:pt x="3924491" y="2681601"/>
                </a:cubicBezTo>
                <a:cubicBezTo>
                  <a:pt x="3920966" y="2711224"/>
                  <a:pt x="3923824" y="2725988"/>
                  <a:pt x="3925157" y="2752372"/>
                </a:cubicBezTo>
                <a:cubicBezTo>
                  <a:pt x="3926205" y="2772946"/>
                  <a:pt x="3926777" y="2793424"/>
                  <a:pt x="3927348" y="2813808"/>
                </a:cubicBezTo>
                <a:cubicBezTo>
                  <a:pt x="3905441" y="2817142"/>
                  <a:pt x="3883819" y="2822381"/>
                  <a:pt x="3861626" y="2826857"/>
                </a:cubicBezTo>
                <a:cubicBezTo>
                  <a:pt x="3858292" y="2822285"/>
                  <a:pt x="3854863" y="2817618"/>
                  <a:pt x="3852005" y="2812570"/>
                </a:cubicBezTo>
                <a:cubicBezTo>
                  <a:pt x="3839623" y="2790472"/>
                  <a:pt x="3828002" y="2769041"/>
                  <a:pt x="3816001" y="2744466"/>
                </a:cubicBezTo>
                <a:cubicBezTo>
                  <a:pt x="3810476" y="2733036"/>
                  <a:pt x="3802285" y="2721987"/>
                  <a:pt x="3798951" y="2710843"/>
                </a:cubicBezTo>
                <a:cubicBezTo>
                  <a:pt x="3796379" y="2702556"/>
                  <a:pt x="3799522" y="2691602"/>
                  <a:pt x="3796951" y="2681887"/>
                </a:cubicBezTo>
                <a:cubicBezTo>
                  <a:pt x="3794951" y="2674267"/>
                  <a:pt x="3787045" y="2669123"/>
                  <a:pt x="3784759" y="2661313"/>
                </a:cubicBezTo>
                <a:cubicBezTo>
                  <a:pt x="3781997" y="2652169"/>
                  <a:pt x="3783521" y="2636833"/>
                  <a:pt x="3781616" y="2625404"/>
                </a:cubicBezTo>
                <a:cubicBezTo>
                  <a:pt x="3781139" y="2622546"/>
                  <a:pt x="3780663" y="2619879"/>
                  <a:pt x="3780282" y="2617307"/>
                </a:cubicBezTo>
                <a:cubicBezTo>
                  <a:pt x="3780663" y="2618165"/>
                  <a:pt x="3781044" y="2619117"/>
                  <a:pt x="3781425" y="2619974"/>
                </a:cubicBezTo>
                <a:cubicBezTo>
                  <a:pt x="3781997" y="2621117"/>
                  <a:pt x="3782473" y="2621593"/>
                  <a:pt x="3783140" y="2622641"/>
                </a:cubicBezTo>
                <a:cubicBezTo>
                  <a:pt x="3782759" y="2621498"/>
                  <a:pt x="3782473" y="2620927"/>
                  <a:pt x="3782187" y="2619689"/>
                </a:cubicBezTo>
                <a:cubicBezTo>
                  <a:pt x="3781425" y="2617212"/>
                  <a:pt x="3781139" y="2614735"/>
                  <a:pt x="3780949" y="2612164"/>
                </a:cubicBezTo>
                <a:cubicBezTo>
                  <a:pt x="3781139" y="2612449"/>
                  <a:pt x="3781330" y="2612640"/>
                  <a:pt x="3781425" y="2612831"/>
                </a:cubicBezTo>
                <a:cubicBezTo>
                  <a:pt x="3781520" y="2613307"/>
                  <a:pt x="3781711" y="2613688"/>
                  <a:pt x="3781901" y="2614164"/>
                </a:cubicBezTo>
                <a:cubicBezTo>
                  <a:pt x="3782282" y="2615307"/>
                  <a:pt x="3782663" y="2615783"/>
                  <a:pt x="3783140" y="2616831"/>
                </a:cubicBezTo>
                <a:cubicBezTo>
                  <a:pt x="3783044" y="2615879"/>
                  <a:pt x="3782854" y="2615307"/>
                  <a:pt x="3782759" y="2614450"/>
                </a:cubicBezTo>
                <a:cubicBezTo>
                  <a:pt x="3783521" y="2615212"/>
                  <a:pt x="3784378" y="2615974"/>
                  <a:pt x="3785235" y="2616641"/>
                </a:cubicBezTo>
                <a:cubicBezTo>
                  <a:pt x="3786378" y="2617402"/>
                  <a:pt x="3786950" y="2617688"/>
                  <a:pt x="3788093" y="2618355"/>
                </a:cubicBezTo>
                <a:cubicBezTo>
                  <a:pt x="3787140" y="2617498"/>
                  <a:pt x="3786664" y="2617117"/>
                  <a:pt x="3785711" y="2616164"/>
                </a:cubicBezTo>
                <a:cubicBezTo>
                  <a:pt x="3784378" y="2614926"/>
                  <a:pt x="3783330" y="2613307"/>
                  <a:pt x="3782473" y="2611688"/>
                </a:cubicBezTo>
                <a:cubicBezTo>
                  <a:pt x="3782473" y="2611307"/>
                  <a:pt x="3782473" y="2610830"/>
                  <a:pt x="3782473" y="2610354"/>
                </a:cubicBezTo>
                <a:cubicBezTo>
                  <a:pt x="3782663" y="2610640"/>
                  <a:pt x="3782854" y="2610925"/>
                  <a:pt x="3783044" y="2611116"/>
                </a:cubicBezTo>
                <a:cubicBezTo>
                  <a:pt x="3783806" y="2612068"/>
                  <a:pt x="3784283" y="2612449"/>
                  <a:pt x="3785140" y="2613307"/>
                </a:cubicBezTo>
                <a:cubicBezTo>
                  <a:pt x="3784568" y="2612259"/>
                  <a:pt x="3784187" y="2611783"/>
                  <a:pt x="3783711" y="2610735"/>
                </a:cubicBezTo>
                <a:cubicBezTo>
                  <a:pt x="3783140" y="2609592"/>
                  <a:pt x="3782854" y="2608449"/>
                  <a:pt x="3782568" y="2607306"/>
                </a:cubicBezTo>
                <a:cubicBezTo>
                  <a:pt x="3782568" y="2606639"/>
                  <a:pt x="3782663" y="2605973"/>
                  <a:pt x="3782759" y="2605306"/>
                </a:cubicBezTo>
                <a:cubicBezTo>
                  <a:pt x="3782854" y="2603972"/>
                  <a:pt x="3783140" y="2602543"/>
                  <a:pt x="3783330" y="2601210"/>
                </a:cubicBezTo>
                <a:lnTo>
                  <a:pt x="3783521" y="2602067"/>
                </a:lnTo>
                <a:cubicBezTo>
                  <a:pt x="3783521" y="2602067"/>
                  <a:pt x="3783521" y="2602067"/>
                  <a:pt x="3783521" y="2602067"/>
                </a:cubicBezTo>
                <a:lnTo>
                  <a:pt x="3783616" y="2602353"/>
                </a:lnTo>
                <a:cubicBezTo>
                  <a:pt x="3783806" y="2603496"/>
                  <a:pt x="3784092" y="2604639"/>
                  <a:pt x="3784283" y="2605782"/>
                </a:cubicBezTo>
                <a:cubicBezTo>
                  <a:pt x="3784092" y="2603782"/>
                  <a:pt x="3783902" y="2601782"/>
                  <a:pt x="3783902" y="2599781"/>
                </a:cubicBezTo>
                <a:lnTo>
                  <a:pt x="3783902" y="2598352"/>
                </a:lnTo>
                <a:lnTo>
                  <a:pt x="3784568" y="2595400"/>
                </a:lnTo>
                <a:lnTo>
                  <a:pt x="3784854" y="2597495"/>
                </a:lnTo>
                <a:cubicBezTo>
                  <a:pt x="3784854" y="2597686"/>
                  <a:pt x="3784949" y="2597876"/>
                  <a:pt x="3784949" y="2598162"/>
                </a:cubicBezTo>
                <a:cubicBezTo>
                  <a:pt x="3784949" y="2599496"/>
                  <a:pt x="3785045" y="2600924"/>
                  <a:pt x="3785235" y="2602163"/>
                </a:cubicBezTo>
                <a:cubicBezTo>
                  <a:pt x="3785521" y="2603020"/>
                  <a:pt x="3785616" y="2603496"/>
                  <a:pt x="3785902" y="2604353"/>
                </a:cubicBezTo>
                <a:cubicBezTo>
                  <a:pt x="3785902" y="2604067"/>
                  <a:pt x="3785902" y="2603877"/>
                  <a:pt x="3785902" y="2603687"/>
                </a:cubicBezTo>
                <a:cubicBezTo>
                  <a:pt x="3785997" y="2604163"/>
                  <a:pt x="3786092" y="2604639"/>
                  <a:pt x="3786188" y="2605115"/>
                </a:cubicBezTo>
                <a:cubicBezTo>
                  <a:pt x="3786473" y="2606068"/>
                  <a:pt x="3786569" y="2606544"/>
                  <a:pt x="3786854" y="2607497"/>
                </a:cubicBezTo>
                <a:cubicBezTo>
                  <a:pt x="3786854" y="2606639"/>
                  <a:pt x="3786854" y="2606068"/>
                  <a:pt x="3786854" y="2605210"/>
                </a:cubicBezTo>
                <a:cubicBezTo>
                  <a:pt x="3786854" y="2602829"/>
                  <a:pt x="3787045" y="2600448"/>
                  <a:pt x="3787426" y="2598067"/>
                </a:cubicBezTo>
                <a:cubicBezTo>
                  <a:pt x="3787712" y="2596066"/>
                  <a:pt x="3788093" y="2594066"/>
                  <a:pt x="3788474" y="2592066"/>
                </a:cubicBezTo>
                <a:cubicBezTo>
                  <a:pt x="3789331" y="2590066"/>
                  <a:pt x="3790379" y="2588066"/>
                  <a:pt x="3791522" y="2586065"/>
                </a:cubicBezTo>
                <a:cubicBezTo>
                  <a:pt x="3791522" y="2586637"/>
                  <a:pt x="3791617" y="2587304"/>
                  <a:pt x="3791617" y="2587875"/>
                </a:cubicBezTo>
                <a:cubicBezTo>
                  <a:pt x="3791426" y="2588256"/>
                  <a:pt x="3791331" y="2588542"/>
                  <a:pt x="3791141" y="2588923"/>
                </a:cubicBezTo>
                <a:cubicBezTo>
                  <a:pt x="3790188" y="2591209"/>
                  <a:pt x="3789140" y="2593685"/>
                  <a:pt x="3788378" y="2596543"/>
                </a:cubicBezTo>
                <a:cubicBezTo>
                  <a:pt x="3788093" y="2597686"/>
                  <a:pt x="3787902" y="2598352"/>
                  <a:pt x="3787712" y="2599591"/>
                </a:cubicBezTo>
                <a:cubicBezTo>
                  <a:pt x="3788093" y="2598352"/>
                  <a:pt x="3788283" y="2597781"/>
                  <a:pt x="3788759" y="2596638"/>
                </a:cubicBezTo>
                <a:cubicBezTo>
                  <a:pt x="3789712" y="2594257"/>
                  <a:pt x="3790760" y="2592257"/>
                  <a:pt x="3791903" y="2590351"/>
                </a:cubicBezTo>
                <a:cubicBezTo>
                  <a:pt x="3791998" y="2591114"/>
                  <a:pt x="3792093" y="2591875"/>
                  <a:pt x="3792188" y="2592638"/>
                </a:cubicBezTo>
                <a:cubicBezTo>
                  <a:pt x="3792188" y="2592923"/>
                  <a:pt x="3792188" y="2593114"/>
                  <a:pt x="3792093" y="2593399"/>
                </a:cubicBezTo>
                <a:cubicBezTo>
                  <a:pt x="3791903" y="2595781"/>
                  <a:pt x="3791903" y="2598067"/>
                  <a:pt x="3792284" y="2599972"/>
                </a:cubicBezTo>
                <a:cubicBezTo>
                  <a:pt x="3792284" y="2600067"/>
                  <a:pt x="3792379" y="2600257"/>
                  <a:pt x="3792379" y="2600353"/>
                </a:cubicBezTo>
                <a:cubicBezTo>
                  <a:pt x="3792284" y="2600924"/>
                  <a:pt x="3792284" y="2601496"/>
                  <a:pt x="3792284" y="2602163"/>
                </a:cubicBezTo>
                <a:cubicBezTo>
                  <a:pt x="3792284" y="2603306"/>
                  <a:pt x="3792284" y="2603972"/>
                  <a:pt x="3792474" y="2605210"/>
                </a:cubicBezTo>
                <a:cubicBezTo>
                  <a:pt x="3792474" y="2603972"/>
                  <a:pt x="3792474" y="2603306"/>
                  <a:pt x="3792665" y="2602258"/>
                </a:cubicBezTo>
                <a:cubicBezTo>
                  <a:pt x="3792665" y="2602067"/>
                  <a:pt x="3792760" y="2601877"/>
                  <a:pt x="3792760" y="2601686"/>
                </a:cubicBezTo>
                <a:cubicBezTo>
                  <a:pt x="3792760" y="2601782"/>
                  <a:pt x="3792760" y="2601782"/>
                  <a:pt x="3792855" y="2601782"/>
                </a:cubicBezTo>
                <a:cubicBezTo>
                  <a:pt x="3792855" y="2601686"/>
                  <a:pt x="3792855" y="2601591"/>
                  <a:pt x="3792855" y="2601496"/>
                </a:cubicBezTo>
                <a:cubicBezTo>
                  <a:pt x="3793046" y="2600543"/>
                  <a:pt x="3793236" y="2599686"/>
                  <a:pt x="3793522" y="2598924"/>
                </a:cubicBezTo>
                <a:cubicBezTo>
                  <a:pt x="3793808" y="2600067"/>
                  <a:pt x="3794093" y="2601115"/>
                  <a:pt x="3794379" y="2602067"/>
                </a:cubicBezTo>
                <a:cubicBezTo>
                  <a:pt x="3794474" y="2602258"/>
                  <a:pt x="3794474" y="2602448"/>
                  <a:pt x="3794570" y="2602639"/>
                </a:cubicBezTo>
                <a:cubicBezTo>
                  <a:pt x="3794570" y="2602639"/>
                  <a:pt x="3794570" y="2602734"/>
                  <a:pt x="3794570" y="2602734"/>
                </a:cubicBezTo>
                <a:cubicBezTo>
                  <a:pt x="3794570" y="2605401"/>
                  <a:pt x="3795808" y="2609211"/>
                  <a:pt x="3798856" y="2610259"/>
                </a:cubicBezTo>
                <a:cubicBezTo>
                  <a:pt x="3799999" y="2610640"/>
                  <a:pt x="3800570" y="2610735"/>
                  <a:pt x="3801618" y="2610735"/>
                </a:cubicBezTo>
                <a:cubicBezTo>
                  <a:pt x="3800570" y="2610449"/>
                  <a:pt x="3799999" y="2610354"/>
                  <a:pt x="3799046" y="2609782"/>
                </a:cubicBezTo>
                <a:cubicBezTo>
                  <a:pt x="3796570" y="2608449"/>
                  <a:pt x="3795998" y="2605401"/>
                  <a:pt x="3796284" y="2603115"/>
                </a:cubicBezTo>
                <a:cubicBezTo>
                  <a:pt x="3796379" y="2604067"/>
                  <a:pt x="3796570" y="2604925"/>
                  <a:pt x="3796855" y="2605782"/>
                </a:cubicBezTo>
                <a:cubicBezTo>
                  <a:pt x="3797332" y="2606639"/>
                  <a:pt x="3797522" y="2607116"/>
                  <a:pt x="3798189" y="2607687"/>
                </a:cubicBezTo>
                <a:cubicBezTo>
                  <a:pt x="3797713" y="2606925"/>
                  <a:pt x="3797618" y="2606544"/>
                  <a:pt x="3797427" y="2605687"/>
                </a:cubicBezTo>
                <a:cubicBezTo>
                  <a:pt x="3797046" y="2603496"/>
                  <a:pt x="3797618" y="2601019"/>
                  <a:pt x="3798475" y="2598829"/>
                </a:cubicBezTo>
                <a:cubicBezTo>
                  <a:pt x="3798856" y="2597781"/>
                  <a:pt x="3799332" y="2596638"/>
                  <a:pt x="3799809" y="2595590"/>
                </a:cubicBezTo>
                <a:lnTo>
                  <a:pt x="3799618" y="2596638"/>
                </a:lnTo>
                <a:cubicBezTo>
                  <a:pt x="3799427" y="2597591"/>
                  <a:pt x="3799332" y="2598543"/>
                  <a:pt x="3799332" y="2599496"/>
                </a:cubicBezTo>
                <a:cubicBezTo>
                  <a:pt x="3799618" y="2597876"/>
                  <a:pt x="3799999" y="2596257"/>
                  <a:pt x="3800570" y="2594638"/>
                </a:cubicBezTo>
                <a:lnTo>
                  <a:pt x="3800951" y="2593399"/>
                </a:lnTo>
                <a:lnTo>
                  <a:pt x="3802190" y="2591114"/>
                </a:lnTo>
                <a:lnTo>
                  <a:pt x="3801809" y="2592828"/>
                </a:lnTo>
                <a:cubicBezTo>
                  <a:pt x="3801332" y="2594924"/>
                  <a:pt x="3800951" y="2597114"/>
                  <a:pt x="3800761" y="2599115"/>
                </a:cubicBezTo>
                <a:cubicBezTo>
                  <a:pt x="3800761" y="2599876"/>
                  <a:pt x="3800666" y="2600353"/>
                  <a:pt x="3800761" y="2601115"/>
                </a:cubicBezTo>
                <a:cubicBezTo>
                  <a:pt x="3800951" y="2600353"/>
                  <a:pt x="3801047" y="2600067"/>
                  <a:pt x="3801237" y="2599305"/>
                </a:cubicBezTo>
                <a:cubicBezTo>
                  <a:pt x="3801809" y="2597400"/>
                  <a:pt x="3802476" y="2595495"/>
                  <a:pt x="3803428" y="2593590"/>
                </a:cubicBezTo>
                <a:cubicBezTo>
                  <a:pt x="3805523" y="2589018"/>
                  <a:pt x="3808190" y="2584541"/>
                  <a:pt x="3810857" y="2580255"/>
                </a:cubicBezTo>
                <a:cubicBezTo>
                  <a:pt x="3809524" y="2584065"/>
                  <a:pt x="3808476" y="2588066"/>
                  <a:pt x="3807714" y="2591971"/>
                </a:cubicBezTo>
                <a:cubicBezTo>
                  <a:pt x="3807333" y="2594066"/>
                  <a:pt x="3807047" y="2596066"/>
                  <a:pt x="3806952" y="2597972"/>
                </a:cubicBezTo>
                <a:cubicBezTo>
                  <a:pt x="3806952" y="2598733"/>
                  <a:pt x="3806952" y="2599115"/>
                  <a:pt x="3806952" y="2599876"/>
                </a:cubicBezTo>
                <a:cubicBezTo>
                  <a:pt x="3807047" y="2599210"/>
                  <a:pt x="3807143" y="2598829"/>
                  <a:pt x="3807333" y="2598162"/>
                </a:cubicBezTo>
                <a:cubicBezTo>
                  <a:pt x="3807809" y="2596448"/>
                  <a:pt x="3808476" y="2594542"/>
                  <a:pt x="3809143" y="2592733"/>
                </a:cubicBezTo>
                <a:cubicBezTo>
                  <a:pt x="3811810" y="2586541"/>
                  <a:pt x="3814572" y="2580446"/>
                  <a:pt x="3817906" y="2575874"/>
                </a:cubicBezTo>
                <a:cubicBezTo>
                  <a:pt x="3818859" y="2574349"/>
                  <a:pt x="3820192" y="2573016"/>
                  <a:pt x="3821716" y="2571682"/>
                </a:cubicBezTo>
                <a:cubicBezTo>
                  <a:pt x="3821811" y="2571682"/>
                  <a:pt x="3821906" y="2571682"/>
                  <a:pt x="3822002" y="2571682"/>
                </a:cubicBezTo>
                <a:cubicBezTo>
                  <a:pt x="3826193" y="2571397"/>
                  <a:pt x="3833241" y="2569587"/>
                  <a:pt x="3836765" y="2567301"/>
                </a:cubicBezTo>
                <a:cubicBezTo>
                  <a:pt x="3841718" y="2564063"/>
                  <a:pt x="3847052" y="2561396"/>
                  <a:pt x="3852196" y="2558443"/>
                </a:cubicBezTo>
                <a:cubicBezTo>
                  <a:pt x="3855149" y="2553680"/>
                  <a:pt x="3860864" y="2548823"/>
                  <a:pt x="3865340" y="2545489"/>
                </a:cubicBezTo>
                <a:cubicBezTo>
                  <a:pt x="3867722" y="2543774"/>
                  <a:pt x="3868865" y="2547584"/>
                  <a:pt x="3870293" y="2546156"/>
                </a:cubicBezTo>
                <a:cubicBezTo>
                  <a:pt x="3872389" y="2543965"/>
                  <a:pt x="3874294" y="2541679"/>
                  <a:pt x="3876389" y="2539488"/>
                </a:cubicBezTo>
                <a:cubicBezTo>
                  <a:pt x="3877151" y="2538726"/>
                  <a:pt x="3878294" y="2537297"/>
                  <a:pt x="3879533" y="2535773"/>
                </a:cubicBezTo>
                <a:cubicBezTo>
                  <a:pt x="3884009" y="2532630"/>
                  <a:pt x="3888581" y="2529010"/>
                  <a:pt x="3893534" y="2525200"/>
                </a:cubicBezTo>
                <a:cubicBezTo>
                  <a:pt x="3895344" y="2523772"/>
                  <a:pt x="3897344" y="2522248"/>
                  <a:pt x="3899535" y="2520724"/>
                </a:cubicBezTo>
                <a:cubicBezTo>
                  <a:pt x="3902869" y="2519485"/>
                  <a:pt x="3905822" y="2518057"/>
                  <a:pt x="3909346" y="2516628"/>
                </a:cubicBezTo>
                <a:cubicBezTo>
                  <a:pt x="3911060" y="2515961"/>
                  <a:pt x="3912584" y="2515104"/>
                  <a:pt x="3914204" y="2514151"/>
                </a:cubicBezTo>
                <a:cubicBezTo>
                  <a:pt x="3916013" y="2518914"/>
                  <a:pt x="3917823" y="2523581"/>
                  <a:pt x="3919633" y="2528249"/>
                </a:cubicBezTo>
                <a:cubicBezTo>
                  <a:pt x="3918776" y="2528439"/>
                  <a:pt x="3918014" y="2528820"/>
                  <a:pt x="3917061" y="2528915"/>
                </a:cubicBezTo>
                <a:cubicBezTo>
                  <a:pt x="3913061" y="2529106"/>
                  <a:pt x="3908870" y="2527772"/>
                  <a:pt x="3905060" y="2525677"/>
                </a:cubicBezTo>
                <a:cubicBezTo>
                  <a:pt x="3908298" y="2528534"/>
                  <a:pt x="3912299" y="2530916"/>
                  <a:pt x="3916966" y="2531582"/>
                </a:cubicBezTo>
                <a:cubicBezTo>
                  <a:pt x="3918299" y="2531773"/>
                  <a:pt x="3919538" y="2531773"/>
                  <a:pt x="3920871" y="2531582"/>
                </a:cubicBezTo>
                <a:cubicBezTo>
                  <a:pt x="3921919" y="2534249"/>
                  <a:pt x="3922871" y="2536916"/>
                  <a:pt x="3923729" y="2539488"/>
                </a:cubicBezTo>
                <a:cubicBezTo>
                  <a:pt x="3923634" y="2539488"/>
                  <a:pt x="3923634" y="2539583"/>
                  <a:pt x="3923538" y="2539583"/>
                </a:cubicBezTo>
                <a:cubicBezTo>
                  <a:pt x="3919538" y="2541298"/>
                  <a:pt x="3915251" y="2543107"/>
                  <a:pt x="3910679" y="2542536"/>
                </a:cubicBezTo>
                <a:cubicBezTo>
                  <a:pt x="3914585" y="2543965"/>
                  <a:pt x="3918871" y="2543393"/>
                  <a:pt x="3922871" y="2542536"/>
                </a:cubicBezTo>
                <a:cubicBezTo>
                  <a:pt x="3922776" y="2542917"/>
                  <a:pt x="3922776" y="2543298"/>
                  <a:pt x="3922871" y="2543584"/>
                </a:cubicBezTo>
                <a:cubicBezTo>
                  <a:pt x="3922776" y="2543298"/>
                  <a:pt x="3922967" y="2542917"/>
                  <a:pt x="3923157" y="2542536"/>
                </a:cubicBezTo>
                <a:cubicBezTo>
                  <a:pt x="3923538" y="2542441"/>
                  <a:pt x="3924014" y="2542346"/>
                  <a:pt x="3924395" y="2542250"/>
                </a:cubicBezTo>
                <a:cubicBezTo>
                  <a:pt x="3924491" y="2542250"/>
                  <a:pt x="3924586" y="2542155"/>
                  <a:pt x="3924586" y="2542155"/>
                </a:cubicBezTo>
                <a:cubicBezTo>
                  <a:pt x="3926110" y="2546441"/>
                  <a:pt x="3927443" y="2550823"/>
                  <a:pt x="3928491" y="2555109"/>
                </a:cubicBezTo>
                <a:cubicBezTo>
                  <a:pt x="3929063" y="2557585"/>
                  <a:pt x="3929634" y="2560062"/>
                  <a:pt x="3930110" y="2562539"/>
                </a:cubicBezTo>
                <a:cubicBezTo>
                  <a:pt x="3929253" y="2565396"/>
                  <a:pt x="3928110" y="2568254"/>
                  <a:pt x="3927348" y="2571682"/>
                </a:cubicBezTo>
                <a:close/>
                <a:moveTo>
                  <a:pt x="4080034" y="2414711"/>
                </a:moveTo>
                <a:cubicBezTo>
                  <a:pt x="4071271" y="2415187"/>
                  <a:pt x="4062222" y="2416806"/>
                  <a:pt x="4053078" y="2418997"/>
                </a:cubicBezTo>
                <a:cubicBezTo>
                  <a:pt x="4054697" y="2416235"/>
                  <a:pt x="4056412" y="2413472"/>
                  <a:pt x="4058126" y="2410615"/>
                </a:cubicBezTo>
                <a:cubicBezTo>
                  <a:pt x="4060698" y="2411186"/>
                  <a:pt x="4063270" y="2411567"/>
                  <a:pt x="4065746" y="2411853"/>
                </a:cubicBezTo>
                <a:cubicBezTo>
                  <a:pt x="4070795" y="2412234"/>
                  <a:pt x="4075747" y="2413187"/>
                  <a:pt x="4080605" y="2414425"/>
                </a:cubicBezTo>
                <a:cubicBezTo>
                  <a:pt x="4080415" y="2414425"/>
                  <a:pt x="4080224" y="2414615"/>
                  <a:pt x="4080034" y="2414711"/>
                </a:cubicBezTo>
                <a:close/>
                <a:moveTo>
                  <a:pt x="4130897" y="2420616"/>
                </a:moveTo>
                <a:cubicBezTo>
                  <a:pt x="4130802" y="2421283"/>
                  <a:pt x="4130707" y="2421949"/>
                  <a:pt x="4130707" y="2422616"/>
                </a:cubicBezTo>
                <a:cubicBezTo>
                  <a:pt x="4130516" y="2422807"/>
                  <a:pt x="4130421" y="2422997"/>
                  <a:pt x="4130326" y="2423188"/>
                </a:cubicBezTo>
                <a:cubicBezTo>
                  <a:pt x="4129088" y="2422712"/>
                  <a:pt x="4127754" y="2422140"/>
                  <a:pt x="4126421" y="2421664"/>
                </a:cubicBezTo>
                <a:cubicBezTo>
                  <a:pt x="4126611" y="2418330"/>
                  <a:pt x="4126897" y="2414996"/>
                  <a:pt x="4127373" y="2411758"/>
                </a:cubicBezTo>
                <a:cubicBezTo>
                  <a:pt x="4128707" y="2403185"/>
                  <a:pt x="4129850" y="2408615"/>
                  <a:pt x="4131278" y="2405662"/>
                </a:cubicBezTo>
                <a:cubicBezTo>
                  <a:pt x="4132136" y="2405471"/>
                  <a:pt x="4133088" y="2405281"/>
                  <a:pt x="4134041" y="2405090"/>
                </a:cubicBezTo>
                <a:cubicBezTo>
                  <a:pt x="4134231" y="2404995"/>
                  <a:pt x="4134422" y="2404995"/>
                  <a:pt x="4134612" y="2404900"/>
                </a:cubicBezTo>
                <a:cubicBezTo>
                  <a:pt x="4132897" y="2408519"/>
                  <a:pt x="4132040" y="2412424"/>
                  <a:pt x="4131469" y="2416425"/>
                </a:cubicBezTo>
                <a:cubicBezTo>
                  <a:pt x="4131278" y="2416425"/>
                  <a:pt x="4131088" y="2416425"/>
                  <a:pt x="4130802" y="2416520"/>
                </a:cubicBezTo>
                <a:cubicBezTo>
                  <a:pt x="4130612" y="2417187"/>
                  <a:pt x="4130802" y="2418711"/>
                  <a:pt x="4130897" y="2420616"/>
                </a:cubicBezTo>
                <a:close/>
                <a:moveTo>
                  <a:pt x="4251674" y="2579779"/>
                </a:moveTo>
                <a:cubicBezTo>
                  <a:pt x="4247960" y="2579779"/>
                  <a:pt x="4245102" y="2579207"/>
                  <a:pt x="4242626" y="2578255"/>
                </a:cubicBezTo>
                <a:cubicBezTo>
                  <a:pt x="4242626" y="2577398"/>
                  <a:pt x="4242530" y="2576635"/>
                  <a:pt x="4242530" y="2575778"/>
                </a:cubicBezTo>
                <a:cubicBezTo>
                  <a:pt x="4247864" y="2576635"/>
                  <a:pt x="4254246" y="2575492"/>
                  <a:pt x="4251674" y="2579779"/>
                </a:cubicBezTo>
                <a:close/>
                <a:moveTo>
                  <a:pt x="4242530" y="2567396"/>
                </a:moveTo>
                <a:cubicBezTo>
                  <a:pt x="4243864" y="2567587"/>
                  <a:pt x="4245293" y="2567682"/>
                  <a:pt x="4246626" y="2567777"/>
                </a:cubicBezTo>
                <a:cubicBezTo>
                  <a:pt x="4246817" y="2567968"/>
                  <a:pt x="4246912" y="2568063"/>
                  <a:pt x="4247103" y="2568254"/>
                </a:cubicBezTo>
                <a:cubicBezTo>
                  <a:pt x="4245483" y="2568539"/>
                  <a:pt x="4243864" y="2568825"/>
                  <a:pt x="4242245" y="2569016"/>
                </a:cubicBezTo>
                <a:cubicBezTo>
                  <a:pt x="4242340" y="2568444"/>
                  <a:pt x="4242435" y="2567968"/>
                  <a:pt x="4242530" y="2567396"/>
                </a:cubicBezTo>
                <a:close/>
                <a:moveTo>
                  <a:pt x="4239863" y="2575397"/>
                </a:moveTo>
                <a:cubicBezTo>
                  <a:pt x="4239959" y="2575969"/>
                  <a:pt x="4240054" y="2576540"/>
                  <a:pt x="4240149" y="2577112"/>
                </a:cubicBezTo>
                <a:cubicBezTo>
                  <a:pt x="4238816" y="2576445"/>
                  <a:pt x="4237578" y="2575683"/>
                  <a:pt x="4236339" y="2574921"/>
                </a:cubicBezTo>
                <a:cubicBezTo>
                  <a:pt x="4237578" y="2575112"/>
                  <a:pt x="4238721" y="2575207"/>
                  <a:pt x="4239863" y="2575397"/>
                </a:cubicBezTo>
                <a:close/>
                <a:moveTo>
                  <a:pt x="4232720" y="2593685"/>
                </a:moveTo>
                <a:cubicBezTo>
                  <a:pt x="4232720" y="2593685"/>
                  <a:pt x="4232624" y="2593685"/>
                  <a:pt x="4232624" y="2593685"/>
                </a:cubicBezTo>
                <a:cubicBezTo>
                  <a:pt x="4232434" y="2592733"/>
                  <a:pt x="4232339" y="2591875"/>
                  <a:pt x="4232244" y="2590923"/>
                </a:cubicBezTo>
                <a:cubicBezTo>
                  <a:pt x="4233005" y="2591494"/>
                  <a:pt x="4233196" y="2592447"/>
                  <a:pt x="4232720" y="2593685"/>
                </a:cubicBezTo>
                <a:close/>
                <a:moveTo>
                  <a:pt x="4223480" y="2624737"/>
                </a:moveTo>
                <a:cubicBezTo>
                  <a:pt x="4226529" y="2625404"/>
                  <a:pt x="4229577" y="2625880"/>
                  <a:pt x="4232720" y="2625880"/>
                </a:cubicBezTo>
                <a:cubicBezTo>
                  <a:pt x="4232434" y="2626356"/>
                  <a:pt x="4232053" y="2626737"/>
                  <a:pt x="4231672" y="2627118"/>
                </a:cubicBezTo>
                <a:cubicBezTo>
                  <a:pt x="4229005" y="2628737"/>
                  <a:pt x="4226243" y="2629975"/>
                  <a:pt x="4223385" y="2631214"/>
                </a:cubicBezTo>
                <a:cubicBezTo>
                  <a:pt x="4223290" y="2630642"/>
                  <a:pt x="4223195" y="2630261"/>
                  <a:pt x="4223099" y="2629499"/>
                </a:cubicBezTo>
                <a:cubicBezTo>
                  <a:pt x="4222719" y="2627880"/>
                  <a:pt x="4223099" y="2626261"/>
                  <a:pt x="4223480" y="2624737"/>
                </a:cubicBezTo>
                <a:close/>
                <a:moveTo>
                  <a:pt x="4214527" y="2653312"/>
                </a:moveTo>
                <a:cubicBezTo>
                  <a:pt x="4218051" y="2652645"/>
                  <a:pt x="4221385" y="2651312"/>
                  <a:pt x="4224243" y="2648835"/>
                </a:cubicBezTo>
                <a:cubicBezTo>
                  <a:pt x="4224909" y="2650549"/>
                  <a:pt x="4224814" y="2652455"/>
                  <a:pt x="4224243" y="2654074"/>
                </a:cubicBezTo>
                <a:cubicBezTo>
                  <a:pt x="4220909" y="2656455"/>
                  <a:pt x="4217385" y="2658455"/>
                  <a:pt x="4213670" y="2659979"/>
                </a:cubicBezTo>
                <a:cubicBezTo>
                  <a:pt x="4214051" y="2657693"/>
                  <a:pt x="4214337" y="2655502"/>
                  <a:pt x="4214527" y="2653312"/>
                </a:cubicBezTo>
                <a:close/>
                <a:moveTo>
                  <a:pt x="4210717" y="2676172"/>
                </a:moveTo>
                <a:cubicBezTo>
                  <a:pt x="4210907" y="2676076"/>
                  <a:pt x="4211098" y="2675981"/>
                  <a:pt x="4211288" y="2675886"/>
                </a:cubicBezTo>
                <a:cubicBezTo>
                  <a:pt x="4212146" y="2675886"/>
                  <a:pt x="4212908" y="2676076"/>
                  <a:pt x="4213574" y="2676839"/>
                </a:cubicBezTo>
                <a:cubicBezTo>
                  <a:pt x="4213384" y="2677600"/>
                  <a:pt x="4213194" y="2678172"/>
                  <a:pt x="4212908" y="2678648"/>
                </a:cubicBezTo>
                <a:cubicBezTo>
                  <a:pt x="4211955" y="2679029"/>
                  <a:pt x="4210907" y="2679220"/>
                  <a:pt x="4209955" y="2679601"/>
                </a:cubicBezTo>
                <a:cubicBezTo>
                  <a:pt x="4210146" y="2678458"/>
                  <a:pt x="4210431" y="2677315"/>
                  <a:pt x="4210717" y="2676172"/>
                </a:cubicBezTo>
                <a:close/>
                <a:moveTo>
                  <a:pt x="4208526" y="2684649"/>
                </a:moveTo>
                <a:cubicBezTo>
                  <a:pt x="4211574" y="2684744"/>
                  <a:pt x="4214718" y="2684840"/>
                  <a:pt x="4218051" y="2684363"/>
                </a:cubicBezTo>
                <a:cubicBezTo>
                  <a:pt x="4221290" y="2683982"/>
                  <a:pt x="4224623" y="2683220"/>
                  <a:pt x="4227957" y="2682458"/>
                </a:cubicBezTo>
                <a:cubicBezTo>
                  <a:pt x="4231291" y="2681982"/>
                  <a:pt x="4234815" y="2681887"/>
                  <a:pt x="4238625" y="2682839"/>
                </a:cubicBezTo>
                <a:cubicBezTo>
                  <a:pt x="4234911" y="2687316"/>
                  <a:pt x="4230910" y="2691507"/>
                  <a:pt x="4226338" y="2694936"/>
                </a:cubicBezTo>
                <a:cubicBezTo>
                  <a:pt x="4222242" y="2698365"/>
                  <a:pt x="4217099" y="2700460"/>
                  <a:pt x="4211670" y="2700937"/>
                </a:cubicBezTo>
                <a:cubicBezTo>
                  <a:pt x="4211288" y="2700841"/>
                  <a:pt x="4210812" y="2700746"/>
                  <a:pt x="4210336" y="2700556"/>
                </a:cubicBezTo>
                <a:cubicBezTo>
                  <a:pt x="4210336" y="2700556"/>
                  <a:pt x="4210336" y="2700651"/>
                  <a:pt x="4210336" y="2700651"/>
                </a:cubicBezTo>
                <a:cubicBezTo>
                  <a:pt x="4208145" y="2699984"/>
                  <a:pt x="4206050" y="2699127"/>
                  <a:pt x="4203954" y="2698079"/>
                </a:cubicBezTo>
                <a:cubicBezTo>
                  <a:pt x="4205764" y="2693888"/>
                  <a:pt x="4207193" y="2689316"/>
                  <a:pt x="4208526" y="2684649"/>
                </a:cubicBezTo>
                <a:close/>
                <a:moveTo>
                  <a:pt x="4203383" y="2699984"/>
                </a:moveTo>
                <a:cubicBezTo>
                  <a:pt x="4203669" y="2700175"/>
                  <a:pt x="4203859" y="2700365"/>
                  <a:pt x="4204240" y="2700556"/>
                </a:cubicBezTo>
                <a:cubicBezTo>
                  <a:pt x="4203954" y="2700460"/>
                  <a:pt x="4203573" y="2700270"/>
                  <a:pt x="4203287" y="2700270"/>
                </a:cubicBezTo>
                <a:cubicBezTo>
                  <a:pt x="4203383" y="2700175"/>
                  <a:pt x="4203383" y="2700080"/>
                  <a:pt x="4203383" y="2699984"/>
                </a:cubicBezTo>
                <a:close/>
                <a:moveTo>
                  <a:pt x="4174522" y="2734846"/>
                </a:moveTo>
                <a:cubicBezTo>
                  <a:pt x="4174712" y="2734369"/>
                  <a:pt x="4174808" y="2733893"/>
                  <a:pt x="4174998" y="2733322"/>
                </a:cubicBezTo>
                <a:cubicBezTo>
                  <a:pt x="4177760" y="2732846"/>
                  <a:pt x="4180332" y="2731607"/>
                  <a:pt x="4182809" y="2729988"/>
                </a:cubicBezTo>
                <a:cubicBezTo>
                  <a:pt x="4187095" y="2732750"/>
                  <a:pt x="4191476" y="2735417"/>
                  <a:pt x="4196144" y="2737608"/>
                </a:cubicBezTo>
                <a:cubicBezTo>
                  <a:pt x="4203478" y="2742656"/>
                  <a:pt x="4214718" y="2747609"/>
                  <a:pt x="4221576" y="2750467"/>
                </a:cubicBezTo>
                <a:cubicBezTo>
                  <a:pt x="4221480" y="2751515"/>
                  <a:pt x="4221290" y="2752562"/>
                  <a:pt x="4221099" y="2753610"/>
                </a:cubicBezTo>
                <a:cubicBezTo>
                  <a:pt x="4219671" y="2760754"/>
                  <a:pt x="4214718" y="2767231"/>
                  <a:pt x="4207383" y="2769612"/>
                </a:cubicBezTo>
                <a:cubicBezTo>
                  <a:pt x="4201859" y="2771612"/>
                  <a:pt x="4195668" y="2770469"/>
                  <a:pt x="4190047" y="2767612"/>
                </a:cubicBezTo>
                <a:cubicBezTo>
                  <a:pt x="4184618" y="2756944"/>
                  <a:pt x="4179475" y="2745895"/>
                  <a:pt x="4174522" y="2734846"/>
                </a:cubicBezTo>
                <a:close/>
                <a:moveTo>
                  <a:pt x="4213860" y="2788186"/>
                </a:moveTo>
                <a:cubicBezTo>
                  <a:pt x="4210717" y="2789900"/>
                  <a:pt x="4207193" y="2790948"/>
                  <a:pt x="4203478" y="2791519"/>
                </a:cubicBezTo>
                <a:cubicBezTo>
                  <a:pt x="4203097" y="2791043"/>
                  <a:pt x="4202811" y="2790472"/>
                  <a:pt x="4202430" y="2789996"/>
                </a:cubicBezTo>
                <a:cubicBezTo>
                  <a:pt x="4198430" y="2783328"/>
                  <a:pt x="4194715" y="2776565"/>
                  <a:pt x="4191191" y="2769612"/>
                </a:cubicBezTo>
                <a:cubicBezTo>
                  <a:pt x="4196144" y="2772850"/>
                  <a:pt x="4202049" y="2774851"/>
                  <a:pt x="4208431" y="2773803"/>
                </a:cubicBezTo>
                <a:cubicBezTo>
                  <a:pt x="4213765" y="2773041"/>
                  <a:pt x="4218718" y="2770374"/>
                  <a:pt x="4222623" y="2766469"/>
                </a:cubicBezTo>
                <a:cubicBezTo>
                  <a:pt x="4222242" y="2776280"/>
                  <a:pt x="4221956" y="2783709"/>
                  <a:pt x="4213860" y="2788186"/>
                </a:cubicBezTo>
                <a:close/>
                <a:moveTo>
                  <a:pt x="4236149" y="2720749"/>
                </a:moveTo>
                <a:cubicBezTo>
                  <a:pt x="4232244" y="2724559"/>
                  <a:pt x="4227290" y="2727321"/>
                  <a:pt x="4221671" y="2727892"/>
                </a:cubicBezTo>
                <a:cubicBezTo>
                  <a:pt x="4212622" y="2729131"/>
                  <a:pt x="4203192" y="2724273"/>
                  <a:pt x="4197001" y="2716463"/>
                </a:cubicBezTo>
                <a:cubicBezTo>
                  <a:pt x="4200525" y="2722940"/>
                  <a:pt x="4206431" y="2728750"/>
                  <a:pt x="4213955" y="2731417"/>
                </a:cubicBezTo>
                <a:cubicBezTo>
                  <a:pt x="4212622" y="2733703"/>
                  <a:pt x="4213289" y="2735227"/>
                  <a:pt x="4214622" y="2736465"/>
                </a:cubicBezTo>
                <a:cubicBezTo>
                  <a:pt x="4213670" y="2736465"/>
                  <a:pt x="4212812" y="2736465"/>
                  <a:pt x="4211860" y="2736465"/>
                </a:cubicBezTo>
                <a:cubicBezTo>
                  <a:pt x="4202526" y="2736179"/>
                  <a:pt x="4193001" y="2733226"/>
                  <a:pt x="4183952" y="2729321"/>
                </a:cubicBezTo>
                <a:cubicBezTo>
                  <a:pt x="4191572" y="2723797"/>
                  <a:pt x="4197954" y="2713415"/>
                  <a:pt x="4202906" y="2701127"/>
                </a:cubicBezTo>
                <a:cubicBezTo>
                  <a:pt x="4204526" y="2701889"/>
                  <a:pt x="4206240" y="2702461"/>
                  <a:pt x="4208050" y="2702842"/>
                </a:cubicBezTo>
                <a:cubicBezTo>
                  <a:pt x="4209479" y="2703604"/>
                  <a:pt x="4211098" y="2704366"/>
                  <a:pt x="4212622" y="2704937"/>
                </a:cubicBezTo>
                <a:cubicBezTo>
                  <a:pt x="4215098" y="2707699"/>
                  <a:pt x="4218813" y="2707985"/>
                  <a:pt x="4222814" y="2707699"/>
                </a:cubicBezTo>
                <a:cubicBezTo>
                  <a:pt x="4227195" y="2708366"/>
                  <a:pt x="4231958" y="2708176"/>
                  <a:pt x="4236530" y="2707033"/>
                </a:cubicBezTo>
                <a:cubicBezTo>
                  <a:pt x="4237101" y="2707128"/>
                  <a:pt x="4237673" y="2707318"/>
                  <a:pt x="4238244" y="2707509"/>
                </a:cubicBezTo>
                <a:cubicBezTo>
                  <a:pt x="4239292" y="2712081"/>
                  <a:pt x="4238244" y="2716748"/>
                  <a:pt x="4236149" y="2720749"/>
                </a:cubicBezTo>
                <a:close/>
                <a:moveTo>
                  <a:pt x="4241197" y="2614926"/>
                </a:moveTo>
                <a:cubicBezTo>
                  <a:pt x="4240911" y="2615307"/>
                  <a:pt x="4240626" y="2615783"/>
                  <a:pt x="4240340" y="2616164"/>
                </a:cubicBezTo>
                <a:cubicBezTo>
                  <a:pt x="4235196" y="2618069"/>
                  <a:pt x="4229481" y="2619212"/>
                  <a:pt x="4224052" y="2618260"/>
                </a:cubicBezTo>
                <a:cubicBezTo>
                  <a:pt x="4223766" y="2615783"/>
                  <a:pt x="4223671" y="2613497"/>
                  <a:pt x="4224909" y="2610925"/>
                </a:cubicBezTo>
                <a:cubicBezTo>
                  <a:pt x="4225862" y="2610449"/>
                  <a:pt x="4226814" y="2610164"/>
                  <a:pt x="4227862" y="2609973"/>
                </a:cubicBezTo>
                <a:cubicBezTo>
                  <a:pt x="4226243" y="2606544"/>
                  <a:pt x="4225957" y="2605020"/>
                  <a:pt x="4227576" y="2600353"/>
                </a:cubicBezTo>
                <a:cubicBezTo>
                  <a:pt x="4227957" y="2599019"/>
                  <a:pt x="4228814" y="2598733"/>
                  <a:pt x="4229862" y="2598924"/>
                </a:cubicBezTo>
                <a:cubicBezTo>
                  <a:pt x="4231386" y="2602353"/>
                  <a:pt x="4233577" y="2605496"/>
                  <a:pt x="4236530" y="2607877"/>
                </a:cubicBezTo>
                <a:cubicBezTo>
                  <a:pt x="4238054" y="2609116"/>
                  <a:pt x="4239768" y="2609973"/>
                  <a:pt x="4241578" y="2610640"/>
                </a:cubicBezTo>
                <a:cubicBezTo>
                  <a:pt x="4241292" y="2612068"/>
                  <a:pt x="4241102" y="2613402"/>
                  <a:pt x="4241197" y="2614926"/>
                </a:cubicBezTo>
                <a:close/>
                <a:moveTo>
                  <a:pt x="4241769" y="2609116"/>
                </a:moveTo>
                <a:cubicBezTo>
                  <a:pt x="4239387" y="2607497"/>
                  <a:pt x="4237292" y="2605401"/>
                  <a:pt x="4235863" y="2602924"/>
                </a:cubicBezTo>
                <a:cubicBezTo>
                  <a:pt x="4236625" y="2603496"/>
                  <a:pt x="4237196" y="2603972"/>
                  <a:pt x="4237673" y="2604067"/>
                </a:cubicBezTo>
                <a:cubicBezTo>
                  <a:pt x="4239387" y="2597686"/>
                  <a:pt x="4234244" y="2593590"/>
                  <a:pt x="4234529" y="2587304"/>
                </a:cubicBezTo>
                <a:cubicBezTo>
                  <a:pt x="4234529" y="2586923"/>
                  <a:pt x="4234625" y="2586351"/>
                  <a:pt x="4234625" y="2585684"/>
                </a:cubicBezTo>
                <a:cubicBezTo>
                  <a:pt x="4234815" y="2585875"/>
                  <a:pt x="4234911" y="2586160"/>
                  <a:pt x="4235101" y="2586351"/>
                </a:cubicBezTo>
                <a:cubicBezTo>
                  <a:pt x="4237768" y="2589399"/>
                  <a:pt x="4241959" y="2591875"/>
                  <a:pt x="4246436" y="2592542"/>
                </a:cubicBezTo>
                <a:cubicBezTo>
                  <a:pt x="4245674" y="2599496"/>
                  <a:pt x="4242912" y="2604067"/>
                  <a:pt x="4241769" y="2609116"/>
                </a:cubicBezTo>
                <a:close/>
                <a:moveTo>
                  <a:pt x="4266819" y="2768850"/>
                </a:moveTo>
                <a:cubicBezTo>
                  <a:pt x="4260628" y="2767802"/>
                  <a:pt x="4257580" y="2774946"/>
                  <a:pt x="4250531" y="2771422"/>
                </a:cubicBezTo>
                <a:cubicBezTo>
                  <a:pt x="4251008" y="2770279"/>
                  <a:pt x="4251484" y="2769041"/>
                  <a:pt x="4251960" y="2767898"/>
                </a:cubicBezTo>
                <a:cubicBezTo>
                  <a:pt x="4252532" y="2766469"/>
                  <a:pt x="4252913" y="2765040"/>
                  <a:pt x="4253389" y="2763611"/>
                </a:cubicBezTo>
                <a:cubicBezTo>
                  <a:pt x="4253961" y="2764278"/>
                  <a:pt x="4254246" y="2765326"/>
                  <a:pt x="4254151" y="2766945"/>
                </a:cubicBezTo>
                <a:cubicBezTo>
                  <a:pt x="4262914" y="2770088"/>
                  <a:pt x="4260247" y="2758849"/>
                  <a:pt x="4266629" y="2760944"/>
                </a:cubicBezTo>
                <a:cubicBezTo>
                  <a:pt x="4268248" y="2763040"/>
                  <a:pt x="4263962" y="2767326"/>
                  <a:pt x="4266819" y="2768850"/>
                </a:cubicBezTo>
                <a:close/>
                <a:moveTo>
                  <a:pt x="5697950" y="2509294"/>
                </a:moveTo>
                <a:cubicBezTo>
                  <a:pt x="5706428" y="2499864"/>
                  <a:pt x="5716620" y="2491101"/>
                  <a:pt x="5727383" y="2482052"/>
                </a:cubicBezTo>
                <a:cubicBezTo>
                  <a:pt x="5727478" y="2487196"/>
                  <a:pt x="5727574" y="2492339"/>
                  <a:pt x="5727859" y="2497388"/>
                </a:cubicBezTo>
                <a:cubicBezTo>
                  <a:pt x="5727859" y="2497388"/>
                  <a:pt x="5727859" y="2497483"/>
                  <a:pt x="5727859" y="2497483"/>
                </a:cubicBezTo>
                <a:cubicBezTo>
                  <a:pt x="5716715" y="2502436"/>
                  <a:pt x="5705761" y="2507103"/>
                  <a:pt x="5697950" y="2509294"/>
                </a:cubicBezTo>
                <a:close/>
                <a:moveTo>
                  <a:pt x="5754339" y="2082764"/>
                </a:moveTo>
                <a:cubicBezTo>
                  <a:pt x="5759006" y="2076097"/>
                  <a:pt x="5747766" y="2064762"/>
                  <a:pt x="5755672" y="2063333"/>
                </a:cubicBezTo>
                <a:cubicBezTo>
                  <a:pt x="5753862" y="2069143"/>
                  <a:pt x="5765197" y="2080383"/>
                  <a:pt x="5754339" y="208276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CEC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A08E46D-67C6-30FC-0583-2A05CA4E51C2}"/>
              </a:ext>
            </a:extLst>
          </p:cNvPr>
          <p:cNvSpPr/>
          <p:nvPr/>
        </p:nvSpPr>
        <p:spPr>
          <a:xfrm>
            <a:off x="-57202" y="-41738"/>
            <a:ext cx="8112630" cy="1916342"/>
          </a:xfrm>
          <a:custGeom>
            <a:avLst/>
            <a:gdLst>
              <a:gd name="connsiteX0" fmla="*/ 0 w 7882113"/>
              <a:gd name="connsiteY0" fmla="*/ 0 h 1861891"/>
              <a:gd name="connsiteX1" fmla="*/ 7882113 w 7882113"/>
              <a:gd name="connsiteY1" fmla="*/ 0 h 1861891"/>
              <a:gd name="connsiteX2" fmla="*/ 7760154 w 7882113"/>
              <a:gd name="connsiteY2" fmla="*/ 99332 h 1861891"/>
              <a:gd name="connsiteX3" fmla="*/ 6836229 w 7882113"/>
              <a:gd name="connsiteY3" fmla="*/ 595086 h 1861891"/>
              <a:gd name="connsiteX4" fmla="*/ 4528457 w 7882113"/>
              <a:gd name="connsiteY4" fmla="*/ 537029 h 1861891"/>
              <a:gd name="connsiteX5" fmla="*/ 3585029 w 7882113"/>
              <a:gd name="connsiteY5" fmla="*/ 1161143 h 1861891"/>
              <a:gd name="connsiteX6" fmla="*/ 1161143 w 7882113"/>
              <a:gd name="connsiteY6" fmla="*/ 1161143 h 1861891"/>
              <a:gd name="connsiteX7" fmla="*/ 49220 w 7882113"/>
              <a:gd name="connsiteY7" fmla="*/ 1817014 h 1861891"/>
              <a:gd name="connsiteX8" fmla="*/ 0 w 7882113"/>
              <a:gd name="connsiteY8" fmla="*/ 1861891 h 186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2113" h="1861891">
                <a:moveTo>
                  <a:pt x="0" y="0"/>
                </a:moveTo>
                <a:lnTo>
                  <a:pt x="7882113" y="0"/>
                </a:lnTo>
                <a:lnTo>
                  <a:pt x="7760154" y="99332"/>
                </a:lnTo>
                <a:cubicBezTo>
                  <a:pt x="7475765" y="318407"/>
                  <a:pt x="7173686" y="497115"/>
                  <a:pt x="6836229" y="595086"/>
                </a:cubicBezTo>
                <a:cubicBezTo>
                  <a:pt x="6161315" y="791029"/>
                  <a:pt x="5070324" y="442686"/>
                  <a:pt x="4528457" y="537029"/>
                </a:cubicBezTo>
                <a:cubicBezTo>
                  <a:pt x="3986590" y="631372"/>
                  <a:pt x="4146248" y="1057124"/>
                  <a:pt x="3585029" y="1161143"/>
                </a:cubicBezTo>
                <a:cubicBezTo>
                  <a:pt x="3023810" y="1265162"/>
                  <a:pt x="1845733" y="960362"/>
                  <a:pt x="1161143" y="1161143"/>
                </a:cubicBezTo>
                <a:cubicBezTo>
                  <a:pt x="733274" y="1286631"/>
                  <a:pt x="377693" y="1529764"/>
                  <a:pt x="49220" y="1817014"/>
                </a:cubicBezTo>
                <a:lnTo>
                  <a:pt x="0" y="1861891"/>
                </a:ln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任意多边形: 形状 11" descr="D:\51PPT模板网\51pptmoban.com\图片.jpg">
            <a:extLst>
              <a:ext uri="{FF2B5EF4-FFF2-40B4-BE49-F238E27FC236}">
                <a16:creationId xmlns:a16="http://schemas.microsoft.com/office/drawing/2014/main" id="{16B2C535-900F-892D-02C7-55D750B20562}"/>
              </a:ext>
            </a:extLst>
          </p:cNvPr>
          <p:cNvSpPr/>
          <p:nvPr/>
        </p:nvSpPr>
        <p:spPr>
          <a:xfrm>
            <a:off x="0" y="0"/>
            <a:ext cx="7282174" cy="1654597"/>
          </a:xfrm>
          <a:custGeom>
            <a:avLst/>
            <a:gdLst>
              <a:gd name="connsiteX0" fmla="*/ 0 w 7282174"/>
              <a:gd name="connsiteY0" fmla="*/ 0 h 1654597"/>
              <a:gd name="connsiteX1" fmla="*/ 7282174 w 7282174"/>
              <a:gd name="connsiteY1" fmla="*/ 0 h 1654597"/>
              <a:gd name="connsiteX2" fmla="*/ 7138690 w 7282174"/>
              <a:gd name="connsiteY2" fmla="*/ 87511 h 1654597"/>
              <a:gd name="connsiteX3" fmla="*/ 6429375 w 7282174"/>
              <a:gd name="connsiteY3" fmla="*/ 333375 h 1654597"/>
              <a:gd name="connsiteX4" fmla="*/ 4352926 w 7282174"/>
              <a:gd name="connsiteY4" fmla="*/ 190500 h 1654597"/>
              <a:gd name="connsiteX5" fmla="*/ 3609975 w 7282174"/>
              <a:gd name="connsiteY5" fmla="*/ 838200 h 1654597"/>
              <a:gd name="connsiteX6" fmla="*/ 1123950 w 7282174"/>
              <a:gd name="connsiteY6" fmla="*/ 838200 h 1654597"/>
              <a:gd name="connsiteX7" fmla="*/ 89223 w 7282174"/>
              <a:gd name="connsiteY7" fmla="*/ 1542864 h 1654597"/>
              <a:gd name="connsiteX8" fmla="*/ 0 w 7282174"/>
              <a:gd name="connsiteY8" fmla="*/ 1654597 h 165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2174" h="1654597">
                <a:moveTo>
                  <a:pt x="0" y="0"/>
                </a:moveTo>
                <a:lnTo>
                  <a:pt x="7282174" y="0"/>
                </a:lnTo>
                <a:lnTo>
                  <a:pt x="7138690" y="87511"/>
                </a:lnTo>
                <a:cubicBezTo>
                  <a:pt x="6935986" y="202009"/>
                  <a:pt x="6707981" y="292100"/>
                  <a:pt x="6429375" y="333375"/>
                </a:cubicBezTo>
                <a:cubicBezTo>
                  <a:pt x="5872163" y="415925"/>
                  <a:pt x="4822825" y="106363"/>
                  <a:pt x="4352926" y="190500"/>
                </a:cubicBezTo>
                <a:cubicBezTo>
                  <a:pt x="3883025" y="274637"/>
                  <a:pt x="4148137" y="730250"/>
                  <a:pt x="3609975" y="838200"/>
                </a:cubicBezTo>
                <a:cubicBezTo>
                  <a:pt x="3071813" y="946150"/>
                  <a:pt x="1752600" y="668338"/>
                  <a:pt x="1123950" y="838200"/>
                </a:cubicBezTo>
                <a:cubicBezTo>
                  <a:pt x="652463" y="965597"/>
                  <a:pt x="349746" y="1236315"/>
                  <a:pt x="89223" y="1542864"/>
                </a:cubicBezTo>
                <a:lnTo>
                  <a:pt x="0" y="165459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3E6F75-D910-A288-D474-2D68EFF122D5}"/>
              </a:ext>
            </a:extLst>
          </p:cNvPr>
          <p:cNvSpPr/>
          <p:nvPr/>
        </p:nvSpPr>
        <p:spPr>
          <a:xfrm>
            <a:off x="3471342" y="2957553"/>
            <a:ext cx="8720658" cy="3900447"/>
          </a:xfrm>
          <a:custGeom>
            <a:avLst/>
            <a:gdLst>
              <a:gd name="connsiteX0" fmla="*/ 8720658 w 8720658"/>
              <a:gd name="connsiteY0" fmla="*/ 0 h 3900447"/>
              <a:gd name="connsiteX1" fmla="*/ 8720658 w 8720658"/>
              <a:gd name="connsiteY1" fmla="*/ 3900447 h 3900447"/>
              <a:gd name="connsiteX2" fmla="*/ 0 w 8720658"/>
              <a:gd name="connsiteY2" fmla="*/ 3900447 h 3900447"/>
              <a:gd name="connsiteX3" fmla="*/ 113148 w 8720658"/>
              <a:gd name="connsiteY3" fmla="*/ 3783433 h 3900447"/>
              <a:gd name="connsiteX4" fmla="*/ 1100659 w 8720658"/>
              <a:gd name="connsiteY4" fmla="*/ 3254561 h 3900447"/>
              <a:gd name="connsiteX5" fmla="*/ 3843858 w 8720658"/>
              <a:gd name="connsiteY5" fmla="*/ 3457761 h 3900447"/>
              <a:gd name="connsiteX6" fmla="*/ 5425915 w 8720658"/>
              <a:gd name="connsiteY6" fmla="*/ 1890218 h 3900447"/>
              <a:gd name="connsiteX7" fmla="*/ 7283744 w 8720658"/>
              <a:gd name="connsiteY7" fmla="*/ 2195018 h 3900447"/>
              <a:gd name="connsiteX8" fmla="*/ 7690144 w 8720658"/>
              <a:gd name="connsiteY8" fmla="*/ 700047 h 3900447"/>
              <a:gd name="connsiteX9" fmla="*/ 8631623 w 8720658"/>
              <a:gd name="connsiteY9" fmla="*/ 42263 h 39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20658" h="3900447">
                <a:moveTo>
                  <a:pt x="8720658" y="0"/>
                </a:moveTo>
                <a:lnTo>
                  <a:pt x="8720658" y="3900447"/>
                </a:lnTo>
                <a:lnTo>
                  <a:pt x="0" y="3900447"/>
                </a:lnTo>
                <a:lnTo>
                  <a:pt x="113148" y="3783433"/>
                </a:lnTo>
                <a:cubicBezTo>
                  <a:pt x="366250" y="3538516"/>
                  <a:pt x="668253" y="3337716"/>
                  <a:pt x="1100659" y="3254561"/>
                </a:cubicBezTo>
                <a:cubicBezTo>
                  <a:pt x="1792506" y="3121513"/>
                  <a:pt x="3122982" y="3685151"/>
                  <a:pt x="3843858" y="3457761"/>
                </a:cubicBezTo>
                <a:cubicBezTo>
                  <a:pt x="4564734" y="3230370"/>
                  <a:pt x="4852601" y="2100675"/>
                  <a:pt x="5425915" y="1890218"/>
                </a:cubicBezTo>
                <a:cubicBezTo>
                  <a:pt x="5999229" y="1679761"/>
                  <a:pt x="6906373" y="2393380"/>
                  <a:pt x="7283744" y="2195018"/>
                </a:cubicBezTo>
                <a:cubicBezTo>
                  <a:pt x="7661115" y="1996656"/>
                  <a:pt x="7344220" y="1113704"/>
                  <a:pt x="7690144" y="700047"/>
                </a:cubicBezTo>
                <a:cubicBezTo>
                  <a:pt x="7906347" y="441512"/>
                  <a:pt x="8245863" y="232585"/>
                  <a:pt x="8631623" y="42263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84E00E-5FAC-FA44-0D9D-EA17F98601A9}"/>
              </a:ext>
            </a:extLst>
          </p:cNvPr>
          <p:cNvSpPr txBox="1"/>
          <p:nvPr/>
        </p:nvSpPr>
        <p:spPr>
          <a:xfrm>
            <a:off x="3086292" y="1535677"/>
            <a:ext cx="55500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i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  <a:cs typeface="+mn-ea"/>
                <a:sym typeface="+mn-lt"/>
              </a:rPr>
              <a:t>THANKS</a:t>
            </a:r>
            <a:endParaRPr lang="zh-CN" altLang="en-US" sz="6600" i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41D040-D68D-F81C-4500-87D6DD90CCDA}"/>
              </a:ext>
            </a:extLst>
          </p:cNvPr>
          <p:cNvSpPr txBox="1"/>
          <p:nvPr/>
        </p:nvSpPr>
        <p:spPr>
          <a:xfrm>
            <a:off x="8232296" y="745291"/>
            <a:ext cx="15568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i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  <a:cs typeface="+mn-ea"/>
                <a:sym typeface="+mn-lt"/>
              </a:rPr>
              <a:t>2024</a:t>
            </a:r>
            <a:endParaRPr lang="zh-CN" altLang="en-US" sz="4400" i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16F9E8-F27B-FF4B-1D04-093602341283}"/>
              </a:ext>
            </a:extLst>
          </p:cNvPr>
          <p:cNvSpPr/>
          <p:nvPr/>
        </p:nvSpPr>
        <p:spPr>
          <a:xfrm rot="2062377">
            <a:off x="94856" y="5972892"/>
            <a:ext cx="2476537" cy="1639755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52DAD644-8366-0289-939A-C11F597397EB}"/>
              </a:ext>
            </a:extLst>
          </p:cNvPr>
          <p:cNvSpPr/>
          <p:nvPr/>
        </p:nvSpPr>
        <p:spPr>
          <a:xfrm>
            <a:off x="2317401" y="2858662"/>
            <a:ext cx="7087856" cy="585203"/>
          </a:xfrm>
          <a:prstGeom prst="parallelogram">
            <a:avLst/>
          </a:prstGeom>
          <a:noFill/>
          <a:ln w="25400">
            <a:gradFill flip="none" rotWithShape="1">
              <a:gsLst>
                <a:gs pos="0">
                  <a:srgbClr val="C00000"/>
                </a:gs>
                <a:gs pos="97000">
                  <a:srgbClr val="FF00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C67353B-C9BB-C970-E6C4-C832DCD56D1D}"/>
              </a:ext>
            </a:extLst>
          </p:cNvPr>
          <p:cNvSpPr txBox="1"/>
          <p:nvPr/>
        </p:nvSpPr>
        <p:spPr>
          <a:xfrm>
            <a:off x="2309720" y="3596896"/>
            <a:ext cx="7356488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49A1D42-2C7B-F511-F31F-C5C309DCC110}"/>
              </a:ext>
            </a:extLst>
          </p:cNvPr>
          <p:cNvGrpSpPr/>
          <p:nvPr/>
        </p:nvGrpSpPr>
        <p:grpSpPr>
          <a:xfrm>
            <a:off x="2317401" y="4515880"/>
            <a:ext cx="4378193" cy="315056"/>
            <a:chOff x="4061162" y="5695360"/>
            <a:chExt cx="4378193" cy="31505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8AA67DA-02E2-6972-932B-E1BB516E3591}"/>
                </a:ext>
              </a:extLst>
            </p:cNvPr>
            <p:cNvSpPr txBox="1"/>
            <p:nvPr/>
          </p:nvSpPr>
          <p:spPr>
            <a:xfrm>
              <a:off x="4394630" y="570263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35" name="iconfont-10019-4889788">
              <a:extLst>
                <a:ext uri="{FF2B5EF4-FFF2-40B4-BE49-F238E27FC236}">
                  <a16:creationId xmlns:a16="http://schemas.microsoft.com/office/drawing/2014/main" id="{1EEA0AD8-AD8C-3A04-D443-33A9EA5AD802}"/>
                </a:ext>
              </a:extLst>
            </p:cNvPr>
            <p:cNvSpPr/>
            <p:nvPr/>
          </p:nvSpPr>
          <p:spPr>
            <a:xfrm>
              <a:off x="4061162" y="569536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7F5D401-78E0-30C4-7C36-9DBAB9066995}"/>
                </a:ext>
              </a:extLst>
            </p:cNvPr>
            <p:cNvSpPr txBox="1"/>
            <p:nvPr/>
          </p:nvSpPr>
          <p:spPr>
            <a:xfrm>
              <a:off x="6771150" y="569536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+mn-lt"/>
                </a:rPr>
                <a:t>2024.01.31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+mn-lt"/>
              </a:endParaRPr>
            </a:p>
          </p:txBody>
        </p:sp>
        <p:sp>
          <p:nvSpPr>
            <p:cNvPr id="37" name="iconfont-11899-5651509">
              <a:extLst>
                <a:ext uri="{FF2B5EF4-FFF2-40B4-BE49-F238E27FC236}">
                  <a16:creationId xmlns:a16="http://schemas.microsoft.com/office/drawing/2014/main" id="{593B6BBD-849F-8E8C-41A2-D52306122B24}"/>
                </a:ext>
              </a:extLst>
            </p:cNvPr>
            <p:cNvSpPr/>
            <p:nvPr/>
          </p:nvSpPr>
          <p:spPr>
            <a:xfrm>
              <a:off x="6442536" y="569536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41250D9F-7FA0-BD67-49EF-FE24B8458FA7}"/>
              </a:ext>
            </a:extLst>
          </p:cNvPr>
          <p:cNvSpPr txBox="1"/>
          <p:nvPr/>
        </p:nvSpPr>
        <p:spPr>
          <a:xfrm>
            <a:off x="2903777" y="2980670"/>
            <a:ext cx="5501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年终工作总结报告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</a:t>
            </a:r>
          </a:p>
        </p:txBody>
      </p:sp>
      <p:sp>
        <p:nvSpPr>
          <p:cNvPr id="51" name="平行四边形 50">
            <a:extLst>
              <a:ext uri="{FF2B5EF4-FFF2-40B4-BE49-F238E27FC236}">
                <a16:creationId xmlns:a16="http://schemas.microsoft.com/office/drawing/2014/main" id="{C07996AE-5F64-3075-6C43-E7BC32A0E8FF}"/>
              </a:ext>
            </a:extLst>
          </p:cNvPr>
          <p:cNvSpPr/>
          <p:nvPr/>
        </p:nvSpPr>
        <p:spPr>
          <a:xfrm>
            <a:off x="8266168" y="1529356"/>
            <a:ext cx="1496958" cy="77865"/>
          </a:xfrm>
          <a:prstGeom prst="parallelogram">
            <a:avLst/>
          </a:prstGeom>
          <a:gradFill>
            <a:gsLst>
              <a:gs pos="0">
                <a:srgbClr val="C00000">
                  <a:alpha val="50000"/>
                </a:srgbClr>
              </a:gs>
              <a:gs pos="50000">
                <a:srgbClr val="D90000">
                  <a:alpha val="20000"/>
                </a:srgbClr>
              </a:gs>
              <a:gs pos="100000">
                <a:srgbClr val="FF0000">
                  <a:alpha val="0"/>
                </a:srgbClr>
              </a:gs>
            </a:gsLst>
            <a:lin ang="10800000" scaled="1"/>
          </a:gra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925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4583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各自媒体等平台更改作品归属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948CED9-291A-B132-E5AE-BBC9388F2667}"/>
              </a:ext>
            </a:extLst>
          </p:cNvPr>
          <p:cNvSpPr/>
          <p:nvPr/>
        </p:nvSpPr>
        <p:spPr>
          <a:xfrm>
            <a:off x="-101600" y="2421423"/>
            <a:ext cx="12395200" cy="4487878"/>
          </a:xfrm>
          <a:custGeom>
            <a:avLst/>
            <a:gdLst>
              <a:gd name="connsiteX0" fmla="*/ 12192000 w 12192000"/>
              <a:gd name="connsiteY0" fmla="*/ 0 h 4414305"/>
              <a:gd name="connsiteX1" fmla="*/ 12192000 w 12192000"/>
              <a:gd name="connsiteY1" fmla="*/ 4414305 h 4414305"/>
              <a:gd name="connsiteX2" fmla="*/ 0 w 12192000"/>
              <a:gd name="connsiteY2" fmla="*/ 4414305 h 4414305"/>
              <a:gd name="connsiteX3" fmla="*/ 0 w 12192000"/>
              <a:gd name="connsiteY3" fmla="*/ 3319835 h 4414305"/>
              <a:gd name="connsiteX4" fmla="*/ 5315 w 12192000"/>
              <a:gd name="connsiteY4" fmla="*/ 3314551 h 4414305"/>
              <a:gd name="connsiteX5" fmla="*/ 725714 w 12192000"/>
              <a:gd name="connsiteY5" fmla="*/ 2984648 h 4414305"/>
              <a:gd name="connsiteX6" fmla="*/ 2409371 w 12192000"/>
              <a:gd name="connsiteY6" fmla="*/ 3695848 h 4414305"/>
              <a:gd name="connsiteX7" fmla="*/ 4905829 w 12192000"/>
              <a:gd name="connsiteY7" fmla="*/ 3129791 h 4414305"/>
              <a:gd name="connsiteX8" fmla="*/ 7112000 w 12192000"/>
              <a:gd name="connsiteY8" fmla="*/ 3594248 h 4414305"/>
              <a:gd name="connsiteX9" fmla="*/ 8810171 w 12192000"/>
              <a:gd name="connsiteY9" fmla="*/ 2055734 h 4414305"/>
              <a:gd name="connsiteX10" fmla="*/ 10522857 w 12192000"/>
              <a:gd name="connsiteY10" fmla="*/ 2316991 h 4414305"/>
              <a:gd name="connsiteX11" fmla="*/ 11451771 w 12192000"/>
              <a:gd name="connsiteY11" fmla="*/ 473676 h 4414305"/>
              <a:gd name="connsiteX12" fmla="*/ 12124997 w 12192000"/>
              <a:gd name="connsiteY12" fmla="*/ 39417 h 441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4414305">
                <a:moveTo>
                  <a:pt x="12192000" y="0"/>
                </a:moveTo>
                <a:lnTo>
                  <a:pt x="12192000" y="4414305"/>
                </a:lnTo>
                <a:lnTo>
                  <a:pt x="0" y="4414305"/>
                </a:lnTo>
                <a:lnTo>
                  <a:pt x="0" y="3319835"/>
                </a:lnTo>
                <a:lnTo>
                  <a:pt x="5315" y="3314551"/>
                </a:lnTo>
                <a:cubicBezTo>
                  <a:pt x="210722" y="3123555"/>
                  <a:pt x="438452" y="2984648"/>
                  <a:pt x="725714" y="2984648"/>
                </a:cubicBezTo>
                <a:cubicBezTo>
                  <a:pt x="1185333" y="2984648"/>
                  <a:pt x="1712685" y="3671657"/>
                  <a:pt x="2409371" y="3695848"/>
                </a:cubicBezTo>
                <a:cubicBezTo>
                  <a:pt x="3106057" y="3720039"/>
                  <a:pt x="4122058" y="3146724"/>
                  <a:pt x="4905829" y="3129791"/>
                </a:cubicBezTo>
                <a:cubicBezTo>
                  <a:pt x="5689601" y="3112858"/>
                  <a:pt x="6461276" y="3773257"/>
                  <a:pt x="7112000" y="3594248"/>
                </a:cubicBezTo>
                <a:cubicBezTo>
                  <a:pt x="7762724" y="3415239"/>
                  <a:pt x="8241695" y="2268610"/>
                  <a:pt x="8810171" y="2055734"/>
                </a:cubicBezTo>
                <a:cubicBezTo>
                  <a:pt x="9378647" y="1842858"/>
                  <a:pt x="10082590" y="2580667"/>
                  <a:pt x="10522857" y="2316991"/>
                </a:cubicBezTo>
                <a:cubicBezTo>
                  <a:pt x="10963124" y="2053315"/>
                  <a:pt x="10730895" y="959905"/>
                  <a:pt x="11451771" y="473676"/>
                </a:cubicBezTo>
                <a:cubicBezTo>
                  <a:pt x="11451771" y="473676"/>
                  <a:pt x="11727930" y="279019"/>
                  <a:pt x="12124997" y="39417"/>
                </a:cubicBez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58000">
                  <a:srgbClr val="F4BDA2"/>
                </a:gs>
                <a:gs pos="26000">
                  <a:srgbClr val="F3BA9F"/>
                </a:gs>
                <a:gs pos="0">
                  <a:srgbClr val="C00000"/>
                </a:gs>
                <a:gs pos="72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图形 1">
            <a:extLst>
              <a:ext uri="{FF2B5EF4-FFF2-40B4-BE49-F238E27FC236}">
                <a16:creationId xmlns:a16="http://schemas.microsoft.com/office/drawing/2014/main" id="{E5D57018-BC0F-5097-2F74-72D99F34F3F5}"/>
              </a:ext>
            </a:extLst>
          </p:cNvPr>
          <p:cNvSpPr/>
          <p:nvPr/>
        </p:nvSpPr>
        <p:spPr>
          <a:xfrm>
            <a:off x="-380" y="3948450"/>
            <a:ext cx="6420707" cy="2921916"/>
          </a:xfrm>
          <a:custGeom>
            <a:avLst/>
            <a:gdLst>
              <a:gd name="connsiteX0" fmla="*/ 6369273 w 6420707"/>
              <a:gd name="connsiteY0" fmla="*/ 2542060 h 2921916"/>
              <a:gd name="connsiteX1" fmla="*/ 6322409 w 6420707"/>
              <a:gd name="connsiteY1" fmla="*/ 2574445 h 2921916"/>
              <a:gd name="connsiteX2" fmla="*/ 6355175 w 6420707"/>
              <a:gd name="connsiteY2" fmla="*/ 2516438 h 2921916"/>
              <a:gd name="connsiteX3" fmla="*/ 6370701 w 6420707"/>
              <a:gd name="connsiteY3" fmla="*/ 2487005 h 2921916"/>
              <a:gd name="connsiteX4" fmla="*/ 6396609 w 6420707"/>
              <a:gd name="connsiteY4" fmla="*/ 2434427 h 2921916"/>
              <a:gd name="connsiteX5" fmla="*/ 6344698 w 6420707"/>
              <a:gd name="connsiteY5" fmla="*/ 2473099 h 2921916"/>
              <a:gd name="connsiteX6" fmla="*/ 6298883 w 6420707"/>
              <a:gd name="connsiteY6" fmla="*/ 2531677 h 2921916"/>
              <a:gd name="connsiteX7" fmla="*/ 6328220 w 6420707"/>
              <a:gd name="connsiteY7" fmla="*/ 2476337 h 2921916"/>
              <a:gd name="connsiteX8" fmla="*/ 6349556 w 6420707"/>
              <a:gd name="connsiteY8" fmla="*/ 2438809 h 2921916"/>
              <a:gd name="connsiteX9" fmla="*/ 6364224 w 6420707"/>
              <a:gd name="connsiteY9" fmla="*/ 2387564 h 2921916"/>
              <a:gd name="connsiteX10" fmla="*/ 6310313 w 6420707"/>
              <a:gd name="connsiteY10" fmla="*/ 2440333 h 2921916"/>
              <a:gd name="connsiteX11" fmla="*/ 6275546 w 6420707"/>
              <a:gd name="connsiteY11" fmla="*/ 2493197 h 2921916"/>
              <a:gd name="connsiteX12" fmla="*/ 6263640 w 6420707"/>
              <a:gd name="connsiteY12" fmla="*/ 2500626 h 2921916"/>
              <a:gd name="connsiteX13" fmla="*/ 6267450 w 6420707"/>
              <a:gd name="connsiteY13" fmla="*/ 2487386 h 2921916"/>
              <a:gd name="connsiteX14" fmla="*/ 6302502 w 6420707"/>
              <a:gd name="connsiteY14" fmla="*/ 2443190 h 2921916"/>
              <a:gd name="connsiteX15" fmla="*/ 6336887 w 6420707"/>
              <a:gd name="connsiteY15" fmla="*/ 2381564 h 2921916"/>
              <a:gd name="connsiteX16" fmla="*/ 6280690 w 6420707"/>
              <a:gd name="connsiteY16" fmla="*/ 2420425 h 2921916"/>
              <a:gd name="connsiteX17" fmla="*/ 6262116 w 6420707"/>
              <a:gd name="connsiteY17" fmla="*/ 2437761 h 2921916"/>
              <a:gd name="connsiteX18" fmla="*/ 6239637 w 6420707"/>
              <a:gd name="connsiteY18" fmla="*/ 2468336 h 2921916"/>
              <a:gd name="connsiteX19" fmla="*/ 6214301 w 6420707"/>
              <a:gd name="connsiteY19" fmla="*/ 2491101 h 2921916"/>
              <a:gd name="connsiteX20" fmla="*/ 6170200 w 6420707"/>
              <a:gd name="connsiteY20" fmla="*/ 2526820 h 2921916"/>
              <a:gd name="connsiteX21" fmla="*/ 6141720 w 6420707"/>
              <a:gd name="connsiteY21" fmla="*/ 2490339 h 2921916"/>
              <a:gd name="connsiteX22" fmla="*/ 6134291 w 6420707"/>
              <a:gd name="connsiteY22" fmla="*/ 2478433 h 2921916"/>
              <a:gd name="connsiteX23" fmla="*/ 6138101 w 6420707"/>
              <a:gd name="connsiteY23" fmla="*/ 2441571 h 2921916"/>
              <a:gd name="connsiteX24" fmla="*/ 6101048 w 6420707"/>
              <a:gd name="connsiteY24" fmla="*/ 2409757 h 2921916"/>
              <a:gd name="connsiteX25" fmla="*/ 6104477 w 6420707"/>
              <a:gd name="connsiteY25" fmla="*/ 2454239 h 2921916"/>
              <a:gd name="connsiteX26" fmla="*/ 6100286 w 6420707"/>
              <a:gd name="connsiteY26" fmla="*/ 2482338 h 2921916"/>
              <a:gd name="connsiteX27" fmla="*/ 6110478 w 6420707"/>
              <a:gd name="connsiteY27" fmla="*/ 2521295 h 2921916"/>
              <a:gd name="connsiteX28" fmla="*/ 6109526 w 6420707"/>
              <a:gd name="connsiteY28" fmla="*/ 2542346 h 2921916"/>
              <a:gd name="connsiteX29" fmla="*/ 6116384 w 6420707"/>
              <a:gd name="connsiteY29" fmla="*/ 2560443 h 2921916"/>
              <a:gd name="connsiteX30" fmla="*/ 6117050 w 6420707"/>
              <a:gd name="connsiteY30" fmla="*/ 2601496 h 2921916"/>
              <a:gd name="connsiteX31" fmla="*/ 6122956 w 6420707"/>
              <a:gd name="connsiteY31" fmla="*/ 2640643 h 2921916"/>
              <a:gd name="connsiteX32" fmla="*/ 6092762 w 6420707"/>
              <a:gd name="connsiteY32" fmla="*/ 2697698 h 2921916"/>
              <a:gd name="connsiteX33" fmla="*/ 5988463 w 6420707"/>
              <a:gd name="connsiteY33" fmla="*/ 2828381 h 2921916"/>
              <a:gd name="connsiteX34" fmla="*/ 5967318 w 6420707"/>
              <a:gd name="connsiteY34" fmla="*/ 2850574 h 2921916"/>
              <a:gd name="connsiteX35" fmla="*/ 5953697 w 6420707"/>
              <a:gd name="connsiteY35" fmla="*/ 2740180 h 2921916"/>
              <a:gd name="connsiteX36" fmla="*/ 5944172 w 6420707"/>
              <a:gd name="connsiteY36" fmla="*/ 2674933 h 2921916"/>
              <a:gd name="connsiteX37" fmla="*/ 5931217 w 6420707"/>
              <a:gd name="connsiteY37" fmla="*/ 2610735 h 2921916"/>
              <a:gd name="connsiteX38" fmla="*/ 5912834 w 6420707"/>
              <a:gd name="connsiteY38" fmla="*/ 2411662 h 2921916"/>
              <a:gd name="connsiteX39" fmla="*/ 5917978 w 6420707"/>
              <a:gd name="connsiteY39" fmla="*/ 2362609 h 2921916"/>
              <a:gd name="connsiteX40" fmla="*/ 5918168 w 6420707"/>
              <a:gd name="connsiteY40" fmla="*/ 2345464 h 2921916"/>
              <a:gd name="connsiteX41" fmla="*/ 5899976 w 6420707"/>
              <a:gd name="connsiteY41" fmla="*/ 2336129 h 2921916"/>
              <a:gd name="connsiteX42" fmla="*/ 5903119 w 6420707"/>
              <a:gd name="connsiteY42" fmla="*/ 2262977 h 2921916"/>
              <a:gd name="connsiteX43" fmla="*/ 5931123 w 6420707"/>
              <a:gd name="connsiteY43" fmla="*/ 2214114 h 2921916"/>
              <a:gd name="connsiteX44" fmla="*/ 6001417 w 6420707"/>
              <a:gd name="connsiteY44" fmla="*/ 2066286 h 2921916"/>
              <a:gd name="connsiteX45" fmla="*/ 5951030 w 6420707"/>
              <a:gd name="connsiteY45" fmla="*/ 2080573 h 2921916"/>
              <a:gd name="connsiteX46" fmla="*/ 5919693 w 6420707"/>
              <a:gd name="connsiteY46" fmla="*/ 2124770 h 2921916"/>
              <a:gd name="connsiteX47" fmla="*/ 5910930 w 6420707"/>
              <a:gd name="connsiteY47" fmla="*/ 2091527 h 2921916"/>
              <a:gd name="connsiteX48" fmla="*/ 5927599 w 6420707"/>
              <a:gd name="connsiteY48" fmla="*/ 1930555 h 2921916"/>
              <a:gd name="connsiteX49" fmla="*/ 5917883 w 6420707"/>
              <a:gd name="connsiteY49" fmla="*/ 1882453 h 2921916"/>
              <a:gd name="connsiteX50" fmla="*/ 5893594 w 6420707"/>
              <a:gd name="connsiteY50" fmla="*/ 1913029 h 2921916"/>
              <a:gd name="connsiteX51" fmla="*/ 5880545 w 6420707"/>
              <a:gd name="connsiteY51" fmla="*/ 1848830 h 2921916"/>
              <a:gd name="connsiteX52" fmla="*/ 5855970 w 6420707"/>
              <a:gd name="connsiteY52" fmla="*/ 1896550 h 2921916"/>
              <a:gd name="connsiteX53" fmla="*/ 5846159 w 6420707"/>
              <a:gd name="connsiteY53" fmla="*/ 1954748 h 2921916"/>
              <a:gd name="connsiteX54" fmla="*/ 5806059 w 6420707"/>
              <a:gd name="connsiteY54" fmla="*/ 2060666 h 2921916"/>
              <a:gd name="connsiteX55" fmla="*/ 5787200 w 6420707"/>
              <a:gd name="connsiteY55" fmla="*/ 2007898 h 2921916"/>
              <a:gd name="connsiteX56" fmla="*/ 5777008 w 6420707"/>
              <a:gd name="connsiteY56" fmla="*/ 1994086 h 2921916"/>
              <a:gd name="connsiteX57" fmla="*/ 5732431 w 6420707"/>
              <a:gd name="connsiteY57" fmla="*/ 1896455 h 2921916"/>
              <a:gd name="connsiteX58" fmla="*/ 5734907 w 6420707"/>
              <a:gd name="connsiteY58" fmla="*/ 1981132 h 2921916"/>
              <a:gd name="connsiteX59" fmla="*/ 5740432 w 6420707"/>
              <a:gd name="connsiteY59" fmla="*/ 1998373 h 2921916"/>
              <a:gd name="connsiteX60" fmla="*/ 5717953 w 6420707"/>
              <a:gd name="connsiteY60" fmla="*/ 1963797 h 2921916"/>
              <a:gd name="connsiteX61" fmla="*/ 5712524 w 6420707"/>
              <a:gd name="connsiteY61" fmla="*/ 2035711 h 2921916"/>
              <a:gd name="connsiteX62" fmla="*/ 5716715 w 6420707"/>
              <a:gd name="connsiteY62" fmla="*/ 2072382 h 2921916"/>
              <a:gd name="connsiteX63" fmla="*/ 5725478 w 6420707"/>
              <a:gd name="connsiteY63" fmla="*/ 2105624 h 2921916"/>
              <a:gd name="connsiteX64" fmla="*/ 5720620 w 6420707"/>
              <a:gd name="connsiteY64" fmla="*/ 2137533 h 2921916"/>
              <a:gd name="connsiteX65" fmla="*/ 5724811 w 6420707"/>
              <a:gd name="connsiteY65" fmla="*/ 2168489 h 2921916"/>
              <a:gd name="connsiteX66" fmla="*/ 5754053 w 6420707"/>
              <a:gd name="connsiteY66" fmla="*/ 2312888 h 2921916"/>
              <a:gd name="connsiteX67" fmla="*/ 5743099 w 6420707"/>
              <a:gd name="connsiteY67" fmla="*/ 2373372 h 2921916"/>
              <a:gd name="connsiteX68" fmla="*/ 5730145 w 6420707"/>
              <a:gd name="connsiteY68" fmla="*/ 2436428 h 2921916"/>
              <a:gd name="connsiteX69" fmla="*/ 5728621 w 6420707"/>
              <a:gd name="connsiteY69" fmla="*/ 2437666 h 2921916"/>
              <a:gd name="connsiteX70" fmla="*/ 5690140 w 6420707"/>
              <a:gd name="connsiteY70" fmla="*/ 2463098 h 2921916"/>
              <a:gd name="connsiteX71" fmla="*/ 5650040 w 6420707"/>
              <a:gd name="connsiteY71" fmla="*/ 2481671 h 2921916"/>
              <a:gd name="connsiteX72" fmla="*/ 5676710 w 6420707"/>
              <a:gd name="connsiteY72" fmla="*/ 2437380 h 2921916"/>
              <a:gd name="connsiteX73" fmla="*/ 5694236 w 6420707"/>
              <a:gd name="connsiteY73" fmla="*/ 2389660 h 2921916"/>
              <a:gd name="connsiteX74" fmla="*/ 5640515 w 6420707"/>
              <a:gd name="connsiteY74" fmla="*/ 2428236 h 2921916"/>
              <a:gd name="connsiteX75" fmla="*/ 5597557 w 6420707"/>
              <a:gd name="connsiteY75" fmla="*/ 2472432 h 2921916"/>
              <a:gd name="connsiteX76" fmla="*/ 5584412 w 6420707"/>
              <a:gd name="connsiteY76" fmla="*/ 2465765 h 2921916"/>
              <a:gd name="connsiteX77" fmla="*/ 5579269 w 6420707"/>
              <a:gd name="connsiteY77" fmla="*/ 2453573 h 2921916"/>
              <a:gd name="connsiteX78" fmla="*/ 5594509 w 6420707"/>
              <a:gd name="connsiteY78" fmla="*/ 2417568 h 2921916"/>
              <a:gd name="connsiteX79" fmla="*/ 5595652 w 6420707"/>
              <a:gd name="connsiteY79" fmla="*/ 2408995 h 2921916"/>
              <a:gd name="connsiteX80" fmla="*/ 5599843 w 6420707"/>
              <a:gd name="connsiteY80" fmla="*/ 2405090 h 2921916"/>
              <a:gd name="connsiteX81" fmla="*/ 5643848 w 6420707"/>
              <a:gd name="connsiteY81" fmla="*/ 2374706 h 2921916"/>
              <a:gd name="connsiteX82" fmla="*/ 5546217 w 6420707"/>
              <a:gd name="connsiteY82" fmla="*/ 2395851 h 2921916"/>
              <a:gd name="connsiteX83" fmla="*/ 5645277 w 6420707"/>
              <a:gd name="connsiteY83" fmla="*/ 2332605 h 2921916"/>
              <a:gd name="connsiteX84" fmla="*/ 5678234 w 6420707"/>
              <a:gd name="connsiteY84" fmla="*/ 2309840 h 2921916"/>
              <a:gd name="connsiteX85" fmla="*/ 5593557 w 6420707"/>
              <a:gd name="connsiteY85" fmla="*/ 2319175 h 2921916"/>
              <a:gd name="connsiteX86" fmla="*/ 5516214 w 6420707"/>
              <a:gd name="connsiteY86" fmla="*/ 2362132 h 2921916"/>
              <a:gd name="connsiteX87" fmla="*/ 5569077 w 6420707"/>
              <a:gd name="connsiteY87" fmla="*/ 2323175 h 2921916"/>
              <a:gd name="connsiteX88" fmla="*/ 5585746 w 6420707"/>
              <a:gd name="connsiteY88" fmla="*/ 2303078 h 2921916"/>
              <a:gd name="connsiteX89" fmla="*/ 5615655 w 6420707"/>
              <a:gd name="connsiteY89" fmla="*/ 2281456 h 2921916"/>
              <a:gd name="connsiteX90" fmla="*/ 5640229 w 6420707"/>
              <a:gd name="connsiteY90" fmla="*/ 2254881 h 2921916"/>
              <a:gd name="connsiteX91" fmla="*/ 5586222 w 6420707"/>
              <a:gd name="connsiteY91" fmla="*/ 2263073 h 2921916"/>
              <a:gd name="connsiteX92" fmla="*/ 5516309 w 6420707"/>
              <a:gd name="connsiteY92" fmla="*/ 2311841 h 2921916"/>
              <a:gd name="connsiteX93" fmla="*/ 5478018 w 6420707"/>
              <a:gd name="connsiteY93" fmla="*/ 2329748 h 2921916"/>
              <a:gd name="connsiteX94" fmla="*/ 5427821 w 6420707"/>
              <a:gd name="connsiteY94" fmla="*/ 2357275 h 2921916"/>
              <a:gd name="connsiteX95" fmla="*/ 5368481 w 6420707"/>
              <a:gd name="connsiteY95" fmla="*/ 2332891 h 2921916"/>
              <a:gd name="connsiteX96" fmla="*/ 5326095 w 6420707"/>
              <a:gd name="connsiteY96" fmla="*/ 2243261 h 2921916"/>
              <a:gd name="connsiteX97" fmla="*/ 5290280 w 6420707"/>
              <a:gd name="connsiteY97" fmla="*/ 2244594 h 2921916"/>
              <a:gd name="connsiteX98" fmla="*/ 5314188 w 6420707"/>
              <a:gd name="connsiteY98" fmla="*/ 2308316 h 2921916"/>
              <a:gd name="connsiteX99" fmla="*/ 5315617 w 6420707"/>
              <a:gd name="connsiteY99" fmla="*/ 2427188 h 2921916"/>
              <a:gd name="connsiteX100" fmla="*/ 5317141 w 6420707"/>
              <a:gd name="connsiteY100" fmla="*/ 2468146 h 2921916"/>
              <a:gd name="connsiteX101" fmla="*/ 5270183 w 6420707"/>
              <a:gd name="connsiteY101" fmla="*/ 2527391 h 2921916"/>
              <a:gd name="connsiteX102" fmla="*/ 5218652 w 6420707"/>
              <a:gd name="connsiteY102" fmla="*/ 2574445 h 2921916"/>
              <a:gd name="connsiteX103" fmla="*/ 5111020 w 6420707"/>
              <a:gd name="connsiteY103" fmla="*/ 2656455 h 2921916"/>
              <a:gd name="connsiteX104" fmla="*/ 4950714 w 6420707"/>
              <a:gd name="connsiteY104" fmla="*/ 2782471 h 2921916"/>
              <a:gd name="connsiteX105" fmla="*/ 4930807 w 6420707"/>
              <a:gd name="connsiteY105" fmla="*/ 2805045 h 2921916"/>
              <a:gd name="connsiteX106" fmla="*/ 4886897 w 6420707"/>
              <a:gd name="connsiteY106" fmla="*/ 2780566 h 2921916"/>
              <a:gd name="connsiteX107" fmla="*/ 4737069 w 6420707"/>
              <a:gd name="connsiteY107" fmla="*/ 2808950 h 2921916"/>
              <a:gd name="connsiteX108" fmla="*/ 4695921 w 6420707"/>
              <a:gd name="connsiteY108" fmla="*/ 2882769 h 2921916"/>
              <a:gd name="connsiteX109" fmla="*/ 4673537 w 6420707"/>
              <a:gd name="connsiteY109" fmla="*/ 2883150 h 2921916"/>
              <a:gd name="connsiteX110" fmla="*/ 4618959 w 6420707"/>
              <a:gd name="connsiteY110" fmla="*/ 2903724 h 2921916"/>
              <a:gd name="connsiteX111" fmla="*/ 4564856 w 6420707"/>
              <a:gd name="connsiteY111" fmla="*/ 2919821 h 2921916"/>
              <a:gd name="connsiteX112" fmla="*/ 4564285 w 6420707"/>
              <a:gd name="connsiteY112" fmla="*/ 2917821 h 2921916"/>
              <a:gd name="connsiteX113" fmla="*/ 4614482 w 6420707"/>
              <a:gd name="connsiteY113" fmla="*/ 2875244 h 2921916"/>
              <a:gd name="connsiteX114" fmla="*/ 4668488 w 6420707"/>
              <a:gd name="connsiteY114" fmla="*/ 2839716 h 2921916"/>
              <a:gd name="connsiteX115" fmla="*/ 4691729 w 6420707"/>
              <a:gd name="connsiteY115" fmla="*/ 2834668 h 2921916"/>
              <a:gd name="connsiteX116" fmla="*/ 4739164 w 6420707"/>
              <a:gd name="connsiteY116" fmla="*/ 2801235 h 2921916"/>
              <a:gd name="connsiteX117" fmla="*/ 4782788 w 6420707"/>
              <a:gd name="connsiteY117" fmla="*/ 2760658 h 2921916"/>
              <a:gd name="connsiteX118" fmla="*/ 4868037 w 6420707"/>
              <a:gd name="connsiteY118" fmla="*/ 2673029 h 2921916"/>
              <a:gd name="connsiteX119" fmla="*/ 4911566 w 6420707"/>
              <a:gd name="connsiteY119" fmla="*/ 2646263 h 2921916"/>
              <a:gd name="connsiteX120" fmla="*/ 4932045 w 6420707"/>
              <a:gd name="connsiteY120" fmla="*/ 2630547 h 2921916"/>
              <a:gd name="connsiteX121" fmla="*/ 4953762 w 6420707"/>
              <a:gd name="connsiteY121" fmla="*/ 2617212 h 2921916"/>
              <a:gd name="connsiteX122" fmla="*/ 4993386 w 6420707"/>
              <a:gd name="connsiteY122" fmla="*/ 2529868 h 2921916"/>
              <a:gd name="connsiteX123" fmla="*/ 5007864 w 6420707"/>
              <a:gd name="connsiteY123" fmla="*/ 2514342 h 2921916"/>
              <a:gd name="connsiteX124" fmla="*/ 5007674 w 6420707"/>
              <a:gd name="connsiteY124" fmla="*/ 2508341 h 2921916"/>
              <a:gd name="connsiteX125" fmla="*/ 5012436 w 6420707"/>
              <a:gd name="connsiteY125" fmla="*/ 2505769 h 2921916"/>
              <a:gd name="connsiteX126" fmla="*/ 5023295 w 6420707"/>
              <a:gd name="connsiteY126" fmla="*/ 2455573 h 2921916"/>
              <a:gd name="connsiteX127" fmla="*/ 4991577 w 6420707"/>
              <a:gd name="connsiteY127" fmla="*/ 2442238 h 2921916"/>
              <a:gd name="connsiteX128" fmla="*/ 4929950 w 6420707"/>
              <a:gd name="connsiteY128" fmla="*/ 2416139 h 2921916"/>
              <a:gd name="connsiteX129" fmla="*/ 4948333 w 6420707"/>
              <a:gd name="connsiteY129" fmla="*/ 2374039 h 2921916"/>
              <a:gd name="connsiteX130" fmla="*/ 4967478 w 6420707"/>
              <a:gd name="connsiteY130" fmla="*/ 2336129 h 2921916"/>
              <a:gd name="connsiteX131" fmla="*/ 4959001 w 6420707"/>
              <a:gd name="connsiteY131" fmla="*/ 2317746 h 2921916"/>
              <a:gd name="connsiteX132" fmla="*/ 4908518 w 6420707"/>
              <a:gd name="connsiteY132" fmla="*/ 2388041 h 2921916"/>
              <a:gd name="connsiteX133" fmla="*/ 4869180 w 6420707"/>
              <a:gd name="connsiteY133" fmla="*/ 2467479 h 2921916"/>
              <a:gd name="connsiteX134" fmla="*/ 4860989 w 6420707"/>
              <a:gd name="connsiteY134" fmla="*/ 2508627 h 2921916"/>
              <a:gd name="connsiteX135" fmla="*/ 4849082 w 6420707"/>
              <a:gd name="connsiteY135" fmla="*/ 2528915 h 2921916"/>
              <a:gd name="connsiteX136" fmla="*/ 4852988 w 6420707"/>
              <a:gd name="connsiteY136" fmla="*/ 2555776 h 2921916"/>
              <a:gd name="connsiteX137" fmla="*/ 4846415 w 6420707"/>
              <a:gd name="connsiteY137" fmla="*/ 2591494 h 2921916"/>
              <a:gd name="connsiteX138" fmla="*/ 4819936 w 6420707"/>
              <a:gd name="connsiteY138" fmla="*/ 2607401 h 2921916"/>
              <a:gd name="connsiteX139" fmla="*/ 4656773 w 6420707"/>
              <a:gd name="connsiteY139" fmla="*/ 2674648 h 2921916"/>
              <a:gd name="connsiteX140" fmla="*/ 4655820 w 6420707"/>
              <a:gd name="connsiteY140" fmla="*/ 2661884 h 2921916"/>
              <a:gd name="connsiteX141" fmla="*/ 4649820 w 6420707"/>
              <a:gd name="connsiteY141" fmla="*/ 2621213 h 2921916"/>
              <a:gd name="connsiteX142" fmla="*/ 4652772 w 6420707"/>
              <a:gd name="connsiteY142" fmla="*/ 2614831 h 2921916"/>
              <a:gd name="connsiteX143" fmla="*/ 4643628 w 6420707"/>
              <a:gd name="connsiteY143" fmla="*/ 2583589 h 2921916"/>
              <a:gd name="connsiteX144" fmla="*/ 4645247 w 6420707"/>
              <a:gd name="connsiteY144" fmla="*/ 2584351 h 2921916"/>
              <a:gd name="connsiteX145" fmla="*/ 4645914 w 6420707"/>
              <a:gd name="connsiteY145" fmla="*/ 2587018 h 2921916"/>
              <a:gd name="connsiteX146" fmla="*/ 4646200 w 6420707"/>
              <a:gd name="connsiteY146" fmla="*/ 2588256 h 2921916"/>
              <a:gd name="connsiteX147" fmla="*/ 4648200 w 6420707"/>
              <a:gd name="connsiteY147" fmla="*/ 2594447 h 2921916"/>
              <a:gd name="connsiteX148" fmla="*/ 4660678 w 6420707"/>
              <a:gd name="connsiteY148" fmla="*/ 2603591 h 2921916"/>
              <a:gd name="connsiteX149" fmla="*/ 4650772 w 6420707"/>
              <a:gd name="connsiteY149" fmla="*/ 2593590 h 2921916"/>
              <a:gd name="connsiteX150" fmla="*/ 4649820 w 6420707"/>
              <a:gd name="connsiteY150" fmla="*/ 2586923 h 2921916"/>
              <a:gd name="connsiteX151" fmla="*/ 4655439 w 6420707"/>
              <a:gd name="connsiteY151" fmla="*/ 2581398 h 2921916"/>
              <a:gd name="connsiteX152" fmla="*/ 4658202 w 6420707"/>
              <a:gd name="connsiteY152" fmla="*/ 2588161 h 2921916"/>
              <a:gd name="connsiteX153" fmla="*/ 4656868 w 6420707"/>
              <a:gd name="connsiteY153" fmla="*/ 2579588 h 2921916"/>
              <a:gd name="connsiteX154" fmla="*/ 4632674 w 6420707"/>
              <a:gd name="connsiteY154" fmla="*/ 2530344 h 2921916"/>
              <a:gd name="connsiteX155" fmla="*/ 4634961 w 6420707"/>
              <a:gd name="connsiteY155" fmla="*/ 2530820 h 2921916"/>
              <a:gd name="connsiteX156" fmla="*/ 4644200 w 6420707"/>
              <a:gd name="connsiteY156" fmla="*/ 2527963 h 2921916"/>
              <a:gd name="connsiteX157" fmla="*/ 4635246 w 6420707"/>
              <a:gd name="connsiteY157" fmla="*/ 2529201 h 2921916"/>
              <a:gd name="connsiteX158" fmla="*/ 4629341 w 6420707"/>
              <a:gd name="connsiteY158" fmla="*/ 2523962 h 2921916"/>
              <a:gd name="connsiteX159" fmla="*/ 4587145 w 6420707"/>
              <a:gd name="connsiteY159" fmla="*/ 2468622 h 2921916"/>
              <a:gd name="connsiteX160" fmla="*/ 4600956 w 6420707"/>
              <a:gd name="connsiteY160" fmla="*/ 2465193 h 2921916"/>
              <a:gd name="connsiteX161" fmla="*/ 4633055 w 6420707"/>
              <a:gd name="connsiteY161" fmla="*/ 2478623 h 2921916"/>
              <a:gd name="connsiteX162" fmla="*/ 4616482 w 6420707"/>
              <a:gd name="connsiteY162" fmla="*/ 2470337 h 2921916"/>
              <a:gd name="connsiteX163" fmla="*/ 4605719 w 6420707"/>
              <a:gd name="connsiteY163" fmla="*/ 2461383 h 2921916"/>
              <a:gd name="connsiteX164" fmla="*/ 4596194 w 6420707"/>
              <a:gd name="connsiteY164" fmla="*/ 2455763 h 2921916"/>
              <a:gd name="connsiteX165" fmla="*/ 4550474 w 6420707"/>
              <a:gd name="connsiteY165" fmla="*/ 2452810 h 2921916"/>
              <a:gd name="connsiteX166" fmla="*/ 4549902 w 6420707"/>
              <a:gd name="connsiteY166" fmla="*/ 2452906 h 2921916"/>
              <a:gd name="connsiteX167" fmla="*/ 4549331 w 6420707"/>
              <a:gd name="connsiteY167" fmla="*/ 2449382 h 2921916"/>
              <a:gd name="connsiteX168" fmla="*/ 4565999 w 6420707"/>
              <a:gd name="connsiteY168" fmla="*/ 2445762 h 2921916"/>
              <a:gd name="connsiteX169" fmla="*/ 4568857 w 6420707"/>
              <a:gd name="connsiteY169" fmla="*/ 2445952 h 2921916"/>
              <a:gd name="connsiteX170" fmla="*/ 4578477 w 6420707"/>
              <a:gd name="connsiteY170" fmla="*/ 2449000 h 2921916"/>
              <a:gd name="connsiteX171" fmla="*/ 4577239 w 6420707"/>
              <a:gd name="connsiteY171" fmla="*/ 2446619 h 2921916"/>
              <a:gd name="connsiteX172" fmla="*/ 4586002 w 6420707"/>
              <a:gd name="connsiteY172" fmla="*/ 2446619 h 2921916"/>
              <a:gd name="connsiteX173" fmla="*/ 4575144 w 6420707"/>
              <a:gd name="connsiteY173" fmla="*/ 2444619 h 2921916"/>
              <a:gd name="connsiteX174" fmla="*/ 4565999 w 6420707"/>
              <a:gd name="connsiteY174" fmla="*/ 2433665 h 2921916"/>
              <a:gd name="connsiteX175" fmla="*/ 4565999 w 6420707"/>
              <a:gd name="connsiteY175" fmla="*/ 2433665 h 2921916"/>
              <a:gd name="connsiteX176" fmla="*/ 4586859 w 6420707"/>
              <a:gd name="connsiteY176" fmla="*/ 2427855 h 2921916"/>
              <a:gd name="connsiteX177" fmla="*/ 4536091 w 6420707"/>
              <a:gd name="connsiteY177" fmla="*/ 2428712 h 2921916"/>
              <a:gd name="connsiteX178" fmla="*/ 4535043 w 6420707"/>
              <a:gd name="connsiteY178" fmla="*/ 2428998 h 2921916"/>
              <a:gd name="connsiteX179" fmla="*/ 4542473 w 6420707"/>
              <a:gd name="connsiteY179" fmla="*/ 2417092 h 2921916"/>
              <a:gd name="connsiteX180" fmla="*/ 4537615 w 6420707"/>
              <a:gd name="connsiteY180" fmla="*/ 2414901 h 2921916"/>
              <a:gd name="connsiteX181" fmla="*/ 4537710 w 6420707"/>
              <a:gd name="connsiteY181" fmla="*/ 2414711 h 2921916"/>
              <a:gd name="connsiteX182" fmla="*/ 4561904 w 6420707"/>
              <a:gd name="connsiteY182" fmla="*/ 2408710 h 2921916"/>
              <a:gd name="connsiteX183" fmla="*/ 4539139 w 6420707"/>
              <a:gd name="connsiteY183" fmla="*/ 2410615 h 2921916"/>
              <a:gd name="connsiteX184" fmla="*/ 4545045 w 6420707"/>
              <a:gd name="connsiteY184" fmla="*/ 2397280 h 2921916"/>
              <a:gd name="connsiteX185" fmla="*/ 4536377 w 6420707"/>
              <a:gd name="connsiteY185" fmla="*/ 2410424 h 2921916"/>
              <a:gd name="connsiteX186" fmla="*/ 4524471 w 6420707"/>
              <a:gd name="connsiteY186" fmla="*/ 2410805 h 2921916"/>
              <a:gd name="connsiteX187" fmla="*/ 4514660 w 6420707"/>
              <a:gd name="connsiteY187" fmla="*/ 2414425 h 2921916"/>
              <a:gd name="connsiteX188" fmla="*/ 4509707 w 6420707"/>
              <a:gd name="connsiteY188" fmla="*/ 2417092 h 2921916"/>
              <a:gd name="connsiteX189" fmla="*/ 4536567 w 6420707"/>
              <a:gd name="connsiteY189" fmla="*/ 2344130 h 2921916"/>
              <a:gd name="connsiteX190" fmla="*/ 4556760 w 6420707"/>
              <a:gd name="connsiteY190" fmla="*/ 2289076 h 2921916"/>
              <a:gd name="connsiteX191" fmla="*/ 4610957 w 6420707"/>
              <a:gd name="connsiteY191" fmla="*/ 2254786 h 2921916"/>
              <a:gd name="connsiteX192" fmla="*/ 4638009 w 6420707"/>
              <a:gd name="connsiteY192" fmla="*/ 2237641 h 2921916"/>
              <a:gd name="connsiteX193" fmla="*/ 4663916 w 6420707"/>
              <a:gd name="connsiteY193" fmla="*/ 2218019 h 2921916"/>
              <a:gd name="connsiteX194" fmla="*/ 4699730 w 6420707"/>
              <a:gd name="connsiteY194" fmla="*/ 2199922 h 2921916"/>
              <a:gd name="connsiteX195" fmla="*/ 4722686 w 6420707"/>
              <a:gd name="connsiteY195" fmla="*/ 2177062 h 2921916"/>
              <a:gd name="connsiteX196" fmla="*/ 4744974 w 6420707"/>
              <a:gd name="connsiteY196" fmla="*/ 2156107 h 2921916"/>
              <a:gd name="connsiteX197" fmla="*/ 4724781 w 6420707"/>
              <a:gd name="connsiteY197" fmla="*/ 2148677 h 2921916"/>
              <a:gd name="connsiteX198" fmla="*/ 4751356 w 6420707"/>
              <a:gd name="connsiteY198" fmla="*/ 2127246 h 2921916"/>
              <a:gd name="connsiteX199" fmla="*/ 4766405 w 6420707"/>
              <a:gd name="connsiteY199" fmla="*/ 2097433 h 2921916"/>
              <a:gd name="connsiteX200" fmla="*/ 4706398 w 6420707"/>
              <a:gd name="connsiteY200" fmla="*/ 2119150 h 2921916"/>
              <a:gd name="connsiteX201" fmla="*/ 4677442 w 6420707"/>
              <a:gd name="connsiteY201" fmla="*/ 2135628 h 2921916"/>
              <a:gd name="connsiteX202" fmla="*/ 4649820 w 6420707"/>
              <a:gd name="connsiteY202" fmla="*/ 2148391 h 2921916"/>
              <a:gd name="connsiteX203" fmla="*/ 4668584 w 6420707"/>
              <a:gd name="connsiteY203" fmla="*/ 2119912 h 2921916"/>
              <a:gd name="connsiteX204" fmla="*/ 4698873 w 6420707"/>
              <a:gd name="connsiteY204" fmla="*/ 2076954 h 2921916"/>
              <a:gd name="connsiteX205" fmla="*/ 4720019 w 6420707"/>
              <a:gd name="connsiteY205" fmla="*/ 2030567 h 2921916"/>
              <a:gd name="connsiteX206" fmla="*/ 4662678 w 6420707"/>
              <a:gd name="connsiteY206" fmla="*/ 2067810 h 2921916"/>
              <a:gd name="connsiteX207" fmla="*/ 4635913 w 6420707"/>
              <a:gd name="connsiteY207" fmla="*/ 2095432 h 2921916"/>
              <a:gd name="connsiteX208" fmla="*/ 4607529 w 6420707"/>
              <a:gd name="connsiteY208" fmla="*/ 2116197 h 2921916"/>
              <a:gd name="connsiteX209" fmla="*/ 4614577 w 6420707"/>
              <a:gd name="connsiteY209" fmla="*/ 2085526 h 2921916"/>
              <a:gd name="connsiteX210" fmla="*/ 4627340 w 6420707"/>
              <a:gd name="connsiteY210" fmla="*/ 2050665 h 2921916"/>
              <a:gd name="connsiteX211" fmla="*/ 4637437 w 6420707"/>
              <a:gd name="connsiteY211" fmla="*/ 2000278 h 2921916"/>
              <a:gd name="connsiteX212" fmla="*/ 4598480 w 6420707"/>
              <a:gd name="connsiteY212" fmla="*/ 2044283 h 2921916"/>
              <a:gd name="connsiteX213" fmla="*/ 4567238 w 6420707"/>
              <a:gd name="connsiteY213" fmla="*/ 2095337 h 2921916"/>
              <a:gd name="connsiteX214" fmla="*/ 4566666 w 6420707"/>
              <a:gd name="connsiteY214" fmla="*/ 2074287 h 2921916"/>
              <a:gd name="connsiteX215" fmla="*/ 4582859 w 6420707"/>
              <a:gd name="connsiteY215" fmla="*/ 2007326 h 2921916"/>
              <a:gd name="connsiteX216" fmla="*/ 4550093 w 6420707"/>
              <a:gd name="connsiteY216" fmla="*/ 2028662 h 2921916"/>
              <a:gd name="connsiteX217" fmla="*/ 4527899 w 6420707"/>
              <a:gd name="connsiteY217" fmla="*/ 2089241 h 2921916"/>
              <a:gd name="connsiteX218" fmla="*/ 4497896 w 6420707"/>
              <a:gd name="connsiteY218" fmla="*/ 2119912 h 2921916"/>
              <a:gd name="connsiteX219" fmla="*/ 4445889 w 6420707"/>
              <a:gd name="connsiteY219" fmla="*/ 2227830 h 2921916"/>
              <a:gd name="connsiteX220" fmla="*/ 4420648 w 6420707"/>
              <a:gd name="connsiteY220" fmla="*/ 2308031 h 2921916"/>
              <a:gd name="connsiteX221" fmla="*/ 4368927 w 6420707"/>
              <a:gd name="connsiteY221" fmla="*/ 2426426 h 2921916"/>
              <a:gd name="connsiteX222" fmla="*/ 4349020 w 6420707"/>
              <a:gd name="connsiteY222" fmla="*/ 2468432 h 2921916"/>
              <a:gd name="connsiteX223" fmla="*/ 4344067 w 6420707"/>
              <a:gd name="connsiteY223" fmla="*/ 2469860 h 2921916"/>
              <a:gd name="connsiteX224" fmla="*/ 4312063 w 6420707"/>
              <a:gd name="connsiteY224" fmla="*/ 2468336 h 2921916"/>
              <a:gd name="connsiteX225" fmla="*/ 4337590 w 6420707"/>
              <a:gd name="connsiteY225" fmla="*/ 2475671 h 2921916"/>
              <a:gd name="connsiteX226" fmla="*/ 4339876 w 6420707"/>
              <a:gd name="connsiteY226" fmla="*/ 2476432 h 2921916"/>
              <a:gd name="connsiteX227" fmla="*/ 4291870 w 6420707"/>
              <a:gd name="connsiteY227" fmla="*/ 2491863 h 2921916"/>
              <a:gd name="connsiteX228" fmla="*/ 4336161 w 6420707"/>
              <a:gd name="connsiteY228" fmla="*/ 2485005 h 2921916"/>
              <a:gd name="connsiteX229" fmla="*/ 4319778 w 6420707"/>
              <a:gd name="connsiteY229" fmla="*/ 2488910 h 2921916"/>
              <a:gd name="connsiteX230" fmla="*/ 4301395 w 6420707"/>
              <a:gd name="connsiteY230" fmla="*/ 2513675 h 2921916"/>
              <a:gd name="connsiteX231" fmla="*/ 4297680 w 6420707"/>
              <a:gd name="connsiteY231" fmla="*/ 2517295 h 2921916"/>
              <a:gd name="connsiteX232" fmla="*/ 4259485 w 6420707"/>
              <a:gd name="connsiteY232" fmla="*/ 2549680 h 2921916"/>
              <a:gd name="connsiteX233" fmla="*/ 4245674 w 6420707"/>
              <a:gd name="connsiteY233" fmla="*/ 2556157 h 2921916"/>
              <a:gd name="connsiteX234" fmla="*/ 4237578 w 6420707"/>
              <a:gd name="connsiteY234" fmla="*/ 2548346 h 2921916"/>
              <a:gd name="connsiteX235" fmla="*/ 4230529 w 6420707"/>
              <a:gd name="connsiteY235" fmla="*/ 2542536 h 2921916"/>
              <a:gd name="connsiteX236" fmla="*/ 4229957 w 6420707"/>
              <a:gd name="connsiteY236" fmla="*/ 2543203 h 2921916"/>
              <a:gd name="connsiteX237" fmla="*/ 4229767 w 6420707"/>
              <a:gd name="connsiteY237" fmla="*/ 2541774 h 2921916"/>
              <a:gd name="connsiteX238" fmla="*/ 4245007 w 6420707"/>
              <a:gd name="connsiteY238" fmla="*/ 2534630 h 2921916"/>
              <a:gd name="connsiteX239" fmla="*/ 4230720 w 6420707"/>
              <a:gd name="connsiteY239" fmla="*/ 2538631 h 2921916"/>
              <a:gd name="connsiteX240" fmla="*/ 4226529 w 6420707"/>
              <a:gd name="connsiteY240" fmla="*/ 2537107 h 2921916"/>
              <a:gd name="connsiteX241" fmla="*/ 4224528 w 6420707"/>
              <a:gd name="connsiteY241" fmla="*/ 2532725 h 2921916"/>
              <a:gd name="connsiteX242" fmla="*/ 4221671 w 6420707"/>
              <a:gd name="connsiteY242" fmla="*/ 2524915 h 2921916"/>
              <a:gd name="connsiteX243" fmla="*/ 4230338 w 6420707"/>
              <a:gd name="connsiteY243" fmla="*/ 2525867 h 2921916"/>
              <a:gd name="connsiteX244" fmla="*/ 4241197 w 6420707"/>
              <a:gd name="connsiteY244" fmla="*/ 2520152 h 2921916"/>
              <a:gd name="connsiteX245" fmla="*/ 4220147 w 6420707"/>
              <a:gd name="connsiteY245" fmla="*/ 2520057 h 2921916"/>
              <a:gd name="connsiteX246" fmla="*/ 4213670 w 6420707"/>
              <a:gd name="connsiteY246" fmla="*/ 2515580 h 2921916"/>
              <a:gd name="connsiteX247" fmla="*/ 4213098 w 6420707"/>
              <a:gd name="connsiteY247" fmla="*/ 2513294 h 2921916"/>
              <a:gd name="connsiteX248" fmla="*/ 4216241 w 6420707"/>
              <a:gd name="connsiteY248" fmla="*/ 2515104 h 2921916"/>
              <a:gd name="connsiteX249" fmla="*/ 4221956 w 6420707"/>
              <a:gd name="connsiteY249" fmla="*/ 2513294 h 2921916"/>
              <a:gd name="connsiteX250" fmla="*/ 4224719 w 6420707"/>
              <a:gd name="connsiteY250" fmla="*/ 2503674 h 2921916"/>
              <a:gd name="connsiteX251" fmla="*/ 4220432 w 6420707"/>
              <a:gd name="connsiteY251" fmla="*/ 2511866 h 2921916"/>
              <a:gd name="connsiteX252" fmla="*/ 4214527 w 6420707"/>
              <a:gd name="connsiteY252" fmla="*/ 2509389 h 2921916"/>
              <a:gd name="connsiteX253" fmla="*/ 4206145 w 6420707"/>
              <a:gd name="connsiteY253" fmla="*/ 2492720 h 2921916"/>
              <a:gd name="connsiteX254" fmla="*/ 4202430 w 6420707"/>
              <a:gd name="connsiteY254" fmla="*/ 2483862 h 2921916"/>
              <a:gd name="connsiteX255" fmla="*/ 4200430 w 6420707"/>
              <a:gd name="connsiteY255" fmla="*/ 2479290 h 2921916"/>
              <a:gd name="connsiteX256" fmla="*/ 4198906 w 6420707"/>
              <a:gd name="connsiteY256" fmla="*/ 2476623 h 2921916"/>
              <a:gd name="connsiteX257" fmla="*/ 4196620 w 6420707"/>
              <a:gd name="connsiteY257" fmla="*/ 2474242 h 2921916"/>
              <a:gd name="connsiteX258" fmla="*/ 4188143 w 6420707"/>
              <a:gd name="connsiteY258" fmla="*/ 2467860 h 2921916"/>
              <a:gd name="connsiteX259" fmla="*/ 4186333 w 6420707"/>
              <a:gd name="connsiteY259" fmla="*/ 2465669 h 2921916"/>
              <a:gd name="connsiteX260" fmla="*/ 4194239 w 6420707"/>
              <a:gd name="connsiteY260" fmla="*/ 2451858 h 2921916"/>
              <a:gd name="connsiteX261" fmla="*/ 4184333 w 6420707"/>
              <a:gd name="connsiteY261" fmla="*/ 2462812 h 2921916"/>
              <a:gd name="connsiteX262" fmla="*/ 4183952 w 6420707"/>
              <a:gd name="connsiteY262" fmla="*/ 2462812 h 2921916"/>
              <a:gd name="connsiteX263" fmla="*/ 4160139 w 6420707"/>
              <a:gd name="connsiteY263" fmla="*/ 2440904 h 2921916"/>
              <a:gd name="connsiteX264" fmla="*/ 4173569 w 6420707"/>
              <a:gd name="connsiteY264" fmla="*/ 2418997 h 2921916"/>
              <a:gd name="connsiteX265" fmla="*/ 4156329 w 6420707"/>
              <a:gd name="connsiteY265" fmla="*/ 2438142 h 2921916"/>
              <a:gd name="connsiteX266" fmla="*/ 4148328 w 6420707"/>
              <a:gd name="connsiteY266" fmla="*/ 2432999 h 2921916"/>
              <a:gd name="connsiteX267" fmla="*/ 4143280 w 6420707"/>
              <a:gd name="connsiteY267" fmla="*/ 2422235 h 2921916"/>
              <a:gd name="connsiteX268" fmla="*/ 4141946 w 6420707"/>
              <a:gd name="connsiteY268" fmla="*/ 2421187 h 2921916"/>
              <a:gd name="connsiteX269" fmla="*/ 4138708 w 6420707"/>
              <a:gd name="connsiteY269" fmla="*/ 2420235 h 2921916"/>
              <a:gd name="connsiteX270" fmla="*/ 4144423 w 6420707"/>
              <a:gd name="connsiteY270" fmla="*/ 2413472 h 2921916"/>
              <a:gd name="connsiteX271" fmla="*/ 4152614 w 6420707"/>
              <a:gd name="connsiteY271" fmla="*/ 2393184 h 2921916"/>
              <a:gd name="connsiteX272" fmla="*/ 4133755 w 6420707"/>
              <a:gd name="connsiteY272" fmla="*/ 2418425 h 2921916"/>
              <a:gd name="connsiteX273" fmla="*/ 4132897 w 6420707"/>
              <a:gd name="connsiteY273" fmla="*/ 2417568 h 2921916"/>
              <a:gd name="connsiteX274" fmla="*/ 4133945 w 6420707"/>
              <a:gd name="connsiteY274" fmla="*/ 2405281 h 2921916"/>
              <a:gd name="connsiteX275" fmla="*/ 4139470 w 6420707"/>
              <a:gd name="connsiteY275" fmla="*/ 2403090 h 2921916"/>
              <a:gd name="connsiteX276" fmla="*/ 4144328 w 6420707"/>
              <a:gd name="connsiteY276" fmla="*/ 2398613 h 2921916"/>
              <a:gd name="connsiteX277" fmla="*/ 4151376 w 6420707"/>
              <a:gd name="connsiteY277" fmla="*/ 2388326 h 2921916"/>
              <a:gd name="connsiteX278" fmla="*/ 4142613 w 6420707"/>
              <a:gd name="connsiteY278" fmla="*/ 2396803 h 2921916"/>
              <a:gd name="connsiteX279" fmla="*/ 4132421 w 6420707"/>
              <a:gd name="connsiteY279" fmla="*/ 2401090 h 2921916"/>
              <a:gd name="connsiteX280" fmla="*/ 4129088 w 6420707"/>
              <a:gd name="connsiteY280" fmla="*/ 2401375 h 2921916"/>
              <a:gd name="connsiteX281" fmla="*/ 4137565 w 6420707"/>
              <a:gd name="connsiteY281" fmla="*/ 2380611 h 2921916"/>
              <a:gd name="connsiteX282" fmla="*/ 4124039 w 6420707"/>
              <a:gd name="connsiteY282" fmla="*/ 2399947 h 2921916"/>
              <a:gd name="connsiteX283" fmla="*/ 4122515 w 6420707"/>
              <a:gd name="connsiteY283" fmla="*/ 2400328 h 2921916"/>
              <a:gd name="connsiteX284" fmla="*/ 4117848 w 6420707"/>
              <a:gd name="connsiteY284" fmla="*/ 2401947 h 2921916"/>
              <a:gd name="connsiteX285" fmla="*/ 4106228 w 6420707"/>
              <a:gd name="connsiteY285" fmla="*/ 2377658 h 2921916"/>
              <a:gd name="connsiteX286" fmla="*/ 4112895 w 6420707"/>
              <a:gd name="connsiteY286" fmla="*/ 2403376 h 2921916"/>
              <a:gd name="connsiteX287" fmla="*/ 4112800 w 6420707"/>
              <a:gd name="connsiteY287" fmla="*/ 2404233 h 2921916"/>
              <a:gd name="connsiteX288" fmla="*/ 4105751 w 6420707"/>
              <a:gd name="connsiteY288" fmla="*/ 2408233 h 2921916"/>
              <a:gd name="connsiteX289" fmla="*/ 4098322 w 6420707"/>
              <a:gd name="connsiteY289" fmla="*/ 2412424 h 2921916"/>
              <a:gd name="connsiteX290" fmla="*/ 4094893 w 6420707"/>
              <a:gd name="connsiteY290" fmla="*/ 2411377 h 2921916"/>
              <a:gd name="connsiteX291" fmla="*/ 4080986 w 6420707"/>
              <a:gd name="connsiteY291" fmla="*/ 2407948 h 2921916"/>
              <a:gd name="connsiteX292" fmla="*/ 4064889 w 6420707"/>
              <a:gd name="connsiteY292" fmla="*/ 2402899 h 2921916"/>
              <a:gd name="connsiteX293" fmla="*/ 4072604 w 6420707"/>
              <a:gd name="connsiteY293" fmla="*/ 2406805 h 2921916"/>
              <a:gd name="connsiteX294" fmla="*/ 4065080 w 6420707"/>
              <a:gd name="connsiteY294" fmla="*/ 2406710 h 2921916"/>
              <a:gd name="connsiteX295" fmla="*/ 4059746 w 6420707"/>
              <a:gd name="connsiteY295" fmla="*/ 2406710 h 2921916"/>
              <a:gd name="connsiteX296" fmla="*/ 4083558 w 6420707"/>
              <a:gd name="connsiteY296" fmla="*/ 2356799 h 2921916"/>
              <a:gd name="connsiteX297" fmla="*/ 4097941 w 6420707"/>
              <a:gd name="connsiteY297" fmla="*/ 2275265 h 2921916"/>
              <a:gd name="connsiteX298" fmla="*/ 4119467 w 6420707"/>
              <a:gd name="connsiteY298" fmla="*/ 2111435 h 2921916"/>
              <a:gd name="connsiteX299" fmla="*/ 4143851 w 6420707"/>
              <a:gd name="connsiteY299" fmla="*/ 2024376 h 2921916"/>
              <a:gd name="connsiteX300" fmla="*/ 4214718 w 6420707"/>
              <a:gd name="connsiteY300" fmla="*/ 1973512 h 2921916"/>
              <a:gd name="connsiteX301" fmla="*/ 4268534 w 6420707"/>
              <a:gd name="connsiteY301" fmla="*/ 1904837 h 2921916"/>
              <a:gd name="connsiteX302" fmla="*/ 4294728 w 6420707"/>
              <a:gd name="connsiteY302" fmla="*/ 1891502 h 2921916"/>
              <a:gd name="connsiteX303" fmla="*/ 4343496 w 6420707"/>
              <a:gd name="connsiteY303" fmla="*/ 1878358 h 2921916"/>
              <a:gd name="connsiteX304" fmla="*/ 4312730 w 6420707"/>
              <a:gd name="connsiteY304" fmla="*/ 1851878 h 2921916"/>
              <a:gd name="connsiteX305" fmla="*/ 4222719 w 6420707"/>
              <a:gd name="connsiteY305" fmla="*/ 1883977 h 2921916"/>
              <a:gd name="connsiteX306" fmla="*/ 4243483 w 6420707"/>
              <a:gd name="connsiteY306" fmla="*/ 1782727 h 2921916"/>
              <a:gd name="connsiteX307" fmla="*/ 4281869 w 6420707"/>
              <a:gd name="connsiteY307" fmla="*/ 1686905 h 2921916"/>
              <a:gd name="connsiteX308" fmla="*/ 4259295 w 6420707"/>
              <a:gd name="connsiteY308" fmla="*/ 1659092 h 2921916"/>
              <a:gd name="connsiteX309" fmla="*/ 4213670 w 6420707"/>
              <a:gd name="connsiteY309" fmla="*/ 1754152 h 2921916"/>
              <a:gd name="connsiteX310" fmla="*/ 4194334 w 6420707"/>
              <a:gd name="connsiteY310" fmla="*/ 1785679 h 2921916"/>
              <a:gd name="connsiteX311" fmla="*/ 4182618 w 6420707"/>
              <a:gd name="connsiteY311" fmla="*/ 1772821 h 2921916"/>
              <a:gd name="connsiteX312" fmla="*/ 4178618 w 6420707"/>
              <a:gd name="connsiteY312" fmla="*/ 1748341 h 2921916"/>
              <a:gd name="connsiteX313" fmla="*/ 4151090 w 6420707"/>
              <a:gd name="connsiteY313" fmla="*/ 1753485 h 2921916"/>
              <a:gd name="connsiteX314" fmla="*/ 4130040 w 6420707"/>
              <a:gd name="connsiteY314" fmla="*/ 1738912 h 2921916"/>
              <a:gd name="connsiteX315" fmla="*/ 4103751 w 6420707"/>
              <a:gd name="connsiteY315" fmla="*/ 1774726 h 2921916"/>
              <a:gd name="connsiteX316" fmla="*/ 4079272 w 6420707"/>
              <a:gd name="connsiteY316" fmla="*/ 1751008 h 2921916"/>
              <a:gd name="connsiteX317" fmla="*/ 4050887 w 6420707"/>
              <a:gd name="connsiteY317" fmla="*/ 1813588 h 2921916"/>
              <a:gd name="connsiteX318" fmla="*/ 4047363 w 6420707"/>
              <a:gd name="connsiteY318" fmla="*/ 1854736 h 2921916"/>
              <a:gd name="connsiteX319" fmla="*/ 4037171 w 6420707"/>
              <a:gd name="connsiteY319" fmla="*/ 1938175 h 2921916"/>
              <a:gd name="connsiteX320" fmla="*/ 4041743 w 6420707"/>
              <a:gd name="connsiteY320" fmla="*/ 1977989 h 2921916"/>
              <a:gd name="connsiteX321" fmla="*/ 4021741 w 6420707"/>
              <a:gd name="connsiteY321" fmla="*/ 2044378 h 2921916"/>
              <a:gd name="connsiteX322" fmla="*/ 3962495 w 6420707"/>
              <a:gd name="connsiteY322" fmla="*/ 2216305 h 2921916"/>
              <a:gd name="connsiteX323" fmla="*/ 3948589 w 6420707"/>
              <a:gd name="connsiteY323" fmla="*/ 2207828 h 2921916"/>
              <a:gd name="connsiteX324" fmla="*/ 3934206 w 6420707"/>
              <a:gd name="connsiteY324" fmla="*/ 2201827 h 2921916"/>
              <a:gd name="connsiteX325" fmla="*/ 3916204 w 6420707"/>
              <a:gd name="connsiteY325" fmla="*/ 2196207 h 2921916"/>
              <a:gd name="connsiteX326" fmla="*/ 3905631 w 6420707"/>
              <a:gd name="connsiteY326" fmla="*/ 2195636 h 2921916"/>
              <a:gd name="connsiteX327" fmla="*/ 3893534 w 6420707"/>
              <a:gd name="connsiteY327" fmla="*/ 2193635 h 2921916"/>
              <a:gd name="connsiteX328" fmla="*/ 3883057 w 6420707"/>
              <a:gd name="connsiteY328" fmla="*/ 2194683 h 2921916"/>
              <a:gd name="connsiteX329" fmla="*/ 3893915 w 6420707"/>
              <a:gd name="connsiteY329" fmla="*/ 2187063 h 2921916"/>
              <a:gd name="connsiteX330" fmla="*/ 3923252 w 6420707"/>
              <a:gd name="connsiteY330" fmla="*/ 2173157 h 2921916"/>
              <a:gd name="connsiteX331" fmla="*/ 3934778 w 6420707"/>
              <a:gd name="connsiteY331" fmla="*/ 2161631 h 2921916"/>
              <a:gd name="connsiteX332" fmla="*/ 3972020 w 6420707"/>
              <a:gd name="connsiteY332" fmla="*/ 2130389 h 2921916"/>
              <a:gd name="connsiteX333" fmla="*/ 3922967 w 6420707"/>
              <a:gd name="connsiteY333" fmla="*/ 2141629 h 2921916"/>
              <a:gd name="connsiteX334" fmla="*/ 3877913 w 6420707"/>
              <a:gd name="connsiteY334" fmla="*/ 2167251 h 2921916"/>
              <a:gd name="connsiteX335" fmla="*/ 3906869 w 6420707"/>
              <a:gd name="connsiteY335" fmla="*/ 2144867 h 2921916"/>
              <a:gd name="connsiteX336" fmla="*/ 3936968 w 6420707"/>
              <a:gd name="connsiteY336" fmla="*/ 2129246 h 2921916"/>
              <a:gd name="connsiteX337" fmla="*/ 3971735 w 6420707"/>
              <a:gd name="connsiteY337" fmla="*/ 2103148 h 2921916"/>
              <a:gd name="connsiteX338" fmla="*/ 4003072 w 6420707"/>
              <a:gd name="connsiteY338" fmla="*/ 2075525 h 2921916"/>
              <a:gd name="connsiteX339" fmla="*/ 3938969 w 6420707"/>
              <a:gd name="connsiteY339" fmla="*/ 2092480 h 2921916"/>
              <a:gd name="connsiteX340" fmla="*/ 3877056 w 6420707"/>
              <a:gd name="connsiteY340" fmla="*/ 2122960 h 2921916"/>
              <a:gd name="connsiteX341" fmla="*/ 3942017 w 6420707"/>
              <a:gd name="connsiteY341" fmla="*/ 2081240 h 2921916"/>
              <a:gd name="connsiteX342" fmla="*/ 3974497 w 6420707"/>
              <a:gd name="connsiteY342" fmla="*/ 2060381 h 2921916"/>
              <a:gd name="connsiteX343" fmla="*/ 3998309 w 6420707"/>
              <a:gd name="connsiteY343" fmla="*/ 2035615 h 2921916"/>
              <a:gd name="connsiteX344" fmla="*/ 3961734 w 6420707"/>
              <a:gd name="connsiteY344" fmla="*/ 2037806 h 2921916"/>
              <a:gd name="connsiteX345" fmla="*/ 3892391 w 6420707"/>
              <a:gd name="connsiteY345" fmla="*/ 2075430 h 2921916"/>
              <a:gd name="connsiteX346" fmla="*/ 3854387 w 6420707"/>
              <a:gd name="connsiteY346" fmla="*/ 2085431 h 2921916"/>
              <a:gd name="connsiteX347" fmla="*/ 3913822 w 6420707"/>
              <a:gd name="connsiteY347" fmla="*/ 2055904 h 2921916"/>
              <a:gd name="connsiteX348" fmla="*/ 3944874 w 6420707"/>
              <a:gd name="connsiteY348" fmla="*/ 2042759 h 2921916"/>
              <a:gd name="connsiteX349" fmla="*/ 3965162 w 6420707"/>
              <a:gd name="connsiteY349" fmla="*/ 2016375 h 2921916"/>
              <a:gd name="connsiteX350" fmla="*/ 3922776 w 6420707"/>
              <a:gd name="connsiteY350" fmla="*/ 2022281 h 2921916"/>
              <a:gd name="connsiteX351" fmla="*/ 3880676 w 6420707"/>
              <a:gd name="connsiteY351" fmla="*/ 2036663 h 2921916"/>
              <a:gd name="connsiteX352" fmla="*/ 3836289 w 6420707"/>
              <a:gd name="connsiteY352" fmla="*/ 2056285 h 2921916"/>
              <a:gd name="connsiteX353" fmla="*/ 3838289 w 6420707"/>
              <a:gd name="connsiteY353" fmla="*/ 2019518 h 2921916"/>
              <a:gd name="connsiteX354" fmla="*/ 3785807 w 6420707"/>
              <a:gd name="connsiteY354" fmla="*/ 2052189 h 2921916"/>
              <a:gd name="connsiteX355" fmla="*/ 3754565 w 6420707"/>
              <a:gd name="connsiteY355" fmla="*/ 2061047 h 2921916"/>
              <a:gd name="connsiteX356" fmla="*/ 3710464 w 6420707"/>
              <a:gd name="connsiteY356" fmla="*/ 2089146 h 2921916"/>
              <a:gd name="connsiteX357" fmla="*/ 3691223 w 6420707"/>
              <a:gd name="connsiteY357" fmla="*/ 2122293 h 2921916"/>
              <a:gd name="connsiteX358" fmla="*/ 3686842 w 6420707"/>
              <a:gd name="connsiteY358" fmla="*/ 2164298 h 2921916"/>
              <a:gd name="connsiteX359" fmla="*/ 3639884 w 6420707"/>
              <a:gd name="connsiteY359" fmla="*/ 2207828 h 2921916"/>
              <a:gd name="connsiteX360" fmla="*/ 3595402 w 6420707"/>
              <a:gd name="connsiteY360" fmla="*/ 2236212 h 2921916"/>
              <a:gd name="connsiteX361" fmla="*/ 3585210 w 6420707"/>
              <a:gd name="connsiteY361" fmla="*/ 2233450 h 2921916"/>
              <a:gd name="connsiteX362" fmla="*/ 3588734 w 6420707"/>
              <a:gd name="connsiteY362" fmla="*/ 2240117 h 2921916"/>
              <a:gd name="connsiteX363" fmla="*/ 3503390 w 6420707"/>
              <a:gd name="connsiteY363" fmla="*/ 2283361 h 2921916"/>
              <a:gd name="connsiteX364" fmla="*/ 3501771 w 6420707"/>
              <a:gd name="connsiteY364" fmla="*/ 2257548 h 2921916"/>
              <a:gd name="connsiteX365" fmla="*/ 3485484 w 6420707"/>
              <a:gd name="connsiteY365" fmla="*/ 2222115 h 2921916"/>
              <a:gd name="connsiteX366" fmla="*/ 3455003 w 6420707"/>
              <a:gd name="connsiteY366" fmla="*/ 2113435 h 2921916"/>
              <a:gd name="connsiteX367" fmla="*/ 3436715 w 6420707"/>
              <a:gd name="connsiteY367" fmla="*/ 2050093 h 2921916"/>
              <a:gd name="connsiteX368" fmla="*/ 3467576 w 6420707"/>
              <a:gd name="connsiteY368" fmla="*/ 2016280 h 2921916"/>
              <a:gd name="connsiteX369" fmla="*/ 3507105 w 6420707"/>
              <a:gd name="connsiteY369" fmla="*/ 1979989 h 2921916"/>
              <a:gd name="connsiteX370" fmla="*/ 3529013 w 6420707"/>
              <a:gd name="connsiteY370" fmla="*/ 1953700 h 2921916"/>
              <a:gd name="connsiteX371" fmla="*/ 3576828 w 6420707"/>
              <a:gd name="connsiteY371" fmla="*/ 1937794 h 2921916"/>
              <a:gd name="connsiteX372" fmla="*/ 3625691 w 6420707"/>
              <a:gd name="connsiteY372" fmla="*/ 1926268 h 2921916"/>
              <a:gd name="connsiteX373" fmla="*/ 3649409 w 6420707"/>
              <a:gd name="connsiteY373" fmla="*/ 1912457 h 2921916"/>
              <a:gd name="connsiteX374" fmla="*/ 3675221 w 6420707"/>
              <a:gd name="connsiteY374" fmla="*/ 1907599 h 2921916"/>
              <a:gd name="connsiteX375" fmla="*/ 3699986 w 6420707"/>
              <a:gd name="connsiteY375" fmla="*/ 1898265 h 2921916"/>
              <a:gd name="connsiteX376" fmla="*/ 3737420 w 6420707"/>
              <a:gd name="connsiteY376" fmla="*/ 1868356 h 2921916"/>
              <a:gd name="connsiteX377" fmla="*/ 3761422 w 6420707"/>
              <a:gd name="connsiteY377" fmla="*/ 1851021 h 2921916"/>
              <a:gd name="connsiteX378" fmla="*/ 3717989 w 6420707"/>
              <a:gd name="connsiteY378" fmla="*/ 1850735 h 2921916"/>
              <a:gd name="connsiteX379" fmla="*/ 3698367 w 6420707"/>
              <a:gd name="connsiteY379" fmla="*/ 1851878 h 2921916"/>
              <a:gd name="connsiteX380" fmla="*/ 3644551 w 6420707"/>
              <a:gd name="connsiteY380" fmla="*/ 1862260 h 2921916"/>
              <a:gd name="connsiteX381" fmla="*/ 3733895 w 6420707"/>
              <a:gd name="connsiteY381" fmla="*/ 1803682 h 2921916"/>
              <a:gd name="connsiteX382" fmla="*/ 3681222 w 6420707"/>
              <a:gd name="connsiteY382" fmla="*/ 1809111 h 2921916"/>
              <a:gd name="connsiteX383" fmla="*/ 3645884 w 6420707"/>
              <a:gd name="connsiteY383" fmla="*/ 1823303 h 2921916"/>
              <a:gd name="connsiteX384" fmla="*/ 3610356 w 6420707"/>
              <a:gd name="connsiteY384" fmla="*/ 1831685 h 2921916"/>
              <a:gd name="connsiteX385" fmla="*/ 3639217 w 6420707"/>
              <a:gd name="connsiteY385" fmla="*/ 1800253 h 2921916"/>
              <a:gd name="connsiteX386" fmla="*/ 3661315 w 6420707"/>
              <a:gd name="connsiteY386" fmla="*/ 1764534 h 2921916"/>
              <a:gd name="connsiteX387" fmla="*/ 3611499 w 6420707"/>
              <a:gd name="connsiteY387" fmla="*/ 1786822 h 2921916"/>
              <a:gd name="connsiteX388" fmla="*/ 3564636 w 6420707"/>
              <a:gd name="connsiteY388" fmla="*/ 1816636 h 2921916"/>
              <a:gd name="connsiteX389" fmla="*/ 3557683 w 6420707"/>
              <a:gd name="connsiteY389" fmla="*/ 1797205 h 2921916"/>
              <a:gd name="connsiteX390" fmla="*/ 3576066 w 6420707"/>
              <a:gd name="connsiteY390" fmla="*/ 1770630 h 2921916"/>
              <a:gd name="connsiteX391" fmla="*/ 3574542 w 6420707"/>
              <a:gd name="connsiteY391" fmla="*/ 1739388 h 2921916"/>
              <a:gd name="connsiteX392" fmla="*/ 3540824 w 6420707"/>
              <a:gd name="connsiteY392" fmla="*/ 1760248 h 2921916"/>
              <a:gd name="connsiteX393" fmla="*/ 3515487 w 6420707"/>
              <a:gd name="connsiteY393" fmla="*/ 1791966 h 2921916"/>
              <a:gd name="connsiteX394" fmla="*/ 3492055 w 6420707"/>
              <a:gd name="connsiteY394" fmla="*/ 1826827 h 2921916"/>
              <a:gd name="connsiteX395" fmla="*/ 3482816 w 6420707"/>
              <a:gd name="connsiteY395" fmla="*/ 1857117 h 2921916"/>
              <a:gd name="connsiteX396" fmla="*/ 3459004 w 6420707"/>
              <a:gd name="connsiteY396" fmla="*/ 1880358 h 2921916"/>
              <a:gd name="connsiteX397" fmla="*/ 3450146 w 6420707"/>
              <a:gd name="connsiteY397" fmla="*/ 1897693 h 2921916"/>
              <a:gd name="connsiteX398" fmla="*/ 3417284 w 6420707"/>
              <a:gd name="connsiteY398" fmla="*/ 1932364 h 2921916"/>
              <a:gd name="connsiteX399" fmla="*/ 3413379 w 6420707"/>
              <a:gd name="connsiteY399" fmla="*/ 1936079 h 2921916"/>
              <a:gd name="connsiteX400" fmla="*/ 3437477 w 6420707"/>
              <a:gd name="connsiteY400" fmla="*/ 1862165 h 2921916"/>
              <a:gd name="connsiteX401" fmla="*/ 3461576 w 6420707"/>
              <a:gd name="connsiteY401" fmla="*/ 1756723 h 2921916"/>
              <a:gd name="connsiteX402" fmla="*/ 3534061 w 6420707"/>
              <a:gd name="connsiteY402" fmla="*/ 1535172 h 2921916"/>
              <a:gd name="connsiteX403" fmla="*/ 3624834 w 6420707"/>
              <a:gd name="connsiteY403" fmla="*/ 1449066 h 2921916"/>
              <a:gd name="connsiteX404" fmla="*/ 3654647 w 6420707"/>
              <a:gd name="connsiteY404" fmla="*/ 1354768 h 2921916"/>
              <a:gd name="connsiteX405" fmla="*/ 3627977 w 6420707"/>
              <a:gd name="connsiteY405" fmla="*/ 1323241 h 2921916"/>
              <a:gd name="connsiteX406" fmla="*/ 3605689 w 6420707"/>
              <a:gd name="connsiteY406" fmla="*/ 1291522 h 2921916"/>
              <a:gd name="connsiteX407" fmla="*/ 3572828 w 6420707"/>
              <a:gd name="connsiteY407" fmla="*/ 1283140 h 2921916"/>
              <a:gd name="connsiteX408" fmla="*/ 3553492 w 6420707"/>
              <a:gd name="connsiteY408" fmla="*/ 1282950 h 2921916"/>
              <a:gd name="connsiteX409" fmla="*/ 3538823 w 6420707"/>
              <a:gd name="connsiteY409" fmla="*/ 1291427 h 2921916"/>
              <a:gd name="connsiteX410" fmla="*/ 3522059 w 6420707"/>
              <a:gd name="connsiteY410" fmla="*/ 1290284 h 2921916"/>
              <a:gd name="connsiteX411" fmla="*/ 3480435 w 6420707"/>
              <a:gd name="connsiteY411" fmla="*/ 1305905 h 2921916"/>
              <a:gd name="connsiteX412" fmla="*/ 3468624 w 6420707"/>
              <a:gd name="connsiteY412" fmla="*/ 1341529 h 2921916"/>
              <a:gd name="connsiteX413" fmla="*/ 3457575 w 6420707"/>
              <a:gd name="connsiteY413" fmla="*/ 1375342 h 2921916"/>
              <a:gd name="connsiteX414" fmla="*/ 3445955 w 6420707"/>
              <a:gd name="connsiteY414" fmla="*/ 1462782 h 2921916"/>
              <a:gd name="connsiteX415" fmla="*/ 3418713 w 6420707"/>
              <a:gd name="connsiteY415" fmla="*/ 1532410 h 2921916"/>
              <a:gd name="connsiteX416" fmla="*/ 3406426 w 6420707"/>
              <a:gd name="connsiteY416" fmla="*/ 1578606 h 2921916"/>
              <a:gd name="connsiteX417" fmla="*/ 3363087 w 6420707"/>
              <a:gd name="connsiteY417" fmla="*/ 1664617 h 2921916"/>
              <a:gd name="connsiteX418" fmla="*/ 3284601 w 6420707"/>
              <a:gd name="connsiteY418" fmla="*/ 1842448 h 2921916"/>
              <a:gd name="connsiteX419" fmla="*/ 3260598 w 6420707"/>
              <a:gd name="connsiteY419" fmla="*/ 1928650 h 2921916"/>
              <a:gd name="connsiteX420" fmla="*/ 3259551 w 6420707"/>
              <a:gd name="connsiteY420" fmla="*/ 2048093 h 2921916"/>
              <a:gd name="connsiteX421" fmla="*/ 3241834 w 6420707"/>
              <a:gd name="connsiteY421" fmla="*/ 2059142 h 2921916"/>
              <a:gd name="connsiteX422" fmla="*/ 3206877 w 6420707"/>
              <a:gd name="connsiteY422" fmla="*/ 2084955 h 2921916"/>
              <a:gd name="connsiteX423" fmla="*/ 3171920 w 6420707"/>
              <a:gd name="connsiteY423" fmla="*/ 2110768 h 2921916"/>
              <a:gd name="connsiteX424" fmla="*/ 3141917 w 6420707"/>
              <a:gd name="connsiteY424" fmla="*/ 2162393 h 2921916"/>
              <a:gd name="connsiteX425" fmla="*/ 3125629 w 6420707"/>
              <a:gd name="connsiteY425" fmla="*/ 2172014 h 2921916"/>
              <a:gd name="connsiteX426" fmla="*/ 3119914 w 6420707"/>
              <a:gd name="connsiteY426" fmla="*/ 2162584 h 2921916"/>
              <a:gd name="connsiteX427" fmla="*/ 3104388 w 6420707"/>
              <a:gd name="connsiteY427" fmla="*/ 2147534 h 2921916"/>
              <a:gd name="connsiteX428" fmla="*/ 3085814 w 6420707"/>
              <a:gd name="connsiteY428" fmla="*/ 2137628 h 2921916"/>
              <a:gd name="connsiteX429" fmla="*/ 3076004 w 6420707"/>
              <a:gd name="connsiteY429" fmla="*/ 2134961 h 2921916"/>
              <a:gd name="connsiteX430" fmla="*/ 3073908 w 6420707"/>
              <a:gd name="connsiteY430" fmla="*/ 2134199 h 2921916"/>
              <a:gd name="connsiteX431" fmla="*/ 3028188 w 6420707"/>
              <a:gd name="connsiteY431" fmla="*/ 2123245 h 2921916"/>
              <a:gd name="connsiteX432" fmla="*/ 3024092 w 6420707"/>
              <a:gd name="connsiteY432" fmla="*/ 2123245 h 2921916"/>
              <a:gd name="connsiteX433" fmla="*/ 3024092 w 6420707"/>
              <a:gd name="connsiteY433" fmla="*/ 2122674 h 2921916"/>
              <a:gd name="connsiteX434" fmla="*/ 3032855 w 6420707"/>
              <a:gd name="connsiteY434" fmla="*/ 2123055 h 2921916"/>
              <a:gd name="connsiteX435" fmla="*/ 3060287 w 6420707"/>
              <a:gd name="connsiteY435" fmla="*/ 2128008 h 2921916"/>
              <a:gd name="connsiteX436" fmla="*/ 3032855 w 6420707"/>
              <a:gd name="connsiteY436" fmla="*/ 2122674 h 2921916"/>
              <a:gd name="connsiteX437" fmla="*/ 3023997 w 6420707"/>
              <a:gd name="connsiteY437" fmla="*/ 2122198 h 2921916"/>
              <a:gd name="connsiteX438" fmla="*/ 3023807 w 6420707"/>
              <a:gd name="connsiteY438" fmla="*/ 2120102 h 2921916"/>
              <a:gd name="connsiteX439" fmla="*/ 3023521 w 6420707"/>
              <a:gd name="connsiteY439" fmla="*/ 2122198 h 2921916"/>
              <a:gd name="connsiteX440" fmla="*/ 3007233 w 6420707"/>
              <a:gd name="connsiteY440" fmla="*/ 2122007 h 2921916"/>
              <a:gd name="connsiteX441" fmla="*/ 3003137 w 6420707"/>
              <a:gd name="connsiteY441" fmla="*/ 2106005 h 2921916"/>
              <a:gd name="connsiteX442" fmla="*/ 3005614 w 6420707"/>
              <a:gd name="connsiteY442" fmla="*/ 2122007 h 2921916"/>
              <a:gd name="connsiteX443" fmla="*/ 2971895 w 6420707"/>
              <a:gd name="connsiteY443" fmla="*/ 2124865 h 2921916"/>
              <a:gd name="connsiteX444" fmla="*/ 2943320 w 6420707"/>
              <a:gd name="connsiteY444" fmla="*/ 1946557 h 2921916"/>
              <a:gd name="connsiteX445" fmla="*/ 2871692 w 6420707"/>
              <a:gd name="connsiteY445" fmla="*/ 1930936 h 2921916"/>
              <a:gd name="connsiteX446" fmla="*/ 2976277 w 6420707"/>
              <a:gd name="connsiteY446" fmla="*/ 1802253 h 2921916"/>
              <a:gd name="connsiteX447" fmla="*/ 3003709 w 6420707"/>
              <a:gd name="connsiteY447" fmla="*/ 1767677 h 2921916"/>
              <a:gd name="connsiteX448" fmla="*/ 3051048 w 6420707"/>
              <a:gd name="connsiteY448" fmla="*/ 1735006 h 2921916"/>
              <a:gd name="connsiteX449" fmla="*/ 3090196 w 6420707"/>
              <a:gd name="connsiteY449" fmla="*/ 1713385 h 2921916"/>
              <a:gd name="connsiteX450" fmla="*/ 3132677 w 6420707"/>
              <a:gd name="connsiteY450" fmla="*/ 1667665 h 2921916"/>
              <a:gd name="connsiteX451" fmla="*/ 3122200 w 6420707"/>
              <a:gd name="connsiteY451" fmla="*/ 1650520 h 2921916"/>
              <a:gd name="connsiteX452" fmla="*/ 3131058 w 6420707"/>
              <a:gd name="connsiteY452" fmla="*/ 1630422 h 2921916"/>
              <a:gd name="connsiteX453" fmla="*/ 3110294 w 6420707"/>
              <a:gd name="connsiteY453" fmla="*/ 1616801 h 2921916"/>
              <a:gd name="connsiteX454" fmla="*/ 3092768 w 6420707"/>
              <a:gd name="connsiteY454" fmla="*/ 1572129 h 2921916"/>
              <a:gd name="connsiteX455" fmla="*/ 3150870 w 6420707"/>
              <a:gd name="connsiteY455" fmla="*/ 1478974 h 2921916"/>
              <a:gd name="connsiteX456" fmla="*/ 3148108 w 6420707"/>
              <a:gd name="connsiteY456" fmla="*/ 1473164 h 2921916"/>
              <a:gd name="connsiteX457" fmla="*/ 3122676 w 6420707"/>
              <a:gd name="connsiteY457" fmla="*/ 1480879 h 2921916"/>
              <a:gd name="connsiteX458" fmla="*/ 3066574 w 6420707"/>
              <a:gd name="connsiteY458" fmla="*/ 1554317 h 2921916"/>
              <a:gd name="connsiteX459" fmla="*/ 3028188 w 6420707"/>
              <a:gd name="connsiteY459" fmla="*/ 1587655 h 2921916"/>
              <a:gd name="connsiteX460" fmla="*/ 2981897 w 6420707"/>
              <a:gd name="connsiteY460" fmla="*/ 1567938 h 2921916"/>
              <a:gd name="connsiteX461" fmla="*/ 2975134 w 6420707"/>
              <a:gd name="connsiteY461" fmla="*/ 1595560 h 2921916"/>
              <a:gd name="connsiteX462" fmla="*/ 2946464 w 6420707"/>
              <a:gd name="connsiteY462" fmla="*/ 1641185 h 2921916"/>
              <a:gd name="connsiteX463" fmla="*/ 2947988 w 6420707"/>
              <a:gd name="connsiteY463" fmla="*/ 1671475 h 2921916"/>
              <a:gd name="connsiteX464" fmla="*/ 2900077 w 6420707"/>
              <a:gd name="connsiteY464" fmla="*/ 1740721 h 2921916"/>
              <a:gd name="connsiteX465" fmla="*/ 2690051 w 6420707"/>
              <a:gd name="connsiteY465" fmla="*/ 1905980 h 2921916"/>
              <a:gd name="connsiteX466" fmla="*/ 2651665 w 6420707"/>
              <a:gd name="connsiteY466" fmla="*/ 1946176 h 2921916"/>
              <a:gd name="connsiteX467" fmla="*/ 2616803 w 6420707"/>
              <a:gd name="connsiteY467" fmla="*/ 1989800 h 2921916"/>
              <a:gd name="connsiteX468" fmla="*/ 2610041 w 6420707"/>
              <a:gd name="connsiteY468" fmla="*/ 1995134 h 2921916"/>
              <a:gd name="connsiteX469" fmla="*/ 2601659 w 6420707"/>
              <a:gd name="connsiteY469" fmla="*/ 1959320 h 2921916"/>
              <a:gd name="connsiteX470" fmla="*/ 2596325 w 6420707"/>
              <a:gd name="connsiteY470" fmla="*/ 1946557 h 2921916"/>
              <a:gd name="connsiteX471" fmla="*/ 2593086 w 6420707"/>
              <a:gd name="connsiteY471" fmla="*/ 1917982 h 2921916"/>
              <a:gd name="connsiteX472" fmla="*/ 2587371 w 6420707"/>
              <a:gd name="connsiteY472" fmla="*/ 1893502 h 2921916"/>
              <a:gd name="connsiteX473" fmla="*/ 2593848 w 6420707"/>
              <a:gd name="connsiteY473" fmla="*/ 1846258 h 2921916"/>
              <a:gd name="connsiteX474" fmla="*/ 2632615 w 6420707"/>
              <a:gd name="connsiteY474" fmla="*/ 1762057 h 2921916"/>
              <a:gd name="connsiteX475" fmla="*/ 2667191 w 6420707"/>
              <a:gd name="connsiteY475" fmla="*/ 1660140 h 2921916"/>
              <a:gd name="connsiteX476" fmla="*/ 2732722 w 6420707"/>
              <a:gd name="connsiteY476" fmla="*/ 1535648 h 2921916"/>
              <a:gd name="connsiteX477" fmla="*/ 2758154 w 6420707"/>
              <a:gd name="connsiteY477" fmla="*/ 1494405 h 2921916"/>
              <a:gd name="connsiteX478" fmla="*/ 2807589 w 6420707"/>
              <a:gd name="connsiteY478" fmla="*/ 1475641 h 2921916"/>
              <a:gd name="connsiteX479" fmla="*/ 2832354 w 6420707"/>
              <a:gd name="connsiteY479" fmla="*/ 1466306 h 2921916"/>
              <a:gd name="connsiteX480" fmla="*/ 2856547 w 6420707"/>
              <a:gd name="connsiteY480" fmla="*/ 1454781 h 2921916"/>
              <a:gd name="connsiteX481" fmla="*/ 2888456 w 6420707"/>
              <a:gd name="connsiteY481" fmla="*/ 1446018 h 2921916"/>
              <a:gd name="connsiteX482" fmla="*/ 2910745 w 6420707"/>
              <a:gd name="connsiteY482" fmla="*/ 1431349 h 2921916"/>
              <a:gd name="connsiteX483" fmla="*/ 2932176 w 6420707"/>
              <a:gd name="connsiteY483" fmla="*/ 1418110 h 2921916"/>
              <a:gd name="connsiteX484" fmla="*/ 2917127 w 6420707"/>
              <a:gd name="connsiteY484" fmla="*/ 1408775 h 2921916"/>
              <a:gd name="connsiteX485" fmla="*/ 2942177 w 6420707"/>
              <a:gd name="connsiteY485" fmla="*/ 1395821 h 2921916"/>
              <a:gd name="connsiteX486" fmla="*/ 2959322 w 6420707"/>
              <a:gd name="connsiteY486" fmla="*/ 1374199 h 2921916"/>
              <a:gd name="connsiteX487" fmla="*/ 2907221 w 6420707"/>
              <a:gd name="connsiteY487" fmla="*/ 1381819 h 2921916"/>
              <a:gd name="connsiteX488" fmla="*/ 2881122 w 6420707"/>
              <a:gd name="connsiteY488" fmla="*/ 1390297 h 2921916"/>
              <a:gd name="connsiteX489" fmla="*/ 2856738 w 6420707"/>
              <a:gd name="connsiteY489" fmla="*/ 1396107 h 2921916"/>
              <a:gd name="connsiteX490" fmla="*/ 2876645 w 6420707"/>
              <a:gd name="connsiteY490" fmla="*/ 1376200 h 2921916"/>
              <a:gd name="connsiteX491" fmla="*/ 2908268 w 6420707"/>
              <a:gd name="connsiteY491" fmla="*/ 1346482 h 2921916"/>
              <a:gd name="connsiteX492" fmla="*/ 2933129 w 6420707"/>
              <a:gd name="connsiteY492" fmla="*/ 1312477 h 2921916"/>
              <a:gd name="connsiteX493" fmla="*/ 2880551 w 6420707"/>
              <a:gd name="connsiteY493" fmla="*/ 1333051 h 2921916"/>
              <a:gd name="connsiteX494" fmla="*/ 2854262 w 6420707"/>
              <a:gd name="connsiteY494" fmla="*/ 1350958 h 2921916"/>
              <a:gd name="connsiteX495" fmla="*/ 2827782 w 6420707"/>
              <a:gd name="connsiteY495" fmla="*/ 1363055 h 2921916"/>
              <a:gd name="connsiteX496" fmla="*/ 2838641 w 6420707"/>
              <a:gd name="connsiteY496" fmla="*/ 1339433 h 2921916"/>
              <a:gd name="connsiteX497" fmla="*/ 2854738 w 6420707"/>
              <a:gd name="connsiteY497" fmla="*/ 1313335 h 2921916"/>
              <a:gd name="connsiteX498" fmla="*/ 2871311 w 6420707"/>
              <a:gd name="connsiteY498" fmla="*/ 1274282 h 2921916"/>
              <a:gd name="connsiteX499" fmla="*/ 2832449 w 6420707"/>
              <a:gd name="connsiteY499" fmla="*/ 1303333 h 2921916"/>
              <a:gd name="connsiteX500" fmla="*/ 2798731 w 6420707"/>
              <a:gd name="connsiteY500" fmla="*/ 1339433 h 2921916"/>
              <a:gd name="connsiteX501" fmla="*/ 2801779 w 6420707"/>
              <a:gd name="connsiteY501" fmla="*/ 1322288 h 2921916"/>
              <a:gd name="connsiteX502" fmla="*/ 2825972 w 6420707"/>
              <a:gd name="connsiteY502" fmla="*/ 1270853 h 2921916"/>
              <a:gd name="connsiteX503" fmla="*/ 2795969 w 6420707"/>
              <a:gd name="connsiteY503" fmla="*/ 1282664 h 2921916"/>
              <a:gd name="connsiteX504" fmla="*/ 2767965 w 6420707"/>
              <a:gd name="connsiteY504" fmla="*/ 1328003 h 2921916"/>
              <a:gd name="connsiteX505" fmla="*/ 2738628 w 6420707"/>
              <a:gd name="connsiteY505" fmla="*/ 1347815 h 2921916"/>
              <a:gd name="connsiteX506" fmla="*/ 2678621 w 6420707"/>
              <a:gd name="connsiteY506" fmla="*/ 1426396 h 2921916"/>
              <a:gd name="connsiteX507" fmla="*/ 2644902 w 6420707"/>
              <a:gd name="connsiteY507" fmla="*/ 1487071 h 2921916"/>
              <a:gd name="connsiteX508" fmla="*/ 2583466 w 6420707"/>
              <a:gd name="connsiteY508" fmla="*/ 1574320 h 2921916"/>
              <a:gd name="connsiteX509" fmla="*/ 2521744 w 6420707"/>
              <a:gd name="connsiteY509" fmla="*/ 1655663 h 2921916"/>
              <a:gd name="connsiteX510" fmla="*/ 2512028 w 6420707"/>
              <a:gd name="connsiteY510" fmla="*/ 1669570 h 2921916"/>
              <a:gd name="connsiteX511" fmla="*/ 2516315 w 6420707"/>
              <a:gd name="connsiteY511" fmla="*/ 1644233 h 2921916"/>
              <a:gd name="connsiteX512" fmla="*/ 2545271 w 6420707"/>
              <a:gd name="connsiteY512" fmla="*/ 1621849 h 2921916"/>
              <a:gd name="connsiteX513" fmla="*/ 2561939 w 6420707"/>
              <a:gd name="connsiteY513" fmla="*/ 1589655 h 2921916"/>
              <a:gd name="connsiteX514" fmla="*/ 2562892 w 6420707"/>
              <a:gd name="connsiteY514" fmla="*/ 1569176 h 2921916"/>
              <a:gd name="connsiteX515" fmla="*/ 2568035 w 6420707"/>
              <a:gd name="connsiteY515" fmla="*/ 1548507 h 2921916"/>
              <a:gd name="connsiteX516" fmla="*/ 2563559 w 6420707"/>
              <a:gd name="connsiteY516" fmla="*/ 1498310 h 2921916"/>
              <a:gd name="connsiteX517" fmla="*/ 2576322 w 6420707"/>
              <a:gd name="connsiteY517" fmla="*/ 1428778 h 2921916"/>
              <a:gd name="connsiteX518" fmla="*/ 2537841 w 6420707"/>
              <a:gd name="connsiteY518" fmla="*/ 1448971 h 2921916"/>
              <a:gd name="connsiteX519" fmla="*/ 2534126 w 6420707"/>
              <a:gd name="connsiteY519" fmla="*/ 1484975 h 2921916"/>
              <a:gd name="connsiteX520" fmla="*/ 2525459 w 6420707"/>
              <a:gd name="connsiteY520" fmla="*/ 1527171 h 2921916"/>
              <a:gd name="connsiteX521" fmla="*/ 2513934 w 6420707"/>
              <a:gd name="connsiteY521" fmla="*/ 1469545 h 2921916"/>
              <a:gd name="connsiteX522" fmla="*/ 2499074 w 6420707"/>
              <a:gd name="connsiteY522" fmla="*/ 1437731 h 2921916"/>
              <a:gd name="connsiteX523" fmla="*/ 2492693 w 6420707"/>
              <a:gd name="connsiteY523" fmla="*/ 1405537 h 2921916"/>
              <a:gd name="connsiteX524" fmla="*/ 2480501 w 6420707"/>
              <a:gd name="connsiteY524" fmla="*/ 1376962 h 2921916"/>
              <a:gd name="connsiteX525" fmla="*/ 2449544 w 6420707"/>
              <a:gd name="connsiteY525" fmla="*/ 1325241 h 2921916"/>
              <a:gd name="connsiteX526" fmla="*/ 2455545 w 6420707"/>
              <a:gd name="connsiteY526" fmla="*/ 1394964 h 2921916"/>
              <a:gd name="connsiteX527" fmla="*/ 2470880 w 6420707"/>
              <a:gd name="connsiteY527" fmla="*/ 1462591 h 2921916"/>
              <a:gd name="connsiteX528" fmla="*/ 2457450 w 6420707"/>
              <a:gd name="connsiteY528" fmla="*/ 1423063 h 2921916"/>
              <a:gd name="connsiteX529" fmla="*/ 2439067 w 6420707"/>
              <a:gd name="connsiteY529" fmla="*/ 1343624 h 2921916"/>
              <a:gd name="connsiteX530" fmla="*/ 2412206 w 6420707"/>
              <a:gd name="connsiteY530" fmla="*/ 1310572 h 2921916"/>
              <a:gd name="connsiteX531" fmla="*/ 2419350 w 6420707"/>
              <a:gd name="connsiteY531" fmla="*/ 1387058 h 2921916"/>
              <a:gd name="connsiteX532" fmla="*/ 2429161 w 6420707"/>
              <a:gd name="connsiteY532" fmla="*/ 1466782 h 2921916"/>
              <a:gd name="connsiteX533" fmla="*/ 2429351 w 6420707"/>
              <a:gd name="connsiteY533" fmla="*/ 1471069 h 2921916"/>
              <a:gd name="connsiteX534" fmla="*/ 2413064 w 6420707"/>
              <a:gd name="connsiteY534" fmla="*/ 1400869 h 2921916"/>
              <a:gd name="connsiteX535" fmla="*/ 2382584 w 6420707"/>
              <a:gd name="connsiteY535" fmla="*/ 1338957 h 2921916"/>
              <a:gd name="connsiteX536" fmla="*/ 2382584 w 6420707"/>
              <a:gd name="connsiteY536" fmla="*/ 1384963 h 2921916"/>
              <a:gd name="connsiteX537" fmla="*/ 2388680 w 6420707"/>
              <a:gd name="connsiteY537" fmla="*/ 1431635 h 2921916"/>
              <a:gd name="connsiteX538" fmla="*/ 2364677 w 6420707"/>
              <a:gd name="connsiteY538" fmla="*/ 1406108 h 2921916"/>
              <a:gd name="connsiteX539" fmla="*/ 2365724 w 6420707"/>
              <a:gd name="connsiteY539" fmla="*/ 1454686 h 2921916"/>
              <a:gd name="connsiteX540" fmla="*/ 2374773 w 6420707"/>
              <a:gd name="connsiteY540" fmla="*/ 1536315 h 2921916"/>
              <a:gd name="connsiteX541" fmla="*/ 2386489 w 6420707"/>
              <a:gd name="connsiteY541" fmla="*/ 1575082 h 2921916"/>
              <a:gd name="connsiteX542" fmla="*/ 2396490 w 6420707"/>
              <a:gd name="connsiteY542" fmla="*/ 1613086 h 2921916"/>
              <a:gd name="connsiteX543" fmla="*/ 2416874 w 6420707"/>
              <a:gd name="connsiteY543" fmla="*/ 1655854 h 2921916"/>
              <a:gd name="connsiteX544" fmla="*/ 2416112 w 6420707"/>
              <a:gd name="connsiteY544" fmla="*/ 1680619 h 2921916"/>
              <a:gd name="connsiteX545" fmla="*/ 2423827 w 6420707"/>
              <a:gd name="connsiteY545" fmla="*/ 1728053 h 2921916"/>
              <a:gd name="connsiteX546" fmla="*/ 2434971 w 6420707"/>
              <a:gd name="connsiteY546" fmla="*/ 1966559 h 2921916"/>
              <a:gd name="connsiteX547" fmla="*/ 2420398 w 6420707"/>
              <a:gd name="connsiteY547" fmla="*/ 1982085 h 2921916"/>
              <a:gd name="connsiteX548" fmla="*/ 2404586 w 6420707"/>
              <a:gd name="connsiteY548" fmla="*/ 2044378 h 2921916"/>
              <a:gd name="connsiteX549" fmla="*/ 2410682 w 6420707"/>
              <a:gd name="connsiteY549" fmla="*/ 2065143 h 2921916"/>
              <a:gd name="connsiteX550" fmla="*/ 2409063 w 6420707"/>
              <a:gd name="connsiteY550" fmla="*/ 2079335 h 2921916"/>
              <a:gd name="connsiteX551" fmla="*/ 2380583 w 6420707"/>
              <a:gd name="connsiteY551" fmla="*/ 2086860 h 2921916"/>
              <a:gd name="connsiteX552" fmla="*/ 2332482 w 6420707"/>
              <a:gd name="connsiteY552" fmla="*/ 2107815 h 2921916"/>
              <a:gd name="connsiteX553" fmla="*/ 2292096 w 6420707"/>
              <a:gd name="connsiteY553" fmla="*/ 2161155 h 2921916"/>
              <a:gd name="connsiteX554" fmla="*/ 2262378 w 6420707"/>
              <a:gd name="connsiteY554" fmla="*/ 2153725 h 2921916"/>
              <a:gd name="connsiteX555" fmla="*/ 2230565 w 6420707"/>
              <a:gd name="connsiteY555" fmla="*/ 2131818 h 2921916"/>
              <a:gd name="connsiteX556" fmla="*/ 2235327 w 6420707"/>
              <a:gd name="connsiteY556" fmla="*/ 2117340 h 2921916"/>
              <a:gd name="connsiteX557" fmla="*/ 2148269 w 6420707"/>
              <a:gd name="connsiteY557" fmla="*/ 2075144 h 2921916"/>
              <a:gd name="connsiteX558" fmla="*/ 2175034 w 6420707"/>
              <a:gd name="connsiteY558" fmla="*/ 2056380 h 2921916"/>
              <a:gd name="connsiteX559" fmla="*/ 2211515 w 6420707"/>
              <a:gd name="connsiteY559" fmla="*/ 2049998 h 2921916"/>
              <a:gd name="connsiteX560" fmla="*/ 2218182 w 6420707"/>
              <a:gd name="connsiteY560" fmla="*/ 2015422 h 2921916"/>
              <a:gd name="connsiteX561" fmla="*/ 2229136 w 6420707"/>
              <a:gd name="connsiteY561" fmla="*/ 1996087 h 2921916"/>
              <a:gd name="connsiteX562" fmla="*/ 2232374 w 6420707"/>
              <a:gd name="connsiteY562" fmla="*/ 1965035 h 2921916"/>
              <a:gd name="connsiteX563" fmla="*/ 2234089 w 6420707"/>
              <a:gd name="connsiteY563" fmla="*/ 1896836 h 2921916"/>
              <a:gd name="connsiteX564" fmla="*/ 2247138 w 6420707"/>
              <a:gd name="connsiteY564" fmla="*/ 1885025 h 2921916"/>
              <a:gd name="connsiteX565" fmla="*/ 2243138 w 6420707"/>
              <a:gd name="connsiteY565" fmla="*/ 1859212 h 2921916"/>
              <a:gd name="connsiteX566" fmla="*/ 2246948 w 6420707"/>
              <a:gd name="connsiteY566" fmla="*/ 1858546 h 2921916"/>
              <a:gd name="connsiteX567" fmla="*/ 2243138 w 6420707"/>
              <a:gd name="connsiteY567" fmla="*/ 1857879 h 2921916"/>
              <a:gd name="connsiteX568" fmla="*/ 2242757 w 6420707"/>
              <a:gd name="connsiteY568" fmla="*/ 1849211 h 2921916"/>
              <a:gd name="connsiteX569" fmla="*/ 2242090 w 6420707"/>
              <a:gd name="connsiteY569" fmla="*/ 1844735 h 2921916"/>
              <a:gd name="connsiteX570" fmla="*/ 2244947 w 6420707"/>
              <a:gd name="connsiteY570" fmla="*/ 1845020 h 2921916"/>
              <a:gd name="connsiteX571" fmla="*/ 2241899 w 6420707"/>
              <a:gd name="connsiteY571" fmla="*/ 1843591 h 2921916"/>
              <a:gd name="connsiteX572" fmla="*/ 2241042 w 6420707"/>
              <a:gd name="connsiteY572" fmla="*/ 1839305 h 2921916"/>
              <a:gd name="connsiteX573" fmla="*/ 2249615 w 6420707"/>
              <a:gd name="connsiteY573" fmla="*/ 1841686 h 2921916"/>
              <a:gd name="connsiteX574" fmla="*/ 2239994 w 6420707"/>
              <a:gd name="connsiteY574" fmla="*/ 1834638 h 2921916"/>
              <a:gd name="connsiteX575" fmla="*/ 2238470 w 6420707"/>
              <a:gd name="connsiteY575" fmla="*/ 1828447 h 2921916"/>
              <a:gd name="connsiteX576" fmla="*/ 2240471 w 6420707"/>
              <a:gd name="connsiteY576" fmla="*/ 1830066 h 2921916"/>
              <a:gd name="connsiteX577" fmla="*/ 2255711 w 6420707"/>
              <a:gd name="connsiteY577" fmla="*/ 1844163 h 2921916"/>
              <a:gd name="connsiteX578" fmla="*/ 2241518 w 6420707"/>
              <a:gd name="connsiteY578" fmla="*/ 1820922 h 2921916"/>
              <a:gd name="connsiteX579" fmla="*/ 2234375 w 6420707"/>
              <a:gd name="connsiteY579" fmla="*/ 1811968 h 2921916"/>
              <a:gd name="connsiteX580" fmla="*/ 2234184 w 6420707"/>
              <a:gd name="connsiteY580" fmla="*/ 1811016 h 2921916"/>
              <a:gd name="connsiteX581" fmla="*/ 2259521 w 6420707"/>
              <a:gd name="connsiteY581" fmla="*/ 1830161 h 2921916"/>
              <a:gd name="connsiteX582" fmla="*/ 2241709 w 6420707"/>
              <a:gd name="connsiteY582" fmla="*/ 1809968 h 2921916"/>
              <a:gd name="connsiteX583" fmla="*/ 2243519 w 6420707"/>
              <a:gd name="connsiteY583" fmla="*/ 1809968 h 2921916"/>
              <a:gd name="connsiteX584" fmla="*/ 2255615 w 6420707"/>
              <a:gd name="connsiteY584" fmla="*/ 1815397 h 2921916"/>
              <a:gd name="connsiteX585" fmla="*/ 2283428 w 6420707"/>
              <a:gd name="connsiteY585" fmla="*/ 1810635 h 2921916"/>
              <a:gd name="connsiteX586" fmla="*/ 2257425 w 6420707"/>
              <a:gd name="connsiteY586" fmla="*/ 1808349 h 2921916"/>
              <a:gd name="connsiteX587" fmla="*/ 2248472 w 6420707"/>
              <a:gd name="connsiteY587" fmla="*/ 1801967 h 2921916"/>
              <a:gd name="connsiteX588" fmla="*/ 2245043 w 6420707"/>
              <a:gd name="connsiteY588" fmla="*/ 1795776 h 2921916"/>
              <a:gd name="connsiteX589" fmla="*/ 2247900 w 6420707"/>
              <a:gd name="connsiteY589" fmla="*/ 1797681 h 2921916"/>
              <a:gd name="connsiteX590" fmla="*/ 2269046 w 6420707"/>
              <a:gd name="connsiteY590" fmla="*/ 1803967 h 2921916"/>
              <a:gd name="connsiteX591" fmla="*/ 2288096 w 6420707"/>
              <a:gd name="connsiteY591" fmla="*/ 1795490 h 2921916"/>
              <a:gd name="connsiteX592" fmla="*/ 2269522 w 6420707"/>
              <a:gd name="connsiteY592" fmla="*/ 1797871 h 2921916"/>
              <a:gd name="connsiteX593" fmla="*/ 2254377 w 6420707"/>
              <a:gd name="connsiteY593" fmla="*/ 1789204 h 2921916"/>
              <a:gd name="connsiteX594" fmla="*/ 2251424 w 6420707"/>
              <a:gd name="connsiteY594" fmla="*/ 1786441 h 2921916"/>
              <a:gd name="connsiteX595" fmla="*/ 2240661 w 6420707"/>
              <a:gd name="connsiteY595" fmla="*/ 1775107 h 2921916"/>
              <a:gd name="connsiteX596" fmla="*/ 2241042 w 6420707"/>
              <a:gd name="connsiteY596" fmla="*/ 1775107 h 2921916"/>
              <a:gd name="connsiteX597" fmla="*/ 2246852 w 6420707"/>
              <a:gd name="connsiteY597" fmla="*/ 1778155 h 2921916"/>
              <a:gd name="connsiteX598" fmla="*/ 2249710 w 6420707"/>
              <a:gd name="connsiteY598" fmla="*/ 1781965 h 2921916"/>
              <a:gd name="connsiteX599" fmla="*/ 2254472 w 6420707"/>
              <a:gd name="connsiteY599" fmla="*/ 1782917 h 2921916"/>
              <a:gd name="connsiteX600" fmla="*/ 2264474 w 6420707"/>
              <a:gd name="connsiteY600" fmla="*/ 1789299 h 2921916"/>
              <a:gd name="connsiteX601" fmla="*/ 2284095 w 6420707"/>
              <a:gd name="connsiteY601" fmla="*/ 1793871 h 2921916"/>
              <a:gd name="connsiteX602" fmla="*/ 2268093 w 6420707"/>
              <a:gd name="connsiteY602" fmla="*/ 1784536 h 2921916"/>
              <a:gd name="connsiteX603" fmla="*/ 2260378 w 6420707"/>
              <a:gd name="connsiteY603" fmla="*/ 1776535 h 2921916"/>
              <a:gd name="connsiteX604" fmla="*/ 2269522 w 6420707"/>
              <a:gd name="connsiteY604" fmla="*/ 1778821 h 2921916"/>
              <a:gd name="connsiteX605" fmla="*/ 2289143 w 6420707"/>
              <a:gd name="connsiteY605" fmla="*/ 1771011 h 2921916"/>
              <a:gd name="connsiteX606" fmla="*/ 2270855 w 6420707"/>
              <a:gd name="connsiteY606" fmla="*/ 1772725 h 2921916"/>
              <a:gd name="connsiteX607" fmla="*/ 2256187 w 6420707"/>
              <a:gd name="connsiteY607" fmla="*/ 1762057 h 2921916"/>
              <a:gd name="connsiteX608" fmla="*/ 2249710 w 6420707"/>
              <a:gd name="connsiteY608" fmla="*/ 1754533 h 2921916"/>
              <a:gd name="connsiteX609" fmla="*/ 2243233 w 6420707"/>
              <a:gd name="connsiteY609" fmla="*/ 1747103 h 2921916"/>
              <a:gd name="connsiteX610" fmla="*/ 2226374 w 6420707"/>
              <a:gd name="connsiteY610" fmla="*/ 1732244 h 2921916"/>
              <a:gd name="connsiteX611" fmla="*/ 2216182 w 6420707"/>
              <a:gd name="connsiteY611" fmla="*/ 1728148 h 2921916"/>
              <a:gd name="connsiteX612" fmla="*/ 2249424 w 6420707"/>
              <a:gd name="connsiteY612" fmla="*/ 1717385 h 2921916"/>
              <a:gd name="connsiteX613" fmla="*/ 2216944 w 6420707"/>
              <a:gd name="connsiteY613" fmla="*/ 1720147 h 2921916"/>
              <a:gd name="connsiteX614" fmla="*/ 2207038 w 6420707"/>
              <a:gd name="connsiteY614" fmla="*/ 1717576 h 2921916"/>
              <a:gd name="connsiteX615" fmla="*/ 2213991 w 6420707"/>
              <a:gd name="connsiteY615" fmla="*/ 1716433 h 2921916"/>
              <a:gd name="connsiteX616" fmla="*/ 2233803 w 6420707"/>
              <a:gd name="connsiteY616" fmla="*/ 1705860 h 2921916"/>
              <a:gd name="connsiteX617" fmla="*/ 2220849 w 6420707"/>
              <a:gd name="connsiteY617" fmla="*/ 1710051 h 2921916"/>
              <a:gd name="connsiteX618" fmla="*/ 2220944 w 6420707"/>
              <a:gd name="connsiteY618" fmla="*/ 1709384 h 2921916"/>
              <a:gd name="connsiteX619" fmla="*/ 2188655 w 6420707"/>
              <a:gd name="connsiteY619" fmla="*/ 1707765 h 2921916"/>
              <a:gd name="connsiteX620" fmla="*/ 2201323 w 6420707"/>
              <a:gd name="connsiteY620" fmla="*/ 1698716 h 2921916"/>
              <a:gd name="connsiteX621" fmla="*/ 2199513 w 6420707"/>
              <a:gd name="connsiteY621" fmla="*/ 1697287 h 2921916"/>
              <a:gd name="connsiteX622" fmla="*/ 2202656 w 6420707"/>
              <a:gd name="connsiteY622" fmla="*/ 1695287 h 2921916"/>
              <a:gd name="connsiteX623" fmla="*/ 2212372 w 6420707"/>
              <a:gd name="connsiteY623" fmla="*/ 1684048 h 2921916"/>
              <a:gd name="connsiteX624" fmla="*/ 2187988 w 6420707"/>
              <a:gd name="connsiteY624" fmla="*/ 1692430 h 2921916"/>
              <a:gd name="connsiteX625" fmla="*/ 2157984 w 6420707"/>
              <a:gd name="connsiteY625" fmla="*/ 1689096 h 2921916"/>
              <a:gd name="connsiteX626" fmla="*/ 2154460 w 6420707"/>
              <a:gd name="connsiteY626" fmla="*/ 1690239 h 2921916"/>
              <a:gd name="connsiteX627" fmla="*/ 2149983 w 6420707"/>
              <a:gd name="connsiteY627" fmla="*/ 1688143 h 2921916"/>
              <a:gd name="connsiteX628" fmla="*/ 2152174 w 6420707"/>
              <a:gd name="connsiteY628" fmla="*/ 1685476 h 2921916"/>
              <a:gd name="connsiteX629" fmla="*/ 2155603 w 6420707"/>
              <a:gd name="connsiteY629" fmla="*/ 1684333 h 2921916"/>
              <a:gd name="connsiteX630" fmla="*/ 2165318 w 6420707"/>
              <a:gd name="connsiteY630" fmla="*/ 1685286 h 2921916"/>
              <a:gd name="connsiteX631" fmla="*/ 2162556 w 6420707"/>
              <a:gd name="connsiteY631" fmla="*/ 1682238 h 2921916"/>
              <a:gd name="connsiteX632" fmla="*/ 2183225 w 6420707"/>
              <a:gd name="connsiteY632" fmla="*/ 1673570 h 2921916"/>
              <a:gd name="connsiteX633" fmla="*/ 2164175 w 6420707"/>
              <a:gd name="connsiteY633" fmla="*/ 1676142 h 2921916"/>
              <a:gd name="connsiteX634" fmla="*/ 2164271 w 6420707"/>
              <a:gd name="connsiteY634" fmla="*/ 1676047 h 2921916"/>
              <a:gd name="connsiteX635" fmla="*/ 2178463 w 6420707"/>
              <a:gd name="connsiteY635" fmla="*/ 1662235 h 2921916"/>
              <a:gd name="connsiteX636" fmla="*/ 2163699 w 6420707"/>
              <a:gd name="connsiteY636" fmla="*/ 1670713 h 2921916"/>
              <a:gd name="connsiteX637" fmla="*/ 2162175 w 6420707"/>
              <a:gd name="connsiteY637" fmla="*/ 1665950 h 2921916"/>
              <a:gd name="connsiteX638" fmla="*/ 2150745 w 6420707"/>
              <a:gd name="connsiteY638" fmla="*/ 1668522 h 2921916"/>
              <a:gd name="connsiteX639" fmla="*/ 2166747 w 6420707"/>
              <a:gd name="connsiteY639" fmla="*/ 1650424 h 2921916"/>
              <a:gd name="connsiteX640" fmla="*/ 2137410 w 6420707"/>
              <a:gd name="connsiteY640" fmla="*/ 1664617 h 2921916"/>
              <a:gd name="connsiteX641" fmla="*/ 2129409 w 6420707"/>
              <a:gd name="connsiteY641" fmla="*/ 1665474 h 2921916"/>
              <a:gd name="connsiteX642" fmla="*/ 2123694 w 6420707"/>
              <a:gd name="connsiteY642" fmla="*/ 1645948 h 2921916"/>
              <a:gd name="connsiteX643" fmla="*/ 2098834 w 6420707"/>
              <a:gd name="connsiteY643" fmla="*/ 1664998 h 2921916"/>
              <a:gd name="connsiteX644" fmla="*/ 2095976 w 6420707"/>
              <a:gd name="connsiteY644" fmla="*/ 1662331 h 2921916"/>
              <a:gd name="connsiteX645" fmla="*/ 2070068 w 6420707"/>
              <a:gd name="connsiteY645" fmla="*/ 1663093 h 2921916"/>
              <a:gd name="connsiteX646" fmla="*/ 2048637 w 6420707"/>
              <a:gd name="connsiteY646" fmla="*/ 1663283 h 2921916"/>
              <a:gd name="connsiteX647" fmla="*/ 2039303 w 6420707"/>
              <a:gd name="connsiteY647" fmla="*/ 1666045 h 2921916"/>
              <a:gd name="connsiteX648" fmla="*/ 2035207 w 6420707"/>
              <a:gd name="connsiteY648" fmla="*/ 1670236 h 2921916"/>
              <a:gd name="connsiteX649" fmla="*/ 2023015 w 6420707"/>
              <a:gd name="connsiteY649" fmla="*/ 1669379 h 2921916"/>
              <a:gd name="connsiteX650" fmla="*/ 2022443 w 6420707"/>
              <a:gd name="connsiteY650" fmla="*/ 1668998 h 2921916"/>
              <a:gd name="connsiteX651" fmla="*/ 2022253 w 6420707"/>
              <a:gd name="connsiteY651" fmla="*/ 1669093 h 2921916"/>
              <a:gd name="connsiteX652" fmla="*/ 2017395 w 6420707"/>
              <a:gd name="connsiteY652" fmla="*/ 1666331 h 2921916"/>
              <a:gd name="connsiteX653" fmla="*/ 2020729 w 6420707"/>
              <a:gd name="connsiteY653" fmla="*/ 1670141 h 2921916"/>
              <a:gd name="connsiteX654" fmla="*/ 2016538 w 6420707"/>
              <a:gd name="connsiteY654" fmla="*/ 1676047 h 2921916"/>
              <a:gd name="connsiteX655" fmla="*/ 2009013 w 6420707"/>
              <a:gd name="connsiteY655" fmla="*/ 1679952 h 2921916"/>
              <a:gd name="connsiteX656" fmla="*/ 2005298 w 6420707"/>
              <a:gd name="connsiteY656" fmla="*/ 1682047 h 2921916"/>
              <a:gd name="connsiteX657" fmla="*/ 1998821 w 6420707"/>
              <a:gd name="connsiteY657" fmla="*/ 1679666 h 2921916"/>
              <a:gd name="connsiteX658" fmla="*/ 2001488 w 6420707"/>
              <a:gd name="connsiteY658" fmla="*/ 1682238 h 2921916"/>
              <a:gd name="connsiteX659" fmla="*/ 1998726 w 6420707"/>
              <a:gd name="connsiteY659" fmla="*/ 1688239 h 2921916"/>
              <a:gd name="connsiteX660" fmla="*/ 1992916 w 6420707"/>
              <a:gd name="connsiteY660" fmla="*/ 1696144 h 2921916"/>
              <a:gd name="connsiteX661" fmla="*/ 1979962 w 6420707"/>
              <a:gd name="connsiteY661" fmla="*/ 1701574 h 2921916"/>
              <a:gd name="connsiteX662" fmla="*/ 1957769 w 6420707"/>
              <a:gd name="connsiteY662" fmla="*/ 1730720 h 2921916"/>
              <a:gd name="connsiteX663" fmla="*/ 1947482 w 6420707"/>
              <a:gd name="connsiteY663" fmla="*/ 1727101 h 2921916"/>
              <a:gd name="connsiteX664" fmla="*/ 1913858 w 6420707"/>
              <a:gd name="connsiteY664" fmla="*/ 1763391 h 2921916"/>
              <a:gd name="connsiteX665" fmla="*/ 1882140 w 6420707"/>
              <a:gd name="connsiteY665" fmla="*/ 1894931 h 2921916"/>
              <a:gd name="connsiteX666" fmla="*/ 1854518 w 6420707"/>
              <a:gd name="connsiteY666" fmla="*/ 1927507 h 2921916"/>
              <a:gd name="connsiteX667" fmla="*/ 1846707 w 6420707"/>
              <a:gd name="connsiteY667" fmla="*/ 1940270 h 2921916"/>
              <a:gd name="connsiteX668" fmla="*/ 1831848 w 6420707"/>
              <a:gd name="connsiteY668" fmla="*/ 1928173 h 2921916"/>
              <a:gd name="connsiteX669" fmla="*/ 1804130 w 6420707"/>
              <a:gd name="connsiteY669" fmla="*/ 1900741 h 2921916"/>
              <a:gd name="connsiteX670" fmla="*/ 1783937 w 6420707"/>
              <a:gd name="connsiteY670" fmla="*/ 1871214 h 2921916"/>
              <a:gd name="connsiteX671" fmla="*/ 1766602 w 6420707"/>
              <a:gd name="connsiteY671" fmla="*/ 1860927 h 2921916"/>
              <a:gd name="connsiteX672" fmla="*/ 1754124 w 6420707"/>
              <a:gd name="connsiteY672" fmla="*/ 1849973 h 2921916"/>
              <a:gd name="connsiteX673" fmla="*/ 1733741 w 6420707"/>
              <a:gd name="connsiteY673" fmla="*/ 1845782 h 2921916"/>
              <a:gd name="connsiteX674" fmla="*/ 1749457 w 6420707"/>
              <a:gd name="connsiteY674" fmla="*/ 1813397 h 2921916"/>
              <a:gd name="connsiteX675" fmla="*/ 1802320 w 6420707"/>
              <a:gd name="connsiteY675" fmla="*/ 1760914 h 2921916"/>
              <a:gd name="connsiteX676" fmla="*/ 1855565 w 6420707"/>
              <a:gd name="connsiteY676" fmla="*/ 1703193 h 2921916"/>
              <a:gd name="connsiteX677" fmla="*/ 1872520 w 6420707"/>
              <a:gd name="connsiteY677" fmla="*/ 1675666 h 2921916"/>
              <a:gd name="connsiteX678" fmla="*/ 1902809 w 6420707"/>
              <a:gd name="connsiteY678" fmla="*/ 1646519 h 2921916"/>
              <a:gd name="connsiteX679" fmla="*/ 1993868 w 6420707"/>
              <a:gd name="connsiteY679" fmla="*/ 1559080 h 2921916"/>
              <a:gd name="connsiteX680" fmla="*/ 2033778 w 6420707"/>
              <a:gd name="connsiteY680" fmla="*/ 1493833 h 2921916"/>
              <a:gd name="connsiteX681" fmla="*/ 2099310 w 6420707"/>
              <a:gd name="connsiteY681" fmla="*/ 1341243 h 2921916"/>
              <a:gd name="connsiteX682" fmla="*/ 2127885 w 6420707"/>
              <a:gd name="connsiteY682" fmla="*/ 1264090 h 2921916"/>
              <a:gd name="connsiteX683" fmla="*/ 2149602 w 6420707"/>
              <a:gd name="connsiteY683" fmla="*/ 1229515 h 2921916"/>
              <a:gd name="connsiteX684" fmla="*/ 2177225 w 6420707"/>
              <a:gd name="connsiteY684" fmla="*/ 1171984 h 2921916"/>
              <a:gd name="connsiteX685" fmla="*/ 2225135 w 6420707"/>
              <a:gd name="connsiteY685" fmla="*/ 1113786 h 2921916"/>
              <a:gd name="connsiteX686" fmla="*/ 2239899 w 6420707"/>
              <a:gd name="connsiteY686" fmla="*/ 1087211 h 2921916"/>
              <a:gd name="connsiteX687" fmla="*/ 2255330 w 6420707"/>
              <a:gd name="connsiteY687" fmla="*/ 1059112 h 2921916"/>
              <a:gd name="connsiteX688" fmla="*/ 2240852 w 6420707"/>
              <a:gd name="connsiteY688" fmla="*/ 1023965 h 2921916"/>
              <a:gd name="connsiteX689" fmla="*/ 2230374 w 6420707"/>
              <a:gd name="connsiteY689" fmla="*/ 1014154 h 2921916"/>
              <a:gd name="connsiteX690" fmla="*/ 2227136 w 6420707"/>
              <a:gd name="connsiteY690" fmla="*/ 1000057 h 2921916"/>
              <a:gd name="connsiteX691" fmla="*/ 2215801 w 6420707"/>
              <a:gd name="connsiteY691" fmla="*/ 988056 h 2921916"/>
              <a:gd name="connsiteX692" fmla="*/ 2191417 w 6420707"/>
              <a:gd name="connsiteY692" fmla="*/ 972435 h 2921916"/>
              <a:gd name="connsiteX693" fmla="*/ 2158651 w 6420707"/>
              <a:gd name="connsiteY693" fmla="*/ 976912 h 2921916"/>
              <a:gd name="connsiteX694" fmla="*/ 2123408 w 6420707"/>
              <a:gd name="connsiteY694" fmla="*/ 978531 h 2921916"/>
              <a:gd name="connsiteX695" fmla="*/ 2081784 w 6420707"/>
              <a:gd name="connsiteY695" fmla="*/ 1052064 h 2921916"/>
              <a:gd name="connsiteX696" fmla="*/ 2080832 w 6420707"/>
              <a:gd name="connsiteY696" fmla="*/ 1158934 h 2921916"/>
              <a:gd name="connsiteX697" fmla="*/ 1984439 w 6420707"/>
              <a:gd name="connsiteY697" fmla="*/ 1333147 h 2921916"/>
              <a:gd name="connsiteX698" fmla="*/ 1932527 w 6420707"/>
              <a:gd name="connsiteY698" fmla="*/ 1409632 h 2921916"/>
              <a:gd name="connsiteX699" fmla="*/ 1881759 w 6420707"/>
              <a:gd name="connsiteY699" fmla="*/ 1492024 h 2921916"/>
              <a:gd name="connsiteX700" fmla="*/ 1822514 w 6420707"/>
              <a:gd name="connsiteY700" fmla="*/ 1516408 h 2921916"/>
              <a:gd name="connsiteX701" fmla="*/ 1765078 w 6420707"/>
              <a:gd name="connsiteY701" fmla="*/ 1545173 h 2921916"/>
              <a:gd name="connsiteX702" fmla="*/ 1679353 w 6420707"/>
              <a:gd name="connsiteY702" fmla="*/ 1589369 h 2921916"/>
              <a:gd name="connsiteX703" fmla="*/ 1647730 w 6420707"/>
              <a:gd name="connsiteY703" fmla="*/ 1599847 h 2921916"/>
              <a:gd name="connsiteX704" fmla="*/ 1625632 w 6420707"/>
              <a:gd name="connsiteY704" fmla="*/ 1617944 h 2921916"/>
              <a:gd name="connsiteX705" fmla="*/ 1602677 w 6420707"/>
              <a:gd name="connsiteY705" fmla="*/ 1633756 h 2921916"/>
              <a:gd name="connsiteX706" fmla="*/ 1600581 w 6420707"/>
              <a:gd name="connsiteY706" fmla="*/ 1635185 h 2921916"/>
              <a:gd name="connsiteX707" fmla="*/ 1599914 w 6420707"/>
              <a:gd name="connsiteY707" fmla="*/ 1634232 h 2921916"/>
              <a:gd name="connsiteX708" fmla="*/ 1531811 w 6420707"/>
              <a:gd name="connsiteY708" fmla="*/ 1533934 h 2921916"/>
              <a:gd name="connsiteX709" fmla="*/ 1519619 w 6420707"/>
              <a:gd name="connsiteY709" fmla="*/ 1512407 h 2921916"/>
              <a:gd name="connsiteX710" fmla="*/ 1519714 w 6420707"/>
              <a:gd name="connsiteY710" fmla="*/ 1511836 h 2921916"/>
              <a:gd name="connsiteX711" fmla="*/ 1528667 w 6420707"/>
              <a:gd name="connsiteY711" fmla="*/ 1485166 h 2921916"/>
              <a:gd name="connsiteX712" fmla="*/ 1532763 w 6420707"/>
              <a:gd name="connsiteY712" fmla="*/ 1458496 h 2921916"/>
              <a:gd name="connsiteX713" fmla="*/ 1522000 w 6420707"/>
              <a:gd name="connsiteY713" fmla="*/ 1408108 h 2921916"/>
              <a:gd name="connsiteX714" fmla="*/ 1519999 w 6420707"/>
              <a:gd name="connsiteY714" fmla="*/ 1405346 h 2921916"/>
              <a:gd name="connsiteX715" fmla="*/ 1562291 w 6420707"/>
              <a:gd name="connsiteY715" fmla="*/ 1340671 h 2921916"/>
              <a:gd name="connsiteX716" fmla="*/ 1632490 w 6420707"/>
              <a:gd name="connsiteY716" fmla="*/ 1244564 h 2921916"/>
              <a:gd name="connsiteX717" fmla="*/ 1695545 w 6420707"/>
              <a:gd name="connsiteY717" fmla="*/ 1204464 h 2921916"/>
              <a:gd name="connsiteX718" fmla="*/ 1750790 w 6420707"/>
              <a:gd name="connsiteY718" fmla="*/ 1158077 h 2921916"/>
              <a:gd name="connsiteX719" fmla="*/ 1808607 w 6420707"/>
              <a:gd name="connsiteY719" fmla="*/ 1115310 h 2921916"/>
              <a:gd name="connsiteX720" fmla="*/ 1861185 w 6420707"/>
              <a:gd name="connsiteY720" fmla="*/ 1069780 h 2921916"/>
              <a:gd name="connsiteX721" fmla="*/ 1808321 w 6420707"/>
              <a:gd name="connsiteY721" fmla="*/ 1081972 h 2921916"/>
              <a:gd name="connsiteX722" fmla="*/ 1759458 w 6420707"/>
              <a:gd name="connsiteY722" fmla="*/ 1111786 h 2921916"/>
              <a:gd name="connsiteX723" fmla="*/ 1795653 w 6420707"/>
              <a:gd name="connsiteY723" fmla="*/ 1055398 h 2921916"/>
              <a:gd name="connsiteX724" fmla="*/ 1812798 w 6420707"/>
              <a:gd name="connsiteY724" fmla="*/ 1026727 h 2921916"/>
              <a:gd name="connsiteX725" fmla="*/ 1841849 w 6420707"/>
              <a:gd name="connsiteY725" fmla="*/ 975483 h 2921916"/>
              <a:gd name="connsiteX726" fmla="*/ 1787652 w 6420707"/>
              <a:gd name="connsiteY726" fmla="*/ 1011297 h 2921916"/>
              <a:gd name="connsiteX727" fmla="*/ 1738408 w 6420707"/>
              <a:gd name="connsiteY727" fmla="*/ 1067399 h 2921916"/>
              <a:gd name="connsiteX728" fmla="*/ 1770983 w 6420707"/>
              <a:gd name="connsiteY728" fmla="*/ 1013583 h 2921916"/>
              <a:gd name="connsiteX729" fmla="*/ 1794510 w 6420707"/>
              <a:gd name="connsiteY729" fmla="*/ 977102 h 2921916"/>
              <a:gd name="connsiteX730" fmla="*/ 1812131 w 6420707"/>
              <a:gd name="connsiteY730" fmla="*/ 926524 h 2921916"/>
              <a:gd name="connsiteX731" fmla="*/ 1755077 w 6420707"/>
              <a:gd name="connsiteY731" fmla="*/ 976340 h 2921916"/>
              <a:gd name="connsiteX732" fmla="*/ 1717262 w 6420707"/>
              <a:gd name="connsiteY732" fmla="*/ 1027394 h 2921916"/>
              <a:gd name="connsiteX733" fmla="*/ 1704880 w 6420707"/>
              <a:gd name="connsiteY733" fmla="*/ 1034157 h 2921916"/>
              <a:gd name="connsiteX734" fmla="*/ 1709547 w 6420707"/>
              <a:gd name="connsiteY734" fmla="*/ 1021108 h 2921916"/>
              <a:gd name="connsiteX735" fmla="*/ 1747171 w 6420707"/>
              <a:gd name="connsiteY735" fmla="*/ 978817 h 2921916"/>
              <a:gd name="connsiteX736" fmla="*/ 1785176 w 6420707"/>
              <a:gd name="connsiteY736" fmla="*/ 919000 h 2921916"/>
              <a:gd name="connsiteX737" fmla="*/ 1726597 w 6420707"/>
              <a:gd name="connsiteY737" fmla="*/ 954718 h 2921916"/>
              <a:gd name="connsiteX738" fmla="*/ 1706975 w 6420707"/>
              <a:gd name="connsiteY738" fmla="*/ 971006 h 2921916"/>
              <a:gd name="connsiteX739" fmla="*/ 1682782 w 6420707"/>
              <a:gd name="connsiteY739" fmla="*/ 1000343 h 2921916"/>
              <a:gd name="connsiteX740" fmla="*/ 1656112 w 6420707"/>
              <a:gd name="connsiteY740" fmla="*/ 1021774 h 2921916"/>
              <a:gd name="connsiteX741" fmla="*/ 1609916 w 6420707"/>
              <a:gd name="connsiteY741" fmla="*/ 1055112 h 2921916"/>
              <a:gd name="connsiteX742" fmla="*/ 1583436 w 6420707"/>
              <a:gd name="connsiteY742" fmla="*/ 1016917 h 2921916"/>
              <a:gd name="connsiteX743" fmla="*/ 1576673 w 6420707"/>
              <a:gd name="connsiteY743" fmla="*/ 1004534 h 2921916"/>
              <a:gd name="connsiteX744" fmla="*/ 1582579 w 6420707"/>
              <a:gd name="connsiteY744" fmla="*/ 967768 h 2921916"/>
              <a:gd name="connsiteX745" fmla="*/ 1547241 w 6420707"/>
              <a:gd name="connsiteY745" fmla="*/ 933763 h 2921916"/>
              <a:gd name="connsiteX746" fmla="*/ 1548194 w 6420707"/>
              <a:gd name="connsiteY746" fmla="*/ 978531 h 2921916"/>
              <a:gd name="connsiteX747" fmla="*/ 1542383 w 6420707"/>
              <a:gd name="connsiteY747" fmla="*/ 1006534 h 2921916"/>
              <a:gd name="connsiteX748" fmla="*/ 1550384 w 6420707"/>
              <a:gd name="connsiteY748" fmla="*/ 1046158 h 2921916"/>
              <a:gd name="connsiteX749" fmla="*/ 1548194 w 6420707"/>
              <a:gd name="connsiteY749" fmla="*/ 1067209 h 2921916"/>
              <a:gd name="connsiteX750" fmla="*/ 1554004 w 6420707"/>
              <a:gd name="connsiteY750" fmla="*/ 1085782 h 2921916"/>
              <a:gd name="connsiteX751" fmla="*/ 1552385 w 6420707"/>
              <a:gd name="connsiteY751" fmla="*/ 1127026 h 2921916"/>
              <a:gd name="connsiteX752" fmla="*/ 1556004 w 6420707"/>
              <a:gd name="connsiteY752" fmla="*/ 1166554 h 2921916"/>
              <a:gd name="connsiteX753" fmla="*/ 1522571 w 6420707"/>
              <a:gd name="connsiteY753" fmla="*/ 1222085 h 2921916"/>
              <a:gd name="connsiteX754" fmla="*/ 1449419 w 6420707"/>
              <a:gd name="connsiteY754" fmla="*/ 1308858 h 2921916"/>
              <a:gd name="connsiteX755" fmla="*/ 1446371 w 6420707"/>
              <a:gd name="connsiteY755" fmla="*/ 1305905 h 2921916"/>
              <a:gd name="connsiteX756" fmla="*/ 1439037 w 6420707"/>
              <a:gd name="connsiteY756" fmla="*/ 1292189 h 2921916"/>
              <a:gd name="connsiteX757" fmla="*/ 1416082 w 6420707"/>
              <a:gd name="connsiteY757" fmla="*/ 1289046 h 2921916"/>
              <a:gd name="connsiteX758" fmla="*/ 1410653 w 6420707"/>
              <a:gd name="connsiteY758" fmla="*/ 1287903 h 2921916"/>
              <a:gd name="connsiteX759" fmla="*/ 1382744 w 6420707"/>
              <a:gd name="connsiteY759" fmla="*/ 1238754 h 2921916"/>
              <a:gd name="connsiteX760" fmla="*/ 1452848 w 6420707"/>
              <a:gd name="connsiteY760" fmla="*/ 1093212 h 2921916"/>
              <a:gd name="connsiteX761" fmla="*/ 1459040 w 6420707"/>
              <a:gd name="connsiteY761" fmla="*/ 1075400 h 2921916"/>
              <a:gd name="connsiteX762" fmla="*/ 1469898 w 6420707"/>
              <a:gd name="connsiteY762" fmla="*/ 1018345 h 2921916"/>
              <a:gd name="connsiteX763" fmla="*/ 1475423 w 6420707"/>
              <a:gd name="connsiteY763" fmla="*/ 981388 h 2921916"/>
              <a:gd name="connsiteX764" fmla="*/ 1543717 w 6420707"/>
              <a:gd name="connsiteY764" fmla="*/ 884614 h 2921916"/>
              <a:gd name="connsiteX765" fmla="*/ 1548194 w 6420707"/>
              <a:gd name="connsiteY765" fmla="*/ 841561 h 2921916"/>
              <a:gd name="connsiteX766" fmla="*/ 1531049 w 6420707"/>
              <a:gd name="connsiteY766" fmla="*/ 833751 h 2921916"/>
              <a:gd name="connsiteX767" fmla="*/ 1511903 w 6420707"/>
              <a:gd name="connsiteY767" fmla="*/ 813844 h 2921916"/>
              <a:gd name="connsiteX768" fmla="*/ 1487234 w 6420707"/>
              <a:gd name="connsiteY768" fmla="*/ 789555 h 2921916"/>
              <a:gd name="connsiteX769" fmla="*/ 1474756 w 6420707"/>
              <a:gd name="connsiteY769" fmla="*/ 804604 h 2921916"/>
              <a:gd name="connsiteX770" fmla="*/ 1499711 w 6420707"/>
              <a:gd name="connsiteY770" fmla="*/ 716308 h 2921916"/>
              <a:gd name="connsiteX771" fmla="*/ 1499807 w 6420707"/>
              <a:gd name="connsiteY771" fmla="*/ 678779 h 2921916"/>
              <a:gd name="connsiteX772" fmla="*/ 1476756 w 6420707"/>
              <a:gd name="connsiteY772" fmla="*/ 696496 h 2921916"/>
              <a:gd name="connsiteX773" fmla="*/ 1457420 w 6420707"/>
              <a:gd name="connsiteY773" fmla="*/ 751550 h 2921916"/>
              <a:gd name="connsiteX774" fmla="*/ 1431989 w 6420707"/>
              <a:gd name="connsiteY774" fmla="*/ 807652 h 2921916"/>
              <a:gd name="connsiteX775" fmla="*/ 1401032 w 6420707"/>
              <a:gd name="connsiteY775" fmla="*/ 838704 h 2921916"/>
              <a:gd name="connsiteX776" fmla="*/ 1386459 w 6420707"/>
              <a:gd name="connsiteY776" fmla="*/ 920428 h 2921916"/>
              <a:gd name="connsiteX777" fmla="*/ 1381506 w 6420707"/>
              <a:gd name="connsiteY777" fmla="*/ 951956 h 2921916"/>
              <a:gd name="connsiteX778" fmla="*/ 1365218 w 6420707"/>
              <a:gd name="connsiteY778" fmla="*/ 967101 h 2921916"/>
              <a:gd name="connsiteX779" fmla="*/ 1358456 w 6420707"/>
              <a:gd name="connsiteY779" fmla="*/ 990342 h 2921916"/>
              <a:gd name="connsiteX780" fmla="*/ 1288352 w 6420707"/>
              <a:gd name="connsiteY780" fmla="*/ 1120168 h 2921916"/>
              <a:gd name="connsiteX781" fmla="*/ 1250728 w 6420707"/>
              <a:gd name="connsiteY781" fmla="*/ 1178270 h 2921916"/>
              <a:gd name="connsiteX782" fmla="*/ 1203770 w 6420707"/>
              <a:gd name="connsiteY782" fmla="*/ 1252851 h 2921916"/>
              <a:gd name="connsiteX783" fmla="*/ 1116997 w 6420707"/>
              <a:gd name="connsiteY783" fmla="*/ 1307429 h 2921916"/>
              <a:gd name="connsiteX784" fmla="*/ 1027557 w 6420707"/>
              <a:gd name="connsiteY784" fmla="*/ 1351435 h 2921916"/>
              <a:gd name="connsiteX785" fmla="*/ 999935 w 6420707"/>
              <a:gd name="connsiteY785" fmla="*/ 1357150 h 2921916"/>
              <a:gd name="connsiteX786" fmla="*/ 997649 w 6420707"/>
              <a:gd name="connsiteY786" fmla="*/ 1355626 h 2921916"/>
              <a:gd name="connsiteX787" fmla="*/ 990791 w 6420707"/>
              <a:gd name="connsiteY787" fmla="*/ 1353340 h 2921916"/>
              <a:gd name="connsiteX788" fmla="*/ 993839 w 6420707"/>
              <a:gd name="connsiteY788" fmla="*/ 1341433 h 2921916"/>
              <a:gd name="connsiteX789" fmla="*/ 1002411 w 6420707"/>
              <a:gd name="connsiteY789" fmla="*/ 1332289 h 2921916"/>
              <a:gd name="connsiteX790" fmla="*/ 1008412 w 6420707"/>
              <a:gd name="connsiteY790" fmla="*/ 1294475 h 2921916"/>
              <a:gd name="connsiteX791" fmla="*/ 1017365 w 6420707"/>
              <a:gd name="connsiteY791" fmla="*/ 1257899 h 2921916"/>
              <a:gd name="connsiteX792" fmla="*/ 1019175 w 6420707"/>
              <a:gd name="connsiteY792" fmla="*/ 1236468 h 2921916"/>
              <a:gd name="connsiteX793" fmla="*/ 1021747 w 6420707"/>
              <a:gd name="connsiteY793" fmla="*/ 1205226 h 2921916"/>
              <a:gd name="connsiteX794" fmla="*/ 1035749 w 6420707"/>
              <a:gd name="connsiteY794" fmla="*/ 1166078 h 2921916"/>
              <a:gd name="connsiteX795" fmla="*/ 1038701 w 6420707"/>
              <a:gd name="connsiteY795" fmla="*/ 1154553 h 2921916"/>
              <a:gd name="connsiteX796" fmla="*/ 1037654 w 6420707"/>
              <a:gd name="connsiteY796" fmla="*/ 1142647 h 2921916"/>
              <a:gd name="connsiteX797" fmla="*/ 1046798 w 6420707"/>
              <a:gd name="connsiteY797" fmla="*/ 1114929 h 2921916"/>
              <a:gd name="connsiteX798" fmla="*/ 1035844 w 6420707"/>
              <a:gd name="connsiteY798" fmla="*/ 1104166 h 2921916"/>
              <a:gd name="connsiteX799" fmla="*/ 1066419 w 6420707"/>
              <a:gd name="connsiteY799" fmla="*/ 994628 h 2921916"/>
              <a:gd name="connsiteX800" fmla="*/ 1102328 w 6420707"/>
              <a:gd name="connsiteY800" fmla="*/ 940621 h 2921916"/>
              <a:gd name="connsiteX801" fmla="*/ 1140238 w 6420707"/>
              <a:gd name="connsiteY801" fmla="*/ 910332 h 2921916"/>
              <a:gd name="connsiteX802" fmla="*/ 1175099 w 6420707"/>
              <a:gd name="connsiteY802" fmla="*/ 880804 h 2921916"/>
              <a:gd name="connsiteX803" fmla="*/ 1224629 w 6420707"/>
              <a:gd name="connsiteY803" fmla="*/ 864231 h 2921916"/>
              <a:gd name="connsiteX804" fmla="*/ 1272445 w 6420707"/>
              <a:gd name="connsiteY804" fmla="*/ 856420 h 2921916"/>
              <a:gd name="connsiteX805" fmla="*/ 1225391 w 6420707"/>
              <a:gd name="connsiteY805" fmla="*/ 843657 h 2921916"/>
              <a:gd name="connsiteX806" fmla="*/ 1256729 w 6420707"/>
              <a:gd name="connsiteY806" fmla="*/ 820702 h 2921916"/>
              <a:gd name="connsiteX807" fmla="*/ 1289399 w 6420707"/>
              <a:gd name="connsiteY807" fmla="*/ 805652 h 2921916"/>
              <a:gd name="connsiteX808" fmla="*/ 1243298 w 6420707"/>
              <a:gd name="connsiteY808" fmla="*/ 804795 h 2921916"/>
              <a:gd name="connsiteX809" fmla="*/ 1267968 w 6420707"/>
              <a:gd name="connsiteY809" fmla="*/ 780316 h 2921916"/>
              <a:gd name="connsiteX810" fmla="*/ 1224058 w 6420707"/>
              <a:gd name="connsiteY810" fmla="*/ 788507 h 2921916"/>
              <a:gd name="connsiteX811" fmla="*/ 1186815 w 6420707"/>
              <a:gd name="connsiteY811" fmla="*/ 810986 h 2921916"/>
              <a:gd name="connsiteX812" fmla="*/ 1197959 w 6420707"/>
              <a:gd name="connsiteY812" fmla="*/ 783364 h 2921916"/>
              <a:gd name="connsiteX813" fmla="*/ 1179481 w 6420707"/>
              <a:gd name="connsiteY813" fmla="*/ 780887 h 2921916"/>
              <a:gd name="connsiteX814" fmla="*/ 1165289 w 6420707"/>
              <a:gd name="connsiteY814" fmla="*/ 798413 h 2921916"/>
              <a:gd name="connsiteX815" fmla="*/ 1149572 w 6420707"/>
              <a:gd name="connsiteY815" fmla="*/ 809938 h 2921916"/>
              <a:gd name="connsiteX816" fmla="*/ 1115378 w 6420707"/>
              <a:gd name="connsiteY816" fmla="*/ 842514 h 2921916"/>
              <a:gd name="connsiteX817" fmla="*/ 1084040 w 6420707"/>
              <a:gd name="connsiteY817" fmla="*/ 852706 h 2921916"/>
              <a:gd name="connsiteX818" fmla="*/ 1063085 w 6420707"/>
              <a:gd name="connsiteY818" fmla="*/ 845086 h 2921916"/>
              <a:gd name="connsiteX819" fmla="*/ 1039559 w 6420707"/>
              <a:gd name="connsiteY819" fmla="*/ 845086 h 2921916"/>
              <a:gd name="connsiteX820" fmla="*/ 1026509 w 6420707"/>
              <a:gd name="connsiteY820" fmla="*/ 829084 h 2921916"/>
              <a:gd name="connsiteX821" fmla="*/ 1117568 w 6420707"/>
              <a:gd name="connsiteY821" fmla="*/ 737358 h 2921916"/>
              <a:gd name="connsiteX822" fmla="*/ 1152049 w 6420707"/>
              <a:gd name="connsiteY822" fmla="*/ 700210 h 2921916"/>
              <a:gd name="connsiteX823" fmla="*/ 1190149 w 6420707"/>
              <a:gd name="connsiteY823" fmla="*/ 677160 h 2921916"/>
              <a:gd name="connsiteX824" fmla="*/ 1203770 w 6420707"/>
              <a:gd name="connsiteY824" fmla="*/ 658205 h 2921916"/>
              <a:gd name="connsiteX825" fmla="*/ 1280351 w 6420707"/>
              <a:gd name="connsiteY825" fmla="*/ 622486 h 2921916"/>
              <a:gd name="connsiteX826" fmla="*/ 1357884 w 6420707"/>
              <a:gd name="connsiteY826" fmla="*/ 584672 h 2921916"/>
              <a:gd name="connsiteX827" fmla="*/ 1424273 w 6420707"/>
              <a:gd name="connsiteY827" fmla="*/ 577052 h 2921916"/>
              <a:gd name="connsiteX828" fmla="*/ 1360742 w 6420707"/>
              <a:gd name="connsiteY828" fmla="*/ 550763 h 2921916"/>
              <a:gd name="connsiteX829" fmla="*/ 1407605 w 6420707"/>
              <a:gd name="connsiteY829" fmla="*/ 514092 h 2921916"/>
              <a:gd name="connsiteX830" fmla="*/ 1422368 w 6420707"/>
              <a:gd name="connsiteY830" fmla="*/ 498185 h 2921916"/>
              <a:gd name="connsiteX831" fmla="*/ 1466374 w 6420707"/>
              <a:gd name="connsiteY831" fmla="*/ 467800 h 2921916"/>
              <a:gd name="connsiteX832" fmla="*/ 1368743 w 6420707"/>
              <a:gd name="connsiteY832" fmla="*/ 488946 h 2921916"/>
              <a:gd name="connsiteX833" fmla="*/ 1467803 w 6420707"/>
              <a:gd name="connsiteY833" fmla="*/ 425700 h 2921916"/>
              <a:gd name="connsiteX834" fmla="*/ 1500759 w 6420707"/>
              <a:gd name="connsiteY834" fmla="*/ 402935 h 2921916"/>
              <a:gd name="connsiteX835" fmla="*/ 1415987 w 6420707"/>
              <a:gd name="connsiteY835" fmla="*/ 412270 h 2921916"/>
              <a:gd name="connsiteX836" fmla="*/ 1338644 w 6420707"/>
              <a:gd name="connsiteY836" fmla="*/ 455132 h 2921916"/>
              <a:gd name="connsiteX837" fmla="*/ 1391507 w 6420707"/>
              <a:gd name="connsiteY837" fmla="*/ 416270 h 2921916"/>
              <a:gd name="connsiteX838" fmla="*/ 1408176 w 6420707"/>
              <a:gd name="connsiteY838" fmla="*/ 396172 h 2921916"/>
              <a:gd name="connsiteX839" fmla="*/ 1438085 w 6420707"/>
              <a:gd name="connsiteY839" fmla="*/ 374551 h 2921916"/>
              <a:gd name="connsiteX840" fmla="*/ 1462754 w 6420707"/>
              <a:gd name="connsiteY840" fmla="*/ 347976 h 2921916"/>
              <a:gd name="connsiteX841" fmla="*/ 1408748 w 6420707"/>
              <a:gd name="connsiteY841" fmla="*/ 356167 h 2921916"/>
              <a:gd name="connsiteX842" fmla="*/ 1338834 w 6420707"/>
              <a:gd name="connsiteY842" fmla="*/ 405031 h 2921916"/>
              <a:gd name="connsiteX843" fmla="*/ 1300544 w 6420707"/>
              <a:gd name="connsiteY843" fmla="*/ 422938 h 2921916"/>
              <a:gd name="connsiteX844" fmla="*/ 1250347 w 6420707"/>
              <a:gd name="connsiteY844" fmla="*/ 450465 h 2921916"/>
              <a:gd name="connsiteX845" fmla="*/ 1191006 w 6420707"/>
              <a:gd name="connsiteY845" fmla="*/ 426081 h 2921916"/>
              <a:gd name="connsiteX846" fmla="*/ 1148620 w 6420707"/>
              <a:gd name="connsiteY846" fmla="*/ 336451 h 2921916"/>
              <a:gd name="connsiteX847" fmla="*/ 1112806 w 6420707"/>
              <a:gd name="connsiteY847" fmla="*/ 337879 h 2921916"/>
              <a:gd name="connsiteX848" fmla="*/ 1136714 w 6420707"/>
              <a:gd name="connsiteY848" fmla="*/ 401602 h 2921916"/>
              <a:gd name="connsiteX849" fmla="*/ 1138142 w 6420707"/>
              <a:gd name="connsiteY849" fmla="*/ 520474 h 2921916"/>
              <a:gd name="connsiteX850" fmla="*/ 1139666 w 6420707"/>
              <a:gd name="connsiteY850" fmla="*/ 561431 h 2921916"/>
              <a:gd name="connsiteX851" fmla="*/ 1092708 w 6420707"/>
              <a:gd name="connsiteY851" fmla="*/ 620581 h 2921916"/>
              <a:gd name="connsiteX852" fmla="*/ 1041178 w 6420707"/>
              <a:gd name="connsiteY852" fmla="*/ 667635 h 2921916"/>
              <a:gd name="connsiteX853" fmla="*/ 933545 w 6420707"/>
              <a:gd name="connsiteY853" fmla="*/ 749645 h 2921916"/>
              <a:gd name="connsiteX854" fmla="*/ 773240 w 6420707"/>
              <a:gd name="connsiteY854" fmla="*/ 875756 h 2921916"/>
              <a:gd name="connsiteX855" fmla="*/ 721900 w 6420707"/>
              <a:gd name="connsiteY855" fmla="*/ 927953 h 2921916"/>
              <a:gd name="connsiteX856" fmla="*/ 631698 w 6420707"/>
              <a:gd name="connsiteY856" fmla="*/ 954909 h 2921916"/>
              <a:gd name="connsiteX857" fmla="*/ 559118 w 6420707"/>
              <a:gd name="connsiteY857" fmla="*/ 987389 h 2921916"/>
              <a:gd name="connsiteX858" fmla="*/ 521780 w 6420707"/>
              <a:gd name="connsiteY858" fmla="*/ 975483 h 2921916"/>
              <a:gd name="connsiteX859" fmla="*/ 496157 w 6420707"/>
              <a:gd name="connsiteY859" fmla="*/ 976435 h 2921916"/>
              <a:gd name="connsiteX860" fmla="*/ 441579 w 6420707"/>
              <a:gd name="connsiteY860" fmla="*/ 996914 h 2921916"/>
              <a:gd name="connsiteX861" fmla="*/ 362903 w 6420707"/>
              <a:gd name="connsiteY861" fmla="*/ 1019965 h 2921916"/>
              <a:gd name="connsiteX862" fmla="*/ 359474 w 6420707"/>
              <a:gd name="connsiteY862" fmla="*/ 997867 h 2921916"/>
              <a:gd name="connsiteX863" fmla="*/ 354425 w 6420707"/>
              <a:gd name="connsiteY863" fmla="*/ 977102 h 2921916"/>
              <a:gd name="connsiteX864" fmla="*/ 356235 w 6420707"/>
              <a:gd name="connsiteY864" fmla="*/ 975578 h 2921916"/>
              <a:gd name="connsiteX865" fmla="*/ 371189 w 6420707"/>
              <a:gd name="connsiteY865" fmla="*/ 993961 h 2921916"/>
              <a:gd name="connsiteX866" fmla="*/ 404717 w 6420707"/>
              <a:gd name="connsiteY866" fmla="*/ 919952 h 2921916"/>
              <a:gd name="connsiteX867" fmla="*/ 452723 w 6420707"/>
              <a:gd name="connsiteY867" fmla="*/ 955290 h 2921916"/>
              <a:gd name="connsiteX868" fmla="*/ 427101 w 6420707"/>
              <a:gd name="connsiteY868" fmla="*/ 904903 h 2921916"/>
              <a:gd name="connsiteX869" fmla="*/ 431197 w 6420707"/>
              <a:gd name="connsiteY869" fmla="*/ 908713 h 2921916"/>
              <a:gd name="connsiteX870" fmla="*/ 435578 w 6420707"/>
              <a:gd name="connsiteY870" fmla="*/ 899092 h 2921916"/>
              <a:gd name="connsiteX871" fmla="*/ 451199 w 6420707"/>
              <a:gd name="connsiteY871" fmla="*/ 915856 h 2921916"/>
              <a:gd name="connsiteX872" fmla="*/ 451199 w 6420707"/>
              <a:gd name="connsiteY872" fmla="*/ 915666 h 2921916"/>
              <a:gd name="connsiteX873" fmla="*/ 460915 w 6420707"/>
              <a:gd name="connsiteY873" fmla="*/ 929096 h 2921916"/>
              <a:gd name="connsiteX874" fmla="*/ 446246 w 6420707"/>
              <a:gd name="connsiteY874" fmla="*/ 887281 h 2921916"/>
              <a:gd name="connsiteX875" fmla="*/ 445961 w 6420707"/>
              <a:gd name="connsiteY875" fmla="*/ 886329 h 2921916"/>
              <a:gd name="connsiteX876" fmla="*/ 447770 w 6420707"/>
              <a:gd name="connsiteY876" fmla="*/ 885757 h 2921916"/>
              <a:gd name="connsiteX877" fmla="*/ 461486 w 6420707"/>
              <a:gd name="connsiteY877" fmla="*/ 902426 h 2921916"/>
              <a:gd name="connsiteX878" fmla="*/ 451961 w 6420707"/>
              <a:gd name="connsiteY878" fmla="*/ 886996 h 2921916"/>
              <a:gd name="connsiteX879" fmla="*/ 452533 w 6420707"/>
              <a:gd name="connsiteY879" fmla="*/ 887377 h 2921916"/>
              <a:gd name="connsiteX880" fmla="*/ 450723 w 6420707"/>
              <a:gd name="connsiteY880" fmla="*/ 869946 h 2921916"/>
              <a:gd name="connsiteX881" fmla="*/ 451676 w 6420707"/>
              <a:gd name="connsiteY881" fmla="*/ 871089 h 2921916"/>
              <a:gd name="connsiteX882" fmla="*/ 456724 w 6420707"/>
              <a:gd name="connsiteY882" fmla="*/ 877852 h 2921916"/>
              <a:gd name="connsiteX883" fmla="*/ 457772 w 6420707"/>
              <a:gd name="connsiteY883" fmla="*/ 880042 h 2921916"/>
              <a:gd name="connsiteX884" fmla="*/ 458248 w 6420707"/>
              <a:gd name="connsiteY884" fmla="*/ 880138 h 2921916"/>
              <a:gd name="connsiteX885" fmla="*/ 474726 w 6420707"/>
              <a:gd name="connsiteY885" fmla="*/ 900807 h 2921916"/>
              <a:gd name="connsiteX886" fmla="*/ 459677 w 6420707"/>
              <a:gd name="connsiteY886" fmla="*/ 872899 h 2921916"/>
              <a:gd name="connsiteX887" fmla="*/ 485966 w 6420707"/>
              <a:gd name="connsiteY887" fmla="*/ 873470 h 2921916"/>
              <a:gd name="connsiteX888" fmla="*/ 471488 w 6420707"/>
              <a:gd name="connsiteY888" fmla="*/ 868517 h 2921916"/>
              <a:gd name="connsiteX889" fmla="*/ 473107 w 6420707"/>
              <a:gd name="connsiteY889" fmla="*/ 868708 h 2921916"/>
              <a:gd name="connsiteX890" fmla="*/ 496443 w 6420707"/>
              <a:gd name="connsiteY890" fmla="*/ 865564 h 2921916"/>
              <a:gd name="connsiteX891" fmla="*/ 473678 w 6420707"/>
              <a:gd name="connsiteY891" fmla="*/ 864802 h 2921916"/>
              <a:gd name="connsiteX892" fmla="*/ 457105 w 6420707"/>
              <a:gd name="connsiteY892" fmla="*/ 854706 h 2921916"/>
              <a:gd name="connsiteX893" fmla="*/ 457581 w 6420707"/>
              <a:gd name="connsiteY893" fmla="*/ 854801 h 2921916"/>
              <a:gd name="connsiteX894" fmla="*/ 469582 w 6420707"/>
              <a:gd name="connsiteY894" fmla="*/ 858230 h 2921916"/>
              <a:gd name="connsiteX895" fmla="*/ 468344 w 6420707"/>
              <a:gd name="connsiteY895" fmla="*/ 849467 h 2921916"/>
              <a:gd name="connsiteX896" fmla="*/ 492347 w 6420707"/>
              <a:gd name="connsiteY896" fmla="*/ 851182 h 2921916"/>
              <a:gd name="connsiteX897" fmla="*/ 471106 w 6420707"/>
              <a:gd name="connsiteY897" fmla="*/ 846419 h 2921916"/>
              <a:gd name="connsiteX898" fmla="*/ 465011 w 6420707"/>
              <a:gd name="connsiteY898" fmla="*/ 824131 h 2921916"/>
              <a:gd name="connsiteX899" fmla="*/ 464153 w 6420707"/>
              <a:gd name="connsiteY899" fmla="*/ 815082 h 2921916"/>
              <a:gd name="connsiteX900" fmla="*/ 463010 w 6420707"/>
              <a:gd name="connsiteY900" fmla="*/ 815272 h 2921916"/>
              <a:gd name="connsiteX901" fmla="*/ 469202 w 6420707"/>
              <a:gd name="connsiteY901" fmla="*/ 786221 h 2921916"/>
              <a:gd name="connsiteX902" fmla="*/ 476631 w 6420707"/>
              <a:gd name="connsiteY902" fmla="*/ 791841 h 2921916"/>
              <a:gd name="connsiteX903" fmla="*/ 481203 w 6420707"/>
              <a:gd name="connsiteY903" fmla="*/ 799366 h 2921916"/>
              <a:gd name="connsiteX904" fmla="*/ 508349 w 6420707"/>
              <a:gd name="connsiteY904" fmla="*/ 806986 h 2921916"/>
              <a:gd name="connsiteX905" fmla="*/ 485204 w 6420707"/>
              <a:gd name="connsiteY905" fmla="*/ 796699 h 2921916"/>
              <a:gd name="connsiteX906" fmla="*/ 479774 w 6420707"/>
              <a:gd name="connsiteY906" fmla="*/ 770314 h 2921916"/>
              <a:gd name="connsiteX907" fmla="*/ 478822 w 6420707"/>
              <a:gd name="connsiteY907" fmla="*/ 754884 h 2921916"/>
              <a:gd name="connsiteX908" fmla="*/ 472821 w 6420707"/>
              <a:gd name="connsiteY908" fmla="*/ 714117 h 2921916"/>
              <a:gd name="connsiteX909" fmla="*/ 475774 w 6420707"/>
              <a:gd name="connsiteY909" fmla="*/ 707735 h 2921916"/>
              <a:gd name="connsiteX910" fmla="*/ 466725 w 6420707"/>
              <a:gd name="connsiteY910" fmla="*/ 676493 h 2921916"/>
              <a:gd name="connsiteX911" fmla="*/ 468344 w 6420707"/>
              <a:gd name="connsiteY911" fmla="*/ 677255 h 2921916"/>
              <a:gd name="connsiteX912" fmla="*/ 468916 w 6420707"/>
              <a:gd name="connsiteY912" fmla="*/ 679922 h 2921916"/>
              <a:gd name="connsiteX913" fmla="*/ 469202 w 6420707"/>
              <a:gd name="connsiteY913" fmla="*/ 681160 h 2921916"/>
              <a:gd name="connsiteX914" fmla="*/ 471202 w 6420707"/>
              <a:gd name="connsiteY914" fmla="*/ 687352 h 2921916"/>
              <a:gd name="connsiteX915" fmla="*/ 483680 w 6420707"/>
              <a:gd name="connsiteY915" fmla="*/ 696591 h 2921916"/>
              <a:gd name="connsiteX916" fmla="*/ 473774 w 6420707"/>
              <a:gd name="connsiteY916" fmla="*/ 686590 h 2921916"/>
              <a:gd name="connsiteX917" fmla="*/ 472821 w 6420707"/>
              <a:gd name="connsiteY917" fmla="*/ 679827 h 2921916"/>
              <a:gd name="connsiteX918" fmla="*/ 478441 w 6420707"/>
              <a:gd name="connsiteY918" fmla="*/ 674302 h 2921916"/>
              <a:gd name="connsiteX919" fmla="*/ 481203 w 6420707"/>
              <a:gd name="connsiteY919" fmla="*/ 681065 h 2921916"/>
              <a:gd name="connsiteX920" fmla="*/ 479870 w 6420707"/>
              <a:gd name="connsiteY920" fmla="*/ 672588 h 2921916"/>
              <a:gd name="connsiteX921" fmla="*/ 455676 w 6420707"/>
              <a:gd name="connsiteY921" fmla="*/ 623344 h 2921916"/>
              <a:gd name="connsiteX922" fmla="*/ 457962 w 6420707"/>
              <a:gd name="connsiteY922" fmla="*/ 623820 h 2921916"/>
              <a:gd name="connsiteX923" fmla="*/ 467201 w 6420707"/>
              <a:gd name="connsiteY923" fmla="*/ 620962 h 2921916"/>
              <a:gd name="connsiteX924" fmla="*/ 458248 w 6420707"/>
              <a:gd name="connsiteY924" fmla="*/ 622296 h 2921916"/>
              <a:gd name="connsiteX925" fmla="*/ 452342 w 6420707"/>
              <a:gd name="connsiteY925" fmla="*/ 617057 h 2921916"/>
              <a:gd name="connsiteX926" fmla="*/ 410147 w 6420707"/>
              <a:gd name="connsiteY926" fmla="*/ 561717 h 2921916"/>
              <a:gd name="connsiteX927" fmla="*/ 423958 w 6420707"/>
              <a:gd name="connsiteY927" fmla="*/ 558383 h 2921916"/>
              <a:gd name="connsiteX928" fmla="*/ 456057 w 6420707"/>
              <a:gd name="connsiteY928" fmla="*/ 571813 h 2921916"/>
              <a:gd name="connsiteX929" fmla="*/ 439484 w 6420707"/>
              <a:gd name="connsiteY929" fmla="*/ 563622 h 2921916"/>
              <a:gd name="connsiteX930" fmla="*/ 428720 w 6420707"/>
              <a:gd name="connsiteY930" fmla="*/ 554668 h 2921916"/>
              <a:gd name="connsiteX931" fmla="*/ 419195 w 6420707"/>
              <a:gd name="connsiteY931" fmla="*/ 549049 h 2921916"/>
              <a:gd name="connsiteX932" fmla="*/ 373475 w 6420707"/>
              <a:gd name="connsiteY932" fmla="*/ 546191 h 2921916"/>
              <a:gd name="connsiteX933" fmla="*/ 372904 w 6420707"/>
              <a:gd name="connsiteY933" fmla="*/ 546286 h 2921916"/>
              <a:gd name="connsiteX934" fmla="*/ 372332 w 6420707"/>
              <a:gd name="connsiteY934" fmla="*/ 542762 h 2921916"/>
              <a:gd name="connsiteX935" fmla="*/ 389001 w 6420707"/>
              <a:gd name="connsiteY935" fmla="*/ 539143 h 2921916"/>
              <a:gd name="connsiteX936" fmla="*/ 391859 w 6420707"/>
              <a:gd name="connsiteY936" fmla="*/ 539333 h 2921916"/>
              <a:gd name="connsiteX937" fmla="*/ 401479 w 6420707"/>
              <a:gd name="connsiteY937" fmla="*/ 542381 h 2921916"/>
              <a:gd name="connsiteX938" fmla="*/ 400241 w 6420707"/>
              <a:gd name="connsiteY938" fmla="*/ 540000 h 2921916"/>
              <a:gd name="connsiteX939" fmla="*/ 409004 w 6420707"/>
              <a:gd name="connsiteY939" fmla="*/ 540000 h 2921916"/>
              <a:gd name="connsiteX940" fmla="*/ 398145 w 6420707"/>
              <a:gd name="connsiteY940" fmla="*/ 538000 h 2921916"/>
              <a:gd name="connsiteX941" fmla="*/ 389001 w 6420707"/>
              <a:gd name="connsiteY941" fmla="*/ 526951 h 2921916"/>
              <a:gd name="connsiteX942" fmla="*/ 389001 w 6420707"/>
              <a:gd name="connsiteY942" fmla="*/ 526951 h 2921916"/>
              <a:gd name="connsiteX943" fmla="*/ 409861 w 6420707"/>
              <a:gd name="connsiteY943" fmla="*/ 521140 h 2921916"/>
              <a:gd name="connsiteX944" fmla="*/ 359093 w 6420707"/>
              <a:gd name="connsiteY944" fmla="*/ 522093 h 2921916"/>
              <a:gd name="connsiteX945" fmla="*/ 358045 w 6420707"/>
              <a:gd name="connsiteY945" fmla="*/ 522379 h 2921916"/>
              <a:gd name="connsiteX946" fmla="*/ 365474 w 6420707"/>
              <a:gd name="connsiteY946" fmla="*/ 510472 h 2921916"/>
              <a:gd name="connsiteX947" fmla="*/ 360617 w 6420707"/>
              <a:gd name="connsiteY947" fmla="*/ 508282 h 2921916"/>
              <a:gd name="connsiteX948" fmla="*/ 360712 w 6420707"/>
              <a:gd name="connsiteY948" fmla="*/ 508091 h 2921916"/>
              <a:gd name="connsiteX949" fmla="*/ 384905 w 6420707"/>
              <a:gd name="connsiteY949" fmla="*/ 502090 h 2921916"/>
              <a:gd name="connsiteX950" fmla="*/ 362141 w 6420707"/>
              <a:gd name="connsiteY950" fmla="*/ 503995 h 2921916"/>
              <a:gd name="connsiteX951" fmla="*/ 368046 w 6420707"/>
              <a:gd name="connsiteY951" fmla="*/ 490660 h 2921916"/>
              <a:gd name="connsiteX952" fmla="*/ 359378 w 6420707"/>
              <a:gd name="connsiteY952" fmla="*/ 503805 h 2921916"/>
              <a:gd name="connsiteX953" fmla="*/ 347472 w 6420707"/>
              <a:gd name="connsiteY953" fmla="*/ 504186 h 2921916"/>
              <a:gd name="connsiteX954" fmla="*/ 337661 w 6420707"/>
              <a:gd name="connsiteY954" fmla="*/ 507805 h 2921916"/>
              <a:gd name="connsiteX955" fmla="*/ 334137 w 6420707"/>
              <a:gd name="connsiteY955" fmla="*/ 509615 h 2921916"/>
              <a:gd name="connsiteX956" fmla="*/ 354044 w 6420707"/>
              <a:gd name="connsiteY956" fmla="*/ 458371 h 2921916"/>
              <a:gd name="connsiteX957" fmla="*/ 388430 w 6420707"/>
              <a:gd name="connsiteY957" fmla="*/ 365502 h 2921916"/>
              <a:gd name="connsiteX958" fmla="*/ 414623 w 6420707"/>
              <a:gd name="connsiteY958" fmla="*/ 323878 h 2921916"/>
              <a:gd name="connsiteX959" fmla="*/ 447961 w 6420707"/>
              <a:gd name="connsiteY959" fmla="*/ 254631 h 2921916"/>
              <a:gd name="connsiteX960" fmla="*/ 505682 w 6420707"/>
              <a:gd name="connsiteY960" fmla="*/ 184622 h 2921916"/>
              <a:gd name="connsiteX961" fmla="*/ 523399 w 6420707"/>
              <a:gd name="connsiteY961" fmla="*/ 152618 h 2921916"/>
              <a:gd name="connsiteX962" fmla="*/ 541973 w 6420707"/>
              <a:gd name="connsiteY962" fmla="*/ 118709 h 2921916"/>
              <a:gd name="connsiteX963" fmla="*/ 524637 w 6420707"/>
              <a:gd name="connsiteY963" fmla="*/ 76418 h 2921916"/>
              <a:gd name="connsiteX964" fmla="*/ 512064 w 6420707"/>
              <a:gd name="connsiteY964" fmla="*/ 64607 h 2921916"/>
              <a:gd name="connsiteX965" fmla="*/ 508159 w 6420707"/>
              <a:gd name="connsiteY965" fmla="*/ 47653 h 2921916"/>
              <a:gd name="connsiteX966" fmla="*/ 494443 w 6420707"/>
              <a:gd name="connsiteY966" fmla="*/ 33175 h 2921916"/>
              <a:gd name="connsiteX967" fmla="*/ 465106 w 6420707"/>
              <a:gd name="connsiteY967" fmla="*/ 14410 h 2921916"/>
              <a:gd name="connsiteX968" fmla="*/ 425672 w 6420707"/>
              <a:gd name="connsiteY968" fmla="*/ 19840 h 2921916"/>
              <a:gd name="connsiteX969" fmla="*/ 383286 w 6420707"/>
              <a:gd name="connsiteY969" fmla="*/ 21840 h 2921916"/>
              <a:gd name="connsiteX970" fmla="*/ 333185 w 6420707"/>
              <a:gd name="connsiteY970" fmla="*/ 110327 h 2921916"/>
              <a:gd name="connsiteX971" fmla="*/ 332042 w 6420707"/>
              <a:gd name="connsiteY971" fmla="*/ 239010 h 2921916"/>
              <a:gd name="connsiteX972" fmla="*/ 215932 w 6420707"/>
              <a:gd name="connsiteY972" fmla="*/ 448846 h 2921916"/>
              <a:gd name="connsiteX973" fmla="*/ 195834 w 6420707"/>
              <a:gd name="connsiteY973" fmla="*/ 477802 h 2921916"/>
              <a:gd name="connsiteX974" fmla="*/ 183071 w 6420707"/>
              <a:gd name="connsiteY974" fmla="*/ 442464 h 2921916"/>
              <a:gd name="connsiteX975" fmla="*/ 162211 w 6420707"/>
              <a:gd name="connsiteY975" fmla="*/ 417985 h 2921916"/>
              <a:gd name="connsiteX976" fmla="*/ 168307 w 6420707"/>
              <a:gd name="connsiteY976" fmla="*/ 478945 h 2921916"/>
              <a:gd name="connsiteX977" fmla="*/ 175736 w 6420707"/>
              <a:gd name="connsiteY977" fmla="*/ 506472 h 2921916"/>
              <a:gd name="connsiteX978" fmla="*/ 159449 w 6420707"/>
              <a:gd name="connsiteY978" fmla="*/ 531237 h 2921916"/>
              <a:gd name="connsiteX979" fmla="*/ 127826 w 6420707"/>
              <a:gd name="connsiteY979" fmla="*/ 522664 h 2921916"/>
              <a:gd name="connsiteX980" fmla="*/ 123254 w 6420707"/>
              <a:gd name="connsiteY980" fmla="*/ 545048 h 2921916"/>
              <a:gd name="connsiteX981" fmla="*/ 115062 w 6420707"/>
              <a:gd name="connsiteY981" fmla="*/ 571432 h 2921916"/>
              <a:gd name="connsiteX982" fmla="*/ 95917 w 6420707"/>
              <a:gd name="connsiteY982" fmla="*/ 572099 h 2921916"/>
              <a:gd name="connsiteX983" fmla="*/ 111824 w 6420707"/>
              <a:gd name="connsiteY983" fmla="*/ 615057 h 2921916"/>
              <a:gd name="connsiteX984" fmla="*/ 103823 w 6420707"/>
              <a:gd name="connsiteY984" fmla="*/ 626773 h 2921916"/>
              <a:gd name="connsiteX985" fmla="*/ 82677 w 6420707"/>
              <a:gd name="connsiteY985" fmla="*/ 643060 h 2921916"/>
              <a:gd name="connsiteX986" fmla="*/ 60865 w 6420707"/>
              <a:gd name="connsiteY986" fmla="*/ 651252 h 2921916"/>
              <a:gd name="connsiteX987" fmla="*/ 50006 w 6420707"/>
              <a:gd name="connsiteY987" fmla="*/ 649347 h 2921916"/>
              <a:gd name="connsiteX988" fmla="*/ 49816 w 6420707"/>
              <a:gd name="connsiteY988" fmla="*/ 640012 h 2921916"/>
              <a:gd name="connsiteX989" fmla="*/ 48387 w 6420707"/>
              <a:gd name="connsiteY989" fmla="*/ 648585 h 2921916"/>
              <a:gd name="connsiteX990" fmla="*/ 39624 w 6420707"/>
              <a:gd name="connsiteY990" fmla="*/ 641251 h 2921916"/>
              <a:gd name="connsiteX991" fmla="*/ 48387 w 6420707"/>
              <a:gd name="connsiteY991" fmla="*/ 654109 h 2921916"/>
              <a:gd name="connsiteX992" fmla="*/ 49054 w 6420707"/>
              <a:gd name="connsiteY992" fmla="*/ 659253 h 2921916"/>
              <a:gd name="connsiteX993" fmla="*/ 45911 w 6420707"/>
              <a:gd name="connsiteY993" fmla="*/ 660301 h 2921916"/>
              <a:gd name="connsiteX994" fmla="*/ 29147 w 6420707"/>
              <a:gd name="connsiteY994" fmla="*/ 651823 h 2921916"/>
              <a:gd name="connsiteX995" fmla="*/ 41815 w 6420707"/>
              <a:gd name="connsiteY995" fmla="*/ 661634 h 2921916"/>
              <a:gd name="connsiteX996" fmla="*/ 20765 w 6420707"/>
              <a:gd name="connsiteY996" fmla="*/ 669445 h 2921916"/>
              <a:gd name="connsiteX997" fmla="*/ 0 w 6420707"/>
              <a:gd name="connsiteY997" fmla="*/ 679065 h 2921916"/>
              <a:gd name="connsiteX998" fmla="*/ 0 w 6420707"/>
              <a:gd name="connsiteY998" fmla="*/ 2141819 h 2921916"/>
              <a:gd name="connsiteX999" fmla="*/ 381 w 6420707"/>
              <a:gd name="connsiteY999" fmla="*/ 2141819 h 2921916"/>
              <a:gd name="connsiteX1000" fmla="*/ 381 w 6420707"/>
              <a:gd name="connsiteY1000" fmla="*/ 2921917 h 2921916"/>
              <a:gd name="connsiteX1001" fmla="*/ 481489 w 6420707"/>
              <a:gd name="connsiteY1001" fmla="*/ 2921917 h 2921916"/>
              <a:gd name="connsiteX1002" fmla="*/ 481489 w 6420707"/>
              <a:gd name="connsiteY1002" fmla="*/ 2921250 h 2921916"/>
              <a:gd name="connsiteX1003" fmla="*/ 4990910 w 6420707"/>
              <a:gd name="connsiteY1003" fmla="*/ 2921250 h 2921916"/>
              <a:gd name="connsiteX1004" fmla="*/ 5001768 w 6420707"/>
              <a:gd name="connsiteY1004" fmla="*/ 2913916 h 2921916"/>
              <a:gd name="connsiteX1005" fmla="*/ 5029677 w 6420707"/>
              <a:gd name="connsiteY1005" fmla="*/ 2891341 h 2921916"/>
              <a:gd name="connsiteX1006" fmla="*/ 5054823 w 6420707"/>
              <a:gd name="connsiteY1006" fmla="*/ 2880102 h 2921916"/>
              <a:gd name="connsiteX1007" fmla="*/ 5124164 w 6420707"/>
              <a:gd name="connsiteY1007" fmla="*/ 2815904 h 2921916"/>
              <a:gd name="connsiteX1008" fmla="*/ 5295043 w 6420707"/>
              <a:gd name="connsiteY1008" fmla="*/ 2644358 h 2921916"/>
              <a:gd name="connsiteX1009" fmla="*/ 5329523 w 6420707"/>
              <a:gd name="connsiteY1009" fmla="*/ 2607211 h 2921916"/>
              <a:gd name="connsiteX1010" fmla="*/ 5367623 w 6420707"/>
              <a:gd name="connsiteY1010" fmla="*/ 2584160 h 2921916"/>
              <a:gd name="connsiteX1011" fmla="*/ 5381244 w 6420707"/>
              <a:gd name="connsiteY1011" fmla="*/ 2565206 h 2921916"/>
              <a:gd name="connsiteX1012" fmla="*/ 5457825 w 6420707"/>
              <a:gd name="connsiteY1012" fmla="*/ 2529487 h 2921916"/>
              <a:gd name="connsiteX1013" fmla="*/ 5509451 w 6420707"/>
              <a:gd name="connsiteY1013" fmla="*/ 2500340 h 2921916"/>
              <a:gd name="connsiteX1014" fmla="*/ 5508212 w 6420707"/>
              <a:gd name="connsiteY1014" fmla="*/ 2504722 h 2921916"/>
              <a:gd name="connsiteX1015" fmla="*/ 5504593 w 6420707"/>
              <a:gd name="connsiteY1015" fmla="*/ 2542917 h 2921916"/>
              <a:gd name="connsiteX1016" fmla="*/ 5481923 w 6420707"/>
              <a:gd name="connsiteY1016" fmla="*/ 2576255 h 2921916"/>
              <a:gd name="connsiteX1017" fmla="*/ 5475733 w 6420707"/>
              <a:gd name="connsiteY1017" fmla="*/ 2598924 h 2921916"/>
              <a:gd name="connsiteX1018" fmla="*/ 5445157 w 6420707"/>
              <a:gd name="connsiteY1018" fmla="*/ 2648073 h 2921916"/>
              <a:gd name="connsiteX1019" fmla="*/ 5342001 w 6420707"/>
              <a:gd name="connsiteY1019" fmla="*/ 2770565 h 2921916"/>
              <a:gd name="connsiteX1020" fmla="*/ 5268182 w 6420707"/>
              <a:gd name="connsiteY1020" fmla="*/ 2841335 h 2921916"/>
              <a:gd name="connsiteX1021" fmla="*/ 5233035 w 6420707"/>
              <a:gd name="connsiteY1021" fmla="*/ 2880483 h 2921916"/>
              <a:gd name="connsiteX1022" fmla="*/ 5197888 w 6420707"/>
              <a:gd name="connsiteY1022" fmla="*/ 2919631 h 2921916"/>
              <a:gd name="connsiteX1023" fmla="*/ 5197221 w 6420707"/>
              <a:gd name="connsiteY1023" fmla="*/ 2921155 h 2921916"/>
              <a:gd name="connsiteX1024" fmla="*/ 5621084 w 6420707"/>
              <a:gd name="connsiteY1024" fmla="*/ 2921155 h 2921916"/>
              <a:gd name="connsiteX1025" fmla="*/ 5619369 w 6420707"/>
              <a:gd name="connsiteY1025" fmla="*/ 2917821 h 2921916"/>
              <a:gd name="connsiteX1026" fmla="*/ 5618036 w 6420707"/>
              <a:gd name="connsiteY1026" fmla="*/ 2914868 h 2921916"/>
              <a:gd name="connsiteX1027" fmla="*/ 5617845 w 6420707"/>
              <a:gd name="connsiteY1027" fmla="*/ 2914773 h 2921916"/>
              <a:gd name="connsiteX1028" fmla="*/ 5616988 w 6420707"/>
              <a:gd name="connsiteY1028" fmla="*/ 2912963 h 2921916"/>
              <a:gd name="connsiteX1029" fmla="*/ 5614797 w 6420707"/>
              <a:gd name="connsiteY1029" fmla="*/ 2906867 h 2921916"/>
              <a:gd name="connsiteX1030" fmla="*/ 5604605 w 6420707"/>
              <a:gd name="connsiteY1030" fmla="*/ 2890675 h 2921916"/>
              <a:gd name="connsiteX1031" fmla="*/ 5601177 w 6420707"/>
              <a:gd name="connsiteY1031" fmla="*/ 2886579 h 2921916"/>
              <a:gd name="connsiteX1032" fmla="*/ 5595366 w 6420707"/>
              <a:gd name="connsiteY1032" fmla="*/ 2875816 h 2921916"/>
              <a:gd name="connsiteX1033" fmla="*/ 5578507 w 6420707"/>
              <a:gd name="connsiteY1033" fmla="*/ 2860099 h 2921916"/>
              <a:gd name="connsiteX1034" fmla="*/ 5563267 w 6420707"/>
              <a:gd name="connsiteY1034" fmla="*/ 2858385 h 2921916"/>
              <a:gd name="connsiteX1035" fmla="*/ 5541455 w 6420707"/>
              <a:gd name="connsiteY1035" fmla="*/ 2858385 h 2921916"/>
              <a:gd name="connsiteX1036" fmla="*/ 5541455 w 6420707"/>
              <a:gd name="connsiteY1036" fmla="*/ 2858385 h 2921916"/>
              <a:gd name="connsiteX1037" fmla="*/ 5541550 w 6420707"/>
              <a:gd name="connsiteY1037" fmla="*/ 2857718 h 2921916"/>
              <a:gd name="connsiteX1038" fmla="*/ 5527834 w 6420707"/>
              <a:gd name="connsiteY1038" fmla="*/ 2854289 h 2921916"/>
              <a:gd name="connsiteX1039" fmla="*/ 5520976 w 6420707"/>
              <a:gd name="connsiteY1039" fmla="*/ 2855813 h 2921916"/>
              <a:gd name="connsiteX1040" fmla="*/ 5508022 w 6420707"/>
              <a:gd name="connsiteY1040" fmla="*/ 2853908 h 2921916"/>
              <a:gd name="connsiteX1041" fmla="*/ 5499545 w 6420707"/>
              <a:gd name="connsiteY1041" fmla="*/ 2850765 h 2921916"/>
              <a:gd name="connsiteX1042" fmla="*/ 5499450 w 6420707"/>
              <a:gd name="connsiteY1042" fmla="*/ 2852003 h 2921916"/>
              <a:gd name="connsiteX1043" fmla="*/ 5497449 w 6420707"/>
              <a:gd name="connsiteY1043" fmla="*/ 2851527 h 2921916"/>
              <a:gd name="connsiteX1044" fmla="*/ 5461635 w 6420707"/>
              <a:gd name="connsiteY1044" fmla="*/ 2844383 h 2921916"/>
              <a:gd name="connsiteX1045" fmla="*/ 5525357 w 6420707"/>
              <a:gd name="connsiteY1045" fmla="*/ 2735893 h 2921916"/>
              <a:gd name="connsiteX1046" fmla="*/ 5563362 w 6420707"/>
              <a:gd name="connsiteY1046" fmla="*/ 2683220 h 2921916"/>
              <a:gd name="connsiteX1047" fmla="*/ 5582984 w 6420707"/>
              <a:gd name="connsiteY1047" fmla="*/ 2646740 h 2921916"/>
              <a:gd name="connsiteX1048" fmla="*/ 5635752 w 6420707"/>
              <a:gd name="connsiteY1048" fmla="*/ 2616164 h 2921916"/>
              <a:gd name="connsiteX1049" fmla="*/ 5690902 w 6420707"/>
              <a:gd name="connsiteY1049" fmla="*/ 2590637 h 2921916"/>
              <a:gd name="connsiteX1050" fmla="*/ 5715667 w 6420707"/>
              <a:gd name="connsiteY1050" fmla="*/ 2568444 h 2921916"/>
              <a:gd name="connsiteX1051" fmla="*/ 5729859 w 6420707"/>
              <a:gd name="connsiteY1051" fmla="*/ 2562253 h 2921916"/>
              <a:gd name="connsiteX1052" fmla="*/ 5736432 w 6420707"/>
              <a:gd name="connsiteY1052" fmla="*/ 2821523 h 2921916"/>
              <a:gd name="connsiteX1053" fmla="*/ 5754720 w 6420707"/>
              <a:gd name="connsiteY1053" fmla="*/ 2920012 h 2921916"/>
              <a:gd name="connsiteX1054" fmla="*/ 5755005 w 6420707"/>
              <a:gd name="connsiteY1054" fmla="*/ 2921250 h 2921916"/>
              <a:gd name="connsiteX1055" fmla="*/ 6077427 w 6420707"/>
              <a:gd name="connsiteY1055" fmla="*/ 2921250 h 2921916"/>
              <a:gd name="connsiteX1056" fmla="*/ 6138863 w 6420707"/>
              <a:gd name="connsiteY1056" fmla="*/ 2813427 h 2921916"/>
              <a:gd name="connsiteX1057" fmla="*/ 6203251 w 6420707"/>
              <a:gd name="connsiteY1057" fmla="*/ 2713986 h 2921916"/>
              <a:gd name="connsiteX1058" fmla="*/ 6263640 w 6420707"/>
              <a:gd name="connsiteY1058" fmla="*/ 2670647 h 2921916"/>
              <a:gd name="connsiteX1059" fmla="*/ 6315932 w 6420707"/>
              <a:gd name="connsiteY1059" fmla="*/ 2621498 h 2921916"/>
              <a:gd name="connsiteX1060" fmla="*/ 6370987 w 6420707"/>
              <a:gd name="connsiteY1060" fmla="*/ 2575683 h 2921916"/>
              <a:gd name="connsiteX1061" fmla="*/ 6420707 w 6420707"/>
              <a:gd name="connsiteY1061" fmla="*/ 2527487 h 2921916"/>
              <a:gd name="connsiteX1062" fmla="*/ 6369273 w 6420707"/>
              <a:gd name="connsiteY1062" fmla="*/ 2542060 h 2921916"/>
              <a:gd name="connsiteX1063" fmla="*/ 3614833 w 6420707"/>
              <a:gd name="connsiteY1063" fmla="*/ 1353054 h 2921916"/>
              <a:gd name="connsiteX1064" fmla="*/ 3605594 w 6420707"/>
              <a:gd name="connsiteY1064" fmla="*/ 1387630 h 2921916"/>
              <a:gd name="connsiteX1065" fmla="*/ 3614833 w 6420707"/>
              <a:gd name="connsiteY1065" fmla="*/ 1353054 h 2921916"/>
              <a:gd name="connsiteX1066" fmla="*/ 2392966 w 6420707"/>
              <a:gd name="connsiteY1066" fmla="*/ 1466020 h 2921916"/>
              <a:gd name="connsiteX1067" fmla="*/ 2390108 w 6420707"/>
              <a:gd name="connsiteY1067" fmla="*/ 1435445 h 2921916"/>
              <a:gd name="connsiteX1068" fmla="*/ 2392966 w 6420707"/>
              <a:gd name="connsiteY1068" fmla="*/ 1466020 h 2921916"/>
              <a:gd name="connsiteX1069" fmla="*/ 2206466 w 6420707"/>
              <a:gd name="connsiteY1069" fmla="*/ 1725767 h 2921916"/>
              <a:gd name="connsiteX1070" fmla="*/ 2207705 w 6420707"/>
              <a:gd name="connsiteY1070" fmla="*/ 1728625 h 2921916"/>
              <a:gd name="connsiteX1071" fmla="*/ 2205609 w 6420707"/>
              <a:gd name="connsiteY1071" fmla="*/ 1726434 h 2921916"/>
              <a:gd name="connsiteX1072" fmla="*/ 2206466 w 6420707"/>
              <a:gd name="connsiteY1072" fmla="*/ 1725767 h 2921916"/>
              <a:gd name="connsiteX1073" fmla="*/ 2148745 w 6420707"/>
              <a:gd name="connsiteY1073" fmla="*/ 1002820 h 2921916"/>
              <a:gd name="connsiteX1074" fmla="*/ 2132457 w 6420707"/>
              <a:gd name="connsiteY1074" fmla="*/ 1028728 h 2921916"/>
              <a:gd name="connsiteX1075" fmla="*/ 2148745 w 6420707"/>
              <a:gd name="connsiteY1075" fmla="*/ 1002820 h 2921916"/>
              <a:gd name="connsiteX1076" fmla="*/ 413195 w 6420707"/>
              <a:gd name="connsiteY1076" fmla="*/ 51177 h 2921916"/>
              <a:gd name="connsiteX1077" fmla="*/ 393573 w 6420707"/>
              <a:gd name="connsiteY1077" fmla="*/ 82324 h 2921916"/>
              <a:gd name="connsiteX1078" fmla="*/ 413195 w 6420707"/>
              <a:gd name="connsiteY1078" fmla="*/ 51177 h 2921916"/>
              <a:gd name="connsiteX1079" fmla="*/ 260699 w 6420707"/>
              <a:gd name="connsiteY1079" fmla="*/ 1475164 h 2921916"/>
              <a:gd name="connsiteX1080" fmla="*/ 342710 w 6420707"/>
              <a:gd name="connsiteY1080" fmla="*/ 1394107 h 2921916"/>
              <a:gd name="connsiteX1081" fmla="*/ 391287 w 6420707"/>
              <a:gd name="connsiteY1081" fmla="*/ 1354387 h 2921916"/>
              <a:gd name="connsiteX1082" fmla="*/ 403003 w 6420707"/>
              <a:gd name="connsiteY1082" fmla="*/ 1428873 h 2921916"/>
              <a:gd name="connsiteX1083" fmla="*/ 385858 w 6420707"/>
              <a:gd name="connsiteY1083" fmla="*/ 1441160 h 2921916"/>
              <a:gd name="connsiteX1084" fmla="*/ 367665 w 6420707"/>
              <a:gd name="connsiteY1084" fmla="*/ 1475926 h 2921916"/>
              <a:gd name="connsiteX1085" fmla="*/ 376428 w 6420707"/>
              <a:gd name="connsiteY1085" fmla="*/ 1522694 h 2921916"/>
              <a:gd name="connsiteX1086" fmla="*/ 391859 w 6420707"/>
              <a:gd name="connsiteY1086" fmla="*/ 1562699 h 2921916"/>
              <a:gd name="connsiteX1087" fmla="*/ 248984 w 6420707"/>
              <a:gd name="connsiteY1087" fmla="*/ 1497834 h 2921916"/>
              <a:gd name="connsiteX1088" fmla="*/ 260699 w 6420707"/>
              <a:gd name="connsiteY1088" fmla="*/ 1475164 h 2921916"/>
              <a:gd name="connsiteX1089" fmla="*/ 81820 w 6420707"/>
              <a:gd name="connsiteY1089" fmla="*/ 860516 h 2921916"/>
              <a:gd name="connsiteX1090" fmla="*/ 81820 w 6420707"/>
              <a:gd name="connsiteY1090" fmla="*/ 860516 h 2921916"/>
              <a:gd name="connsiteX1091" fmla="*/ 85344 w 6420707"/>
              <a:gd name="connsiteY1091" fmla="*/ 856611 h 2921916"/>
              <a:gd name="connsiteX1092" fmla="*/ 87440 w 6420707"/>
              <a:gd name="connsiteY1092" fmla="*/ 854325 h 2921916"/>
              <a:gd name="connsiteX1093" fmla="*/ 90107 w 6420707"/>
              <a:gd name="connsiteY1093" fmla="*/ 854230 h 2921916"/>
              <a:gd name="connsiteX1094" fmla="*/ 90392 w 6420707"/>
              <a:gd name="connsiteY1094" fmla="*/ 862135 h 2921916"/>
              <a:gd name="connsiteX1095" fmla="*/ 78486 w 6420707"/>
              <a:gd name="connsiteY1095" fmla="*/ 865660 h 2921916"/>
              <a:gd name="connsiteX1096" fmla="*/ 81820 w 6420707"/>
              <a:gd name="connsiteY1096" fmla="*/ 860516 h 2921916"/>
              <a:gd name="connsiteX1097" fmla="*/ 54769 w 6420707"/>
              <a:gd name="connsiteY1097" fmla="*/ 657253 h 2921916"/>
              <a:gd name="connsiteX1098" fmla="*/ 52959 w 6420707"/>
              <a:gd name="connsiteY1098" fmla="*/ 657824 h 2921916"/>
              <a:gd name="connsiteX1099" fmla="*/ 52292 w 6420707"/>
              <a:gd name="connsiteY1099" fmla="*/ 655919 h 2921916"/>
              <a:gd name="connsiteX1100" fmla="*/ 54769 w 6420707"/>
              <a:gd name="connsiteY1100" fmla="*/ 657253 h 2921916"/>
              <a:gd name="connsiteX1101" fmla="*/ 649224 w 6420707"/>
              <a:gd name="connsiteY1101" fmla="*/ 1143599 h 2921916"/>
              <a:gd name="connsiteX1102" fmla="*/ 622935 w 6420707"/>
              <a:gd name="connsiteY1102" fmla="*/ 1176746 h 2921916"/>
              <a:gd name="connsiteX1103" fmla="*/ 622078 w 6420707"/>
              <a:gd name="connsiteY1103" fmla="*/ 1215799 h 2921916"/>
              <a:gd name="connsiteX1104" fmla="*/ 641318 w 6420707"/>
              <a:gd name="connsiteY1104" fmla="*/ 1239611 h 2921916"/>
              <a:gd name="connsiteX1105" fmla="*/ 631317 w 6420707"/>
              <a:gd name="connsiteY1105" fmla="*/ 1340290 h 2921916"/>
              <a:gd name="connsiteX1106" fmla="*/ 619792 w 6420707"/>
              <a:gd name="connsiteY1106" fmla="*/ 1320097 h 2921916"/>
              <a:gd name="connsiteX1107" fmla="*/ 617982 w 6420707"/>
              <a:gd name="connsiteY1107" fmla="*/ 1311715 h 2921916"/>
              <a:gd name="connsiteX1108" fmla="*/ 604361 w 6420707"/>
              <a:gd name="connsiteY1108" fmla="*/ 1296190 h 2921916"/>
              <a:gd name="connsiteX1109" fmla="*/ 582073 w 6420707"/>
              <a:gd name="connsiteY1109" fmla="*/ 1254185 h 2921916"/>
              <a:gd name="connsiteX1110" fmla="*/ 547592 w 6420707"/>
              <a:gd name="connsiteY1110" fmla="*/ 1220847 h 2921916"/>
              <a:gd name="connsiteX1111" fmla="*/ 615696 w 6420707"/>
              <a:gd name="connsiteY1111" fmla="*/ 1158268 h 2921916"/>
              <a:gd name="connsiteX1112" fmla="*/ 630460 w 6420707"/>
              <a:gd name="connsiteY1112" fmla="*/ 1142266 h 2921916"/>
              <a:gd name="connsiteX1113" fmla="*/ 623221 w 6420707"/>
              <a:gd name="connsiteY1113" fmla="*/ 1113881 h 2921916"/>
              <a:gd name="connsiteX1114" fmla="*/ 659797 w 6420707"/>
              <a:gd name="connsiteY1114" fmla="*/ 1093021 h 2921916"/>
              <a:gd name="connsiteX1115" fmla="*/ 649224 w 6420707"/>
              <a:gd name="connsiteY1115" fmla="*/ 1143599 h 2921916"/>
              <a:gd name="connsiteX1116" fmla="*/ 963073 w 6420707"/>
              <a:gd name="connsiteY1116" fmla="*/ 1081210 h 2921916"/>
              <a:gd name="connsiteX1117" fmla="*/ 940784 w 6420707"/>
              <a:gd name="connsiteY1117" fmla="*/ 1089211 h 2921916"/>
              <a:gd name="connsiteX1118" fmla="*/ 927164 w 6420707"/>
              <a:gd name="connsiteY1118" fmla="*/ 1111690 h 2921916"/>
              <a:gd name="connsiteX1119" fmla="*/ 913352 w 6420707"/>
              <a:gd name="connsiteY1119" fmla="*/ 1159696 h 2921916"/>
              <a:gd name="connsiteX1120" fmla="*/ 910400 w 6420707"/>
              <a:gd name="connsiteY1120" fmla="*/ 1183985 h 2921916"/>
              <a:gd name="connsiteX1121" fmla="*/ 907256 w 6420707"/>
              <a:gd name="connsiteY1121" fmla="*/ 1186652 h 2921916"/>
              <a:gd name="connsiteX1122" fmla="*/ 898398 w 6420707"/>
              <a:gd name="connsiteY1122" fmla="*/ 1210465 h 2921916"/>
              <a:gd name="connsiteX1123" fmla="*/ 888873 w 6420707"/>
              <a:gd name="connsiteY1123" fmla="*/ 1254851 h 2921916"/>
              <a:gd name="connsiteX1124" fmla="*/ 884301 w 6420707"/>
              <a:gd name="connsiteY1124" fmla="*/ 1262376 h 2921916"/>
              <a:gd name="connsiteX1125" fmla="*/ 883158 w 6420707"/>
              <a:gd name="connsiteY1125" fmla="*/ 1276092 h 2921916"/>
              <a:gd name="connsiteX1126" fmla="*/ 875252 w 6420707"/>
              <a:gd name="connsiteY1126" fmla="*/ 1288189 h 2921916"/>
              <a:gd name="connsiteX1127" fmla="*/ 868299 w 6420707"/>
              <a:gd name="connsiteY1127" fmla="*/ 1324955 h 2921916"/>
              <a:gd name="connsiteX1128" fmla="*/ 867823 w 6420707"/>
              <a:gd name="connsiteY1128" fmla="*/ 1330765 h 2921916"/>
              <a:gd name="connsiteX1129" fmla="*/ 867823 w 6420707"/>
              <a:gd name="connsiteY1129" fmla="*/ 1331813 h 2921916"/>
              <a:gd name="connsiteX1130" fmla="*/ 830961 w 6420707"/>
              <a:gd name="connsiteY1130" fmla="*/ 1343148 h 2921916"/>
              <a:gd name="connsiteX1131" fmla="*/ 807339 w 6420707"/>
              <a:gd name="connsiteY1131" fmla="*/ 1367532 h 2921916"/>
              <a:gd name="connsiteX1132" fmla="*/ 806863 w 6420707"/>
              <a:gd name="connsiteY1132" fmla="*/ 1342672 h 2921916"/>
              <a:gd name="connsiteX1133" fmla="*/ 829628 w 6420707"/>
              <a:gd name="connsiteY1133" fmla="*/ 1317335 h 2921916"/>
              <a:gd name="connsiteX1134" fmla="*/ 839343 w 6420707"/>
              <a:gd name="connsiteY1134" fmla="*/ 1291713 h 2921916"/>
              <a:gd name="connsiteX1135" fmla="*/ 856774 w 6420707"/>
              <a:gd name="connsiteY1135" fmla="*/ 1265805 h 2921916"/>
              <a:gd name="connsiteX1136" fmla="*/ 861441 w 6420707"/>
              <a:gd name="connsiteY1136" fmla="*/ 1247231 h 2921916"/>
              <a:gd name="connsiteX1137" fmla="*/ 868775 w 6420707"/>
              <a:gd name="connsiteY1137" fmla="*/ 1197892 h 2921916"/>
              <a:gd name="connsiteX1138" fmla="*/ 854774 w 6420707"/>
              <a:gd name="connsiteY1138" fmla="*/ 1050635 h 2921916"/>
              <a:gd name="connsiteX1139" fmla="*/ 809625 w 6420707"/>
              <a:gd name="connsiteY1139" fmla="*/ 1017012 h 2921916"/>
              <a:gd name="connsiteX1140" fmla="*/ 825341 w 6420707"/>
              <a:gd name="connsiteY1140" fmla="*/ 1006534 h 2921916"/>
              <a:gd name="connsiteX1141" fmla="*/ 853154 w 6420707"/>
              <a:gd name="connsiteY1141" fmla="*/ 983960 h 2921916"/>
              <a:gd name="connsiteX1142" fmla="*/ 878396 w 6420707"/>
              <a:gd name="connsiteY1142" fmla="*/ 972721 h 2921916"/>
              <a:gd name="connsiteX1143" fmla="*/ 947738 w 6420707"/>
              <a:gd name="connsiteY1143" fmla="*/ 908617 h 2921916"/>
              <a:gd name="connsiteX1144" fmla="*/ 1005459 w 6420707"/>
              <a:gd name="connsiteY1144" fmla="*/ 850801 h 2921916"/>
              <a:gd name="connsiteX1145" fmla="*/ 1015175 w 6420707"/>
              <a:gd name="connsiteY1145" fmla="*/ 866231 h 2921916"/>
              <a:gd name="connsiteX1146" fmla="*/ 1016508 w 6420707"/>
              <a:gd name="connsiteY1146" fmla="*/ 874232 h 2921916"/>
              <a:gd name="connsiteX1147" fmla="*/ 1022794 w 6420707"/>
              <a:gd name="connsiteY1147" fmla="*/ 881662 h 2921916"/>
              <a:gd name="connsiteX1148" fmla="*/ 1022794 w 6420707"/>
              <a:gd name="connsiteY1148" fmla="*/ 905284 h 2921916"/>
              <a:gd name="connsiteX1149" fmla="*/ 1008698 w 6420707"/>
              <a:gd name="connsiteY1149" fmla="*/ 933573 h 2921916"/>
              <a:gd name="connsiteX1150" fmla="*/ 1002983 w 6420707"/>
              <a:gd name="connsiteY1150" fmla="*/ 991104 h 2921916"/>
              <a:gd name="connsiteX1151" fmla="*/ 973741 w 6420707"/>
              <a:gd name="connsiteY1151" fmla="*/ 1059493 h 2921916"/>
              <a:gd name="connsiteX1152" fmla="*/ 963073 w 6420707"/>
              <a:gd name="connsiteY1152" fmla="*/ 1081210 h 2921916"/>
              <a:gd name="connsiteX1153" fmla="*/ 1232154 w 6420707"/>
              <a:gd name="connsiteY1153" fmla="*/ 1522885 h 2921916"/>
              <a:gd name="connsiteX1154" fmla="*/ 1231678 w 6420707"/>
              <a:gd name="connsiteY1154" fmla="*/ 1536124 h 2921916"/>
              <a:gd name="connsiteX1155" fmla="*/ 1178814 w 6420707"/>
              <a:gd name="connsiteY1155" fmla="*/ 1491071 h 2921916"/>
              <a:gd name="connsiteX1156" fmla="*/ 1228154 w 6420707"/>
              <a:gd name="connsiteY1156" fmla="*/ 1481451 h 2921916"/>
              <a:gd name="connsiteX1157" fmla="*/ 1189863 w 6420707"/>
              <a:gd name="connsiteY1157" fmla="*/ 1462020 h 2921916"/>
              <a:gd name="connsiteX1158" fmla="*/ 1250347 w 6420707"/>
              <a:gd name="connsiteY1158" fmla="*/ 1414204 h 2921916"/>
              <a:gd name="connsiteX1159" fmla="*/ 1247394 w 6420707"/>
              <a:gd name="connsiteY1159" fmla="*/ 1426492 h 2921916"/>
              <a:gd name="connsiteX1160" fmla="*/ 1246156 w 6420707"/>
              <a:gd name="connsiteY1160" fmla="*/ 1462496 h 2921916"/>
              <a:gd name="connsiteX1161" fmla="*/ 1249394 w 6420707"/>
              <a:gd name="connsiteY1161" fmla="*/ 1495739 h 2921916"/>
              <a:gd name="connsiteX1162" fmla="*/ 1252633 w 6420707"/>
              <a:gd name="connsiteY1162" fmla="*/ 1504216 h 2921916"/>
              <a:gd name="connsiteX1163" fmla="*/ 1253204 w 6420707"/>
              <a:gd name="connsiteY1163" fmla="*/ 1509264 h 2921916"/>
              <a:gd name="connsiteX1164" fmla="*/ 1244537 w 6420707"/>
              <a:gd name="connsiteY1164" fmla="*/ 1509073 h 2921916"/>
              <a:gd name="connsiteX1165" fmla="*/ 1232154 w 6420707"/>
              <a:gd name="connsiteY1165" fmla="*/ 1522885 h 2921916"/>
              <a:gd name="connsiteX1166" fmla="*/ 1254252 w 6420707"/>
              <a:gd name="connsiteY1166" fmla="*/ 1529552 h 2921916"/>
              <a:gd name="connsiteX1167" fmla="*/ 1253871 w 6420707"/>
              <a:gd name="connsiteY1167" fmla="*/ 1534124 h 2921916"/>
              <a:gd name="connsiteX1168" fmla="*/ 1253204 w 6420707"/>
              <a:gd name="connsiteY1168" fmla="*/ 1535934 h 2921916"/>
              <a:gd name="connsiteX1169" fmla="*/ 1242536 w 6420707"/>
              <a:gd name="connsiteY1169" fmla="*/ 1535839 h 2921916"/>
              <a:gd name="connsiteX1170" fmla="*/ 1246632 w 6420707"/>
              <a:gd name="connsiteY1170" fmla="*/ 1514789 h 2921916"/>
              <a:gd name="connsiteX1171" fmla="*/ 1253776 w 6420707"/>
              <a:gd name="connsiteY1171" fmla="*/ 1514884 h 2921916"/>
              <a:gd name="connsiteX1172" fmla="*/ 1254824 w 6420707"/>
              <a:gd name="connsiteY1172" fmla="*/ 1524885 h 2921916"/>
              <a:gd name="connsiteX1173" fmla="*/ 1250442 w 6420707"/>
              <a:gd name="connsiteY1173" fmla="*/ 1524599 h 2921916"/>
              <a:gd name="connsiteX1174" fmla="*/ 1254824 w 6420707"/>
              <a:gd name="connsiteY1174" fmla="*/ 1525837 h 2921916"/>
              <a:gd name="connsiteX1175" fmla="*/ 1254252 w 6420707"/>
              <a:gd name="connsiteY1175" fmla="*/ 1529552 h 2921916"/>
              <a:gd name="connsiteX1176" fmla="*/ 1362837 w 6420707"/>
              <a:gd name="connsiteY1176" fmla="*/ 1285903 h 2921916"/>
              <a:gd name="connsiteX1177" fmla="*/ 1365790 w 6420707"/>
              <a:gd name="connsiteY1177" fmla="*/ 1278759 h 2921916"/>
              <a:gd name="connsiteX1178" fmla="*/ 1368076 w 6420707"/>
              <a:gd name="connsiteY1178" fmla="*/ 1273425 h 2921916"/>
              <a:gd name="connsiteX1179" fmla="*/ 1375791 w 6420707"/>
              <a:gd name="connsiteY1179" fmla="*/ 1298476 h 2921916"/>
              <a:gd name="connsiteX1180" fmla="*/ 1362837 w 6420707"/>
              <a:gd name="connsiteY1180" fmla="*/ 1285903 h 2921916"/>
              <a:gd name="connsiteX1181" fmla="*/ 1487995 w 6420707"/>
              <a:gd name="connsiteY1181" fmla="*/ 1688524 h 2921916"/>
              <a:gd name="connsiteX1182" fmla="*/ 1471232 w 6420707"/>
              <a:gd name="connsiteY1182" fmla="*/ 1685191 h 2921916"/>
              <a:gd name="connsiteX1183" fmla="*/ 1459802 w 6420707"/>
              <a:gd name="connsiteY1183" fmla="*/ 1660426 h 2921916"/>
              <a:gd name="connsiteX1184" fmla="*/ 1459802 w 6420707"/>
              <a:gd name="connsiteY1184" fmla="*/ 1659759 h 2921916"/>
              <a:gd name="connsiteX1185" fmla="*/ 1461516 w 6420707"/>
              <a:gd name="connsiteY1185" fmla="*/ 1661759 h 2921916"/>
              <a:gd name="connsiteX1186" fmla="*/ 1463326 w 6420707"/>
              <a:gd name="connsiteY1186" fmla="*/ 1663474 h 2921916"/>
              <a:gd name="connsiteX1187" fmla="*/ 1461992 w 6420707"/>
              <a:gd name="connsiteY1187" fmla="*/ 1661283 h 2921916"/>
              <a:gd name="connsiteX1188" fmla="*/ 1459897 w 6420707"/>
              <a:gd name="connsiteY1188" fmla="*/ 1657473 h 2921916"/>
              <a:gd name="connsiteX1189" fmla="*/ 1459897 w 6420707"/>
              <a:gd name="connsiteY1189" fmla="*/ 1655377 h 2921916"/>
              <a:gd name="connsiteX1190" fmla="*/ 1460373 w 6420707"/>
              <a:gd name="connsiteY1190" fmla="*/ 1656139 h 2921916"/>
              <a:gd name="connsiteX1191" fmla="*/ 1463707 w 6420707"/>
              <a:gd name="connsiteY1191" fmla="*/ 1660711 h 2921916"/>
              <a:gd name="connsiteX1192" fmla="*/ 1461992 w 6420707"/>
              <a:gd name="connsiteY1192" fmla="*/ 1657949 h 2921916"/>
              <a:gd name="connsiteX1193" fmla="*/ 1461421 w 6420707"/>
              <a:gd name="connsiteY1193" fmla="*/ 1656901 h 2921916"/>
              <a:gd name="connsiteX1194" fmla="*/ 1464183 w 6420707"/>
              <a:gd name="connsiteY1194" fmla="*/ 1659473 h 2921916"/>
              <a:gd name="connsiteX1195" fmla="*/ 1470470 w 6420707"/>
              <a:gd name="connsiteY1195" fmla="*/ 1664045 h 2921916"/>
              <a:gd name="connsiteX1196" fmla="*/ 1472851 w 6420707"/>
              <a:gd name="connsiteY1196" fmla="*/ 1665188 h 2921916"/>
              <a:gd name="connsiteX1197" fmla="*/ 1470946 w 6420707"/>
              <a:gd name="connsiteY1197" fmla="*/ 1663378 h 2921916"/>
              <a:gd name="connsiteX1198" fmla="*/ 1469041 w 6420707"/>
              <a:gd name="connsiteY1198" fmla="*/ 1661378 h 2921916"/>
              <a:gd name="connsiteX1199" fmla="*/ 1475232 w 6420707"/>
              <a:gd name="connsiteY1199" fmla="*/ 1664712 h 2921916"/>
              <a:gd name="connsiteX1200" fmla="*/ 1477518 w 6420707"/>
              <a:gd name="connsiteY1200" fmla="*/ 1665379 h 2921916"/>
              <a:gd name="connsiteX1201" fmla="*/ 1475518 w 6420707"/>
              <a:gd name="connsiteY1201" fmla="*/ 1664140 h 2921916"/>
              <a:gd name="connsiteX1202" fmla="*/ 1470279 w 6420707"/>
              <a:gd name="connsiteY1202" fmla="*/ 1659378 h 2921916"/>
              <a:gd name="connsiteX1203" fmla="*/ 1465517 w 6420707"/>
              <a:gd name="connsiteY1203" fmla="*/ 1652615 h 2921916"/>
              <a:gd name="connsiteX1204" fmla="*/ 1466755 w 6420707"/>
              <a:gd name="connsiteY1204" fmla="*/ 1653758 h 2921916"/>
              <a:gd name="connsiteX1205" fmla="*/ 1471613 w 6420707"/>
              <a:gd name="connsiteY1205" fmla="*/ 1657378 h 2921916"/>
              <a:gd name="connsiteX1206" fmla="*/ 1473232 w 6420707"/>
              <a:gd name="connsiteY1206" fmla="*/ 1658330 h 2921916"/>
              <a:gd name="connsiteX1207" fmla="*/ 1471898 w 6420707"/>
              <a:gd name="connsiteY1207" fmla="*/ 1656997 h 2921916"/>
              <a:gd name="connsiteX1208" fmla="*/ 1468184 w 6420707"/>
              <a:gd name="connsiteY1208" fmla="*/ 1652425 h 2921916"/>
              <a:gd name="connsiteX1209" fmla="*/ 1464564 w 6420707"/>
              <a:gd name="connsiteY1209" fmla="*/ 1646614 h 2921916"/>
              <a:gd name="connsiteX1210" fmla="*/ 1465517 w 6420707"/>
              <a:gd name="connsiteY1210" fmla="*/ 1647662 h 2921916"/>
              <a:gd name="connsiteX1211" fmla="*/ 1464659 w 6420707"/>
              <a:gd name="connsiteY1211" fmla="*/ 1646138 h 2921916"/>
              <a:gd name="connsiteX1212" fmla="*/ 1463040 w 6420707"/>
              <a:gd name="connsiteY1212" fmla="*/ 1642042 h 2921916"/>
              <a:gd name="connsiteX1213" fmla="*/ 1464278 w 6420707"/>
              <a:gd name="connsiteY1213" fmla="*/ 1643281 h 2921916"/>
              <a:gd name="connsiteX1214" fmla="*/ 1465898 w 6420707"/>
              <a:gd name="connsiteY1214" fmla="*/ 1645852 h 2921916"/>
              <a:gd name="connsiteX1215" fmla="*/ 1464945 w 6420707"/>
              <a:gd name="connsiteY1215" fmla="*/ 1643947 h 2921916"/>
              <a:gd name="connsiteX1216" fmla="*/ 1464945 w 6420707"/>
              <a:gd name="connsiteY1216" fmla="*/ 1643852 h 2921916"/>
              <a:gd name="connsiteX1217" fmla="*/ 1469041 w 6420707"/>
              <a:gd name="connsiteY1217" fmla="*/ 1647472 h 2921916"/>
              <a:gd name="connsiteX1218" fmla="*/ 1473613 w 6420707"/>
              <a:gd name="connsiteY1218" fmla="*/ 1650615 h 2921916"/>
              <a:gd name="connsiteX1219" fmla="*/ 1475137 w 6420707"/>
              <a:gd name="connsiteY1219" fmla="*/ 1651377 h 2921916"/>
              <a:gd name="connsiteX1220" fmla="*/ 1473994 w 6420707"/>
              <a:gd name="connsiteY1220" fmla="*/ 1650234 h 2921916"/>
              <a:gd name="connsiteX1221" fmla="*/ 1471898 w 6420707"/>
              <a:gd name="connsiteY1221" fmla="*/ 1648043 h 2921916"/>
              <a:gd name="connsiteX1222" fmla="*/ 1473327 w 6420707"/>
              <a:gd name="connsiteY1222" fmla="*/ 1648710 h 2921916"/>
              <a:gd name="connsiteX1223" fmla="*/ 1474756 w 6420707"/>
              <a:gd name="connsiteY1223" fmla="*/ 1649377 h 2921916"/>
              <a:gd name="connsiteX1224" fmla="*/ 1473518 w 6420707"/>
              <a:gd name="connsiteY1224" fmla="*/ 1648329 h 2921916"/>
              <a:gd name="connsiteX1225" fmla="*/ 1470184 w 6420707"/>
              <a:gd name="connsiteY1225" fmla="*/ 1645090 h 2921916"/>
              <a:gd name="connsiteX1226" fmla="*/ 1467707 w 6420707"/>
              <a:gd name="connsiteY1226" fmla="*/ 1640709 h 2921916"/>
              <a:gd name="connsiteX1227" fmla="*/ 1468374 w 6420707"/>
              <a:gd name="connsiteY1227" fmla="*/ 1641471 h 2921916"/>
              <a:gd name="connsiteX1228" fmla="*/ 1471136 w 6420707"/>
              <a:gd name="connsiteY1228" fmla="*/ 1643852 h 2921916"/>
              <a:gd name="connsiteX1229" fmla="*/ 1472184 w 6420707"/>
              <a:gd name="connsiteY1229" fmla="*/ 1644424 h 2921916"/>
              <a:gd name="connsiteX1230" fmla="*/ 1471327 w 6420707"/>
              <a:gd name="connsiteY1230" fmla="*/ 1643566 h 2921916"/>
              <a:gd name="connsiteX1231" fmla="*/ 1469327 w 6420707"/>
              <a:gd name="connsiteY1231" fmla="*/ 1640709 h 2921916"/>
              <a:gd name="connsiteX1232" fmla="*/ 1467231 w 6420707"/>
              <a:gd name="connsiteY1232" fmla="*/ 1632708 h 2921916"/>
              <a:gd name="connsiteX1233" fmla="*/ 1470470 w 6420707"/>
              <a:gd name="connsiteY1233" fmla="*/ 1637947 h 2921916"/>
              <a:gd name="connsiteX1234" fmla="*/ 1471708 w 6420707"/>
              <a:gd name="connsiteY1234" fmla="*/ 1638994 h 2921916"/>
              <a:gd name="connsiteX1235" fmla="*/ 1477804 w 6420707"/>
              <a:gd name="connsiteY1235" fmla="*/ 1652996 h 2921916"/>
              <a:gd name="connsiteX1236" fmla="*/ 1496854 w 6420707"/>
              <a:gd name="connsiteY1236" fmla="*/ 1696144 h 2921916"/>
              <a:gd name="connsiteX1237" fmla="*/ 1487995 w 6420707"/>
              <a:gd name="connsiteY1237" fmla="*/ 1688524 h 2921916"/>
              <a:gd name="connsiteX1238" fmla="*/ 1670399 w 6420707"/>
              <a:gd name="connsiteY1238" fmla="*/ 2099909 h 2921916"/>
              <a:gd name="connsiteX1239" fmla="*/ 1659160 w 6420707"/>
              <a:gd name="connsiteY1239" fmla="*/ 2093051 h 2921916"/>
              <a:gd name="connsiteX1240" fmla="*/ 1627727 w 6420707"/>
              <a:gd name="connsiteY1240" fmla="*/ 2081621 h 2921916"/>
              <a:gd name="connsiteX1241" fmla="*/ 1608201 w 6420707"/>
              <a:gd name="connsiteY1241" fmla="*/ 2080002 h 2921916"/>
              <a:gd name="connsiteX1242" fmla="*/ 1600010 w 6420707"/>
              <a:gd name="connsiteY1242" fmla="*/ 2072477 h 2921916"/>
              <a:gd name="connsiteX1243" fmla="*/ 1608677 w 6420707"/>
              <a:gd name="connsiteY1243" fmla="*/ 2057047 h 2921916"/>
              <a:gd name="connsiteX1244" fmla="*/ 1645539 w 6420707"/>
              <a:gd name="connsiteY1244" fmla="*/ 1988371 h 2921916"/>
              <a:gd name="connsiteX1245" fmla="*/ 1660493 w 6420707"/>
              <a:gd name="connsiteY1245" fmla="*/ 2013232 h 2921916"/>
              <a:gd name="connsiteX1246" fmla="*/ 1678019 w 6420707"/>
              <a:gd name="connsiteY1246" fmla="*/ 2071715 h 2921916"/>
              <a:gd name="connsiteX1247" fmla="*/ 1687544 w 6420707"/>
              <a:gd name="connsiteY1247" fmla="*/ 2103053 h 2921916"/>
              <a:gd name="connsiteX1248" fmla="*/ 1670399 w 6420707"/>
              <a:gd name="connsiteY1248" fmla="*/ 2099909 h 2921916"/>
              <a:gd name="connsiteX1249" fmla="*/ 1955578 w 6420707"/>
              <a:gd name="connsiteY1249" fmla="*/ 2057142 h 2921916"/>
              <a:gd name="connsiteX1250" fmla="*/ 1938242 w 6420707"/>
              <a:gd name="connsiteY1250" fmla="*/ 2053237 h 2921916"/>
              <a:gd name="connsiteX1251" fmla="*/ 1959864 w 6420707"/>
              <a:gd name="connsiteY1251" fmla="*/ 2007993 h 2921916"/>
              <a:gd name="connsiteX1252" fmla="*/ 1955578 w 6420707"/>
              <a:gd name="connsiteY1252" fmla="*/ 2057142 h 2921916"/>
              <a:gd name="connsiteX1253" fmla="*/ 2692051 w 6420707"/>
              <a:gd name="connsiteY1253" fmla="*/ 2100290 h 2921916"/>
              <a:gd name="connsiteX1254" fmla="*/ 2704243 w 6420707"/>
              <a:gd name="connsiteY1254" fmla="*/ 2122579 h 2921916"/>
              <a:gd name="connsiteX1255" fmla="*/ 2710339 w 6420707"/>
              <a:gd name="connsiteY1255" fmla="*/ 2129056 h 2921916"/>
              <a:gd name="connsiteX1256" fmla="*/ 2688431 w 6420707"/>
              <a:gd name="connsiteY1256" fmla="*/ 2103529 h 2921916"/>
              <a:gd name="connsiteX1257" fmla="*/ 2692051 w 6420707"/>
              <a:gd name="connsiteY1257" fmla="*/ 2100290 h 2921916"/>
              <a:gd name="connsiteX1258" fmla="*/ 2680811 w 6420707"/>
              <a:gd name="connsiteY1258" fmla="*/ 2110673 h 2921916"/>
              <a:gd name="connsiteX1259" fmla="*/ 2685574 w 6420707"/>
              <a:gd name="connsiteY1259" fmla="*/ 2120293 h 2921916"/>
              <a:gd name="connsiteX1260" fmla="*/ 2699004 w 6420707"/>
              <a:gd name="connsiteY1260" fmla="*/ 2136676 h 2921916"/>
              <a:gd name="connsiteX1261" fmla="*/ 2693956 w 6420707"/>
              <a:gd name="connsiteY1261" fmla="*/ 2132580 h 2921916"/>
              <a:gd name="connsiteX1262" fmla="*/ 2681669 w 6420707"/>
              <a:gd name="connsiteY1262" fmla="*/ 2118959 h 2921916"/>
              <a:gd name="connsiteX1263" fmla="*/ 2703957 w 6420707"/>
              <a:gd name="connsiteY1263" fmla="*/ 2141819 h 2921916"/>
              <a:gd name="connsiteX1264" fmla="*/ 2710244 w 6420707"/>
              <a:gd name="connsiteY1264" fmla="*/ 2146010 h 2921916"/>
              <a:gd name="connsiteX1265" fmla="*/ 2712530 w 6420707"/>
              <a:gd name="connsiteY1265" fmla="*/ 2147439 h 2921916"/>
              <a:gd name="connsiteX1266" fmla="*/ 2712530 w 6420707"/>
              <a:gd name="connsiteY1266" fmla="*/ 2149344 h 2921916"/>
              <a:gd name="connsiteX1267" fmla="*/ 2681097 w 6420707"/>
              <a:gd name="connsiteY1267" fmla="*/ 2125055 h 2921916"/>
              <a:gd name="connsiteX1268" fmla="*/ 2674906 w 6420707"/>
              <a:gd name="connsiteY1268" fmla="*/ 2116197 h 2921916"/>
              <a:gd name="connsiteX1269" fmla="*/ 2680811 w 6420707"/>
              <a:gd name="connsiteY1269" fmla="*/ 2110673 h 2921916"/>
              <a:gd name="connsiteX1270" fmla="*/ 2674620 w 6420707"/>
              <a:gd name="connsiteY1270" fmla="*/ 2116483 h 2921916"/>
              <a:gd name="connsiteX1271" fmla="*/ 2679954 w 6420707"/>
              <a:gd name="connsiteY1271" fmla="*/ 2125912 h 2921916"/>
              <a:gd name="connsiteX1272" fmla="*/ 2711101 w 6420707"/>
              <a:gd name="connsiteY1272" fmla="*/ 2154392 h 2921916"/>
              <a:gd name="connsiteX1273" fmla="*/ 2713196 w 6420707"/>
              <a:gd name="connsiteY1273" fmla="*/ 2155535 h 2921916"/>
              <a:gd name="connsiteX1274" fmla="*/ 2715006 w 6420707"/>
              <a:gd name="connsiteY1274" fmla="*/ 2168585 h 2921916"/>
              <a:gd name="connsiteX1275" fmla="*/ 2686622 w 6420707"/>
              <a:gd name="connsiteY1275" fmla="*/ 2154392 h 2921916"/>
              <a:gd name="connsiteX1276" fmla="*/ 2673572 w 6420707"/>
              <a:gd name="connsiteY1276" fmla="*/ 2143820 h 2921916"/>
              <a:gd name="connsiteX1277" fmla="*/ 2685764 w 6420707"/>
              <a:gd name="connsiteY1277" fmla="*/ 2155345 h 2921916"/>
              <a:gd name="connsiteX1278" fmla="*/ 2707862 w 6420707"/>
              <a:gd name="connsiteY1278" fmla="*/ 2169156 h 2921916"/>
              <a:gd name="connsiteX1279" fmla="*/ 2646617 w 6420707"/>
              <a:gd name="connsiteY1279" fmla="*/ 2145058 h 2921916"/>
              <a:gd name="connsiteX1280" fmla="*/ 2674620 w 6420707"/>
              <a:gd name="connsiteY1280" fmla="*/ 2116483 h 2921916"/>
              <a:gd name="connsiteX1281" fmla="*/ 2638711 w 6420707"/>
              <a:gd name="connsiteY1281" fmla="*/ 2154487 h 2921916"/>
              <a:gd name="connsiteX1282" fmla="*/ 2647664 w 6420707"/>
              <a:gd name="connsiteY1282" fmla="*/ 2161345 h 2921916"/>
              <a:gd name="connsiteX1283" fmla="*/ 2638235 w 6420707"/>
              <a:gd name="connsiteY1283" fmla="*/ 2155059 h 2921916"/>
              <a:gd name="connsiteX1284" fmla="*/ 2638711 w 6420707"/>
              <a:gd name="connsiteY1284" fmla="*/ 2154487 h 2921916"/>
              <a:gd name="connsiteX1285" fmla="*/ 2634996 w 6420707"/>
              <a:gd name="connsiteY1285" fmla="*/ 2161060 h 2921916"/>
              <a:gd name="connsiteX1286" fmla="*/ 2647474 w 6420707"/>
              <a:gd name="connsiteY1286" fmla="*/ 2170204 h 2921916"/>
              <a:gd name="connsiteX1287" fmla="*/ 2634901 w 6420707"/>
              <a:gd name="connsiteY1287" fmla="*/ 2162107 h 2921916"/>
              <a:gd name="connsiteX1288" fmla="*/ 2634996 w 6420707"/>
              <a:gd name="connsiteY1288" fmla="*/ 2161060 h 2921916"/>
              <a:gd name="connsiteX1289" fmla="*/ 2634044 w 6420707"/>
              <a:gd name="connsiteY1289" fmla="*/ 2169632 h 2921916"/>
              <a:gd name="connsiteX1290" fmla="*/ 2642426 w 6420707"/>
              <a:gd name="connsiteY1290" fmla="*/ 2175062 h 2921916"/>
              <a:gd name="connsiteX1291" fmla="*/ 2634044 w 6420707"/>
              <a:gd name="connsiteY1291" fmla="*/ 2169918 h 2921916"/>
              <a:gd name="connsiteX1292" fmla="*/ 2634044 w 6420707"/>
              <a:gd name="connsiteY1292" fmla="*/ 2169632 h 2921916"/>
              <a:gd name="connsiteX1293" fmla="*/ 2631567 w 6420707"/>
              <a:gd name="connsiteY1293" fmla="*/ 2182682 h 2921916"/>
              <a:gd name="connsiteX1294" fmla="*/ 2666714 w 6420707"/>
              <a:gd name="connsiteY1294" fmla="*/ 2199350 h 2921916"/>
              <a:gd name="connsiteX1295" fmla="*/ 2692908 w 6420707"/>
              <a:gd name="connsiteY1295" fmla="*/ 2206589 h 2921916"/>
              <a:gd name="connsiteX1296" fmla="*/ 2634044 w 6420707"/>
              <a:gd name="connsiteY1296" fmla="*/ 2187158 h 2921916"/>
              <a:gd name="connsiteX1297" fmla="*/ 2630996 w 6420707"/>
              <a:gd name="connsiteY1297" fmla="*/ 2185158 h 2921916"/>
              <a:gd name="connsiteX1298" fmla="*/ 2631567 w 6420707"/>
              <a:gd name="connsiteY1298" fmla="*/ 2182682 h 2921916"/>
              <a:gd name="connsiteX1299" fmla="*/ 2657475 w 6420707"/>
              <a:gd name="connsiteY1299" fmla="*/ 2177919 h 2921916"/>
              <a:gd name="connsiteX1300" fmla="*/ 2663285 w 6420707"/>
              <a:gd name="connsiteY1300" fmla="*/ 2180300 h 2921916"/>
              <a:gd name="connsiteX1301" fmla="*/ 2669667 w 6420707"/>
              <a:gd name="connsiteY1301" fmla="*/ 2182872 h 2921916"/>
              <a:gd name="connsiteX1302" fmla="*/ 2657475 w 6420707"/>
              <a:gd name="connsiteY1302" fmla="*/ 2177919 h 2921916"/>
              <a:gd name="connsiteX1303" fmla="*/ 2630138 w 6420707"/>
              <a:gd name="connsiteY1303" fmla="*/ 2187825 h 2921916"/>
              <a:gd name="connsiteX1304" fmla="*/ 2635377 w 6420707"/>
              <a:gd name="connsiteY1304" fmla="*/ 2190968 h 2921916"/>
              <a:gd name="connsiteX1305" fmla="*/ 2641187 w 6420707"/>
              <a:gd name="connsiteY1305" fmla="*/ 2194492 h 2921916"/>
              <a:gd name="connsiteX1306" fmla="*/ 2629853 w 6420707"/>
              <a:gd name="connsiteY1306" fmla="*/ 2188206 h 2921916"/>
              <a:gd name="connsiteX1307" fmla="*/ 2630138 w 6420707"/>
              <a:gd name="connsiteY1307" fmla="*/ 2187825 h 2921916"/>
              <a:gd name="connsiteX1308" fmla="*/ 2625757 w 6420707"/>
              <a:gd name="connsiteY1308" fmla="*/ 2197636 h 2921916"/>
              <a:gd name="connsiteX1309" fmla="*/ 2635758 w 6420707"/>
              <a:gd name="connsiteY1309" fmla="*/ 2203351 h 2921916"/>
              <a:gd name="connsiteX1310" fmla="*/ 2663095 w 6420707"/>
              <a:gd name="connsiteY1310" fmla="*/ 2214400 h 2921916"/>
              <a:gd name="connsiteX1311" fmla="*/ 2681573 w 6420707"/>
              <a:gd name="connsiteY1311" fmla="*/ 2219734 h 2921916"/>
              <a:gd name="connsiteX1312" fmla="*/ 2625566 w 6420707"/>
              <a:gd name="connsiteY1312" fmla="*/ 2197921 h 2921916"/>
              <a:gd name="connsiteX1313" fmla="*/ 2625757 w 6420707"/>
              <a:gd name="connsiteY1313" fmla="*/ 2197636 h 2921916"/>
              <a:gd name="connsiteX1314" fmla="*/ 2623947 w 6420707"/>
              <a:gd name="connsiteY1314" fmla="*/ 2201446 h 2921916"/>
              <a:gd name="connsiteX1315" fmla="*/ 2637663 w 6420707"/>
              <a:gd name="connsiteY1315" fmla="*/ 2209066 h 2921916"/>
              <a:gd name="connsiteX1316" fmla="*/ 2623852 w 6420707"/>
              <a:gd name="connsiteY1316" fmla="*/ 2201827 h 2921916"/>
              <a:gd name="connsiteX1317" fmla="*/ 2623947 w 6420707"/>
              <a:gd name="connsiteY1317" fmla="*/ 2201446 h 2921916"/>
              <a:gd name="connsiteX1318" fmla="*/ 2670715 w 6420707"/>
              <a:gd name="connsiteY1318" fmla="*/ 2229259 h 2921916"/>
              <a:gd name="connsiteX1319" fmla="*/ 2656999 w 6420707"/>
              <a:gd name="connsiteY1319" fmla="*/ 2229545 h 2921916"/>
              <a:gd name="connsiteX1320" fmla="*/ 2621090 w 6420707"/>
              <a:gd name="connsiteY1320" fmla="*/ 2211066 h 2921916"/>
              <a:gd name="connsiteX1321" fmla="*/ 2621471 w 6420707"/>
              <a:gd name="connsiteY1321" fmla="*/ 2207542 h 2921916"/>
              <a:gd name="connsiteX1322" fmla="*/ 2653475 w 6420707"/>
              <a:gd name="connsiteY1322" fmla="*/ 2222591 h 2921916"/>
              <a:gd name="connsiteX1323" fmla="*/ 2675572 w 6420707"/>
              <a:gd name="connsiteY1323" fmla="*/ 2228973 h 2921916"/>
              <a:gd name="connsiteX1324" fmla="*/ 2670715 w 6420707"/>
              <a:gd name="connsiteY1324" fmla="*/ 2229259 h 2921916"/>
              <a:gd name="connsiteX1325" fmla="*/ 2681764 w 6420707"/>
              <a:gd name="connsiteY1325" fmla="*/ 2228402 h 2921916"/>
              <a:gd name="connsiteX1326" fmla="*/ 2653951 w 6420707"/>
              <a:gd name="connsiteY1326" fmla="*/ 2221258 h 2921916"/>
              <a:gd name="connsiteX1327" fmla="*/ 2621756 w 6420707"/>
              <a:gd name="connsiteY1327" fmla="*/ 2206685 h 2921916"/>
              <a:gd name="connsiteX1328" fmla="*/ 2623185 w 6420707"/>
              <a:gd name="connsiteY1328" fmla="*/ 2203256 h 2921916"/>
              <a:gd name="connsiteX1329" fmla="*/ 2686526 w 6420707"/>
              <a:gd name="connsiteY1329" fmla="*/ 2227068 h 2921916"/>
              <a:gd name="connsiteX1330" fmla="*/ 2681764 w 6420707"/>
              <a:gd name="connsiteY1330" fmla="*/ 2228402 h 2921916"/>
              <a:gd name="connsiteX1331" fmla="*/ 2701480 w 6420707"/>
              <a:gd name="connsiteY1331" fmla="*/ 2219067 h 2921916"/>
              <a:gd name="connsiteX1332" fmla="*/ 2700433 w 6420707"/>
              <a:gd name="connsiteY1332" fmla="*/ 2219924 h 2921916"/>
              <a:gd name="connsiteX1333" fmla="*/ 2687098 w 6420707"/>
              <a:gd name="connsiteY1333" fmla="*/ 2218115 h 2921916"/>
              <a:gd name="connsiteX1334" fmla="*/ 2626805 w 6420707"/>
              <a:gd name="connsiteY1334" fmla="*/ 2195350 h 2921916"/>
              <a:gd name="connsiteX1335" fmla="*/ 2627757 w 6420707"/>
              <a:gd name="connsiteY1335" fmla="*/ 2193349 h 2921916"/>
              <a:gd name="connsiteX1336" fmla="*/ 2701480 w 6420707"/>
              <a:gd name="connsiteY1336" fmla="*/ 2219067 h 2921916"/>
              <a:gd name="connsiteX1337" fmla="*/ 2701480 w 6420707"/>
              <a:gd name="connsiteY1337" fmla="*/ 2219067 h 2921916"/>
              <a:gd name="connsiteX1338" fmla="*/ 2715197 w 6420707"/>
              <a:gd name="connsiteY1338" fmla="*/ 2178681 h 2921916"/>
              <a:gd name="connsiteX1339" fmla="*/ 2640235 w 6420707"/>
              <a:gd name="connsiteY1339" fmla="*/ 2152392 h 2921916"/>
              <a:gd name="connsiteX1340" fmla="*/ 2642330 w 6420707"/>
              <a:gd name="connsiteY1340" fmla="*/ 2149916 h 2921916"/>
              <a:gd name="connsiteX1341" fmla="*/ 2654332 w 6420707"/>
              <a:gd name="connsiteY1341" fmla="*/ 2158488 h 2921916"/>
              <a:gd name="connsiteX1342" fmla="*/ 2715197 w 6420707"/>
              <a:gd name="connsiteY1342" fmla="*/ 2178014 h 2921916"/>
              <a:gd name="connsiteX1343" fmla="*/ 2715197 w 6420707"/>
              <a:gd name="connsiteY1343" fmla="*/ 2178681 h 2921916"/>
              <a:gd name="connsiteX1344" fmla="*/ 2655094 w 6420707"/>
              <a:gd name="connsiteY1344" fmla="*/ 2157154 h 2921916"/>
              <a:gd name="connsiteX1345" fmla="*/ 2643092 w 6420707"/>
              <a:gd name="connsiteY1345" fmla="*/ 2149058 h 2921916"/>
              <a:gd name="connsiteX1346" fmla="*/ 2645093 w 6420707"/>
              <a:gd name="connsiteY1346" fmla="*/ 2146772 h 2921916"/>
              <a:gd name="connsiteX1347" fmla="*/ 2715292 w 6420707"/>
              <a:gd name="connsiteY1347" fmla="*/ 2174395 h 2921916"/>
              <a:gd name="connsiteX1348" fmla="*/ 2715292 w 6420707"/>
              <a:gd name="connsiteY1348" fmla="*/ 2175252 h 2921916"/>
              <a:gd name="connsiteX1349" fmla="*/ 2655094 w 6420707"/>
              <a:gd name="connsiteY1349" fmla="*/ 2157154 h 2921916"/>
              <a:gd name="connsiteX1350" fmla="*/ 2722340 w 6420707"/>
              <a:gd name="connsiteY1350" fmla="*/ 2116387 h 2921916"/>
              <a:gd name="connsiteX1351" fmla="*/ 2710053 w 6420707"/>
              <a:gd name="connsiteY1351" fmla="*/ 2102386 h 2921916"/>
              <a:gd name="connsiteX1352" fmla="*/ 2706815 w 6420707"/>
              <a:gd name="connsiteY1352" fmla="*/ 2095337 h 2921916"/>
              <a:gd name="connsiteX1353" fmla="*/ 2709101 w 6420707"/>
              <a:gd name="connsiteY1353" fmla="*/ 2102957 h 2921916"/>
              <a:gd name="connsiteX1354" fmla="*/ 2720912 w 6420707"/>
              <a:gd name="connsiteY1354" fmla="*/ 2119436 h 2921916"/>
              <a:gd name="connsiteX1355" fmla="*/ 2717197 w 6420707"/>
              <a:gd name="connsiteY1355" fmla="*/ 2127246 h 2921916"/>
              <a:gd name="connsiteX1356" fmla="*/ 2707481 w 6420707"/>
              <a:gd name="connsiteY1356" fmla="*/ 2119626 h 2921916"/>
              <a:gd name="connsiteX1357" fmla="*/ 2693575 w 6420707"/>
              <a:gd name="connsiteY1357" fmla="*/ 2098957 h 2921916"/>
              <a:gd name="connsiteX1358" fmla="*/ 2701100 w 6420707"/>
              <a:gd name="connsiteY1358" fmla="*/ 2092194 h 2921916"/>
              <a:gd name="connsiteX1359" fmla="*/ 2719292 w 6420707"/>
              <a:gd name="connsiteY1359" fmla="*/ 2077240 h 2921916"/>
              <a:gd name="connsiteX1360" fmla="*/ 2725198 w 6420707"/>
              <a:gd name="connsiteY1360" fmla="*/ 2110387 h 2921916"/>
              <a:gd name="connsiteX1361" fmla="*/ 2722340 w 6420707"/>
              <a:gd name="connsiteY1361" fmla="*/ 2116387 h 2921916"/>
              <a:gd name="connsiteX1362" fmla="*/ 3105150 w 6420707"/>
              <a:gd name="connsiteY1362" fmla="*/ 2160965 h 2921916"/>
              <a:gd name="connsiteX1363" fmla="*/ 3099054 w 6420707"/>
              <a:gd name="connsiteY1363" fmla="*/ 2155154 h 2921916"/>
              <a:gd name="connsiteX1364" fmla="*/ 3105150 w 6420707"/>
              <a:gd name="connsiteY1364" fmla="*/ 2160965 h 2921916"/>
              <a:gd name="connsiteX1365" fmla="*/ 3028950 w 6420707"/>
              <a:gd name="connsiteY1365" fmla="*/ 2123912 h 2921916"/>
              <a:gd name="connsiteX1366" fmla="*/ 3070289 w 6420707"/>
              <a:gd name="connsiteY1366" fmla="*/ 2132294 h 2921916"/>
              <a:gd name="connsiteX1367" fmla="*/ 3067907 w 6420707"/>
              <a:gd name="connsiteY1367" fmla="*/ 2132008 h 2921916"/>
              <a:gd name="connsiteX1368" fmla="*/ 3050477 w 6420707"/>
              <a:gd name="connsiteY1368" fmla="*/ 2126960 h 2921916"/>
              <a:gd name="connsiteX1369" fmla="*/ 3025235 w 6420707"/>
              <a:gd name="connsiteY1369" fmla="*/ 2124293 h 2921916"/>
              <a:gd name="connsiteX1370" fmla="*/ 3025140 w 6420707"/>
              <a:gd name="connsiteY1370" fmla="*/ 2123912 h 2921916"/>
              <a:gd name="connsiteX1371" fmla="*/ 3028950 w 6420707"/>
              <a:gd name="connsiteY1371" fmla="*/ 2123912 h 2921916"/>
              <a:gd name="connsiteX1372" fmla="*/ 3026664 w 6420707"/>
              <a:gd name="connsiteY1372" fmla="*/ 2126008 h 2921916"/>
              <a:gd name="connsiteX1373" fmla="*/ 3040476 w 6420707"/>
              <a:gd name="connsiteY1373" fmla="*/ 2126865 h 2921916"/>
              <a:gd name="connsiteX1374" fmla="*/ 3064478 w 6420707"/>
              <a:gd name="connsiteY1374" fmla="*/ 2131913 h 2921916"/>
              <a:gd name="connsiteX1375" fmla="*/ 3063050 w 6420707"/>
              <a:gd name="connsiteY1375" fmla="*/ 2131913 h 2921916"/>
              <a:gd name="connsiteX1376" fmla="*/ 3026664 w 6420707"/>
              <a:gd name="connsiteY1376" fmla="*/ 2126008 h 2921916"/>
              <a:gd name="connsiteX1377" fmla="*/ 3060954 w 6420707"/>
              <a:gd name="connsiteY1377" fmla="*/ 2131913 h 2921916"/>
              <a:gd name="connsiteX1378" fmla="*/ 3060287 w 6420707"/>
              <a:gd name="connsiteY1378" fmla="*/ 2131913 h 2921916"/>
              <a:gd name="connsiteX1379" fmla="*/ 3026569 w 6420707"/>
              <a:gd name="connsiteY1379" fmla="*/ 2127246 h 2921916"/>
              <a:gd name="connsiteX1380" fmla="*/ 3026474 w 6420707"/>
              <a:gd name="connsiteY1380" fmla="*/ 2127056 h 2921916"/>
              <a:gd name="connsiteX1381" fmla="*/ 3060954 w 6420707"/>
              <a:gd name="connsiteY1381" fmla="*/ 2131913 h 2921916"/>
              <a:gd name="connsiteX1382" fmla="*/ 3040571 w 6420707"/>
              <a:gd name="connsiteY1382" fmla="*/ 2126389 h 2921916"/>
              <a:gd name="connsiteX1383" fmla="*/ 3025712 w 6420707"/>
              <a:gd name="connsiteY1383" fmla="*/ 2125627 h 2921916"/>
              <a:gd name="connsiteX1384" fmla="*/ 3025616 w 6420707"/>
              <a:gd name="connsiteY1384" fmla="*/ 2125055 h 2921916"/>
              <a:gd name="connsiteX1385" fmla="*/ 3050572 w 6420707"/>
              <a:gd name="connsiteY1385" fmla="*/ 2127437 h 2921916"/>
              <a:gd name="connsiteX1386" fmla="*/ 3067241 w 6420707"/>
              <a:gd name="connsiteY1386" fmla="*/ 2132008 h 2921916"/>
              <a:gd name="connsiteX1387" fmla="*/ 3065812 w 6420707"/>
              <a:gd name="connsiteY1387" fmla="*/ 2131818 h 2921916"/>
              <a:gd name="connsiteX1388" fmla="*/ 3064955 w 6420707"/>
              <a:gd name="connsiteY1388" fmla="*/ 2131818 h 2921916"/>
              <a:gd name="connsiteX1389" fmla="*/ 3040571 w 6420707"/>
              <a:gd name="connsiteY1389" fmla="*/ 2126389 h 2921916"/>
              <a:gd name="connsiteX1390" fmla="*/ 3024854 w 6420707"/>
              <a:gd name="connsiteY1390" fmla="*/ 2128294 h 2921916"/>
              <a:gd name="connsiteX1391" fmla="*/ 3027045 w 6420707"/>
              <a:gd name="connsiteY1391" fmla="*/ 2132390 h 2921916"/>
              <a:gd name="connsiteX1392" fmla="*/ 3021997 w 6420707"/>
              <a:gd name="connsiteY1392" fmla="*/ 2132008 h 2921916"/>
              <a:gd name="connsiteX1393" fmla="*/ 3014758 w 6420707"/>
              <a:gd name="connsiteY1393" fmla="*/ 2128675 h 2921916"/>
              <a:gd name="connsiteX1394" fmla="*/ 3022378 w 6420707"/>
              <a:gd name="connsiteY1394" fmla="*/ 2128294 h 2921916"/>
              <a:gd name="connsiteX1395" fmla="*/ 3024854 w 6420707"/>
              <a:gd name="connsiteY1395" fmla="*/ 2128294 h 2921916"/>
              <a:gd name="connsiteX1396" fmla="*/ 3024473 w 6420707"/>
              <a:gd name="connsiteY1396" fmla="*/ 2127056 h 2921916"/>
              <a:gd name="connsiteX1397" fmla="*/ 3024473 w 6420707"/>
              <a:gd name="connsiteY1397" fmla="*/ 2127246 h 2921916"/>
              <a:gd name="connsiteX1398" fmla="*/ 3022378 w 6420707"/>
              <a:gd name="connsiteY1398" fmla="*/ 2127151 h 2921916"/>
              <a:gd name="connsiteX1399" fmla="*/ 3012853 w 6420707"/>
              <a:gd name="connsiteY1399" fmla="*/ 2127437 h 2921916"/>
              <a:gd name="connsiteX1400" fmla="*/ 3012758 w 6420707"/>
              <a:gd name="connsiteY1400" fmla="*/ 2127341 h 2921916"/>
              <a:gd name="connsiteX1401" fmla="*/ 3024473 w 6420707"/>
              <a:gd name="connsiteY1401" fmla="*/ 2127056 h 2921916"/>
              <a:gd name="connsiteX1402" fmla="*/ 3010948 w 6420707"/>
              <a:gd name="connsiteY1402" fmla="*/ 2125532 h 2921916"/>
              <a:gd name="connsiteX1403" fmla="*/ 3010662 w 6420707"/>
              <a:gd name="connsiteY1403" fmla="*/ 2125246 h 2921916"/>
              <a:gd name="connsiteX1404" fmla="*/ 3024188 w 6420707"/>
              <a:gd name="connsiteY1404" fmla="*/ 2124960 h 2921916"/>
              <a:gd name="connsiteX1405" fmla="*/ 3024188 w 6420707"/>
              <a:gd name="connsiteY1405" fmla="*/ 2125532 h 2921916"/>
              <a:gd name="connsiteX1406" fmla="*/ 3010948 w 6420707"/>
              <a:gd name="connsiteY1406" fmla="*/ 2125532 h 2921916"/>
              <a:gd name="connsiteX1407" fmla="*/ 3009710 w 6420707"/>
              <a:gd name="connsiteY1407" fmla="*/ 2124293 h 2921916"/>
              <a:gd name="connsiteX1408" fmla="*/ 3009519 w 6420707"/>
              <a:gd name="connsiteY1408" fmla="*/ 2124103 h 2921916"/>
              <a:gd name="connsiteX1409" fmla="*/ 3009424 w 6420707"/>
              <a:gd name="connsiteY1409" fmla="*/ 2124007 h 2921916"/>
              <a:gd name="connsiteX1410" fmla="*/ 3023997 w 6420707"/>
              <a:gd name="connsiteY1410" fmla="*/ 2123912 h 2921916"/>
              <a:gd name="connsiteX1411" fmla="*/ 3023997 w 6420707"/>
              <a:gd name="connsiteY1411" fmla="*/ 2124293 h 2921916"/>
              <a:gd name="connsiteX1412" fmla="*/ 3009710 w 6420707"/>
              <a:gd name="connsiteY1412" fmla="*/ 2124293 h 2921916"/>
              <a:gd name="connsiteX1413" fmla="*/ 3010186 w 6420707"/>
              <a:gd name="connsiteY1413" fmla="*/ 2127437 h 2921916"/>
              <a:gd name="connsiteX1414" fmla="*/ 3009234 w 6420707"/>
              <a:gd name="connsiteY1414" fmla="*/ 2127437 h 2921916"/>
              <a:gd name="connsiteX1415" fmla="*/ 3010186 w 6420707"/>
              <a:gd name="connsiteY1415" fmla="*/ 2127437 h 2921916"/>
              <a:gd name="connsiteX1416" fmla="*/ 3010186 w 6420707"/>
              <a:gd name="connsiteY1416" fmla="*/ 2127437 h 2921916"/>
              <a:gd name="connsiteX1417" fmla="*/ 3024188 w 6420707"/>
              <a:gd name="connsiteY1417" fmla="*/ 2122293 h 2921916"/>
              <a:gd name="connsiteX1418" fmla="*/ 3024092 w 6420707"/>
              <a:gd name="connsiteY1418" fmla="*/ 2122865 h 2921916"/>
              <a:gd name="connsiteX1419" fmla="*/ 3008757 w 6420707"/>
              <a:gd name="connsiteY1419" fmla="*/ 2122960 h 2921916"/>
              <a:gd name="connsiteX1420" fmla="*/ 3008471 w 6420707"/>
              <a:gd name="connsiteY1420" fmla="*/ 2122388 h 2921916"/>
              <a:gd name="connsiteX1421" fmla="*/ 3024188 w 6420707"/>
              <a:gd name="connsiteY1421" fmla="*/ 2122293 h 2921916"/>
              <a:gd name="connsiteX1422" fmla="*/ 3006852 w 6420707"/>
              <a:gd name="connsiteY1422" fmla="*/ 2122388 h 2921916"/>
              <a:gd name="connsiteX1423" fmla="*/ 3007043 w 6420707"/>
              <a:gd name="connsiteY1423" fmla="*/ 2122865 h 2921916"/>
              <a:gd name="connsiteX1424" fmla="*/ 2975896 w 6420707"/>
              <a:gd name="connsiteY1424" fmla="*/ 2125436 h 2921916"/>
              <a:gd name="connsiteX1425" fmla="*/ 3006852 w 6420707"/>
              <a:gd name="connsiteY1425" fmla="*/ 2122388 h 2921916"/>
              <a:gd name="connsiteX1426" fmla="*/ 3007709 w 6420707"/>
              <a:gd name="connsiteY1426" fmla="*/ 2124103 h 2921916"/>
              <a:gd name="connsiteX1427" fmla="*/ 3007900 w 6420707"/>
              <a:gd name="connsiteY1427" fmla="*/ 2124389 h 2921916"/>
              <a:gd name="connsiteX1428" fmla="*/ 2986850 w 6420707"/>
              <a:gd name="connsiteY1428" fmla="*/ 2126008 h 2921916"/>
              <a:gd name="connsiteX1429" fmla="*/ 3007709 w 6420707"/>
              <a:gd name="connsiteY1429" fmla="*/ 2124103 h 2921916"/>
              <a:gd name="connsiteX1430" fmla="*/ 3008376 w 6420707"/>
              <a:gd name="connsiteY1430" fmla="*/ 2125246 h 2921916"/>
              <a:gd name="connsiteX1431" fmla="*/ 3008662 w 6420707"/>
              <a:gd name="connsiteY1431" fmla="*/ 2125627 h 2921916"/>
              <a:gd name="connsiteX1432" fmla="*/ 2994184 w 6420707"/>
              <a:gd name="connsiteY1432" fmla="*/ 2126484 h 2921916"/>
              <a:gd name="connsiteX1433" fmla="*/ 3008376 w 6420707"/>
              <a:gd name="connsiteY1433" fmla="*/ 2125246 h 2921916"/>
              <a:gd name="connsiteX1434" fmla="*/ 3002185 w 6420707"/>
              <a:gd name="connsiteY1434" fmla="*/ 2127913 h 2921916"/>
              <a:gd name="connsiteX1435" fmla="*/ 3008281 w 6420707"/>
              <a:gd name="connsiteY1435" fmla="*/ 2127532 h 2921916"/>
              <a:gd name="connsiteX1436" fmla="*/ 3002471 w 6420707"/>
              <a:gd name="connsiteY1436" fmla="*/ 2128008 h 2921916"/>
              <a:gd name="connsiteX1437" fmla="*/ 3002185 w 6420707"/>
              <a:gd name="connsiteY1437" fmla="*/ 2127913 h 2921916"/>
              <a:gd name="connsiteX1438" fmla="*/ 3004852 w 6420707"/>
              <a:gd name="connsiteY1438" fmla="*/ 2129246 h 2921916"/>
              <a:gd name="connsiteX1439" fmla="*/ 3011329 w 6420707"/>
              <a:gd name="connsiteY1439" fmla="*/ 2128865 h 2921916"/>
              <a:gd name="connsiteX1440" fmla="*/ 3015329 w 6420707"/>
              <a:gd name="connsiteY1440" fmla="*/ 2132008 h 2921916"/>
              <a:gd name="connsiteX1441" fmla="*/ 3009234 w 6420707"/>
              <a:gd name="connsiteY1441" fmla="*/ 2132008 h 2921916"/>
              <a:gd name="connsiteX1442" fmla="*/ 3004852 w 6420707"/>
              <a:gd name="connsiteY1442" fmla="*/ 2129246 h 2921916"/>
              <a:gd name="connsiteX1443" fmla="*/ 3010091 w 6420707"/>
              <a:gd name="connsiteY1443" fmla="*/ 2132866 h 2921916"/>
              <a:gd name="connsiteX1444" fmla="*/ 3016758 w 6420707"/>
              <a:gd name="connsiteY1444" fmla="*/ 2132866 h 2921916"/>
              <a:gd name="connsiteX1445" fmla="*/ 3017234 w 6420707"/>
              <a:gd name="connsiteY1445" fmla="*/ 2133152 h 2921916"/>
              <a:gd name="connsiteX1446" fmla="*/ 3010281 w 6420707"/>
              <a:gd name="connsiteY1446" fmla="*/ 2133247 h 2921916"/>
              <a:gd name="connsiteX1447" fmla="*/ 3010091 w 6420707"/>
              <a:gd name="connsiteY1447" fmla="*/ 2132866 h 2921916"/>
              <a:gd name="connsiteX1448" fmla="*/ 3011710 w 6420707"/>
              <a:gd name="connsiteY1448" fmla="*/ 2134580 h 2921916"/>
              <a:gd name="connsiteX1449" fmla="*/ 3020473 w 6420707"/>
              <a:gd name="connsiteY1449" fmla="*/ 2134580 h 2921916"/>
              <a:gd name="connsiteX1450" fmla="*/ 3020663 w 6420707"/>
              <a:gd name="connsiteY1450" fmla="*/ 2134675 h 2921916"/>
              <a:gd name="connsiteX1451" fmla="*/ 3011901 w 6420707"/>
              <a:gd name="connsiteY1451" fmla="*/ 2134771 h 2921916"/>
              <a:gd name="connsiteX1452" fmla="*/ 3011710 w 6420707"/>
              <a:gd name="connsiteY1452" fmla="*/ 2134580 h 2921916"/>
              <a:gd name="connsiteX1453" fmla="*/ 3021616 w 6420707"/>
              <a:gd name="connsiteY1453" fmla="*/ 2135819 h 2921916"/>
              <a:gd name="connsiteX1454" fmla="*/ 3013043 w 6420707"/>
              <a:gd name="connsiteY1454" fmla="*/ 2135914 h 2921916"/>
              <a:gd name="connsiteX1455" fmla="*/ 3012853 w 6420707"/>
              <a:gd name="connsiteY1455" fmla="*/ 2135723 h 2921916"/>
              <a:gd name="connsiteX1456" fmla="*/ 3023140 w 6420707"/>
              <a:gd name="connsiteY1456" fmla="*/ 2135628 h 2921916"/>
              <a:gd name="connsiteX1457" fmla="*/ 3023426 w 6420707"/>
              <a:gd name="connsiteY1457" fmla="*/ 2135723 h 2921916"/>
              <a:gd name="connsiteX1458" fmla="*/ 3021616 w 6420707"/>
              <a:gd name="connsiteY1458" fmla="*/ 2135819 h 2921916"/>
              <a:gd name="connsiteX1459" fmla="*/ 3025997 w 6420707"/>
              <a:gd name="connsiteY1459" fmla="*/ 2133056 h 2921916"/>
              <a:gd name="connsiteX1460" fmla="*/ 3025140 w 6420707"/>
              <a:gd name="connsiteY1460" fmla="*/ 2132866 h 2921916"/>
              <a:gd name="connsiteX1461" fmla="*/ 3027521 w 6420707"/>
              <a:gd name="connsiteY1461" fmla="*/ 2133056 h 2921916"/>
              <a:gd name="connsiteX1462" fmla="*/ 3027807 w 6420707"/>
              <a:gd name="connsiteY1462" fmla="*/ 2133437 h 2921916"/>
              <a:gd name="connsiteX1463" fmla="*/ 3025997 w 6420707"/>
              <a:gd name="connsiteY1463" fmla="*/ 2133056 h 2921916"/>
              <a:gd name="connsiteX1464" fmla="*/ 3046286 w 6420707"/>
              <a:gd name="connsiteY1464" fmla="*/ 2498340 h 2921916"/>
              <a:gd name="connsiteX1465" fmla="*/ 3053144 w 6420707"/>
              <a:gd name="connsiteY1465" fmla="*/ 2489387 h 2921916"/>
              <a:gd name="connsiteX1466" fmla="*/ 3053525 w 6420707"/>
              <a:gd name="connsiteY1466" fmla="*/ 2495673 h 2921916"/>
              <a:gd name="connsiteX1467" fmla="*/ 3046286 w 6420707"/>
              <a:gd name="connsiteY1467" fmla="*/ 2498340 h 2921916"/>
              <a:gd name="connsiteX1468" fmla="*/ 3054382 w 6420707"/>
              <a:gd name="connsiteY1468" fmla="*/ 2495482 h 2921916"/>
              <a:gd name="connsiteX1469" fmla="*/ 3054763 w 6420707"/>
              <a:gd name="connsiteY1469" fmla="*/ 2487386 h 2921916"/>
              <a:gd name="connsiteX1470" fmla="*/ 3055906 w 6420707"/>
              <a:gd name="connsiteY1470" fmla="*/ 2485862 h 2921916"/>
              <a:gd name="connsiteX1471" fmla="*/ 3057811 w 6420707"/>
              <a:gd name="connsiteY1471" fmla="*/ 2494149 h 2921916"/>
              <a:gd name="connsiteX1472" fmla="*/ 3054382 w 6420707"/>
              <a:gd name="connsiteY1472" fmla="*/ 2495482 h 2921916"/>
              <a:gd name="connsiteX1473" fmla="*/ 3044571 w 6420707"/>
              <a:gd name="connsiteY1473" fmla="*/ 2132770 h 2921916"/>
              <a:gd name="connsiteX1474" fmla="*/ 3043619 w 6420707"/>
              <a:gd name="connsiteY1474" fmla="*/ 2132294 h 2921916"/>
              <a:gd name="connsiteX1475" fmla="*/ 3043333 w 6420707"/>
              <a:gd name="connsiteY1475" fmla="*/ 2132770 h 2921916"/>
              <a:gd name="connsiteX1476" fmla="*/ 3040094 w 6420707"/>
              <a:gd name="connsiteY1476" fmla="*/ 2132770 h 2921916"/>
              <a:gd name="connsiteX1477" fmla="*/ 3029236 w 6420707"/>
              <a:gd name="connsiteY1477" fmla="*/ 2130103 h 2921916"/>
              <a:gd name="connsiteX1478" fmla="*/ 3027331 w 6420707"/>
              <a:gd name="connsiteY1478" fmla="*/ 2128294 h 2921916"/>
              <a:gd name="connsiteX1479" fmla="*/ 3058192 w 6420707"/>
              <a:gd name="connsiteY1479" fmla="*/ 2131913 h 2921916"/>
              <a:gd name="connsiteX1480" fmla="*/ 3044571 w 6420707"/>
              <a:gd name="connsiteY1480" fmla="*/ 2132770 h 2921916"/>
              <a:gd name="connsiteX1481" fmla="*/ 3238310 w 6420707"/>
              <a:gd name="connsiteY1481" fmla="*/ 2340225 h 2921916"/>
              <a:gd name="connsiteX1482" fmla="*/ 3195828 w 6420707"/>
              <a:gd name="connsiteY1482" fmla="*/ 2448143 h 2921916"/>
              <a:gd name="connsiteX1483" fmla="*/ 3192209 w 6420707"/>
              <a:gd name="connsiteY1483" fmla="*/ 2464526 h 2921916"/>
              <a:gd name="connsiteX1484" fmla="*/ 3165443 w 6420707"/>
              <a:gd name="connsiteY1484" fmla="*/ 2479671 h 2921916"/>
              <a:gd name="connsiteX1485" fmla="*/ 3127629 w 6420707"/>
              <a:gd name="connsiteY1485" fmla="*/ 2470908 h 2921916"/>
              <a:gd name="connsiteX1486" fmla="*/ 3105531 w 6420707"/>
              <a:gd name="connsiteY1486" fmla="*/ 2473480 h 2921916"/>
              <a:gd name="connsiteX1487" fmla="*/ 3068669 w 6420707"/>
              <a:gd name="connsiteY1487" fmla="*/ 2490244 h 2921916"/>
              <a:gd name="connsiteX1488" fmla="*/ 3059335 w 6420707"/>
              <a:gd name="connsiteY1488" fmla="*/ 2493768 h 2921916"/>
              <a:gd name="connsiteX1489" fmla="*/ 3058763 w 6420707"/>
              <a:gd name="connsiteY1489" fmla="*/ 2482243 h 2921916"/>
              <a:gd name="connsiteX1490" fmla="*/ 3070479 w 6420707"/>
              <a:gd name="connsiteY1490" fmla="*/ 2467193 h 2921916"/>
              <a:gd name="connsiteX1491" fmla="*/ 3089434 w 6420707"/>
              <a:gd name="connsiteY1491" fmla="*/ 2444143 h 2921916"/>
              <a:gd name="connsiteX1492" fmla="*/ 3111341 w 6420707"/>
              <a:gd name="connsiteY1492" fmla="*/ 2421473 h 2921916"/>
              <a:gd name="connsiteX1493" fmla="*/ 3120771 w 6420707"/>
              <a:gd name="connsiteY1493" fmla="*/ 2412424 h 2921916"/>
              <a:gd name="connsiteX1494" fmla="*/ 3121438 w 6420707"/>
              <a:gd name="connsiteY1494" fmla="*/ 2417282 h 2921916"/>
              <a:gd name="connsiteX1495" fmla="*/ 3121628 w 6420707"/>
              <a:gd name="connsiteY1495" fmla="*/ 2411662 h 2921916"/>
              <a:gd name="connsiteX1496" fmla="*/ 3166682 w 6420707"/>
              <a:gd name="connsiteY1496" fmla="*/ 2362704 h 2921916"/>
              <a:gd name="connsiteX1497" fmla="*/ 3173921 w 6420707"/>
              <a:gd name="connsiteY1497" fmla="*/ 2338701 h 2921916"/>
              <a:gd name="connsiteX1498" fmla="*/ 3195161 w 6420707"/>
              <a:gd name="connsiteY1498" fmla="*/ 2304411 h 2921916"/>
              <a:gd name="connsiteX1499" fmla="*/ 3241262 w 6420707"/>
              <a:gd name="connsiteY1499" fmla="*/ 2247737 h 2921916"/>
              <a:gd name="connsiteX1500" fmla="*/ 3241262 w 6420707"/>
              <a:gd name="connsiteY1500" fmla="*/ 2253262 h 2921916"/>
              <a:gd name="connsiteX1501" fmla="*/ 3238310 w 6420707"/>
              <a:gd name="connsiteY1501" fmla="*/ 2340225 h 2921916"/>
              <a:gd name="connsiteX1502" fmla="*/ 3679793 w 6420707"/>
              <a:gd name="connsiteY1502" fmla="*/ 2296982 h 2921916"/>
              <a:gd name="connsiteX1503" fmla="*/ 3660077 w 6420707"/>
              <a:gd name="connsiteY1503" fmla="*/ 2320032 h 2921916"/>
              <a:gd name="connsiteX1504" fmla="*/ 3656552 w 6420707"/>
              <a:gd name="connsiteY1504" fmla="*/ 2327747 h 2921916"/>
              <a:gd name="connsiteX1505" fmla="*/ 3645599 w 6420707"/>
              <a:gd name="connsiteY1505" fmla="*/ 2376515 h 2921916"/>
              <a:gd name="connsiteX1506" fmla="*/ 3640836 w 6420707"/>
              <a:gd name="connsiteY1506" fmla="*/ 2390136 h 2921916"/>
              <a:gd name="connsiteX1507" fmla="*/ 3622739 w 6420707"/>
              <a:gd name="connsiteY1507" fmla="*/ 2432713 h 2921916"/>
              <a:gd name="connsiteX1508" fmla="*/ 3621501 w 6420707"/>
              <a:gd name="connsiteY1508" fmla="*/ 2433665 h 2921916"/>
              <a:gd name="connsiteX1509" fmla="*/ 3611118 w 6420707"/>
              <a:gd name="connsiteY1509" fmla="*/ 2439666 h 2921916"/>
              <a:gd name="connsiteX1510" fmla="*/ 3608165 w 6420707"/>
              <a:gd name="connsiteY1510" fmla="*/ 2440047 h 2921916"/>
              <a:gd name="connsiteX1511" fmla="*/ 3607118 w 6420707"/>
              <a:gd name="connsiteY1511" fmla="*/ 2440142 h 2921916"/>
              <a:gd name="connsiteX1512" fmla="*/ 3608165 w 6420707"/>
              <a:gd name="connsiteY1512" fmla="*/ 2440428 h 2921916"/>
              <a:gd name="connsiteX1513" fmla="*/ 3611499 w 6420707"/>
              <a:gd name="connsiteY1513" fmla="*/ 2440999 h 2921916"/>
              <a:gd name="connsiteX1514" fmla="*/ 3618643 w 6420707"/>
              <a:gd name="connsiteY1514" fmla="*/ 2439571 h 2921916"/>
              <a:gd name="connsiteX1515" fmla="*/ 3610070 w 6420707"/>
              <a:gd name="connsiteY1515" fmla="*/ 2444143 h 2921916"/>
              <a:gd name="connsiteX1516" fmla="*/ 3606070 w 6420707"/>
              <a:gd name="connsiteY1516" fmla="*/ 2444714 h 2921916"/>
              <a:gd name="connsiteX1517" fmla="*/ 3604641 w 6420707"/>
              <a:gd name="connsiteY1517" fmla="*/ 2444714 h 2921916"/>
              <a:gd name="connsiteX1518" fmla="*/ 3606070 w 6420707"/>
              <a:gd name="connsiteY1518" fmla="*/ 2445191 h 2921916"/>
              <a:gd name="connsiteX1519" fmla="*/ 3610356 w 6420707"/>
              <a:gd name="connsiteY1519" fmla="*/ 2445667 h 2921916"/>
              <a:gd name="connsiteX1520" fmla="*/ 3611499 w 6420707"/>
              <a:gd name="connsiteY1520" fmla="*/ 2445667 h 2921916"/>
              <a:gd name="connsiteX1521" fmla="*/ 3605689 w 6420707"/>
              <a:gd name="connsiteY1521" fmla="*/ 2447000 h 2921916"/>
              <a:gd name="connsiteX1522" fmla="*/ 3600260 w 6420707"/>
              <a:gd name="connsiteY1522" fmla="*/ 2446715 h 2921916"/>
              <a:gd name="connsiteX1523" fmla="*/ 3598355 w 6420707"/>
              <a:gd name="connsiteY1523" fmla="*/ 2446524 h 2921916"/>
              <a:gd name="connsiteX1524" fmla="*/ 3600069 w 6420707"/>
              <a:gd name="connsiteY1524" fmla="*/ 2447191 h 2921916"/>
              <a:gd name="connsiteX1525" fmla="*/ 3601784 w 6420707"/>
              <a:gd name="connsiteY1525" fmla="*/ 2447857 h 2921916"/>
              <a:gd name="connsiteX1526" fmla="*/ 3598259 w 6420707"/>
              <a:gd name="connsiteY1526" fmla="*/ 2447857 h 2921916"/>
              <a:gd name="connsiteX1527" fmla="*/ 3596354 w 6420707"/>
              <a:gd name="connsiteY1527" fmla="*/ 2447762 h 2921916"/>
              <a:gd name="connsiteX1528" fmla="*/ 3598259 w 6420707"/>
              <a:gd name="connsiteY1528" fmla="*/ 2448429 h 2921916"/>
              <a:gd name="connsiteX1529" fmla="*/ 3604546 w 6420707"/>
              <a:gd name="connsiteY1529" fmla="*/ 2449858 h 2921916"/>
              <a:gd name="connsiteX1530" fmla="*/ 3610928 w 6420707"/>
              <a:gd name="connsiteY1530" fmla="*/ 2450524 h 2921916"/>
              <a:gd name="connsiteX1531" fmla="*/ 3610832 w 6420707"/>
              <a:gd name="connsiteY1531" fmla="*/ 2450524 h 2921916"/>
              <a:gd name="connsiteX1532" fmla="*/ 3608356 w 6420707"/>
              <a:gd name="connsiteY1532" fmla="*/ 2451287 h 2921916"/>
              <a:gd name="connsiteX1533" fmla="*/ 3611880 w 6420707"/>
              <a:gd name="connsiteY1533" fmla="*/ 2450524 h 2921916"/>
              <a:gd name="connsiteX1534" fmla="*/ 3613976 w 6420707"/>
              <a:gd name="connsiteY1534" fmla="*/ 2450524 h 2921916"/>
              <a:gd name="connsiteX1535" fmla="*/ 3609118 w 6420707"/>
              <a:gd name="connsiteY1535" fmla="*/ 2452430 h 2921916"/>
              <a:gd name="connsiteX1536" fmla="*/ 3607118 w 6420707"/>
              <a:gd name="connsiteY1536" fmla="*/ 2452906 h 2921916"/>
              <a:gd name="connsiteX1537" fmla="*/ 3608832 w 6420707"/>
              <a:gd name="connsiteY1537" fmla="*/ 2452906 h 2921916"/>
              <a:gd name="connsiteX1538" fmla="*/ 3601022 w 6420707"/>
              <a:gd name="connsiteY1538" fmla="*/ 2454430 h 2921916"/>
              <a:gd name="connsiteX1539" fmla="*/ 3594164 w 6420707"/>
              <a:gd name="connsiteY1539" fmla="*/ 2454811 h 2921916"/>
              <a:gd name="connsiteX1540" fmla="*/ 3591973 w 6420707"/>
              <a:gd name="connsiteY1540" fmla="*/ 2454716 h 2921916"/>
              <a:gd name="connsiteX1541" fmla="*/ 3594068 w 6420707"/>
              <a:gd name="connsiteY1541" fmla="*/ 2455382 h 2921916"/>
              <a:gd name="connsiteX1542" fmla="*/ 3601022 w 6420707"/>
              <a:gd name="connsiteY1542" fmla="*/ 2456621 h 2921916"/>
              <a:gd name="connsiteX1543" fmla="*/ 3602927 w 6420707"/>
              <a:gd name="connsiteY1543" fmla="*/ 2456811 h 2921916"/>
              <a:gd name="connsiteX1544" fmla="*/ 3593306 w 6420707"/>
              <a:gd name="connsiteY1544" fmla="*/ 2458144 h 2921916"/>
              <a:gd name="connsiteX1545" fmla="*/ 3585020 w 6420707"/>
              <a:gd name="connsiteY1545" fmla="*/ 2457478 h 2921916"/>
              <a:gd name="connsiteX1546" fmla="*/ 3582257 w 6420707"/>
              <a:gd name="connsiteY1546" fmla="*/ 2456716 h 2921916"/>
              <a:gd name="connsiteX1547" fmla="*/ 3584639 w 6420707"/>
              <a:gd name="connsiteY1547" fmla="*/ 2458144 h 2921916"/>
              <a:gd name="connsiteX1548" fmla="*/ 3592449 w 6420707"/>
              <a:gd name="connsiteY1548" fmla="*/ 2460812 h 2921916"/>
              <a:gd name="connsiteX1549" fmla="*/ 3589211 w 6420707"/>
              <a:gd name="connsiteY1549" fmla="*/ 2460812 h 2921916"/>
              <a:gd name="connsiteX1550" fmla="*/ 3586163 w 6420707"/>
              <a:gd name="connsiteY1550" fmla="*/ 2460621 h 2921916"/>
              <a:gd name="connsiteX1551" fmla="*/ 3589020 w 6420707"/>
              <a:gd name="connsiteY1551" fmla="*/ 2461669 h 2921916"/>
              <a:gd name="connsiteX1552" fmla="*/ 3597878 w 6420707"/>
              <a:gd name="connsiteY1552" fmla="*/ 2463383 h 2921916"/>
              <a:gd name="connsiteX1553" fmla="*/ 3602260 w 6420707"/>
              <a:gd name="connsiteY1553" fmla="*/ 2463764 h 2921916"/>
              <a:gd name="connsiteX1554" fmla="*/ 3600926 w 6420707"/>
              <a:gd name="connsiteY1554" fmla="*/ 2464050 h 2921916"/>
              <a:gd name="connsiteX1555" fmla="*/ 3597212 w 6420707"/>
              <a:gd name="connsiteY1555" fmla="*/ 2464812 h 2921916"/>
              <a:gd name="connsiteX1556" fmla="*/ 3603784 w 6420707"/>
              <a:gd name="connsiteY1556" fmla="*/ 2464050 h 2921916"/>
              <a:gd name="connsiteX1557" fmla="*/ 3604832 w 6420707"/>
              <a:gd name="connsiteY1557" fmla="*/ 2463859 h 2921916"/>
              <a:gd name="connsiteX1558" fmla="*/ 3603022 w 6420707"/>
              <a:gd name="connsiteY1558" fmla="*/ 2465574 h 2921916"/>
              <a:gd name="connsiteX1559" fmla="*/ 3598164 w 6420707"/>
              <a:gd name="connsiteY1559" fmla="*/ 2466812 h 2921916"/>
              <a:gd name="connsiteX1560" fmla="*/ 3595211 w 6420707"/>
              <a:gd name="connsiteY1560" fmla="*/ 2467384 h 2921916"/>
              <a:gd name="connsiteX1561" fmla="*/ 3598164 w 6420707"/>
              <a:gd name="connsiteY1561" fmla="*/ 2467574 h 2921916"/>
              <a:gd name="connsiteX1562" fmla="*/ 3601212 w 6420707"/>
              <a:gd name="connsiteY1562" fmla="*/ 2467479 h 2921916"/>
              <a:gd name="connsiteX1563" fmla="*/ 3600641 w 6420707"/>
              <a:gd name="connsiteY1563" fmla="*/ 2467955 h 2921916"/>
              <a:gd name="connsiteX1564" fmla="*/ 3570256 w 6420707"/>
              <a:gd name="connsiteY1564" fmla="*/ 2477861 h 2921916"/>
              <a:gd name="connsiteX1565" fmla="*/ 3553968 w 6420707"/>
              <a:gd name="connsiteY1565" fmla="*/ 2466146 h 2921916"/>
              <a:gd name="connsiteX1566" fmla="*/ 3526441 w 6420707"/>
              <a:gd name="connsiteY1566" fmla="*/ 2460145 h 2921916"/>
              <a:gd name="connsiteX1567" fmla="*/ 3515392 w 6420707"/>
              <a:gd name="connsiteY1567" fmla="*/ 2410139 h 2921916"/>
              <a:gd name="connsiteX1568" fmla="*/ 3575304 w 6420707"/>
              <a:gd name="connsiteY1568" fmla="*/ 2364228 h 2921916"/>
              <a:gd name="connsiteX1569" fmla="*/ 3643503 w 6420707"/>
              <a:gd name="connsiteY1569" fmla="*/ 2314222 h 2921916"/>
              <a:gd name="connsiteX1570" fmla="*/ 3650171 w 6420707"/>
              <a:gd name="connsiteY1570" fmla="*/ 2316794 h 2921916"/>
              <a:gd name="connsiteX1571" fmla="*/ 3652742 w 6420707"/>
              <a:gd name="connsiteY1571" fmla="*/ 2307840 h 2921916"/>
              <a:gd name="connsiteX1572" fmla="*/ 3686651 w 6420707"/>
              <a:gd name="connsiteY1572" fmla="*/ 2284408 h 2921916"/>
              <a:gd name="connsiteX1573" fmla="*/ 3679793 w 6420707"/>
              <a:gd name="connsiteY1573" fmla="*/ 2296982 h 2921916"/>
              <a:gd name="connsiteX1574" fmla="*/ 3795236 w 6420707"/>
              <a:gd name="connsiteY1574" fmla="*/ 2595495 h 2921916"/>
              <a:gd name="connsiteX1575" fmla="*/ 3795332 w 6420707"/>
              <a:gd name="connsiteY1575" fmla="*/ 2594733 h 2921916"/>
              <a:gd name="connsiteX1576" fmla="*/ 3796094 w 6420707"/>
              <a:gd name="connsiteY1576" fmla="*/ 2593209 h 2921916"/>
              <a:gd name="connsiteX1577" fmla="*/ 3795141 w 6420707"/>
              <a:gd name="connsiteY1577" fmla="*/ 2597305 h 2921916"/>
              <a:gd name="connsiteX1578" fmla="*/ 3795236 w 6420707"/>
              <a:gd name="connsiteY1578" fmla="*/ 2595495 h 2921916"/>
              <a:gd name="connsiteX1579" fmla="*/ 3927348 w 6420707"/>
              <a:gd name="connsiteY1579" fmla="*/ 2571682 h 2921916"/>
              <a:gd name="connsiteX1580" fmla="*/ 3926301 w 6420707"/>
              <a:gd name="connsiteY1580" fmla="*/ 2584160 h 2921916"/>
              <a:gd name="connsiteX1581" fmla="*/ 3912489 w 6420707"/>
              <a:gd name="connsiteY1581" fmla="*/ 2649978 h 2921916"/>
              <a:gd name="connsiteX1582" fmla="*/ 3924491 w 6420707"/>
              <a:gd name="connsiteY1582" fmla="*/ 2681220 h 2921916"/>
              <a:gd name="connsiteX1583" fmla="*/ 3924491 w 6420707"/>
              <a:gd name="connsiteY1583" fmla="*/ 2681601 h 2921916"/>
              <a:gd name="connsiteX1584" fmla="*/ 3925157 w 6420707"/>
              <a:gd name="connsiteY1584" fmla="*/ 2752372 h 2921916"/>
              <a:gd name="connsiteX1585" fmla="*/ 3927348 w 6420707"/>
              <a:gd name="connsiteY1585" fmla="*/ 2813808 h 2921916"/>
              <a:gd name="connsiteX1586" fmla="*/ 3861626 w 6420707"/>
              <a:gd name="connsiteY1586" fmla="*/ 2826857 h 2921916"/>
              <a:gd name="connsiteX1587" fmla="*/ 3852005 w 6420707"/>
              <a:gd name="connsiteY1587" fmla="*/ 2812570 h 2921916"/>
              <a:gd name="connsiteX1588" fmla="*/ 3816001 w 6420707"/>
              <a:gd name="connsiteY1588" fmla="*/ 2744466 h 2921916"/>
              <a:gd name="connsiteX1589" fmla="*/ 3798951 w 6420707"/>
              <a:gd name="connsiteY1589" fmla="*/ 2710843 h 2921916"/>
              <a:gd name="connsiteX1590" fmla="*/ 3796951 w 6420707"/>
              <a:gd name="connsiteY1590" fmla="*/ 2681887 h 2921916"/>
              <a:gd name="connsiteX1591" fmla="*/ 3784759 w 6420707"/>
              <a:gd name="connsiteY1591" fmla="*/ 2661313 h 2921916"/>
              <a:gd name="connsiteX1592" fmla="*/ 3781616 w 6420707"/>
              <a:gd name="connsiteY1592" fmla="*/ 2625404 h 2921916"/>
              <a:gd name="connsiteX1593" fmla="*/ 3780282 w 6420707"/>
              <a:gd name="connsiteY1593" fmla="*/ 2617307 h 2921916"/>
              <a:gd name="connsiteX1594" fmla="*/ 3781425 w 6420707"/>
              <a:gd name="connsiteY1594" fmla="*/ 2619974 h 2921916"/>
              <a:gd name="connsiteX1595" fmla="*/ 3783140 w 6420707"/>
              <a:gd name="connsiteY1595" fmla="*/ 2622641 h 2921916"/>
              <a:gd name="connsiteX1596" fmla="*/ 3782187 w 6420707"/>
              <a:gd name="connsiteY1596" fmla="*/ 2619689 h 2921916"/>
              <a:gd name="connsiteX1597" fmla="*/ 3780949 w 6420707"/>
              <a:gd name="connsiteY1597" fmla="*/ 2612164 h 2921916"/>
              <a:gd name="connsiteX1598" fmla="*/ 3781425 w 6420707"/>
              <a:gd name="connsiteY1598" fmla="*/ 2612831 h 2921916"/>
              <a:gd name="connsiteX1599" fmla="*/ 3781901 w 6420707"/>
              <a:gd name="connsiteY1599" fmla="*/ 2614164 h 2921916"/>
              <a:gd name="connsiteX1600" fmla="*/ 3783140 w 6420707"/>
              <a:gd name="connsiteY1600" fmla="*/ 2616831 h 2921916"/>
              <a:gd name="connsiteX1601" fmla="*/ 3782759 w 6420707"/>
              <a:gd name="connsiteY1601" fmla="*/ 2614450 h 2921916"/>
              <a:gd name="connsiteX1602" fmla="*/ 3785235 w 6420707"/>
              <a:gd name="connsiteY1602" fmla="*/ 2616641 h 2921916"/>
              <a:gd name="connsiteX1603" fmla="*/ 3788093 w 6420707"/>
              <a:gd name="connsiteY1603" fmla="*/ 2618355 h 2921916"/>
              <a:gd name="connsiteX1604" fmla="*/ 3785711 w 6420707"/>
              <a:gd name="connsiteY1604" fmla="*/ 2616164 h 2921916"/>
              <a:gd name="connsiteX1605" fmla="*/ 3782473 w 6420707"/>
              <a:gd name="connsiteY1605" fmla="*/ 2611688 h 2921916"/>
              <a:gd name="connsiteX1606" fmla="*/ 3782473 w 6420707"/>
              <a:gd name="connsiteY1606" fmla="*/ 2610354 h 2921916"/>
              <a:gd name="connsiteX1607" fmla="*/ 3783044 w 6420707"/>
              <a:gd name="connsiteY1607" fmla="*/ 2611116 h 2921916"/>
              <a:gd name="connsiteX1608" fmla="*/ 3785140 w 6420707"/>
              <a:gd name="connsiteY1608" fmla="*/ 2613307 h 2921916"/>
              <a:gd name="connsiteX1609" fmla="*/ 3783711 w 6420707"/>
              <a:gd name="connsiteY1609" fmla="*/ 2610735 h 2921916"/>
              <a:gd name="connsiteX1610" fmla="*/ 3782568 w 6420707"/>
              <a:gd name="connsiteY1610" fmla="*/ 2607306 h 2921916"/>
              <a:gd name="connsiteX1611" fmla="*/ 3782759 w 6420707"/>
              <a:gd name="connsiteY1611" fmla="*/ 2605306 h 2921916"/>
              <a:gd name="connsiteX1612" fmla="*/ 3783330 w 6420707"/>
              <a:gd name="connsiteY1612" fmla="*/ 2601210 h 2921916"/>
              <a:gd name="connsiteX1613" fmla="*/ 3783521 w 6420707"/>
              <a:gd name="connsiteY1613" fmla="*/ 2602067 h 2921916"/>
              <a:gd name="connsiteX1614" fmla="*/ 3783521 w 6420707"/>
              <a:gd name="connsiteY1614" fmla="*/ 2602067 h 2921916"/>
              <a:gd name="connsiteX1615" fmla="*/ 3783616 w 6420707"/>
              <a:gd name="connsiteY1615" fmla="*/ 2602353 h 2921916"/>
              <a:gd name="connsiteX1616" fmla="*/ 3784283 w 6420707"/>
              <a:gd name="connsiteY1616" fmla="*/ 2605782 h 2921916"/>
              <a:gd name="connsiteX1617" fmla="*/ 3783902 w 6420707"/>
              <a:gd name="connsiteY1617" fmla="*/ 2599781 h 2921916"/>
              <a:gd name="connsiteX1618" fmla="*/ 3783902 w 6420707"/>
              <a:gd name="connsiteY1618" fmla="*/ 2598352 h 2921916"/>
              <a:gd name="connsiteX1619" fmla="*/ 3784568 w 6420707"/>
              <a:gd name="connsiteY1619" fmla="*/ 2595400 h 2921916"/>
              <a:gd name="connsiteX1620" fmla="*/ 3784854 w 6420707"/>
              <a:gd name="connsiteY1620" fmla="*/ 2597495 h 2921916"/>
              <a:gd name="connsiteX1621" fmla="*/ 3784949 w 6420707"/>
              <a:gd name="connsiteY1621" fmla="*/ 2598162 h 2921916"/>
              <a:gd name="connsiteX1622" fmla="*/ 3785235 w 6420707"/>
              <a:gd name="connsiteY1622" fmla="*/ 2602163 h 2921916"/>
              <a:gd name="connsiteX1623" fmla="*/ 3785902 w 6420707"/>
              <a:gd name="connsiteY1623" fmla="*/ 2604353 h 2921916"/>
              <a:gd name="connsiteX1624" fmla="*/ 3785902 w 6420707"/>
              <a:gd name="connsiteY1624" fmla="*/ 2603687 h 2921916"/>
              <a:gd name="connsiteX1625" fmla="*/ 3786188 w 6420707"/>
              <a:gd name="connsiteY1625" fmla="*/ 2605115 h 2921916"/>
              <a:gd name="connsiteX1626" fmla="*/ 3786854 w 6420707"/>
              <a:gd name="connsiteY1626" fmla="*/ 2607497 h 2921916"/>
              <a:gd name="connsiteX1627" fmla="*/ 3786854 w 6420707"/>
              <a:gd name="connsiteY1627" fmla="*/ 2605210 h 2921916"/>
              <a:gd name="connsiteX1628" fmla="*/ 3787426 w 6420707"/>
              <a:gd name="connsiteY1628" fmla="*/ 2598067 h 2921916"/>
              <a:gd name="connsiteX1629" fmla="*/ 3788474 w 6420707"/>
              <a:gd name="connsiteY1629" fmla="*/ 2592066 h 2921916"/>
              <a:gd name="connsiteX1630" fmla="*/ 3791522 w 6420707"/>
              <a:gd name="connsiteY1630" fmla="*/ 2586065 h 2921916"/>
              <a:gd name="connsiteX1631" fmla="*/ 3791617 w 6420707"/>
              <a:gd name="connsiteY1631" fmla="*/ 2587875 h 2921916"/>
              <a:gd name="connsiteX1632" fmla="*/ 3791141 w 6420707"/>
              <a:gd name="connsiteY1632" fmla="*/ 2588923 h 2921916"/>
              <a:gd name="connsiteX1633" fmla="*/ 3788378 w 6420707"/>
              <a:gd name="connsiteY1633" fmla="*/ 2596543 h 2921916"/>
              <a:gd name="connsiteX1634" fmla="*/ 3787712 w 6420707"/>
              <a:gd name="connsiteY1634" fmla="*/ 2599591 h 2921916"/>
              <a:gd name="connsiteX1635" fmla="*/ 3788759 w 6420707"/>
              <a:gd name="connsiteY1635" fmla="*/ 2596638 h 2921916"/>
              <a:gd name="connsiteX1636" fmla="*/ 3791903 w 6420707"/>
              <a:gd name="connsiteY1636" fmla="*/ 2590351 h 2921916"/>
              <a:gd name="connsiteX1637" fmla="*/ 3792188 w 6420707"/>
              <a:gd name="connsiteY1637" fmla="*/ 2592638 h 2921916"/>
              <a:gd name="connsiteX1638" fmla="*/ 3792093 w 6420707"/>
              <a:gd name="connsiteY1638" fmla="*/ 2593399 h 2921916"/>
              <a:gd name="connsiteX1639" fmla="*/ 3792284 w 6420707"/>
              <a:gd name="connsiteY1639" fmla="*/ 2599972 h 2921916"/>
              <a:gd name="connsiteX1640" fmla="*/ 3792379 w 6420707"/>
              <a:gd name="connsiteY1640" fmla="*/ 2600353 h 2921916"/>
              <a:gd name="connsiteX1641" fmla="*/ 3792284 w 6420707"/>
              <a:gd name="connsiteY1641" fmla="*/ 2602163 h 2921916"/>
              <a:gd name="connsiteX1642" fmla="*/ 3792474 w 6420707"/>
              <a:gd name="connsiteY1642" fmla="*/ 2605210 h 2921916"/>
              <a:gd name="connsiteX1643" fmla="*/ 3792665 w 6420707"/>
              <a:gd name="connsiteY1643" fmla="*/ 2602258 h 2921916"/>
              <a:gd name="connsiteX1644" fmla="*/ 3792760 w 6420707"/>
              <a:gd name="connsiteY1644" fmla="*/ 2601686 h 2921916"/>
              <a:gd name="connsiteX1645" fmla="*/ 3792855 w 6420707"/>
              <a:gd name="connsiteY1645" fmla="*/ 2601782 h 2921916"/>
              <a:gd name="connsiteX1646" fmla="*/ 3792855 w 6420707"/>
              <a:gd name="connsiteY1646" fmla="*/ 2601496 h 2921916"/>
              <a:gd name="connsiteX1647" fmla="*/ 3793522 w 6420707"/>
              <a:gd name="connsiteY1647" fmla="*/ 2598924 h 2921916"/>
              <a:gd name="connsiteX1648" fmla="*/ 3794379 w 6420707"/>
              <a:gd name="connsiteY1648" fmla="*/ 2602067 h 2921916"/>
              <a:gd name="connsiteX1649" fmla="*/ 3794570 w 6420707"/>
              <a:gd name="connsiteY1649" fmla="*/ 2602639 h 2921916"/>
              <a:gd name="connsiteX1650" fmla="*/ 3794570 w 6420707"/>
              <a:gd name="connsiteY1650" fmla="*/ 2602734 h 2921916"/>
              <a:gd name="connsiteX1651" fmla="*/ 3798856 w 6420707"/>
              <a:gd name="connsiteY1651" fmla="*/ 2610259 h 2921916"/>
              <a:gd name="connsiteX1652" fmla="*/ 3801618 w 6420707"/>
              <a:gd name="connsiteY1652" fmla="*/ 2610735 h 2921916"/>
              <a:gd name="connsiteX1653" fmla="*/ 3799046 w 6420707"/>
              <a:gd name="connsiteY1653" fmla="*/ 2609782 h 2921916"/>
              <a:gd name="connsiteX1654" fmla="*/ 3796284 w 6420707"/>
              <a:gd name="connsiteY1654" fmla="*/ 2603115 h 2921916"/>
              <a:gd name="connsiteX1655" fmla="*/ 3796855 w 6420707"/>
              <a:gd name="connsiteY1655" fmla="*/ 2605782 h 2921916"/>
              <a:gd name="connsiteX1656" fmla="*/ 3798189 w 6420707"/>
              <a:gd name="connsiteY1656" fmla="*/ 2607687 h 2921916"/>
              <a:gd name="connsiteX1657" fmla="*/ 3797427 w 6420707"/>
              <a:gd name="connsiteY1657" fmla="*/ 2605687 h 2921916"/>
              <a:gd name="connsiteX1658" fmla="*/ 3798475 w 6420707"/>
              <a:gd name="connsiteY1658" fmla="*/ 2598829 h 2921916"/>
              <a:gd name="connsiteX1659" fmla="*/ 3799809 w 6420707"/>
              <a:gd name="connsiteY1659" fmla="*/ 2595590 h 2921916"/>
              <a:gd name="connsiteX1660" fmla="*/ 3799618 w 6420707"/>
              <a:gd name="connsiteY1660" fmla="*/ 2596638 h 2921916"/>
              <a:gd name="connsiteX1661" fmla="*/ 3799332 w 6420707"/>
              <a:gd name="connsiteY1661" fmla="*/ 2599496 h 2921916"/>
              <a:gd name="connsiteX1662" fmla="*/ 3800570 w 6420707"/>
              <a:gd name="connsiteY1662" fmla="*/ 2594638 h 2921916"/>
              <a:gd name="connsiteX1663" fmla="*/ 3800951 w 6420707"/>
              <a:gd name="connsiteY1663" fmla="*/ 2593399 h 2921916"/>
              <a:gd name="connsiteX1664" fmla="*/ 3802190 w 6420707"/>
              <a:gd name="connsiteY1664" fmla="*/ 2591114 h 2921916"/>
              <a:gd name="connsiteX1665" fmla="*/ 3801809 w 6420707"/>
              <a:gd name="connsiteY1665" fmla="*/ 2592828 h 2921916"/>
              <a:gd name="connsiteX1666" fmla="*/ 3800761 w 6420707"/>
              <a:gd name="connsiteY1666" fmla="*/ 2599115 h 2921916"/>
              <a:gd name="connsiteX1667" fmla="*/ 3800761 w 6420707"/>
              <a:gd name="connsiteY1667" fmla="*/ 2601115 h 2921916"/>
              <a:gd name="connsiteX1668" fmla="*/ 3801237 w 6420707"/>
              <a:gd name="connsiteY1668" fmla="*/ 2599305 h 2921916"/>
              <a:gd name="connsiteX1669" fmla="*/ 3803428 w 6420707"/>
              <a:gd name="connsiteY1669" fmla="*/ 2593590 h 2921916"/>
              <a:gd name="connsiteX1670" fmla="*/ 3810857 w 6420707"/>
              <a:gd name="connsiteY1670" fmla="*/ 2580255 h 2921916"/>
              <a:gd name="connsiteX1671" fmla="*/ 3807714 w 6420707"/>
              <a:gd name="connsiteY1671" fmla="*/ 2591971 h 2921916"/>
              <a:gd name="connsiteX1672" fmla="*/ 3806952 w 6420707"/>
              <a:gd name="connsiteY1672" fmla="*/ 2597972 h 2921916"/>
              <a:gd name="connsiteX1673" fmla="*/ 3806952 w 6420707"/>
              <a:gd name="connsiteY1673" fmla="*/ 2599876 h 2921916"/>
              <a:gd name="connsiteX1674" fmla="*/ 3807333 w 6420707"/>
              <a:gd name="connsiteY1674" fmla="*/ 2598162 h 2921916"/>
              <a:gd name="connsiteX1675" fmla="*/ 3809143 w 6420707"/>
              <a:gd name="connsiteY1675" fmla="*/ 2592733 h 2921916"/>
              <a:gd name="connsiteX1676" fmla="*/ 3817906 w 6420707"/>
              <a:gd name="connsiteY1676" fmla="*/ 2575874 h 2921916"/>
              <a:gd name="connsiteX1677" fmla="*/ 3821716 w 6420707"/>
              <a:gd name="connsiteY1677" fmla="*/ 2571682 h 2921916"/>
              <a:gd name="connsiteX1678" fmla="*/ 3822002 w 6420707"/>
              <a:gd name="connsiteY1678" fmla="*/ 2571682 h 2921916"/>
              <a:gd name="connsiteX1679" fmla="*/ 3836765 w 6420707"/>
              <a:gd name="connsiteY1679" fmla="*/ 2567301 h 2921916"/>
              <a:gd name="connsiteX1680" fmla="*/ 3852196 w 6420707"/>
              <a:gd name="connsiteY1680" fmla="*/ 2558443 h 2921916"/>
              <a:gd name="connsiteX1681" fmla="*/ 3865340 w 6420707"/>
              <a:gd name="connsiteY1681" fmla="*/ 2545489 h 2921916"/>
              <a:gd name="connsiteX1682" fmla="*/ 3870293 w 6420707"/>
              <a:gd name="connsiteY1682" fmla="*/ 2546156 h 2921916"/>
              <a:gd name="connsiteX1683" fmla="*/ 3876389 w 6420707"/>
              <a:gd name="connsiteY1683" fmla="*/ 2539488 h 2921916"/>
              <a:gd name="connsiteX1684" fmla="*/ 3879533 w 6420707"/>
              <a:gd name="connsiteY1684" fmla="*/ 2535773 h 2921916"/>
              <a:gd name="connsiteX1685" fmla="*/ 3893534 w 6420707"/>
              <a:gd name="connsiteY1685" fmla="*/ 2525200 h 2921916"/>
              <a:gd name="connsiteX1686" fmla="*/ 3899535 w 6420707"/>
              <a:gd name="connsiteY1686" fmla="*/ 2520724 h 2921916"/>
              <a:gd name="connsiteX1687" fmla="*/ 3909346 w 6420707"/>
              <a:gd name="connsiteY1687" fmla="*/ 2516628 h 2921916"/>
              <a:gd name="connsiteX1688" fmla="*/ 3914204 w 6420707"/>
              <a:gd name="connsiteY1688" fmla="*/ 2514151 h 2921916"/>
              <a:gd name="connsiteX1689" fmla="*/ 3919633 w 6420707"/>
              <a:gd name="connsiteY1689" fmla="*/ 2528249 h 2921916"/>
              <a:gd name="connsiteX1690" fmla="*/ 3917061 w 6420707"/>
              <a:gd name="connsiteY1690" fmla="*/ 2528915 h 2921916"/>
              <a:gd name="connsiteX1691" fmla="*/ 3905060 w 6420707"/>
              <a:gd name="connsiteY1691" fmla="*/ 2525677 h 2921916"/>
              <a:gd name="connsiteX1692" fmla="*/ 3916966 w 6420707"/>
              <a:gd name="connsiteY1692" fmla="*/ 2531582 h 2921916"/>
              <a:gd name="connsiteX1693" fmla="*/ 3920871 w 6420707"/>
              <a:gd name="connsiteY1693" fmla="*/ 2531582 h 2921916"/>
              <a:gd name="connsiteX1694" fmla="*/ 3923729 w 6420707"/>
              <a:gd name="connsiteY1694" fmla="*/ 2539488 h 2921916"/>
              <a:gd name="connsiteX1695" fmla="*/ 3923538 w 6420707"/>
              <a:gd name="connsiteY1695" fmla="*/ 2539583 h 2921916"/>
              <a:gd name="connsiteX1696" fmla="*/ 3910679 w 6420707"/>
              <a:gd name="connsiteY1696" fmla="*/ 2542536 h 2921916"/>
              <a:gd name="connsiteX1697" fmla="*/ 3922871 w 6420707"/>
              <a:gd name="connsiteY1697" fmla="*/ 2542536 h 2921916"/>
              <a:gd name="connsiteX1698" fmla="*/ 3922871 w 6420707"/>
              <a:gd name="connsiteY1698" fmla="*/ 2543584 h 2921916"/>
              <a:gd name="connsiteX1699" fmla="*/ 3923157 w 6420707"/>
              <a:gd name="connsiteY1699" fmla="*/ 2542536 h 2921916"/>
              <a:gd name="connsiteX1700" fmla="*/ 3924395 w 6420707"/>
              <a:gd name="connsiteY1700" fmla="*/ 2542250 h 2921916"/>
              <a:gd name="connsiteX1701" fmla="*/ 3924586 w 6420707"/>
              <a:gd name="connsiteY1701" fmla="*/ 2542155 h 2921916"/>
              <a:gd name="connsiteX1702" fmla="*/ 3928491 w 6420707"/>
              <a:gd name="connsiteY1702" fmla="*/ 2555109 h 2921916"/>
              <a:gd name="connsiteX1703" fmla="*/ 3930110 w 6420707"/>
              <a:gd name="connsiteY1703" fmla="*/ 2562539 h 2921916"/>
              <a:gd name="connsiteX1704" fmla="*/ 3927348 w 6420707"/>
              <a:gd name="connsiteY1704" fmla="*/ 2571682 h 2921916"/>
              <a:gd name="connsiteX1705" fmla="*/ 4080034 w 6420707"/>
              <a:gd name="connsiteY1705" fmla="*/ 2414711 h 2921916"/>
              <a:gd name="connsiteX1706" fmla="*/ 4053078 w 6420707"/>
              <a:gd name="connsiteY1706" fmla="*/ 2418997 h 2921916"/>
              <a:gd name="connsiteX1707" fmla="*/ 4058126 w 6420707"/>
              <a:gd name="connsiteY1707" fmla="*/ 2410615 h 2921916"/>
              <a:gd name="connsiteX1708" fmla="*/ 4065746 w 6420707"/>
              <a:gd name="connsiteY1708" fmla="*/ 2411853 h 2921916"/>
              <a:gd name="connsiteX1709" fmla="*/ 4080605 w 6420707"/>
              <a:gd name="connsiteY1709" fmla="*/ 2414425 h 2921916"/>
              <a:gd name="connsiteX1710" fmla="*/ 4080034 w 6420707"/>
              <a:gd name="connsiteY1710" fmla="*/ 2414711 h 2921916"/>
              <a:gd name="connsiteX1711" fmla="*/ 4130897 w 6420707"/>
              <a:gd name="connsiteY1711" fmla="*/ 2420616 h 2921916"/>
              <a:gd name="connsiteX1712" fmla="*/ 4130707 w 6420707"/>
              <a:gd name="connsiteY1712" fmla="*/ 2422616 h 2921916"/>
              <a:gd name="connsiteX1713" fmla="*/ 4130326 w 6420707"/>
              <a:gd name="connsiteY1713" fmla="*/ 2423188 h 2921916"/>
              <a:gd name="connsiteX1714" fmla="*/ 4126421 w 6420707"/>
              <a:gd name="connsiteY1714" fmla="*/ 2421664 h 2921916"/>
              <a:gd name="connsiteX1715" fmla="*/ 4127373 w 6420707"/>
              <a:gd name="connsiteY1715" fmla="*/ 2411758 h 2921916"/>
              <a:gd name="connsiteX1716" fmla="*/ 4131278 w 6420707"/>
              <a:gd name="connsiteY1716" fmla="*/ 2405662 h 2921916"/>
              <a:gd name="connsiteX1717" fmla="*/ 4134041 w 6420707"/>
              <a:gd name="connsiteY1717" fmla="*/ 2405090 h 2921916"/>
              <a:gd name="connsiteX1718" fmla="*/ 4134612 w 6420707"/>
              <a:gd name="connsiteY1718" fmla="*/ 2404900 h 2921916"/>
              <a:gd name="connsiteX1719" fmla="*/ 4131469 w 6420707"/>
              <a:gd name="connsiteY1719" fmla="*/ 2416425 h 2921916"/>
              <a:gd name="connsiteX1720" fmla="*/ 4130802 w 6420707"/>
              <a:gd name="connsiteY1720" fmla="*/ 2416520 h 2921916"/>
              <a:gd name="connsiteX1721" fmla="*/ 4130897 w 6420707"/>
              <a:gd name="connsiteY1721" fmla="*/ 2420616 h 2921916"/>
              <a:gd name="connsiteX1722" fmla="*/ 4251674 w 6420707"/>
              <a:gd name="connsiteY1722" fmla="*/ 2579779 h 2921916"/>
              <a:gd name="connsiteX1723" fmla="*/ 4242626 w 6420707"/>
              <a:gd name="connsiteY1723" fmla="*/ 2578255 h 2921916"/>
              <a:gd name="connsiteX1724" fmla="*/ 4242530 w 6420707"/>
              <a:gd name="connsiteY1724" fmla="*/ 2575778 h 2921916"/>
              <a:gd name="connsiteX1725" fmla="*/ 4251674 w 6420707"/>
              <a:gd name="connsiteY1725" fmla="*/ 2579779 h 2921916"/>
              <a:gd name="connsiteX1726" fmla="*/ 4242530 w 6420707"/>
              <a:gd name="connsiteY1726" fmla="*/ 2567396 h 2921916"/>
              <a:gd name="connsiteX1727" fmla="*/ 4246626 w 6420707"/>
              <a:gd name="connsiteY1727" fmla="*/ 2567777 h 2921916"/>
              <a:gd name="connsiteX1728" fmla="*/ 4247103 w 6420707"/>
              <a:gd name="connsiteY1728" fmla="*/ 2568254 h 2921916"/>
              <a:gd name="connsiteX1729" fmla="*/ 4242245 w 6420707"/>
              <a:gd name="connsiteY1729" fmla="*/ 2569016 h 2921916"/>
              <a:gd name="connsiteX1730" fmla="*/ 4242530 w 6420707"/>
              <a:gd name="connsiteY1730" fmla="*/ 2567396 h 2921916"/>
              <a:gd name="connsiteX1731" fmla="*/ 4239863 w 6420707"/>
              <a:gd name="connsiteY1731" fmla="*/ 2575397 h 2921916"/>
              <a:gd name="connsiteX1732" fmla="*/ 4240149 w 6420707"/>
              <a:gd name="connsiteY1732" fmla="*/ 2577112 h 2921916"/>
              <a:gd name="connsiteX1733" fmla="*/ 4236339 w 6420707"/>
              <a:gd name="connsiteY1733" fmla="*/ 2574921 h 2921916"/>
              <a:gd name="connsiteX1734" fmla="*/ 4239863 w 6420707"/>
              <a:gd name="connsiteY1734" fmla="*/ 2575397 h 2921916"/>
              <a:gd name="connsiteX1735" fmla="*/ 4232720 w 6420707"/>
              <a:gd name="connsiteY1735" fmla="*/ 2593685 h 2921916"/>
              <a:gd name="connsiteX1736" fmla="*/ 4232624 w 6420707"/>
              <a:gd name="connsiteY1736" fmla="*/ 2593685 h 2921916"/>
              <a:gd name="connsiteX1737" fmla="*/ 4232244 w 6420707"/>
              <a:gd name="connsiteY1737" fmla="*/ 2590923 h 2921916"/>
              <a:gd name="connsiteX1738" fmla="*/ 4232720 w 6420707"/>
              <a:gd name="connsiteY1738" fmla="*/ 2593685 h 2921916"/>
              <a:gd name="connsiteX1739" fmla="*/ 4223480 w 6420707"/>
              <a:gd name="connsiteY1739" fmla="*/ 2624737 h 2921916"/>
              <a:gd name="connsiteX1740" fmla="*/ 4232720 w 6420707"/>
              <a:gd name="connsiteY1740" fmla="*/ 2625880 h 2921916"/>
              <a:gd name="connsiteX1741" fmla="*/ 4231672 w 6420707"/>
              <a:gd name="connsiteY1741" fmla="*/ 2627118 h 2921916"/>
              <a:gd name="connsiteX1742" fmla="*/ 4223385 w 6420707"/>
              <a:gd name="connsiteY1742" fmla="*/ 2631214 h 2921916"/>
              <a:gd name="connsiteX1743" fmla="*/ 4223099 w 6420707"/>
              <a:gd name="connsiteY1743" fmla="*/ 2629499 h 2921916"/>
              <a:gd name="connsiteX1744" fmla="*/ 4223480 w 6420707"/>
              <a:gd name="connsiteY1744" fmla="*/ 2624737 h 2921916"/>
              <a:gd name="connsiteX1745" fmla="*/ 4214527 w 6420707"/>
              <a:gd name="connsiteY1745" fmla="*/ 2653312 h 2921916"/>
              <a:gd name="connsiteX1746" fmla="*/ 4224243 w 6420707"/>
              <a:gd name="connsiteY1746" fmla="*/ 2648835 h 2921916"/>
              <a:gd name="connsiteX1747" fmla="*/ 4224243 w 6420707"/>
              <a:gd name="connsiteY1747" fmla="*/ 2654074 h 2921916"/>
              <a:gd name="connsiteX1748" fmla="*/ 4213670 w 6420707"/>
              <a:gd name="connsiteY1748" fmla="*/ 2659979 h 2921916"/>
              <a:gd name="connsiteX1749" fmla="*/ 4214527 w 6420707"/>
              <a:gd name="connsiteY1749" fmla="*/ 2653312 h 2921916"/>
              <a:gd name="connsiteX1750" fmla="*/ 4210717 w 6420707"/>
              <a:gd name="connsiteY1750" fmla="*/ 2676172 h 2921916"/>
              <a:gd name="connsiteX1751" fmla="*/ 4211288 w 6420707"/>
              <a:gd name="connsiteY1751" fmla="*/ 2675886 h 2921916"/>
              <a:gd name="connsiteX1752" fmla="*/ 4213574 w 6420707"/>
              <a:gd name="connsiteY1752" fmla="*/ 2676839 h 2921916"/>
              <a:gd name="connsiteX1753" fmla="*/ 4212908 w 6420707"/>
              <a:gd name="connsiteY1753" fmla="*/ 2678648 h 2921916"/>
              <a:gd name="connsiteX1754" fmla="*/ 4209955 w 6420707"/>
              <a:gd name="connsiteY1754" fmla="*/ 2679601 h 2921916"/>
              <a:gd name="connsiteX1755" fmla="*/ 4210717 w 6420707"/>
              <a:gd name="connsiteY1755" fmla="*/ 2676172 h 2921916"/>
              <a:gd name="connsiteX1756" fmla="*/ 4208526 w 6420707"/>
              <a:gd name="connsiteY1756" fmla="*/ 2684649 h 2921916"/>
              <a:gd name="connsiteX1757" fmla="*/ 4218051 w 6420707"/>
              <a:gd name="connsiteY1757" fmla="*/ 2684363 h 2921916"/>
              <a:gd name="connsiteX1758" fmla="*/ 4227957 w 6420707"/>
              <a:gd name="connsiteY1758" fmla="*/ 2682458 h 2921916"/>
              <a:gd name="connsiteX1759" fmla="*/ 4238625 w 6420707"/>
              <a:gd name="connsiteY1759" fmla="*/ 2682839 h 2921916"/>
              <a:gd name="connsiteX1760" fmla="*/ 4226338 w 6420707"/>
              <a:gd name="connsiteY1760" fmla="*/ 2694936 h 2921916"/>
              <a:gd name="connsiteX1761" fmla="*/ 4211670 w 6420707"/>
              <a:gd name="connsiteY1761" fmla="*/ 2700937 h 2921916"/>
              <a:gd name="connsiteX1762" fmla="*/ 4210336 w 6420707"/>
              <a:gd name="connsiteY1762" fmla="*/ 2700556 h 2921916"/>
              <a:gd name="connsiteX1763" fmla="*/ 4210336 w 6420707"/>
              <a:gd name="connsiteY1763" fmla="*/ 2700651 h 2921916"/>
              <a:gd name="connsiteX1764" fmla="*/ 4203954 w 6420707"/>
              <a:gd name="connsiteY1764" fmla="*/ 2698079 h 2921916"/>
              <a:gd name="connsiteX1765" fmla="*/ 4208526 w 6420707"/>
              <a:gd name="connsiteY1765" fmla="*/ 2684649 h 2921916"/>
              <a:gd name="connsiteX1766" fmla="*/ 4203383 w 6420707"/>
              <a:gd name="connsiteY1766" fmla="*/ 2699984 h 2921916"/>
              <a:gd name="connsiteX1767" fmla="*/ 4204240 w 6420707"/>
              <a:gd name="connsiteY1767" fmla="*/ 2700556 h 2921916"/>
              <a:gd name="connsiteX1768" fmla="*/ 4203287 w 6420707"/>
              <a:gd name="connsiteY1768" fmla="*/ 2700270 h 2921916"/>
              <a:gd name="connsiteX1769" fmla="*/ 4203383 w 6420707"/>
              <a:gd name="connsiteY1769" fmla="*/ 2699984 h 2921916"/>
              <a:gd name="connsiteX1770" fmla="*/ 4174522 w 6420707"/>
              <a:gd name="connsiteY1770" fmla="*/ 2734846 h 2921916"/>
              <a:gd name="connsiteX1771" fmla="*/ 4174998 w 6420707"/>
              <a:gd name="connsiteY1771" fmla="*/ 2733322 h 2921916"/>
              <a:gd name="connsiteX1772" fmla="*/ 4182809 w 6420707"/>
              <a:gd name="connsiteY1772" fmla="*/ 2729988 h 2921916"/>
              <a:gd name="connsiteX1773" fmla="*/ 4196144 w 6420707"/>
              <a:gd name="connsiteY1773" fmla="*/ 2737608 h 2921916"/>
              <a:gd name="connsiteX1774" fmla="*/ 4221576 w 6420707"/>
              <a:gd name="connsiteY1774" fmla="*/ 2750467 h 2921916"/>
              <a:gd name="connsiteX1775" fmla="*/ 4221099 w 6420707"/>
              <a:gd name="connsiteY1775" fmla="*/ 2753610 h 2921916"/>
              <a:gd name="connsiteX1776" fmla="*/ 4207383 w 6420707"/>
              <a:gd name="connsiteY1776" fmla="*/ 2769612 h 2921916"/>
              <a:gd name="connsiteX1777" fmla="*/ 4190047 w 6420707"/>
              <a:gd name="connsiteY1777" fmla="*/ 2767612 h 2921916"/>
              <a:gd name="connsiteX1778" fmla="*/ 4174522 w 6420707"/>
              <a:gd name="connsiteY1778" fmla="*/ 2734846 h 2921916"/>
              <a:gd name="connsiteX1779" fmla="*/ 4213860 w 6420707"/>
              <a:gd name="connsiteY1779" fmla="*/ 2788186 h 2921916"/>
              <a:gd name="connsiteX1780" fmla="*/ 4203478 w 6420707"/>
              <a:gd name="connsiteY1780" fmla="*/ 2791519 h 2921916"/>
              <a:gd name="connsiteX1781" fmla="*/ 4202430 w 6420707"/>
              <a:gd name="connsiteY1781" fmla="*/ 2789996 h 2921916"/>
              <a:gd name="connsiteX1782" fmla="*/ 4191191 w 6420707"/>
              <a:gd name="connsiteY1782" fmla="*/ 2769612 h 2921916"/>
              <a:gd name="connsiteX1783" fmla="*/ 4208431 w 6420707"/>
              <a:gd name="connsiteY1783" fmla="*/ 2773803 h 2921916"/>
              <a:gd name="connsiteX1784" fmla="*/ 4222623 w 6420707"/>
              <a:gd name="connsiteY1784" fmla="*/ 2766469 h 2921916"/>
              <a:gd name="connsiteX1785" fmla="*/ 4213860 w 6420707"/>
              <a:gd name="connsiteY1785" fmla="*/ 2788186 h 2921916"/>
              <a:gd name="connsiteX1786" fmla="*/ 4236149 w 6420707"/>
              <a:gd name="connsiteY1786" fmla="*/ 2720749 h 2921916"/>
              <a:gd name="connsiteX1787" fmla="*/ 4221671 w 6420707"/>
              <a:gd name="connsiteY1787" fmla="*/ 2727892 h 2921916"/>
              <a:gd name="connsiteX1788" fmla="*/ 4197001 w 6420707"/>
              <a:gd name="connsiteY1788" fmla="*/ 2716463 h 2921916"/>
              <a:gd name="connsiteX1789" fmla="*/ 4213955 w 6420707"/>
              <a:gd name="connsiteY1789" fmla="*/ 2731417 h 2921916"/>
              <a:gd name="connsiteX1790" fmla="*/ 4214622 w 6420707"/>
              <a:gd name="connsiteY1790" fmla="*/ 2736465 h 2921916"/>
              <a:gd name="connsiteX1791" fmla="*/ 4211860 w 6420707"/>
              <a:gd name="connsiteY1791" fmla="*/ 2736465 h 2921916"/>
              <a:gd name="connsiteX1792" fmla="*/ 4183952 w 6420707"/>
              <a:gd name="connsiteY1792" fmla="*/ 2729321 h 2921916"/>
              <a:gd name="connsiteX1793" fmla="*/ 4202906 w 6420707"/>
              <a:gd name="connsiteY1793" fmla="*/ 2701127 h 2921916"/>
              <a:gd name="connsiteX1794" fmla="*/ 4208050 w 6420707"/>
              <a:gd name="connsiteY1794" fmla="*/ 2702842 h 2921916"/>
              <a:gd name="connsiteX1795" fmla="*/ 4212622 w 6420707"/>
              <a:gd name="connsiteY1795" fmla="*/ 2704937 h 2921916"/>
              <a:gd name="connsiteX1796" fmla="*/ 4222814 w 6420707"/>
              <a:gd name="connsiteY1796" fmla="*/ 2707699 h 2921916"/>
              <a:gd name="connsiteX1797" fmla="*/ 4236530 w 6420707"/>
              <a:gd name="connsiteY1797" fmla="*/ 2707033 h 2921916"/>
              <a:gd name="connsiteX1798" fmla="*/ 4238244 w 6420707"/>
              <a:gd name="connsiteY1798" fmla="*/ 2707509 h 2921916"/>
              <a:gd name="connsiteX1799" fmla="*/ 4236149 w 6420707"/>
              <a:gd name="connsiteY1799" fmla="*/ 2720749 h 2921916"/>
              <a:gd name="connsiteX1800" fmla="*/ 4241197 w 6420707"/>
              <a:gd name="connsiteY1800" fmla="*/ 2614926 h 2921916"/>
              <a:gd name="connsiteX1801" fmla="*/ 4240340 w 6420707"/>
              <a:gd name="connsiteY1801" fmla="*/ 2616164 h 2921916"/>
              <a:gd name="connsiteX1802" fmla="*/ 4224052 w 6420707"/>
              <a:gd name="connsiteY1802" fmla="*/ 2618260 h 2921916"/>
              <a:gd name="connsiteX1803" fmla="*/ 4224909 w 6420707"/>
              <a:gd name="connsiteY1803" fmla="*/ 2610925 h 2921916"/>
              <a:gd name="connsiteX1804" fmla="*/ 4227862 w 6420707"/>
              <a:gd name="connsiteY1804" fmla="*/ 2609973 h 2921916"/>
              <a:gd name="connsiteX1805" fmla="*/ 4227576 w 6420707"/>
              <a:gd name="connsiteY1805" fmla="*/ 2600353 h 2921916"/>
              <a:gd name="connsiteX1806" fmla="*/ 4229862 w 6420707"/>
              <a:gd name="connsiteY1806" fmla="*/ 2598924 h 2921916"/>
              <a:gd name="connsiteX1807" fmla="*/ 4236530 w 6420707"/>
              <a:gd name="connsiteY1807" fmla="*/ 2607877 h 2921916"/>
              <a:gd name="connsiteX1808" fmla="*/ 4241578 w 6420707"/>
              <a:gd name="connsiteY1808" fmla="*/ 2610640 h 2921916"/>
              <a:gd name="connsiteX1809" fmla="*/ 4241197 w 6420707"/>
              <a:gd name="connsiteY1809" fmla="*/ 2614926 h 2921916"/>
              <a:gd name="connsiteX1810" fmla="*/ 4241769 w 6420707"/>
              <a:gd name="connsiteY1810" fmla="*/ 2609116 h 2921916"/>
              <a:gd name="connsiteX1811" fmla="*/ 4235863 w 6420707"/>
              <a:gd name="connsiteY1811" fmla="*/ 2602924 h 2921916"/>
              <a:gd name="connsiteX1812" fmla="*/ 4237673 w 6420707"/>
              <a:gd name="connsiteY1812" fmla="*/ 2604067 h 2921916"/>
              <a:gd name="connsiteX1813" fmla="*/ 4234529 w 6420707"/>
              <a:gd name="connsiteY1813" fmla="*/ 2587304 h 2921916"/>
              <a:gd name="connsiteX1814" fmla="*/ 4234625 w 6420707"/>
              <a:gd name="connsiteY1814" fmla="*/ 2585684 h 2921916"/>
              <a:gd name="connsiteX1815" fmla="*/ 4235101 w 6420707"/>
              <a:gd name="connsiteY1815" fmla="*/ 2586351 h 2921916"/>
              <a:gd name="connsiteX1816" fmla="*/ 4246436 w 6420707"/>
              <a:gd name="connsiteY1816" fmla="*/ 2592542 h 2921916"/>
              <a:gd name="connsiteX1817" fmla="*/ 4241769 w 6420707"/>
              <a:gd name="connsiteY1817" fmla="*/ 2609116 h 2921916"/>
              <a:gd name="connsiteX1818" fmla="*/ 4266819 w 6420707"/>
              <a:gd name="connsiteY1818" fmla="*/ 2768850 h 2921916"/>
              <a:gd name="connsiteX1819" fmla="*/ 4250531 w 6420707"/>
              <a:gd name="connsiteY1819" fmla="*/ 2771422 h 2921916"/>
              <a:gd name="connsiteX1820" fmla="*/ 4251960 w 6420707"/>
              <a:gd name="connsiteY1820" fmla="*/ 2767898 h 2921916"/>
              <a:gd name="connsiteX1821" fmla="*/ 4253389 w 6420707"/>
              <a:gd name="connsiteY1821" fmla="*/ 2763611 h 2921916"/>
              <a:gd name="connsiteX1822" fmla="*/ 4254151 w 6420707"/>
              <a:gd name="connsiteY1822" fmla="*/ 2766945 h 2921916"/>
              <a:gd name="connsiteX1823" fmla="*/ 4266629 w 6420707"/>
              <a:gd name="connsiteY1823" fmla="*/ 2760944 h 2921916"/>
              <a:gd name="connsiteX1824" fmla="*/ 4266819 w 6420707"/>
              <a:gd name="connsiteY1824" fmla="*/ 2768850 h 2921916"/>
              <a:gd name="connsiteX1825" fmla="*/ 5697950 w 6420707"/>
              <a:gd name="connsiteY1825" fmla="*/ 2509294 h 2921916"/>
              <a:gd name="connsiteX1826" fmla="*/ 5727383 w 6420707"/>
              <a:gd name="connsiteY1826" fmla="*/ 2482052 h 2921916"/>
              <a:gd name="connsiteX1827" fmla="*/ 5727859 w 6420707"/>
              <a:gd name="connsiteY1827" fmla="*/ 2497388 h 2921916"/>
              <a:gd name="connsiteX1828" fmla="*/ 5727859 w 6420707"/>
              <a:gd name="connsiteY1828" fmla="*/ 2497483 h 2921916"/>
              <a:gd name="connsiteX1829" fmla="*/ 5697950 w 6420707"/>
              <a:gd name="connsiteY1829" fmla="*/ 2509294 h 2921916"/>
              <a:gd name="connsiteX1830" fmla="*/ 5754339 w 6420707"/>
              <a:gd name="connsiteY1830" fmla="*/ 2082764 h 2921916"/>
              <a:gd name="connsiteX1831" fmla="*/ 5755672 w 6420707"/>
              <a:gd name="connsiteY1831" fmla="*/ 2063333 h 2921916"/>
              <a:gd name="connsiteX1832" fmla="*/ 5754339 w 6420707"/>
              <a:gd name="connsiteY1832" fmla="*/ 2082764 h 292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</a:cxnLst>
            <a:rect l="l" t="t" r="r" b="b"/>
            <a:pathLst>
              <a:path w="6420707" h="2921916">
                <a:moveTo>
                  <a:pt x="6369273" y="2542060"/>
                </a:moveTo>
                <a:cubicBezTo>
                  <a:pt x="6352604" y="2552728"/>
                  <a:pt x="6337078" y="2565396"/>
                  <a:pt x="6322409" y="2574445"/>
                </a:cubicBezTo>
                <a:cubicBezTo>
                  <a:pt x="6322314" y="2551394"/>
                  <a:pt x="6342508" y="2535583"/>
                  <a:pt x="6355175" y="2516438"/>
                </a:cubicBezTo>
                <a:cubicBezTo>
                  <a:pt x="6361176" y="2507293"/>
                  <a:pt x="6364700" y="2495959"/>
                  <a:pt x="6370701" y="2487005"/>
                </a:cubicBezTo>
                <a:cubicBezTo>
                  <a:pt x="6381845" y="2470146"/>
                  <a:pt x="6405468" y="2447381"/>
                  <a:pt x="6396609" y="2434427"/>
                </a:cubicBezTo>
                <a:cubicBezTo>
                  <a:pt x="6384132" y="2416235"/>
                  <a:pt x="6353842" y="2461288"/>
                  <a:pt x="6344698" y="2473099"/>
                </a:cubicBezTo>
                <a:cubicBezTo>
                  <a:pt x="6326600" y="2496721"/>
                  <a:pt x="6316028" y="2517104"/>
                  <a:pt x="6298883" y="2531677"/>
                </a:cubicBezTo>
                <a:cubicBezTo>
                  <a:pt x="6296025" y="2513390"/>
                  <a:pt x="6315837" y="2496911"/>
                  <a:pt x="6328220" y="2476337"/>
                </a:cubicBezTo>
                <a:cubicBezTo>
                  <a:pt x="6334506" y="2465860"/>
                  <a:pt x="6343460" y="2448810"/>
                  <a:pt x="6349556" y="2438809"/>
                </a:cubicBezTo>
                <a:cubicBezTo>
                  <a:pt x="6362414" y="2417758"/>
                  <a:pt x="6378988" y="2396899"/>
                  <a:pt x="6364224" y="2387564"/>
                </a:cubicBezTo>
                <a:cubicBezTo>
                  <a:pt x="6346603" y="2376420"/>
                  <a:pt x="6322029" y="2423188"/>
                  <a:pt x="6310313" y="2440333"/>
                </a:cubicBezTo>
                <a:cubicBezTo>
                  <a:pt x="6302502" y="2451667"/>
                  <a:pt x="6287643" y="2478147"/>
                  <a:pt x="6275546" y="2493197"/>
                </a:cubicBezTo>
                <a:cubicBezTo>
                  <a:pt x="6270117" y="2500055"/>
                  <a:pt x="6270022" y="2505484"/>
                  <a:pt x="6263640" y="2500626"/>
                </a:cubicBezTo>
                <a:cubicBezTo>
                  <a:pt x="6256401" y="2495101"/>
                  <a:pt x="6262021" y="2495006"/>
                  <a:pt x="6267450" y="2487386"/>
                </a:cubicBezTo>
                <a:cubicBezTo>
                  <a:pt x="6275546" y="2475956"/>
                  <a:pt x="6294692" y="2453477"/>
                  <a:pt x="6302502" y="2443190"/>
                </a:cubicBezTo>
                <a:cubicBezTo>
                  <a:pt x="6315647" y="2425855"/>
                  <a:pt x="6341269" y="2400614"/>
                  <a:pt x="6336887" y="2381564"/>
                </a:cubicBezTo>
                <a:cubicBezTo>
                  <a:pt x="6315647" y="2370419"/>
                  <a:pt x="6298597" y="2400137"/>
                  <a:pt x="6280690" y="2420425"/>
                </a:cubicBezTo>
                <a:cubicBezTo>
                  <a:pt x="6274975" y="2426807"/>
                  <a:pt x="6267450" y="2431856"/>
                  <a:pt x="6262116" y="2437761"/>
                </a:cubicBezTo>
                <a:cubicBezTo>
                  <a:pt x="6253544" y="2447381"/>
                  <a:pt x="6247829" y="2459478"/>
                  <a:pt x="6239637" y="2468336"/>
                </a:cubicBezTo>
                <a:cubicBezTo>
                  <a:pt x="6230874" y="2477861"/>
                  <a:pt x="6220397" y="2484148"/>
                  <a:pt x="6214301" y="2491101"/>
                </a:cubicBezTo>
                <a:cubicBezTo>
                  <a:pt x="6199727" y="2507674"/>
                  <a:pt x="6190774" y="2533201"/>
                  <a:pt x="6170200" y="2526820"/>
                </a:cubicBezTo>
                <a:cubicBezTo>
                  <a:pt x="6155532" y="2522343"/>
                  <a:pt x="6148769" y="2502245"/>
                  <a:pt x="6141720" y="2490339"/>
                </a:cubicBezTo>
                <a:cubicBezTo>
                  <a:pt x="6139148" y="2486053"/>
                  <a:pt x="6134577" y="2479957"/>
                  <a:pt x="6134291" y="2478433"/>
                </a:cubicBezTo>
                <a:cubicBezTo>
                  <a:pt x="6132386" y="2467003"/>
                  <a:pt x="6141149" y="2454525"/>
                  <a:pt x="6138101" y="2441571"/>
                </a:cubicBezTo>
                <a:cubicBezTo>
                  <a:pt x="6134005" y="2424236"/>
                  <a:pt x="6126195" y="2414615"/>
                  <a:pt x="6101048" y="2409757"/>
                </a:cubicBezTo>
                <a:cubicBezTo>
                  <a:pt x="6094858" y="2426236"/>
                  <a:pt x="6103906" y="2439094"/>
                  <a:pt x="6104477" y="2454239"/>
                </a:cubicBezTo>
                <a:cubicBezTo>
                  <a:pt x="6104859" y="2463288"/>
                  <a:pt x="6099715" y="2472146"/>
                  <a:pt x="6100286" y="2482338"/>
                </a:cubicBezTo>
                <a:cubicBezTo>
                  <a:pt x="6100858" y="2492434"/>
                  <a:pt x="6109621" y="2508532"/>
                  <a:pt x="6110478" y="2521295"/>
                </a:cubicBezTo>
                <a:cubicBezTo>
                  <a:pt x="6111050" y="2529487"/>
                  <a:pt x="6108192" y="2535678"/>
                  <a:pt x="6109526" y="2542346"/>
                </a:cubicBezTo>
                <a:cubicBezTo>
                  <a:pt x="6110859" y="2548727"/>
                  <a:pt x="6115431" y="2553299"/>
                  <a:pt x="6116384" y="2560443"/>
                </a:cubicBezTo>
                <a:cubicBezTo>
                  <a:pt x="6117908" y="2571778"/>
                  <a:pt x="6115050" y="2587875"/>
                  <a:pt x="6117050" y="2601496"/>
                </a:cubicBezTo>
                <a:cubicBezTo>
                  <a:pt x="6119336" y="2617117"/>
                  <a:pt x="6125432" y="2629594"/>
                  <a:pt x="6122956" y="2640643"/>
                </a:cubicBezTo>
                <a:cubicBezTo>
                  <a:pt x="6118765" y="2658741"/>
                  <a:pt x="6103906" y="2679601"/>
                  <a:pt x="6092762" y="2697698"/>
                </a:cubicBezTo>
                <a:cubicBezTo>
                  <a:pt x="6061615" y="2748276"/>
                  <a:pt x="6023325" y="2790948"/>
                  <a:pt x="5988463" y="2828381"/>
                </a:cubicBezTo>
                <a:cubicBezTo>
                  <a:pt x="5981510" y="2835906"/>
                  <a:pt x="5974366" y="2843240"/>
                  <a:pt x="5967318" y="2850574"/>
                </a:cubicBezTo>
                <a:cubicBezTo>
                  <a:pt x="5958840" y="2813999"/>
                  <a:pt x="5958364" y="2776375"/>
                  <a:pt x="5953697" y="2740180"/>
                </a:cubicBezTo>
                <a:cubicBezTo>
                  <a:pt x="5950839" y="2717987"/>
                  <a:pt x="5947410" y="2696555"/>
                  <a:pt x="5944172" y="2674933"/>
                </a:cubicBezTo>
                <a:cubicBezTo>
                  <a:pt x="5940933" y="2652931"/>
                  <a:pt x="5936457" y="2632738"/>
                  <a:pt x="5931217" y="2610735"/>
                </a:cubicBezTo>
                <a:cubicBezTo>
                  <a:pt x="5915978" y="2546822"/>
                  <a:pt x="5911215" y="2479195"/>
                  <a:pt x="5912834" y="2411662"/>
                </a:cubicBezTo>
                <a:cubicBezTo>
                  <a:pt x="5913216" y="2393756"/>
                  <a:pt x="5917883" y="2379468"/>
                  <a:pt x="5917978" y="2362609"/>
                </a:cubicBezTo>
                <a:cubicBezTo>
                  <a:pt x="5917978" y="2355465"/>
                  <a:pt x="5911977" y="2351369"/>
                  <a:pt x="5918168" y="2345464"/>
                </a:cubicBezTo>
                <a:cubicBezTo>
                  <a:pt x="5915787" y="2337844"/>
                  <a:pt x="5907786" y="2342892"/>
                  <a:pt x="5899976" y="2336129"/>
                </a:cubicBezTo>
                <a:cubicBezTo>
                  <a:pt x="5905119" y="2315079"/>
                  <a:pt x="5893880" y="2289742"/>
                  <a:pt x="5903119" y="2262977"/>
                </a:cubicBezTo>
                <a:cubicBezTo>
                  <a:pt x="5908072" y="2248499"/>
                  <a:pt x="5922264" y="2231259"/>
                  <a:pt x="5931123" y="2214114"/>
                </a:cubicBezTo>
                <a:cubicBezTo>
                  <a:pt x="5956650" y="2164394"/>
                  <a:pt x="5988273" y="2112958"/>
                  <a:pt x="6001417" y="2066286"/>
                </a:cubicBezTo>
                <a:cubicBezTo>
                  <a:pt x="5986653" y="2054094"/>
                  <a:pt x="5964650" y="2066000"/>
                  <a:pt x="5951030" y="2080573"/>
                </a:cubicBezTo>
                <a:cubicBezTo>
                  <a:pt x="5938457" y="2093908"/>
                  <a:pt x="5935504" y="2116864"/>
                  <a:pt x="5919693" y="2124770"/>
                </a:cubicBezTo>
                <a:cubicBezTo>
                  <a:pt x="5915406" y="2126389"/>
                  <a:pt x="5911025" y="2100100"/>
                  <a:pt x="5910930" y="2091527"/>
                </a:cubicBezTo>
                <a:cubicBezTo>
                  <a:pt x="5910358" y="2052094"/>
                  <a:pt x="5929122" y="1982847"/>
                  <a:pt x="5927599" y="1930555"/>
                </a:cubicBezTo>
                <a:cubicBezTo>
                  <a:pt x="5927122" y="1915981"/>
                  <a:pt x="5927599" y="1885120"/>
                  <a:pt x="5917883" y="1882453"/>
                </a:cubicBezTo>
                <a:cubicBezTo>
                  <a:pt x="5900643" y="1877786"/>
                  <a:pt x="5897975" y="1902170"/>
                  <a:pt x="5893594" y="1913029"/>
                </a:cubicBezTo>
                <a:cubicBezTo>
                  <a:pt x="5891213" y="1890740"/>
                  <a:pt x="5900547" y="1850164"/>
                  <a:pt x="5880545" y="1848830"/>
                </a:cubicBezTo>
                <a:cubicBezTo>
                  <a:pt x="5862828" y="1847687"/>
                  <a:pt x="5859209" y="1866832"/>
                  <a:pt x="5855970" y="1896550"/>
                </a:cubicBezTo>
                <a:cubicBezTo>
                  <a:pt x="5853398" y="1920744"/>
                  <a:pt x="5848922" y="1941794"/>
                  <a:pt x="5846159" y="1954748"/>
                </a:cubicBezTo>
                <a:cubicBezTo>
                  <a:pt x="5840825" y="1979894"/>
                  <a:pt x="5833968" y="2061904"/>
                  <a:pt x="5806059" y="2060666"/>
                </a:cubicBezTo>
                <a:cubicBezTo>
                  <a:pt x="5789676" y="2059904"/>
                  <a:pt x="5793296" y="2026471"/>
                  <a:pt x="5787200" y="2007898"/>
                </a:cubicBezTo>
                <a:cubicBezTo>
                  <a:pt x="5785676" y="2003231"/>
                  <a:pt x="5779484" y="1999706"/>
                  <a:pt x="5777008" y="1994086"/>
                </a:cubicBezTo>
                <a:cubicBezTo>
                  <a:pt x="5772055" y="1982466"/>
                  <a:pt x="5753957" y="1892264"/>
                  <a:pt x="5732431" y="1896455"/>
                </a:cubicBezTo>
                <a:cubicBezTo>
                  <a:pt x="5704809" y="1901789"/>
                  <a:pt x="5731002" y="1965607"/>
                  <a:pt x="5734907" y="1981132"/>
                </a:cubicBezTo>
                <a:cubicBezTo>
                  <a:pt x="5736241" y="1986276"/>
                  <a:pt x="5736146" y="1987800"/>
                  <a:pt x="5740432" y="1998373"/>
                </a:cubicBezTo>
                <a:cubicBezTo>
                  <a:pt x="5729193" y="1995610"/>
                  <a:pt x="5739480" y="1969607"/>
                  <a:pt x="5717953" y="1963797"/>
                </a:cubicBezTo>
                <a:cubicBezTo>
                  <a:pt x="5698236" y="1985038"/>
                  <a:pt x="5708618" y="2011708"/>
                  <a:pt x="5712524" y="2035711"/>
                </a:cubicBezTo>
                <a:cubicBezTo>
                  <a:pt x="5714238" y="2046569"/>
                  <a:pt x="5714905" y="2059809"/>
                  <a:pt x="5716715" y="2072382"/>
                </a:cubicBezTo>
                <a:cubicBezTo>
                  <a:pt x="5718334" y="2083907"/>
                  <a:pt x="5725097" y="2095718"/>
                  <a:pt x="5725478" y="2105624"/>
                </a:cubicBezTo>
                <a:cubicBezTo>
                  <a:pt x="5725859" y="2115625"/>
                  <a:pt x="5720525" y="2127246"/>
                  <a:pt x="5720620" y="2137533"/>
                </a:cubicBezTo>
                <a:cubicBezTo>
                  <a:pt x="5720715" y="2147629"/>
                  <a:pt x="5724525" y="2158583"/>
                  <a:pt x="5724811" y="2168489"/>
                </a:cubicBezTo>
                <a:cubicBezTo>
                  <a:pt x="5726335" y="2218591"/>
                  <a:pt x="5725097" y="2270312"/>
                  <a:pt x="5754053" y="2312888"/>
                </a:cubicBezTo>
                <a:cubicBezTo>
                  <a:pt x="5725954" y="2330891"/>
                  <a:pt x="5744147" y="2353655"/>
                  <a:pt x="5743099" y="2373372"/>
                </a:cubicBezTo>
                <a:cubicBezTo>
                  <a:pt x="5741861" y="2395470"/>
                  <a:pt x="5733193" y="2415853"/>
                  <a:pt x="5730145" y="2436428"/>
                </a:cubicBezTo>
                <a:cubicBezTo>
                  <a:pt x="5729669" y="2436808"/>
                  <a:pt x="5729097" y="2437285"/>
                  <a:pt x="5728621" y="2437666"/>
                </a:cubicBezTo>
                <a:cubicBezTo>
                  <a:pt x="5717096" y="2446524"/>
                  <a:pt x="5702332" y="2454049"/>
                  <a:pt x="5690140" y="2463098"/>
                </a:cubicBezTo>
                <a:cubicBezTo>
                  <a:pt x="5678520" y="2471670"/>
                  <a:pt x="5665946" y="2489577"/>
                  <a:pt x="5650040" y="2481671"/>
                </a:cubicBezTo>
                <a:cubicBezTo>
                  <a:pt x="5653183" y="2467860"/>
                  <a:pt x="5665756" y="2455001"/>
                  <a:pt x="5676710" y="2437380"/>
                </a:cubicBezTo>
                <a:cubicBezTo>
                  <a:pt x="5683949" y="2425760"/>
                  <a:pt x="5701665" y="2397661"/>
                  <a:pt x="5694236" y="2389660"/>
                </a:cubicBezTo>
                <a:cubicBezTo>
                  <a:pt x="5673948" y="2367848"/>
                  <a:pt x="5648420" y="2417663"/>
                  <a:pt x="5640515" y="2428236"/>
                </a:cubicBezTo>
                <a:cubicBezTo>
                  <a:pt x="5625751" y="2448048"/>
                  <a:pt x="5613464" y="2464050"/>
                  <a:pt x="5597557" y="2472432"/>
                </a:cubicBezTo>
                <a:cubicBezTo>
                  <a:pt x="5594414" y="2469574"/>
                  <a:pt x="5589746" y="2467479"/>
                  <a:pt x="5584412" y="2465765"/>
                </a:cubicBezTo>
                <a:cubicBezTo>
                  <a:pt x="5581650" y="2462812"/>
                  <a:pt x="5579364" y="2459573"/>
                  <a:pt x="5579269" y="2453573"/>
                </a:cubicBezTo>
                <a:cubicBezTo>
                  <a:pt x="5578983" y="2441381"/>
                  <a:pt x="5590794" y="2431379"/>
                  <a:pt x="5594509" y="2417568"/>
                </a:cubicBezTo>
                <a:cubicBezTo>
                  <a:pt x="5595176" y="2415282"/>
                  <a:pt x="5595557" y="2412234"/>
                  <a:pt x="5595652" y="2408995"/>
                </a:cubicBezTo>
                <a:cubicBezTo>
                  <a:pt x="5596986" y="2407567"/>
                  <a:pt x="5598319" y="2406233"/>
                  <a:pt x="5599843" y="2405090"/>
                </a:cubicBezTo>
                <a:cubicBezTo>
                  <a:pt x="5613654" y="2395184"/>
                  <a:pt x="5636324" y="2394327"/>
                  <a:pt x="5643848" y="2374706"/>
                </a:cubicBezTo>
                <a:cubicBezTo>
                  <a:pt x="5599558" y="2347369"/>
                  <a:pt x="5574221" y="2395089"/>
                  <a:pt x="5546217" y="2395851"/>
                </a:cubicBezTo>
                <a:cubicBezTo>
                  <a:pt x="5579459" y="2371848"/>
                  <a:pt x="5611749" y="2349178"/>
                  <a:pt x="5645277" y="2332605"/>
                </a:cubicBezTo>
                <a:cubicBezTo>
                  <a:pt x="5656993" y="2326795"/>
                  <a:pt x="5672423" y="2323937"/>
                  <a:pt x="5678234" y="2309840"/>
                </a:cubicBezTo>
                <a:cubicBezTo>
                  <a:pt x="5651468" y="2289171"/>
                  <a:pt x="5618988" y="2305935"/>
                  <a:pt x="5593557" y="2319175"/>
                </a:cubicBezTo>
                <a:cubicBezTo>
                  <a:pt x="5565649" y="2333653"/>
                  <a:pt x="5539264" y="2355656"/>
                  <a:pt x="5516214" y="2362132"/>
                </a:cubicBezTo>
                <a:cubicBezTo>
                  <a:pt x="5528977" y="2343749"/>
                  <a:pt x="5552313" y="2337463"/>
                  <a:pt x="5569077" y="2323175"/>
                </a:cubicBezTo>
                <a:cubicBezTo>
                  <a:pt x="5575840" y="2317460"/>
                  <a:pt x="5579555" y="2308697"/>
                  <a:pt x="5585746" y="2303078"/>
                </a:cubicBezTo>
                <a:cubicBezTo>
                  <a:pt x="5595271" y="2294410"/>
                  <a:pt x="5605844" y="2288504"/>
                  <a:pt x="5615655" y="2281456"/>
                </a:cubicBezTo>
                <a:cubicBezTo>
                  <a:pt x="5624894" y="2274788"/>
                  <a:pt x="5639467" y="2267359"/>
                  <a:pt x="5640229" y="2254881"/>
                </a:cubicBezTo>
                <a:cubicBezTo>
                  <a:pt x="5618131" y="2238784"/>
                  <a:pt x="5602320" y="2252595"/>
                  <a:pt x="5586222" y="2263073"/>
                </a:cubicBezTo>
                <a:cubicBezTo>
                  <a:pt x="5559838" y="2280122"/>
                  <a:pt x="5539645" y="2297172"/>
                  <a:pt x="5516309" y="2311841"/>
                </a:cubicBezTo>
                <a:cubicBezTo>
                  <a:pt x="5503736" y="2319746"/>
                  <a:pt x="5489353" y="2322890"/>
                  <a:pt x="5478018" y="2329748"/>
                </a:cubicBezTo>
                <a:cubicBezTo>
                  <a:pt x="5459445" y="2340796"/>
                  <a:pt x="5448872" y="2357751"/>
                  <a:pt x="5427821" y="2357275"/>
                </a:cubicBezTo>
                <a:cubicBezTo>
                  <a:pt x="5415344" y="2356989"/>
                  <a:pt x="5383816" y="2346512"/>
                  <a:pt x="5368481" y="2332891"/>
                </a:cubicBezTo>
                <a:cubicBezTo>
                  <a:pt x="5343144" y="2310316"/>
                  <a:pt x="5357336" y="2259929"/>
                  <a:pt x="5326095" y="2243261"/>
                </a:cubicBezTo>
                <a:cubicBezTo>
                  <a:pt x="5312569" y="2236021"/>
                  <a:pt x="5297139" y="2233831"/>
                  <a:pt x="5290280" y="2244594"/>
                </a:cubicBezTo>
                <a:cubicBezTo>
                  <a:pt x="5280375" y="2260120"/>
                  <a:pt x="5309997" y="2290409"/>
                  <a:pt x="5314188" y="2308316"/>
                </a:cubicBezTo>
                <a:cubicBezTo>
                  <a:pt x="5320475" y="2334986"/>
                  <a:pt x="5314569" y="2393089"/>
                  <a:pt x="5315617" y="2427188"/>
                </a:cubicBezTo>
                <a:cubicBezTo>
                  <a:pt x="5316093" y="2443190"/>
                  <a:pt x="5320284" y="2458811"/>
                  <a:pt x="5317141" y="2468146"/>
                </a:cubicBezTo>
                <a:cubicBezTo>
                  <a:pt x="5311331" y="2485291"/>
                  <a:pt x="5287804" y="2508722"/>
                  <a:pt x="5270183" y="2527391"/>
                </a:cubicBezTo>
                <a:cubicBezTo>
                  <a:pt x="5252561" y="2546060"/>
                  <a:pt x="5233702" y="2562348"/>
                  <a:pt x="5218652" y="2574445"/>
                </a:cubicBezTo>
                <a:cubicBezTo>
                  <a:pt x="5184267" y="2602163"/>
                  <a:pt x="5145405" y="2632833"/>
                  <a:pt x="5111020" y="2656455"/>
                </a:cubicBezTo>
                <a:cubicBezTo>
                  <a:pt x="5052727" y="2696365"/>
                  <a:pt x="4999387" y="2732369"/>
                  <a:pt x="4950714" y="2782471"/>
                </a:cubicBezTo>
                <a:cubicBezTo>
                  <a:pt x="4943856" y="2789519"/>
                  <a:pt x="4937379" y="2797425"/>
                  <a:pt x="4930807" y="2805045"/>
                </a:cubicBezTo>
                <a:cubicBezTo>
                  <a:pt x="4918139" y="2794853"/>
                  <a:pt x="4903375" y="2786566"/>
                  <a:pt x="4886897" y="2780566"/>
                </a:cubicBezTo>
                <a:cubicBezTo>
                  <a:pt x="4839081" y="2763325"/>
                  <a:pt x="4770311" y="2780090"/>
                  <a:pt x="4737069" y="2808950"/>
                </a:cubicBezTo>
                <a:cubicBezTo>
                  <a:pt x="4717066" y="2826286"/>
                  <a:pt x="4704207" y="2852765"/>
                  <a:pt x="4695921" y="2882769"/>
                </a:cubicBezTo>
                <a:cubicBezTo>
                  <a:pt x="4686491" y="2884102"/>
                  <a:pt x="4677632" y="2882293"/>
                  <a:pt x="4673537" y="2883150"/>
                </a:cubicBezTo>
                <a:cubicBezTo>
                  <a:pt x="4657249" y="2886865"/>
                  <a:pt x="4638771" y="2897057"/>
                  <a:pt x="4618959" y="2903724"/>
                </a:cubicBezTo>
                <a:cubicBezTo>
                  <a:pt x="4601623" y="2909534"/>
                  <a:pt x="4583240" y="2914678"/>
                  <a:pt x="4564856" y="2919821"/>
                </a:cubicBezTo>
                <a:cubicBezTo>
                  <a:pt x="4564666" y="2919155"/>
                  <a:pt x="4564476" y="2918488"/>
                  <a:pt x="4564285" y="2917821"/>
                </a:cubicBezTo>
                <a:cubicBezTo>
                  <a:pt x="4582002" y="2904867"/>
                  <a:pt x="4596384" y="2888865"/>
                  <a:pt x="4614482" y="2875244"/>
                </a:cubicBezTo>
                <a:cubicBezTo>
                  <a:pt x="4630293" y="2863338"/>
                  <a:pt x="4648010" y="2847622"/>
                  <a:pt x="4668488" y="2839716"/>
                </a:cubicBezTo>
                <a:cubicBezTo>
                  <a:pt x="4675728" y="2836954"/>
                  <a:pt x="4684395" y="2838001"/>
                  <a:pt x="4691729" y="2834668"/>
                </a:cubicBezTo>
                <a:cubicBezTo>
                  <a:pt x="4706684" y="2828000"/>
                  <a:pt x="4723924" y="2813522"/>
                  <a:pt x="4739164" y="2801235"/>
                </a:cubicBezTo>
                <a:cubicBezTo>
                  <a:pt x="4754785" y="2788662"/>
                  <a:pt x="4768691" y="2774565"/>
                  <a:pt x="4782788" y="2760658"/>
                </a:cubicBezTo>
                <a:cubicBezTo>
                  <a:pt x="4810506" y="2733417"/>
                  <a:pt x="4836319" y="2697603"/>
                  <a:pt x="4868037" y="2673029"/>
                </a:cubicBezTo>
                <a:cubicBezTo>
                  <a:pt x="4881563" y="2662456"/>
                  <a:pt x="4898422" y="2656074"/>
                  <a:pt x="4911566" y="2646263"/>
                </a:cubicBezTo>
                <a:cubicBezTo>
                  <a:pt x="4918805" y="2640929"/>
                  <a:pt x="4925092" y="2634929"/>
                  <a:pt x="4932045" y="2630547"/>
                </a:cubicBezTo>
                <a:cubicBezTo>
                  <a:pt x="4940141" y="2625404"/>
                  <a:pt x="4948238" y="2622356"/>
                  <a:pt x="4953762" y="2617212"/>
                </a:cubicBezTo>
                <a:cubicBezTo>
                  <a:pt x="4977956" y="2594638"/>
                  <a:pt x="4979766" y="2555776"/>
                  <a:pt x="4993386" y="2529868"/>
                </a:cubicBezTo>
                <a:cubicBezTo>
                  <a:pt x="4996434" y="2524057"/>
                  <a:pt x="5003387" y="2520343"/>
                  <a:pt x="5007864" y="2514342"/>
                </a:cubicBezTo>
                <a:cubicBezTo>
                  <a:pt x="5008912" y="2512913"/>
                  <a:pt x="5006626" y="2510723"/>
                  <a:pt x="5007674" y="2508341"/>
                </a:cubicBezTo>
                <a:cubicBezTo>
                  <a:pt x="5009198" y="2504626"/>
                  <a:pt x="5011198" y="2507198"/>
                  <a:pt x="5012436" y="2505769"/>
                </a:cubicBezTo>
                <a:cubicBezTo>
                  <a:pt x="5018818" y="2498245"/>
                  <a:pt x="5028152" y="2463383"/>
                  <a:pt x="5023295" y="2455573"/>
                </a:cubicBezTo>
                <a:cubicBezTo>
                  <a:pt x="5018151" y="2447191"/>
                  <a:pt x="5004530" y="2448810"/>
                  <a:pt x="4991577" y="2442238"/>
                </a:cubicBezTo>
                <a:cubicBezTo>
                  <a:pt x="4987957" y="2415853"/>
                  <a:pt x="4949666" y="2431856"/>
                  <a:pt x="4929950" y="2416139"/>
                </a:cubicBezTo>
                <a:cubicBezTo>
                  <a:pt x="4938427" y="2406519"/>
                  <a:pt x="4940617" y="2389279"/>
                  <a:pt x="4948333" y="2374039"/>
                </a:cubicBezTo>
                <a:cubicBezTo>
                  <a:pt x="4955953" y="2358989"/>
                  <a:pt x="4966811" y="2350321"/>
                  <a:pt x="4967478" y="2336129"/>
                </a:cubicBezTo>
                <a:cubicBezTo>
                  <a:pt x="4967764" y="2330510"/>
                  <a:pt x="4964145" y="2321651"/>
                  <a:pt x="4959001" y="2317746"/>
                </a:cubicBezTo>
                <a:cubicBezTo>
                  <a:pt x="4943285" y="2334415"/>
                  <a:pt x="4925378" y="2357179"/>
                  <a:pt x="4908518" y="2388041"/>
                </a:cubicBezTo>
                <a:cubicBezTo>
                  <a:pt x="4894708" y="2413187"/>
                  <a:pt x="4876705" y="2442619"/>
                  <a:pt x="4869180" y="2467479"/>
                </a:cubicBezTo>
                <a:cubicBezTo>
                  <a:pt x="4865370" y="2480338"/>
                  <a:pt x="4865751" y="2496244"/>
                  <a:pt x="4860989" y="2508627"/>
                </a:cubicBezTo>
                <a:cubicBezTo>
                  <a:pt x="4858322" y="2515580"/>
                  <a:pt x="4850606" y="2522438"/>
                  <a:pt x="4849082" y="2528915"/>
                </a:cubicBezTo>
                <a:cubicBezTo>
                  <a:pt x="4847463" y="2536059"/>
                  <a:pt x="4853083" y="2546156"/>
                  <a:pt x="4852988" y="2555776"/>
                </a:cubicBezTo>
                <a:cubicBezTo>
                  <a:pt x="4852893" y="2566253"/>
                  <a:pt x="4851083" y="2583779"/>
                  <a:pt x="4846415" y="2591494"/>
                </a:cubicBezTo>
                <a:cubicBezTo>
                  <a:pt x="4843939" y="2595590"/>
                  <a:pt x="4829747" y="2601782"/>
                  <a:pt x="4819936" y="2607401"/>
                </a:cubicBezTo>
                <a:cubicBezTo>
                  <a:pt x="4768501" y="2637024"/>
                  <a:pt x="4710113" y="2652264"/>
                  <a:pt x="4656773" y="2674648"/>
                </a:cubicBezTo>
                <a:cubicBezTo>
                  <a:pt x="4656678" y="2670457"/>
                  <a:pt x="4656392" y="2666171"/>
                  <a:pt x="4655820" y="2661884"/>
                </a:cubicBezTo>
                <a:cubicBezTo>
                  <a:pt x="4657249" y="2649883"/>
                  <a:pt x="4651629" y="2633214"/>
                  <a:pt x="4649820" y="2621213"/>
                </a:cubicBezTo>
                <a:cubicBezTo>
                  <a:pt x="4649534" y="2619403"/>
                  <a:pt x="4653248" y="2616450"/>
                  <a:pt x="4652772" y="2614831"/>
                </a:cubicBezTo>
                <a:cubicBezTo>
                  <a:pt x="4649343" y="2603687"/>
                  <a:pt x="4636199" y="2597686"/>
                  <a:pt x="4643628" y="2583589"/>
                </a:cubicBezTo>
                <a:cubicBezTo>
                  <a:pt x="4644486" y="2583684"/>
                  <a:pt x="4644962" y="2583970"/>
                  <a:pt x="4645247" y="2584351"/>
                </a:cubicBezTo>
                <a:cubicBezTo>
                  <a:pt x="4645438" y="2585208"/>
                  <a:pt x="4645629" y="2586160"/>
                  <a:pt x="4645914" y="2587018"/>
                </a:cubicBezTo>
                <a:cubicBezTo>
                  <a:pt x="4645914" y="2587494"/>
                  <a:pt x="4646010" y="2587875"/>
                  <a:pt x="4646200" y="2588256"/>
                </a:cubicBezTo>
                <a:cubicBezTo>
                  <a:pt x="4646771" y="2590351"/>
                  <a:pt x="4647438" y="2592447"/>
                  <a:pt x="4648200" y="2594447"/>
                </a:cubicBezTo>
                <a:cubicBezTo>
                  <a:pt x="4649915" y="2599591"/>
                  <a:pt x="4655058" y="2604544"/>
                  <a:pt x="4660678" y="2603591"/>
                </a:cubicBezTo>
                <a:cubicBezTo>
                  <a:pt x="4654963" y="2603401"/>
                  <a:pt x="4651629" y="2598448"/>
                  <a:pt x="4650772" y="2593590"/>
                </a:cubicBezTo>
                <a:cubicBezTo>
                  <a:pt x="4650296" y="2591399"/>
                  <a:pt x="4650010" y="2589113"/>
                  <a:pt x="4649820" y="2586923"/>
                </a:cubicBezTo>
                <a:cubicBezTo>
                  <a:pt x="4651534" y="2584541"/>
                  <a:pt x="4652772" y="2581017"/>
                  <a:pt x="4655439" y="2581398"/>
                </a:cubicBezTo>
                <a:cubicBezTo>
                  <a:pt x="4655630" y="2583874"/>
                  <a:pt x="4656296" y="2586160"/>
                  <a:pt x="4658202" y="2588161"/>
                </a:cubicBezTo>
                <a:cubicBezTo>
                  <a:pt x="4656392" y="2585399"/>
                  <a:pt x="4656392" y="2582636"/>
                  <a:pt x="4656868" y="2579588"/>
                </a:cubicBezTo>
                <a:cubicBezTo>
                  <a:pt x="4662964" y="2561015"/>
                  <a:pt x="4646867" y="2544917"/>
                  <a:pt x="4632674" y="2530344"/>
                </a:cubicBezTo>
                <a:cubicBezTo>
                  <a:pt x="4633437" y="2530630"/>
                  <a:pt x="4634198" y="2530820"/>
                  <a:pt x="4634961" y="2530820"/>
                </a:cubicBezTo>
                <a:cubicBezTo>
                  <a:pt x="4638485" y="2531011"/>
                  <a:pt x="4641533" y="2529582"/>
                  <a:pt x="4644200" y="2527963"/>
                </a:cubicBezTo>
                <a:cubicBezTo>
                  <a:pt x="4641247" y="2529106"/>
                  <a:pt x="4638104" y="2529963"/>
                  <a:pt x="4635246" y="2529201"/>
                </a:cubicBezTo>
                <a:cubicBezTo>
                  <a:pt x="4632484" y="2528534"/>
                  <a:pt x="4630674" y="2526439"/>
                  <a:pt x="4629341" y="2523962"/>
                </a:cubicBezTo>
                <a:cubicBezTo>
                  <a:pt x="4634008" y="2498435"/>
                  <a:pt x="4609053" y="2484052"/>
                  <a:pt x="4587145" y="2468622"/>
                </a:cubicBezTo>
                <a:cubicBezTo>
                  <a:pt x="4590288" y="2464526"/>
                  <a:pt x="4595527" y="2464050"/>
                  <a:pt x="4600956" y="2465193"/>
                </a:cubicBezTo>
                <a:cubicBezTo>
                  <a:pt x="4610862" y="2469956"/>
                  <a:pt x="4620768" y="2479004"/>
                  <a:pt x="4633055" y="2478623"/>
                </a:cubicBezTo>
                <a:cubicBezTo>
                  <a:pt x="4626388" y="2477671"/>
                  <a:pt x="4621340" y="2474337"/>
                  <a:pt x="4616482" y="2470337"/>
                </a:cubicBezTo>
                <a:cubicBezTo>
                  <a:pt x="4613244" y="2465955"/>
                  <a:pt x="4609624" y="2463098"/>
                  <a:pt x="4605719" y="2461383"/>
                </a:cubicBezTo>
                <a:cubicBezTo>
                  <a:pt x="4602861" y="2459288"/>
                  <a:pt x="4599718" y="2457287"/>
                  <a:pt x="4596194" y="2455763"/>
                </a:cubicBezTo>
                <a:cubicBezTo>
                  <a:pt x="4581144" y="2450810"/>
                  <a:pt x="4566190" y="2450048"/>
                  <a:pt x="4550474" y="2452810"/>
                </a:cubicBezTo>
                <a:cubicBezTo>
                  <a:pt x="4550283" y="2452810"/>
                  <a:pt x="4550093" y="2452906"/>
                  <a:pt x="4549902" y="2452906"/>
                </a:cubicBezTo>
                <a:cubicBezTo>
                  <a:pt x="4550474" y="2451477"/>
                  <a:pt x="4550664" y="2450143"/>
                  <a:pt x="4549331" y="2449382"/>
                </a:cubicBezTo>
                <a:cubicBezTo>
                  <a:pt x="4554665" y="2447476"/>
                  <a:pt x="4559904" y="2445572"/>
                  <a:pt x="4565999" y="2445762"/>
                </a:cubicBezTo>
                <a:cubicBezTo>
                  <a:pt x="4566952" y="2445857"/>
                  <a:pt x="4567904" y="2445952"/>
                  <a:pt x="4568857" y="2445952"/>
                </a:cubicBezTo>
                <a:cubicBezTo>
                  <a:pt x="4571810" y="2446333"/>
                  <a:pt x="4575048" y="2447286"/>
                  <a:pt x="4578477" y="2449000"/>
                </a:cubicBezTo>
                <a:cubicBezTo>
                  <a:pt x="4578287" y="2448143"/>
                  <a:pt x="4577811" y="2447381"/>
                  <a:pt x="4577239" y="2446619"/>
                </a:cubicBezTo>
                <a:cubicBezTo>
                  <a:pt x="4580192" y="2446810"/>
                  <a:pt x="4583145" y="2446905"/>
                  <a:pt x="4586002" y="2446619"/>
                </a:cubicBezTo>
                <a:cubicBezTo>
                  <a:pt x="4582382" y="2446333"/>
                  <a:pt x="4578763" y="2445572"/>
                  <a:pt x="4575144" y="2444619"/>
                </a:cubicBezTo>
                <a:cubicBezTo>
                  <a:pt x="4571048" y="2441381"/>
                  <a:pt x="4564856" y="2438809"/>
                  <a:pt x="4565999" y="2433665"/>
                </a:cubicBezTo>
                <a:cubicBezTo>
                  <a:pt x="4565999" y="2433665"/>
                  <a:pt x="4565999" y="2433665"/>
                  <a:pt x="4565999" y="2433665"/>
                </a:cubicBezTo>
                <a:cubicBezTo>
                  <a:pt x="4573334" y="2433475"/>
                  <a:pt x="4580668" y="2432427"/>
                  <a:pt x="4586859" y="2427855"/>
                </a:cubicBezTo>
                <a:cubicBezTo>
                  <a:pt x="4570667" y="2436046"/>
                  <a:pt x="4555522" y="2423664"/>
                  <a:pt x="4536091" y="2428712"/>
                </a:cubicBezTo>
                <a:cubicBezTo>
                  <a:pt x="4535710" y="2428807"/>
                  <a:pt x="4535424" y="2428903"/>
                  <a:pt x="4535043" y="2428998"/>
                </a:cubicBezTo>
                <a:cubicBezTo>
                  <a:pt x="4538377" y="2421854"/>
                  <a:pt x="4538187" y="2428045"/>
                  <a:pt x="4542473" y="2417092"/>
                </a:cubicBezTo>
                <a:cubicBezTo>
                  <a:pt x="4540854" y="2416330"/>
                  <a:pt x="4539234" y="2415568"/>
                  <a:pt x="4537615" y="2414901"/>
                </a:cubicBezTo>
                <a:cubicBezTo>
                  <a:pt x="4537615" y="2414806"/>
                  <a:pt x="4537615" y="2414806"/>
                  <a:pt x="4537710" y="2414711"/>
                </a:cubicBezTo>
                <a:cubicBezTo>
                  <a:pt x="4545902" y="2413949"/>
                  <a:pt x="4554855" y="2413758"/>
                  <a:pt x="4561904" y="2408710"/>
                </a:cubicBezTo>
                <a:cubicBezTo>
                  <a:pt x="4554474" y="2412234"/>
                  <a:pt x="4547045" y="2411186"/>
                  <a:pt x="4539139" y="2410615"/>
                </a:cubicBezTo>
                <a:cubicBezTo>
                  <a:pt x="4540663" y="2405948"/>
                  <a:pt x="4542187" y="2401280"/>
                  <a:pt x="4545045" y="2397280"/>
                </a:cubicBezTo>
                <a:cubicBezTo>
                  <a:pt x="4541330" y="2400995"/>
                  <a:pt x="4538853" y="2405852"/>
                  <a:pt x="4536377" y="2410424"/>
                </a:cubicBezTo>
                <a:cubicBezTo>
                  <a:pt x="4532567" y="2410139"/>
                  <a:pt x="4528566" y="2410139"/>
                  <a:pt x="4524471" y="2410805"/>
                </a:cubicBezTo>
                <a:cubicBezTo>
                  <a:pt x="4521137" y="2411472"/>
                  <a:pt x="4517708" y="2412615"/>
                  <a:pt x="4514660" y="2414425"/>
                </a:cubicBezTo>
                <a:cubicBezTo>
                  <a:pt x="4513136" y="2415187"/>
                  <a:pt x="4511421" y="2416139"/>
                  <a:pt x="4509707" y="2417092"/>
                </a:cubicBezTo>
                <a:cubicBezTo>
                  <a:pt x="4517231" y="2392422"/>
                  <a:pt x="4526090" y="2368038"/>
                  <a:pt x="4536567" y="2344130"/>
                </a:cubicBezTo>
                <a:cubicBezTo>
                  <a:pt x="4544378" y="2326319"/>
                  <a:pt x="4547997" y="2301935"/>
                  <a:pt x="4556760" y="2289076"/>
                </a:cubicBezTo>
                <a:cubicBezTo>
                  <a:pt x="4564285" y="2277836"/>
                  <a:pt x="4593051" y="2265263"/>
                  <a:pt x="4610957" y="2254786"/>
                </a:cubicBezTo>
                <a:cubicBezTo>
                  <a:pt x="4620292" y="2249357"/>
                  <a:pt x="4628769" y="2243832"/>
                  <a:pt x="4638009" y="2237641"/>
                </a:cubicBezTo>
                <a:cubicBezTo>
                  <a:pt x="4647343" y="2231449"/>
                  <a:pt x="4655915" y="2223639"/>
                  <a:pt x="4663916" y="2218019"/>
                </a:cubicBezTo>
                <a:cubicBezTo>
                  <a:pt x="4675537" y="2209923"/>
                  <a:pt x="4690777" y="2206303"/>
                  <a:pt x="4699730" y="2199922"/>
                </a:cubicBezTo>
                <a:cubicBezTo>
                  <a:pt x="4708779" y="2193445"/>
                  <a:pt x="4714494" y="2184110"/>
                  <a:pt x="4722686" y="2177062"/>
                </a:cubicBezTo>
                <a:cubicBezTo>
                  <a:pt x="4730877" y="2170108"/>
                  <a:pt x="4741545" y="2167823"/>
                  <a:pt x="4744974" y="2156107"/>
                </a:cubicBezTo>
                <a:cubicBezTo>
                  <a:pt x="4740593" y="2152868"/>
                  <a:pt x="4733925" y="2149725"/>
                  <a:pt x="4724781" y="2148677"/>
                </a:cubicBezTo>
                <a:cubicBezTo>
                  <a:pt x="4734116" y="2138962"/>
                  <a:pt x="4740974" y="2137057"/>
                  <a:pt x="4751356" y="2127246"/>
                </a:cubicBezTo>
                <a:cubicBezTo>
                  <a:pt x="4748879" y="2129532"/>
                  <a:pt x="4774121" y="2109911"/>
                  <a:pt x="4766405" y="2097433"/>
                </a:cubicBezTo>
                <a:cubicBezTo>
                  <a:pt x="4754404" y="2077906"/>
                  <a:pt x="4718495" y="2111339"/>
                  <a:pt x="4706398" y="2119150"/>
                </a:cubicBezTo>
                <a:cubicBezTo>
                  <a:pt x="4698016" y="2124579"/>
                  <a:pt x="4688872" y="2128579"/>
                  <a:pt x="4677442" y="2135628"/>
                </a:cubicBezTo>
                <a:cubicBezTo>
                  <a:pt x="4668584" y="2141153"/>
                  <a:pt x="4655249" y="2155535"/>
                  <a:pt x="4649820" y="2148391"/>
                </a:cubicBezTo>
                <a:cubicBezTo>
                  <a:pt x="4643628" y="2140200"/>
                  <a:pt x="4661440" y="2129437"/>
                  <a:pt x="4668584" y="2119912"/>
                </a:cubicBezTo>
                <a:cubicBezTo>
                  <a:pt x="4679823" y="2104957"/>
                  <a:pt x="4688301" y="2090860"/>
                  <a:pt x="4698873" y="2076954"/>
                </a:cubicBezTo>
                <a:cubicBezTo>
                  <a:pt x="4708494" y="2064190"/>
                  <a:pt x="4722305" y="2048760"/>
                  <a:pt x="4720019" y="2030567"/>
                </a:cubicBezTo>
                <a:cubicBezTo>
                  <a:pt x="4692968" y="2011041"/>
                  <a:pt x="4677632" y="2051141"/>
                  <a:pt x="4662678" y="2067810"/>
                </a:cubicBezTo>
                <a:cubicBezTo>
                  <a:pt x="4657535" y="2073620"/>
                  <a:pt x="4645343" y="2085145"/>
                  <a:pt x="4635913" y="2095432"/>
                </a:cubicBezTo>
                <a:cubicBezTo>
                  <a:pt x="4627912" y="2104195"/>
                  <a:pt x="4617244" y="2123627"/>
                  <a:pt x="4607529" y="2116197"/>
                </a:cubicBezTo>
                <a:cubicBezTo>
                  <a:pt x="4600385" y="2110768"/>
                  <a:pt x="4608386" y="2100862"/>
                  <a:pt x="4614577" y="2085526"/>
                </a:cubicBezTo>
                <a:cubicBezTo>
                  <a:pt x="4619816" y="2072668"/>
                  <a:pt x="4623530" y="2059142"/>
                  <a:pt x="4627340" y="2050665"/>
                </a:cubicBezTo>
                <a:cubicBezTo>
                  <a:pt x="4634579" y="2034663"/>
                  <a:pt x="4654868" y="2008660"/>
                  <a:pt x="4637437" y="2000278"/>
                </a:cubicBezTo>
                <a:cubicBezTo>
                  <a:pt x="4619721" y="1991610"/>
                  <a:pt x="4608386" y="2026757"/>
                  <a:pt x="4598480" y="2044283"/>
                </a:cubicBezTo>
                <a:cubicBezTo>
                  <a:pt x="4588479" y="2061904"/>
                  <a:pt x="4577620" y="2073811"/>
                  <a:pt x="4567238" y="2095337"/>
                </a:cubicBezTo>
                <a:cubicBezTo>
                  <a:pt x="4555808" y="2093623"/>
                  <a:pt x="4564761" y="2082478"/>
                  <a:pt x="4566666" y="2074287"/>
                </a:cubicBezTo>
                <a:cubicBezTo>
                  <a:pt x="4569524" y="2061714"/>
                  <a:pt x="4590574" y="2015041"/>
                  <a:pt x="4582859" y="2007326"/>
                </a:cubicBezTo>
                <a:cubicBezTo>
                  <a:pt x="4569429" y="1993801"/>
                  <a:pt x="4553998" y="2020947"/>
                  <a:pt x="4550093" y="2028662"/>
                </a:cubicBezTo>
                <a:cubicBezTo>
                  <a:pt x="4536281" y="2055713"/>
                  <a:pt x="4537234" y="2072477"/>
                  <a:pt x="4527899" y="2089241"/>
                </a:cubicBezTo>
                <a:cubicBezTo>
                  <a:pt x="4521041" y="2101624"/>
                  <a:pt x="4507230" y="2108863"/>
                  <a:pt x="4497896" y="2119912"/>
                </a:cubicBezTo>
                <a:cubicBezTo>
                  <a:pt x="4475417" y="2146772"/>
                  <a:pt x="4462272" y="2190016"/>
                  <a:pt x="4445889" y="2227830"/>
                </a:cubicBezTo>
                <a:cubicBezTo>
                  <a:pt x="4435316" y="2252214"/>
                  <a:pt x="4430935" y="2280122"/>
                  <a:pt x="4420648" y="2308031"/>
                </a:cubicBezTo>
                <a:cubicBezTo>
                  <a:pt x="4405789" y="2348226"/>
                  <a:pt x="4386072" y="2386898"/>
                  <a:pt x="4368927" y="2426426"/>
                </a:cubicBezTo>
                <a:cubicBezTo>
                  <a:pt x="4362736" y="2440618"/>
                  <a:pt x="4355973" y="2454620"/>
                  <a:pt x="4349020" y="2468432"/>
                </a:cubicBezTo>
                <a:cubicBezTo>
                  <a:pt x="4347401" y="2468908"/>
                  <a:pt x="4345781" y="2469384"/>
                  <a:pt x="4344067" y="2469860"/>
                </a:cubicBezTo>
                <a:cubicBezTo>
                  <a:pt x="4333589" y="2472337"/>
                  <a:pt x="4322255" y="2473480"/>
                  <a:pt x="4312063" y="2468336"/>
                </a:cubicBezTo>
                <a:cubicBezTo>
                  <a:pt x="4319207" y="2473766"/>
                  <a:pt x="4328446" y="2475480"/>
                  <a:pt x="4337590" y="2475671"/>
                </a:cubicBezTo>
                <a:cubicBezTo>
                  <a:pt x="4338352" y="2476051"/>
                  <a:pt x="4339114" y="2476242"/>
                  <a:pt x="4339876" y="2476432"/>
                </a:cubicBezTo>
                <a:cubicBezTo>
                  <a:pt x="4322160" y="2480052"/>
                  <a:pt x="4308634" y="2489958"/>
                  <a:pt x="4291870" y="2491863"/>
                </a:cubicBezTo>
                <a:cubicBezTo>
                  <a:pt x="4306920" y="2492625"/>
                  <a:pt x="4322064" y="2486624"/>
                  <a:pt x="4336161" y="2485005"/>
                </a:cubicBezTo>
                <a:cubicBezTo>
                  <a:pt x="4331018" y="2487100"/>
                  <a:pt x="4325684" y="2488720"/>
                  <a:pt x="4319778" y="2488910"/>
                </a:cubicBezTo>
                <a:cubicBezTo>
                  <a:pt x="4313206" y="2495959"/>
                  <a:pt x="4307205" y="2504626"/>
                  <a:pt x="4301395" y="2513675"/>
                </a:cubicBezTo>
                <a:cubicBezTo>
                  <a:pt x="4300157" y="2514914"/>
                  <a:pt x="4298919" y="2516152"/>
                  <a:pt x="4297680" y="2517295"/>
                </a:cubicBezTo>
                <a:cubicBezTo>
                  <a:pt x="4285488" y="2529391"/>
                  <a:pt x="4273296" y="2541107"/>
                  <a:pt x="4259485" y="2549680"/>
                </a:cubicBezTo>
                <a:cubicBezTo>
                  <a:pt x="4255104" y="2552347"/>
                  <a:pt x="4250436" y="2554633"/>
                  <a:pt x="4245674" y="2556157"/>
                </a:cubicBezTo>
                <a:cubicBezTo>
                  <a:pt x="4243102" y="2553394"/>
                  <a:pt x="4240435" y="2550823"/>
                  <a:pt x="4237578" y="2548346"/>
                </a:cubicBezTo>
                <a:cubicBezTo>
                  <a:pt x="4235291" y="2546346"/>
                  <a:pt x="4232910" y="2544346"/>
                  <a:pt x="4230529" y="2542536"/>
                </a:cubicBezTo>
                <a:lnTo>
                  <a:pt x="4229957" y="2543203"/>
                </a:lnTo>
                <a:cubicBezTo>
                  <a:pt x="4229767" y="2542726"/>
                  <a:pt x="4229767" y="2542250"/>
                  <a:pt x="4229767" y="2541774"/>
                </a:cubicBezTo>
                <a:cubicBezTo>
                  <a:pt x="4235482" y="2540441"/>
                  <a:pt x="4240245" y="2537392"/>
                  <a:pt x="4245007" y="2534630"/>
                </a:cubicBezTo>
                <a:cubicBezTo>
                  <a:pt x="4240245" y="2536154"/>
                  <a:pt x="4235387" y="2537964"/>
                  <a:pt x="4230720" y="2538631"/>
                </a:cubicBezTo>
                <a:cubicBezTo>
                  <a:pt x="4230624" y="2537392"/>
                  <a:pt x="4229196" y="2536916"/>
                  <a:pt x="4226529" y="2537107"/>
                </a:cubicBezTo>
                <a:cubicBezTo>
                  <a:pt x="4226910" y="2535107"/>
                  <a:pt x="4226243" y="2533678"/>
                  <a:pt x="4224528" y="2532725"/>
                </a:cubicBezTo>
                <a:cubicBezTo>
                  <a:pt x="4222242" y="2531011"/>
                  <a:pt x="4219385" y="2527391"/>
                  <a:pt x="4221671" y="2524915"/>
                </a:cubicBezTo>
                <a:cubicBezTo>
                  <a:pt x="4224433" y="2525677"/>
                  <a:pt x="4227386" y="2526058"/>
                  <a:pt x="4230338" y="2525867"/>
                </a:cubicBezTo>
                <a:cubicBezTo>
                  <a:pt x="4234720" y="2525677"/>
                  <a:pt x="4238911" y="2523486"/>
                  <a:pt x="4241197" y="2520152"/>
                </a:cubicBezTo>
                <a:cubicBezTo>
                  <a:pt x="4234911" y="2525677"/>
                  <a:pt x="4226814" y="2523296"/>
                  <a:pt x="4220147" y="2520057"/>
                </a:cubicBezTo>
                <a:cubicBezTo>
                  <a:pt x="4217861" y="2518533"/>
                  <a:pt x="4215098" y="2517390"/>
                  <a:pt x="4213670" y="2515580"/>
                </a:cubicBezTo>
                <a:cubicBezTo>
                  <a:pt x="4213479" y="2514818"/>
                  <a:pt x="4213289" y="2514056"/>
                  <a:pt x="4213098" y="2513294"/>
                </a:cubicBezTo>
                <a:cubicBezTo>
                  <a:pt x="4214051" y="2513961"/>
                  <a:pt x="4215003" y="2514628"/>
                  <a:pt x="4216241" y="2515104"/>
                </a:cubicBezTo>
                <a:cubicBezTo>
                  <a:pt x="4218242" y="2515961"/>
                  <a:pt x="4221004" y="2514914"/>
                  <a:pt x="4221956" y="2513294"/>
                </a:cubicBezTo>
                <a:cubicBezTo>
                  <a:pt x="4223957" y="2510246"/>
                  <a:pt x="4224243" y="2506913"/>
                  <a:pt x="4224719" y="2503674"/>
                </a:cubicBezTo>
                <a:cubicBezTo>
                  <a:pt x="4223671" y="2506627"/>
                  <a:pt x="4222433" y="2509960"/>
                  <a:pt x="4220432" y="2511866"/>
                </a:cubicBezTo>
                <a:cubicBezTo>
                  <a:pt x="4218432" y="2513866"/>
                  <a:pt x="4216432" y="2511675"/>
                  <a:pt x="4214527" y="2509389"/>
                </a:cubicBezTo>
                <a:cubicBezTo>
                  <a:pt x="4211098" y="2504531"/>
                  <a:pt x="4208621" y="2498531"/>
                  <a:pt x="4206145" y="2492720"/>
                </a:cubicBezTo>
                <a:cubicBezTo>
                  <a:pt x="4204907" y="2489767"/>
                  <a:pt x="4203764" y="2486815"/>
                  <a:pt x="4202430" y="2483862"/>
                </a:cubicBezTo>
                <a:cubicBezTo>
                  <a:pt x="4201763" y="2482338"/>
                  <a:pt x="4201192" y="2480909"/>
                  <a:pt x="4200430" y="2479290"/>
                </a:cubicBezTo>
                <a:cubicBezTo>
                  <a:pt x="4200049" y="2478433"/>
                  <a:pt x="4199763" y="2477766"/>
                  <a:pt x="4198906" y="2476623"/>
                </a:cubicBezTo>
                <a:cubicBezTo>
                  <a:pt x="4197572" y="2475004"/>
                  <a:pt x="4197477" y="2475099"/>
                  <a:pt x="4196620" y="2474242"/>
                </a:cubicBezTo>
                <a:cubicBezTo>
                  <a:pt x="4194048" y="2471860"/>
                  <a:pt x="4191286" y="2469670"/>
                  <a:pt x="4188143" y="2467860"/>
                </a:cubicBezTo>
                <a:cubicBezTo>
                  <a:pt x="4187571" y="2467098"/>
                  <a:pt x="4186904" y="2466431"/>
                  <a:pt x="4186333" y="2465669"/>
                </a:cubicBezTo>
                <a:cubicBezTo>
                  <a:pt x="4192048" y="2462907"/>
                  <a:pt x="4193572" y="2456716"/>
                  <a:pt x="4194239" y="2451858"/>
                </a:cubicBezTo>
                <a:cubicBezTo>
                  <a:pt x="4192334" y="2456906"/>
                  <a:pt x="4189095" y="2462431"/>
                  <a:pt x="4184333" y="2462812"/>
                </a:cubicBezTo>
                <a:cubicBezTo>
                  <a:pt x="4184237" y="2462812"/>
                  <a:pt x="4184142" y="2462812"/>
                  <a:pt x="4183952" y="2462812"/>
                </a:cubicBezTo>
                <a:cubicBezTo>
                  <a:pt x="4176998" y="2454906"/>
                  <a:pt x="4168997" y="2447476"/>
                  <a:pt x="4160139" y="2440904"/>
                </a:cubicBezTo>
                <a:cubicBezTo>
                  <a:pt x="4166711" y="2434427"/>
                  <a:pt x="4169664" y="2426426"/>
                  <a:pt x="4173569" y="2418997"/>
                </a:cubicBezTo>
                <a:cubicBezTo>
                  <a:pt x="4167854" y="2425664"/>
                  <a:pt x="4162901" y="2433570"/>
                  <a:pt x="4156329" y="2438142"/>
                </a:cubicBezTo>
                <a:cubicBezTo>
                  <a:pt x="4153757" y="2436332"/>
                  <a:pt x="4151090" y="2434618"/>
                  <a:pt x="4148328" y="2432999"/>
                </a:cubicBezTo>
                <a:cubicBezTo>
                  <a:pt x="4147661" y="2428045"/>
                  <a:pt x="4146137" y="2422712"/>
                  <a:pt x="4143280" y="2422235"/>
                </a:cubicBezTo>
                <a:cubicBezTo>
                  <a:pt x="4142899" y="2421854"/>
                  <a:pt x="4142422" y="2421473"/>
                  <a:pt x="4141946" y="2421187"/>
                </a:cubicBezTo>
                <a:cubicBezTo>
                  <a:pt x="4140803" y="2420616"/>
                  <a:pt x="4139660" y="2420330"/>
                  <a:pt x="4138708" y="2420235"/>
                </a:cubicBezTo>
                <a:cubicBezTo>
                  <a:pt x="4140613" y="2418044"/>
                  <a:pt x="4142518" y="2415758"/>
                  <a:pt x="4144423" y="2413472"/>
                </a:cubicBezTo>
                <a:cubicBezTo>
                  <a:pt x="4148995" y="2407853"/>
                  <a:pt x="4153281" y="2400709"/>
                  <a:pt x="4152614" y="2393184"/>
                </a:cubicBezTo>
                <a:cubicBezTo>
                  <a:pt x="4150614" y="2404424"/>
                  <a:pt x="4141470" y="2410329"/>
                  <a:pt x="4133755" y="2418425"/>
                </a:cubicBezTo>
                <a:cubicBezTo>
                  <a:pt x="4133469" y="2418044"/>
                  <a:pt x="4133184" y="2417854"/>
                  <a:pt x="4132897" y="2417568"/>
                </a:cubicBezTo>
                <a:cubicBezTo>
                  <a:pt x="4132897" y="2413472"/>
                  <a:pt x="4132993" y="2409281"/>
                  <a:pt x="4133945" y="2405281"/>
                </a:cubicBezTo>
                <a:cubicBezTo>
                  <a:pt x="4135755" y="2404804"/>
                  <a:pt x="4137660" y="2404233"/>
                  <a:pt x="4139470" y="2403090"/>
                </a:cubicBezTo>
                <a:cubicBezTo>
                  <a:pt x="4141565" y="2401757"/>
                  <a:pt x="4142899" y="2400232"/>
                  <a:pt x="4144328" y="2398613"/>
                </a:cubicBezTo>
                <a:cubicBezTo>
                  <a:pt x="4147185" y="2395470"/>
                  <a:pt x="4149376" y="2391946"/>
                  <a:pt x="4151376" y="2388326"/>
                </a:cubicBezTo>
                <a:cubicBezTo>
                  <a:pt x="4148614" y="2391374"/>
                  <a:pt x="4145756" y="2394327"/>
                  <a:pt x="4142613" y="2396803"/>
                </a:cubicBezTo>
                <a:cubicBezTo>
                  <a:pt x="4139375" y="2399566"/>
                  <a:pt x="4136422" y="2400899"/>
                  <a:pt x="4132421" y="2401090"/>
                </a:cubicBezTo>
                <a:cubicBezTo>
                  <a:pt x="4131374" y="2401185"/>
                  <a:pt x="4130230" y="2401280"/>
                  <a:pt x="4129088" y="2401375"/>
                </a:cubicBezTo>
                <a:cubicBezTo>
                  <a:pt x="4133755" y="2395279"/>
                  <a:pt x="4136898" y="2388041"/>
                  <a:pt x="4137565" y="2380611"/>
                </a:cubicBezTo>
                <a:cubicBezTo>
                  <a:pt x="4134803" y="2388421"/>
                  <a:pt x="4130040" y="2394899"/>
                  <a:pt x="4124039" y="2399947"/>
                </a:cubicBezTo>
                <a:cubicBezTo>
                  <a:pt x="4123563" y="2400042"/>
                  <a:pt x="4123087" y="2400137"/>
                  <a:pt x="4122515" y="2400328"/>
                </a:cubicBezTo>
                <a:cubicBezTo>
                  <a:pt x="4120896" y="2400804"/>
                  <a:pt x="4119372" y="2401375"/>
                  <a:pt x="4117848" y="2401947"/>
                </a:cubicBezTo>
                <a:cubicBezTo>
                  <a:pt x="4117372" y="2392708"/>
                  <a:pt x="4114038" y="2382707"/>
                  <a:pt x="4106228" y="2377658"/>
                </a:cubicBezTo>
                <a:cubicBezTo>
                  <a:pt x="4112895" y="2384707"/>
                  <a:pt x="4113657" y="2394517"/>
                  <a:pt x="4112895" y="2403376"/>
                </a:cubicBezTo>
                <a:cubicBezTo>
                  <a:pt x="4112895" y="2403662"/>
                  <a:pt x="4112800" y="2403852"/>
                  <a:pt x="4112800" y="2404233"/>
                </a:cubicBezTo>
                <a:cubicBezTo>
                  <a:pt x="4110514" y="2405376"/>
                  <a:pt x="4108228" y="2406710"/>
                  <a:pt x="4105751" y="2408233"/>
                </a:cubicBezTo>
                <a:cubicBezTo>
                  <a:pt x="4103942" y="2409377"/>
                  <a:pt x="4101179" y="2411091"/>
                  <a:pt x="4098322" y="2412424"/>
                </a:cubicBezTo>
                <a:cubicBezTo>
                  <a:pt x="4097179" y="2412044"/>
                  <a:pt x="4096036" y="2411758"/>
                  <a:pt x="4094893" y="2411377"/>
                </a:cubicBezTo>
                <a:cubicBezTo>
                  <a:pt x="4090416" y="2410043"/>
                  <a:pt x="4085749" y="2408805"/>
                  <a:pt x="4080986" y="2407948"/>
                </a:cubicBezTo>
                <a:cubicBezTo>
                  <a:pt x="4075747" y="2405852"/>
                  <a:pt x="4070318" y="2404233"/>
                  <a:pt x="4064889" y="2402899"/>
                </a:cubicBezTo>
                <a:cubicBezTo>
                  <a:pt x="4067461" y="2404233"/>
                  <a:pt x="4070033" y="2405471"/>
                  <a:pt x="4072604" y="2406805"/>
                </a:cubicBezTo>
                <a:cubicBezTo>
                  <a:pt x="4070128" y="2406614"/>
                  <a:pt x="4067556" y="2406614"/>
                  <a:pt x="4065080" y="2406710"/>
                </a:cubicBezTo>
                <a:cubicBezTo>
                  <a:pt x="4063270" y="2406710"/>
                  <a:pt x="4061460" y="2406710"/>
                  <a:pt x="4059746" y="2406710"/>
                </a:cubicBezTo>
                <a:cubicBezTo>
                  <a:pt x="4069271" y="2390803"/>
                  <a:pt x="4078701" y="2374134"/>
                  <a:pt x="4083558" y="2356799"/>
                </a:cubicBezTo>
                <a:cubicBezTo>
                  <a:pt x="4090702" y="2331271"/>
                  <a:pt x="4094417" y="2301839"/>
                  <a:pt x="4097941" y="2275265"/>
                </a:cubicBezTo>
                <a:cubicBezTo>
                  <a:pt x="4105370" y="2219067"/>
                  <a:pt x="4107466" y="2167823"/>
                  <a:pt x="4119467" y="2111435"/>
                </a:cubicBezTo>
                <a:cubicBezTo>
                  <a:pt x="4124897" y="2085526"/>
                  <a:pt x="4132707" y="2045426"/>
                  <a:pt x="4143851" y="2024376"/>
                </a:cubicBezTo>
                <a:cubicBezTo>
                  <a:pt x="4160330" y="1993229"/>
                  <a:pt x="4189095" y="1999516"/>
                  <a:pt x="4214718" y="1973512"/>
                </a:cubicBezTo>
                <a:cubicBezTo>
                  <a:pt x="4236339" y="1951510"/>
                  <a:pt x="4249865" y="1919791"/>
                  <a:pt x="4268534" y="1904837"/>
                </a:cubicBezTo>
                <a:cubicBezTo>
                  <a:pt x="4271677" y="1902361"/>
                  <a:pt x="4285203" y="1894074"/>
                  <a:pt x="4294728" y="1891502"/>
                </a:cubicBezTo>
                <a:cubicBezTo>
                  <a:pt x="4311396" y="1887121"/>
                  <a:pt x="4340257" y="1894455"/>
                  <a:pt x="4343496" y="1878358"/>
                </a:cubicBezTo>
                <a:cubicBezTo>
                  <a:pt x="4345210" y="1869595"/>
                  <a:pt x="4328541" y="1856260"/>
                  <a:pt x="4312730" y="1851878"/>
                </a:cubicBezTo>
                <a:cubicBezTo>
                  <a:pt x="4281869" y="1843306"/>
                  <a:pt x="4242721" y="1881215"/>
                  <a:pt x="4222719" y="1883977"/>
                </a:cubicBezTo>
                <a:cubicBezTo>
                  <a:pt x="4226338" y="1853783"/>
                  <a:pt x="4230529" y="1820731"/>
                  <a:pt x="4243483" y="1782727"/>
                </a:cubicBezTo>
                <a:cubicBezTo>
                  <a:pt x="4253675" y="1753009"/>
                  <a:pt x="4272058" y="1718814"/>
                  <a:pt x="4281869" y="1686905"/>
                </a:cubicBezTo>
                <a:cubicBezTo>
                  <a:pt x="4291203" y="1656616"/>
                  <a:pt x="4282916" y="1634708"/>
                  <a:pt x="4259295" y="1659092"/>
                </a:cubicBezTo>
                <a:cubicBezTo>
                  <a:pt x="4238530" y="1680428"/>
                  <a:pt x="4228624" y="1717004"/>
                  <a:pt x="4213670" y="1754152"/>
                </a:cubicBezTo>
                <a:cubicBezTo>
                  <a:pt x="4207002" y="1770820"/>
                  <a:pt x="4207097" y="1783012"/>
                  <a:pt x="4194334" y="1785679"/>
                </a:cubicBezTo>
                <a:cubicBezTo>
                  <a:pt x="4189667" y="1786632"/>
                  <a:pt x="4185476" y="1781679"/>
                  <a:pt x="4182618" y="1772821"/>
                </a:cubicBezTo>
                <a:cubicBezTo>
                  <a:pt x="4179761" y="1764153"/>
                  <a:pt x="4187000" y="1753675"/>
                  <a:pt x="4178618" y="1748341"/>
                </a:cubicBezTo>
                <a:cubicBezTo>
                  <a:pt x="4168902" y="1742150"/>
                  <a:pt x="4155853" y="1754723"/>
                  <a:pt x="4151090" y="1753485"/>
                </a:cubicBezTo>
                <a:cubicBezTo>
                  <a:pt x="4148614" y="1752818"/>
                  <a:pt x="4142994" y="1732339"/>
                  <a:pt x="4130040" y="1738912"/>
                </a:cubicBezTo>
                <a:cubicBezTo>
                  <a:pt x="4120039" y="1747675"/>
                  <a:pt x="4112609" y="1763200"/>
                  <a:pt x="4103751" y="1774726"/>
                </a:cubicBezTo>
                <a:cubicBezTo>
                  <a:pt x="4095845" y="1772249"/>
                  <a:pt x="4097465" y="1747579"/>
                  <a:pt x="4079272" y="1751008"/>
                </a:cubicBezTo>
                <a:cubicBezTo>
                  <a:pt x="4065461" y="1753580"/>
                  <a:pt x="4053364" y="1797300"/>
                  <a:pt x="4050887" y="1813588"/>
                </a:cubicBezTo>
                <a:cubicBezTo>
                  <a:pt x="4049173" y="1825113"/>
                  <a:pt x="4050030" y="1839305"/>
                  <a:pt x="4047363" y="1854736"/>
                </a:cubicBezTo>
                <a:cubicBezTo>
                  <a:pt x="4042410" y="1883311"/>
                  <a:pt x="4036790" y="1912552"/>
                  <a:pt x="4037171" y="1938175"/>
                </a:cubicBezTo>
                <a:cubicBezTo>
                  <a:pt x="4037457" y="1951891"/>
                  <a:pt x="4042982" y="1965797"/>
                  <a:pt x="4041743" y="1977989"/>
                </a:cubicBezTo>
                <a:cubicBezTo>
                  <a:pt x="4039648" y="1998277"/>
                  <a:pt x="4029361" y="2021042"/>
                  <a:pt x="4021741" y="2044378"/>
                </a:cubicBezTo>
                <a:cubicBezTo>
                  <a:pt x="4004310" y="2097719"/>
                  <a:pt x="3982403" y="2158202"/>
                  <a:pt x="3962495" y="2216305"/>
                </a:cubicBezTo>
                <a:cubicBezTo>
                  <a:pt x="3957828" y="2212114"/>
                  <a:pt x="3950589" y="2206018"/>
                  <a:pt x="3948589" y="2207828"/>
                </a:cubicBezTo>
                <a:cubicBezTo>
                  <a:pt x="3947065" y="2209352"/>
                  <a:pt x="3935921" y="2202589"/>
                  <a:pt x="3934206" y="2201827"/>
                </a:cubicBezTo>
                <a:cubicBezTo>
                  <a:pt x="3928682" y="2199160"/>
                  <a:pt x="3922205" y="2197160"/>
                  <a:pt x="3916204" y="2196207"/>
                </a:cubicBezTo>
                <a:cubicBezTo>
                  <a:pt x="3912680" y="2195636"/>
                  <a:pt x="3909155" y="2196112"/>
                  <a:pt x="3905631" y="2195636"/>
                </a:cubicBezTo>
                <a:cubicBezTo>
                  <a:pt x="3901154" y="2195064"/>
                  <a:pt x="3898297" y="2192969"/>
                  <a:pt x="3893534" y="2193635"/>
                </a:cubicBezTo>
                <a:cubicBezTo>
                  <a:pt x="3890010" y="2194112"/>
                  <a:pt x="3886486" y="2194397"/>
                  <a:pt x="3883057" y="2194683"/>
                </a:cubicBezTo>
                <a:cubicBezTo>
                  <a:pt x="3886581" y="2192016"/>
                  <a:pt x="3890201" y="2189254"/>
                  <a:pt x="3893915" y="2187063"/>
                </a:cubicBezTo>
                <a:cubicBezTo>
                  <a:pt x="3903631" y="2181157"/>
                  <a:pt x="3915537" y="2178586"/>
                  <a:pt x="3923252" y="2173157"/>
                </a:cubicBezTo>
                <a:cubicBezTo>
                  <a:pt x="3927920" y="2169918"/>
                  <a:pt x="3930396" y="2164679"/>
                  <a:pt x="3934778" y="2161631"/>
                </a:cubicBezTo>
                <a:cubicBezTo>
                  <a:pt x="3948113" y="2152392"/>
                  <a:pt x="3967353" y="2149439"/>
                  <a:pt x="3972020" y="2130389"/>
                </a:cubicBezTo>
                <a:cubicBezTo>
                  <a:pt x="3953637" y="2116197"/>
                  <a:pt x="3937254" y="2133056"/>
                  <a:pt x="3922967" y="2141629"/>
                </a:cubicBezTo>
                <a:cubicBezTo>
                  <a:pt x="3907917" y="2150678"/>
                  <a:pt x="3891058" y="2158869"/>
                  <a:pt x="3877913" y="2167251"/>
                </a:cubicBezTo>
                <a:cubicBezTo>
                  <a:pt x="3886867" y="2158298"/>
                  <a:pt x="3896773" y="2151440"/>
                  <a:pt x="3906869" y="2144867"/>
                </a:cubicBezTo>
                <a:cubicBezTo>
                  <a:pt x="3916776" y="2138390"/>
                  <a:pt x="3927539" y="2135437"/>
                  <a:pt x="3936968" y="2129246"/>
                </a:cubicBezTo>
                <a:cubicBezTo>
                  <a:pt x="3949065" y="2121341"/>
                  <a:pt x="3959066" y="2110768"/>
                  <a:pt x="3971735" y="2103148"/>
                </a:cubicBezTo>
                <a:cubicBezTo>
                  <a:pt x="3983260" y="2096194"/>
                  <a:pt x="4000500" y="2092003"/>
                  <a:pt x="4003072" y="2075525"/>
                </a:cubicBezTo>
                <a:cubicBezTo>
                  <a:pt x="3979450" y="2062190"/>
                  <a:pt x="3958495" y="2082097"/>
                  <a:pt x="3938969" y="2092480"/>
                </a:cubicBezTo>
                <a:cubicBezTo>
                  <a:pt x="3918204" y="2103433"/>
                  <a:pt x="3898964" y="2119340"/>
                  <a:pt x="3877056" y="2122960"/>
                </a:cubicBezTo>
                <a:cubicBezTo>
                  <a:pt x="3896868" y="2104672"/>
                  <a:pt x="3916776" y="2096861"/>
                  <a:pt x="3942017" y="2081240"/>
                </a:cubicBezTo>
                <a:cubicBezTo>
                  <a:pt x="3950113" y="2076287"/>
                  <a:pt x="3964401" y="2066381"/>
                  <a:pt x="3974497" y="2060381"/>
                </a:cubicBezTo>
                <a:cubicBezTo>
                  <a:pt x="3983260" y="2055237"/>
                  <a:pt x="4003262" y="2048474"/>
                  <a:pt x="3998309" y="2035615"/>
                </a:cubicBezTo>
                <a:cubicBezTo>
                  <a:pt x="3993356" y="2022757"/>
                  <a:pt x="3969830" y="2033996"/>
                  <a:pt x="3961734" y="2037806"/>
                </a:cubicBezTo>
                <a:cubicBezTo>
                  <a:pt x="3936111" y="2049903"/>
                  <a:pt x="3915823" y="2061714"/>
                  <a:pt x="3892391" y="2075430"/>
                </a:cubicBezTo>
                <a:cubicBezTo>
                  <a:pt x="3882390" y="2081240"/>
                  <a:pt x="3869055" y="2093242"/>
                  <a:pt x="3854387" y="2085431"/>
                </a:cubicBezTo>
                <a:cubicBezTo>
                  <a:pt x="3869246" y="2076764"/>
                  <a:pt x="3890677" y="2067334"/>
                  <a:pt x="3913822" y="2055904"/>
                </a:cubicBezTo>
                <a:cubicBezTo>
                  <a:pt x="3921347" y="2052189"/>
                  <a:pt x="3933444" y="2049712"/>
                  <a:pt x="3944874" y="2042759"/>
                </a:cubicBezTo>
                <a:cubicBezTo>
                  <a:pt x="3950494" y="2039330"/>
                  <a:pt x="3969639" y="2024757"/>
                  <a:pt x="3965162" y="2016375"/>
                </a:cubicBezTo>
                <a:cubicBezTo>
                  <a:pt x="3957447" y="2001897"/>
                  <a:pt x="3929920" y="2018851"/>
                  <a:pt x="3922776" y="2022281"/>
                </a:cubicBezTo>
                <a:cubicBezTo>
                  <a:pt x="3907822" y="2029329"/>
                  <a:pt x="3893058" y="2031139"/>
                  <a:pt x="3880676" y="2036663"/>
                </a:cubicBezTo>
                <a:cubicBezTo>
                  <a:pt x="3865817" y="2043331"/>
                  <a:pt x="3853339" y="2055808"/>
                  <a:pt x="3836289" y="2056285"/>
                </a:cubicBezTo>
                <a:cubicBezTo>
                  <a:pt x="3840004" y="2042854"/>
                  <a:pt x="3845338" y="2028853"/>
                  <a:pt x="3838289" y="2019518"/>
                </a:cubicBezTo>
                <a:cubicBezTo>
                  <a:pt x="3814763" y="2025424"/>
                  <a:pt x="3807333" y="2042283"/>
                  <a:pt x="3785807" y="2052189"/>
                </a:cubicBezTo>
                <a:cubicBezTo>
                  <a:pt x="3776663" y="2056380"/>
                  <a:pt x="3765233" y="2058190"/>
                  <a:pt x="3754565" y="2061047"/>
                </a:cubicBezTo>
                <a:cubicBezTo>
                  <a:pt x="3734086" y="2066572"/>
                  <a:pt x="3726847" y="2067524"/>
                  <a:pt x="3710464" y="2089146"/>
                </a:cubicBezTo>
                <a:cubicBezTo>
                  <a:pt x="3702368" y="2099814"/>
                  <a:pt x="3695986" y="2108006"/>
                  <a:pt x="3691223" y="2122293"/>
                </a:cubicBezTo>
                <a:cubicBezTo>
                  <a:pt x="3687223" y="2134485"/>
                  <a:pt x="3692557" y="2149630"/>
                  <a:pt x="3686842" y="2164298"/>
                </a:cubicBezTo>
                <a:cubicBezTo>
                  <a:pt x="3680365" y="2180872"/>
                  <a:pt x="3657981" y="2195064"/>
                  <a:pt x="3639884" y="2207828"/>
                </a:cubicBezTo>
                <a:cubicBezTo>
                  <a:pt x="3625310" y="2218115"/>
                  <a:pt x="3610451" y="2227449"/>
                  <a:pt x="3595402" y="2236212"/>
                </a:cubicBezTo>
                <a:cubicBezTo>
                  <a:pt x="3592259" y="2234021"/>
                  <a:pt x="3588925" y="2232974"/>
                  <a:pt x="3585210" y="2233450"/>
                </a:cubicBezTo>
                <a:cubicBezTo>
                  <a:pt x="3586258" y="2235736"/>
                  <a:pt x="3587496" y="2237927"/>
                  <a:pt x="3588734" y="2240117"/>
                </a:cubicBezTo>
                <a:cubicBezTo>
                  <a:pt x="3560636" y="2256024"/>
                  <a:pt x="3532061" y="2269835"/>
                  <a:pt x="3503390" y="2283361"/>
                </a:cubicBezTo>
                <a:cubicBezTo>
                  <a:pt x="3503105" y="2274217"/>
                  <a:pt x="3503867" y="2264787"/>
                  <a:pt x="3501771" y="2257548"/>
                </a:cubicBezTo>
                <a:cubicBezTo>
                  <a:pt x="3498628" y="2246213"/>
                  <a:pt x="3490532" y="2233450"/>
                  <a:pt x="3485484" y="2222115"/>
                </a:cubicBezTo>
                <a:cubicBezTo>
                  <a:pt x="3470624" y="2188587"/>
                  <a:pt x="3463766" y="2151820"/>
                  <a:pt x="3455003" y="2113435"/>
                </a:cubicBezTo>
                <a:cubicBezTo>
                  <a:pt x="3450622" y="2094289"/>
                  <a:pt x="3443954" y="2072096"/>
                  <a:pt x="3436715" y="2050093"/>
                </a:cubicBezTo>
                <a:cubicBezTo>
                  <a:pt x="3446907" y="2038759"/>
                  <a:pt x="3457099" y="2027519"/>
                  <a:pt x="3467576" y="2016280"/>
                </a:cubicBezTo>
                <a:cubicBezTo>
                  <a:pt x="3480435" y="2002468"/>
                  <a:pt x="3493865" y="1992562"/>
                  <a:pt x="3507105" y="1979989"/>
                </a:cubicBezTo>
                <a:cubicBezTo>
                  <a:pt x="3517106" y="1970560"/>
                  <a:pt x="3520821" y="1960749"/>
                  <a:pt x="3529013" y="1953700"/>
                </a:cubicBezTo>
                <a:cubicBezTo>
                  <a:pt x="3539966" y="1944366"/>
                  <a:pt x="3560921" y="1941508"/>
                  <a:pt x="3576828" y="1937794"/>
                </a:cubicBezTo>
                <a:cubicBezTo>
                  <a:pt x="3593497" y="1933889"/>
                  <a:pt x="3610166" y="1932269"/>
                  <a:pt x="3625691" y="1926268"/>
                </a:cubicBezTo>
                <a:cubicBezTo>
                  <a:pt x="3632835" y="1923506"/>
                  <a:pt x="3641122" y="1915981"/>
                  <a:pt x="3649409" y="1912457"/>
                </a:cubicBezTo>
                <a:cubicBezTo>
                  <a:pt x="3655981" y="1909695"/>
                  <a:pt x="3665411" y="1910076"/>
                  <a:pt x="3675221" y="1907599"/>
                </a:cubicBezTo>
                <a:cubicBezTo>
                  <a:pt x="3683318" y="1905504"/>
                  <a:pt x="3691509" y="1900551"/>
                  <a:pt x="3699986" y="1898265"/>
                </a:cubicBezTo>
                <a:cubicBezTo>
                  <a:pt x="3711035" y="1895312"/>
                  <a:pt x="3777139" y="1883120"/>
                  <a:pt x="3737420" y="1868356"/>
                </a:cubicBezTo>
                <a:cubicBezTo>
                  <a:pt x="3743039" y="1862070"/>
                  <a:pt x="3764376" y="1863594"/>
                  <a:pt x="3761422" y="1851021"/>
                </a:cubicBezTo>
                <a:cubicBezTo>
                  <a:pt x="3756470" y="1829875"/>
                  <a:pt x="3723989" y="1849116"/>
                  <a:pt x="3717989" y="1850735"/>
                </a:cubicBezTo>
                <a:cubicBezTo>
                  <a:pt x="3712655" y="1852164"/>
                  <a:pt x="3704844" y="1850735"/>
                  <a:pt x="3698367" y="1851878"/>
                </a:cubicBezTo>
                <a:cubicBezTo>
                  <a:pt x="3683127" y="1854640"/>
                  <a:pt x="3657886" y="1861213"/>
                  <a:pt x="3644551" y="1862260"/>
                </a:cubicBezTo>
                <a:cubicBezTo>
                  <a:pt x="3669792" y="1843591"/>
                  <a:pt x="3706940" y="1831971"/>
                  <a:pt x="3733895" y="1803682"/>
                </a:cubicBezTo>
                <a:cubicBezTo>
                  <a:pt x="3717608" y="1779107"/>
                  <a:pt x="3696748" y="1801586"/>
                  <a:pt x="3681222" y="1809111"/>
                </a:cubicBezTo>
                <a:cubicBezTo>
                  <a:pt x="3670364" y="1814350"/>
                  <a:pt x="3657219" y="1817969"/>
                  <a:pt x="3645884" y="1823303"/>
                </a:cubicBezTo>
                <a:cubicBezTo>
                  <a:pt x="3635026" y="1828351"/>
                  <a:pt x="3621881" y="1840734"/>
                  <a:pt x="3610356" y="1831685"/>
                </a:cubicBezTo>
                <a:cubicBezTo>
                  <a:pt x="3615214" y="1821017"/>
                  <a:pt x="3627501" y="1812635"/>
                  <a:pt x="3639217" y="1800253"/>
                </a:cubicBezTo>
                <a:cubicBezTo>
                  <a:pt x="3647027" y="1792061"/>
                  <a:pt x="3665982" y="1772249"/>
                  <a:pt x="3661315" y="1764534"/>
                </a:cubicBezTo>
                <a:cubicBezTo>
                  <a:pt x="3648456" y="1743579"/>
                  <a:pt x="3619595" y="1779583"/>
                  <a:pt x="3611499" y="1786822"/>
                </a:cubicBezTo>
                <a:cubicBezTo>
                  <a:pt x="3594545" y="1801872"/>
                  <a:pt x="3580924" y="1813683"/>
                  <a:pt x="3564636" y="1816636"/>
                </a:cubicBezTo>
                <a:cubicBezTo>
                  <a:pt x="3562445" y="1809206"/>
                  <a:pt x="3555968" y="1806635"/>
                  <a:pt x="3557683" y="1797205"/>
                </a:cubicBezTo>
                <a:cubicBezTo>
                  <a:pt x="3559493" y="1787299"/>
                  <a:pt x="3570637" y="1781203"/>
                  <a:pt x="3576066" y="1770630"/>
                </a:cubicBezTo>
                <a:cubicBezTo>
                  <a:pt x="3580257" y="1762343"/>
                  <a:pt x="3583115" y="1742436"/>
                  <a:pt x="3574542" y="1739388"/>
                </a:cubicBezTo>
                <a:cubicBezTo>
                  <a:pt x="3571685" y="1738340"/>
                  <a:pt x="3546920" y="1754247"/>
                  <a:pt x="3540824" y="1760248"/>
                </a:cubicBezTo>
                <a:cubicBezTo>
                  <a:pt x="3533299" y="1767582"/>
                  <a:pt x="3524060" y="1781298"/>
                  <a:pt x="3515487" y="1791966"/>
                </a:cubicBezTo>
                <a:cubicBezTo>
                  <a:pt x="3506057" y="1803777"/>
                  <a:pt x="3496342" y="1817779"/>
                  <a:pt x="3492055" y="1826827"/>
                </a:cubicBezTo>
                <a:cubicBezTo>
                  <a:pt x="3487293" y="1836829"/>
                  <a:pt x="3486626" y="1850735"/>
                  <a:pt x="3482816" y="1857117"/>
                </a:cubicBezTo>
                <a:cubicBezTo>
                  <a:pt x="3476911" y="1866928"/>
                  <a:pt x="3464719" y="1872547"/>
                  <a:pt x="3459004" y="1880358"/>
                </a:cubicBezTo>
                <a:cubicBezTo>
                  <a:pt x="3455194" y="1885501"/>
                  <a:pt x="3453289" y="1893121"/>
                  <a:pt x="3450146" y="1897693"/>
                </a:cubicBezTo>
                <a:cubicBezTo>
                  <a:pt x="3442240" y="1909600"/>
                  <a:pt x="3428619" y="1921030"/>
                  <a:pt x="3417284" y="1932364"/>
                </a:cubicBezTo>
                <a:cubicBezTo>
                  <a:pt x="3416046" y="1933603"/>
                  <a:pt x="3414713" y="1934841"/>
                  <a:pt x="3413379" y="1936079"/>
                </a:cubicBezTo>
                <a:cubicBezTo>
                  <a:pt x="3420142" y="1912552"/>
                  <a:pt x="3430905" y="1885692"/>
                  <a:pt x="3437477" y="1862165"/>
                </a:cubicBezTo>
                <a:cubicBezTo>
                  <a:pt x="3447479" y="1826637"/>
                  <a:pt x="3453479" y="1791490"/>
                  <a:pt x="3461576" y="1756723"/>
                </a:cubicBezTo>
                <a:cubicBezTo>
                  <a:pt x="3479387" y="1679857"/>
                  <a:pt x="3497199" y="1599180"/>
                  <a:pt x="3534061" y="1535172"/>
                </a:cubicBezTo>
                <a:cubicBezTo>
                  <a:pt x="3559493" y="1490976"/>
                  <a:pt x="3599497" y="1497453"/>
                  <a:pt x="3624834" y="1449066"/>
                </a:cubicBezTo>
                <a:cubicBezTo>
                  <a:pt x="3636931" y="1425825"/>
                  <a:pt x="3655409" y="1378200"/>
                  <a:pt x="3654647" y="1354768"/>
                </a:cubicBezTo>
                <a:cubicBezTo>
                  <a:pt x="3654171" y="1339052"/>
                  <a:pt x="3651695" y="1313239"/>
                  <a:pt x="3627977" y="1323241"/>
                </a:cubicBezTo>
                <a:cubicBezTo>
                  <a:pt x="3643694" y="1301810"/>
                  <a:pt x="3623596" y="1284093"/>
                  <a:pt x="3605689" y="1291522"/>
                </a:cubicBezTo>
                <a:cubicBezTo>
                  <a:pt x="3596069" y="1277330"/>
                  <a:pt x="3588163" y="1281616"/>
                  <a:pt x="3572828" y="1283140"/>
                </a:cubicBezTo>
                <a:cubicBezTo>
                  <a:pt x="3565684" y="1283807"/>
                  <a:pt x="3557492" y="1282283"/>
                  <a:pt x="3553492" y="1282950"/>
                </a:cubicBezTo>
                <a:cubicBezTo>
                  <a:pt x="3548158" y="1283998"/>
                  <a:pt x="3544729" y="1289903"/>
                  <a:pt x="3538823" y="1291427"/>
                </a:cubicBezTo>
                <a:cubicBezTo>
                  <a:pt x="3533585" y="1292761"/>
                  <a:pt x="3527298" y="1289617"/>
                  <a:pt x="3522059" y="1290284"/>
                </a:cubicBezTo>
                <a:cubicBezTo>
                  <a:pt x="3513582" y="1291427"/>
                  <a:pt x="3485102" y="1299809"/>
                  <a:pt x="3480435" y="1305905"/>
                </a:cubicBezTo>
                <a:cubicBezTo>
                  <a:pt x="3476149" y="1311620"/>
                  <a:pt x="3472625" y="1329241"/>
                  <a:pt x="3468624" y="1341529"/>
                </a:cubicBezTo>
                <a:cubicBezTo>
                  <a:pt x="3464909" y="1352768"/>
                  <a:pt x="3460242" y="1364960"/>
                  <a:pt x="3457575" y="1375342"/>
                </a:cubicBezTo>
                <a:cubicBezTo>
                  <a:pt x="3450622" y="1403251"/>
                  <a:pt x="3451765" y="1436874"/>
                  <a:pt x="3445955" y="1462782"/>
                </a:cubicBezTo>
                <a:cubicBezTo>
                  <a:pt x="3440335" y="1487737"/>
                  <a:pt x="3428143" y="1506597"/>
                  <a:pt x="3418713" y="1532410"/>
                </a:cubicBezTo>
                <a:cubicBezTo>
                  <a:pt x="3412331" y="1550031"/>
                  <a:pt x="3411951" y="1563652"/>
                  <a:pt x="3406426" y="1578606"/>
                </a:cubicBezTo>
                <a:cubicBezTo>
                  <a:pt x="3395472" y="1608324"/>
                  <a:pt x="3377375" y="1635946"/>
                  <a:pt x="3363087" y="1664617"/>
                </a:cubicBezTo>
                <a:cubicBezTo>
                  <a:pt x="3334322" y="1722624"/>
                  <a:pt x="3307176" y="1781489"/>
                  <a:pt x="3284601" y="1842448"/>
                </a:cubicBezTo>
                <a:cubicBezTo>
                  <a:pt x="3274409" y="1870071"/>
                  <a:pt x="3260312" y="1904932"/>
                  <a:pt x="3260598" y="1928650"/>
                </a:cubicBezTo>
                <a:cubicBezTo>
                  <a:pt x="3261074" y="1965035"/>
                  <a:pt x="3261074" y="2006660"/>
                  <a:pt x="3259551" y="2048093"/>
                </a:cubicBezTo>
                <a:cubicBezTo>
                  <a:pt x="3253645" y="2051713"/>
                  <a:pt x="3247739" y="2055332"/>
                  <a:pt x="3241834" y="2059142"/>
                </a:cubicBezTo>
                <a:cubicBezTo>
                  <a:pt x="3230594" y="2066286"/>
                  <a:pt x="3219069" y="2076478"/>
                  <a:pt x="3206877" y="2084955"/>
                </a:cubicBezTo>
                <a:cubicBezTo>
                  <a:pt x="3193923" y="2093908"/>
                  <a:pt x="3179921" y="2100671"/>
                  <a:pt x="3171920" y="2110768"/>
                </a:cubicBezTo>
                <a:cubicBezTo>
                  <a:pt x="3159157" y="2127056"/>
                  <a:pt x="3154871" y="2150011"/>
                  <a:pt x="3141917" y="2162393"/>
                </a:cubicBezTo>
                <a:cubicBezTo>
                  <a:pt x="3137345" y="2166679"/>
                  <a:pt x="3131725" y="2169632"/>
                  <a:pt x="3125629" y="2172014"/>
                </a:cubicBezTo>
                <a:cubicBezTo>
                  <a:pt x="3124105" y="2168775"/>
                  <a:pt x="3122200" y="2165632"/>
                  <a:pt x="3119914" y="2162584"/>
                </a:cubicBezTo>
                <a:cubicBezTo>
                  <a:pt x="3115532" y="2156678"/>
                  <a:pt x="3110198" y="2151725"/>
                  <a:pt x="3104388" y="2147534"/>
                </a:cubicBezTo>
                <a:cubicBezTo>
                  <a:pt x="3098578" y="2143439"/>
                  <a:pt x="3092291" y="2140200"/>
                  <a:pt x="3085814" y="2137628"/>
                </a:cubicBezTo>
                <a:cubicBezTo>
                  <a:pt x="3082576" y="2136199"/>
                  <a:pt x="3079337" y="2135437"/>
                  <a:pt x="3076004" y="2134961"/>
                </a:cubicBezTo>
                <a:cubicBezTo>
                  <a:pt x="3075337" y="2134580"/>
                  <a:pt x="3074670" y="2134485"/>
                  <a:pt x="3073908" y="2134199"/>
                </a:cubicBezTo>
                <a:cubicBezTo>
                  <a:pt x="3058763" y="2126770"/>
                  <a:pt x="3042476" y="2124198"/>
                  <a:pt x="3028188" y="2123245"/>
                </a:cubicBezTo>
                <a:cubicBezTo>
                  <a:pt x="3026759" y="2123150"/>
                  <a:pt x="3025426" y="2123341"/>
                  <a:pt x="3024092" y="2123245"/>
                </a:cubicBezTo>
                <a:cubicBezTo>
                  <a:pt x="3024092" y="2123055"/>
                  <a:pt x="3024092" y="2122865"/>
                  <a:pt x="3024092" y="2122674"/>
                </a:cubicBezTo>
                <a:cubicBezTo>
                  <a:pt x="3027045" y="2122769"/>
                  <a:pt x="3029903" y="2122769"/>
                  <a:pt x="3032855" y="2123055"/>
                </a:cubicBezTo>
                <a:cubicBezTo>
                  <a:pt x="3040476" y="2123055"/>
                  <a:pt x="3060192" y="2127532"/>
                  <a:pt x="3060287" y="2128008"/>
                </a:cubicBezTo>
                <a:cubicBezTo>
                  <a:pt x="3060287" y="2127532"/>
                  <a:pt x="3040761" y="2122769"/>
                  <a:pt x="3032855" y="2122674"/>
                </a:cubicBezTo>
                <a:cubicBezTo>
                  <a:pt x="3029807" y="2122388"/>
                  <a:pt x="3026855" y="2122293"/>
                  <a:pt x="3023997" y="2122198"/>
                </a:cubicBezTo>
                <a:cubicBezTo>
                  <a:pt x="3023902" y="2121531"/>
                  <a:pt x="3023807" y="2120864"/>
                  <a:pt x="3023807" y="2120102"/>
                </a:cubicBezTo>
                <a:cubicBezTo>
                  <a:pt x="3023711" y="2120769"/>
                  <a:pt x="3023616" y="2121436"/>
                  <a:pt x="3023521" y="2122198"/>
                </a:cubicBezTo>
                <a:cubicBezTo>
                  <a:pt x="3018092" y="2121912"/>
                  <a:pt x="3012662" y="2121912"/>
                  <a:pt x="3007233" y="2122007"/>
                </a:cubicBezTo>
                <a:cubicBezTo>
                  <a:pt x="3004471" y="2117245"/>
                  <a:pt x="3003423" y="2111625"/>
                  <a:pt x="3003137" y="2106005"/>
                </a:cubicBezTo>
                <a:cubicBezTo>
                  <a:pt x="3002947" y="2111339"/>
                  <a:pt x="3003518" y="2116959"/>
                  <a:pt x="3005614" y="2122007"/>
                </a:cubicBezTo>
                <a:cubicBezTo>
                  <a:pt x="2994184" y="2122388"/>
                  <a:pt x="2983040" y="2123531"/>
                  <a:pt x="2971895" y="2124865"/>
                </a:cubicBezTo>
                <a:cubicBezTo>
                  <a:pt x="3021902" y="2063905"/>
                  <a:pt x="3005519" y="1984561"/>
                  <a:pt x="2943320" y="1946557"/>
                </a:cubicBezTo>
                <a:cubicBezTo>
                  <a:pt x="2923509" y="1934460"/>
                  <a:pt x="2896934" y="1929793"/>
                  <a:pt x="2871692" y="1930936"/>
                </a:cubicBezTo>
                <a:cubicBezTo>
                  <a:pt x="2905411" y="1886359"/>
                  <a:pt x="2940272" y="1845592"/>
                  <a:pt x="2976277" y="1802253"/>
                </a:cubicBezTo>
                <a:cubicBezTo>
                  <a:pt x="2985421" y="1791204"/>
                  <a:pt x="2994470" y="1778536"/>
                  <a:pt x="3003709" y="1767677"/>
                </a:cubicBezTo>
                <a:cubicBezTo>
                  <a:pt x="3016758" y="1752247"/>
                  <a:pt x="3029617" y="1747484"/>
                  <a:pt x="3051048" y="1735006"/>
                </a:cubicBezTo>
                <a:cubicBezTo>
                  <a:pt x="3063050" y="1727958"/>
                  <a:pt x="3078956" y="1722433"/>
                  <a:pt x="3090196" y="1713385"/>
                </a:cubicBezTo>
                <a:cubicBezTo>
                  <a:pt x="3096101" y="1708622"/>
                  <a:pt x="3131344" y="1676237"/>
                  <a:pt x="3132677" y="1667665"/>
                </a:cubicBezTo>
                <a:cubicBezTo>
                  <a:pt x="3133820" y="1659759"/>
                  <a:pt x="3135249" y="1657187"/>
                  <a:pt x="3122200" y="1650520"/>
                </a:cubicBezTo>
                <a:cubicBezTo>
                  <a:pt x="3126105" y="1643281"/>
                  <a:pt x="3132772" y="1639566"/>
                  <a:pt x="3131058" y="1630422"/>
                </a:cubicBezTo>
                <a:cubicBezTo>
                  <a:pt x="3128486" y="1623659"/>
                  <a:pt x="3121819" y="1618992"/>
                  <a:pt x="3110294" y="1616801"/>
                </a:cubicBezTo>
                <a:cubicBezTo>
                  <a:pt x="3126486" y="1598989"/>
                  <a:pt x="3116771" y="1579177"/>
                  <a:pt x="3092768" y="1572129"/>
                </a:cubicBezTo>
                <a:cubicBezTo>
                  <a:pt x="3111341" y="1541649"/>
                  <a:pt x="3139154" y="1512217"/>
                  <a:pt x="3150870" y="1478974"/>
                </a:cubicBezTo>
                <a:cubicBezTo>
                  <a:pt x="3151822" y="1477355"/>
                  <a:pt x="3149346" y="1473640"/>
                  <a:pt x="3148108" y="1473164"/>
                </a:cubicBezTo>
                <a:cubicBezTo>
                  <a:pt x="3144107" y="1467830"/>
                  <a:pt x="3130105" y="1473926"/>
                  <a:pt x="3122676" y="1480879"/>
                </a:cubicBezTo>
                <a:cubicBezTo>
                  <a:pt x="3105626" y="1496596"/>
                  <a:pt x="3088862" y="1531171"/>
                  <a:pt x="3066574" y="1554317"/>
                </a:cubicBezTo>
                <a:cubicBezTo>
                  <a:pt x="3052382" y="1568986"/>
                  <a:pt x="3035903" y="1575558"/>
                  <a:pt x="3028188" y="1587655"/>
                </a:cubicBezTo>
                <a:cubicBezTo>
                  <a:pt x="3018282" y="1576129"/>
                  <a:pt x="2999994" y="1549745"/>
                  <a:pt x="2981897" y="1567938"/>
                </a:cubicBezTo>
                <a:cubicBezTo>
                  <a:pt x="2974277" y="1575558"/>
                  <a:pt x="2979039" y="1586893"/>
                  <a:pt x="2975134" y="1595560"/>
                </a:cubicBezTo>
                <a:cubicBezTo>
                  <a:pt x="2966657" y="1614420"/>
                  <a:pt x="2951797" y="1613467"/>
                  <a:pt x="2946464" y="1641185"/>
                </a:cubicBezTo>
                <a:cubicBezTo>
                  <a:pt x="2944844" y="1649758"/>
                  <a:pt x="2949988" y="1660807"/>
                  <a:pt x="2947988" y="1671475"/>
                </a:cubicBezTo>
                <a:cubicBezTo>
                  <a:pt x="2942654" y="1700335"/>
                  <a:pt x="2917222" y="1721386"/>
                  <a:pt x="2900077" y="1740721"/>
                </a:cubicBezTo>
                <a:cubicBezTo>
                  <a:pt x="2840451" y="1808158"/>
                  <a:pt x="2755773" y="1849687"/>
                  <a:pt x="2690051" y="1905980"/>
                </a:cubicBezTo>
                <a:cubicBezTo>
                  <a:pt x="2674811" y="1919029"/>
                  <a:pt x="2663190" y="1931888"/>
                  <a:pt x="2651665" y="1946176"/>
                </a:cubicBezTo>
                <a:cubicBezTo>
                  <a:pt x="2640044" y="1960558"/>
                  <a:pt x="2629757" y="1977513"/>
                  <a:pt x="2616803" y="1989800"/>
                </a:cubicBezTo>
                <a:cubicBezTo>
                  <a:pt x="2614708" y="1991800"/>
                  <a:pt x="2612422" y="1993515"/>
                  <a:pt x="2610041" y="1995134"/>
                </a:cubicBezTo>
                <a:cubicBezTo>
                  <a:pt x="2607183" y="1983418"/>
                  <a:pt x="2605183" y="1971703"/>
                  <a:pt x="2601659" y="1959320"/>
                </a:cubicBezTo>
                <a:cubicBezTo>
                  <a:pt x="2600420" y="1954843"/>
                  <a:pt x="2596801" y="1950271"/>
                  <a:pt x="2596325" y="1946557"/>
                </a:cubicBezTo>
                <a:cubicBezTo>
                  <a:pt x="2595086" y="1936936"/>
                  <a:pt x="2603468" y="1925221"/>
                  <a:pt x="2593086" y="1917982"/>
                </a:cubicBezTo>
                <a:cubicBezTo>
                  <a:pt x="2588038" y="1914457"/>
                  <a:pt x="2588514" y="1906171"/>
                  <a:pt x="2587371" y="1893502"/>
                </a:cubicBezTo>
                <a:cubicBezTo>
                  <a:pt x="2585561" y="1873976"/>
                  <a:pt x="2586419" y="1869404"/>
                  <a:pt x="2593848" y="1846258"/>
                </a:cubicBezTo>
                <a:cubicBezTo>
                  <a:pt x="2602135" y="1820446"/>
                  <a:pt x="2618709" y="1793585"/>
                  <a:pt x="2632615" y="1762057"/>
                </a:cubicBezTo>
                <a:cubicBezTo>
                  <a:pt x="2646997" y="1729291"/>
                  <a:pt x="2654618" y="1694049"/>
                  <a:pt x="2667191" y="1660140"/>
                </a:cubicBezTo>
                <a:cubicBezTo>
                  <a:pt x="2683574" y="1616039"/>
                  <a:pt x="2705386" y="1574415"/>
                  <a:pt x="2732722" y="1535648"/>
                </a:cubicBezTo>
                <a:cubicBezTo>
                  <a:pt x="2741962" y="1522504"/>
                  <a:pt x="2749010" y="1503358"/>
                  <a:pt x="2758154" y="1494405"/>
                </a:cubicBezTo>
                <a:cubicBezTo>
                  <a:pt x="2766155" y="1486594"/>
                  <a:pt x="2791397" y="1481165"/>
                  <a:pt x="2807589" y="1475641"/>
                </a:cubicBezTo>
                <a:cubicBezTo>
                  <a:pt x="2816066" y="1472783"/>
                  <a:pt x="2823877" y="1469735"/>
                  <a:pt x="2832354" y="1466306"/>
                </a:cubicBezTo>
                <a:cubicBezTo>
                  <a:pt x="2840927" y="1462782"/>
                  <a:pt x="2849118" y="1457924"/>
                  <a:pt x="2856547" y="1454781"/>
                </a:cubicBezTo>
                <a:cubicBezTo>
                  <a:pt x="2867311" y="1450114"/>
                  <a:pt x="2880170" y="1449733"/>
                  <a:pt x="2888456" y="1446018"/>
                </a:cubicBezTo>
                <a:cubicBezTo>
                  <a:pt x="2896838" y="1442303"/>
                  <a:pt x="2903030" y="1435636"/>
                  <a:pt x="2910745" y="1431349"/>
                </a:cubicBezTo>
                <a:cubicBezTo>
                  <a:pt x="2918460" y="1427063"/>
                  <a:pt x="2927509" y="1427063"/>
                  <a:pt x="2932176" y="1418110"/>
                </a:cubicBezTo>
                <a:cubicBezTo>
                  <a:pt x="2929223" y="1414776"/>
                  <a:pt x="2924270" y="1411156"/>
                  <a:pt x="2917127" y="1408775"/>
                </a:cubicBezTo>
                <a:cubicBezTo>
                  <a:pt x="2926271" y="1402489"/>
                  <a:pt x="2932176" y="1402108"/>
                  <a:pt x="2942177" y="1395821"/>
                </a:cubicBezTo>
                <a:cubicBezTo>
                  <a:pt x="2939796" y="1397250"/>
                  <a:pt x="2963513" y="1385629"/>
                  <a:pt x="2959322" y="1374199"/>
                </a:cubicBezTo>
                <a:cubicBezTo>
                  <a:pt x="2952941" y="1356483"/>
                  <a:pt x="2918270" y="1377533"/>
                  <a:pt x="2907221" y="1381819"/>
                </a:cubicBezTo>
                <a:cubicBezTo>
                  <a:pt x="2899505" y="1384772"/>
                  <a:pt x="2891504" y="1386487"/>
                  <a:pt x="2881122" y="1390297"/>
                </a:cubicBezTo>
                <a:cubicBezTo>
                  <a:pt x="2873026" y="1393249"/>
                  <a:pt x="2859881" y="1402774"/>
                  <a:pt x="2856738" y="1396107"/>
                </a:cubicBezTo>
                <a:cubicBezTo>
                  <a:pt x="2853119" y="1388487"/>
                  <a:pt x="2869311" y="1382677"/>
                  <a:pt x="2876645" y="1376200"/>
                </a:cubicBezTo>
                <a:cubicBezTo>
                  <a:pt x="2888171" y="1366008"/>
                  <a:pt x="2897410" y="1356007"/>
                  <a:pt x="2908268" y="1346482"/>
                </a:cubicBezTo>
                <a:cubicBezTo>
                  <a:pt x="2918174" y="1337814"/>
                  <a:pt x="2931890" y="1327527"/>
                  <a:pt x="2933129" y="1312477"/>
                </a:cubicBezTo>
                <a:cubicBezTo>
                  <a:pt x="2914555" y="1292189"/>
                  <a:pt x="2895410" y="1322098"/>
                  <a:pt x="2880551" y="1333051"/>
                </a:cubicBezTo>
                <a:cubicBezTo>
                  <a:pt x="2875407" y="1336861"/>
                  <a:pt x="2863691" y="1344196"/>
                  <a:pt x="2854262" y="1350958"/>
                </a:cubicBezTo>
                <a:cubicBezTo>
                  <a:pt x="2846356" y="1356673"/>
                  <a:pt x="2834450" y="1370675"/>
                  <a:pt x="2827782" y="1363055"/>
                </a:cubicBezTo>
                <a:cubicBezTo>
                  <a:pt x="2822924" y="1357435"/>
                  <a:pt x="2831021" y="1350768"/>
                  <a:pt x="2838641" y="1339433"/>
                </a:cubicBezTo>
                <a:cubicBezTo>
                  <a:pt x="2845022" y="1329908"/>
                  <a:pt x="2850261" y="1319621"/>
                  <a:pt x="2854738" y="1313335"/>
                </a:cubicBezTo>
                <a:cubicBezTo>
                  <a:pt x="2863215" y="1301619"/>
                  <a:pt x="2883980" y="1283998"/>
                  <a:pt x="2871311" y="1274282"/>
                </a:cubicBezTo>
                <a:cubicBezTo>
                  <a:pt x="2858453" y="1264376"/>
                  <a:pt x="2843498" y="1290856"/>
                  <a:pt x="2832449" y="1303333"/>
                </a:cubicBezTo>
                <a:cubicBezTo>
                  <a:pt x="2821401" y="1315906"/>
                  <a:pt x="2810732" y="1323717"/>
                  <a:pt x="2798731" y="1339433"/>
                </a:cubicBezTo>
                <a:cubicBezTo>
                  <a:pt x="2789777" y="1336195"/>
                  <a:pt x="2798826" y="1328670"/>
                  <a:pt x="2801779" y="1322288"/>
                </a:cubicBezTo>
                <a:cubicBezTo>
                  <a:pt x="2806160" y="1312668"/>
                  <a:pt x="2830926" y="1278378"/>
                  <a:pt x="2825972" y="1270853"/>
                </a:cubicBezTo>
                <a:cubicBezTo>
                  <a:pt x="2817305" y="1257709"/>
                  <a:pt x="2800350" y="1277140"/>
                  <a:pt x="2795969" y="1282664"/>
                </a:cubicBezTo>
                <a:cubicBezTo>
                  <a:pt x="2780252" y="1302286"/>
                  <a:pt x="2778252" y="1316002"/>
                  <a:pt x="2767965" y="1328003"/>
                </a:cubicBezTo>
                <a:cubicBezTo>
                  <a:pt x="2760345" y="1336861"/>
                  <a:pt x="2747963" y="1340386"/>
                  <a:pt x="2738628" y="1347815"/>
                </a:cubicBezTo>
                <a:cubicBezTo>
                  <a:pt x="2715959" y="1365817"/>
                  <a:pt x="2698147" y="1398488"/>
                  <a:pt x="2678621" y="1426396"/>
                </a:cubicBezTo>
                <a:cubicBezTo>
                  <a:pt x="2666047" y="1444399"/>
                  <a:pt x="2657856" y="1466211"/>
                  <a:pt x="2644902" y="1487071"/>
                </a:cubicBezTo>
                <a:cubicBezTo>
                  <a:pt x="2626233" y="1517170"/>
                  <a:pt x="2603849" y="1545173"/>
                  <a:pt x="2583466" y="1574320"/>
                </a:cubicBezTo>
                <a:cubicBezTo>
                  <a:pt x="2563749" y="1602323"/>
                  <a:pt x="2541080" y="1628136"/>
                  <a:pt x="2521744" y="1655663"/>
                </a:cubicBezTo>
                <a:cubicBezTo>
                  <a:pt x="2518601" y="1660235"/>
                  <a:pt x="2515267" y="1664902"/>
                  <a:pt x="2512028" y="1669570"/>
                </a:cubicBezTo>
                <a:cubicBezTo>
                  <a:pt x="2512028" y="1659378"/>
                  <a:pt x="2512981" y="1650139"/>
                  <a:pt x="2516315" y="1644233"/>
                </a:cubicBezTo>
                <a:cubicBezTo>
                  <a:pt x="2521839" y="1634422"/>
                  <a:pt x="2535936" y="1633184"/>
                  <a:pt x="2545271" y="1621849"/>
                </a:cubicBezTo>
                <a:cubicBezTo>
                  <a:pt x="2551081" y="1614801"/>
                  <a:pt x="2558129" y="1602990"/>
                  <a:pt x="2561939" y="1589655"/>
                </a:cubicBezTo>
                <a:cubicBezTo>
                  <a:pt x="2563368" y="1584607"/>
                  <a:pt x="2561844" y="1577368"/>
                  <a:pt x="2562892" y="1569176"/>
                </a:cubicBezTo>
                <a:cubicBezTo>
                  <a:pt x="2563844" y="1561651"/>
                  <a:pt x="2567750" y="1554603"/>
                  <a:pt x="2568035" y="1548507"/>
                </a:cubicBezTo>
                <a:cubicBezTo>
                  <a:pt x="2568702" y="1536791"/>
                  <a:pt x="2562416" y="1515646"/>
                  <a:pt x="2563559" y="1498310"/>
                </a:cubicBezTo>
                <a:cubicBezTo>
                  <a:pt x="2565178" y="1473640"/>
                  <a:pt x="2584799" y="1437160"/>
                  <a:pt x="2576322" y="1428778"/>
                </a:cubicBezTo>
                <a:cubicBezTo>
                  <a:pt x="2566416" y="1418872"/>
                  <a:pt x="2543461" y="1437541"/>
                  <a:pt x="2537841" y="1448971"/>
                </a:cubicBezTo>
                <a:cubicBezTo>
                  <a:pt x="2532602" y="1459543"/>
                  <a:pt x="2535841" y="1471450"/>
                  <a:pt x="2534126" y="1484975"/>
                </a:cubicBezTo>
                <a:cubicBezTo>
                  <a:pt x="2531840" y="1502406"/>
                  <a:pt x="2522696" y="1517646"/>
                  <a:pt x="2525459" y="1527171"/>
                </a:cubicBezTo>
                <a:cubicBezTo>
                  <a:pt x="2508314" y="1513931"/>
                  <a:pt x="2518124" y="1488785"/>
                  <a:pt x="2513934" y="1469545"/>
                </a:cubicBezTo>
                <a:cubicBezTo>
                  <a:pt x="2511552" y="1458686"/>
                  <a:pt x="2502884" y="1448971"/>
                  <a:pt x="2499074" y="1437731"/>
                </a:cubicBezTo>
                <a:cubicBezTo>
                  <a:pt x="2495836" y="1428206"/>
                  <a:pt x="2495931" y="1416395"/>
                  <a:pt x="2492693" y="1405537"/>
                </a:cubicBezTo>
                <a:cubicBezTo>
                  <a:pt x="2489835" y="1395916"/>
                  <a:pt x="2483644" y="1386582"/>
                  <a:pt x="2480501" y="1376962"/>
                </a:cubicBezTo>
                <a:cubicBezTo>
                  <a:pt x="2474214" y="1357721"/>
                  <a:pt x="2474690" y="1329527"/>
                  <a:pt x="2449544" y="1325241"/>
                </a:cubicBezTo>
                <a:cubicBezTo>
                  <a:pt x="2438495" y="1348768"/>
                  <a:pt x="2450306" y="1372866"/>
                  <a:pt x="2455545" y="1394964"/>
                </a:cubicBezTo>
                <a:cubicBezTo>
                  <a:pt x="2461070" y="1417729"/>
                  <a:pt x="2469737" y="1439446"/>
                  <a:pt x="2470880" y="1462591"/>
                </a:cubicBezTo>
                <a:cubicBezTo>
                  <a:pt x="2457355" y="1454114"/>
                  <a:pt x="2459831" y="1435921"/>
                  <a:pt x="2457450" y="1423063"/>
                </a:cubicBezTo>
                <a:cubicBezTo>
                  <a:pt x="2452592" y="1396869"/>
                  <a:pt x="2447163" y="1371247"/>
                  <a:pt x="2439067" y="1343624"/>
                </a:cubicBezTo>
                <a:cubicBezTo>
                  <a:pt x="2435352" y="1330956"/>
                  <a:pt x="2430590" y="1314478"/>
                  <a:pt x="2412206" y="1310572"/>
                </a:cubicBezTo>
                <a:cubicBezTo>
                  <a:pt x="2400681" y="1335718"/>
                  <a:pt x="2415254" y="1362293"/>
                  <a:pt x="2419350" y="1387058"/>
                </a:cubicBezTo>
                <a:cubicBezTo>
                  <a:pt x="2423636" y="1413157"/>
                  <a:pt x="2426970" y="1440874"/>
                  <a:pt x="2429161" y="1466782"/>
                </a:cubicBezTo>
                <a:cubicBezTo>
                  <a:pt x="2428875" y="1468306"/>
                  <a:pt x="2430113" y="1469259"/>
                  <a:pt x="2429351" y="1471069"/>
                </a:cubicBezTo>
                <a:cubicBezTo>
                  <a:pt x="2421827" y="1449828"/>
                  <a:pt x="2418207" y="1425253"/>
                  <a:pt x="2413064" y="1400869"/>
                </a:cubicBezTo>
                <a:cubicBezTo>
                  <a:pt x="2408396" y="1378771"/>
                  <a:pt x="2409444" y="1348387"/>
                  <a:pt x="2382584" y="1338957"/>
                </a:cubicBezTo>
                <a:cubicBezTo>
                  <a:pt x="2373344" y="1353149"/>
                  <a:pt x="2379821" y="1370770"/>
                  <a:pt x="2382584" y="1384963"/>
                </a:cubicBezTo>
                <a:cubicBezTo>
                  <a:pt x="2385632" y="1400774"/>
                  <a:pt x="2387918" y="1415728"/>
                  <a:pt x="2388680" y="1431635"/>
                </a:cubicBezTo>
                <a:cubicBezTo>
                  <a:pt x="2381441" y="1428492"/>
                  <a:pt x="2381536" y="1406013"/>
                  <a:pt x="2364677" y="1406108"/>
                </a:cubicBezTo>
                <a:cubicBezTo>
                  <a:pt x="2352294" y="1421824"/>
                  <a:pt x="2363819" y="1438874"/>
                  <a:pt x="2365724" y="1454686"/>
                </a:cubicBezTo>
                <a:cubicBezTo>
                  <a:pt x="2368868" y="1481927"/>
                  <a:pt x="2367725" y="1509359"/>
                  <a:pt x="2374773" y="1536315"/>
                </a:cubicBezTo>
                <a:cubicBezTo>
                  <a:pt x="2378107" y="1549078"/>
                  <a:pt x="2382965" y="1561651"/>
                  <a:pt x="2386489" y="1575082"/>
                </a:cubicBezTo>
                <a:cubicBezTo>
                  <a:pt x="2389727" y="1587369"/>
                  <a:pt x="2392204" y="1601180"/>
                  <a:pt x="2396490" y="1613086"/>
                </a:cubicBezTo>
                <a:cubicBezTo>
                  <a:pt x="2401634" y="1627374"/>
                  <a:pt x="2413826" y="1640614"/>
                  <a:pt x="2416874" y="1655854"/>
                </a:cubicBezTo>
                <a:cubicBezTo>
                  <a:pt x="2418398" y="1663474"/>
                  <a:pt x="2415254" y="1672903"/>
                  <a:pt x="2416112" y="1680619"/>
                </a:cubicBezTo>
                <a:cubicBezTo>
                  <a:pt x="2417921" y="1696906"/>
                  <a:pt x="2422208" y="1711765"/>
                  <a:pt x="2423827" y="1728053"/>
                </a:cubicBezTo>
                <a:cubicBezTo>
                  <a:pt x="2431542" y="1802348"/>
                  <a:pt x="2427732" y="1887692"/>
                  <a:pt x="2434971" y="1966559"/>
                </a:cubicBezTo>
                <a:cubicBezTo>
                  <a:pt x="2430494" y="1971226"/>
                  <a:pt x="2423827" y="1976370"/>
                  <a:pt x="2420398" y="1982085"/>
                </a:cubicBezTo>
                <a:cubicBezTo>
                  <a:pt x="2410206" y="1998944"/>
                  <a:pt x="2402967" y="2028662"/>
                  <a:pt x="2404586" y="2044378"/>
                </a:cubicBezTo>
                <a:cubicBezTo>
                  <a:pt x="2405253" y="2050951"/>
                  <a:pt x="2410397" y="2057332"/>
                  <a:pt x="2410682" y="2065143"/>
                </a:cubicBezTo>
                <a:cubicBezTo>
                  <a:pt x="2410778" y="2068953"/>
                  <a:pt x="2410111" y="2073906"/>
                  <a:pt x="2409063" y="2079335"/>
                </a:cubicBezTo>
                <a:cubicBezTo>
                  <a:pt x="2399157" y="2081716"/>
                  <a:pt x="2389442" y="2083812"/>
                  <a:pt x="2380583" y="2086860"/>
                </a:cubicBezTo>
                <a:cubicBezTo>
                  <a:pt x="2362962" y="2092861"/>
                  <a:pt x="2342864" y="2097242"/>
                  <a:pt x="2332482" y="2107815"/>
                </a:cubicBezTo>
                <a:cubicBezTo>
                  <a:pt x="2317337" y="2123150"/>
                  <a:pt x="2310765" y="2158012"/>
                  <a:pt x="2292096" y="2161155"/>
                </a:cubicBezTo>
                <a:cubicBezTo>
                  <a:pt x="2283238" y="2162679"/>
                  <a:pt x="2268474" y="2157154"/>
                  <a:pt x="2262378" y="2153725"/>
                </a:cubicBezTo>
                <a:cubicBezTo>
                  <a:pt x="2249710" y="2146582"/>
                  <a:pt x="2247710" y="2122865"/>
                  <a:pt x="2230565" y="2131818"/>
                </a:cubicBezTo>
                <a:cubicBezTo>
                  <a:pt x="2233136" y="2127437"/>
                  <a:pt x="2238089" y="2122579"/>
                  <a:pt x="2235327" y="2117340"/>
                </a:cubicBezTo>
                <a:cubicBezTo>
                  <a:pt x="2216087" y="2098766"/>
                  <a:pt x="2178463" y="2082574"/>
                  <a:pt x="2148269" y="2075144"/>
                </a:cubicBezTo>
                <a:cubicBezTo>
                  <a:pt x="2153984" y="2057714"/>
                  <a:pt x="2160556" y="2058856"/>
                  <a:pt x="2175034" y="2056380"/>
                </a:cubicBezTo>
                <a:cubicBezTo>
                  <a:pt x="2185607" y="2054570"/>
                  <a:pt x="2203704" y="2057904"/>
                  <a:pt x="2211515" y="2049998"/>
                </a:cubicBezTo>
                <a:cubicBezTo>
                  <a:pt x="2220659" y="2040664"/>
                  <a:pt x="2215134" y="2027329"/>
                  <a:pt x="2218182" y="2015422"/>
                </a:cubicBezTo>
                <a:cubicBezTo>
                  <a:pt x="2219706" y="2009612"/>
                  <a:pt x="2226564" y="2003992"/>
                  <a:pt x="2229136" y="1996087"/>
                </a:cubicBezTo>
                <a:cubicBezTo>
                  <a:pt x="2231708" y="1988086"/>
                  <a:pt x="2230088" y="1976560"/>
                  <a:pt x="2232374" y="1965035"/>
                </a:cubicBezTo>
                <a:cubicBezTo>
                  <a:pt x="2238280" y="1935698"/>
                  <a:pt x="2252567" y="1911600"/>
                  <a:pt x="2234089" y="1896836"/>
                </a:cubicBezTo>
                <a:cubicBezTo>
                  <a:pt x="2239137" y="1894264"/>
                  <a:pt x="2243519" y="1890454"/>
                  <a:pt x="2247138" y="1885025"/>
                </a:cubicBezTo>
                <a:cubicBezTo>
                  <a:pt x="2242376" y="1877024"/>
                  <a:pt x="2243042" y="1868166"/>
                  <a:pt x="2243138" y="1859212"/>
                </a:cubicBezTo>
                <a:cubicBezTo>
                  <a:pt x="2244471" y="1859022"/>
                  <a:pt x="2245709" y="1858831"/>
                  <a:pt x="2246948" y="1858546"/>
                </a:cubicBezTo>
                <a:cubicBezTo>
                  <a:pt x="2245709" y="1858355"/>
                  <a:pt x="2244376" y="1858165"/>
                  <a:pt x="2243138" y="1857879"/>
                </a:cubicBezTo>
                <a:cubicBezTo>
                  <a:pt x="2243138" y="1855021"/>
                  <a:pt x="2243138" y="1852069"/>
                  <a:pt x="2242757" y="1849211"/>
                </a:cubicBezTo>
                <a:cubicBezTo>
                  <a:pt x="2242566" y="1847782"/>
                  <a:pt x="2242280" y="1846258"/>
                  <a:pt x="2242090" y="1844735"/>
                </a:cubicBezTo>
                <a:cubicBezTo>
                  <a:pt x="2243042" y="1844925"/>
                  <a:pt x="2243995" y="1845020"/>
                  <a:pt x="2244947" y="1845020"/>
                </a:cubicBezTo>
                <a:cubicBezTo>
                  <a:pt x="2243900" y="1844639"/>
                  <a:pt x="2242852" y="1844163"/>
                  <a:pt x="2241899" y="1843591"/>
                </a:cubicBezTo>
                <a:cubicBezTo>
                  <a:pt x="2241614" y="1842163"/>
                  <a:pt x="2241328" y="1840734"/>
                  <a:pt x="2241042" y="1839305"/>
                </a:cubicBezTo>
                <a:cubicBezTo>
                  <a:pt x="2243804" y="1840639"/>
                  <a:pt x="2246567" y="1841496"/>
                  <a:pt x="2249615" y="1841686"/>
                </a:cubicBezTo>
                <a:cubicBezTo>
                  <a:pt x="2245709" y="1840067"/>
                  <a:pt x="2242661" y="1837495"/>
                  <a:pt x="2239994" y="1834638"/>
                </a:cubicBezTo>
                <a:cubicBezTo>
                  <a:pt x="2239518" y="1832542"/>
                  <a:pt x="2238947" y="1830542"/>
                  <a:pt x="2238470" y="1828447"/>
                </a:cubicBezTo>
                <a:cubicBezTo>
                  <a:pt x="2239042" y="1829114"/>
                  <a:pt x="2239709" y="1829685"/>
                  <a:pt x="2240471" y="1830066"/>
                </a:cubicBezTo>
                <a:cubicBezTo>
                  <a:pt x="2245233" y="1834924"/>
                  <a:pt x="2250186" y="1839877"/>
                  <a:pt x="2255711" y="1844163"/>
                </a:cubicBezTo>
                <a:cubicBezTo>
                  <a:pt x="2250662" y="1836543"/>
                  <a:pt x="2246662" y="1828637"/>
                  <a:pt x="2241518" y="1820922"/>
                </a:cubicBezTo>
                <a:cubicBezTo>
                  <a:pt x="2239518" y="1817779"/>
                  <a:pt x="2237042" y="1814826"/>
                  <a:pt x="2234375" y="1811968"/>
                </a:cubicBezTo>
                <a:cubicBezTo>
                  <a:pt x="2234279" y="1811587"/>
                  <a:pt x="2234184" y="1811302"/>
                  <a:pt x="2234184" y="1811016"/>
                </a:cubicBezTo>
                <a:cubicBezTo>
                  <a:pt x="2241328" y="1818636"/>
                  <a:pt x="2249043" y="1826827"/>
                  <a:pt x="2259521" y="1830161"/>
                </a:cubicBezTo>
                <a:cubicBezTo>
                  <a:pt x="2252186" y="1824732"/>
                  <a:pt x="2247233" y="1817207"/>
                  <a:pt x="2241709" y="1809968"/>
                </a:cubicBezTo>
                <a:cubicBezTo>
                  <a:pt x="2242185" y="1809873"/>
                  <a:pt x="2242852" y="1809873"/>
                  <a:pt x="2243519" y="1809968"/>
                </a:cubicBezTo>
                <a:cubicBezTo>
                  <a:pt x="2247138" y="1812921"/>
                  <a:pt x="2251329" y="1814540"/>
                  <a:pt x="2255615" y="1815397"/>
                </a:cubicBezTo>
                <a:cubicBezTo>
                  <a:pt x="2265998" y="1817112"/>
                  <a:pt x="2274856" y="1813492"/>
                  <a:pt x="2283428" y="1810635"/>
                </a:cubicBezTo>
                <a:cubicBezTo>
                  <a:pt x="2274284" y="1810635"/>
                  <a:pt x="2264855" y="1811302"/>
                  <a:pt x="2257425" y="1808349"/>
                </a:cubicBezTo>
                <a:cubicBezTo>
                  <a:pt x="2253901" y="1807015"/>
                  <a:pt x="2250472" y="1804634"/>
                  <a:pt x="2248472" y="1801967"/>
                </a:cubicBezTo>
                <a:cubicBezTo>
                  <a:pt x="2247233" y="1800253"/>
                  <a:pt x="2246090" y="1798157"/>
                  <a:pt x="2245043" y="1795776"/>
                </a:cubicBezTo>
                <a:cubicBezTo>
                  <a:pt x="2245995" y="1796443"/>
                  <a:pt x="2246948" y="1797014"/>
                  <a:pt x="2247900" y="1797681"/>
                </a:cubicBezTo>
                <a:cubicBezTo>
                  <a:pt x="2253996" y="1801396"/>
                  <a:pt x="2261426" y="1804444"/>
                  <a:pt x="2269046" y="1803967"/>
                </a:cubicBezTo>
                <a:cubicBezTo>
                  <a:pt x="2276666" y="1803586"/>
                  <a:pt x="2283047" y="1799872"/>
                  <a:pt x="2288096" y="1795490"/>
                </a:cubicBezTo>
                <a:cubicBezTo>
                  <a:pt x="2281904" y="1797967"/>
                  <a:pt x="2275237" y="1799205"/>
                  <a:pt x="2269522" y="1797871"/>
                </a:cubicBezTo>
                <a:cubicBezTo>
                  <a:pt x="2263712" y="1796633"/>
                  <a:pt x="2258854" y="1793299"/>
                  <a:pt x="2254377" y="1789204"/>
                </a:cubicBezTo>
                <a:cubicBezTo>
                  <a:pt x="2253425" y="1788156"/>
                  <a:pt x="2252472" y="1787299"/>
                  <a:pt x="2251424" y="1786441"/>
                </a:cubicBezTo>
                <a:cubicBezTo>
                  <a:pt x="2247805" y="1782917"/>
                  <a:pt x="2244376" y="1779012"/>
                  <a:pt x="2240661" y="1775107"/>
                </a:cubicBezTo>
                <a:cubicBezTo>
                  <a:pt x="2240756" y="1775107"/>
                  <a:pt x="2240852" y="1775107"/>
                  <a:pt x="2241042" y="1775107"/>
                </a:cubicBezTo>
                <a:cubicBezTo>
                  <a:pt x="2242947" y="1776154"/>
                  <a:pt x="2244947" y="1777202"/>
                  <a:pt x="2246852" y="1778155"/>
                </a:cubicBezTo>
                <a:cubicBezTo>
                  <a:pt x="2248091" y="1779393"/>
                  <a:pt x="2249138" y="1780822"/>
                  <a:pt x="2249710" y="1781965"/>
                </a:cubicBezTo>
                <a:cubicBezTo>
                  <a:pt x="2251329" y="1782250"/>
                  <a:pt x="2252853" y="1782536"/>
                  <a:pt x="2254472" y="1782917"/>
                </a:cubicBezTo>
                <a:cubicBezTo>
                  <a:pt x="2257711" y="1785108"/>
                  <a:pt x="2261045" y="1787299"/>
                  <a:pt x="2264474" y="1789299"/>
                </a:cubicBezTo>
                <a:cubicBezTo>
                  <a:pt x="2270189" y="1792537"/>
                  <a:pt x="2277428" y="1795871"/>
                  <a:pt x="2284095" y="1793871"/>
                </a:cubicBezTo>
                <a:cubicBezTo>
                  <a:pt x="2277332" y="1793490"/>
                  <a:pt x="2272665" y="1788823"/>
                  <a:pt x="2268093" y="1784536"/>
                </a:cubicBezTo>
                <a:cubicBezTo>
                  <a:pt x="2265521" y="1781965"/>
                  <a:pt x="2263045" y="1779202"/>
                  <a:pt x="2260378" y="1776535"/>
                </a:cubicBezTo>
                <a:cubicBezTo>
                  <a:pt x="2263331" y="1777678"/>
                  <a:pt x="2266379" y="1778536"/>
                  <a:pt x="2269522" y="1778821"/>
                </a:cubicBezTo>
                <a:cubicBezTo>
                  <a:pt x="2277237" y="1779679"/>
                  <a:pt x="2284762" y="1776345"/>
                  <a:pt x="2289143" y="1771011"/>
                </a:cubicBezTo>
                <a:cubicBezTo>
                  <a:pt x="2283143" y="1774535"/>
                  <a:pt x="2276380" y="1775011"/>
                  <a:pt x="2270855" y="1772725"/>
                </a:cubicBezTo>
                <a:cubicBezTo>
                  <a:pt x="2265236" y="1770630"/>
                  <a:pt x="2260473" y="1766534"/>
                  <a:pt x="2256187" y="1762057"/>
                </a:cubicBezTo>
                <a:cubicBezTo>
                  <a:pt x="2253806" y="1759676"/>
                  <a:pt x="2252758" y="1757676"/>
                  <a:pt x="2249710" y="1754533"/>
                </a:cubicBezTo>
                <a:cubicBezTo>
                  <a:pt x="2247519" y="1752151"/>
                  <a:pt x="2245424" y="1749675"/>
                  <a:pt x="2243233" y="1747103"/>
                </a:cubicBezTo>
                <a:cubicBezTo>
                  <a:pt x="2238947" y="1742055"/>
                  <a:pt x="2233613" y="1736245"/>
                  <a:pt x="2226374" y="1732244"/>
                </a:cubicBezTo>
                <a:cubicBezTo>
                  <a:pt x="2223135" y="1730435"/>
                  <a:pt x="2219611" y="1729101"/>
                  <a:pt x="2216182" y="1728148"/>
                </a:cubicBezTo>
                <a:cubicBezTo>
                  <a:pt x="2226945" y="1723005"/>
                  <a:pt x="2237042" y="1717385"/>
                  <a:pt x="2249424" y="1717385"/>
                </a:cubicBezTo>
                <a:cubicBezTo>
                  <a:pt x="2238851" y="1713480"/>
                  <a:pt x="2227136" y="1716147"/>
                  <a:pt x="2216944" y="1720147"/>
                </a:cubicBezTo>
                <a:cubicBezTo>
                  <a:pt x="2213610" y="1719290"/>
                  <a:pt x="2209705" y="1719481"/>
                  <a:pt x="2207038" y="1717576"/>
                </a:cubicBezTo>
                <a:cubicBezTo>
                  <a:pt x="2209324" y="1717290"/>
                  <a:pt x="2211705" y="1716909"/>
                  <a:pt x="2213991" y="1716433"/>
                </a:cubicBezTo>
                <a:cubicBezTo>
                  <a:pt x="2221325" y="1714814"/>
                  <a:pt x="2229136" y="1711765"/>
                  <a:pt x="2233803" y="1705860"/>
                </a:cubicBezTo>
                <a:cubicBezTo>
                  <a:pt x="2229612" y="1708241"/>
                  <a:pt x="2225326" y="1709479"/>
                  <a:pt x="2220849" y="1710051"/>
                </a:cubicBezTo>
                <a:cubicBezTo>
                  <a:pt x="2220849" y="1709860"/>
                  <a:pt x="2220944" y="1709575"/>
                  <a:pt x="2220944" y="1709384"/>
                </a:cubicBezTo>
                <a:cubicBezTo>
                  <a:pt x="2209514" y="1710527"/>
                  <a:pt x="2199704" y="1710622"/>
                  <a:pt x="2188655" y="1707765"/>
                </a:cubicBezTo>
                <a:cubicBezTo>
                  <a:pt x="2172462" y="1703574"/>
                  <a:pt x="2199037" y="1699954"/>
                  <a:pt x="2201323" y="1698716"/>
                </a:cubicBezTo>
                <a:cubicBezTo>
                  <a:pt x="2200847" y="1697954"/>
                  <a:pt x="2200180" y="1697478"/>
                  <a:pt x="2199513" y="1697287"/>
                </a:cubicBezTo>
                <a:cubicBezTo>
                  <a:pt x="2200656" y="1696716"/>
                  <a:pt x="2201704" y="1696049"/>
                  <a:pt x="2202656" y="1695287"/>
                </a:cubicBezTo>
                <a:cubicBezTo>
                  <a:pt x="2206847" y="1692144"/>
                  <a:pt x="2209895" y="1688143"/>
                  <a:pt x="2212372" y="1684048"/>
                </a:cubicBezTo>
                <a:cubicBezTo>
                  <a:pt x="2204942" y="1690429"/>
                  <a:pt x="2196275" y="1694335"/>
                  <a:pt x="2187988" y="1692430"/>
                </a:cubicBezTo>
                <a:cubicBezTo>
                  <a:pt x="2179892" y="1691096"/>
                  <a:pt x="2169700" y="1685953"/>
                  <a:pt x="2157984" y="1689096"/>
                </a:cubicBezTo>
                <a:cubicBezTo>
                  <a:pt x="2156746" y="1689477"/>
                  <a:pt x="2155603" y="1689858"/>
                  <a:pt x="2154460" y="1690239"/>
                </a:cubicBezTo>
                <a:cubicBezTo>
                  <a:pt x="2152936" y="1689382"/>
                  <a:pt x="2151507" y="1688620"/>
                  <a:pt x="2149983" y="1688143"/>
                </a:cubicBezTo>
                <a:cubicBezTo>
                  <a:pt x="2150364" y="1686905"/>
                  <a:pt x="2151126" y="1686048"/>
                  <a:pt x="2152174" y="1685476"/>
                </a:cubicBezTo>
                <a:cubicBezTo>
                  <a:pt x="2153317" y="1685095"/>
                  <a:pt x="2154460" y="1684714"/>
                  <a:pt x="2155603" y="1684333"/>
                </a:cubicBezTo>
                <a:cubicBezTo>
                  <a:pt x="2158937" y="1683952"/>
                  <a:pt x="2162937" y="1684714"/>
                  <a:pt x="2165318" y="1685286"/>
                </a:cubicBezTo>
                <a:cubicBezTo>
                  <a:pt x="2165223" y="1684429"/>
                  <a:pt x="2163699" y="1683381"/>
                  <a:pt x="2162556" y="1682238"/>
                </a:cubicBezTo>
                <a:cubicBezTo>
                  <a:pt x="2169605" y="1680142"/>
                  <a:pt x="2176844" y="1677666"/>
                  <a:pt x="2183225" y="1673570"/>
                </a:cubicBezTo>
                <a:cubicBezTo>
                  <a:pt x="2177034" y="1675094"/>
                  <a:pt x="2170652" y="1675570"/>
                  <a:pt x="2164175" y="1676142"/>
                </a:cubicBezTo>
                <a:cubicBezTo>
                  <a:pt x="2164175" y="1676142"/>
                  <a:pt x="2164271" y="1676047"/>
                  <a:pt x="2164271" y="1676047"/>
                </a:cubicBezTo>
                <a:cubicBezTo>
                  <a:pt x="2170367" y="1673189"/>
                  <a:pt x="2176367" y="1668617"/>
                  <a:pt x="2178463" y="1662235"/>
                </a:cubicBezTo>
                <a:cubicBezTo>
                  <a:pt x="2174367" y="1667093"/>
                  <a:pt x="2169319" y="1669284"/>
                  <a:pt x="2163699" y="1670713"/>
                </a:cubicBezTo>
                <a:cubicBezTo>
                  <a:pt x="2161699" y="1670427"/>
                  <a:pt x="2161699" y="1668522"/>
                  <a:pt x="2162175" y="1665950"/>
                </a:cubicBezTo>
                <a:cubicBezTo>
                  <a:pt x="2159127" y="1666903"/>
                  <a:pt x="2155031" y="1667855"/>
                  <a:pt x="2150745" y="1668522"/>
                </a:cubicBezTo>
                <a:cubicBezTo>
                  <a:pt x="2157889" y="1664140"/>
                  <a:pt x="2163985" y="1658044"/>
                  <a:pt x="2166747" y="1650424"/>
                </a:cubicBezTo>
                <a:cubicBezTo>
                  <a:pt x="2159032" y="1659568"/>
                  <a:pt x="2148173" y="1662997"/>
                  <a:pt x="2137410" y="1664617"/>
                </a:cubicBezTo>
                <a:cubicBezTo>
                  <a:pt x="2134743" y="1664998"/>
                  <a:pt x="2132076" y="1665188"/>
                  <a:pt x="2129409" y="1665474"/>
                </a:cubicBezTo>
                <a:cubicBezTo>
                  <a:pt x="2130743" y="1657378"/>
                  <a:pt x="2130552" y="1648329"/>
                  <a:pt x="2123694" y="1645948"/>
                </a:cubicBezTo>
                <a:cubicBezTo>
                  <a:pt x="2118741" y="1644233"/>
                  <a:pt x="2107311" y="1655092"/>
                  <a:pt x="2098834" y="1664998"/>
                </a:cubicBezTo>
                <a:cubicBezTo>
                  <a:pt x="2097786" y="1664236"/>
                  <a:pt x="2097786" y="1662331"/>
                  <a:pt x="2095976" y="1662331"/>
                </a:cubicBezTo>
                <a:cubicBezTo>
                  <a:pt x="2087023" y="1662997"/>
                  <a:pt x="2078831" y="1664998"/>
                  <a:pt x="2070068" y="1663093"/>
                </a:cubicBezTo>
                <a:cubicBezTo>
                  <a:pt x="2063687" y="1661664"/>
                  <a:pt x="2054543" y="1659568"/>
                  <a:pt x="2048637" y="1663283"/>
                </a:cubicBezTo>
                <a:cubicBezTo>
                  <a:pt x="2045684" y="1665188"/>
                  <a:pt x="2042922" y="1666331"/>
                  <a:pt x="2039303" y="1666045"/>
                </a:cubicBezTo>
                <a:cubicBezTo>
                  <a:pt x="2036255" y="1665950"/>
                  <a:pt x="2037112" y="1669093"/>
                  <a:pt x="2035207" y="1670236"/>
                </a:cubicBezTo>
                <a:cubicBezTo>
                  <a:pt x="2031016" y="1670427"/>
                  <a:pt x="2026825" y="1670522"/>
                  <a:pt x="2023015" y="1669379"/>
                </a:cubicBezTo>
                <a:cubicBezTo>
                  <a:pt x="2022824" y="1669284"/>
                  <a:pt x="2022634" y="1669189"/>
                  <a:pt x="2022443" y="1668998"/>
                </a:cubicBezTo>
                <a:cubicBezTo>
                  <a:pt x="2022348" y="1669093"/>
                  <a:pt x="2022253" y="1669093"/>
                  <a:pt x="2022253" y="1669093"/>
                </a:cubicBezTo>
                <a:cubicBezTo>
                  <a:pt x="2020538" y="1668427"/>
                  <a:pt x="2018919" y="1667569"/>
                  <a:pt x="2017395" y="1666331"/>
                </a:cubicBezTo>
                <a:cubicBezTo>
                  <a:pt x="2018252" y="1667760"/>
                  <a:pt x="2019395" y="1668998"/>
                  <a:pt x="2020729" y="1670141"/>
                </a:cubicBezTo>
                <a:cubicBezTo>
                  <a:pt x="2018919" y="1671760"/>
                  <a:pt x="2018062" y="1674142"/>
                  <a:pt x="2016538" y="1676047"/>
                </a:cubicBezTo>
                <a:cubicBezTo>
                  <a:pt x="2013490" y="1676428"/>
                  <a:pt x="2011299" y="1678142"/>
                  <a:pt x="2009013" y="1679952"/>
                </a:cubicBezTo>
                <a:cubicBezTo>
                  <a:pt x="2007870" y="1680809"/>
                  <a:pt x="2006632" y="1681571"/>
                  <a:pt x="2005298" y="1682047"/>
                </a:cubicBezTo>
                <a:cubicBezTo>
                  <a:pt x="2003108" y="1681762"/>
                  <a:pt x="2001012" y="1681000"/>
                  <a:pt x="1998821" y="1679666"/>
                </a:cubicBezTo>
                <a:cubicBezTo>
                  <a:pt x="1999583" y="1680619"/>
                  <a:pt x="2000536" y="1681476"/>
                  <a:pt x="2001488" y="1682238"/>
                </a:cubicBezTo>
                <a:cubicBezTo>
                  <a:pt x="2001488" y="1684619"/>
                  <a:pt x="2000441" y="1686619"/>
                  <a:pt x="1998726" y="1688239"/>
                </a:cubicBezTo>
                <a:cubicBezTo>
                  <a:pt x="1996059" y="1690906"/>
                  <a:pt x="1993487" y="1693001"/>
                  <a:pt x="1992916" y="1696144"/>
                </a:cubicBezTo>
                <a:cubicBezTo>
                  <a:pt x="1988344" y="1697287"/>
                  <a:pt x="1983867" y="1699097"/>
                  <a:pt x="1979962" y="1701574"/>
                </a:cubicBezTo>
                <a:cubicBezTo>
                  <a:pt x="1968722" y="1708717"/>
                  <a:pt x="1961864" y="1719862"/>
                  <a:pt x="1957769" y="1730720"/>
                </a:cubicBezTo>
                <a:cubicBezTo>
                  <a:pt x="1955006" y="1728529"/>
                  <a:pt x="1952149" y="1726624"/>
                  <a:pt x="1947482" y="1727101"/>
                </a:cubicBezTo>
                <a:cubicBezTo>
                  <a:pt x="1934432" y="1728529"/>
                  <a:pt x="1921193" y="1747294"/>
                  <a:pt x="1913858" y="1763391"/>
                </a:cubicBezTo>
                <a:cubicBezTo>
                  <a:pt x="1895189" y="1804253"/>
                  <a:pt x="1884617" y="1865213"/>
                  <a:pt x="1882140" y="1894931"/>
                </a:cubicBezTo>
                <a:cubicBezTo>
                  <a:pt x="1855946" y="1890169"/>
                  <a:pt x="1862709" y="1908933"/>
                  <a:pt x="1854518" y="1927507"/>
                </a:cubicBezTo>
                <a:cubicBezTo>
                  <a:pt x="1852613" y="1931888"/>
                  <a:pt x="1849850" y="1936079"/>
                  <a:pt x="1846707" y="1940270"/>
                </a:cubicBezTo>
                <a:cubicBezTo>
                  <a:pt x="1841468" y="1936270"/>
                  <a:pt x="1836420" y="1932364"/>
                  <a:pt x="1831848" y="1928173"/>
                </a:cubicBezTo>
                <a:cubicBezTo>
                  <a:pt x="1821561" y="1918839"/>
                  <a:pt x="1812417" y="1911695"/>
                  <a:pt x="1804130" y="1900741"/>
                </a:cubicBezTo>
                <a:cubicBezTo>
                  <a:pt x="1797082" y="1891502"/>
                  <a:pt x="1791557" y="1877881"/>
                  <a:pt x="1783937" y="1871214"/>
                </a:cubicBezTo>
                <a:cubicBezTo>
                  <a:pt x="1781461" y="1869023"/>
                  <a:pt x="1772222" y="1865308"/>
                  <a:pt x="1766602" y="1860927"/>
                </a:cubicBezTo>
                <a:cubicBezTo>
                  <a:pt x="1762030" y="1857403"/>
                  <a:pt x="1757267" y="1851688"/>
                  <a:pt x="1754124" y="1849973"/>
                </a:cubicBezTo>
                <a:cubicBezTo>
                  <a:pt x="1748885" y="1847116"/>
                  <a:pt x="1739456" y="1848830"/>
                  <a:pt x="1733741" y="1845782"/>
                </a:cubicBezTo>
                <a:cubicBezTo>
                  <a:pt x="1738503" y="1834733"/>
                  <a:pt x="1743456" y="1823779"/>
                  <a:pt x="1749457" y="1813397"/>
                </a:cubicBezTo>
                <a:cubicBezTo>
                  <a:pt x="1764506" y="1787680"/>
                  <a:pt x="1784604" y="1777488"/>
                  <a:pt x="1802320" y="1760914"/>
                </a:cubicBezTo>
                <a:cubicBezTo>
                  <a:pt x="1822037" y="1742341"/>
                  <a:pt x="1837944" y="1726434"/>
                  <a:pt x="1855565" y="1703193"/>
                </a:cubicBezTo>
                <a:cubicBezTo>
                  <a:pt x="1862519" y="1693954"/>
                  <a:pt x="1866614" y="1683381"/>
                  <a:pt x="1872520" y="1675666"/>
                </a:cubicBezTo>
                <a:cubicBezTo>
                  <a:pt x="1880140" y="1665760"/>
                  <a:pt x="1892808" y="1657092"/>
                  <a:pt x="1902809" y="1646519"/>
                </a:cubicBezTo>
                <a:cubicBezTo>
                  <a:pt x="1932813" y="1615277"/>
                  <a:pt x="1965579" y="1584702"/>
                  <a:pt x="1993868" y="1559080"/>
                </a:cubicBezTo>
                <a:cubicBezTo>
                  <a:pt x="2008823" y="1545554"/>
                  <a:pt x="2022443" y="1516408"/>
                  <a:pt x="2033778" y="1493833"/>
                </a:cubicBezTo>
                <a:cubicBezTo>
                  <a:pt x="2058734" y="1444208"/>
                  <a:pt x="2079784" y="1392964"/>
                  <a:pt x="2099310" y="1341243"/>
                </a:cubicBezTo>
                <a:cubicBezTo>
                  <a:pt x="2108930" y="1315621"/>
                  <a:pt x="2115693" y="1288284"/>
                  <a:pt x="2127885" y="1264090"/>
                </a:cubicBezTo>
                <a:cubicBezTo>
                  <a:pt x="2134076" y="1251994"/>
                  <a:pt x="2142363" y="1243802"/>
                  <a:pt x="2149602" y="1229515"/>
                </a:cubicBezTo>
                <a:cubicBezTo>
                  <a:pt x="2160270" y="1208560"/>
                  <a:pt x="2164937" y="1190081"/>
                  <a:pt x="2177225" y="1171984"/>
                </a:cubicBezTo>
                <a:cubicBezTo>
                  <a:pt x="2189988" y="1153219"/>
                  <a:pt x="2211705" y="1134455"/>
                  <a:pt x="2225135" y="1113786"/>
                </a:cubicBezTo>
                <a:cubicBezTo>
                  <a:pt x="2230088" y="1106166"/>
                  <a:pt x="2234946" y="1096069"/>
                  <a:pt x="2239899" y="1087211"/>
                </a:cubicBezTo>
                <a:cubicBezTo>
                  <a:pt x="2245233" y="1077591"/>
                  <a:pt x="2254187" y="1065113"/>
                  <a:pt x="2255330" y="1059112"/>
                </a:cubicBezTo>
                <a:cubicBezTo>
                  <a:pt x="2256473" y="1052635"/>
                  <a:pt x="2245138" y="1029871"/>
                  <a:pt x="2240852" y="1023965"/>
                </a:cubicBezTo>
                <a:cubicBezTo>
                  <a:pt x="2238280" y="1020346"/>
                  <a:pt x="2232565" y="1018155"/>
                  <a:pt x="2230374" y="1014154"/>
                </a:cubicBezTo>
                <a:cubicBezTo>
                  <a:pt x="2227898" y="1009582"/>
                  <a:pt x="2229612" y="1004058"/>
                  <a:pt x="2227136" y="1000057"/>
                </a:cubicBezTo>
                <a:cubicBezTo>
                  <a:pt x="2225326" y="997200"/>
                  <a:pt x="2219516" y="992914"/>
                  <a:pt x="2215801" y="988056"/>
                </a:cubicBezTo>
                <a:cubicBezTo>
                  <a:pt x="2207895" y="977578"/>
                  <a:pt x="2205895" y="970149"/>
                  <a:pt x="2191417" y="972435"/>
                </a:cubicBezTo>
                <a:cubicBezTo>
                  <a:pt x="2185607" y="956909"/>
                  <a:pt x="2162937" y="954623"/>
                  <a:pt x="2158651" y="976912"/>
                </a:cubicBezTo>
                <a:cubicBezTo>
                  <a:pt x="2151126" y="956242"/>
                  <a:pt x="2133505" y="969768"/>
                  <a:pt x="2123408" y="978531"/>
                </a:cubicBezTo>
                <a:cubicBezTo>
                  <a:pt x="2108264" y="991675"/>
                  <a:pt x="2089214" y="1030918"/>
                  <a:pt x="2081784" y="1052064"/>
                </a:cubicBezTo>
                <a:cubicBezTo>
                  <a:pt x="2066258" y="1096069"/>
                  <a:pt x="2093595" y="1117310"/>
                  <a:pt x="2080832" y="1158934"/>
                </a:cubicBezTo>
                <a:cubicBezTo>
                  <a:pt x="2062258" y="1219228"/>
                  <a:pt x="2022158" y="1277330"/>
                  <a:pt x="1984439" y="1333147"/>
                </a:cubicBezTo>
                <a:cubicBezTo>
                  <a:pt x="1967389" y="1358483"/>
                  <a:pt x="1948910" y="1382677"/>
                  <a:pt x="1932527" y="1409632"/>
                </a:cubicBezTo>
                <a:cubicBezTo>
                  <a:pt x="1915573" y="1437445"/>
                  <a:pt x="1899666" y="1476307"/>
                  <a:pt x="1881759" y="1492024"/>
                </a:cubicBezTo>
                <a:cubicBezTo>
                  <a:pt x="1869281" y="1502977"/>
                  <a:pt x="1841373" y="1507931"/>
                  <a:pt x="1822514" y="1516408"/>
                </a:cubicBezTo>
                <a:cubicBezTo>
                  <a:pt x="1802130" y="1525552"/>
                  <a:pt x="1781461" y="1535648"/>
                  <a:pt x="1765078" y="1545173"/>
                </a:cubicBezTo>
                <a:cubicBezTo>
                  <a:pt x="1736027" y="1562032"/>
                  <a:pt x="1708976" y="1579177"/>
                  <a:pt x="1679353" y="1589369"/>
                </a:cubicBezTo>
                <a:cubicBezTo>
                  <a:pt x="1669352" y="1592798"/>
                  <a:pt x="1656683" y="1595179"/>
                  <a:pt x="1647730" y="1599847"/>
                </a:cubicBezTo>
                <a:cubicBezTo>
                  <a:pt x="1640395" y="1603657"/>
                  <a:pt x="1633538" y="1612420"/>
                  <a:pt x="1625632" y="1617944"/>
                </a:cubicBezTo>
                <a:cubicBezTo>
                  <a:pt x="1617631" y="1623564"/>
                  <a:pt x="1609916" y="1628612"/>
                  <a:pt x="1602677" y="1633756"/>
                </a:cubicBezTo>
                <a:cubicBezTo>
                  <a:pt x="1602010" y="1634232"/>
                  <a:pt x="1601248" y="1634708"/>
                  <a:pt x="1600581" y="1635185"/>
                </a:cubicBezTo>
                <a:cubicBezTo>
                  <a:pt x="1600391" y="1634899"/>
                  <a:pt x="1600200" y="1634518"/>
                  <a:pt x="1599914" y="1634232"/>
                </a:cubicBezTo>
                <a:cubicBezTo>
                  <a:pt x="1575149" y="1601656"/>
                  <a:pt x="1553051" y="1569462"/>
                  <a:pt x="1531811" y="1533934"/>
                </a:cubicBezTo>
                <a:cubicBezTo>
                  <a:pt x="1527239" y="1526314"/>
                  <a:pt x="1523238" y="1519265"/>
                  <a:pt x="1519619" y="1512407"/>
                </a:cubicBezTo>
                <a:cubicBezTo>
                  <a:pt x="1519619" y="1512217"/>
                  <a:pt x="1519619" y="1512026"/>
                  <a:pt x="1519714" y="1511836"/>
                </a:cubicBezTo>
                <a:cubicBezTo>
                  <a:pt x="1521619" y="1502692"/>
                  <a:pt x="1526286" y="1494214"/>
                  <a:pt x="1528667" y="1485166"/>
                </a:cubicBezTo>
                <a:cubicBezTo>
                  <a:pt x="1530953" y="1476403"/>
                  <a:pt x="1532287" y="1467449"/>
                  <a:pt x="1532763" y="1458496"/>
                </a:cubicBezTo>
                <a:cubicBezTo>
                  <a:pt x="1528477" y="1442208"/>
                  <a:pt x="1533906" y="1422015"/>
                  <a:pt x="1522000" y="1408108"/>
                </a:cubicBezTo>
                <a:cubicBezTo>
                  <a:pt x="1521238" y="1407251"/>
                  <a:pt x="1520666" y="1406203"/>
                  <a:pt x="1519999" y="1405346"/>
                </a:cubicBezTo>
                <a:cubicBezTo>
                  <a:pt x="1533811" y="1383629"/>
                  <a:pt x="1547813" y="1361912"/>
                  <a:pt x="1562291" y="1340671"/>
                </a:cubicBezTo>
                <a:cubicBezTo>
                  <a:pt x="1585055" y="1307048"/>
                  <a:pt x="1607915" y="1271044"/>
                  <a:pt x="1632490" y="1244564"/>
                </a:cubicBezTo>
                <a:cubicBezTo>
                  <a:pt x="1646587" y="1229324"/>
                  <a:pt x="1676019" y="1219132"/>
                  <a:pt x="1695545" y="1204464"/>
                </a:cubicBezTo>
                <a:cubicBezTo>
                  <a:pt x="1715072" y="1189795"/>
                  <a:pt x="1732693" y="1171888"/>
                  <a:pt x="1750790" y="1158077"/>
                </a:cubicBezTo>
                <a:cubicBezTo>
                  <a:pt x="1770221" y="1143313"/>
                  <a:pt x="1788795" y="1128073"/>
                  <a:pt x="1808607" y="1115310"/>
                </a:cubicBezTo>
                <a:cubicBezTo>
                  <a:pt x="1827657" y="1103023"/>
                  <a:pt x="1854422" y="1093688"/>
                  <a:pt x="1861185" y="1069780"/>
                </a:cubicBezTo>
                <a:cubicBezTo>
                  <a:pt x="1843373" y="1055779"/>
                  <a:pt x="1823561" y="1073305"/>
                  <a:pt x="1808321" y="1081972"/>
                </a:cubicBezTo>
                <a:cubicBezTo>
                  <a:pt x="1790986" y="1091783"/>
                  <a:pt x="1774698" y="1103594"/>
                  <a:pt x="1759458" y="1111786"/>
                </a:cubicBezTo>
                <a:cubicBezTo>
                  <a:pt x="1760696" y="1088640"/>
                  <a:pt x="1781842" y="1073971"/>
                  <a:pt x="1795653" y="1055398"/>
                </a:cubicBezTo>
                <a:cubicBezTo>
                  <a:pt x="1802225" y="1046539"/>
                  <a:pt x="1806321" y="1035395"/>
                  <a:pt x="1812798" y="1026727"/>
                </a:cubicBezTo>
                <a:cubicBezTo>
                  <a:pt x="1824990" y="1010440"/>
                  <a:pt x="1849945" y="989008"/>
                  <a:pt x="1841849" y="975483"/>
                </a:cubicBezTo>
                <a:cubicBezTo>
                  <a:pt x="1830419" y="956528"/>
                  <a:pt x="1797463" y="1000057"/>
                  <a:pt x="1787652" y="1011297"/>
                </a:cubicBezTo>
                <a:cubicBezTo>
                  <a:pt x="1768126" y="1033966"/>
                  <a:pt x="1756410" y="1053778"/>
                  <a:pt x="1738408" y="1067399"/>
                </a:cubicBezTo>
                <a:cubicBezTo>
                  <a:pt x="1736598" y="1048825"/>
                  <a:pt x="1757363" y="1033585"/>
                  <a:pt x="1770983" y="1013583"/>
                </a:cubicBezTo>
                <a:cubicBezTo>
                  <a:pt x="1777841" y="1003486"/>
                  <a:pt x="1787747" y="986818"/>
                  <a:pt x="1794510" y="977102"/>
                </a:cubicBezTo>
                <a:cubicBezTo>
                  <a:pt x="1808607" y="956719"/>
                  <a:pt x="1826419" y="936811"/>
                  <a:pt x="1812131" y="926524"/>
                </a:cubicBezTo>
                <a:cubicBezTo>
                  <a:pt x="1795082" y="914332"/>
                  <a:pt x="1767745" y="959862"/>
                  <a:pt x="1755077" y="976340"/>
                </a:cubicBezTo>
                <a:cubicBezTo>
                  <a:pt x="1746599" y="987294"/>
                  <a:pt x="1730216" y="1012916"/>
                  <a:pt x="1717262" y="1027394"/>
                </a:cubicBezTo>
                <a:cubicBezTo>
                  <a:pt x="1711357" y="1033966"/>
                  <a:pt x="1710976" y="1039396"/>
                  <a:pt x="1704880" y="1034157"/>
                </a:cubicBezTo>
                <a:cubicBezTo>
                  <a:pt x="1697927" y="1028251"/>
                  <a:pt x="1703642" y="1028442"/>
                  <a:pt x="1709547" y="1021108"/>
                </a:cubicBezTo>
                <a:cubicBezTo>
                  <a:pt x="1718310" y="1010154"/>
                  <a:pt x="1738789" y="988627"/>
                  <a:pt x="1747171" y="978817"/>
                </a:cubicBezTo>
                <a:cubicBezTo>
                  <a:pt x="1761363" y="962243"/>
                  <a:pt x="1788509" y="938335"/>
                  <a:pt x="1785176" y="919000"/>
                </a:cubicBezTo>
                <a:cubicBezTo>
                  <a:pt x="1764506" y="906617"/>
                  <a:pt x="1745742" y="935478"/>
                  <a:pt x="1726597" y="954718"/>
                </a:cubicBezTo>
                <a:cubicBezTo>
                  <a:pt x="1720501" y="960814"/>
                  <a:pt x="1712690" y="965386"/>
                  <a:pt x="1706975" y="971006"/>
                </a:cubicBezTo>
                <a:cubicBezTo>
                  <a:pt x="1697831" y="980150"/>
                  <a:pt x="1691449" y="991961"/>
                  <a:pt x="1682782" y="1000343"/>
                </a:cubicBezTo>
                <a:cubicBezTo>
                  <a:pt x="1673543" y="1009392"/>
                  <a:pt x="1662589" y="1015107"/>
                  <a:pt x="1656112" y="1021774"/>
                </a:cubicBezTo>
                <a:cubicBezTo>
                  <a:pt x="1640586" y="1037586"/>
                  <a:pt x="1630109" y="1062637"/>
                  <a:pt x="1609916" y="1055112"/>
                </a:cubicBezTo>
                <a:cubicBezTo>
                  <a:pt x="1595533" y="1049778"/>
                  <a:pt x="1589818" y="1029299"/>
                  <a:pt x="1583436" y="1016917"/>
                </a:cubicBezTo>
                <a:cubicBezTo>
                  <a:pt x="1581150" y="1012440"/>
                  <a:pt x="1576769" y="1006153"/>
                  <a:pt x="1576673" y="1004534"/>
                </a:cubicBezTo>
                <a:cubicBezTo>
                  <a:pt x="1575340" y="992914"/>
                  <a:pt x="1584960" y="980912"/>
                  <a:pt x="1582579" y="967768"/>
                </a:cubicBezTo>
                <a:cubicBezTo>
                  <a:pt x="1579436" y="950146"/>
                  <a:pt x="1572197" y="939955"/>
                  <a:pt x="1547241" y="933763"/>
                </a:cubicBezTo>
                <a:cubicBezTo>
                  <a:pt x="1540097" y="949956"/>
                  <a:pt x="1548479" y="963291"/>
                  <a:pt x="1548194" y="978531"/>
                </a:cubicBezTo>
                <a:cubicBezTo>
                  <a:pt x="1548098" y="987580"/>
                  <a:pt x="1542479" y="996152"/>
                  <a:pt x="1542383" y="1006534"/>
                </a:cubicBezTo>
                <a:cubicBezTo>
                  <a:pt x="1542383" y="1016726"/>
                  <a:pt x="1550289" y="1033300"/>
                  <a:pt x="1550384" y="1046158"/>
                </a:cubicBezTo>
                <a:cubicBezTo>
                  <a:pt x="1550480" y="1054445"/>
                  <a:pt x="1547241" y="1060446"/>
                  <a:pt x="1548194" y="1067209"/>
                </a:cubicBezTo>
                <a:cubicBezTo>
                  <a:pt x="1549146" y="1073781"/>
                  <a:pt x="1553432" y="1078543"/>
                  <a:pt x="1554004" y="1085782"/>
                </a:cubicBezTo>
                <a:cubicBezTo>
                  <a:pt x="1554861" y="1097212"/>
                  <a:pt x="1551146" y="1113214"/>
                  <a:pt x="1552385" y="1127026"/>
                </a:cubicBezTo>
                <a:cubicBezTo>
                  <a:pt x="1553813" y="1142837"/>
                  <a:pt x="1559243" y="1155601"/>
                  <a:pt x="1556004" y="1166554"/>
                </a:cubicBezTo>
                <a:cubicBezTo>
                  <a:pt x="1550765" y="1184461"/>
                  <a:pt x="1534668" y="1204559"/>
                  <a:pt x="1522571" y="1222085"/>
                </a:cubicBezTo>
                <a:cubicBezTo>
                  <a:pt x="1500092" y="1254375"/>
                  <a:pt x="1474756" y="1282855"/>
                  <a:pt x="1449419" y="1308858"/>
                </a:cubicBezTo>
                <a:cubicBezTo>
                  <a:pt x="1448467" y="1307810"/>
                  <a:pt x="1447419" y="1306858"/>
                  <a:pt x="1446371" y="1305905"/>
                </a:cubicBezTo>
                <a:cubicBezTo>
                  <a:pt x="1445514" y="1300095"/>
                  <a:pt x="1443895" y="1295237"/>
                  <a:pt x="1439037" y="1292189"/>
                </a:cubicBezTo>
                <a:cubicBezTo>
                  <a:pt x="1430845" y="1287046"/>
                  <a:pt x="1423321" y="1287046"/>
                  <a:pt x="1416082" y="1289046"/>
                </a:cubicBezTo>
                <a:cubicBezTo>
                  <a:pt x="1414558" y="1288570"/>
                  <a:pt x="1412653" y="1288189"/>
                  <a:pt x="1410653" y="1287903"/>
                </a:cubicBezTo>
                <a:cubicBezTo>
                  <a:pt x="1400080" y="1271996"/>
                  <a:pt x="1391698" y="1255423"/>
                  <a:pt x="1382744" y="1238754"/>
                </a:cubicBezTo>
                <a:cubicBezTo>
                  <a:pt x="1406176" y="1189510"/>
                  <a:pt x="1433989" y="1141027"/>
                  <a:pt x="1452848" y="1093212"/>
                </a:cubicBezTo>
                <a:cubicBezTo>
                  <a:pt x="1455134" y="1087402"/>
                  <a:pt x="1457325" y="1081687"/>
                  <a:pt x="1459040" y="1075400"/>
                </a:cubicBezTo>
                <a:cubicBezTo>
                  <a:pt x="1464374" y="1056255"/>
                  <a:pt x="1462849" y="1033395"/>
                  <a:pt x="1469898" y="1018345"/>
                </a:cubicBezTo>
                <a:cubicBezTo>
                  <a:pt x="1477423" y="1002248"/>
                  <a:pt x="1493711" y="995866"/>
                  <a:pt x="1475423" y="981388"/>
                </a:cubicBezTo>
                <a:cubicBezTo>
                  <a:pt x="1493520" y="962624"/>
                  <a:pt x="1527620" y="920524"/>
                  <a:pt x="1543717" y="884614"/>
                </a:cubicBezTo>
                <a:cubicBezTo>
                  <a:pt x="1550099" y="870517"/>
                  <a:pt x="1554766" y="850991"/>
                  <a:pt x="1548194" y="841561"/>
                </a:cubicBezTo>
                <a:cubicBezTo>
                  <a:pt x="1543622" y="834989"/>
                  <a:pt x="1536668" y="838323"/>
                  <a:pt x="1531049" y="833751"/>
                </a:cubicBezTo>
                <a:cubicBezTo>
                  <a:pt x="1523524" y="827655"/>
                  <a:pt x="1525334" y="812034"/>
                  <a:pt x="1511903" y="813844"/>
                </a:cubicBezTo>
                <a:cubicBezTo>
                  <a:pt x="1517999" y="797937"/>
                  <a:pt x="1504093" y="776982"/>
                  <a:pt x="1487234" y="789555"/>
                </a:cubicBezTo>
                <a:cubicBezTo>
                  <a:pt x="1482090" y="793365"/>
                  <a:pt x="1483138" y="802128"/>
                  <a:pt x="1474756" y="804604"/>
                </a:cubicBezTo>
                <a:cubicBezTo>
                  <a:pt x="1477994" y="779649"/>
                  <a:pt x="1492091" y="747073"/>
                  <a:pt x="1499711" y="716308"/>
                </a:cubicBezTo>
                <a:cubicBezTo>
                  <a:pt x="1502378" y="705735"/>
                  <a:pt x="1505236" y="681827"/>
                  <a:pt x="1499807" y="678779"/>
                </a:cubicBezTo>
                <a:cubicBezTo>
                  <a:pt x="1489805" y="673159"/>
                  <a:pt x="1477899" y="694305"/>
                  <a:pt x="1476756" y="696496"/>
                </a:cubicBezTo>
                <a:cubicBezTo>
                  <a:pt x="1468565" y="711926"/>
                  <a:pt x="1463802" y="732405"/>
                  <a:pt x="1457420" y="751550"/>
                </a:cubicBezTo>
                <a:cubicBezTo>
                  <a:pt x="1451801" y="768505"/>
                  <a:pt x="1445038" y="806414"/>
                  <a:pt x="1431989" y="807652"/>
                </a:cubicBezTo>
                <a:cubicBezTo>
                  <a:pt x="1416939" y="809081"/>
                  <a:pt x="1412367" y="816415"/>
                  <a:pt x="1401032" y="838704"/>
                </a:cubicBezTo>
                <a:cubicBezTo>
                  <a:pt x="1383125" y="873756"/>
                  <a:pt x="1381792" y="893568"/>
                  <a:pt x="1386459" y="920428"/>
                </a:cubicBezTo>
                <a:cubicBezTo>
                  <a:pt x="1387697" y="927477"/>
                  <a:pt x="1388555" y="940812"/>
                  <a:pt x="1381506" y="951956"/>
                </a:cubicBezTo>
                <a:cubicBezTo>
                  <a:pt x="1376648" y="959671"/>
                  <a:pt x="1369409" y="960433"/>
                  <a:pt x="1365218" y="967101"/>
                </a:cubicBezTo>
                <a:cubicBezTo>
                  <a:pt x="1359694" y="975864"/>
                  <a:pt x="1361313" y="982341"/>
                  <a:pt x="1358456" y="990342"/>
                </a:cubicBezTo>
                <a:cubicBezTo>
                  <a:pt x="1342644" y="1035300"/>
                  <a:pt x="1317212" y="1080734"/>
                  <a:pt x="1288352" y="1120168"/>
                </a:cubicBezTo>
                <a:cubicBezTo>
                  <a:pt x="1274636" y="1138837"/>
                  <a:pt x="1261586" y="1158744"/>
                  <a:pt x="1250728" y="1178270"/>
                </a:cubicBezTo>
                <a:cubicBezTo>
                  <a:pt x="1235297" y="1206083"/>
                  <a:pt x="1224629" y="1235230"/>
                  <a:pt x="1203770" y="1252851"/>
                </a:cubicBezTo>
                <a:cubicBezTo>
                  <a:pt x="1179100" y="1273520"/>
                  <a:pt x="1147286" y="1291046"/>
                  <a:pt x="1116997" y="1307429"/>
                </a:cubicBezTo>
                <a:cubicBezTo>
                  <a:pt x="1084993" y="1324765"/>
                  <a:pt x="1053751" y="1343624"/>
                  <a:pt x="1027557" y="1351435"/>
                </a:cubicBezTo>
                <a:cubicBezTo>
                  <a:pt x="1018985" y="1354006"/>
                  <a:pt x="1009555" y="1355531"/>
                  <a:pt x="999935" y="1357150"/>
                </a:cubicBezTo>
                <a:cubicBezTo>
                  <a:pt x="999173" y="1356673"/>
                  <a:pt x="998506" y="1356102"/>
                  <a:pt x="997649" y="1355626"/>
                </a:cubicBezTo>
                <a:cubicBezTo>
                  <a:pt x="995458" y="1354483"/>
                  <a:pt x="993172" y="1353721"/>
                  <a:pt x="990791" y="1353340"/>
                </a:cubicBezTo>
                <a:cubicBezTo>
                  <a:pt x="991553" y="1348672"/>
                  <a:pt x="992315" y="1344005"/>
                  <a:pt x="993839" y="1341433"/>
                </a:cubicBezTo>
                <a:cubicBezTo>
                  <a:pt x="995934" y="1337814"/>
                  <a:pt x="1000601" y="1336290"/>
                  <a:pt x="1002411" y="1332289"/>
                </a:cubicBezTo>
                <a:cubicBezTo>
                  <a:pt x="1006221" y="1324003"/>
                  <a:pt x="1006983" y="1307810"/>
                  <a:pt x="1008412" y="1294475"/>
                </a:cubicBezTo>
                <a:cubicBezTo>
                  <a:pt x="1009841" y="1281902"/>
                  <a:pt x="1014889" y="1269710"/>
                  <a:pt x="1017365" y="1257899"/>
                </a:cubicBezTo>
                <a:cubicBezTo>
                  <a:pt x="1018604" y="1251708"/>
                  <a:pt x="1017651" y="1243135"/>
                  <a:pt x="1019175" y="1236468"/>
                </a:cubicBezTo>
                <a:cubicBezTo>
                  <a:pt x="1021937" y="1223514"/>
                  <a:pt x="1029653" y="1217418"/>
                  <a:pt x="1021747" y="1205226"/>
                </a:cubicBezTo>
                <a:cubicBezTo>
                  <a:pt x="1032224" y="1193986"/>
                  <a:pt x="1033082" y="1180461"/>
                  <a:pt x="1035749" y="1166078"/>
                </a:cubicBezTo>
                <a:cubicBezTo>
                  <a:pt x="1036415" y="1162459"/>
                  <a:pt x="1038035" y="1158744"/>
                  <a:pt x="1038701" y="1154553"/>
                </a:cubicBezTo>
                <a:cubicBezTo>
                  <a:pt x="1039273" y="1150838"/>
                  <a:pt x="1037082" y="1144742"/>
                  <a:pt x="1037654" y="1142647"/>
                </a:cubicBezTo>
                <a:cubicBezTo>
                  <a:pt x="1040225" y="1134074"/>
                  <a:pt x="1050893" y="1125502"/>
                  <a:pt x="1046798" y="1114929"/>
                </a:cubicBezTo>
                <a:cubicBezTo>
                  <a:pt x="1044988" y="1110262"/>
                  <a:pt x="1040321" y="1106737"/>
                  <a:pt x="1035844" y="1104166"/>
                </a:cubicBezTo>
                <a:cubicBezTo>
                  <a:pt x="1039082" y="1071209"/>
                  <a:pt x="1049941" y="1031109"/>
                  <a:pt x="1066419" y="994628"/>
                </a:cubicBezTo>
                <a:cubicBezTo>
                  <a:pt x="1076135" y="973292"/>
                  <a:pt x="1078897" y="960529"/>
                  <a:pt x="1102328" y="940621"/>
                </a:cubicBezTo>
                <a:cubicBezTo>
                  <a:pt x="1114139" y="930620"/>
                  <a:pt x="1127855" y="920524"/>
                  <a:pt x="1140238" y="910332"/>
                </a:cubicBezTo>
                <a:cubicBezTo>
                  <a:pt x="1152430" y="900235"/>
                  <a:pt x="1164146" y="887948"/>
                  <a:pt x="1175099" y="880804"/>
                </a:cubicBezTo>
                <a:cubicBezTo>
                  <a:pt x="1189958" y="870994"/>
                  <a:pt x="1209199" y="866326"/>
                  <a:pt x="1224629" y="864231"/>
                </a:cubicBezTo>
                <a:cubicBezTo>
                  <a:pt x="1241108" y="861945"/>
                  <a:pt x="1258538" y="864517"/>
                  <a:pt x="1272445" y="856420"/>
                </a:cubicBezTo>
                <a:cubicBezTo>
                  <a:pt x="1258157" y="834989"/>
                  <a:pt x="1241012" y="848134"/>
                  <a:pt x="1225391" y="843657"/>
                </a:cubicBezTo>
                <a:cubicBezTo>
                  <a:pt x="1237298" y="833465"/>
                  <a:pt x="1246156" y="825845"/>
                  <a:pt x="1256729" y="820702"/>
                </a:cubicBezTo>
                <a:cubicBezTo>
                  <a:pt x="1268063" y="815272"/>
                  <a:pt x="1281684" y="816225"/>
                  <a:pt x="1289399" y="805652"/>
                </a:cubicBezTo>
                <a:cubicBezTo>
                  <a:pt x="1279398" y="786602"/>
                  <a:pt x="1258919" y="794413"/>
                  <a:pt x="1243298" y="804795"/>
                </a:cubicBezTo>
                <a:cubicBezTo>
                  <a:pt x="1249775" y="794603"/>
                  <a:pt x="1259110" y="788602"/>
                  <a:pt x="1267968" y="780316"/>
                </a:cubicBezTo>
                <a:cubicBezTo>
                  <a:pt x="1253490" y="760599"/>
                  <a:pt x="1240441" y="778506"/>
                  <a:pt x="1224058" y="788507"/>
                </a:cubicBezTo>
                <a:cubicBezTo>
                  <a:pt x="1213104" y="795175"/>
                  <a:pt x="1195102" y="798413"/>
                  <a:pt x="1186815" y="810986"/>
                </a:cubicBezTo>
                <a:cubicBezTo>
                  <a:pt x="1187863" y="801747"/>
                  <a:pt x="1201674" y="790698"/>
                  <a:pt x="1197959" y="783364"/>
                </a:cubicBezTo>
                <a:cubicBezTo>
                  <a:pt x="1194911" y="777458"/>
                  <a:pt x="1185101" y="777839"/>
                  <a:pt x="1179481" y="780887"/>
                </a:cubicBezTo>
                <a:cubicBezTo>
                  <a:pt x="1167575" y="787364"/>
                  <a:pt x="1169765" y="793841"/>
                  <a:pt x="1165289" y="798413"/>
                </a:cubicBezTo>
                <a:cubicBezTo>
                  <a:pt x="1161479" y="802318"/>
                  <a:pt x="1154430" y="805652"/>
                  <a:pt x="1149572" y="809938"/>
                </a:cubicBezTo>
                <a:cubicBezTo>
                  <a:pt x="1132427" y="825178"/>
                  <a:pt x="1131189" y="833179"/>
                  <a:pt x="1115378" y="842514"/>
                </a:cubicBezTo>
                <a:cubicBezTo>
                  <a:pt x="1103948" y="849277"/>
                  <a:pt x="1096518" y="854420"/>
                  <a:pt x="1084040" y="852706"/>
                </a:cubicBezTo>
                <a:cubicBezTo>
                  <a:pt x="1077087" y="851753"/>
                  <a:pt x="1070134" y="846324"/>
                  <a:pt x="1063085" y="845086"/>
                </a:cubicBezTo>
                <a:cubicBezTo>
                  <a:pt x="1058990" y="844324"/>
                  <a:pt x="1042892" y="846800"/>
                  <a:pt x="1039559" y="845086"/>
                </a:cubicBezTo>
                <a:cubicBezTo>
                  <a:pt x="1034129" y="842419"/>
                  <a:pt x="1031081" y="835180"/>
                  <a:pt x="1026509" y="829084"/>
                </a:cubicBezTo>
                <a:cubicBezTo>
                  <a:pt x="1057466" y="798127"/>
                  <a:pt x="1088041" y="767266"/>
                  <a:pt x="1117568" y="737358"/>
                </a:cubicBezTo>
                <a:cubicBezTo>
                  <a:pt x="1129665" y="725071"/>
                  <a:pt x="1140619" y="709545"/>
                  <a:pt x="1152049" y="700210"/>
                </a:cubicBezTo>
                <a:cubicBezTo>
                  <a:pt x="1162336" y="691828"/>
                  <a:pt x="1182338" y="684685"/>
                  <a:pt x="1190149" y="677160"/>
                </a:cubicBezTo>
                <a:cubicBezTo>
                  <a:pt x="1197864" y="669730"/>
                  <a:pt x="1198055" y="662968"/>
                  <a:pt x="1203770" y="658205"/>
                </a:cubicBezTo>
                <a:cubicBezTo>
                  <a:pt x="1222153" y="642870"/>
                  <a:pt x="1254347" y="636964"/>
                  <a:pt x="1280351" y="622486"/>
                </a:cubicBezTo>
                <a:cubicBezTo>
                  <a:pt x="1308164" y="606961"/>
                  <a:pt x="1333786" y="588482"/>
                  <a:pt x="1357884" y="584672"/>
                </a:cubicBezTo>
                <a:cubicBezTo>
                  <a:pt x="1371600" y="582481"/>
                  <a:pt x="1421225" y="595245"/>
                  <a:pt x="1424273" y="577052"/>
                </a:cubicBezTo>
                <a:cubicBezTo>
                  <a:pt x="1427988" y="554287"/>
                  <a:pt x="1376363" y="555145"/>
                  <a:pt x="1360742" y="550763"/>
                </a:cubicBezTo>
                <a:cubicBezTo>
                  <a:pt x="1374267" y="533237"/>
                  <a:pt x="1394365" y="524855"/>
                  <a:pt x="1407605" y="514092"/>
                </a:cubicBezTo>
                <a:cubicBezTo>
                  <a:pt x="1413034" y="509710"/>
                  <a:pt x="1416463" y="502376"/>
                  <a:pt x="1422368" y="498185"/>
                </a:cubicBezTo>
                <a:cubicBezTo>
                  <a:pt x="1436180" y="488279"/>
                  <a:pt x="1458849" y="487422"/>
                  <a:pt x="1466374" y="467800"/>
                </a:cubicBezTo>
                <a:cubicBezTo>
                  <a:pt x="1422083" y="440464"/>
                  <a:pt x="1396746" y="488184"/>
                  <a:pt x="1368743" y="488946"/>
                </a:cubicBezTo>
                <a:cubicBezTo>
                  <a:pt x="1401985" y="464943"/>
                  <a:pt x="1434179" y="442273"/>
                  <a:pt x="1467803" y="425700"/>
                </a:cubicBezTo>
                <a:cubicBezTo>
                  <a:pt x="1479518" y="419890"/>
                  <a:pt x="1495044" y="417032"/>
                  <a:pt x="1500759" y="402935"/>
                </a:cubicBezTo>
                <a:cubicBezTo>
                  <a:pt x="1473899" y="382266"/>
                  <a:pt x="1441418" y="399030"/>
                  <a:pt x="1415987" y="412270"/>
                </a:cubicBezTo>
                <a:cubicBezTo>
                  <a:pt x="1388078" y="426748"/>
                  <a:pt x="1361789" y="448750"/>
                  <a:pt x="1338644" y="455132"/>
                </a:cubicBezTo>
                <a:cubicBezTo>
                  <a:pt x="1351407" y="436749"/>
                  <a:pt x="1374743" y="430558"/>
                  <a:pt x="1391507" y="416270"/>
                </a:cubicBezTo>
                <a:cubicBezTo>
                  <a:pt x="1398270" y="410460"/>
                  <a:pt x="1401985" y="401792"/>
                  <a:pt x="1408176" y="396172"/>
                </a:cubicBezTo>
                <a:cubicBezTo>
                  <a:pt x="1417701" y="387505"/>
                  <a:pt x="1428274" y="381599"/>
                  <a:pt x="1438085" y="374551"/>
                </a:cubicBezTo>
                <a:cubicBezTo>
                  <a:pt x="1447324" y="367883"/>
                  <a:pt x="1461897" y="360454"/>
                  <a:pt x="1462754" y="347976"/>
                </a:cubicBezTo>
                <a:cubicBezTo>
                  <a:pt x="1440656" y="331974"/>
                  <a:pt x="1424940" y="345690"/>
                  <a:pt x="1408748" y="356167"/>
                </a:cubicBezTo>
                <a:cubicBezTo>
                  <a:pt x="1382363" y="373217"/>
                  <a:pt x="1362170" y="390362"/>
                  <a:pt x="1338834" y="405031"/>
                </a:cubicBezTo>
                <a:cubicBezTo>
                  <a:pt x="1326261" y="412936"/>
                  <a:pt x="1311878" y="416080"/>
                  <a:pt x="1300544" y="422938"/>
                </a:cubicBezTo>
                <a:cubicBezTo>
                  <a:pt x="1281970" y="433987"/>
                  <a:pt x="1271397" y="450941"/>
                  <a:pt x="1250347" y="450465"/>
                </a:cubicBezTo>
                <a:cubicBezTo>
                  <a:pt x="1237869" y="450179"/>
                  <a:pt x="1206341" y="439702"/>
                  <a:pt x="1191006" y="426081"/>
                </a:cubicBezTo>
                <a:cubicBezTo>
                  <a:pt x="1165670" y="403602"/>
                  <a:pt x="1179862" y="353119"/>
                  <a:pt x="1148620" y="336451"/>
                </a:cubicBezTo>
                <a:cubicBezTo>
                  <a:pt x="1135094" y="329307"/>
                  <a:pt x="1119664" y="327021"/>
                  <a:pt x="1112806" y="337879"/>
                </a:cubicBezTo>
                <a:cubicBezTo>
                  <a:pt x="1102900" y="353405"/>
                  <a:pt x="1132523" y="383695"/>
                  <a:pt x="1136714" y="401602"/>
                </a:cubicBezTo>
                <a:cubicBezTo>
                  <a:pt x="1143000" y="428367"/>
                  <a:pt x="1137095" y="486374"/>
                  <a:pt x="1138142" y="520474"/>
                </a:cubicBezTo>
                <a:cubicBezTo>
                  <a:pt x="1138619" y="536476"/>
                  <a:pt x="1142810" y="552097"/>
                  <a:pt x="1139666" y="561431"/>
                </a:cubicBezTo>
                <a:cubicBezTo>
                  <a:pt x="1133856" y="578576"/>
                  <a:pt x="1110329" y="602008"/>
                  <a:pt x="1092708" y="620581"/>
                </a:cubicBezTo>
                <a:cubicBezTo>
                  <a:pt x="1075087" y="639250"/>
                  <a:pt x="1056227" y="655443"/>
                  <a:pt x="1041178" y="667635"/>
                </a:cubicBezTo>
                <a:cubicBezTo>
                  <a:pt x="1006793" y="695353"/>
                  <a:pt x="967931" y="726023"/>
                  <a:pt x="933545" y="749645"/>
                </a:cubicBezTo>
                <a:cubicBezTo>
                  <a:pt x="875252" y="789650"/>
                  <a:pt x="821912" y="825559"/>
                  <a:pt x="773240" y="875756"/>
                </a:cubicBezTo>
                <a:cubicBezTo>
                  <a:pt x="756190" y="893377"/>
                  <a:pt x="741045" y="916523"/>
                  <a:pt x="721900" y="927953"/>
                </a:cubicBezTo>
                <a:cubicBezTo>
                  <a:pt x="695801" y="943574"/>
                  <a:pt x="661035" y="942622"/>
                  <a:pt x="631698" y="954909"/>
                </a:cubicBezTo>
                <a:cubicBezTo>
                  <a:pt x="606362" y="965577"/>
                  <a:pt x="585121" y="979579"/>
                  <a:pt x="559118" y="987389"/>
                </a:cubicBezTo>
                <a:cubicBezTo>
                  <a:pt x="550926" y="961386"/>
                  <a:pt x="539687" y="971482"/>
                  <a:pt x="521780" y="975483"/>
                </a:cubicBezTo>
                <a:cubicBezTo>
                  <a:pt x="511207" y="977864"/>
                  <a:pt x="500729" y="975388"/>
                  <a:pt x="496157" y="976435"/>
                </a:cubicBezTo>
                <a:cubicBezTo>
                  <a:pt x="479870" y="980150"/>
                  <a:pt x="461391" y="990342"/>
                  <a:pt x="441579" y="996914"/>
                </a:cubicBezTo>
                <a:cubicBezTo>
                  <a:pt x="416528" y="1005296"/>
                  <a:pt x="389382" y="1012535"/>
                  <a:pt x="362903" y="1019965"/>
                </a:cubicBezTo>
                <a:cubicBezTo>
                  <a:pt x="361664" y="1012535"/>
                  <a:pt x="361093" y="1004725"/>
                  <a:pt x="359474" y="997867"/>
                </a:cubicBezTo>
                <a:cubicBezTo>
                  <a:pt x="357854" y="991104"/>
                  <a:pt x="356140" y="984151"/>
                  <a:pt x="354425" y="977102"/>
                </a:cubicBezTo>
                <a:cubicBezTo>
                  <a:pt x="354997" y="976626"/>
                  <a:pt x="355568" y="976054"/>
                  <a:pt x="356235" y="975578"/>
                </a:cubicBezTo>
                <a:cubicBezTo>
                  <a:pt x="362522" y="981198"/>
                  <a:pt x="363950" y="988723"/>
                  <a:pt x="371189" y="993961"/>
                </a:cubicBezTo>
                <a:cubicBezTo>
                  <a:pt x="358997" y="976721"/>
                  <a:pt x="385667" y="933954"/>
                  <a:pt x="404717" y="919952"/>
                </a:cubicBezTo>
                <a:cubicBezTo>
                  <a:pt x="415195" y="937478"/>
                  <a:pt x="427101" y="948432"/>
                  <a:pt x="452723" y="955290"/>
                </a:cubicBezTo>
                <a:cubicBezTo>
                  <a:pt x="433578" y="942526"/>
                  <a:pt x="414814" y="929477"/>
                  <a:pt x="427101" y="904903"/>
                </a:cubicBezTo>
                <a:cubicBezTo>
                  <a:pt x="430149" y="907474"/>
                  <a:pt x="434245" y="902712"/>
                  <a:pt x="431197" y="908713"/>
                </a:cubicBezTo>
                <a:cubicBezTo>
                  <a:pt x="436245" y="909189"/>
                  <a:pt x="431197" y="902617"/>
                  <a:pt x="435578" y="899092"/>
                </a:cubicBezTo>
                <a:cubicBezTo>
                  <a:pt x="441103" y="904617"/>
                  <a:pt x="443770" y="911189"/>
                  <a:pt x="451199" y="915856"/>
                </a:cubicBezTo>
                <a:cubicBezTo>
                  <a:pt x="451199" y="915761"/>
                  <a:pt x="451199" y="915666"/>
                  <a:pt x="451199" y="915666"/>
                </a:cubicBezTo>
                <a:cubicBezTo>
                  <a:pt x="453866" y="920524"/>
                  <a:pt x="457010" y="925096"/>
                  <a:pt x="460915" y="929096"/>
                </a:cubicBezTo>
                <a:cubicBezTo>
                  <a:pt x="452342" y="916714"/>
                  <a:pt x="450532" y="901759"/>
                  <a:pt x="446246" y="887281"/>
                </a:cubicBezTo>
                <a:cubicBezTo>
                  <a:pt x="446151" y="886996"/>
                  <a:pt x="446056" y="886710"/>
                  <a:pt x="445961" y="886329"/>
                </a:cubicBezTo>
                <a:cubicBezTo>
                  <a:pt x="446532" y="886043"/>
                  <a:pt x="447104" y="885853"/>
                  <a:pt x="447770" y="885757"/>
                </a:cubicBezTo>
                <a:cubicBezTo>
                  <a:pt x="451104" y="892330"/>
                  <a:pt x="455867" y="898045"/>
                  <a:pt x="461486" y="902426"/>
                </a:cubicBezTo>
                <a:cubicBezTo>
                  <a:pt x="457295" y="897854"/>
                  <a:pt x="454057" y="892615"/>
                  <a:pt x="451961" y="886996"/>
                </a:cubicBezTo>
                <a:cubicBezTo>
                  <a:pt x="452152" y="887091"/>
                  <a:pt x="452342" y="887186"/>
                  <a:pt x="452533" y="887377"/>
                </a:cubicBezTo>
                <a:cubicBezTo>
                  <a:pt x="455295" y="880233"/>
                  <a:pt x="447675" y="877090"/>
                  <a:pt x="450723" y="869946"/>
                </a:cubicBezTo>
                <a:cubicBezTo>
                  <a:pt x="451009" y="870327"/>
                  <a:pt x="451390" y="870708"/>
                  <a:pt x="451676" y="871089"/>
                </a:cubicBezTo>
                <a:cubicBezTo>
                  <a:pt x="453390" y="873280"/>
                  <a:pt x="455105" y="875566"/>
                  <a:pt x="456724" y="877852"/>
                </a:cubicBezTo>
                <a:cubicBezTo>
                  <a:pt x="456914" y="878614"/>
                  <a:pt x="457295" y="879376"/>
                  <a:pt x="457772" y="880042"/>
                </a:cubicBezTo>
                <a:cubicBezTo>
                  <a:pt x="457962" y="880042"/>
                  <a:pt x="458057" y="880042"/>
                  <a:pt x="458248" y="880138"/>
                </a:cubicBezTo>
                <a:cubicBezTo>
                  <a:pt x="463201" y="887377"/>
                  <a:pt x="468059" y="894901"/>
                  <a:pt x="474726" y="900807"/>
                </a:cubicBezTo>
                <a:cubicBezTo>
                  <a:pt x="467963" y="892425"/>
                  <a:pt x="464439" y="882614"/>
                  <a:pt x="459677" y="872899"/>
                </a:cubicBezTo>
                <a:cubicBezTo>
                  <a:pt x="468059" y="872137"/>
                  <a:pt x="477679" y="874518"/>
                  <a:pt x="485966" y="873470"/>
                </a:cubicBezTo>
                <a:cubicBezTo>
                  <a:pt x="485299" y="869946"/>
                  <a:pt x="478917" y="869946"/>
                  <a:pt x="471488" y="868517"/>
                </a:cubicBezTo>
                <a:cubicBezTo>
                  <a:pt x="472059" y="868612"/>
                  <a:pt x="472535" y="868612"/>
                  <a:pt x="473107" y="868708"/>
                </a:cubicBezTo>
                <a:cubicBezTo>
                  <a:pt x="481108" y="869184"/>
                  <a:pt x="489204" y="868422"/>
                  <a:pt x="496443" y="865564"/>
                </a:cubicBezTo>
                <a:cubicBezTo>
                  <a:pt x="488823" y="867088"/>
                  <a:pt x="481013" y="866517"/>
                  <a:pt x="473678" y="864802"/>
                </a:cubicBezTo>
                <a:cubicBezTo>
                  <a:pt x="466725" y="863183"/>
                  <a:pt x="459581" y="859754"/>
                  <a:pt x="457105" y="854706"/>
                </a:cubicBezTo>
                <a:cubicBezTo>
                  <a:pt x="457200" y="854706"/>
                  <a:pt x="457391" y="854706"/>
                  <a:pt x="457581" y="854801"/>
                </a:cubicBezTo>
                <a:cubicBezTo>
                  <a:pt x="461296" y="847276"/>
                  <a:pt x="463677" y="858230"/>
                  <a:pt x="469582" y="858230"/>
                </a:cubicBezTo>
                <a:cubicBezTo>
                  <a:pt x="469297" y="855277"/>
                  <a:pt x="468916" y="852325"/>
                  <a:pt x="468344" y="849467"/>
                </a:cubicBezTo>
                <a:cubicBezTo>
                  <a:pt x="475298" y="856325"/>
                  <a:pt x="485489" y="854515"/>
                  <a:pt x="492347" y="851182"/>
                </a:cubicBezTo>
                <a:cubicBezTo>
                  <a:pt x="484537" y="853468"/>
                  <a:pt x="475202" y="852896"/>
                  <a:pt x="471106" y="846419"/>
                </a:cubicBezTo>
                <a:cubicBezTo>
                  <a:pt x="466916" y="840228"/>
                  <a:pt x="465963" y="832132"/>
                  <a:pt x="465011" y="824131"/>
                </a:cubicBezTo>
                <a:cubicBezTo>
                  <a:pt x="464725" y="821178"/>
                  <a:pt x="464439" y="818130"/>
                  <a:pt x="464153" y="815082"/>
                </a:cubicBezTo>
                <a:lnTo>
                  <a:pt x="463010" y="815272"/>
                </a:lnTo>
                <a:cubicBezTo>
                  <a:pt x="462820" y="806414"/>
                  <a:pt x="464439" y="796984"/>
                  <a:pt x="469202" y="786221"/>
                </a:cubicBezTo>
                <a:cubicBezTo>
                  <a:pt x="473488" y="787364"/>
                  <a:pt x="473774" y="790126"/>
                  <a:pt x="476631" y="791841"/>
                </a:cubicBezTo>
                <a:cubicBezTo>
                  <a:pt x="477869" y="794413"/>
                  <a:pt x="479393" y="796984"/>
                  <a:pt x="481203" y="799366"/>
                </a:cubicBezTo>
                <a:cubicBezTo>
                  <a:pt x="487490" y="808319"/>
                  <a:pt x="499491" y="810129"/>
                  <a:pt x="508349" y="806986"/>
                </a:cubicBezTo>
                <a:cubicBezTo>
                  <a:pt x="498824" y="808510"/>
                  <a:pt x="489014" y="804795"/>
                  <a:pt x="485204" y="796699"/>
                </a:cubicBezTo>
                <a:cubicBezTo>
                  <a:pt x="481108" y="788888"/>
                  <a:pt x="480346" y="779554"/>
                  <a:pt x="479774" y="770314"/>
                </a:cubicBezTo>
                <a:cubicBezTo>
                  <a:pt x="479870" y="765266"/>
                  <a:pt x="479489" y="760123"/>
                  <a:pt x="478822" y="754884"/>
                </a:cubicBezTo>
                <a:cubicBezTo>
                  <a:pt x="480251" y="742882"/>
                  <a:pt x="474726" y="726214"/>
                  <a:pt x="472821" y="714117"/>
                </a:cubicBezTo>
                <a:cubicBezTo>
                  <a:pt x="472535" y="712307"/>
                  <a:pt x="476250" y="709450"/>
                  <a:pt x="475774" y="707735"/>
                </a:cubicBezTo>
                <a:cubicBezTo>
                  <a:pt x="472250" y="696591"/>
                  <a:pt x="459200" y="690590"/>
                  <a:pt x="466725" y="676493"/>
                </a:cubicBezTo>
                <a:cubicBezTo>
                  <a:pt x="467582" y="676588"/>
                  <a:pt x="468059" y="676874"/>
                  <a:pt x="468344" y="677255"/>
                </a:cubicBezTo>
                <a:cubicBezTo>
                  <a:pt x="468535" y="678112"/>
                  <a:pt x="468725" y="679065"/>
                  <a:pt x="468916" y="679922"/>
                </a:cubicBezTo>
                <a:cubicBezTo>
                  <a:pt x="468916" y="680398"/>
                  <a:pt x="469011" y="680779"/>
                  <a:pt x="469202" y="681160"/>
                </a:cubicBezTo>
                <a:cubicBezTo>
                  <a:pt x="469773" y="683256"/>
                  <a:pt x="470440" y="685351"/>
                  <a:pt x="471202" y="687352"/>
                </a:cubicBezTo>
                <a:cubicBezTo>
                  <a:pt x="472916" y="692590"/>
                  <a:pt x="478060" y="697448"/>
                  <a:pt x="483680" y="696591"/>
                </a:cubicBezTo>
                <a:cubicBezTo>
                  <a:pt x="477965" y="696400"/>
                  <a:pt x="474631" y="691447"/>
                  <a:pt x="473774" y="686590"/>
                </a:cubicBezTo>
                <a:cubicBezTo>
                  <a:pt x="473297" y="684399"/>
                  <a:pt x="473012" y="682208"/>
                  <a:pt x="472821" y="679827"/>
                </a:cubicBezTo>
                <a:cubicBezTo>
                  <a:pt x="474536" y="677446"/>
                  <a:pt x="475774" y="673921"/>
                  <a:pt x="478441" y="674302"/>
                </a:cubicBezTo>
                <a:cubicBezTo>
                  <a:pt x="478631" y="676779"/>
                  <a:pt x="479298" y="679065"/>
                  <a:pt x="481203" y="681065"/>
                </a:cubicBezTo>
                <a:cubicBezTo>
                  <a:pt x="479393" y="678303"/>
                  <a:pt x="479393" y="675541"/>
                  <a:pt x="479870" y="672588"/>
                </a:cubicBezTo>
                <a:cubicBezTo>
                  <a:pt x="485966" y="654014"/>
                  <a:pt x="469964" y="637917"/>
                  <a:pt x="455676" y="623344"/>
                </a:cubicBezTo>
                <a:cubicBezTo>
                  <a:pt x="456343" y="623629"/>
                  <a:pt x="457200" y="623725"/>
                  <a:pt x="457962" y="623820"/>
                </a:cubicBezTo>
                <a:cubicBezTo>
                  <a:pt x="461486" y="624010"/>
                  <a:pt x="464534" y="622582"/>
                  <a:pt x="467201" y="620962"/>
                </a:cubicBezTo>
                <a:cubicBezTo>
                  <a:pt x="464249" y="622105"/>
                  <a:pt x="461105" y="622963"/>
                  <a:pt x="458248" y="622296"/>
                </a:cubicBezTo>
                <a:cubicBezTo>
                  <a:pt x="455581" y="621629"/>
                  <a:pt x="453676" y="619534"/>
                  <a:pt x="452342" y="617057"/>
                </a:cubicBezTo>
                <a:cubicBezTo>
                  <a:pt x="457010" y="591625"/>
                  <a:pt x="432054" y="577243"/>
                  <a:pt x="410147" y="561717"/>
                </a:cubicBezTo>
                <a:cubicBezTo>
                  <a:pt x="413290" y="557621"/>
                  <a:pt x="418529" y="557145"/>
                  <a:pt x="423958" y="558383"/>
                </a:cubicBezTo>
                <a:cubicBezTo>
                  <a:pt x="433864" y="563146"/>
                  <a:pt x="443770" y="572194"/>
                  <a:pt x="456057" y="571813"/>
                </a:cubicBezTo>
                <a:cubicBezTo>
                  <a:pt x="449390" y="570861"/>
                  <a:pt x="444341" y="567527"/>
                  <a:pt x="439484" y="563622"/>
                </a:cubicBezTo>
                <a:cubicBezTo>
                  <a:pt x="436245" y="559240"/>
                  <a:pt x="432626" y="556383"/>
                  <a:pt x="428720" y="554668"/>
                </a:cubicBezTo>
                <a:cubicBezTo>
                  <a:pt x="425863" y="552478"/>
                  <a:pt x="422815" y="550573"/>
                  <a:pt x="419195" y="549049"/>
                </a:cubicBezTo>
                <a:cubicBezTo>
                  <a:pt x="404146" y="544191"/>
                  <a:pt x="389192" y="543334"/>
                  <a:pt x="373475" y="546191"/>
                </a:cubicBezTo>
                <a:cubicBezTo>
                  <a:pt x="373285" y="546191"/>
                  <a:pt x="373094" y="546286"/>
                  <a:pt x="372904" y="546286"/>
                </a:cubicBezTo>
                <a:cubicBezTo>
                  <a:pt x="373475" y="544858"/>
                  <a:pt x="373666" y="543524"/>
                  <a:pt x="372332" y="542762"/>
                </a:cubicBezTo>
                <a:cubicBezTo>
                  <a:pt x="377666" y="540857"/>
                  <a:pt x="382905" y="539047"/>
                  <a:pt x="389001" y="539143"/>
                </a:cubicBezTo>
                <a:cubicBezTo>
                  <a:pt x="389954" y="539238"/>
                  <a:pt x="391001" y="539333"/>
                  <a:pt x="391859" y="539333"/>
                </a:cubicBezTo>
                <a:cubicBezTo>
                  <a:pt x="394811" y="539809"/>
                  <a:pt x="398050" y="540667"/>
                  <a:pt x="401479" y="542381"/>
                </a:cubicBezTo>
                <a:cubicBezTo>
                  <a:pt x="401288" y="541524"/>
                  <a:pt x="400812" y="540762"/>
                  <a:pt x="400241" y="540000"/>
                </a:cubicBezTo>
                <a:cubicBezTo>
                  <a:pt x="403193" y="540190"/>
                  <a:pt x="406146" y="540190"/>
                  <a:pt x="409004" y="540000"/>
                </a:cubicBezTo>
                <a:cubicBezTo>
                  <a:pt x="405384" y="539714"/>
                  <a:pt x="401765" y="538952"/>
                  <a:pt x="398145" y="538000"/>
                </a:cubicBezTo>
                <a:cubicBezTo>
                  <a:pt x="394049" y="534761"/>
                  <a:pt x="387953" y="532189"/>
                  <a:pt x="389001" y="526951"/>
                </a:cubicBezTo>
                <a:cubicBezTo>
                  <a:pt x="389001" y="526951"/>
                  <a:pt x="389001" y="526951"/>
                  <a:pt x="389001" y="526951"/>
                </a:cubicBezTo>
                <a:cubicBezTo>
                  <a:pt x="396335" y="526760"/>
                  <a:pt x="403670" y="525712"/>
                  <a:pt x="409861" y="521140"/>
                </a:cubicBezTo>
                <a:cubicBezTo>
                  <a:pt x="393668" y="529332"/>
                  <a:pt x="378524" y="517045"/>
                  <a:pt x="359093" y="522093"/>
                </a:cubicBezTo>
                <a:cubicBezTo>
                  <a:pt x="358712" y="522188"/>
                  <a:pt x="358426" y="522283"/>
                  <a:pt x="358045" y="522379"/>
                </a:cubicBezTo>
                <a:cubicBezTo>
                  <a:pt x="361379" y="515235"/>
                  <a:pt x="361188" y="521426"/>
                  <a:pt x="365474" y="510472"/>
                </a:cubicBezTo>
                <a:cubicBezTo>
                  <a:pt x="363855" y="509710"/>
                  <a:pt x="362236" y="509044"/>
                  <a:pt x="360617" y="508282"/>
                </a:cubicBezTo>
                <a:cubicBezTo>
                  <a:pt x="360617" y="508186"/>
                  <a:pt x="360712" y="508091"/>
                  <a:pt x="360712" y="508091"/>
                </a:cubicBezTo>
                <a:cubicBezTo>
                  <a:pt x="368903" y="507329"/>
                  <a:pt x="377857" y="507139"/>
                  <a:pt x="384905" y="502090"/>
                </a:cubicBezTo>
                <a:cubicBezTo>
                  <a:pt x="377476" y="505615"/>
                  <a:pt x="370046" y="504662"/>
                  <a:pt x="362141" y="503995"/>
                </a:cubicBezTo>
                <a:cubicBezTo>
                  <a:pt x="363760" y="499328"/>
                  <a:pt x="365189" y="494661"/>
                  <a:pt x="368046" y="490660"/>
                </a:cubicBezTo>
                <a:cubicBezTo>
                  <a:pt x="364331" y="494375"/>
                  <a:pt x="361855" y="499233"/>
                  <a:pt x="359378" y="503805"/>
                </a:cubicBezTo>
                <a:cubicBezTo>
                  <a:pt x="355568" y="503519"/>
                  <a:pt x="351568" y="503519"/>
                  <a:pt x="347472" y="504186"/>
                </a:cubicBezTo>
                <a:cubicBezTo>
                  <a:pt x="344138" y="504853"/>
                  <a:pt x="340709" y="506091"/>
                  <a:pt x="337661" y="507805"/>
                </a:cubicBezTo>
                <a:cubicBezTo>
                  <a:pt x="336614" y="508377"/>
                  <a:pt x="335375" y="508948"/>
                  <a:pt x="334137" y="509615"/>
                </a:cubicBezTo>
                <a:cubicBezTo>
                  <a:pt x="340995" y="492565"/>
                  <a:pt x="347567" y="475516"/>
                  <a:pt x="354044" y="458371"/>
                </a:cubicBezTo>
                <a:cubicBezTo>
                  <a:pt x="365665" y="427510"/>
                  <a:pt x="373761" y="394553"/>
                  <a:pt x="388430" y="365502"/>
                </a:cubicBezTo>
                <a:cubicBezTo>
                  <a:pt x="395859" y="350833"/>
                  <a:pt x="405860" y="341023"/>
                  <a:pt x="414623" y="323878"/>
                </a:cubicBezTo>
                <a:cubicBezTo>
                  <a:pt x="427482" y="298636"/>
                  <a:pt x="433102" y="276348"/>
                  <a:pt x="447961" y="254631"/>
                </a:cubicBezTo>
                <a:cubicBezTo>
                  <a:pt x="463391" y="232057"/>
                  <a:pt x="489490" y="209482"/>
                  <a:pt x="505682" y="184622"/>
                </a:cubicBezTo>
                <a:cubicBezTo>
                  <a:pt x="511683" y="175478"/>
                  <a:pt x="517493" y="163286"/>
                  <a:pt x="523399" y="152618"/>
                </a:cubicBezTo>
                <a:cubicBezTo>
                  <a:pt x="529781" y="141093"/>
                  <a:pt x="540639" y="126043"/>
                  <a:pt x="541973" y="118709"/>
                </a:cubicBezTo>
                <a:cubicBezTo>
                  <a:pt x="543306" y="110899"/>
                  <a:pt x="529685" y="83562"/>
                  <a:pt x="524637" y="76418"/>
                </a:cubicBezTo>
                <a:cubicBezTo>
                  <a:pt x="521494" y="72037"/>
                  <a:pt x="514731" y="69465"/>
                  <a:pt x="512064" y="64607"/>
                </a:cubicBezTo>
                <a:cubicBezTo>
                  <a:pt x="509111" y="59083"/>
                  <a:pt x="511112" y="52415"/>
                  <a:pt x="508159" y="47653"/>
                </a:cubicBezTo>
                <a:cubicBezTo>
                  <a:pt x="505968" y="44128"/>
                  <a:pt x="498920" y="39080"/>
                  <a:pt x="494443" y="33175"/>
                </a:cubicBezTo>
                <a:cubicBezTo>
                  <a:pt x="484918" y="20602"/>
                  <a:pt x="482537" y="11648"/>
                  <a:pt x="465106" y="14410"/>
                </a:cubicBezTo>
                <a:cubicBezTo>
                  <a:pt x="458153" y="-4354"/>
                  <a:pt x="430816" y="-7021"/>
                  <a:pt x="425672" y="19840"/>
                </a:cubicBezTo>
                <a:cubicBezTo>
                  <a:pt x="416624" y="-5021"/>
                  <a:pt x="395383" y="11172"/>
                  <a:pt x="383286" y="21840"/>
                </a:cubicBezTo>
                <a:cubicBezTo>
                  <a:pt x="365093" y="37651"/>
                  <a:pt x="342138" y="84895"/>
                  <a:pt x="333185" y="110327"/>
                </a:cubicBezTo>
                <a:cubicBezTo>
                  <a:pt x="314420" y="163381"/>
                  <a:pt x="347472" y="188908"/>
                  <a:pt x="332042" y="239010"/>
                </a:cubicBezTo>
                <a:cubicBezTo>
                  <a:pt x="309658" y="311590"/>
                  <a:pt x="261366" y="381504"/>
                  <a:pt x="215932" y="448846"/>
                </a:cubicBezTo>
                <a:cubicBezTo>
                  <a:pt x="209360" y="458561"/>
                  <a:pt x="202597" y="468181"/>
                  <a:pt x="195834" y="477802"/>
                </a:cubicBezTo>
                <a:cubicBezTo>
                  <a:pt x="192310" y="465419"/>
                  <a:pt x="188500" y="453418"/>
                  <a:pt x="183071" y="442464"/>
                </a:cubicBezTo>
                <a:cubicBezTo>
                  <a:pt x="178499" y="433225"/>
                  <a:pt x="172498" y="422938"/>
                  <a:pt x="162211" y="417985"/>
                </a:cubicBezTo>
                <a:cubicBezTo>
                  <a:pt x="149828" y="436939"/>
                  <a:pt x="163163" y="458942"/>
                  <a:pt x="168307" y="478945"/>
                </a:cubicBezTo>
                <a:cubicBezTo>
                  <a:pt x="170688" y="488279"/>
                  <a:pt x="173450" y="497423"/>
                  <a:pt x="175736" y="506472"/>
                </a:cubicBezTo>
                <a:cubicBezTo>
                  <a:pt x="170212" y="514568"/>
                  <a:pt x="164783" y="522760"/>
                  <a:pt x="159449" y="531237"/>
                </a:cubicBezTo>
                <a:cubicBezTo>
                  <a:pt x="147066" y="524474"/>
                  <a:pt x="135446" y="518092"/>
                  <a:pt x="127826" y="522664"/>
                </a:cubicBezTo>
                <a:cubicBezTo>
                  <a:pt x="122301" y="525903"/>
                  <a:pt x="119253" y="534666"/>
                  <a:pt x="123254" y="545048"/>
                </a:cubicBezTo>
                <a:cubicBezTo>
                  <a:pt x="110204" y="548477"/>
                  <a:pt x="109442" y="562003"/>
                  <a:pt x="115062" y="571432"/>
                </a:cubicBezTo>
                <a:cubicBezTo>
                  <a:pt x="108204" y="562288"/>
                  <a:pt x="99441" y="567051"/>
                  <a:pt x="95917" y="572099"/>
                </a:cubicBezTo>
                <a:cubicBezTo>
                  <a:pt x="88011" y="583815"/>
                  <a:pt x="104680" y="600960"/>
                  <a:pt x="111824" y="615057"/>
                </a:cubicBezTo>
                <a:cubicBezTo>
                  <a:pt x="109157" y="619248"/>
                  <a:pt x="106490" y="623153"/>
                  <a:pt x="103823" y="626773"/>
                </a:cubicBezTo>
                <a:cubicBezTo>
                  <a:pt x="97060" y="632773"/>
                  <a:pt x="90107" y="638393"/>
                  <a:pt x="82677" y="643060"/>
                </a:cubicBezTo>
                <a:cubicBezTo>
                  <a:pt x="75819" y="647251"/>
                  <a:pt x="68485" y="650680"/>
                  <a:pt x="60865" y="651252"/>
                </a:cubicBezTo>
                <a:cubicBezTo>
                  <a:pt x="57245" y="651633"/>
                  <a:pt x="53435" y="650966"/>
                  <a:pt x="50006" y="649347"/>
                </a:cubicBezTo>
                <a:cubicBezTo>
                  <a:pt x="49625" y="646299"/>
                  <a:pt x="49530" y="643156"/>
                  <a:pt x="49816" y="640012"/>
                </a:cubicBezTo>
                <a:cubicBezTo>
                  <a:pt x="49054" y="642775"/>
                  <a:pt x="48578" y="645727"/>
                  <a:pt x="48387" y="648585"/>
                </a:cubicBezTo>
                <a:cubicBezTo>
                  <a:pt x="45149" y="646870"/>
                  <a:pt x="42196" y="644394"/>
                  <a:pt x="39624" y="641251"/>
                </a:cubicBezTo>
                <a:cubicBezTo>
                  <a:pt x="41243" y="645918"/>
                  <a:pt x="44291" y="650490"/>
                  <a:pt x="48387" y="654109"/>
                </a:cubicBezTo>
                <a:cubicBezTo>
                  <a:pt x="48482" y="655824"/>
                  <a:pt x="48768" y="657538"/>
                  <a:pt x="49054" y="659253"/>
                </a:cubicBezTo>
                <a:cubicBezTo>
                  <a:pt x="48006" y="659634"/>
                  <a:pt x="46958" y="659920"/>
                  <a:pt x="45911" y="660301"/>
                </a:cubicBezTo>
                <a:cubicBezTo>
                  <a:pt x="40100" y="658300"/>
                  <a:pt x="34385" y="655348"/>
                  <a:pt x="29147" y="651823"/>
                </a:cubicBezTo>
                <a:cubicBezTo>
                  <a:pt x="32957" y="655443"/>
                  <a:pt x="37243" y="658872"/>
                  <a:pt x="41815" y="661634"/>
                </a:cubicBezTo>
                <a:cubicBezTo>
                  <a:pt x="34385" y="664111"/>
                  <a:pt x="27051" y="666587"/>
                  <a:pt x="20765" y="669445"/>
                </a:cubicBezTo>
                <a:cubicBezTo>
                  <a:pt x="13811" y="672588"/>
                  <a:pt x="6858" y="675826"/>
                  <a:pt x="0" y="679065"/>
                </a:cubicBezTo>
                <a:lnTo>
                  <a:pt x="0" y="2141819"/>
                </a:lnTo>
                <a:lnTo>
                  <a:pt x="381" y="2141819"/>
                </a:lnTo>
                <a:lnTo>
                  <a:pt x="381" y="2921917"/>
                </a:lnTo>
                <a:lnTo>
                  <a:pt x="481489" y="2921917"/>
                </a:lnTo>
                <a:lnTo>
                  <a:pt x="481489" y="2921250"/>
                </a:lnTo>
                <a:lnTo>
                  <a:pt x="4990910" y="2921250"/>
                </a:lnTo>
                <a:cubicBezTo>
                  <a:pt x="4994529" y="2918869"/>
                  <a:pt x="4998149" y="2916488"/>
                  <a:pt x="5001768" y="2913916"/>
                </a:cubicBezTo>
                <a:cubicBezTo>
                  <a:pt x="5011007" y="2907343"/>
                  <a:pt x="5019104" y="2898676"/>
                  <a:pt x="5029677" y="2891341"/>
                </a:cubicBezTo>
                <a:cubicBezTo>
                  <a:pt x="5036630" y="2886484"/>
                  <a:pt x="5048536" y="2884293"/>
                  <a:pt x="5054823" y="2880102"/>
                </a:cubicBezTo>
                <a:cubicBezTo>
                  <a:pt x="5078635" y="2864291"/>
                  <a:pt x="5101114" y="2839049"/>
                  <a:pt x="5124164" y="2815904"/>
                </a:cubicBezTo>
                <a:cubicBezTo>
                  <a:pt x="5181600" y="2758468"/>
                  <a:pt x="5240274" y="2699984"/>
                  <a:pt x="5295043" y="2644358"/>
                </a:cubicBezTo>
                <a:cubicBezTo>
                  <a:pt x="5307140" y="2632071"/>
                  <a:pt x="5317999" y="2616545"/>
                  <a:pt x="5329523" y="2607211"/>
                </a:cubicBezTo>
                <a:cubicBezTo>
                  <a:pt x="5339811" y="2598829"/>
                  <a:pt x="5359813" y="2591685"/>
                  <a:pt x="5367623" y="2584160"/>
                </a:cubicBezTo>
                <a:cubicBezTo>
                  <a:pt x="5375339" y="2576731"/>
                  <a:pt x="5375529" y="2569968"/>
                  <a:pt x="5381244" y="2565206"/>
                </a:cubicBezTo>
                <a:cubicBezTo>
                  <a:pt x="5399627" y="2549870"/>
                  <a:pt x="5431822" y="2543965"/>
                  <a:pt x="5457825" y="2529487"/>
                </a:cubicBezTo>
                <a:cubicBezTo>
                  <a:pt x="5475923" y="2519390"/>
                  <a:pt x="5493067" y="2508151"/>
                  <a:pt x="5509451" y="2500340"/>
                </a:cubicBezTo>
                <a:cubicBezTo>
                  <a:pt x="5508975" y="2501864"/>
                  <a:pt x="5508593" y="2503388"/>
                  <a:pt x="5508212" y="2504722"/>
                </a:cubicBezTo>
                <a:cubicBezTo>
                  <a:pt x="5504974" y="2517676"/>
                  <a:pt x="5507641" y="2534344"/>
                  <a:pt x="5504593" y="2542917"/>
                </a:cubicBezTo>
                <a:cubicBezTo>
                  <a:pt x="5499926" y="2556062"/>
                  <a:pt x="5486877" y="2565587"/>
                  <a:pt x="5481923" y="2576255"/>
                </a:cubicBezTo>
                <a:cubicBezTo>
                  <a:pt x="5478685" y="2583303"/>
                  <a:pt x="5478209" y="2592828"/>
                  <a:pt x="5475733" y="2598924"/>
                </a:cubicBezTo>
                <a:cubicBezTo>
                  <a:pt x="5469160" y="2614926"/>
                  <a:pt x="5455825" y="2631785"/>
                  <a:pt x="5445157" y="2648073"/>
                </a:cubicBezTo>
                <a:cubicBezTo>
                  <a:pt x="5416391" y="2692174"/>
                  <a:pt x="5375910" y="2735417"/>
                  <a:pt x="5342001" y="2770565"/>
                </a:cubicBezTo>
                <a:cubicBezTo>
                  <a:pt x="5320761" y="2792472"/>
                  <a:pt x="5294471" y="2815808"/>
                  <a:pt x="5268182" y="2841335"/>
                </a:cubicBezTo>
                <a:cubicBezTo>
                  <a:pt x="5256658" y="2852575"/>
                  <a:pt x="5245417" y="2867529"/>
                  <a:pt x="5233035" y="2880483"/>
                </a:cubicBezTo>
                <a:cubicBezTo>
                  <a:pt x="5219891" y="2894294"/>
                  <a:pt x="5204841" y="2905724"/>
                  <a:pt x="5197888" y="2919631"/>
                </a:cubicBezTo>
                <a:cubicBezTo>
                  <a:pt x="5197602" y="2920107"/>
                  <a:pt x="5197507" y="2920679"/>
                  <a:pt x="5197221" y="2921155"/>
                </a:cubicBezTo>
                <a:lnTo>
                  <a:pt x="5621084" y="2921155"/>
                </a:lnTo>
                <a:cubicBezTo>
                  <a:pt x="5620512" y="2920012"/>
                  <a:pt x="5619941" y="2918964"/>
                  <a:pt x="5619369" y="2917821"/>
                </a:cubicBezTo>
                <a:cubicBezTo>
                  <a:pt x="5618893" y="2916868"/>
                  <a:pt x="5618512" y="2915821"/>
                  <a:pt x="5618036" y="2914868"/>
                </a:cubicBezTo>
                <a:cubicBezTo>
                  <a:pt x="5617941" y="2914868"/>
                  <a:pt x="5617941" y="2914773"/>
                  <a:pt x="5617845" y="2914773"/>
                </a:cubicBezTo>
                <a:cubicBezTo>
                  <a:pt x="5617559" y="2914201"/>
                  <a:pt x="5617274" y="2913535"/>
                  <a:pt x="5616988" y="2912963"/>
                </a:cubicBezTo>
                <a:cubicBezTo>
                  <a:pt x="5616321" y="2910963"/>
                  <a:pt x="5615655" y="2908867"/>
                  <a:pt x="5614797" y="2906867"/>
                </a:cubicBezTo>
                <a:cubicBezTo>
                  <a:pt x="5612225" y="2900866"/>
                  <a:pt x="5608320" y="2895056"/>
                  <a:pt x="5604605" y="2890675"/>
                </a:cubicBezTo>
                <a:cubicBezTo>
                  <a:pt x="5603462" y="2889246"/>
                  <a:pt x="5602320" y="2887913"/>
                  <a:pt x="5601177" y="2886579"/>
                </a:cubicBezTo>
                <a:cubicBezTo>
                  <a:pt x="5599558" y="2882959"/>
                  <a:pt x="5597652" y="2879435"/>
                  <a:pt x="5595366" y="2875816"/>
                </a:cubicBezTo>
                <a:cubicBezTo>
                  <a:pt x="5591556" y="2870006"/>
                  <a:pt x="5586508" y="2863719"/>
                  <a:pt x="5578507" y="2860099"/>
                </a:cubicBezTo>
                <a:cubicBezTo>
                  <a:pt x="5573840" y="2858004"/>
                  <a:pt x="5568315" y="2857432"/>
                  <a:pt x="5563267" y="2858385"/>
                </a:cubicBezTo>
                <a:cubicBezTo>
                  <a:pt x="5556124" y="2856480"/>
                  <a:pt x="5548598" y="2856671"/>
                  <a:pt x="5541455" y="2858385"/>
                </a:cubicBezTo>
                <a:lnTo>
                  <a:pt x="5541455" y="2858385"/>
                </a:lnTo>
                <a:cubicBezTo>
                  <a:pt x="5541455" y="2858194"/>
                  <a:pt x="5541550" y="2857909"/>
                  <a:pt x="5541550" y="2857718"/>
                </a:cubicBezTo>
                <a:cubicBezTo>
                  <a:pt x="5536978" y="2856575"/>
                  <a:pt x="5532406" y="2855432"/>
                  <a:pt x="5527834" y="2854289"/>
                </a:cubicBezTo>
                <a:cubicBezTo>
                  <a:pt x="5526596" y="2856956"/>
                  <a:pt x="5523452" y="2855718"/>
                  <a:pt x="5520976" y="2855813"/>
                </a:cubicBezTo>
                <a:cubicBezTo>
                  <a:pt x="5516785" y="2855432"/>
                  <a:pt x="5512499" y="2854766"/>
                  <a:pt x="5508022" y="2853908"/>
                </a:cubicBezTo>
                <a:cubicBezTo>
                  <a:pt x="5505069" y="2852860"/>
                  <a:pt x="5502307" y="2851908"/>
                  <a:pt x="5499545" y="2850765"/>
                </a:cubicBezTo>
                <a:lnTo>
                  <a:pt x="5499450" y="2852003"/>
                </a:lnTo>
                <a:cubicBezTo>
                  <a:pt x="5498783" y="2851813"/>
                  <a:pt x="5498116" y="2851622"/>
                  <a:pt x="5497449" y="2851527"/>
                </a:cubicBezTo>
                <a:cubicBezTo>
                  <a:pt x="5486686" y="2848860"/>
                  <a:pt x="5474399" y="2845526"/>
                  <a:pt x="5461635" y="2844383"/>
                </a:cubicBezTo>
                <a:cubicBezTo>
                  <a:pt x="5482781" y="2807712"/>
                  <a:pt x="5503450" y="2771803"/>
                  <a:pt x="5525357" y="2735893"/>
                </a:cubicBezTo>
                <a:cubicBezTo>
                  <a:pt x="5537264" y="2716367"/>
                  <a:pt x="5550789" y="2701318"/>
                  <a:pt x="5563362" y="2683220"/>
                </a:cubicBezTo>
                <a:cubicBezTo>
                  <a:pt x="5572887" y="2669504"/>
                  <a:pt x="5574983" y="2656931"/>
                  <a:pt x="5582984" y="2646740"/>
                </a:cubicBezTo>
                <a:cubicBezTo>
                  <a:pt x="5593747" y="2632928"/>
                  <a:pt x="5617845" y="2624451"/>
                  <a:pt x="5635752" y="2616164"/>
                </a:cubicBezTo>
                <a:cubicBezTo>
                  <a:pt x="5654516" y="2607497"/>
                  <a:pt x="5673948" y="2601496"/>
                  <a:pt x="5690902" y="2590637"/>
                </a:cubicBezTo>
                <a:cubicBezTo>
                  <a:pt x="5698712" y="2585684"/>
                  <a:pt x="5706714" y="2574635"/>
                  <a:pt x="5715667" y="2568444"/>
                </a:cubicBezTo>
                <a:cubicBezTo>
                  <a:pt x="5719477" y="2565872"/>
                  <a:pt x="5724430" y="2564063"/>
                  <a:pt x="5729859" y="2562253"/>
                </a:cubicBezTo>
                <a:cubicBezTo>
                  <a:pt x="5732241" y="2647597"/>
                  <a:pt x="5732145" y="2734179"/>
                  <a:pt x="5736432" y="2821523"/>
                </a:cubicBezTo>
                <a:cubicBezTo>
                  <a:pt x="5738146" y="2855623"/>
                  <a:pt x="5747671" y="2885531"/>
                  <a:pt x="5754720" y="2920012"/>
                </a:cubicBezTo>
                <a:cubicBezTo>
                  <a:pt x="5754815" y="2920393"/>
                  <a:pt x="5754910" y="2920869"/>
                  <a:pt x="5755005" y="2921250"/>
                </a:cubicBezTo>
                <a:lnTo>
                  <a:pt x="6077427" y="2921250"/>
                </a:lnTo>
                <a:cubicBezTo>
                  <a:pt x="6097429" y="2885531"/>
                  <a:pt x="6117526" y="2848955"/>
                  <a:pt x="6138863" y="2813427"/>
                </a:cubicBezTo>
                <a:cubicBezTo>
                  <a:pt x="6159627" y="2778661"/>
                  <a:pt x="6180296" y="2741608"/>
                  <a:pt x="6203251" y="2713986"/>
                </a:cubicBezTo>
                <a:cubicBezTo>
                  <a:pt x="6216396" y="2698079"/>
                  <a:pt x="6245162" y="2686268"/>
                  <a:pt x="6263640" y="2670647"/>
                </a:cubicBezTo>
                <a:cubicBezTo>
                  <a:pt x="6282214" y="2654931"/>
                  <a:pt x="6298692" y="2636167"/>
                  <a:pt x="6315932" y="2621498"/>
                </a:cubicBezTo>
                <a:cubicBezTo>
                  <a:pt x="6334411" y="2605782"/>
                  <a:pt x="6352033" y="2589590"/>
                  <a:pt x="6370987" y="2575683"/>
                </a:cubicBezTo>
                <a:cubicBezTo>
                  <a:pt x="6389275" y="2562443"/>
                  <a:pt x="6415278" y="2551585"/>
                  <a:pt x="6420707" y="2527487"/>
                </a:cubicBezTo>
                <a:cubicBezTo>
                  <a:pt x="6402610" y="2514056"/>
                  <a:pt x="6384036" y="2532630"/>
                  <a:pt x="6369273" y="2542060"/>
                </a:cubicBezTo>
                <a:close/>
                <a:moveTo>
                  <a:pt x="3614833" y="1353054"/>
                </a:moveTo>
                <a:cubicBezTo>
                  <a:pt x="3610356" y="1365151"/>
                  <a:pt x="3615214" y="1373723"/>
                  <a:pt x="3605594" y="1387630"/>
                </a:cubicBezTo>
                <a:cubicBezTo>
                  <a:pt x="3593497" y="1374485"/>
                  <a:pt x="3596830" y="1356007"/>
                  <a:pt x="3614833" y="1353054"/>
                </a:cubicBezTo>
                <a:close/>
                <a:moveTo>
                  <a:pt x="2392966" y="1466020"/>
                </a:moveTo>
                <a:cubicBezTo>
                  <a:pt x="2393728" y="1456114"/>
                  <a:pt x="2386965" y="1441446"/>
                  <a:pt x="2390108" y="1435445"/>
                </a:cubicBezTo>
                <a:cubicBezTo>
                  <a:pt x="2392204" y="1444208"/>
                  <a:pt x="2397347" y="1459543"/>
                  <a:pt x="2392966" y="1466020"/>
                </a:cubicBezTo>
                <a:close/>
                <a:moveTo>
                  <a:pt x="2206466" y="1725767"/>
                </a:moveTo>
                <a:lnTo>
                  <a:pt x="2207705" y="1728625"/>
                </a:lnTo>
                <a:cubicBezTo>
                  <a:pt x="2206943" y="1727958"/>
                  <a:pt x="2206276" y="1727196"/>
                  <a:pt x="2205609" y="1726434"/>
                </a:cubicBezTo>
                <a:cubicBezTo>
                  <a:pt x="2205990" y="1726148"/>
                  <a:pt x="2206181" y="1725958"/>
                  <a:pt x="2206466" y="1725767"/>
                </a:cubicBezTo>
                <a:close/>
                <a:moveTo>
                  <a:pt x="2148745" y="1002820"/>
                </a:moveTo>
                <a:cubicBezTo>
                  <a:pt x="2157317" y="1015869"/>
                  <a:pt x="2147792" y="1028632"/>
                  <a:pt x="2132457" y="1028728"/>
                </a:cubicBezTo>
                <a:cubicBezTo>
                  <a:pt x="2135600" y="1014535"/>
                  <a:pt x="2143792" y="1012630"/>
                  <a:pt x="2148745" y="1002820"/>
                </a:cubicBezTo>
                <a:close/>
                <a:moveTo>
                  <a:pt x="413195" y="51177"/>
                </a:moveTo>
                <a:cubicBezTo>
                  <a:pt x="423481" y="66798"/>
                  <a:pt x="411956" y="82228"/>
                  <a:pt x="393573" y="82324"/>
                </a:cubicBezTo>
                <a:cubicBezTo>
                  <a:pt x="397383" y="65274"/>
                  <a:pt x="407289" y="62988"/>
                  <a:pt x="413195" y="51177"/>
                </a:cubicBezTo>
                <a:close/>
                <a:moveTo>
                  <a:pt x="260699" y="1475164"/>
                </a:moveTo>
                <a:cubicBezTo>
                  <a:pt x="280226" y="1446113"/>
                  <a:pt x="314230" y="1418491"/>
                  <a:pt x="342710" y="1394107"/>
                </a:cubicBezTo>
                <a:cubicBezTo>
                  <a:pt x="358712" y="1380486"/>
                  <a:pt x="375095" y="1367341"/>
                  <a:pt x="391287" y="1354387"/>
                </a:cubicBezTo>
                <a:cubicBezTo>
                  <a:pt x="395383" y="1378676"/>
                  <a:pt x="397955" y="1403727"/>
                  <a:pt x="403003" y="1428873"/>
                </a:cubicBezTo>
                <a:cubicBezTo>
                  <a:pt x="395573" y="1432969"/>
                  <a:pt x="388239" y="1438207"/>
                  <a:pt x="385858" y="1441160"/>
                </a:cubicBezTo>
                <a:cubicBezTo>
                  <a:pt x="385191" y="1441922"/>
                  <a:pt x="368237" y="1473450"/>
                  <a:pt x="367665" y="1475926"/>
                </a:cubicBezTo>
                <a:cubicBezTo>
                  <a:pt x="366522" y="1481165"/>
                  <a:pt x="373856" y="1514407"/>
                  <a:pt x="376428" y="1522694"/>
                </a:cubicBezTo>
                <a:cubicBezTo>
                  <a:pt x="380619" y="1535648"/>
                  <a:pt x="386048" y="1549174"/>
                  <a:pt x="391859" y="1562699"/>
                </a:cubicBezTo>
                <a:lnTo>
                  <a:pt x="248984" y="1497834"/>
                </a:lnTo>
                <a:cubicBezTo>
                  <a:pt x="252412" y="1490119"/>
                  <a:pt x="256032" y="1482118"/>
                  <a:pt x="260699" y="1475164"/>
                </a:cubicBezTo>
                <a:close/>
                <a:moveTo>
                  <a:pt x="81820" y="860516"/>
                </a:moveTo>
                <a:cubicBezTo>
                  <a:pt x="81820" y="860516"/>
                  <a:pt x="81820" y="860516"/>
                  <a:pt x="81820" y="860516"/>
                </a:cubicBezTo>
                <a:cubicBezTo>
                  <a:pt x="83630" y="859754"/>
                  <a:pt x="84487" y="858135"/>
                  <a:pt x="85344" y="856611"/>
                </a:cubicBezTo>
                <a:cubicBezTo>
                  <a:pt x="86011" y="855849"/>
                  <a:pt x="86678" y="855087"/>
                  <a:pt x="87440" y="854325"/>
                </a:cubicBezTo>
                <a:cubicBezTo>
                  <a:pt x="88106" y="853944"/>
                  <a:pt x="88964" y="853753"/>
                  <a:pt x="90107" y="854230"/>
                </a:cubicBezTo>
                <a:cubicBezTo>
                  <a:pt x="91821" y="856230"/>
                  <a:pt x="87535" y="860516"/>
                  <a:pt x="90392" y="862135"/>
                </a:cubicBezTo>
                <a:cubicBezTo>
                  <a:pt x="85630" y="861278"/>
                  <a:pt x="82772" y="865279"/>
                  <a:pt x="78486" y="865660"/>
                </a:cubicBezTo>
                <a:cubicBezTo>
                  <a:pt x="79534" y="863850"/>
                  <a:pt x="80582" y="862135"/>
                  <a:pt x="81820" y="860516"/>
                </a:cubicBezTo>
                <a:close/>
                <a:moveTo>
                  <a:pt x="54769" y="657253"/>
                </a:moveTo>
                <a:cubicBezTo>
                  <a:pt x="54197" y="657443"/>
                  <a:pt x="53626" y="657634"/>
                  <a:pt x="52959" y="657824"/>
                </a:cubicBezTo>
                <a:cubicBezTo>
                  <a:pt x="52769" y="657157"/>
                  <a:pt x="52483" y="656586"/>
                  <a:pt x="52292" y="655919"/>
                </a:cubicBezTo>
                <a:cubicBezTo>
                  <a:pt x="53054" y="656491"/>
                  <a:pt x="53912" y="656872"/>
                  <a:pt x="54769" y="657253"/>
                </a:cubicBezTo>
                <a:close/>
                <a:moveTo>
                  <a:pt x="649224" y="1143599"/>
                </a:moveTo>
                <a:cubicBezTo>
                  <a:pt x="631698" y="1137503"/>
                  <a:pt x="627031" y="1151886"/>
                  <a:pt x="622935" y="1176746"/>
                </a:cubicBezTo>
                <a:cubicBezTo>
                  <a:pt x="620173" y="1193701"/>
                  <a:pt x="616458" y="1202654"/>
                  <a:pt x="622078" y="1215799"/>
                </a:cubicBezTo>
                <a:cubicBezTo>
                  <a:pt x="626269" y="1225514"/>
                  <a:pt x="630460" y="1233420"/>
                  <a:pt x="641318" y="1239611"/>
                </a:cubicBezTo>
                <a:cubicBezTo>
                  <a:pt x="628650" y="1276664"/>
                  <a:pt x="629793" y="1308572"/>
                  <a:pt x="631317" y="1340290"/>
                </a:cubicBezTo>
                <a:cubicBezTo>
                  <a:pt x="625793" y="1337052"/>
                  <a:pt x="623030" y="1328098"/>
                  <a:pt x="619792" y="1320097"/>
                </a:cubicBezTo>
                <a:cubicBezTo>
                  <a:pt x="618363" y="1316668"/>
                  <a:pt x="618935" y="1313620"/>
                  <a:pt x="617982" y="1311715"/>
                </a:cubicBezTo>
                <a:cubicBezTo>
                  <a:pt x="614839" y="1306191"/>
                  <a:pt x="608743" y="1302762"/>
                  <a:pt x="604361" y="1296190"/>
                </a:cubicBezTo>
                <a:cubicBezTo>
                  <a:pt x="595884" y="1283521"/>
                  <a:pt x="591312" y="1265900"/>
                  <a:pt x="582073" y="1254185"/>
                </a:cubicBezTo>
                <a:cubicBezTo>
                  <a:pt x="572643" y="1242088"/>
                  <a:pt x="560546" y="1231229"/>
                  <a:pt x="547592" y="1220847"/>
                </a:cubicBezTo>
                <a:cubicBezTo>
                  <a:pt x="571595" y="1201702"/>
                  <a:pt x="595598" y="1182652"/>
                  <a:pt x="615696" y="1158268"/>
                </a:cubicBezTo>
                <a:cubicBezTo>
                  <a:pt x="619792" y="1153315"/>
                  <a:pt x="629793" y="1144171"/>
                  <a:pt x="630460" y="1142266"/>
                </a:cubicBezTo>
                <a:cubicBezTo>
                  <a:pt x="634365" y="1130645"/>
                  <a:pt x="620268" y="1121501"/>
                  <a:pt x="623221" y="1113881"/>
                </a:cubicBezTo>
                <a:cubicBezTo>
                  <a:pt x="623602" y="1112929"/>
                  <a:pt x="642366" y="1102451"/>
                  <a:pt x="659797" y="1093021"/>
                </a:cubicBezTo>
                <a:cubicBezTo>
                  <a:pt x="654463" y="1109595"/>
                  <a:pt x="651034" y="1127216"/>
                  <a:pt x="649224" y="1143599"/>
                </a:cubicBezTo>
                <a:close/>
                <a:moveTo>
                  <a:pt x="963073" y="1081210"/>
                </a:moveTo>
                <a:cubicBezTo>
                  <a:pt x="957453" y="1086068"/>
                  <a:pt x="949833" y="1081972"/>
                  <a:pt x="940784" y="1089211"/>
                </a:cubicBezTo>
                <a:cubicBezTo>
                  <a:pt x="934784" y="1093974"/>
                  <a:pt x="930783" y="1103023"/>
                  <a:pt x="927164" y="1111690"/>
                </a:cubicBezTo>
                <a:cubicBezTo>
                  <a:pt x="919734" y="1129216"/>
                  <a:pt x="916210" y="1141789"/>
                  <a:pt x="913352" y="1159696"/>
                </a:cubicBezTo>
                <a:cubicBezTo>
                  <a:pt x="912114" y="1167602"/>
                  <a:pt x="912686" y="1177508"/>
                  <a:pt x="910400" y="1183985"/>
                </a:cubicBezTo>
                <a:cubicBezTo>
                  <a:pt x="909352" y="1186843"/>
                  <a:pt x="908780" y="1184747"/>
                  <a:pt x="907256" y="1186652"/>
                </a:cubicBezTo>
                <a:cubicBezTo>
                  <a:pt x="903161" y="1191510"/>
                  <a:pt x="901160" y="1203607"/>
                  <a:pt x="898398" y="1210465"/>
                </a:cubicBezTo>
                <a:cubicBezTo>
                  <a:pt x="892969" y="1223895"/>
                  <a:pt x="893826" y="1240659"/>
                  <a:pt x="888873" y="1254851"/>
                </a:cubicBezTo>
                <a:cubicBezTo>
                  <a:pt x="887825" y="1257804"/>
                  <a:pt x="885349" y="1259423"/>
                  <a:pt x="884301" y="1262376"/>
                </a:cubicBezTo>
                <a:cubicBezTo>
                  <a:pt x="883158" y="1265710"/>
                  <a:pt x="884968" y="1272758"/>
                  <a:pt x="883158" y="1276092"/>
                </a:cubicBezTo>
                <a:cubicBezTo>
                  <a:pt x="880872" y="1280378"/>
                  <a:pt x="877157" y="1283140"/>
                  <a:pt x="875252" y="1288189"/>
                </a:cubicBezTo>
                <a:cubicBezTo>
                  <a:pt x="871538" y="1298285"/>
                  <a:pt x="869156" y="1313525"/>
                  <a:pt x="868299" y="1324955"/>
                </a:cubicBezTo>
                <a:cubicBezTo>
                  <a:pt x="868109" y="1326956"/>
                  <a:pt x="867537" y="1328479"/>
                  <a:pt x="867823" y="1330765"/>
                </a:cubicBezTo>
                <a:cubicBezTo>
                  <a:pt x="867918" y="1331146"/>
                  <a:pt x="867823" y="1331527"/>
                  <a:pt x="867823" y="1331813"/>
                </a:cubicBezTo>
                <a:cubicBezTo>
                  <a:pt x="855631" y="1331908"/>
                  <a:pt x="843153" y="1334861"/>
                  <a:pt x="830961" y="1343148"/>
                </a:cubicBezTo>
                <a:cubicBezTo>
                  <a:pt x="821341" y="1350768"/>
                  <a:pt x="814292" y="1359626"/>
                  <a:pt x="807339" y="1367532"/>
                </a:cubicBezTo>
                <a:cubicBezTo>
                  <a:pt x="804577" y="1360483"/>
                  <a:pt x="803243" y="1350196"/>
                  <a:pt x="806863" y="1342672"/>
                </a:cubicBezTo>
                <a:cubicBezTo>
                  <a:pt x="810482" y="1334861"/>
                  <a:pt x="823436" y="1328670"/>
                  <a:pt x="829628" y="1317335"/>
                </a:cubicBezTo>
                <a:cubicBezTo>
                  <a:pt x="833152" y="1310763"/>
                  <a:pt x="834676" y="1300952"/>
                  <a:pt x="839343" y="1291713"/>
                </a:cubicBezTo>
                <a:cubicBezTo>
                  <a:pt x="843915" y="1282855"/>
                  <a:pt x="852773" y="1274568"/>
                  <a:pt x="856774" y="1265805"/>
                </a:cubicBezTo>
                <a:cubicBezTo>
                  <a:pt x="859346" y="1260090"/>
                  <a:pt x="859346" y="1253137"/>
                  <a:pt x="861441" y="1247231"/>
                </a:cubicBezTo>
                <a:cubicBezTo>
                  <a:pt x="869633" y="1223609"/>
                  <a:pt x="882110" y="1212084"/>
                  <a:pt x="868775" y="1197892"/>
                </a:cubicBezTo>
                <a:cubicBezTo>
                  <a:pt x="899446" y="1136170"/>
                  <a:pt x="889349" y="1090640"/>
                  <a:pt x="854774" y="1050635"/>
                </a:cubicBezTo>
                <a:cubicBezTo>
                  <a:pt x="844106" y="1038253"/>
                  <a:pt x="828008" y="1025203"/>
                  <a:pt x="809625" y="1017012"/>
                </a:cubicBezTo>
                <a:cubicBezTo>
                  <a:pt x="814959" y="1013678"/>
                  <a:pt x="820103" y="1010249"/>
                  <a:pt x="825341" y="1006534"/>
                </a:cubicBezTo>
                <a:cubicBezTo>
                  <a:pt x="834581" y="999962"/>
                  <a:pt x="842677" y="991294"/>
                  <a:pt x="853154" y="983960"/>
                </a:cubicBezTo>
                <a:cubicBezTo>
                  <a:pt x="860108" y="979102"/>
                  <a:pt x="872014" y="976912"/>
                  <a:pt x="878396" y="972721"/>
                </a:cubicBezTo>
                <a:cubicBezTo>
                  <a:pt x="902208" y="956909"/>
                  <a:pt x="924687" y="931668"/>
                  <a:pt x="947738" y="908617"/>
                </a:cubicBezTo>
                <a:cubicBezTo>
                  <a:pt x="966883" y="889377"/>
                  <a:pt x="986219" y="870136"/>
                  <a:pt x="1005459" y="850801"/>
                </a:cubicBezTo>
                <a:cubicBezTo>
                  <a:pt x="1008317" y="855468"/>
                  <a:pt x="1012222" y="860611"/>
                  <a:pt x="1015175" y="866231"/>
                </a:cubicBezTo>
                <a:cubicBezTo>
                  <a:pt x="1016127" y="868041"/>
                  <a:pt x="1015365" y="872137"/>
                  <a:pt x="1016508" y="874232"/>
                </a:cubicBezTo>
                <a:cubicBezTo>
                  <a:pt x="1018318" y="877661"/>
                  <a:pt x="1022223" y="879661"/>
                  <a:pt x="1022794" y="881662"/>
                </a:cubicBezTo>
                <a:cubicBezTo>
                  <a:pt x="1023080" y="882614"/>
                  <a:pt x="1023557" y="902045"/>
                  <a:pt x="1022794" y="905284"/>
                </a:cubicBezTo>
                <a:cubicBezTo>
                  <a:pt x="1020699" y="914047"/>
                  <a:pt x="1011460" y="924048"/>
                  <a:pt x="1008698" y="933573"/>
                </a:cubicBezTo>
                <a:cubicBezTo>
                  <a:pt x="1003840" y="950051"/>
                  <a:pt x="1008793" y="969863"/>
                  <a:pt x="1002983" y="991104"/>
                </a:cubicBezTo>
                <a:cubicBezTo>
                  <a:pt x="997458" y="1011011"/>
                  <a:pt x="984218" y="1037586"/>
                  <a:pt x="973741" y="1059493"/>
                </a:cubicBezTo>
                <a:cubicBezTo>
                  <a:pt x="970502" y="1066256"/>
                  <a:pt x="966026" y="1078639"/>
                  <a:pt x="963073" y="1081210"/>
                </a:cubicBezTo>
                <a:close/>
                <a:moveTo>
                  <a:pt x="1232154" y="1522885"/>
                </a:moveTo>
                <a:cubicBezTo>
                  <a:pt x="1231011" y="1527266"/>
                  <a:pt x="1231011" y="1531648"/>
                  <a:pt x="1231678" y="1536124"/>
                </a:cubicBezTo>
                <a:cubicBezTo>
                  <a:pt x="1215771" y="1521932"/>
                  <a:pt x="1203674" y="1502311"/>
                  <a:pt x="1178814" y="1491071"/>
                </a:cubicBezTo>
                <a:cubicBezTo>
                  <a:pt x="1187672" y="1474402"/>
                  <a:pt x="1215295" y="1503644"/>
                  <a:pt x="1228154" y="1481451"/>
                </a:cubicBezTo>
                <a:cubicBezTo>
                  <a:pt x="1216057" y="1464877"/>
                  <a:pt x="1203198" y="1461925"/>
                  <a:pt x="1189863" y="1462020"/>
                </a:cubicBezTo>
                <a:cubicBezTo>
                  <a:pt x="1209675" y="1446113"/>
                  <a:pt x="1229868" y="1430206"/>
                  <a:pt x="1250347" y="1414204"/>
                </a:cubicBezTo>
                <a:cubicBezTo>
                  <a:pt x="1249013" y="1418110"/>
                  <a:pt x="1248061" y="1422206"/>
                  <a:pt x="1247394" y="1426492"/>
                </a:cubicBezTo>
                <a:cubicBezTo>
                  <a:pt x="1245489" y="1438112"/>
                  <a:pt x="1243584" y="1450781"/>
                  <a:pt x="1246156" y="1462496"/>
                </a:cubicBezTo>
                <a:cubicBezTo>
                  <a:pt x="1248537" y="1473355"/>
                  <a:pt x="1245394" y="1485451"/>
                  <a:pt x="1249394" y="1495739"/>
                </a:cubicBezTo>
                <a:cubicBezTo>
                  <a:pt x="1250633" y="1498786"/>
                  <a:pt x="1251395" y="1501453"/>
                  <a:pt x="1252633" y="1504216"/>
                </a:cubicBezTo>
                <a:cubicBezTo>
                  <a:pt x="1252823" y="1506025"/>
                  <a:pt x="1253014" y="1507645"/>
                  <a:pt x="1253204" y="1509264"/>
                </a:cubicBezTo>
                <a:cubicBezTo>
                  <a:pt x="1250537" y="1508121"/>
                  <a:pt x="1247299" y="1508216"/>
                  <a:pt x="1244537" y="1509073"/>
                </a:cubicBezTo>
                <a:cubicBezTo>
                  <a:pt x="1238060" y="1510597"/>
                  <a:pt x="1233583" y="1517170"/>
                  <a:pt x="1232154" y="1522885"/>
                </a:cubicBezTo>
                <a:close/>
                <a:moveTo>
                  <a:pt x="1254252" y="1529552"/>
                </a:moveTo>
                <a:cubicBezTo>
                  <a:pt x="1254157" y="1531076"/>
                  <a:pt x="1254062" y="1532600"/>
                  <a:pt x="1253871" y="1534124"/>
                </a:cubicBezTo>
                <a:cubicBezTo>
                  <a:pt x="1253585" y="1534696"/>
                  <a:pt x="1253395" y="1535362"/>
                  <a:pt x="1253204" y="1535934"/>
                </a:cubicBezTo>
                <a:cubicBezTo>
                  <a:pt x="1249585" y="1534886"/>
                  <a:pt x="1245775" y="1534600"/>
                  <a:pt x="1242536" y="1535839"/>
                </a:cubicBezTo>
                <a:cubicBezTo>
                  <a:pt x="1239488" y="1528885"/>
                  <a:pt x="1239679" y="1518122"/>
                  <a:pt x="1246632" y="1514789"/>
                </a:cubicBezTo>
                <a:cubicBezTo>
                  <a:pt x="1248918" y="1513455"/>
                  <a:pt x="1251490" y="1513550"/>
                  <a:pt x="1253776" y="1514884"/>
                </a:cubicBezTo>
                <a:cubicBezTo>
                  <a:pt x="1254062" y="1518313"/>
                  <a:pt x="1254347" y="1521742"/>
                  <a:pt x="1254824" y="1524885"/>
                </a:cubicBezTo>
                <a:cubicBezTo>
                  <a:pt x="1253490" y="1525171"/>
                  <a:pt x="1251871" y="1524980"/>
                  <a:pt x="1250442" y="1524599"/>
                </a:cubicBezTo>
                <a:cubicBezTo>
                  <a:pt x="1251680" y="1525171"/>
                  <a:pt x="1253204" y="1525837"/>
                  <a:pt x="1254824" y="1525837"/>
                </a:cubicBezTo>
                <a:cubicBezTo>
                  <a:pt x="1254538" y="1527361"/>
                  <a:pt x="1254347" y="1528695"/>
                  <a:pt x="1254252" y="1529552"/>
                </a:cubicBezTo>
                <a:close/>
                <a:moveTo>
                  <a:pt x="1362837" y="1285903"/>
                </a:moveTo>
                <a:cubicBezTo>
                  <a:pt x="1363790" y="1283521"/>
                  <a:pt x="1364837" y="1281235"/>
                  <a:pt x="1365790" y="1278759"/>
                </a:cubicBezTo>
                <a:cubicBezTo>
                  <a:pt x="1366552" y="1277044"/>
                  <a:pt x="1367314" y="1275235"/>
                  <a:pt x="1368076" y="1273425"/>
                </a:cubicBezTo>
                <a:cubicBezTo>
                  <a:pt x="1371886" y="1281521"/>
                  <a:pt x="1374934" y="1289808"/>
                  <a:pt x="1375791" y="1298476"/>
                </a:cubicBezTo>
                <a:cubicBezTo>
                  <a:pt x="1369409" y="1299047"/>
                  <a:pt x="1366647" y="1292285"/>
                  <a:pt x="1362837" y="1285903"/>
                </a:cubicBezTo>
                <a:close/>
                <a:moveTo>
                  <a:pt x="1487995" y="1688524"/>
                </a:moveTo>
                <a:cubicBezTo>
                  <a:pt x="1481995" y="1685667"/>
                  <a:pt x="1473518" y="1686905"/>
                  <a:pt x="1471232" y="1685191"/>
                </a:cubicBezTo>
                <a:cubicBezTo>
                  <a:pt x="1465612" y="1681095"/>
                  <a:pt x="1460183" y="1666712"/>
                  <a:pt x="1459802" y="1660426"/>
                </a:cubicBezTo>
                <a:cubicBezTo>
                  <a:pt x="1459802" y="1660235"/>
                  <a:pt x="1459802" y="1659949"/>
                  <a:pt x="1459802" y="1659759"/>
                </a:cubicBezTo>
                <a:cubicBezTo>
                  <a:pt x="1460373" y="1660426"/>
                  <a:pt x="1460945" y="1661092"/>
                  <a:pt x="1461516" y="1661759"/>
                </a:cubicBezTo>
                <a:cubicBezTo>
                  <a:pt x="1462278" y="1662426"/>
                  <a:pt x="1462564" y="1662807"/>
                  <a:pt x="1463326" y="1663474"/>
                </a:cubicBezTo>
                <a:cubicBezTo>
                  <a:pt x="1462754" y="1662616"/>
                  <a:pt x="1462469" y="1662140"/>
                  <a:pt x="1461992" y="1661283"/>
                </a:cubicBezTo>
                <a:cubicBezTo>
                  <a:pt x="1461230" y="1660045"/>
                  <a:pt x="1460564" y="1658806"/>
                  <a:pt x="1459897" y="1657473"/>
                </a:cubicBezTo>
                <a:cubicBezTo>
                  <a:pt x="1459897" y="1656806"/>
                  <a:pt x="1459897" y="1656044"/>
                  <a:pt x="1459897" y="1655377"/>
                </a:cubicBezTo>
                <a:lnTo>
                  <a:pt x="1460373" y="1656139"/>
                </a:lnTo>
                <a:cubicBezTo>
                  <a:pt x="1461326" y="1657664"/>
                  <a:pt x="1462469" y="1659187"/>
                  <a:pt x="1463707" y="1660711"/>
                </a:cubicBezTo>
                <a:cubicBezTo>
                  <a:pt x="1463040" y="1659759"/>
                  <a:pt x="1462469" y="1658902"/>
                  <a:pt x="1461992" y="1657949"/>
                </a:cubicBezTo>
                <a:lnTo>
                  <a:pt x="1461421" y="1656901"/>
                </a:lnTo>
                <a:cubicBezTo>
                  <a:pt x="1462373" y="1657759"/>
                  <a:pt x="1463231" y="1658616"/>
                  <a:pt x="1464183" y="1659473"/>
                </a:cubicBezTo>
                <a:cubicBezTo>
                  <a:pt x="1466088" y="1661188"/>
                  <a:pt x="1468184" y="1662712"/>
                  <a:pt x="1470470" y="1664045"/>
                </a:cubicBezTo>
                <a:cubicBezTo>
                  <a:pt x="1471327" y="1664617"/>
                  <a:pt x="1471898" y="1664712"/>
                  <a:pt x="1472851" y="1665188"/>
                </a:cubicBezTo>
                <a:cubicBezTo>
                  <a:pt x="1472089" y="1664426"/>
                  <a:pt x="1471613" y="1664140"/>
                  <a:pt x="1470946" y="1663378"/>
                </a:cubicBezTo>
                <a:cubicBezTo>
                  <a:pt x="1470279" y="1662712"/>
                  <a:pt x="1469612" y="1662045"/>
                  <a:pt x="1469041" y="1661378"/>
                </a:cubicBezTo>
                <a:cubicBezTo>
                  <a:pt x="1471041" y="1662712"/>
                  <a:pt x="1473041" y="1663855"/>
                  <a:pt x="1475232" y="1664712"/>
                </a:cubicBezTo>
                <a:cubicBezTo>
                  <a:pt x="1476089" y="1665093"/>
                  <a:pt x="1476661" y="1665093"/>
                  <a:pt x="1477518" y="1665379"/>
                </a:cubicBezTo>
                <a:cubicBezTo>
                  <a:pt x="1476661" y="1664902"/>
                  <a:pt x="1476280" y="1664712"/>
                  <a:pt x="1475518" y="1664140"/>
                </a:cubicBezTo>
                <a:cubicBezTo>
                  <a:pt x="1473518" y="1662807"/>
                  <a:pt x="1471803" y="1661188"/>
                  <a:pt x="1470279" y="1659378"/>
                </a:cubicBezTo>
                <a:cubicBezTo>
                  <a:pt x="1468469" y="1657282"/>
                  <a:pt x="1466945" y="1654996"/>
                  <a:pt x="1465517" y="1652615"/>
                </a:cubicBezTo>
                <a:lnTo>
                  <a:pt x="1466755" y="1653758"/>
                </a:lnTo>
                <a:cubicBezTo>
                  <a:pt x="1468279" y="1655092"/>
                  <a:pt x="1469993" y="1656330"/>
                  <a:pt x="1471613" y="1657378"/>
                </a:cubicBezTo>
                <a:cubicBezTo>
                  <a:pt x="1472279" y="1657759"/>
                  <a:pt x="1472565" y="1658044"/>
                  <a:pt x="1473232" y="1658330"/>
                </a:cubicBezTo>
                <a:cubicBezTo>
                  <a:pt x="1472660" y="1657854"/>
                  <a:pt x="1472470" y="1657473"/>
                  <a:pt x="1471898" y="1656997"/>
                </a:cubicBezTo>
                <a:cubicBezTo>
                  <a:pt x="1470565" y="1655568"/>
                  <a:pt x="1469327" y="1654139"/>
                  <a:pt x="1468184" y="1652425"/>
                </a:cubicBezTo>
                <a:cubicBezTo>
                  <a:pt x="1466850" y="1650615"/>
                  <a:pt x="1465707" y="1648615"/>
                  <a:pt x="1464564" y="1646614"/>
                </a:cubicBezTo>
                <a:cubicBezTo>
                  <a:pt x="1464945" y="1646995"/>
                  <a:pt x="1465136" y="1647281"/>
                  <a:pt x="1465517" y="1647662"/>
                </a:cubicBezTo>
                <a:cubicBezTo>
                  <a:pt x="1465136" y="1647091"/>
                  <a:pt x="1465040" y="1646805"/>
                  <a:pt x="1464659" y="1646138"/>
                </a:cubicBezTo>
                <a:cubicBezTo>
                  <a:pt x="1463993" y="1644805"/>
                  <a:pt x="1463421" y="1643376"/>
                  <a:pt x="1463040" y="1642042"/>
                </a:cubicBezTo>
                <a:cubicBezTo>
                  <a:pt x="1463421" y="1642519"/>
                  <a:pt x="1463897" y="1642900"/>
                  <a:pt x="1464278" y="1643281"/>
                </a:cubicBezTo>
                <a:cubicBezTo>
                  <a:pt x="1464755" y="1644138"/>
                  <a:pt x="1465136" y="1645090"/>
                  <a:pt x="1465898" y="1645852"/>
                </a:cubicBezTo>
                <a:cubicBezTo>
                  <a:pt x="1465517" y="1645186"/>
                  <a:pt x="1465136" y="1644614"/>
                  <a:pt x="1464945" y="1643947"/>
                </a:cubicBezTo>
                <a:lnTo>
                  <a:pt x="1464945" y="1643852"/>
                </a:lnTo>
                <a:cubicBezTo>
                  <a:pt x="1466279" y="1645186"/>
                  <a:pt x="1467612" y="1646424"/>
                  <a:pt x="1469041" y="1647472"/>
                </a:cubicBezTo>
                <a:cubicBezTo>
                  <a:pt x="1470565" y="1648615"/>
                  <a:pt x="1472089" y="1649758"/>
                  <a:pt x="1473613" y="1650615"/>
                </a:cubicBezTo>
                <a:cubicBezTo>
                  <a:pt x="1474184" y="1650996"/>
                  <a:pt x="1474565" y="1651091"/>
                  <a:pt x="1475137" y="1651377"/>
                </a:cubicBezTo>
                <a:cubicBezTo>
                  <a:pt x="1474661" y="1650996"/>
                  <a:pt x="1474470" y="1650710"/>
                  <a:pt x="1473994" y="1650234"/>
                </a:cubicBezTo>
                <a:cubicBezTo>
                  <a:pt x="1473327" y="1649567"/>
                  <a:pt x="1472565" y="1648805"/>
                  <a:pt x="1471898" y="1648043"/>
                </a:cubicBezTo>
                <a:cubicBezTo>
                  <a:pt x="1472374" y="1648329"/>
                  <a:pt x="1472851" y="1648519"/>
                  <a:pt x="1473327" y="1648710"/>
                </a:cubicBezTo>
                <a:cubicBezTo>
                  <a:pt x="1473899" y="1648996"/>
                  <a:pt x="1474184" y="1649091"/>
                  <a:pt x="1474756" y="1649377"/>
                </a:cubicBezTo>
                <a:cubicBezTo>
                  <a:pt x="1474280" y="1648900"/>
                  <a:pt x="1473994" y="1648710"/>
                  <a:pt x="1473518" y="1648329"/>
                </a:cubicBezTo>
                <a:cubicBezTo>
                  <a:pt x="1472184" y="1647376"/>
                  <a:pt x="1471136" y="1646233"/>
                  <a:pt x="1470184" y="1645090"/>
                </a:cubicBezTo>
                <a:cubicBezTo>
                  <a:pt x="1469136" y="1643662"/>
                  <a:pt x="1468184" y="1642233"/>
                  <a:pt x="1467707" y="1640709"/>
                </a:cubicBezTo>
                <a:lnTo>
                  <a:pt x="1468374" y="1641471"/>
                </a:lnTo>
                <a:cubicBezTo>
                  <a:pt x="1469136" y="1642423"/>
                  <a:pt x="1470279" y="1643185"/>
                  <a:pt x="1471136" y="1643852"/>
                </a:cubicBezTo>
                <a:cubicBezTo>
                  <a:pt x="1471613" y="1644138"/>
                  <a:pt x="1471803" y="1644233"/>
                  <a:pt x="1472184" y="1644424"/>
                </a:cubicBezTo>
                <a:cubicBezTo>
                  <a:pt x="1471803" y="1644043"/>
                  <a:pt x="1471708" y="1643852"/>
                  <a:pt x="1471327" y="1643566"/>
                </a:cubicBezTo>
                <a:cubicBezTo>
                  <a:pt x="1470565" y="1642614"/>
                  <a:pt x="1469803" y="1641757"/>
                  <a:pt x="1469327" y="1640709"/>
                </a:cubicBezTo>
                <a:cubicBezTo>
                  <a:pt x="1467993" y="1638232"/>
                  <a:pt x="1467422" y="1635565"/>
                  <a:pt x="1467231" y="1632708"/>
                </a:cubicBezTo>
                <a:cubicBezTo>
                  <a:pt x="1467993" y="1634899"/>
                  <a:pt x="1469136" y="1636708"/>
                  <a:pt x="1470470" y="1637947"/>
                </a:cubicBezTo>
                <a:cubicBezTo>
                  <a:pt x="1470946" y="1638328"/>
                  <a:pt x="1471327" y="1638709"/>
                  <a:pt x="1471708" y="1638994"/>
                </a:cubicBezTo>
                <a:cubicBezTo>
                  <a:pt x="1473708" y="1643662"/>
                  <a:pt x="1475804" y="1648329"/>
                  <a:pt x="1477804" y="1652996"/>
                </a:cubicBezTo>
                <a:cubicBezTo>
                  <a:pt x="1483709" y="1666807"/>
                  <a:pt x="1490091" y="1681381"/>
                  <a:pt x="1496854" y="1696144"/>
                </a:cubicBezTo>
                <a:cubicBezTo>
                  <a:pt x="1493425" y="1693287"/>
                  <a:pt x="1491234" y="1690144"/>
                  <a:pt x="1487995" y="1688524"/>
                </a:cubicBezTo>
                <a:close/>
                <a:moveTo>
                  <a:pt x="1670399" y="2099909"/>
                </a:moveTo>
                <a:cubicBezTo>
                  <a:pt x="1666685" y="2098576"/>
                  <a:pt x="1663541" y="2094766"/>
                  <a:pt x="1659160" y="2093051"/>
                </a:cubicBezTo>
                <a:cubicBezTo>
                  <a:pt x="1650968" y="2089813"/>
                  <a:pt x="1635538" y="2083812"/>
                  <a:pt x="1627727" y="2081621"/>
                </a:cubicBezTo>
                <a:cubicBezTo>
                  <a:pt x="1622012" y="2080002"/>
                  <a:pt x="1612583" y="2081716"/>
                  <a:pt x="1608201" y="2080002"/>
                </a:cubicBezTo>
                <a:cubicBezTo>
                  <a:pt x="1605439" y="2078954"/>
                  <a:pt x="1602486" y="2073811"/>
                  <a:pt x="1600010" y="2072477"/>
                </a:cubicBezTo>
                <a:cubicBezTo>
                  <a:pt x="1602677" y="2067143"/>
                  <a:pt x="1605534" y="2062000"/>
                  <a:pt x="1608677" y="2057047"/>
                </a:cubicBezTo>
                <a:cubicBezTo>
                  <a:pt x="1622489" y="2035139"/>
                  <a:pt x="1633442" y="2010565"/>
                  <a:pt x="1645539" y="1988371"/>
                </a:cubicBezTo>
                <a:cubicBezTo>
                  <a:pt x="1651064" y="1996277"/>
                  <a:pt x="1656588" y="2004183"/>
                  <a:pt x="1660493" y="2013232"/>
                </a:cubicBezTo>
                <a:cubicBezTo>
                  <a:pt x="1667828" y="2030472"/>
                  <a:pt x="1671923" y="2051903"/>
                  <a:pt x="1678019" y="2071715"/>
                </a:cubicBezTo>
                <a:cubicBezTo>
                  <a:pt x="1681258" y="2082193"/>
                  <a:pt x="1684401" y="2092575"/>
                  <a:pt x="1687544" y="2103053"/>
                </a:cubicBezTo>
                <a:cubicBezTo>
                  <a:pt x="1681924" y="2101433"/>
                  <a:pt x="1675829" y="2101814"/>
                  <a:pt x="1670399" y="2099909"/>
                </a:cubicBezTo>
                <a:close/>
                <a:moveTo>
                  <a:pt x="1955578" y="2057142"/>
                </a:moveTo>
                <a:cubicBezTo>
                  <a:pt x="1948720" y="2056761"/>
                  <a:pt x="1943100" y="2055332"/>
                  <a:pt x="1938242" y="2053237"/>
                </a:cubicBezTo>
                <a:cubicBezTo>
                  <a:pt x="1944815" y="2037616"/>
                  <a:pt x="1952054" y="2022471"/>
                  <a:pt x="1959864" y="2007993"/>
                </a:cubicBezTo>
                <a:cubicBezTo>
                  <a:pt x="1960626" y="2023709"/>
                  <a:pt x="1960055" y="2039616"/>
                  <a:pt x="1955578" y="2057142"/>
                </a:cubicBezTo>
                <a:close/>
                <a:moveTo>
                  <a:pt x="2692051" y="2100290"/>
                </a:moveTo>
                <a:cubicBezTo>
                  <a:pt x="2694622" y="2108291"/>
                  <a:pt x="2698623" y="2115911"/>
                  <a:pt x="2704243" y="2122579"/>
                </a:cubicBezTo>
                <a:lnTo>
                  <a:pt x="2710339" y="2129056"/>
                </a:lnTo>
                <a:cubicBezTo>
                  <a:pt x="2700909" y="2122579"/>
                  <a:pt x="2693384" y="2113816"/>
                  <a:pt x="2688431" y="2103529"/>
                </a:cubicBezTo>
                <a:cubicBezTo>
                  <a:pt x="2689670" y="2102481"/>
                  <a:pt x="2690908" y="2101338"/>
                  <a:pt x="2692051" y="2100290"/>
                </a:cubicBezTo>
                <a:close/>
                <a:moveTo>
                  <a:pt x="2680811" y="2110673"/>
                </a:moveTo>
                <a:cubicBezTo>
                  <a:pt x="2682145" y="2114006"/>
                  <a:pt x="2683764" y="2117149"/>
                  <a:pt x="2685574" y="2120293"/>
                </a:cubicBezTo>
                <a:cubicBezTo>
                  <a:pt x="2689574" y="2126198"/>
                  <a:pt x="2693765" y="2131913"/>
                  <a:pt x="2699004" y="2136676"/>
                </a:cubicBezTo>
                <a:lnTo>
                  <a:pt x="2693956" y="2132580"/>
                </a:lnTo>
                <a:cubicBezTo>
                  <a:pt x="2689479" y="2128579"/>
                  <a:pt x="2685193" y="2124103"/>
                  <a:pt x="2681669" y="2118959"/>
                </a:cubicBezTo>
                <a:cubicBezTo>
                  <a:pt x="2687574" y="2128199"/>
                  <a:pt x="2695289" y="2135914"/>
                  <a:pt x="2703957" y="2141819"/>
                </a:cubicBezTo>
                <a:lnTo>
                  <a:pt x="2710244" y="2146010"/>
                </a:lnTo>
                <a:cubicBezTo>
                  <a:pt x="2711005" y="2146487"/>
                  <a:pt x="2711768" y="2146963"/>
                  <a:pt x="2712530" y="2147439"/>
                </a:cubicBezTo>
                <a:cubicBezTo>
                  <a:pt x="2712530" y="2148106"/>
                  <a:pt x="2712530" y="2148677"/>
                  <a:pt x="2712530" y="2149344"/>
                </a:cubicBezTo>
                <a:cubicBezTo>
                  <a:pt x="2701195" y="2143629"/>
                  <a:pt x="2689765" y="2136104"/>
                  <a:pt x="2681097" y="2125055"/>
                </a:cubicBezTo>
                <a:cubicBezTo>
                  <a:pt x="2678335" y="2121626"/>
                  <a:pt x="2676906" y="2119245"/>
                  <a:pt x="2674906" y="2116197"/>
                </a:cubicBezTo>
                <a:cubicBezTo>
                  <a:pt x="2676906" y="2114387"/>
                  <a:pt x="2678811" y="2112578"/>
                  <a:pt x="2680811" y="2110673"/>
                </a:cubicBezTo>
                <a:close/>
                <a:moveTo>
                  <a:pt x="2674620" y="2116483"/>
                </a:moveTo>
                <a:cubicBezTo>
                  <a:pt x="2676335" y="2119721"/>
                  <a:pt x="2677573" y="2122198"/>
                  <a:pt x="2679954" y="2125912"/>
                </a:cubicBezTo>
                <a:cubicBezTo>
                  <a:pt x="2688051" y="2138200"/>
                  <a:pt x="2699480" y="2147153"/>
                  <a:pt x="2711101" y="2154392"/>
                </a:cubicBezTo>
                <a:cubicBezTo>
                  <a:pt x="2711768" y="2154773"/>
                  <a:pt x="2712530" y="2155154"/>
                  <a:pt x="2713196" y="2155535"/>
                </a:cubicBezTo>
                <a:cubicBezTo>
                  <a:pt x="2713768" y="2159821"/>
                  <a:pt x="2714530" y="2164203"/>
                  <a:pt x="2715006" y="2168585"/>
                </a:cubicBezTo>
                <a:cubicBezTo>
                  <a:pt x="2705481" y="2165156"/>
                  <a:pt x="2695861" y="2160583"/>
                  <a:pt x="2686622" y="2154392"/>
                </a:cubicBezTo>
                <a:cubicBezTo>
                  <a:pt x="2681383" y="2150296"/>
                  <a:pt x="2678526" y="2148582"/>
                  <a:pt x="2673572" y="2143820"/>
                </a:cubicBezTo>
                <a:cubicBezTo>
                  <a:pt x="2678144" y="2148963"/>
                  <a:pt x="2680811" y="2150868"/>
                  <a:pt x="2685764" y="2155345"/>
                </a:cubicBezTo>
                <a:cubicBezTo>
                  <a:pt x="2692908" y="2160869"/>
                  <a:pt x="2700338" y="2165346"/>
                  <a:pt x="2707862" y="2169156"/>
                </a:cubicBezTo>
                <a:cubicBezTo>
                  <a:pt x="2684526" y="2165156"/>
                  <a:pt x="2662904" y="2157536"/>
                  <a:pt x="2646617" y="2145058"/>
                </a:cubicBezTo>
                <a:cubicBezTo>
                  <a:pt x="2654522" y="2136295"/>
                  <a:pt x="2664524" y="2126198"/>
                  <a:pt x="2674620" y="2116483"/>
                </a:cubicBezTo>
                <a:close/>
                <a:moveTo>
                  <a:pt x="2638711" y="2154487"/>
                </a:moveTo>
                <a:cubicBezTo>
                  <a:pt x="2641568" y="2156869"/>
                  <a:pt x="2644616" y="2159155"/>
                  <a:pt x="2647664" y="2161345"/>
                </a:cubicBezTo>
                <a:cubicBezTo>
                  <a:pt x="2644426" y="2159441"/>
                  <a:pt x="2641283" y="2157345"/>
                  <a:pt x="2638235" y="2155059"/>
                </a:cubicBezTo>
                <a:cubicBezTo>
                  <a:pt x="2638425" y="2154773"/>
                  <a:pt x="2638520" y="2154583"/>
                  <a:pt x="2638711" y="2154487"/>
                </a:cubicBezTo>
                <a:close/>
                <a:moveTo>
                  <a:pt x="2634996" y="2161060"/>
                </a:moveTo>
                <a:cubicBezTo>
                  <a:pt x="2638901" y="2164298"/>
                  <a:pt x="2643092" y="2167441"/>
                  <a:pt x="2647474" y="2170204"/>
                </a:cubicBezTo>
                <a:cubicBezTo>
                  <a:pt x="2642997" y="2167918"/>
                  <a:pt x="2638997" y="2164965"/>
                  <a:pt x="2634901" y="2162107"/>
                </a:cubicBezTo>
                <a:cubicBezTo>
                  <a:pt x="2634901" y="2161727"/>
                  <a:pt x="2634996" y="2161441"/>
                  <a:pt x="2634996" y="2161060"/>
                </a:cubicBezTo>
                <a:close/>
                <a:moveTo>
                  <a:pt x="2634044" y="2169632"/>
                </a:moveTo>
                <a:cubicBezTo>
                  <a:pt x="2636711" y="2171537"/>
                  <a:pt x="2639568" y="2173442"/>
                  <a:pt x="2642426" y="2175062"/>
                </a:cubicBezTo>
                <a:cubicBezTo>
                  <a:pt x="2639473" y="2173633"/>
                  <a:pt x="2636711" y="2171728"/>
                  <a:pt x="2634044" y="2169918"/>
                </a:cubicBezTo>
                <a:cubicBezTo>
                  <a:pt x="2634044" y="2169823"/>
                  <a:pt x="2634044" y="2169728"/>
                  <a:pt x="2634044" y="2169632"/>
                </a:cubicBezTo>
                <a:close/>
                <a:moveTo>
                  <a:pt x="2631567" y="2182682"/>
                </a:moveTo>
                <a:cubicBezTo>
                  <a:pt x="2642521" y="2189920"/>
                  <a:pt x="2654427" y="2195540"/>
                  <a:pt x="2666714" y="2199350"/>
                </a:cubicBezTo>
                <a:cubicBezTo>
                  <a:pt x="2675287" y="2202303"/>
                  <a:pt x="2684050" y="2204779"/>
                  <a:pt x="2692908" y="2206589"/>
                </a:cubicBezTo>
                <a:cubicBezTo>
                  <a:pt x="2672715" y="2203637"/>
                  <a:pt x="2652617" y="2197445"/>
                  <a:pt x="2634044" y="2187158"/>
                </a:cubicBezTo>
                <a:cubicBezTo>
                  <a:pt x="2632996" y="2186491"/>
                  <a:pt x="2632043" y="2185729"/>
                  <a:pt x="2630996" y="2185158"/>
                </a:cubicBezTo>
                <a:cubicBezTo>
                  <a:pt x="2631186" y="2184301"/>
                  <a:pt x="2631377" y="2183444"/>
                  <a:pt x="2631567" y="2182682"/>
                </a:cubicBezTo>
                <a:close/>
                <a:moveTo>
                  <a:pt x="2657475" y="2177919"/>
                </a:moveTo>
                <a:lnTo>
                  <a:pt x="2663285" y="2180300"/>
                </a:lnTo>
                <a:lnTo>
                  <a:pt x="2669667" y="2182872"/>
                </a:lnTo>
                <a:cubicBezTo>
                  <a:pt x="2665667" y="2181157"/>
                  <a:pt x="2661380" y="2179919"/>
                  <a:pt x="2657475" y="2177919"/>
                </a:cubicBezTo>
                <a:close/>
                <a:moveTo>
                  <a:pt x="2630138" y="2187825"/>
                </a:moveTo>
                <a:cubicBezTo>
                  <a:pt x="2631853" y="2188873"/>
                  <a:pt x="2633663" y="2190016"/>
                  <a:pt x="2635377" y="2190968"/>
                </a:cubicBezTo>
                <a:lnTo>
                  <a:pt x="2641187" y="2194492"/>
                </a:lnTo>
                <a:cubicBezTo>
                  <a:pt x="2637282" y="2192587"/>
                  <a:pt x="2633567" y="2190492"/>
                  <a:pt x="2629853" y="2188206"/>
                </a:cubicBezTo>
                <a:cubicBezTo>
                  <a:pt x="2630043" y="2188111"/>
                  <a:pt x="2630043" y="2188016"/>
                  <a:pt x="2630138" y="2187825"/>
                </a:cubicBezTo>
                <a:close/>
                <a:moveTo>
                  <a:pt x="2625757" y="2197636"/>
                </a:moveTo>
                <a:cubicBezTo>
                  <a:pt x="2629091" y="2199731"/>
                  <a:pt x="2632424" y="2201636"/>
                  <a:pt x="2635758" y="2203351"/>
                </a:cubicBezTo>
                <a:cubicBezTo>
                  <a:pt x="2644712" y="2207732"/>
                  <a:pt x="2653855" y="2211542"/>
                  <a:pt x="2663095" y="2214400"/>
                </a:cubicBezTo>
                <a:cubicBezTo>
                  <a:pt x="2669191" y="2216400"/>
                  <a:pt x="2675382" y="2218210"/>
                  <a:pt x="2681573" y="2219734"/>
                </a:cubicBezTo>
                <a:cubicBezTo>
                  <a:pt x="2662619" y="2216305"/>
                  <a:pt x="2643283" y="2208780"/>
                  <a:pt x="2625566" y="2197921"/>
                </a:cubicBezTo>
                <a:cubicBezTo>
                  <a:pt x="2625662" y="2197826"/>
                  <a:pt x="2625757" y="2197731"/>
                  <a:pt x="2625757" y="2197636"/>
                </a:cubicBezTo>
                <a:close/>
                <a:moveTo>
                  <a:pt x="2623947" y="2201446"/>
                </a:moveTo>
                <a:cubicBezTo>
                  <a:pt x="2628424" y="2204208"/>
                  <a:pt x="2632901" y="2206875"/>
                  <a:pt x="2637663" y="2209066"/>
                </a:cubicBezTo>
                <a:cubicBezTo>
                  <a:pt x="2632901" y="2207066"/>
                  <a:pt x="2628424" y="2204399"/>
                  <a:pt x="2623852" y="2201827"/>
                </a:cubicBezTo>
                <a:cubicBezTo>
                  <a:pt x="2623852" y="2201636"/>
                  <a:pt x="2623947" y="2201541"/>
                  <a:pt x="2623947" y="2201446"/>
                </a:cubicBezTo>
                <a:close/>
                <a:moveTo>
                  <a:pt x="2670715" y="2229259"/>
                </a:moveTo>
                <a:cubicBezTo>
                  <a:pt x="2666143" y="2229449"/>
                  <a:pt x="2661571" y="2229449"/>
                  <a:pt x="2656999" y="2229545"/>
                </a:cubicBezTo>
                <a:cubicBezTo>
                  <a:pt x="2649379" y="2227925"/>
                  <a:pt x="2625662" y="2218591"/>
                  <a:pt x="2621090" y="2211066"/>
                </a:cubicBezTo>
                <a:cubicBezTo>
                  <a:pt x="2620709" y="2210495"/>
                  <a:pt x="2620899" y="2209161"/>
                  <a:pt x="2621471" y="2207542"/>
                </a:cubicBezTo>
                <a:cubicBezTo>
                  <a:pt x="2631853" y="2213733"/>
                  <a:pt x="2642711" y="2218686"/>
                  <a:pt x="2653475" y="2222591"/>
                </a:cubicBezTo>
                <a:cubicBezTo>
                  <a:pt x="2660809" y="2225163"/>
                  <a:pt x="2668238" y="2227163"/>
                  <a:pt x="2675572" y="2228973"/>
                </a:cubicBezTo>
                <a:cubicBezTo>
                  <a:pt x="2673953" y="2229068"/>
                  <a:pt x="2672334" y="2229164"/>
                  <a:pt x="2670715" y="2229259"/>
                </a:cubicBezTo>
                <a:close/>
                <a:moveTo>
                  <a:pt x="2681764" y="2228402"/>
                </a:moveTo>
                <a:cubicBezTo>
                  <a:pt x="2672525" y="2226592"/>
                  <a:pt x="2663285" y="2224306"/>
                  <a:pt x="2653951" y="2221258"/>
                </a:cubicBezTo>
                <a:cubicBezTo>
                  <a:pt x="2643092" y="2217543"/>
                  <a:pt x="2632234" y="2212685"/>
                  <a:pt x="2621756" y="2206685"/>
                </a:cubicBezTo>
                <a:cubicBezTo>
                  <a:pt x="2622137" y="2205637"/>
                  <a:pt x="2622614" y="2204494"/>
                  <a:pt x="2623185" y="2203256"/>
                </a:cubicBezTo>
                <a:cubicBezTo>
                  <a:pt x="2643664" y="2215448"/>
                  <a:pt x="2665095" y="2222782"/>
                  <a:pt x="2686526" y="2227068"/>
                </a:cubicBezTo>
                <a:cubicBezTo>
                  <a:pt x="2685002" y="2227544"/>
                  <a:pt x="2683383" y="2228020"/>
                  <a:pt x="2681764" y="2228402"/>
                </a:cubicBezTo>
                <a:close/>
                <a:moveTo>
                  <a:pt x="2701480" y="2219067"/>
                </a:moveTo>
                <a:cubicBezTo>
                  <a:pt x="2701195" y="2219353"/>
                  <a:pt x="2700814" y="2219639"/>
                  <a:pt x="2700433" y="2219924"/>
                </a:cubicBezTo>
                <a:cubicBezTo>
                  <a:pt x="2695956" y="2219448"/>
                  <a:pt x="2691575" y="2218877"/>
                  <a:pt x="2687098" y="2218115"/>
                </a:cubicBezTo>
                <a:cubicBezTo>
                  <a:pt x="2666524" y="2214019"/>
                  <a:pt x="2645855" y="2206875"/>
                  <a:pt x="2626805" y="2195350"/>
                </a:cubicBezTo>
                <a:cubicBezTo>
                  <a:pt x="2627090" y="2194683"/>
                  <a:pt x="2627471" y="2194016"/>
                  <a:pt x="2627757" y="2193349"/>
                </a:cubicBezTo>
                <a:cubicBezTo>
                  <a:pt x="2650617" y="2207542"/>
                  <a:pt x="2676335" y="2215448"/>
                  <a:pt x="2701480" y="2219067"/>
                </a:cubicBezTo>
                <a:cubicBezTo>
                  <a:pt x="2701576" y="2219067"/>
                  <a:pt x="2701576" y="2219067"/>
                  <a:pt x="2701480" y="2219067"/>
                </a:cubicBezTo>
                <a:close/>
                <a:moveTo>
                  <a:pt x="2715197" y="2178681"/>
                </a:moveTo>
                <a:cubicBezTo>
                  <a:pt x="2687003" y="2175633"/>
                  <a:pt x="2660523" y="2167727"/>
                  <a:pt x="2640235" y="2152392"/>
                </a:cubicBezTo>
                <a:cubicBezTo>
                  <a:pt x="2640902" y="2151535"/>
                  <a:pt x="2641568" y="2150773"/>
                  <a:pt x="2642330" y="2149916"/>
                </a:cubicBezTo>
                <a:cubicBezTo>
                  <a:pt x="2646140" y="2152964"/>
                  <a:pt x="2650046" y="2155916"/>
                  <a:pt x="2654332" y="2158488"/>
                </a:cubicBezTo>
                <a:cubicBezTo>
                  <a:pt x="2671667" y="2169061"/>
                  <a:pt x="2692718" y="2175062"/>
                  <a:pt x="2715197" y="2178014"/>
                </a:cubicBezTo>
                <a:cubicBezTo>
                  <a:pt x="2715292" y="2178205"/>
                  <a:pt x="2715197" y="2178491"/>
                  <a:pt x="2715197" y="2178681"/>
                </a:cubicBezTo>
                <a:close/>
                <a:moveTo>
                  <a:pt x="2655094" y="2157154"/>
                </a:moveTo>
                <a:cubicBezTo>
                  <a:pt x="2650808" y="2154773"/>
                  <a:pt x="2646902" y="2152011"/>
                  <a:pt x="2643092" y="2149058"/>
                </a:cubicBezTo>
                <a:cubicBezTo>
                  <a:pt x="2643759" y="2148296"/>
                  <a:pt x="2644426" y="2147534"/>
                  <a:pt x="2645093" y="2146772"/>
                </a:cubicBezTo>
                <a:cubicBezTo>
                  <a:pt x="2663285" y="2161631"/>
                  <a:pt x="2688051" y="2170394"/>
                  <a:pt x="2715292" y="2174395"/>
                </a:cubicBezTo>
                <a:cubicBezTo>
                  <a:pt x="2715292" y="2174681"/>
                  <a:pt x="2715292" y="2174966"/>
                  <a:pt x="2715292" y="2175252"/>
                </a:cubicBezTo>
                <a:cubicBezTo>
                  <a:pt x="2693194" y="2172680"/>
                  <a:pt x="2672334" y="2167156"/>
                  <a:pt x="2655094" y="2157154"/>
                </a:cubicBezTo>
                <a:close/>
                <a:moveTo>
                  <a:pt x="2722340" y="2116387"/>
                </a:moveTo>
                <a:cubicBezTo>
                  <a:pt x="2717197" y="2112101"/>
                  <a:pt x="2713006" y="2107434"/>
                  <a:pt x="2710053" y="2102386"/>
                </a:cubicBezTo>
                <a:cubicBezTo>
                  <a:pt x="2708720" y="2099624"/>
                  <a:pt x="2707481" y="2098481"/>
                  <a:pt x="2706815" y="2095337"/>
                </a:cubicBezTo>
                <a:cubicBezTo>
                  <a:pt x="2707101" y="2098576"/>
                  <a:pt x="2708148" y="2099814"/>
                  <a:pt x="2709101" y="2102957"/>
                </a:cubicBezTo>
                <a:cubicBezTo>
                  <a:pt x="2711672" y="2108672"/>
                  <a:pt x="2715578" y="2114292"/>
                  <a:pt x="2720912" y="2119436"/>
                </a:cubicBezTo>
                <a:cubicBezTo>
                  <a:pt x="2719578" y="2122007"/>
                  <a:pt x="2718340" y="2124579"/>
                  <a:pt x="2717197" y="2127246"/>
                </a:cubicBezTo>
                <a:cubicBezTo>
                  <a:pt x="2713768" y="2124865"/>
                  <a:pt x="2710434" y="2122483"/>
                  <a:pt x="2707481" y="2119626"/>
                </a:cubicBezTo>
                <a:cubicBezTo>
                  <a:pt x="2701480" y="2113816"/>
                  <a:pt x="2696813" y="2106767"/>
                  <a:pt x="2693575" y="2098957"/>
                </a:cubicBezTo>
                <a:cubicBezTo>
                  <a:pt x="2696242" y="2096575"/>
                  <a:pt x="2698718" y="2094289"/>
                  <a:pt x="2701100" y="2092194"/>
                </a:cubicBezTo>
                <a:cubicBezTo>
                  <a:pt x="2706910" y="2087050"/>
                  <a:pt x="2713101" y="2082097"/>
                  <a:pt x="2719292" y="2077240"/>
                </a:cubicBezTo>
                <a:cubicBezTo>
                  <a:pt x="2714244" y="2091146"/>
                  <a:pt x="2712815" y="2103053"/>
                  <a:pt x="2725198" y="2110387"/>
                </a:cubicBezTo>
                <a:cubicBezTo>
                  <a:pt x="2724245" y="2112482"/>
                  <a:pt x="2723293" y="2114482"/>
                  <a:pt x="2722340" y="2116387"/>
                </a:cubicBezTo>
                <a:close/>
                <a:moveTo>
                  <a:pt x="3105150" y="2160965"/>
                </a:moveTo>
                <a:cubicBezTo>
                  <a:pt x="3102388" y="2159155"/>
                  <a:pt x="3100197" y="2157345"/>
                  <a:pt x="3099054" y="2155154"/>
                </a:cubicBezTo>
                <a:cubicBezTo>
                  <a:pt x="3101340" y="2156964"/>
                  <a:pt x="3103340" y="2158964"/>
                  <a:pt x="3105150" y="2160965"/>
                </a:cubicBezTo>
                <a:close/>
                <a:moveTo>
                  <a:pt x="3028950" y="2123912"/>
                </a:moveTo>
                <a:cubicBezTo>
                  <a:pt x="3041809" y="2124579"/>
                  <a:pt x="3056382" y="2126579"/>
                  <a:pt x="3070289" y="2132294"/>
                </a:cubicBezTo>
                <a:cubicBezTo>
                  <a:pt x="3069431" y="2132199"/>
                  <a:pt x="3068669" y="2132104"/>
                  <a:pt x="3067907" y="2132008"/>
                </a:cubicBezTo>
                <a:cubicBezTo>
                  <a:pt x="3061907" y="2129723"/>
                  <a:pt x="3054763" y="2127437"/>
                  <a:pt x="3050477" y="2126960"/>
                </a:cubicBezTo>
                <a:cubicBezTo>
                  <a:pt x="3041904" y="2125246"/>
                  <a:pt x="3033522" y="2124579"/>
                  <a:pt x="3025235" y="2124293"/>
                </a:cubicBezTo>
                <a:cubicBezTo>
                  <a:pt x="3025235" y="2124103"/>
                  <a:pt x="3025140" y="2124007"/>
                  <a:pt x="3025140" y="2123912"/>
                </a:cubicBezTo>
                <a:cubicBezTo>
                  <a:pt x="3026474" y="2124007"/>
                  <a:pt x="3027712" y="2123817"/>
                  <a:pt x="3028950" y="2123912"/>
                </a:cubicBezTo>
                <a:close/>
                <a:moveTo>
                  <a:pt x="3026664" y="2126008"/>
                </a:moveTo>
                <a:cubicBezTo>
                  <a:pt x="3031141" y="2125912"/>
                  <a:pt x="3035808" y="2126484"/>
                  <a:pt x="3040476" y="2126865"/>
                </a:cubicBezTo>
                <a:cubicBezTo>
                  <a:pt x="3046000" y="2127056"/>
                  <a:pt x="3057239" y="2129723"/>
                  <a:pt x="3064478" y="2131913"/>
                </a:cubicBezTo>
                <a:cubicBezTo>
                  <a:pt x="3064002" y="2131913"/>
                  <a:pt x="3063526" y="2131913"/>
                  <a:pt x="3063050" y="2131913"/>
                </a:cubicBezTo>
                <a:cubicBezTo>
                  <a:pt x="3050762" y="2127913"/>
                  <a:pt x="3038475" y="2126389"/>
                  <a:pt x="3026664" y="2126008"/>
                </a:cubicBezTo>
                <a:close/>
                <a:moveTo>
                  <a:pt x="3060954" y="2131913"/>
                </a:moveTo>
                <a:cubicBezTo>
                  <a:pt x="3060764" y="2131913"/>
                  <a:pt x="3060573" y="2131913"/>
                  <a:pt x="3060287" y="2131913"/>
                </a:cubicBezTo>
                <a:cubicBezTo>
                  <a:pt x="3048857" y="2128675"/>
                  <a:pt x="3037332" y="2127532"/>
                  <a:pt x="3026569" y="2127246"/>
                </a:cubicBezTo>
                <a:cubicBezTo>
                  <a:pt x="3026569" y="2127151"/>
                  <a:pt x="3026474" y="2127056"/>
                  <a:pt x="3026474" y="2127056"/>
                </a:cubicBezTo>
                <a:cubicBezTo>
                  <a:pt x="3037809" y="2127246"/>
                  <a:pt x="3049334" y="2128579"/>
                  <a:pt x="3060954" y="2131913"/>
                </a:cubicBezTo>
                <a:close/>
                <a:moveTo>
                  <a:pt x="3040571" y="2126389"/>
                </a:moveTo>
                <a:cubicBezTo>
                  <a:pt x="3035522" y="2125817"/>
                  <a:pt x="3030665" y="2125817"/>
                  <a:pt x="3025712" y="2125627"/>
                </a:cubicBezTo>
                <a:cubicBezTo>
                  <a:pt x="3025712" y="2125436"/>
                  <a:pt x="3025616" y="2125246"/>
                  <a:pt x="3025616" y="2125055"/>
                </a:cubicBezTo>
                <a:cubicBezTo>
                  <a:pt x="3033808" y="2125246"/>
                  <a:pt x="3042095" y="2125912"/>
                  <a:pt x="3050572" y="2127437"/>
                </a:cubicBezTo>
                <a:cubicBezTo>
                  <a:pt x="3054477" y="2127817"/>
                  <a:pt x="3061335" y="2129913"/>
                  <a:pt x="3067241" y="2132008"/>
                </a:cubicBezTo>
                <a:cubicBezTo>
                  <a:pt x="3066764" y="2132008"/>
                  <a:pt x="3066193" y="2131818"/>
                  <a:pt x="3065812" y="2131818"/>
                </a:cubicBezTo>
                <a:cubicBezTo>
                  <a:pt x="3065526" y="2131818"/>
                  <a:pt x="3065240" y="2131818"/>
                  <a:pt x="3064955" y="2131818"/>
                </a:cubicBezTo>
                <a:cubicBezTo>
                  <a:pt x="3057811" y="2129532"/>
                  <a:pt x="3046476" y="2126674"/>
                  <a:pt x="3040571" y="2126389"/>
                </a:cubicBezTo>
                <a:close/>
                <a:moveTo>
                  <a:pt x="3024854" y="2128294"/>
                </a:moveTo>
                <a:cubicBezTo>
                  <a:pt x="3025330" y="2129723"/>
                  <a:pt x="3025902" y="2131151"/>
                  <a:pt x="3027045" y="2132390"/>
                </a:cubicBezTo>
                <a:cubicBezTo>
                  <a:pt x="3025330" y="2132294"/>
                  <a:pt x="3023616" y="2132104"/>
                  <a:pt x="3021997" y="2132008"/>
                </a:cubicBezTo>
                <a:cubicBezTo>
                  <a:pt x="3019425" y="2131246"/>
                  <a:pt x="3017044" y="2130103"/>
                  <a:pt x="3014758" y="2128675"/>
                </a:cubicBezTo>
                <a:cubicBezTo>
                  <a:pt x="3017330" y="2128579"/>
                  <a:pt x="3019806" y="2128294"/>
                  <a:pt x="3022378" y="2128294"/>
                </a:cubicBezTo>
                <a:cubicBezTo>
                  <a:pt x="3023140" y="2128294"/>
                  <a:pt x="3023997" y="2128294"/>
                  <a:pt x="3024854" y="2128294"/>
                </a:cubicBezTo>
                <a:close/>
                <a:moveTo>
                  <a:pt x="3024473" y="2127056"/>
                </a:moveTo>
                <a:cubicBezTo>
                  <a:pt x="3024473" y="2127056"/>
                  <a:pt x="3024473" y="2127151"/>
                  <a:pt x="3024473" y="2127246"/>
                </a:cubicBezTo>
                <a:cubicBezTo>
                  <a:pt x="3023807" y="2127246"/>
                  <a:pt x="3023045" y="2127151"/>
                  <a:pt x="3022378" y="2127151"/>
                </a:cubicBezTo>
                <a:cubicBezTo>
                  <a:pt x="3019139" y="2127151"/>
                  <a:pt x="3015996" y="2127341"/>
                  <a:pt x="3012853" y="2127437"/>
                </a:cubicBezTo>
                <a:cubicBezTo>
                  <a:pt x="3012758" y="2127437"/>
                  <a:pt x="3012758" y="2127341"/>
                  <a:pt x="3012758" y="2127341"/>
                </a:cubicBezTo>
                <a:cubicBezTo>
                  <a:pt x="3016568" y="2127056"/>
                  <a:pt x="3020473" y="2127056"/>
                  <a:pt x="3024473" y="2127056"/>
                </a:cubicBezTo>
                <a:close/>
                <a:moveTo>
                  <a:pt x="3010948" y="2125532"/>
                </a:moveTo>
                <a:cubicBezTo>
                  <a:pt x="3010853" y="2125436"/>
                  <a:pt x="3010757" y="2125341"/>
                  <a:pt x="3010662" y="2125246"/>
                </a:cubicBezTo>
                <a:cubicBezTo>
                  <a:pt x="3015139" y="2125055"/>
                  <a:pt x="3019616" y="2124960"/>
                  <a:pt x="3024188" y="2124960"/>
                </a:cubicBezTo>
                <a:cubicBezTo>
                  <a:pt x="3024188" y="2125150"/>
                  <a:pt x="3024188" y="2125341"/>
                  <a:pt x="3024188" y="2125532"/>
                </a:cubicBezTo>
                <a:cubicBezTo>
                  <a:pt x="3019711" y="2125436"/>
                  <a:pt x="3015329" y="2125341"/>
                  <a:pt x="3010948" y="2125532"/>
                </a:cubicBezTo>
                <a:close/>
                <a:moveTo>
                  <a:pt x="3009710" y="2124293"/>
                </a:moveTo>
                <a:cubicBezTo>
                  <a:pt x="3009710" y="2124198"/>
                  <a:pt x="3009614" y="2124198"/>
                  <a:pt x="3009519" y="2124103"/>
                </a:cubicBezTo>
                <a:cubicBezTo>
                  <a:pt x="3009519" y="2124103"/>
                  <a:pt x="3009519" y="2124007"/>
                  <a:pt x="3009424" y="2124007"/>
                </a:cubicBezTo>
                <a:cubicBezTo>
                  <a:pt x="3014186" y="2123817"/>
                  <a:pt x="3019139" y="2123817"/>
                  <a:pt x="3023997" y="2123912"/>
                </a:cubicBezTo>
                <a:cubicBezTo>
                  <a:pt x="3023997" y="2124007"/>
                  <a:pt x="3023997" y="2124103"/>
                  <a:pt x="3023997" y="2124293"/>
                </a:cubicBezTo>
                <a:cubicBezTo>
                  <a:pt x="3019330" y="2124103"/>
                  <a:pt x="3014567" y="2124103"/>
                  <a:pt x="3009710" y="2124293"/>
                </a:cubicBezTo>
                <a:close/>
                <a:moveTo>
                  <a:pt x="3010186" y="2127437"/>
                </a:moveTo>
                <a:cubicBezTo>
                  <a:pt x="3009900" y="2127437"/>
                  <a:pt x="3009614" y="2127437"/>
                  <a:pt x="3009234" y="2127437"/>
                </a:cubicBezTo>
                <a:cubicBezTo>
                  <a:pt x="3009519" y="2127437"/>
                  <a:pt x="3009805" y="2127437"/>
                  <a:pt x="3010186" y="2127437"/>
                </a:cubicBezTo>
                <a:cubicBezTo>
                  <a:pt x="3010186" y="2127437"/>
                  <a:pt x="3010186" y="2127437"/>
                  <a:pt x="3010186" y="2127437"/>
                </a:cubicBezTo>
                <a:close/>
                <a:moveTo>
                  <a:pt x="3024188" y="2122293"/>
                </a:moveTo>
                <a:cubicBezTo>
                  <a:pt x="3024188" y="2122483"/>
                  <a:pt x="3024092" y="2122674"/>
                  <a:pt x="3024092" y="2122865"/>
                </a:cubicBezTo>
                <a:cubicBezTo>
                  <a:pt x="3018949" y="2122674"/>
                  <a:pt x="3013805" y="2122769"/>
                  <a:pt x="3008757" y="2122960"/>
                </a:cubicBezTo>
                <a:cubicBezTo>
                  <a:pt x="3008662" y="2122769"/>
                  <a:pt x="3008567" y="2122579"/>
                  <a:pt x="3008471" y="2122388"/>
                </a:cubicBezTo>
                <a:cubicBezTo>
                  <a:pt x="3013710" y="2122103"/>
                  <a:pt x="3018949" y="2122103"/>
                  <a:pt x="3024188" y="2122293"/>
                </a:cubicBezTo>
                <a:close/>
                <a:moveTo>
                  <a:pt x="3006852" y="2122388"/>
                </a:moveTo>
                <a:cubicBezTo>
                  <a:pt x="3006947" y="2122579"/>
                  <a:pt x="3007043" y="2122769"/>
                  <a:pt x="3007043" y="2122865"/>
                </a:cubicBezTo>
                <a:cubicBezTo>
                  <a:pt x="2996470" y="2123245"/>
                  <a:pt x="2985992" y="2124103"/>
                  <a:pt x="2975896" y="2125436"/>
                </a:cubicBezTo>
                <a:cubicBezTo>
                  <a:pt x="2986088" y="2124007"/>
                  <a:pt x="2996375" y="2122865"/>
                  <a:pt x="3006852" y="2122388"/>
                </a:cubicBezTo>
                <a:close/>
                <a:moveTo>
                  <a:pt x="3007709" y="2124103"/>
                </a:moveTo>
                <a:cubicBezTo>
                  <a:pt x="3007805" y="2124198"/>
                  <a:pt x="3007805" y="2124293"/>
                  <a:pt x="3007900" y="2124389"/>
                </a:cubicBezTo>
                <a:cubicBezTo>
                  <a:pt x="3000756" y="2124674"/>
                  <a:pt x="2993803" y="2125246"/>
                  <a:pt x="2986850" y="2126008"/>
                </a:cubicBezTo>
                <a:cubicBezTo>
                  <a:pt x="2993708" y="2125150"/>
                  <a:pt x="3000661" y="2124484"/>
                  <a:pt x="3007709" y="2124103"/>
                </a:cubicBezTo>
                <a:close/>
                <a:moveTo>
                  <a:pt x="3008376" y="2125246"/>
                </a:moveTo>
                <a:cubicBezTo>
                  <a:pt x="3008471" y="2125341"/>
                  <a:pt x="3008567" y="2125436"/>
                  <a:pt x="3008662" y="2125627"/>
                </a:cubicBezTo>
                <a:cubicBezTo>
                  <a:pt x="3003804" y="2125817"/>
                  <a:pt x="2998946" y="2126008"/>
                  <a:pt x="2994184" y="2126484"/>
                </a:cubicBezTo>
                <a:cubicBezTo>
                  <a:pt x="2998851" y="2126008"/>
                  <a:pt x="3003614" y="2125532"/>
                  <a:pt x="3008376" y="2125246"/>
                </a:cubicBezTo>
                <a:close/>
                <a:moveTo>
                  <a:pt x="3002185" y="2127913"/>
                </a:moveTo>
                <a:cubicBezTo>
                  <a:pt x="3004185" y="2127722"/>
                  <a:pt x="3006280" y="2127627"/>
                  <a:pt x="3008281" y="2127532"/>
                </a:cubicBezTo>
                <a:cubicBezTo>
                  <a:pt x="3006280" y="2127627"/>
                  <a:pt x="3004376" y="2127817"/>
                  <a:pt x="3002471" y="2128008"/>
                </a:cubicBezTo>
                <a:cubicBezTo>
                  <a:pt x="3002376" y="2128008"/>
                  <a:pt x="3002280" y="2128008"/>
                  <a:pt x="3002185" y="2127913"/>
                </a:cubicBezTo>
                <a:close/>
                <a:moveTo>
                  <a:pt x="3004852" y="2129246"/>
                </a:moveTo>
                <a:cubicBezTo>
                  <a:pt x="3006947" y="2129056"/>
                  <a:pt x="3009138" y="2129056"/>
                  <a:pt x="3011329" y="2128865"/>
                </a:cubicBezTo>
                <a:cubicBezTo>
                  <a:pt x="3012567" y="2130008"/>
                  <a:pt x="3013901" y="2131056"/>
                  <a:pt x="3015329" y="2132008"/>
                </a:cubicBezTo>
                <a:cubicBezTo>
                  <a:pt x="3013234" y="2132008"/>
                  <a:pt x="3011234" y="2131913"/>
                  <a:pt x="3009234" y="2132008"/>
                </a:cubicBezTo>
                <a:cubicBezTo>
                  <a:pt x="3007805" y="2130770"/>
                  <a:pt x="3006376" y="2129913"/>
                  <a:pt x="3004852" y="2129246"/>
                </a:cubicBezTo>
                <a:close/>
                <a:moveTo>
                  <a:pt x="3010091" y="2132866"/>
                </a:moveTo>
                <a:cubicBezTo>
                  <a:pt x="3012377" y="2132770"/>
                  <a:pt x="3014567" y="2132866"/>
                  <a:pt x="3016758" y="2132866"/>
                </a:cubicBezTo>
                <a:cubicBezTo>
                  <a:pt x="3016949" y="2132961"/>
                  <a:pt x="3017044" y="2133056"/>
                  <a:pt x="3017234" y="2133152"/>
                </a:cubicBezTo>
                <a:cubicBezTo>
                  <a:pt x="3014948" y="2133152"/>
                  <a:pt x="3012567" y="2133152"/>
                  <a:pt x="3010281" y="2133247"/>
                </a:cubicBezTo>
                <a:cubicBezTo>
                  <a:pt x="3010281" y="2133056"/>
                  <a:pt x="3010186" y="2132961"/>
                  <a:pt x="3010091" y="2132866"/>
                </a:cubicBezTo>
                <a:close/>
                <a:moveTo>
                  <a:pt x="3011710" y="2134580"/>
                </a:moveTo>
                <a:cubicBezTo>
                  <a:pt x="3014663" y="2134485"/>
                  <a:pt x="3017615" y="2134580"/>
                  <a:pt x="3020473" y="2134580"/>
                </a:cubicBezTo>
                <a:cubicBezTo>
                  <a:pt x="3020568" y="2134580"/>
                  <a:pt x="3020568" y="2134580"/>
                  <a:pt x="3020663" y="2134675"/>
                </a:cubicBezTo>
                <a:cubicBezTo>
                  <a:pt x="3017711" y="2134580"/>
                  <a:pt x="3014758" y="2134675"/>
                  <a:pt x="3011901" y="2134771"/>
                </a:cubicBezTo>
                <a:cubicBezTo>
                  <a:pt x="3011901" y="2134771"/>
                  <a:pt x="3011805" y="2134675"/>
                  <a:pt x="3011710" y="2134580"/>
                </a:cubicBezTo>
                <a:close/>
                <a:moveTo>
                  <a:pt x="3021616" y="2135819"/>
                </a:moveTo>
                <a:cubicBezTo>
                  <a:pt x="3018759" y="2135819"/>
                  <a:pt x="3015901" y="2135819"/>
                  <a:pt x="3013043" y="2135914"/>
                </a:cubicBezTo>
                <a:cubicBezTo>
                  <a:pt x="3012948" y="2135819"/>
                  <a:pt x="3012948" y="2135819"/>
                  <a:pt x="3012853" y="2135723"/>
                </a:cubicBezTo>
                <a:cubicBezTo>
                  <a:pt x="3016282" y="2135533"/>
                  <a:pt x="3019711" y="2135533"/>
                  <a:pt x="3023140" y="2135628"/>
                </a:cubicBezTo>
                <a:cubicBezTo>
                  <a:pt x="3023235" y="2135628"/>
                  <a:pt x="3023330" y="2135723"/>
                  <a:pt x="3023426" y="2135723"/>
                </a:cubicBezTo>
                <a:cubicBezTo>
                  <a:pt x="3022854" y="2135723"/>
                  <a:pt x="3022187" y="2135819"/>
                  <a:pt x="3021616" y="2135819"/>
                </a:cubicBezTo>
                <a:close/>
                <a:moveTo>
                  <a:pt x="3025997" y="2133056"/>
                </a:moveTo>
                <a:cubicBezTo>
                  <a:pt x="3025712" y="2132961"/>
                  <a:pt x="3025426" y="2132866"/>
                  <a:pt x="3025140" y="2132866"/>
                </a:cubicBezTo>
                <a:cubicBezTo>
                  <a:pt x="3025902" y="2132866"/>
                  <a:pt x="3026759" y="2133056"/>
                  <a:pt x="3027521" y="2133056"/>
                </a:cubicBezTo>
                <a:cubicBezTo>
                  <a:pt x="3027617" y="2133152"/>
                  <a:pt x="3027712" y="2133247"/>
                  <a:pt x="3027807" y="2133437"/>
                </a:cubicBezTo>
                <a:cubicBezTo>
                  <a:pt x="3027236" y="2133247"/>
                  <a:pt x="3026664" y="2133152"/>
                  <a:pt x="3025997" y="2133056"/>
                </a:cubicBezTo>
                <a:close/>
                <a:moveTo>
                  <a:pt x="3046286" y="2498340"/>
                </a:moveTo>
                <a:cubicBezTo>
                  <a:pt x="3048572" y="2495387"/>
                  <a:pt x="3050858" y="2492434"/>
                  <a:pt x="3053144" y="2489387"/>
                </a:cubicBezTo>
                <a:cubicBezTo>
                  <a:pt x="3053239" y="2491482"/>
                  <a:pt x="3053334" y="2493577"/>
                  <a:pt x="3053525" y="2495673"/>
                </a:cubicBezTo>
                <a:cubicBezTo>
                  <a:pt x="3051143" y="2496625"/>
                  <a:pt x="3048667" y="2497483"/>
                  <a:pt x="3046286" y="2498340"/>
                </a:cubicBezTo>
                <a:close/>
                <a:moveTo>
                  <a:pt x="3054382" y="2495482"/>
                </a:moveTo>
                <a:cubicBezTo>
                  <a:pt x="3054382" y="2492816"/>
                  <a:pt x="3054572" y="2490053"/>
                  <a:pt x="3054763" y="2487386"/>
                </a:cubicBezTo>
                <a:cubicBezTo>
                  <a:pt x="3055144" y="2486910"/>
                  <a:pt x="3055525" y="2486339"/>
                  <a:pt x="3055906" y="2485862"/>
                </a:cubicBezTo>
                <a:cubicBezTo>
                  <a:pt x="3056477" y="2488624"/>
                  <a:pt x="3057049" y="2491482"/>
                  <a:pt x="3057811" y="2494149"/>
                </a:cubicBezTo>
                <a:cubicBezTo>
                  <a:pt x="3056668" y="2494625"/>
                  <a:pt x="3055525" y="2495006"/>
                  <a:pt x="3054382" y="2495482"/>
                </a:cubicBezTo>
                <a:close/>
                <a:moveTo>
                  <a:pt x="3044571" y="2132770"/>
                </a:moveTo>
                <a:cubicBezTo>
                  <a:pt x="3044285" y="2132675"/>
                  <a:pt x="3043904" y="2132485"/>
                  <a:pt x="3043619" y="2132294"/>
                </a:cubicBezTo>
                <a:cubicBezTo>
                  <a:pt x="3043523" y="2132485"/>
                  <a:pt x="3043428" y="2132675"/>
                  <a:pt x="3043333" y="2132770"/>
                </a:cubicBezTo>
                <a:cubicBezTo>
                  <a:pt x="3042190" y="2132770"/>
                  <a:pt x="3041142" y="2132770"/>
                  <a:pt x="3040094" y="2132770"/>
                </a:cubicBezTo>
                <a:cubicBezTo>
                  <a:pt x="3036189" y="2132675"/>
                  <a:pt x="3032189" y="2132199"/>
                  <a:pt x="3029236" y="2130103"/>
                </a:cubicBezTo>
                <a:cubicBezTo>
                  <a:pt x="3028474" y="2129627"/>
                  <a:pt x="3027902" y="2129056"/>
                  <a:pt x="3027331" y="2128294"/>
                </a:cubicBezTo>
                <a:cubicBezTo>
                  <a:pt x="3037237" y="2128484"/>
                  <a:pt x="3047714" y="2129341"/>
                  <a:pt x="3058192" y="2131913"/>
                </a:cubicBezTo>
                <a:cubicBezTo>
                  <a:pt x="3053429" y="2132199"/>
                  <a:pt x="3048857" y="2132580"/>
                  <a:pt x="3044571" y="2132770"/>
                </a:cubicBezTo>
                <a:close/>
                <a:moveTo>
                  <a:pt x="3238310" y="2340225"/>
                </a:moveTo>
                <a:cubicBezTo>
                  <a:pt x="3227165" y="2377373"/>
                  <a:pt x="3205639" y="2410900"/>
                  <a:pt x="3195828" y="2448143"/>
                </a:cubicBezTo>
                <a:cubicBezTo>
                  <a:pt x="3194399" y="2453573"/>
                  <a:pt x="3193256" y="2459002"/>
                  <a:pt x="3192209" y="2464526"/>
                </a:cubicBezTo>
                <a:cubicBezTo>
                  <a:pt x="3182588" y="2468908"/>
                  <a:pt x="3173540" y="2473670"/>
                  <a:pt x="3165443" y="2479671"/>
                </a:cubicBezTo>
                <a:cubicBezTo>
                  <a:pt x="3153728" y="2462716"/>
                  <a:pt x="3148203" y="2466907"/>
                  <a:pt x="3127629" y="2470908"/>
                </a:cubicBezTo>
                <a:cubicBezTo>
                  <a:pt x="3119152" y="2472527"/>
                  <a:pt x="3109817" y="2472337"/>
                  <a:pt x="3105531" y="2473480"/>
                </a:cubicBezTo>
                <a:cubicBezTo>
                  <a:pt x="3094482" y="2476337"/>
                  <a:pt x="3082195" y="2485196"/>
                  <a:pt x="3068669" y="2490244"/>
                </a:cubicBezTo>
                <a:cubicBezTo>
                  <a:pt x="3065621" y="2491387"/>
                  <a:pt x="3062478" y="2492530"/>
                  <a:pt x="3059335" y="2493768"/>
                </a:cubicBezTo>
                <a:cubicBezTo>
                  <a:pt x="3058954" y="2489863"/>
                  <a:pt x="3058763" y="2486053"/>
                  <a:pt x="3058763" y="2482243"/>
                </a:cubicBezTo>
                <a:cubicBezTo>
                  <a:pt x="3062573" y="2477194"/>
                  <a:pt x="3066479" y="2472241"/>
                  <a:pt x="3070479" y="2467193"/>
                </a:cubicBezTo>
                <a:cubicBezTo>
                  <a:pt x="3078290" y="2461574"/>
                  <a:pt x="3085719" y="2452906"/>
                  <a:pt x="3089434" y="2444143"/>
                </a:cubicBezTo>
                <a:cubicBezTo>
                  <a:pt x="3096482" y="2436332"/>
                  <a:pt x="3104484" y="2428427"/>
                  <a:pt x="3111341" y="2421473"/>
                </a:cubicBezTo>
                <a:cubicBezTo>
                  <a:pt x="3114389" y="2418425"/>
                  <a:pt x="3117533" y="2415377"/>
                  <a:pt x="3120771" y="2412424"/>
                </a:cubicBezTo>
                <a:cubicBezTo>
                  <a:pt x="3120962" y="2414044"/>
                  <a:pt x="3121152" y="2415663"/>
                  <a:pt x="3121438" y="2417282"/>
                </a:cubicBezTo>
                <a:cubicBezTo>
                  <a:pt x="3121438" y="2415377"/>
                  <a:pt x="3121533" y="2413567"/>
                  <a:pt x="3121628" y="2411662"/>
                </a:cubicBezTo>
                <a:cubicBezTo>
                  <a:pt x="3138773" y="2395851"/>
                  <a:pt x="3156680" y="2381182"/>
                  <a:pt x="3166682" y="2362704"/>
                </a:cubicBezTo>
                <a:cubicBezTo>
                  <a:pt x="3170111" y="2356417"/>
                  <a:pt x="3169825" y="2347178"/>
                  <a:pt x="3173921" y="2338701"/>
                </a:cubicBezTo>
                <a:cubicBezTo>
                  <a:pt x="3178683" y="2328986"/>
                  <a:pt x="3187637" y="2316698"/>
                  <a:pt x="3195161" y="2304411"/>
                </a:cubicBezTo>
                <a:cubicBezTo>
                  <a:pt x="3208496" y="2282599"/>
                  <a:pt x="3224213" y="2264406"/>
                  <a:pt x="3241262" y="2247737"/>
                </a:cubicBezTo>
                <a:cubicBezTo>
                  <a:pt x="3241262" y="2249547"/>
                  <a:pt x="3241167" y="2251357"/>
                  <a:pt x="3241262" y="2253262"/>
                </a:cubicBezTo>
                <a:cubicBezTo>
                  <a:pt x="3240977" y="2281361"/>
                  <a:pt x="3248406" y="2306792"/>
                  <a:pt x="3238310" y="2340225"/>
                </a:cubicBezTo>
                <a:close/>
                <a:moveTo>
                  <a:pt x="3679793" y="2296982"/>
                </a:moveTo>
                <a:cubicBezTo>
                  <a:pt x="3673697" y="2305364"/>
                  <a:pt x="3665601" y="2310888"/>
                  <a:pt x="3660077" y="2320032"/>
                </a:cubicBezTo>
                <a:cubicBezTo>
                  <a:pt x="3659601" y="2320889"/>
                  <a:pt x="3657314" y="2324795"/>
                  <a:pt x="3656552" y="2327747"/>
                </a:cubicBezTo>
                <a:cubicBezTo>
                  <a:pt x="3642836" y="2344416"/>
                  <a:pt x="3630549" y="2360894"/>
                  <a:pt x="3645599" y="2376515"/>
                </a:cubicBezTo>
                <a:cubicBezTo>
                  <a:pt x="3644455" y="2381182"/>
                  <a:pt x="3642836" y="2385659"/>
                  <a:pt x="3640836" y="2390136"/>
                </a:cubicBezTo>
                <a:cubicBezTo>
                  <a:pt x="3633502" y="2401757"/>
                  <a:pt x="3628644" y="2417663"/>
                  <a:pt x="3622739" y="2432713"/>
                </a:cubicBezTo>
                <a:cubicBezTo>
                  <a:pt x="3622358" y="2432999"/>
                  <a:pt x="3621881" y="2433379"/>
                  <a:pt x="3621501" y="2433665"/>
                </a:cubicBezTo>
                <a:cubicBezTo>
                  <a:pt x="3617690" y="2436523"/>
                  <a:pt x="3614357" y="2438714"/>
                  <a:pt x="3611118" y="2439666"/>
                </a:cubicBezTo>
                <a:cubicBezTo>
                  <a:pt x="3610166" y="2439761"/>
                  <a:pt x="3609213" y="2440142"/>
                  <a:pt x="3608165" y="2440047"/>
                </a:cubicBezTo>
                <a:cubicBezTo>
                  <a:pt x="3607689" y="2440047"/>
                  <a:pt x="3607499" y="2440047"/>
                  <a:pt x="3607118" y="2440142"/>
                </a:cubicBezTo>
                <a:cubicBezTo>
                  <a:pt x="3607499" y="2440238"/>
                  <a:pt x="3607784" y="2440333"/>
                  <a:pt x="3608165" y="2440428"/>
                </a:cubicBezTo>
                <a:cubicBezTo>
                  <a:pt x="3609213" y="2440904"/>
                  <a:pt x="3610261" y="2440809"/>
                  <a:pt x="3611499" y="2440999"/>
                </a:cubicBezTo>
                <a:cubicBezTo>
                  <a:pt x="3613690" y="2440999"/>
                  <a:pt x="3616166" y="2440618"/>
                  <a:pt x="3618643" y="2439571"/>
                </a:cubicBezTo>
                <a:cubicBezTo>
                  <a:pt x="3615976" y="2441762"/>
                  <a:pt x="3613214" y="2443381"/>
                  <a:pt x="3610070" y="2444143"/>
                </a:cubicBezTo>
                <a:cubicBezTo>
                  <a:pt x="3608832" y="2444524"/>
                  <a:pt x="3607403" y="2444619"/>
                  <a:pt x="3606070" y="2444714"/>
                </a:cubicBezTo>
                <a:cubicBezTo>
                  <a:pt x="3605498" y="2444714"/>
                  <a:pt x="3605213" y="2444714"/>
                  <a:pt x="3604641" y="2444714"/>
                </a:cubicBezTo>
                <a:cubicBezTo>
                  <a:pt x="3605213" y="2444905"/>
                  <a:pt x="3605498" y="2445000"/>
                  <a:pt x="3606070" y="2445191"/>
                </a:cubicBezTo>
                <a:cubicBezTo>
                  <a:pt x="3607499" y="2445381"/>
                  <a:pt x="3608927" y="2445762"/>
                  <a:pt x="3610356" y="2445667"/>
                </a:cubicBezTo>
                <a:lnTo>
                  <a:pt x="3611499" y="2445667"/>
                </a:lnTo>
                <a:cubicBezTo>
                  <a:pt x="3609689" y="2446429"/>
                  <a:pt x="3607784" y="2446810"/>
                  <a:pt x="3605689" y="2447000"/>
                </a:cubicBezTo>
                <a:cubicBezTo>
                  <a:pt x="3603879" y="2447096"/>
                  <a:pt x="3602069" y="2447096"/>
                  <a:pt x="3600260" y="2446715"/>
                </a:cubicBezTo>
                <a:cubicBezTo>
                  <a:pt x="3599497" y="2446619"/>
                  <a:pt x="3599117" y="2446524"/>
                  <a:pt x="3598355" y="2446524"/>
                </a:cubicBezTo>
                <a:cubicBezTo>
                  <a:pt x="3599021" y="2446810"/>
                  <a:pt x="3599402" y="2446905"/>
                  <a:pt x="3600069" y="2447191"/>
                </a:cubicBezTo>
                <a:cubicBezTo>
                  <a:pt x="3600641" y="2447476"/>
                  <a:pt x="3601212" y="2447667"/>
                  <a:pt x="3601784" y="2447857"/>
                </a:cubicBezTo>
                <a:cubicBezTo>
                  <a:pt x="3600545" y="2447857"/>
                  <a:pt x="3599402" y="2447953"/>
                  <a:pt x="3598259" y="2447857"/>
                </a:cubicBezTo>
                <a:cubicBezTo>
                  <a:pt x="3597497" y="2447857"/>
                  <a:pt x="3597116" y="2447857"/>
                  <a:pt x="3596354" y="2447762"/>
                </a:cubicBezTo>
                <a:cubicBezTo>
                  <a:pt x="3597116" y="2448048"/>
                  <a:pt x="3597402" y="2448239"/>
                  <a:pt x="3598259" y="2448429"/>
                </a:cubicBezTo>
                <a:cubicBezTo>
                  <a:pt x="3600164" y="2449096"/>
                  <a:pt x="3602355" y="2449477"/>
                  <a:pt x="3604546" y="2449858"/>
                </a:cubicBezTo>
                <a:cubicBezTo>
                  <a:pt x="3606546" y="2450143"/>
                  <a:pt x="3608737" y="2450334"/>
                  <a:pt x="3610928" y="2450524"/>
                </a:cubicBezTo>
                <a:lnTo>
                  <a:pt x="3610832" y="2450524"/>
                </a:lnTo>
                <a:cubicBezTo>
                  <a:pt x="3610070" y="2450906"/>
                  <a:pt x="3609213" y="2451096"/>
                  <a:pt x="3608356" y="2451287"/>
                </a:cubicBezTo>
                <a:cubicBezTo>
                  <a:pt x="3609594" y="2451287"/>
                  <a:pt x="3610737" y="2450906"/>
                  <a:pt x="3611880" y="2450524"/>
                </a:cubicBezTo>
                <a:cubicBezTo>
                  <a:pt x="3612547" y="2450524"/>
                  <a:pt x="3613214" y="2450620"/>
                  <a:pt x="3613976" y="2450524"/>
                </a:cubicBezTo>
                <a:cubicBezTo>
                  <a:pt x="3612452" y="2451287"/>
                  <a:pt x="3610832" y="2451953"/>
                  <a:pt x="3609118" y="2452430"/>
                </a:cubicBezTo>
                <a:cubicBezTo>
                  <a:pt x="3608356" y="2452620"/>
                  <a:pt x="3607975" y="2452715"/>
                  <a:pt x="3607118" y="2452906"/>
                </a:cubicBezTo>
                <a:cubicBezTo>
                  <a:pt x="3607784" y="2452906"/>
                  <a:pt x="3608261" y="2452906"/>
                  <a:pt x="3608832" y="2452906"/>
                </a:cubicBezTo>
                <a:cubicBezTo>
                  <a:pt x="3606165" y="2453573"/>
                  <a:pt x="3603593" y="2454049"/>
                  <a:pt x="3601022" y="2454430"/>
                </a:cubicBezTo>
                <a:cubicBezTo>
                  <a:pt x="3598640" y="2454811"/>
                  <a:pt x="3596354" y="2454906"/>
                  <a:pt x="3594164" y="2454811"/>
                </a:cubicBezTo>
                <a:cubicBezTo>
                  <a:pt x="3593306" y="2454811"/>
                  <a:pt x="3592830" y="2454811"/>
                  <a:pt x="3591973" y="2454716"/>
                </a:cubicBezTo>
                <a:cubicBezTo>
                  <a:pt x="3592830" y="2455001"/>
                  <a:pt x="3593211" y="2455097"/>
                  <a:pt x="3594068" y="2455382"/>
                </a:cubicBezTo>
                <a:cubicBezTo>
                  <a:pt x="3596259" y="2455954"/>
                  <a:pt x="3598640" y="2456430"/>
                  <a:pt x="3601022" y="2456621"/>
                </a:cubicBezTo>
                <a:lnTo>
                  <a:pt x="3602927" y="2456811"/>
                </a:lnTo>
                <a:cubicBezTo>
                  <a:pt x="3599784" y="2457573"/>
                  <a:pt x="3596545" y="2458049"/>
                  <a:pt x="3593306" y="2458144"/>
                </a:cubicBezTo>
                <a:cubicBezTo>
                  <a:pt x="3590544" y="2458335"/>
                  <a:pt x="3587782" y="2458144"/>
                  <a:pt x="3585020" y="2457478"/>
                </a:cubicBezTo>
                <a:cubicBezTo>
                  <a:pt x="3583877" y="2457287"/>
                  <a:pt x="3583401" y="2457097"/>
                  <a:pt x="3582257" y="2456716"/>
                </a:cubicBezTo>
                <a:cubicBezTo>
                  <a:pt x="3583210" y="2457287"/>
                  <a:pt x="3583686" y="2457668"/>
                  <a:pt x="3584639" y="2458144"/>
                </a:cubicBezTo>
                <a:cubicBezTo>
                  <a:pt x="3587115" y="2459383"/>
                  <a:pt x="3589782" y="2460240"/>
                  <a:pt x="3592449" y="2460812"/>
                </a:cubicBezTo>
                <a:cubicBezTo>
                  <a:pt x="3591401" y="2460907"/>
                  <a:pt x="3590259" y="2460907"/>
                  <a:pt x="3589211" y="2460812"/>
                </a:cubicBezTo>
                <a:cubicBezTo>
                  <a:pt x="3587972" y="2460812"/>
                  <a:pt x="3587401" y="2460716"/>
                  <a:pt x="3586163" y="2460621"/>
                </a:cubicBezTo>
                <a:cubicBezTo>
                  <a:pt x="3587305" y="2461097"/>
                  <a:pt x="3587877" y="2461383"/>
                  <a:pt x="3589020" y="2461669"/>
                </a:cubicBezTo>
                <a:cubicBezTo>
                  <a:pt x="3591973" y="2462526"/>
                  <a:pt x="3594926" y="2463098"/>
                  <a:pt x="3597878" y="2463383"/>
                </a:cubicBezTo>
                <a:cubicBezTo>
                  <a:pt x="3599307" y="2463574"/>
                  <a:pt x="3600831" y="2463574"/>
                  <a:pt x="3602260" y="2463764"/>
                </a:cubicBezTo>
                <a:lnTo>
                  <a:pt x="3600926" y="2464050"/>
                </a:lnTo>
                <a:cubicBezTo>
                  <a:pt x="3599688" y="2464336"/>
                  <a:pt x="3598450" y="2464622"/>
                  <a:pt x="3597212" y="2464812"/>
                </a:cubicBezTo>
                <a:cubicBezTo>
                  <a:pt x="3599402" y="2464717"/>
                  <a:pt x="3601593" y="2464431"/>
                  <a:pt x="3603784" y="2464050"/>
                </a:cubicBezTo>
                <a:lnTo>
                  <a:pt x="3604832" y="2463859"/>
                </a:lnTo>
                <a:cubicBezTo>
                  <a:pt x="3604260" y="2464431"/>
                  <a:pt x="3603593" y="2465002"/>
                  <a:pt x="3603022" y="2465574"/>
                </a:cubicBezTo>
                <a:cubicBezTo>
                  <a:pt x="3601403" y="2466050"/>
                  <a:pt x="3599784" y="2466431"/>
                  <a:pt x="3598164" y="2466812"/>
                </a:cubicBezTo>
                <a:cubicBezTo>
                  <a:pt x="3597021" y="2467003"/>
                  <a:pt x="3596450" y="2467193"/>
                  <a:pt x="3595211" y="2467384"/>
                </a:cubicBezTo>
                <a:cubicBezTo>
                  <a:pt x="3596354" y="2467479"/>
                  <a:pt x="3596926" y="2467479"/>
                  <a:pt x="3598164" y="2467574"/>
                </a:cubicBezTo>
                <a:cubicBezTo>
                  <a:pt x="3599212" y="2467574"/>
                  <a:pt x="3600164" y="2467479"/>
                  <a:pt x="3601212" y="2467479"/>
                </a:cubicBezTo>
                <a:cubicBezTo>
                  <a:pt x="3601022" y="2467669"/>
                  <a:pt x="3600831" y="2467860"/>
                  <a:pt x="3600641" y="2467955"/>
                </a:cubicBezTo>
                <a:cubicBezTo>
                  <a:pt x="3594926" y="2472718"/>
                  <a:pt x="3578257" y="2479481"/>
                  <a:pt x="3570256" y="2477861"/>
                </a:cubicBezTo>
                <a:cubicBezTo>
                  <a:pt x="3566922" y="2477194"/>
                  <a:pt x="3561207" y="2469003"/>
                  <a:pt x="3553968" y="2466146"/>
                </a:cubicBezTo>
                <a:cubicBezTo>
                  <a:pt x="3546824" y="2463383"/>
                  <a:pt x="3538157" y="2467669"/>
                  <a:pt x="3526441" y="2460145"/>
                </a:cubicBezTo>
                <a:cubicBezTo>
                  <a:pt x="3506819" y="2447667"/>
                  <a:pt x="3511296" y="2431189"/>
                  <a:pt x="3515392" y="2410139"/>
                </a:cubicBezTo>
                <a:cubicBezTo>
                  <a:pt x="3536252" y="2395470"/>
                  <a:pt x="3555873" y="2379182"/>
                  <a:pt x="3575304" y="2364228"/>
                </a:cubicBezTo>
                <a:cubicBezTo>
                  <a:pt x="3597497" y="2347178"/>
                  <a:pt x="3620357" y="2330605"/>
                  <a:pt x="3643503" y="2314222"/>
                </a:cubicBezTo>
                <a:cubicBezTo>
                  <a:pt x="3645694" y="2315746"/>
                  <a:pt x="3647694" y="2316984"/>
                  <a:pt x="3650171" y="2316794"/>
                </a:cubicBezTo>
                <a:cubicBezTo>
                  <a:pt x="3652742" y="2314127"/>
                  <a:pt x="3653219" y="2311078"/>
                  <a:pt x="3652742" y="2307840"/>
                </a:cubicBezTo>
                <a:cubicBezTo>
                  <a:pt x="3663982" y="2300029"/>
                  <a:pt x="3675126" y="2292028"/>
                  <a:pt x="3686651" y="2284408"/>
                </a:cubicBezTo>
                <a:cubicBezTo>
                  <a:pt x="3684651" y="2288885"/>
                  <a:pt x="3682555" y="2293076"/>
                  <a:pt x="3679793" y="2296982"/>
                </a:cubicBezTo>
                <a:close/>
                <a:moveTo>
                  <a:pt x="3795236" y="2595495"/>
                </a:moveTo>
                <a:cubicBezTo>
                  <a:pt x="3795236" y="2595209"/>
                  <a:pt x="3795236" y="2595019"/>
                  <a:pt x="3795332" y="2594733"/>
                </a:cubicBezTo>
                <a:lnTo>
                  <a:pt x="3796094" y="2593209"/>
                </a:lnTo>
                <a:cubicBezTo>
                  <a:pt x="3795713" y="2594542"/>
                  <a:pt x="3795427" y="2595876"/>
                  <a:pt x="3795141" y="2597305"/>
                </a:cubicBezTo>
                <a:cubicBezTo>
                  <a:pt x="3795141" y="2596733"/>
                  <a:pt x="3795141" y="2596162"/>
                  <a:pt x="3795236" y="2595495"/>
                </a:cubicBezTo>
                <a:close/>
                <a:moveTo>
                  <a:pt x="3927348" y="2571682"/>
                </a:moveTo>
                <a:cubicBezTo>
                  <a:pt x="3926396" y="2575683"/>
                  <a:pt x="3927158" y="2580350"/>
                  <a:pt x="3926301" y="2584160"/>
                </a:cubicBezTo>
                <a:cubicBezTo>
                  <a:pt x="3913918" y="2592828"/>
                  <a:pt x="3910298" y="2630071"/>
                  <a:pt x="3912489" y="2649978"/>
                </a:cubicBezTo>
                <a:cubicBezTo>
                  <a:pt x="3914013" y="2663313"/>
                  <a:pt x="3920680" y="2673505"/>
                  <a:pt x="3924491" y="2681220"/>
                </a:cubicBezTo>
                <a:cubicBezTo>
                  <a:pt x="3924491" y="2681315"/>
                  <a:pt x="3924491" y="2681506"/>
                  <a:pt x="3924491" y="2681601"/>
                </a:cubicBezTo>
                <a:cubicBezTo>
                  <a:pt x="3920966" y="2711224"/>
                  <a:pt x="3923824" y="2725988"/>
                  <a:pt x="3925157" y="2752372"/>
                </a:cubicBezTo>
                <a:cubicBezTo>
                  <a:pt x="3926205" y="2772946"/>
                  <a:pt x="3926777" y="2793424"/>
                  <a:pt x="3927348" y="2813808"/>
                </a:cubicBezTo>
                <a:cubicBezTo>
                  <a:pt x="3905441" y="2817142"/>
                  <a:pt x="3883819" y="2822381"/>
                  <a:pt x="3861626" y="2826857"/>
                </a:cubicBezTo>
                <a:cubicBezTo>
                  <a:pt x="3858292" y="2822285"/>
                  <a:pt x="3854863" y="2817618"/>
                  <a:pt x="3852005" y="2812570"/>
                </a:cubicBezTo>
                <a:cubicBezTo>
                  <a:pt x="3839623" y="2790472"/>
                  <a:pt x="3828002" y="2769041"/>
                  <a:pt x="3816001" y="2744466"/>
                </a:cubicBezTo>
                <a:cubicBezTo>
                  <a:pt x="3810476" y="2733036"/>
                  <a:pt x="3802285" y="2721987"/>
                  <a:pt x="3798951" y="2710843"/>
                </a:cubicBezTo>
                <a:cubicBezTo>
                  <a:pt x="3796379" y="2702556"/>
                  <a:pt x="3799522" y="2691602"/>
                  <a:pt x="3796951" y="2681887"/>
                </a:cubicBezTo>
                <a:cubicBezTo>
                  <a:pt x="3794951" y="2674267"/>
                  <a:pt x="3787045" y="2669123"/>
                  <a:pt x="3784759" y="2661313"/>
                </a:cubicBezTo>
                <a:cubicBezTo>
                  <a:pt x="3781997" y="2652169"/>
                  <a:pt x="3783521" y="2636833"/>
                  <a:pt x="3781616" y="2625404"/>
                </a:cubicBezTo>
                <a:cubicBezTo>
                  <a:pt x="3781139" y="2622546"/>
                  <a:pt x="3780663" y="2619879"/>
                  <a:pt x="3780282" y="2617307"/>
                </a:cubicBezTo>
                <a:cubicBezTo>
                  <a:pt x="3780663" y="2618165"/>
                  <a:pt x="3781044" y="2619117"/>
                  <a:pt x="3781425" y="2619974"/>
                </a:cubicBezTo>
                <a:cubicBezTo>
                  <a:pt x="3781997" y="2621117"/>
                  <a:pt x="3782473" y="2621593"/>
                  <a:pt x="3783140" y="2622641"/>
                </a:cubicBezTo>
                <a:cubicBezTo>
                  <a:pt x="3782759" y="2621498"/>
                  <a:pt x="3782473" y="2620927"/>
                  <a:pt x="3782187" y="2619689"/>
                </a:cubicBezTo>
                <a:cubicBezTo>
                  <a:pt x="3781425" y="2617212"/>
                  <a:pt x="3781139" y="2614735"/>
                  <a:pt x="3780949" y="2612164"/>
                </a:cubicBezTo>
                <a:cubicBezTo>
                  <a:pt x="3781139" y="2612449"/>
                  <a:pt x="3781330" y="2612640"/>
                  <a:pt x="3781425" y="2612831"/>
                </a:cubicBezTo>
                <a:cubicBezTo>
                  <a:pt x="3781520" y="2613307"/>
                  <a:pt x="3781711" y="2613688"/>
                  <a:pt x="3781901" y="2614164"/>
                </a:cubicBezTo>
                <a:cubicBezTo>
                  <a:pt x="3782282" y="2615307"/>
                  <a:pt x="3782663" y="2615783"/>
                  <a:pt x="3783140" y="2616831"/>
                </a:cubicBezTo>
                <a:cubicBezTo>
                  <a:pt x="3783044" y="2615879"/>
                  <a:pt x="3782854" y="2615307"/>
                  <a:pt x="3782759" y="2614450"/>
                </a:cubicBezTo>
                <a:cubicBezTo>
                  <a:pt x="3783521" y="2615212"/>
                  <a:pt x="3784378" y="2615974"/>
                  <a:pt x="3785235" y="2616641"/>
                </a:cubicBezTo>
                <a:cubicBezTo>
                  <a:pt x="3786378" y="2617402"/>
                  <a:pt x="3786950" y="2617688"/>
                  <a:pt x="3788093" y="2618355"/>
                </a:cubicBezTo>
                <a:cubicBezTo>
                  <a:pt x="3787140" y="2617498"/>
                  <a:pt x="3786664" y="2617117"/>
                  <a:pt x="3785711" y="2616164"/>
                </a:cubicBezTo>
                <a:cubicBezTo>
                  <a:pt x="3784378" y="2614926"/>
                  <a:pt x="3783330" y="2613307"/>
                  <a:pt x="3782473" y="2611688"/>
                </a:cubicBezTo>
                <a:cubicBezTo>
                  <a:pt x="3782473" y="2611307"/>
                  <a:pt x="3782473" y="2610830"/>
                  <a:pt x="3782473" y="2610354"/>
                </a:cubicBezTo>
                <a:cubicBezTo>
                  <a:pt x="3782663" y="2610640"/>
                  <a:pt x="3782854" y="2610925"/>
                  <a:pt x="3783044" y="2611116"/>
                </a:cubicBezTo>
                <a:cubicBezTo>
                  <a:pt x="3783806" y="2612068"/>
                  <a:pt x="3784283" y="2612449"/>
                  <a:pt x="3785140" y="2613307"/>
                </a:cubicBezTo>
                <a:cubicBezTo>
                  <a:pt x="3784568" y="2612259"/>
                  <a:pt x="3784187" y="2611783"/>
                  <a:pt x="3783711" y="2610735"/>
                </a:cubicBezTo>
                <a:cubicBezTo>
                  <a:pt x="3783140" y="2609592"/>
                  <a:pt x="3782854" y="2608449"/>
                  <a:pt x="3782568" y="2607306"/>
                </a:cubicBezTo>
                <a:cubicBezTo>
                  <a:pt x="3782568" y="2606639"/>
                  <a:pt x="3782663" y="2605973"/>
                  <a:pt x="3782759" y="2605306"/>
                </a:cubicBezTo>
                <a:cubicBezTo>
                  <a:pt x="3782854" y="2603972"/>
                  <a:pt x="3783140" y="2602543"/>
                  <a:pt x="3783330" y="2601210"/>
                </a:cubicBezTo>
                <a:lnTo>
                  <a:pt x="3783521" y="2602067"/>
                </a:lnTo>
                <a:cubicBezTo>
                  <a:pt x="3783521" y="2602067"/>
                  <a:pt x="3783521" y="2602067"/>
                  <a:pt x="3783521" y="2602067"/>
                </a:cubicBezTo>
                <a:lnTo>
                  <a:pt x="3783616" y="2602353"/>
                </a:lnTo>
                <a:cubicBezTo>
                  <a:pt x="3783806" y="2603496"/>
                  <a:pt x="3784092" y="2604639"/>
                  <a:pt x="3784283" y="2605782"/>
                </a:cubicBezTo>
                <a:cubicBezTo>
                  <a:pt x="3784092" y="2603782"/>
                  <a:pt x="3783902" y="2601782"/>
                  <a:pt x="3783902" y="2599781"/>
                </a:cubicBezTo>
                <a:lnTo>
                  <a:pt x="3783902" y="2598352"/>
                </a:lnTo>
                <a:lnTo>
                  <a:pt x="3784568" y="2595400"/>
                </a:lnTo>
                <a:lnTo>
                  <a:pt x="3784854" y="2597495"/>
                </a:lnTo>
                <a:cubicBezTo>
                  <a:pt x="3784854" y="2597686"/>
                  <a:pt x="3784949" y="2597876"/>
                  <a:pt x="3784949" y="2598162"/>
                </a:cubicBezTo>
                <a:cubicBezTo>
                  <a:pt x="3784949" y="2599496"/>
                  <a:pt x="3785045" y="2600924"/>
                  <a:pt x="3785235" y="2602163"/>
                </a:cubicBezTo>
                <a:cubicBezTo>
                  <a:pt x="3785521" y="2603020"/>
                  <a:pt x="3785616" y="2603496"/>
                  <a:pt x="3785902" y="2604353"/>
                </a:cubicBezTo>
                <a:cubicBezTo>
                  <a:pt x="3785902" y="2604067"/>
                  <a:pt x="3785902" y="2603877"/>
                  <a:pt x="3785902" y="2603687"/>
                </a:cubicBezTo>
                <a:cubicBezTo>
                  <a:pt x="3785997" y="2604163"/>
                  <a:pt x="3786092" y="2604639"/>
                  <a:pt x="3786188" y="2605115"/>
                </a:cubicBezTo>
                <a:cubicBezTo>
                  <a:pt x="3786473" y="2606068"/>
                  <a:pt x="3786569" y="2606544"/>
                  <a:pt x="3786854" y="2607497"/>
                </a:cubicBezTo>
                <a:cubicBezTo>
                  <a:pt x="3786854" y="2606639"/>
                  <a:pt x="3786854" y="2606068"/>
                  <a:pt x="3786854" y="2605210"/>
                </a:cubicBezTo>
                <a:cubicBezTo>
                  <a:pt x="3786854" y="2602829"/>
                  <a:pt x="3787045" y="2600448"/>
                  <a:pt x="3787426" y="2598067"/>
                </a:cubicBezTo>
                <a:cubicBezTo>
                  <a:pt x="3787712" y="2596066"/>
                  <a:pt x="3788093" y="2594066"/>
                  <a:pt x="3788474" y="2592066"/>
                </a:cubicBezTo>
                <a:cubicBezTo>
                  <a:pt x="3789331" y="2590066"/>
                  <a:pt x="3790379" y="2588066"/>
                  <a:pt x="3791522" y="2586065"/>
                </a:cubicBezTo>
                <a:cubicBezTo>
                  <a:pt x="3791522" y="2586637"/>
                  <a:pt x="3791617" y="2587304"/>
                  <a:pt x="3791617" y="2587875"/>
                </a:cubicBezTo>
                <a:cubicBezTo>
                  <a:pt x="3791426" y="2588256"/>
                  <a:pt x="3791331" y="2588542"/>
                  <a:pt x="3791141" y="2588923"/>
                </a:cubicBezTo>
                <a:cubicBezTo>
                  <a:pt x="3790188" y="2591209"/>
                  <a:pt x="3789140" y="2593685"/>
                  <a:pt x="3788378" y="2596543"/>
                </a:cubicBezTo>
                <a:cubicBezTo>
                  <a:pt x="3788093" y="2597686"/>
                  <a:pt x="3787902" y="2598352"/>
                  <a:pt x="3787712" y="2599591"/>
                </a:cubicBezTo>
                <a:cubicBezTo>
                  <a:pt x="3788093" y="2598352"/>
                  <a:pt x="3788283" y="2597781"/>
                  <a:pt x="3788759" y="2596638"/>
                </a:cubicBezTo>
                <a:cubicBezTo>
                  <a:pt x="3789712" y="2594257"/>
                  <a:pt x="3790760" y="2592257"/>
                  <a:pt x="3791903" y="2590351"/>
                </a:cubicBezTo>
                <a:cubicBezTo>
                  <a:pt x="3791998" y="2591114"/>
                  <a:pt x="3792093" y="2591875"/>
                  <a:pt x="3792188" y="2592638"/>
                </a:cubicBezTo>
                <a:cubicBezTo>
                  <a:pt x="3792188" y="2592923"/>
                  <a:pt x="3792188" y="2593114"/>
                  <a:pt x="3792093" y="2593399"/>
                </a:cubicBezTo>
                <a:cubicBezTo>
                  <a:pt x="3791903" y="2595781"/>
                  <a:pt x="3791903" y="2598067"/>
                  <a:pt x="3792284" y="2599972"/>
                </a:cubicBezTo>
                <a:cubicBezTo>
                  <a:pt x="3792284" y="2600067"/>
                  <a:pt x="3792379" y="2600257"/>
                  <a:pt x="3792379" y="2600353"/>
                </a:cubicBezTo>
                <a:cubicBezTo>
                  <a:pt x="3792284" y="2600924"/>
                  <a:pt x="3792284" y="2601496"/>
                  <a:pt x="3792284" y="2602163"/>
                </a:cubicBezTo>
                <a:cubicBezTo>
                  <a:pt x="3792284" y="2603306"/>
                  <a:pt x="3792284" y="2603972"/>
                  <a:pt x="3792474" y="2605210"/>
                </a:cubicBezTo>
                <a:cubicBezTo>
                  <a:pt x="3792474" y="2603972"/>
                  <a:pt x="3792474" y="2603306"/>
                  <a:pt x="3792665" y="2602258"/>
                </a:cubicBezTo>
                <a:cubicBezTo>
                  <a:pt x="3792665" y="2602067"/>
                  <a:pt x="3792760" y="2601877"/>
                  <a:pt x="3792760" y="2601686"/>
                </a:cubicBezTo>
                <a:cubicBezTo>
                  <a:pt x="3792760" y="2601782"/>
                  <a:pt x="3792760" y="2601782"/>
                  <a:pt x="3792855" y="2601782"/>
                </a:cubicBezTo>
                <a:cubicBezTo>
                  <a:pt x="3792855" y="2601686"/>
                  <a:pt x="3792855" y="2601591"/>
                  <a:pt x="3792855" y="2601496"/>
                </a:cubicBezTo>
                <a:cubicBezTo>
                  <a:pt x="3793046" y="2600543"/>
                  <a:pt x="3793236" y="2599686"/>
                  <a:pt x="3793522" y="2598924"/>
                </a:cubicBezTo>
                <a:cubicBezTo>
                  <a:pt x="3793808" y="2600067"/>
                  <a:pt x="3794093" y="2601115"/>
                  <a:pt x="3794379" y="2602067"/>
                </a:cubicBezTo>
                <a:cubicBezTo>
                  <a:pt x="3794474" y="2602258"/>
                  <a:pt x="3794474" y="2602448"/>
                  <a:pt x="3794570" y="2602639"/>
                </a:cubicBezTo>
                <a:cubicBezTo>
                  <a:pt x="3794570" y="2602639"/>
                  <a:pt x="3794570" y="2602734"/>
                  <a:pt x="3794570" y="2602734"/>
                </a:cubicBezTo>
                <a:cubicBezTo>
                  <a:pt x="3794570" y="2605401"/>
                  <a:pt x="3795808" y="2609211"/>
                  <a:pt x="3798856" y="2610259"/>
                </a:cubicBezTo>
                <a:cubicBezTo>
                  <a:pt x="3799999" y="2610640"/>
                  <a:pt x="3800570" y="2610735"/>
                  <a:pt x="3801618" y="2610735"/>
                </a:cubicBezTo>
                <a:cubicBezTo>
                  <a:pt x="3800570" y="2610449"/>
                  <a:pt x="3799999" y="2610354"/>
                  <a:pt x="3799046" y="2609782"/>
                </a:cubicBezTo>
                <a:cubicBezTo>
                  <a:pt x="3796570" y="2608449"/>
                  <a:pt x="3795998" y="2605401"/>
                  <a:pt x="3796284" y="2603115"/>
                </a:cubicBezTo>
                <a:cubicBezTo>
                  <a:pt x="3796379" y="2604067"/>
                  <a:pt x="3796570" y="2604925"/>
                  <a:pt x="3796855" y="2605782"/>
                </a:cubicBezTo>
                <a:cubicBezTo>
                  <a:pt x="3797332" y="2606639"/>
                  <a:pt x="3797522" y="2607116"/>
                  <a:pt x="3798189" y="2607687"/>
                </a:cubicBezTo>
                <a:cubicBezTo>
                  <a:pt x="3797713" y="2606925"/>
                  <a:pt x="3797618" y="2606544"/>
                  <a:pt x="3797427" y="2605687"/>
                </a:cubicBezTo>
                <a:cubicBezTo>
                  <a:pt x="3797046" y="2603496"/>
                  <a:pt x="3797618" y="2601019"/>
                  <a:pt x="3798475" y="2598829"/>
                </a:cubicBezTo>
                <a:cubicBezTo>
                  <a:pt x="3798856" y="2597781"/>
                  <a:pt x="3799332" y="2596638"/>
                  <a:pt x="3799809" y="2595590"/>
                </a:cubicBezTo>
                <a:lnTo>
                  <a:pt x="3799618" y="2596638"/>
                </a:lnTo>
                <a:cubicBezTo>
                  <a:pt x="3799427" y="2597591"/>
                  <a:pt x="3799332" y="2598543"/>
                  <a:pt x="3799332" y="2599496"/>
                </a:cubicBezTo>
                <a:cubicBezTo>
                  <a:pt x="3799618" y="2597876"/>
                  <a:pt x="3799999" y="2596257"/>
                  <a:pt x="3800570" y="2594638"/>
                </a:cubicBezTo>
                <a:lnTo>
                  <a:pt x="3800951" y="2593399"/>
                </a:lnTo>
                <a:lnTo>
                  <a:pt x="3802190" y="2591114"/>
                </a:lnTo>
                <a:lnTo>
                  <a:pt x="3801809" y="2592828"/>
                </a:lnTo>
                <a:cubicBezTo>
                  <a:pt x="3801332" y="2594924"/>
                  <a:pt x="3800951" y="2597114"/>
                  <a:pt x="3800761" y="2599115"/>
                </a:cubicBezTo>
                <a:cubicBezTo>
                  <a:pt x="3800761" y="2599876"/>
                  <a:pt x="3800666" y="2600353"/>
                  <a:pt x="3800761" y="2601115"/>
                </a:cubicBezTo>
                <a:cubicBezTo>
                  <a:pt x="3800951" y="2600353"/>
                  <a:pt x="3801047" y="2600067"/>
                  <a:pt x="3801237" y="2599305"/>
                </a:cubicBezTo>
                <a:cubicBezTo>
                  <a:pt x="3801809" y="2597400"/>
                  <a:pt x="3802476" y="2595495"/>
                  <a:pt x="3803428" y="2593590"/>
                </a:cubicBezTo>
                <a:cubicBezTo>
                  <a:pt x="3805523" y="2589018"/>
                  <a:pt x="3808190" y="2584541"/>
                  <a:pt x="3810857" y="2580255"/>
                </a:cubicBezTo>
                <a:cubicBezTo>
                  <a:pt x="3809524" y="2584065"/>
                  <a:pt x="3808476" y="2588066"/>
                  <a:pt x="3807714" y="2591971"/>
                </a:cubicBezTo>
                <a:cubicBezTo>
                  <a:pt x="3807333" y="2594066"/>
                  <a:pt x="3807047" y="2596066"/>
                  <a:pt x="3806952" y="2597972"/>
                </a:cubicBezTo>
                <a:cubicBezTo>
                  <a:pt x="3806952" y="2598733"/>
                  <a:pt x="3806952" y="2599115"/>
                  <a:pt x="3806952" y="2599876"/>
                </a:cubicBezTo>
                <a:cubicBezTo>
                  <a:pt x="3807047" y="2599210"/>
                  <a:pt x="3807143" y="2598829"/>
                  <a:pt x="3807333" y="2598162"/>
                </a:cubicBezTo>
                <a:cubicBezTo>
                  <a:pt x="3807809" y="2596448"/>
                  <a:pt x="3808476" y="2594542"/>
                  <a:pt x="3809143" y="2592733"/>
                </a:cubicBezTo>
                <a:cubicBezTo>
                  <a:pt x="3811810" y="2586541"/>
                  <a:pt x="3814572" y="2580446"/>
                  <a:pt x="3817906" y="2575874"/>
                </a:cubicBezTo>
                <a:cubicBezTo>
                  <a:pt x="3818859" y="2574349"/>
                  <a:pt x="3820192" y="2573016"/>
                  <a:pt x="3821716" y="2571682"/>
                </a:cubicBezTo>
                <a:cubicBezTo>
                  <a:pt x="3821811" y="2571682"/>
                  <a:pt x="3821906" y="2571682"/>
                  <a:pt x="3822002" y="2571682"/>
                </a:cubicBezTo>
                <a:cubicBezTo>
                  <a:pt x="3826193" y="2571397"/>
                  <a:pt x="3833241" y="2569587"/>
                  <a:pt x="3836765" y="2567301"/>
                </a:cubicBezTo>
                <a:cubicBezTo>
                  <a:pt x="3841718" y="2564063"/>
                  <a:pt x="3847052" y="2561396"/>
                  <a:pt x="3852196" y="2558443"/>
                </a:cubicBezTo>
                <a:cubicBezTo>
                  <a:pt x="3855149" y="2553680"/>
                  <a:pt x="3860864" y="2548823"/>
                  <a:pt x="3865340" y="2545489"/>
                </a:cubicBezTo>
                <a:cubicBezTo>
                  <a:pt x="3867722" y="2543774"/>
                  <a:pt x="3868865" y="2547584"/>
                  <a:pt x="3870293" y="2546156"/>
                </a:cubicBezTo>
                <a:cubicBezTo>
                  <a:pt x="3872389" y="2543965"/>
                  <a:pt x="3874294" y="2541679"/>
                  <a:pt x="3876389" y="2539488"/>
                </a:cubicBezTo>
                <a:cubicBezTo>
                  <a:pt x="3877151" y="2538726"/>
                  <a:pt x="3878294" y="2537297"/>
                  <a:pt x="3879533" y="2535773"/>
                </a:cubicBezTo>
                <a:cubicBezTo>
                  <a:pt x="3884009" y="2532630"/>
                  <a:pt x="3888581" y="2529010"/>
                  <a:pt x="3893534" y="2525200"/>
                </a:cubicBezTo>
                <a:cubicBezTo>
                  <a:pt x="3895344" y="2523772"/>
                  <a:pt x="3897344" y="2522248"/>
                  <a:pt x="3899535" y="2520724"/>
                </a:cubicBezTo>
                <a:cubicBezTo>
                  <a:pt x="3902869" y="2519485"/>
                  <a:pt x="3905822" y="2518057"/>
                  <a:pt x="3909346" y="2516628"/>
                </a:cubicBezTo>
                <a:cubicBezTo>
                  <a:pt x="3911060" y="2515961"/>
                  <a:pt x="3912584" y="2515104"/>
                  <a:pt x="3914204" y="2514151"/>
                </a:cubicBezTo>
                <a:cubicBezTo>
                  <a:pt x="3916013" y="2518914"/>
                  <a:pt x="3917823" y="2523581"/>
                  <a:pt x="3919633" y="2528249"/>
                </a:cubicBezTo>
                <a:cubicBezTo>
                  <a:pt x="3918776" y="2528439"/>
                  <a:pt x="3918014" y="2528820"/>
                  <a:pt x="3917061" y="2528915"/>
                </a:cubicBezTo>
                <a:cubicBezTo>
                  <a:pt x="3913061" y="2529106"/>
                  <a:pt x="3908870" y="2527772"/>
                  <a:pt x="3905060" y="2525677"/>
                </a:cubicBezTo>
                <a:cubicBezTo>
                  <a:pt x="3908298" y="2528534"/>
                  <a:pt x="3912299" y="2530916"/>
                  <a:pt x="3916966" y="2531582"/>
                </a:cubicBezTo>
                <a:cubicBezTo>
                  <a:pt x="3918299" y="2531773"/>
                  <a:pt x="3919538" y="2531773"/>
                  <a:pt x="3920871" y="2531582"/>
                </a:cubicBezTo>
                <a:cubicBezTo>
                  <a:pt x="3921919" y="2534249"/>
                  <a:pt x="3922871" y="2536916"/>
                  <a:pt x="3923729" y="2539488"/>
                </a:cubicBezTo>
                <a:cubicBezTo>
                  <a:pt x="3923634" y="2539488"/>
                  <a:pt x="3923634" y="2539583"/>
                  <a:pt x="3923538" y="2539583"/>
                </a:cubicBezTo>
                <a:cubicBezTo>
                  <a:pt x="3919538" y="2541298"/>
                  <a:pt x="3915251" y="2543107"/>
                  <a:pt x="3910679" y="2542536"/>
                </a:cubicBezTo>
                <a:cubicBezTo>
                  <a:pt x="3914585" y="2543965"/>
                  <a:pt x="3918871" y="2543393"/>
                  <a:pt x="3922871" y="2542536"/>
                </a:cubicBezTo>
                <a:cubicBezTo>
                  <a:pt x="3922776" y="2542917"/>
                  <a:pt x="3922776" y="2543298"/>
                  <a:pt x="3922871" y="2543584"/>
                </a:cubicBezTo>
                <a:cubicBezTo>
                  <a:pt x="3922776" y="2543298"/>
                  <a:pt x="3922967" y="2542917"/>
                  <a:pt x="3923157" y="2542536"/>
                </a:cubicBezTo>
                <a:cubicBezTo>
                  <a:pt x="3923538" y="2542441"/>
                  <a:pt x="3924014" y="2542346"/>
                  <a:pt x="3924395" y="2542250"/>
                </a:cubicBezTo>
                <a:cubicBezTo>
                  <a:pt x="3924491" y="2542250"/>
                  <a:pt x="3924586" y="2542155"/>
                  <a:pt x="3924586" y="2542155"/>
                </a:cubicBezTo>
                <a:cubicBezTo>
                  <a:pt x="3926110" y="2546441"/>
                  <a:pt x="3927443" y="2550823"/>
                  <a:pt x="3928491" y="2555109"/>
                </a:cubicBezTo>
                <a:cubicBezTo>
                  <a:pt x="3929063" y="2557585"/>
                  <a:pt x="3929634" y="2560062"/>
                  <a:pt x="3930110" y="2562539"/>
                </a:cubicBezTo>
                <a:cubicBezTo>
                  <a:pt x="3929253" y="2565396"/>
                  <a:pt x="3928110" y="2568254"/>
                  <a:pt x="3927348" y="2571682"/>
                </a:cubicBezTo>
                <a:close/>
                <a:moveTo>
                  <a:pt x="4080034" y="2414711"/>
                </a:moveTo>
                <a:cubicBezTo>
                  <a:pt x="4071271" y="2415187"/>
                  <a:pt x="4062222" y="2416806"/>
                  <a:pt x="4053078" y="2418997"/>
                </a:cubicBezTo>
                <a:cubicBezTo>
                  <a:pt x="4054697" y="2416235"/>
                  <a:pt x="4056412" y="2413472"/>
                  <a:pt x="4058126" y="2410615"/>
                </a:cubicBezTo>
                <a:cubicBezTo>
                  <a:pt x="4060698" y="2411186"/>
                  <a:pt x="4063270" y="2411567"/>
                  <a:pt x="4065746" y="2411853"/>
                </a:cubicBezTo>
                <a:cubicBezTo>
                  <a:pt x="4070795" y="2412234"/>
                  <a:pt x="4075747" y="2413187"/>
                  <a:pt x="4080605" y="2414425"/>
                </a:cubicBezTo>
                <a:cubicBezTo>
                  <a:pt x="4080415" y="2414425"/>
                  <a:pt x="4080224" y="2414615"/>
                  <a:pt x="4080034" y="2414711"/>
                </a:cubicBezTo>
                <a:close/>
                <a:moveTo>
                  <a:pt x="4130897" y="2420616"/>
                </a:moveTo>
                <a:cubicBezTo>
                  <a:pt x="4130802" y="2421283"/>
                  <a:pt x="4130707" y="2421949"/>
                  <a:pt x="4130707" y="2422616"/>
                </a:cubicBezTo>
                <a:cubicBezTo>
                  <a:pt x="4130516" y="2422807"/>
                  <a:pt x="4130421" y="2422997"/>
                  <a:pt x="4130326" y="2423188"/>
                </a:cubicBezTo>
                <a:cubicBezTo>
                  <a:pt x="4129088" y="2422712"/>
                  <a:pt x="4127754" y="2422140"/>
                  <a:pt x="4126421" y="2421664"/>
                </a:cubicBezTo>
                <a:cubicBezTo>
                  <a:pt x="4126611" y="2418330"/>
                  <a:pt x="4126897" y="2414996"/>
                  <a:pt x="4127373" y="2411758"/>
                </a:cubicBezTo>
                <a:cubicBezTo>
                  <a:pt x="4128707" y="2403185"/>
                  <a:pt x="4129850" y="2408615"/>
                  <a:pt x="4131278" y="2405662"/>
                </a:cubicBezTo>
                <a:cubicBezTo>
                  <a:pt x="4132136" y="2405471"/>
                  <a:pt x="4133088" y="2405281"/>
                  <a:pt x="4134041" y="2405090"/>
                </a:cubicBezTo>
                <a:cubicBezTo>
                  <a:pt x="4134231" y="2404995"/>
                  <a:pt x="4134422" y="2404995"/>
                  <a:pt x="4134612" y="2404900"/>
                </a:cubicBezTo>
                <a:cubicBezTo>
                  <a:pt x="4132897" y="2408519"/>
                  <a:pt x="4132040" y="2412424"/>
                  <a:pt x="4131469" y="2416425"/>
                </a:cubicBezTo>
                <a:cubicBezTo>
                  <a:pt x="4131278" y="2416425"/>
                  <a:pt x="4131088" y="2416425"/>
                  <a:pt x="4130802" y="2416520"/>
                </a:cubicBezTo>
                <a:cubicBezTo>
                  <a:pt x="4130612" y="2417187"/>
                  <a:pt x="4130802" y="2418711"/>
                  <a:pt x="4130897" y="2420616"/>
                </a:cubicBezTo>
                <a:close/>
                <a:moveTo>
                  <a:pt x="4251674" y="2579779"/>
                </a:moveTo>
                <a:cubicBezTo>
                  <a:pt x="4247960" y="2579779"/>
                  <a:pt x="4245102" y="2579207"/>
                  <a:pt x="4242626" y="2578255"/>
                </a:cubicBezTo>
                <a:cubicBezTo>
                  <a:pt x="4242626" y="2577398"/>
                  <a:pt x="4242530" y="2576635"/>
                  <a:pt x="4242530" y="2575778"/>
                </a:cubicBezTo>
                <a:cubicBezTo>
                  <a:pt x="4247864" y="2576635"/>
                  <a:pt x="4254246" y="2575492"/>
                  <a:pt x="4251674" y="2579779"/>
                </a:cubicBezTo>
                <a:close/>
                <a:moveTo>
                  <a:pt x="4242530" y="2567396"/>
                </a:moveTo>
                <a:cubicBezTo>
                  <a:pt x="4243864" y="2567587"/>
                  <a:pt x="4245293" y="2567682"/>
                  <a:pt x="4246626" y="2567777"/>
                </a:cubicBezTo>
                <a:cubicBezTo>
                  <a:pt x="4246817" y="2567968"/>
                  <a:pt x="4246912" y="2568063"/>
                  <a:pt x="4247103" y="2568254"/>
                </a:cubicBezTo>
                <a:cubicBezTo>
                  <a:pt x="4245483" y="2568539"/>
                  <a:pt x="4243864" y="2568825"/>
                  <a:pt x="4242245" y="2569016"/>
                </a:cubicBezTo>
                <a:cubicBezTo>
                  <a:pt x="4242340" y="2568444"/>
                  <a:pt x="4242435" y="2567968"/>
                  <a:pt x="4242530" y="2567396"/>
                </a:cubicBezTo>
                <a:close/>
                <a:moveTo>
                  <a:pt x="4239863" y="2575397"/>
                </a:moveTo>
                <a:cubicBezTo>
                  <a:pt x="4239959" y="2575969"/>
                  <a:pt x="4240054" y="2576540"/>
                  <a:pt x="4240149" y="2577112"/>
                </a:cubicBezTo>
                <a:cubicBezTo>
                  <a:pt x="4238816" y="2576445"/>
                  <a:pt x="4237578" y="2575683"/>
                  <a:pt x="4236339" y="2574921"/>
                </a:cubicBezTo>
                <a:cubicBezTo>
                  <a:pt x="4237578" y="2575112"/>
                  <a:pt x="4238721" y="2575207"/>
                  <a:pt x="4239863" y="2575397"/>
                </a:cubicBezTo>
                <a:close/>
                <a:moveTo>
                  <a:pt x="4232720" y="2593685"/>
                </a:moveTo>
                <a:cubicBezTo>
                  <a:pt x="4232720" y="2593685"/>
                  <a:pt x="4232624" y="2593685"/>
                  <a:pt x="4232624" y="2593685"/>
                </a:cubicBezTo>
                <a:cubicBezTo>
                  <a:pt x="4232434" y="2592733"/>
                  <a:pt x="4232339" y="2591875"/>
                  <a:pt x="4232244" y="2590923"/>
                </a:cubicBezTo>
                <a:cubicBezTo>
                  <a:pt x="4233005" y="2591494"/>
                  <a:pt x="4233196" y="2592447"/>
                  <a:pt x="4232720" y="2593685"/>
                </a:cubicBezTo>
                <a:close/>
                <a:moveTo>
                  <a:pt x="4223480" y="2624737"/>
                </a:moveTo>
                <a:cubicBezTo>
                  <a:pt x="4226529" y="2625404"/>
                  <a:pt x="4229577" y="2625880"/>
                  <a:pt x="4232720" y="2625880"/>
                </a:cubicBezTo>
                <a:cubicBezTo>
                  <a:pt x="4232434" y="2626356"/>
                  <a:pt x="4232053" y="2626737"/>
                  <a:pt x="4231672" y="2627118"/>
                </a:cubicBezTo>
                <a:cubicBezTo>
                  <a:pt x="4229005" y="2628737"/>
                  <a:pt x="4226243" y="2629975"/>
                  <a:pt x="4223385" y="2631214"/>
                </a:cubicBezTo>
                <a:cubicBezTo>
                  <a:pt x="4223290" y="2630642"/>
                  <a:pt x="4223195" y="2630261"/>
                  <a:pt x="4223099" y="2629499"/>
                </a:cubicBezTo>
                <a:cubicBezTo>
                  <a:pt x="4222719" y="2627880"/>
                  <a:pt x="4223099" y="2626261"/>
                  <a:pt x="4223480" y="2624737"/>
                </a:cubicBezTo>
                <a:close/>
                <a:moveTo>
                  <a:pt x="4214527" y="2653312"/>
                </a:moveTo>
                <a:cubicBezTo>
                  <a:pt x="4218051" y="2652645"/>
                  <a:pt x="4221385" y="2651312"/>
                  <a:pt x="4224243" y="2648835"/>
                </a:cubicBezTo>
                <a:cubicBezTo>
                  <a:pt x="4224909" y="2650549"/>
                  <a:pt x="4224814" y="2652455"/>
                  <a:pt x="4224243" y="2654074"/>
                </a:cubicBezTo>
                <a:cubicBezTo>
                  <a:pt x="4220909" y="2656455"/>
                  <a:pt x="4217385" y="2658455"/>
                  <a:pt x="4213670" y="2659979"/>
                </a:cubicBezTo>
                <a:cubicBezTo>
                  <a:pt x="4214051" y="2657693"/>
                  <a:pt x="4214337" y="2655502"/>
                  <a:pt x="4214527" y="2653312"/>
                </a:cubicBezTo>
                <a:close/>
                <a:moveTo>
                  <a:pt x="4210717" y="2676172"/>
                </a:moveTo>
                <a:cubicBezTo>
                  <a:pt x="4210907" y="2676076"/>
                  <a:pt x="4211098" y="2675981"/>
                  <a:pt x="4211288" y="2675886"/>
                </a:cubicBezTo>
                <a:cubicBezTo>
                  <a:pt x="4212146" y="2675886"/>
                  <a:pt x="4212908" y="2676076"/>
                  <a:pt x="4213574" y="2676839"/>
                </a:cubicBezTo>
                <a:cubicBezTo>
                  <a:pt x="4213384" y="2677600"/>
                  <a:pt x="4213194" y="2678172"/>
                  <a:pt x="4212908" y="2678648"/>
                </a:cubicBezTo>
                <a:cubicBezTo>
                  <a:pt x="4211955" y="2679029"/>
                  <a:pt x="4210907" y="2679220"/>
                  <a:pt x="4209955" y="2679601"/>
                </a:cubicBezTo>
                <a:cubicBezTo>
                  <a:pt x="4210146" y="2678458"/>
                  <a:pt x="4210431" y="2677315"/>
                  <a:pt x="4210717" y="2676172"/>
                </a:cubicBezTo>
                <a:close/>
                <a:moveTo>
                  <a:pt x="4208526" y="2684649"/>
                </a:moveTo>
                <a:cubicBezTo>
                  <a:pt x="4211574" y="2684744"/>
                  <a:pt x="4214718" y="2684840"/>
                  <a:pt x="4218051" y="2684363"/>
                </a:cubicBezTo>
                <a:cubicBezTo>
                  <a:pt x="4221290" y="2683982"/>
                  <a:pt x="4224623" y="2683220"/>
                  <a:pt x="4227957" y="2682458"/>
                </a:cubicBezTo>
                <a:cubicBezTo>
                  <a:pt x="4231291" y="2681982"/>
                  <a:pt x="4234815" y="2681887"/>
                  <a:pt x="4238625" y="2682839"/>
                </a:cubicBezTo>
                <a:cubicBezTo>
                  <a:pt x="4234911" y="2687316"/>
                  <a:pt x="4230910" y="2691507"/>
                  <a:pt x="4226338" y="2694936"/>
                </a:cubicBezTo>
                <a:cubicBezTo>
                  <a:pt x="4222242" y="2698365"/>
                  <a:pt x="4217099" y="2700460"/>
                  <a:pt x="4211670" y="2700937"/>
                </a:cubicBezTo>
                <a:cubicBezTo>
                  <a:pt x="4211288" y="2700841"/>
                  <a:pt x="4210812" y="2700746"/>
                  <a:pt x="4210336" y="2700556"/>
                </a:cubicBezTo>
                <a:cubicBezTo>
                  <a:pt x="4210336" y="2700556"/>
                  <a:pt x="4210336" y="2700651"/>
                  <a:pt x="4210336" y="2700651"/>
                </a:cubicBezTo>
                <a:cubicBezTo>
                  <a:pt x="4208145" y="2699984"/>
                  <a:pt x="4206050" y="2699127"/>
                  <a:pt x="4203954" y="2698079"/>
                </a:cubicBezTo>
                <a:cubicBezTo>
                  <a:pt x="4205764" y="2693888"/>
                  <a:pt x="4207193" y="2689316"/>
                  <a:pt x="4208526" y="2684649"/>
                </a:cubicBezTo>
                <a:close/>
                <a:moveTo>
                  <a:pt x="4203383" y="2699984"/>
                </a:moveTo>
                <a:cubicBezTo>
                  <a:pt x="4203669" y="2700175"/>
                  <a:pt x="4203859" y="2700365"/>
                  <a:pt x="4204240" y="2700556"/>
                </a:cubicBezTo>
                <a:cubicBezTo>
                  <a:pt x="4203954" y="2700460"/>
                  <a:pt x="4203573" y="2700270"/>
                  <a:pt x="4203287" y="2700270"/>
                </a:cubicBezTo>
                <a:cubicBezTo>
                  <a:pt x="4203383" y="2700175"/>
                  <a:pt x="4203383" y="2700080"/>
                  <a:pt x="4203383" y="2699984"/>
                </a:cubicBezTo>
                <a:close/>
                <a:moveTo>
                  <a:pt x="4174522" y="2734846"/>
                </a:moveTo>
                <a:cubicBezTo>
                  <a:pt x="4174712" y="2734369"/>
                  <a:pt x="4174808" y="2733893"/>
                  <a:pt x="4174998" y="2733322"/>
                </a:cubicBezTo>
                <a:cubicBezTo>
                  <a:pt x="4177760" y="2732846"/>
                  <a:pt x="4180332" y="2731607"/>
                  <a:pt x="4182809" y="2729988"/>
                </a:cubicBezTo>
                <a:cubicBezTo>
                  <a:pt x="4187095" y="2732750"/>
                  <a:pt x="4191476" y="2735417"/>
                  <a:pt x="4196144" y="2737608"/>
                </a:cubicBezTo>
                <a:cubicBezTo>
                  <a:pt x="4203478" y="2742656"/>
                  <a:pt x="4214718" y="2747609"/>
                  <a:pt x="4221576" y="2750467"/>
                </a:cubicBezTo>
                <a:cubicBezTo>
                  <a:pt x="4221480" y="2751515"/>
                  <a:pt x="4221290" y="2752562"/>
                  <a:pt x="4221099" y="2753610"/>
                </a:cubicBezTo>
                <a:cubicBezTo>
                  <a:pt x="4219671" y="2760754"/>
                  <a:pt x="4214718" y="2767231"/>
                  <a:pt x="4207383" y="2769612"/>
                </a:cubicBezTo>
                <a:cubicBezTo>
                  <a:pt x="4201859" y="2771612"/>
                  <a:pt x="4195668" y="2770469"/>
                  <a:pt x="4190047" y="2767612"/>
                </a:cubicBezTo>
                <a:cubicBezTo>
                  <a:pt x="4184618" y="2756944"/>
                  <a:pt x="4179475" y="2745895"/>
                  <a:pt x="4174522" y="2734846"/>
                </a:cubicBezTo>
                <a:close/>
                <a:moveTo>
                  <a:pt x="4213860" y="2788186"/>
                </a:moveTo>
                <a:cubicBezTo>
                  <a:pt x="4210717" y="2789900"/>
                  <a:pt x="4207193" y="2790948"/>
                  <a:pt x="4203478" y="2791519"/>
                </a:cubicBezTo>
                <a:cubicBezTo>
                  <a:pt x="4203097" y="2791043"/>
                  <a:pt x="4202811" y="2790472"/>
                  <a:pt x="4202430" y="2789996"/>
                </a:cubicBezTo>
                <a:cubicBezTo>
                  <a:pt x="4198430" y="2783328"/>
                  <a:pt x="4194715" y="2776565"/>
                  <a:pt x="4191191" y="2769612"/>
                </a:cubicBezTo>
                <a:cubicBezTo>
                  <a:pt x="4196144" y="2772850"/>
                  <a:pt x="4202049" y="2774851"/>
                  <a:pt x="4208431" y="2773803"/>
                </a:cubicBezTo>
                <a:cubicBezTo>
                  <a:pt x="4213765" y="2773041"/>
                  <a:pt x="4218718" y="2770374"/>
                  <a:pt x="4222623" y="2766469"/>
                </a:cubicBezTo>
                <a:cubicBezTo>
                  <a:pt x="4222242" y="2776280"/>
                  <a:pt x="4221956" y="2783709"/>
                  <a:pt x="4213860" y="2788186"/>
                </a:cubicBezTo>
                <a:close/>
                <a:moveTo>
                  <a:pt x="4236149" y="2720749"/>
                </a:moveTo>
                <a:cubicBezTo>
                  <a:pt x="4232244" y="2724559"/>
                  <a:pt x="4227290" y="2727321"/>
                  <a:pt x="4221671" y="2727892"/>
                </a:cubicBezTo>
                <a:cubicBezTo>
                  <a:pt x="4212622" y="2729131"/>
                  <a:pt x="4203192" y="2724273"/>
                  <a:pt x="4197001" y="2716463"/>
                </a:cubicBezTo>
                <a:cubicBezTo>
                  <a:pt x="4200525" y="2722940"/>
                  <a:pt x="4206431" y="2728750"/>
                  <a:pt x="4213955" y="2731417"/>
                </a:cubicBezTo>
                <a:cubicBezTo>
                  <a:pt x="4212622" y="2733703"/>
                  <a:pt x="4213289" y="2735227"/>
                  <a:pt x="4214622" y="2736465"/>
                </a:cubicBezTo>
                <a:cubicBezTo>
                  <a:pt x="4213670" y="2736465"/>
                  <a:pt x="4212812" y="2736465"/>
                  <a:pt x="4211860" y="2736465"/>
                </a:cubicBezTo>
                <a:cubicBezTo>
                  <a:pt x="4202526" y="2736179"/>
                  <a:pt x="4193001" y="2733226"/>
                  <a:pt x="4183952" y="2729321"/>
                </a:cubicBezTo>
                <a:cubicBezTo>
                  <a:pt x="4191572" y="2723797"/>
                  <a:pt x="4197954" y="2713415"/>
                  <a:pt x="4202906" y="2701127"/>
                </a:cubicBezTo>
                <a:cubicBezTo>
                  <a:pt x="4204526" y="2701889"/>
                  <a:pt x="4206240" y="2702461"/>
                  <a:pt x="4208050" y="2702842"/>
                </a:cubicBezTo>
                <a:cubicBezTo>
                  <a:pt x="4209479" y="2703604"/>
                  <a:pt x="4211098" y="2704366"/>
                  <a:pt x="4212622" y="2704937"/>
                </a:cubicBezTo>
                <a:cubicBezTo>
                  <a:pt x="4215098" y="2707699"/>
                  <a:pt x="4218813" y="2707985"/>
                  <a:pt x="4222814" y="2707699"/>
                </a:cubicBezTo>
                <a:cubicBezTo>
                  <a:pt x="4227195" y="2708366"/>
                  <a:pt x="4231958" y="2708176"/>
                  <a:pt x="4236530" y="2707033"/>
                </a:cubicBezTo>
                <a:cubicBezTo>
                  <a:pt x="4237101" y="2707128"/>
                  <a:pt x="4237673" y="2707318"/>
                  <a:pt x="4238244" y="2707509"/>
                </a:cubicBezTo>
                <a:cubicBezTo>
                  <a:pt x="4239292" y="2712081"/>
                  <a:pt x="4238244" y="2716748"/>
                  <a:pt x="4236149" y="2720749"/>
                </a:cubicBezTo>
                <a:close/>
                <a:moveTo>
                  <a:pt x="4241197" y="2614926"/>
                </a:moveTo>
                <a:cubicBezTo>
                  <a:pt x="4240911" y="2615307"/>
                  <a:pt x="4240626" y="2615783"/>
                  <a:pt x="4240340" y="2616164"/>
                </a:cubicBezTo>
                <a:cubicBezTo>
                  <a:pt x="4235196" y="2618069"/>
                  <a:pt x="4229481" y="2619212"/>
                  <a:pt x="4224052" y="2618260"/>
                </a:cubicBezTo>
                <a:cubicBezTo>
                  <a:pt x="4223766" y="2615783"/>
                  <a:pt x="4223671" y="2613497"/>
                  <a:pt x="4224909" y="2610925"/>
                </a:cubicBezTo>
                <a:cubicBezTo>
                  <a:pt x="4225862" y="2610449"/>
                  <a:pt x="4226814" y="2610164"/>
                  <a:pt x="4227862" y="2609973"/>
                </a:cubicBezTo>
                <a:cubicBezTo>
                  <a:pt x="4226243" y="2606544"/>
                  <a:pt x="4225957" y="2605020"/>
                  <a:pt x="4227576" y="2600353"/>
                </a:cubicBezTo>
                <a:cubicBezTo>
                  <a:pt x="4227957" y="2599019"/>
                  <a:pt x="4228814" y="2598733"/>
                  <a:pt x="4229862" y="2598924"/>
                </a:cubicBezTo>
                <a:cubicBezTo>
                  <a:pt x="4231386" y="2602353"/>
                  <a:pt x="4233577" y="2605496"/>
                  <a:pt x="4236530" y="2607877"/>
                </a:cubicBezTo>
                <a:cubicBezTo>
                  <a:pt x="4238054" y="2609116"/>
                  <a:pt x="4239768" y="2609973"/>
                  <a:pt x="4241578" y="2610640"/>
                </a:cubicBezTo>
                <a:cubicBezTo>
                  <a:pt x="4241292" y="2612068"/>
                  <a:pt x="4241102" y="2613402"/>
                  <a:pt x="4241197" y="2614926"/>
                </a:cubicBezTo>
                <a:close/>
                <a:moveTo>
                  <a:pt x="4241769" y="2609116"/>
                </a:moveTo>
                <a:cubicBezTo>
                  <a:pt x="4239387" y="2607497"/>
                  <a:pt x="4237292" y="2605401"/>
                  <a:pt x="4235863" y="2602924"/>
                </a:cubicBezTo>
                <a:cubicBezTo>
                  <a:pt x="4236625" y="2603496"/>
                  <a:pt x="4237196" y="2603972"/>
                  <a:pt x="4237673" y="2604067"/>
                </a:cubicBezTo>
                <a:cubicBezTo>
                  <a:pt x="4239387" y="2597686"/>
                  <a:pt x="4234244" y="2593590"/>
                  <a:pt x="4234529" y="2587304"/>
                </a:cubicBezTo>
                <a:cubicBezTo>
                  <a:pt x="4234529" y="2586923"/>
                  <a:pt x="4234625" y="2586351"/>
                  <a:pt x="4234625" y="2585684"/>
                </a:cubicBezTo>
                <a:cubicBezTo>
                  <a:pt x="4234815" y="2585875"/>
                  <a:pt x="4234911" y="2586160"/>
                  <a:pt x="4235101" y="2586351"/>
                </a:cubicBezTo>
                <a:cubicBezTo>
                  <a:pt x="4237768" y="2589399"/>
                  <a:pt x="4241959" y="2591875"/>
                  <a:pt x="4246436" y="2592542"/>
                </a:cubicBezTo>
                <a:cubicBezTo>
                  <a:pt x="4245674" y="2599496"/>
                  <a:pt x="4242912" y="2604067"/>
                  <a:pt x="4241769" y="2609116"/>
                </a:cubicBezTo>
                <a:close/>
                <a:moveTo>
                  <a:pt x="4266819" y="2768850"/>
                </a:moveTo>
                <a:cubicBezTo>
                  <a:pt x="4260628" y="2767802"/>
                  <a:pt x="4257580" y="2774946"/>
                  <a:pt x="4250531" y="2771422"/>
                </a:cubicBezTo>
                <a:cubicBezTo>
                  <a:pt x="4251008" y="2770279"/>
                  <a:pt x="4251484" y="2769041"/>
                  <a:pt x="4251960" y="2767898"/>
                </a:cubicBezTo>
                <a:cubicBezTo>
                  <a:pt x="4252532" y="2766469"/>
                  <a:pt x="4252913" y="2765040"/>
                  <a:pt x="4253389" y="2763611"/>
                </a:cubicBezTo>
                <a:cubicBezTo>
                  <a:pt x="4253961" y="2764278"/>
                  <a:pt x="4254246" y="2765326"/>
                  <a:pt x="4254151" y="2766945"/>
                </a:cubicBezTo>
                <a:cubicBezTo>
                  <a:pt x="4262914" y="2770088"/>
                  <a:pt x="4260247" y="2758849"/>
                  <a:pt x="4266629" y="2760944"/>
                </a:cubicBezTo>
                <a:cubicBezTo>
                  <a:pt x="4268248" y="2763040"/>
                  <a:pt x="4263962" y="2767326"/>
                  <a:pt x="4266819" y="2768850"/>
                </a:cubicBezTo>
                <a:close/>
                <a:moveTo>
                  <a:pt x="5697950" y="2509294"/>
                </a:moveTo>
                <a:cubicBezTo>
                  <a:pt x="5706428" y="2499864"/>
                  <a:pt x="5716620" y="2491101"/>
                  <a:pt x="5727383" y="2482052"/>
                </a:cubicBezTo>
                <a:cubicBezTo>
                  <a:pt x="5727478" y="2487196"/>
                  <a:pt x="5727574" y="2492339"/>
                  <a:pt x="5727859" y="2497388"/>
                </a:cubicBezTo>
                <a:cubicBezTo>
                  <a:pt x="5727859" y="2497388"/>
                  <a:pt x="5727859" y="2497483"/>
                  <a:pt x="5727859" y="2497483"/>
                </a:cubicBezTo>
                <a:cubicBezTo>
                  <a:pt x="5716715" y="2502436"/>
                  <a:pt x="5705761" y="2507103"/>
                  <a:pt x="5697950" y="2509294"/>
                </a:cubicBezTo>
                <a:close/>
                <a:moveTo>
                  <a:pt x="5754339" y="2082764"/>
                </a:moveTo>
                <a:cubicBezTo>
                  <a:pt x="5759006" y="2076097"/>
                  <a:pt x="5747766" y="2064762"/>
                  <a:pt x="5755672" y="2063333"/>
                </a:cubicBezTo>
                <a:cubicBezTo>
                  <a:pt x="5753862" y="2069143"/>
                  <a:pt x="5765197" y="2080383"/>
                  <a:pt x="5754339" y="208276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CEC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A08E46D-67C6-30FC-0583-2A05CA4E51C2}"/>
              </a:ext>
            </a:extLst>
          </p:cNvPr>
          <p:cNvSpPr/>
          <p:nvPr/>
        </p:nvSpPr>
        <p:spPr>
          <a:xfrm>
            <a:off x="-57202" y="-41738"/>
            <a:ext cx="8112630" cy="1916342"/>
          </a:xfrm>
          <a:custGeom>
            <a:avLst/>
            <a:gdLst>
              <a:gd name="connsiteX0" fmla="*/ 0 w 7882113"/>
              <a:gd name="connsiteY0" fmla="*/ 0 h 1861891"/>
              <a:gd name="connsiteX1" fmla="*/ 7882113 w 7882113"/>
              <a:gd name="connsiteY1" fmla="*/ 0 h 1861891"/>
              <a:gd name="connsiteX2" fmla="*/ 7760154 w 7882113"/>
              <a:gd name="connsiteY2" fmla="*/ 99332 h 1861891"/>
              <a:gd name="connsiteX3" fmla="*/ 6836229 w 7882113"/>
              <a:gd name="connsiteY3" fmla="*/ 595086 h 1861891"/>
              <a:gd name="connsiteX4" fmla="*/ 4528457 w 7882113"/>
              <a:gd name="connsiteY4" fmla="*/ 537029 h 1861891"/>
              <a:gd name="connsiteX5" fmla="*/ 3585029 w 7882113"/>
              <a:gd name="connsiteY5" fmla="*/ 1161143 h 1861891"/>
              <a:gd name="connsiteX6" fmla="*/ 1161143 w 7882113"/>
              <a:gd name="connsiteY6" fmla="*/ 1161143 h 1861891"/>
              <a:gd name="connsiteX7" fmla="*/ 49220 w 7882113"/>
              <a:gd name="connsiteY7" fmla="*/ 1817014 h 1861891"/>
              <a:gd name="connsiteX8" fmla="*/ 0 w 7882113"/>
              <a:gd name="connsiteY8" fmla="*/ 1861891 h 186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2113" h="1861891">
                <a:moveTo>
                  <a:pt x="0" y="0"/>
                </a:moveTo>
                <a:lnTo>
                  <a:pt x="7882113" y="0"/>
                </a:lnTo>
                <a:lnTo>
                  <a:pt x="7760154" y="99332"/>
                </a:lnTo>
                <a:cubicBezTo>
                  <a:pt x="7475765" y="318407"/>
                  <a:pt x="7173686" y="497115"/>
                  <a:pt x="6836229" y="595086"/>
                </a:cubicBezTo>
                <a:cubicBezTo>
                  <a:pt x="6161315" y="791029"/>
                  <a:pt x="5070324" y="442686"/>
                  <a:pt x="4528457" y="537029"/>
                </a:cubicBezTo>
                <a:cubicBezTo>
                  <a:pt x="3986590" y="631372"/>
                  <a:pt x="4146248" y="1057124"/>
                  <a:pt x="3585029" y="1161143"/>
                </a:cubicBezTo>
                <a:cubicBezTo>
                  <a:pt x="3023810" y="1265162"/>
                  <a:pt x="1845733" y="960362"/>
                  <a:pt x="1161143" y="1161143"/>
                </a:cubicBezTo>
                <a:cubicBezTo>
                  <a:pt x="733274" y="1286631"/>
                  <a:pt x="377693" y="1529764"/>
                  <a:pt x="49220" y="1817014"/>
                </a:cubicBezTo>
                <a:lnTo>
                  <a:pt x="0" y="1861891"/>
                </a:ln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6B2C535-900F-892D-02C7-55D750B20562}"/>
              </a:ext>
            </a:extLst>
          </p:cNvPr>
          <p:cNvSpPr/>
          <p:nvPr/>
        </p:nvSpPr>
        <p:spPr>
          <a:xfrm>
            <a:off x="0" y="0"/>
            <a:ext cx="7282174" cy="1654597"/>
          </a:xfrm>
          <a:custGeom>
            <a:avLst/>
            <a:gdLst>
              <a:gd name="connsiteX0" fmla="*/ 0 w 7282174"/>
              <a:gd name="connsiteY0" fmla="*/ 0 h 1654597"/>
              <a:gd name="connsiteX1" fmla="*/ 7282174 w 7282174"/>
              <a:gd name="connsiteY1" fmla="*/ 0 h 1654597"/>
              <a:gd name="connsiteX2" fmla="*/ 7138690 w 7282174"/>
              <a:gd name="connsiteY2" fmla="*/ 87511 h 1654597"/>
              <a:gd name="connsiteX3" fmla="*/ 6429375 w 7282174"/>
              <a:gd name="connsiteY3" fmla="*/ 333375 h 1654597"/>
              <a:gd name="connsiteX4" fmla="*/ 4352926 w 7282174"/>
              <a:gd name="connsiteY4" fmla="*/ 190500 h 1654597"/>
              <a:gd name="connsiteX5" fmla="*/ 3609975 w 7282174"/>
              <a:gd name="connsiteY5" fmla="*/ 838200 h 1654597"/>
              <a:gd name="connsiteX6" fmla="*/ 1123950 w 7282174"/>
              <a:gd name="connsiteY6" fmla="*/ 838200 h 1654597"/>
              <a:gd name="connsiteX7" fmla="*/ 89223 w 7282174"/>
              <a:gd name="connsiteY7" fmla="*/ 1542864 h 1654597"/>
              <a:gd name="connsiteX8" fmla="*/ 0 w 7282174"/>
              <a:gd name="connsiteY8" fmla="*/ 1654597 h 165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2174" h="1654597">
                <a:moveTo>
                  <a:pt x="0" y="0"/>
                </a:moveTo>
                <a:lnTo>
                  <a:pt x="7282174" y="0"/>
                </a:lnTo>
                <a:lnTo>
                  <a:pt x="7138690" y="87511"/>
                </a:lnTo>
                <a:cubicBezTo>
                  <a:pt x="6935986" y="202009"/>
                  <a:pt x="6707981" y="292100"/>
                  <a:pt x="6429375" y="333375"/>
                </a:cubicBezTo>
                <a:cubicBezTo>
                  <a:pt x="5872163" y="415925"/>
                  <a:pt x="4822825" y="106363"/>
                  <a:pt x="4352926" y="190500"/>
                </a:cubicBezTo>
                <a:cubicBezTo>
                  <a:pt x="3883025" y="274637"/>
                  <a:pt x="4148137" y="730250"/>
                  <a:pt x="3609975" y="838200"/>
                </a:cubicBezTo>
                <a:cubicBezTo>
                  <a:pt x="3071813" y="946150"/>
                  <a:pt x="1752600" y="668338"/>
                  <a:pt x="1123950" y="838200"/>
                </a:cubicBezTo>
                <a:cubicBezTo>
                  <a:pt x="652463" y="965597"/>
                  <a:pt x="349746" y="1236315"/>
                  <a:pt x="89223" y="1542864"/>
                </a:cubicBezTo>
                <a:lnTo>
                  <a:pt x="0" y="165459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3E6F75-D910-A288-D474-2D68EFF122D5}"/>
              </a:ext>
            </a:extLst>
          </p:cNvPr>
          <p:cNvSpPr/>
          <p:nvPr/>
        </p:nvSpPr>
        <p:spPr>
          <a:xfrm>
            <a:off x="3471342" y="2957553"/>
            <a:ext cx="8720658" cy="3900447"/>
          </a:xfrm>
          <a:custGeom>
            <a:avLst/>
            <a:gdLst>
              <a:gd name="connsiteX0" fmla="*/ 8720658 w 8720658"/>
              <a:gd name="connsiteY0" fmla="*/ 0 h 3900447"/>
              <a:gd name="connsiteX1" fmla="*/ 8720658 w 8720658"/>
              <a:gd name="connsiteY1" fmla="*/ 3900447 h 3900447"/>
              <a:gd name="connsiteX2" fmla="*/ 0 w 8720658"/>
              <a:gd name="connsiteY2" fmla="*/ 3900447 h 3900447"/>
              <a:gd name="connsiteX3" fmla="*/ 113148 w 8720658"/>
              <a:gd name="connsiteY3" fmla="*/ 3783433 h 3900447"/>
              <a:gd name="connsiteX4" fmla="*/ 1100659 w 8720658"/>
              <a:gd name="connsiteY4" fmla="*/ 3254561 h 3900447"/>
              <a:gd name="connsiteX5" fmla="*/ 3843858 w 8720658"/>
              <a:gd name="connsiteY5" fmla="*/ 3457761 h 3900447"/>
              <a:gd name="connsiteX6" fmla="*/ 5425915 w 8720658"/>
              <a:gd name="connsiteY6" fmla="*/ 1890218 h 3900447"/>
              <a:gd name="connsiteX7" fmla="*/ 7283744 w 8720658"/>
              <a:gd name="connsiteY7" fmla="*/ 2195018 h 3900447"/>
              <a:gd name="connsiteX8" fmla="*/ 7690144 w 8720658"/>
              <a:gd name="connsiteY8" fmla="*/ 700047 h 3900447"/>
              <a:gd name="connsiteX9" fmla="*/ 8631623 w 8720658"/>
              <a:gd name="connsiteY9" fmla="*/ 42263 h 39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20658" h="3900447">
                <a:moveTo>
                  <a:pt x="8720658" y="0"/>
                </a:moveTo>
                <a:lnTo>
                  <a:pt x="8720658" y="3900447"/>
                </a:lnTo>
                <a:lnTo>
                  <a:pt x="0" y="3900447"/>
                </a:lnTo>
                <a:lnTo>
                  <a:pt x="113148" y="3783433"/>
                </a:lnTo>
                <a:cubicBezTo>
                  <a:pt x="366250" y="3538516"/>
                  <a:pt x="668253" y="3337716"/>
                  <a:pt x="1100659" y="3254561"/>
                </a:cubicBezTo>
                <a:cubicBezTo>
                  <a:pt x="1792506" y="3121513"/>
                  <a:pt x="3122982" y="3685151"/>
                  <a:pt x="3843858" y="3457761"/>
                </a:cubicBezTo>
                <a:cubicBezTo>
                  <a:pt x="4564734" y="3230370"/>
                  <a:pt x="4852601" y="2100675"/>
                  <a:pt x="5425915" y="1890218"/>
                </a:cubicBezTo>
                <a:cubicBezTo>
                  <a:pt x="5999229" y="1679761"/>
                  <a:pt x="6906373" y="2393380"/>
                  <a:pt x="7283744" y="2195018"/>
                </a:cubicBezTo>
                <a:cubicBezTo>
                  <a:pt x="7661115" y="1996656"/>
                  <a:pt x="7344220" y="1113704"/>
                  <a:pt x="7690144" y="700047"/>
                </a:cubicBezTo>
                <a:cubicBezTo>
                  <a:pt x="7906347" y="441512"/>
                  <a:pt x="8245863" y="232585"/>
                  <a:pt x="8631623" y="42263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16F9E8-F27B-FF4B-1D04-093602341283}"/>
              </a:ext>
            </a:extLst>
          </p:cNvPr>
          <p:cNvSpPr/>
          <p:nvPr/>
        </p:nvSpPr>
        <p:spPr>
          <a:xfrm rot="2062377">
            <a:off x="94856" y="5972892"/>
            <a:ext cx="2476537" cy="1639755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91F4934-7867-E1ED-BA0B-738B3B4752E1}"/>
              </a:ext>
            </a:extLst>
          </p:cNvPr>
          <p:cNvGrpSpPr/>
          <p:nvPr/>
        </p:nvGrpSpPr>
        <p:grpSpPr>
          <a:xfrm>
            <a:off x="5793899" y="2127401"/>
            <a:ext cx="4075544" cy="738100"/>
            <a:chOff x="1487056" y="1951072"/>
            <a:chExt cx="4075544" cy="73810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965CF297-6D8E-2AA0-8439-DD7388898DC7}"/>
                </a:ext>
              </a:extLst>
            </p:cNvPr>
            <p:cNvSpPr/>
            <p:nvPr/>
          </p:nvSpPr>
          <p:spPr>
            <a:xfrm>
              <a:off x="1487056" y="2181910"/>
              <a:ext cx="3713018" cy="507262"/>
            </a:xfrm>
            <a:prstGeom prst="parallelogram">
              <a:avLst/>
            </a:prstGeom>
            <a:gradFill>
              <a:gsLst>
                <a:gs pos="0">
                  <a:srgbClr val="C00000"/>
                </a:gs>
                <a:gs pos="97000">
                  <a:srgbClr val="FF0000">
                    <a:alpha val="28000"/>
                  </a:srgbClr>
                </a:gs>
              </a:gsLst>
              <a:lin ang="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52DAD644-8366-0289-939A-C11F597397EB}"/>
                </a:ext>
              </a:extLst>
            </p:cNvPr>
            <p:cNvSpPr/>
            <p:nvPr/>
          </p:nvSpPr>
          <p:spPr>
            <a:xfrm>
              <a:off x="1671958" y="1951072"/>
              <a:ext cx="3890642" cy="507262"/>
            </a:xfrm>
            <a:prstGeom prst="parallelogram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A7CEDF5-AB49-3716-9B6C-F78F0B0B2E0D}"/>
                </a:ext>
              </a:extLst>
            </p:cNvPr>
            <p:cNvSpPr txBox="1"/>
            <p:nvPr/>
          </p:nvSpPr>
          <p:spPr>
            <a:xfrm>
              <a:off x="2214462" y="2008594"/>
              <a:ext cx="27877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/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7CB5580-E194-3ADE-6DFD-96B67D6E4923}"/>
                </a:ext>
              </a:extLst>
            </p:cNvPr>
            <p:cNvSpPr txBox="1"/>
            <p:nvPr/>
          </p:nvSpPr>
          <p:spPr>
            <a:xfrm>
              <a:off x="2642193" y="2427562"/>
              <a:ext cx="199778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067746" y="1249393"/>
            <a:ext cx="342593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01</a:t>
            </a:r>
            <a:endParaRPr lang="zh-CN" altLang="en-US" sz="199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82CB22-6A55-A6E8-7B31-1E9753DE5318}"/>
              </a:ext>
            </a:extLst>
          </p:cNvPr>
          <p:cNvSpPr txBox="1"/>
          <p:nvPr/>
        </p:nvSpPr>
        <p:spPr>
          <a:xfrm>
            <a:off x="5722271" y="2998815"/>
            <a:ext cx="485864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77966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平行四边形 51">
            <a:extLst>
              <a:ext uri="{FF2B5EF4-FFF2-40B4-BE49-F238E27FC236}">
                <a16:creationId xmlns:a16="http://schemas.microsoft.com/office/drawing/2014/main" id="{0F0A0724-8133-74D7-8769-C6914B8B0F2B}"/>
              </a:ext>
            </a:extLst>
          </p:cNvPr>
          <p:cNvSpPr/>
          <p:nvPr/>
        </p:nvSpPr>
        <p:spPr>
          <a:xfrm>
            <a:off x="3408291" y="2160019"/>
            <a:ext cx="2576873" cy="1282335"/>
          </a:xfrm>
          <a:prstGeom prst="parallelogram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3" name="平行四边形 52" descr="D:\51PPT模板网\51pptmoban.com\图片.jpg">
            <a:extLst>
              <a:ext uri="{FF2B5EF4-FFF2-40B4-BE49-F238E27FC236}">
                <a16:creationId xmlns:a16="http://schemas.microsoft.com/office/drawing/2014/main" id="{A4361409-DA56-43ED-00BA-673EC09A6A96}"/>
              </a:ext>
            </a:extLst>
          </p:cNvPr>
          <p:cNvSpPr/>
          <p:nvPr/>
        </p:nvSpPr>
        <p:spPr>
          <a:xfrm flipH="1">
            <a:off x="6208351" y="2160019"/>
            <a:ext cx="2576874" cy="1282335"/>
          </a:xfrm>
          <a:prstGeom prst="parallelogram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4" name="平行四边形 53" descr="D:\51PPT模板网\51pptmoban.com\图片.jpg">
            <a:extLst>
              <a:ext uri="{FF2B5EF4-FFF2-40B4-BE49-F238E27FC236}">
                <a16:creationId xmlns:a16="http://schemas.microsoft.com/office/drawing/2014/main" id="{8EF86175-132B-53E0-6775-242A7676109B}"/>
              </a:ext>
            </a:extLst>
          </p:cNvPr>
          <p:cNvSpPr/>
          <p:nvPr/>
        </p:nvSpPr>
        <p:spPr>
          <a:xfrm flipV="1">
            <a:off x="3408291" y="3653987"/>
            <a:ext cx="2576873" cy="1300396"/>
          </a:xfrm>
          <a:prstGeom prst="parallelogram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5" name="平行四边形 54">
            <a:extLst>
              <a:ext uri="{FF2B5EF4-FFF2-40B4-BE49-F238E27FC236}">
                <a16:creationId xmlns:a16="http://schemas.microsoft.com/office/drawing/2014/main" id="{1D28AFBD-32F8-BA0D-1A03-4505854EBCCB}"/>
              </a:ext>
            </a:extLst>
          </p:cNvPr>
          <p:cNvSpPr/>
          <p:nvPr/>
        </p:nvSpPr>
        <p:spPr>
          <a:xfrm flipH="1" flipV="1">
            <a:off x="6208351" y="3663017"/>
            <a:ext cx="2576874" cy="1282336"/>
          </a:xfrm>
          <a:prstGeom prst="parallelogram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01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27" name="Oval 40"/>
          <p:cNvSpPr>
            <a:spLocks noChangeArrowheads="1"/>
          </p:cNvSpPr>
          <p:nvPr/>
        </p:nvSpPr>
        <p:spPr bwMode="auto">
          <a:xfrm>
            <a:off x="5221650" y="2420186"/>
            <a:ext cx="760413" cy="762000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28" name="Freeform 129" descr="D:\51PPT模板网\51pptmoban.com\图片.jpg"/>
          <p:cNvSpPr>
            <a:spLocks noEditPoints="1"/>
          </p:cNvSpPr>
          <p:nvPr/>
        </p:nvSpPr>
        <p:spPr bwMode="auto">
          <a:xfrm>
            <a:off x="5404213" y="2640849"/>
            <a:ext cx="398462" cy="323850"/>
          </a:xfrm>
          <a:custGeom>
            <a:avLst/>
            <a:gdLst>
              <a:gd name="T0" fmla="*/ 2147483647 w 68"/>
              <a:gd name="T1" fmla="*/ 2147483647 h 55"/>
              <a:gd name="T2" fmla="*/ 2147483647 w 68"/>
              <a:gd name="T3" fmla="*/ 2147483647 h 55"/>
              <a:gd name="T4" fmla="*/ 2147483647 w 68"/>
              <a:gd name="T5" fmla="*/ 2147483647 h 55"/>
              <a:gd name="T6" fmla="*/ 0 w 68"/>
              <a:gd name="T7" fmla="*/ 2147483647 h 55"/>
              <a:gd name="T8" fmla="*/ 0 w 68"/>
              <a:gd name="T9" fmla="*/ 2147483647 h 55"/>
              <a:gd name="T10" fmla="*/ 2147483647 w 68"/>
              <a:gd name="T11" fmla="*/ 0 h 55"/>
              <a:gd name="T12" fmla="*/ 2147483647 w 68"/>
              <a:gd name="T13" fmla="*/ 0 h 55"/>
              <a:gd name="T14" fmla="*/ 2147483647 w 68"/>
              <a:gd name="T15" fmla="*/ 2147483647 h 55"/>
              <a:gd name="T16" fmla="*/ 2147483647 w 68"/>
              <a:gd name="T17" fmla="*/ 2147483647 h 55"/>
              <a:gd name="T18" fmla="*/ 2147483647 w 68"/>
              <a:gd name="T19" fmla="*/ 2147483647 h 55"/>
              <a:gd name="T20" fmla="*/ 2147483647 w 68"/>
              <a:gd name="T21" fmla="*/ 2147483647 h 55"/>
              <a:gd name="T22" fmla="*/ 2147483647 w 68"/>
              <a:gd name="T23" fmla="*/ 2147483647 h 55"/>
              <a:gd name="T24" fmla="*/ 2147483647 w 68"/>
              <a:gd name="T25" fmla="*/ 2147483647 h 55"/>
              <a:gd name="T26" fmla="*/ 2147483647 w 68"/>
              <a:gd name="T27" fmla="*/ 2147483647 h 55"/>
              <a:gd name="T28" fmla="*/ 2147483647 w 68"/>
              <a:gd name="T29" fmla="*/ 2147483647 h 55"/>
              <a:gd name="T30" fmla="*/ 2147483647 w 68"/>
              <a:gd name="T31" fmla="*/ 2147483647 h 55"/>
              <a:gd name="T32" fmla="*/ 2147483647 w 68"/>
              <a:gd name="T33" fmla="*/ 2147483647 h 55"/>
              <a:gd name="T34" fmla="*/ 2147483647 w 68"/>
              <a:gd name="T35" fmla="*/ 2147483647 h 55"/>
              <a:gd name="T36" fmla="*/ 2147483647 w 68"/>
              <a:gd name="T37" fmla="*/ 2147483647 h 55"/>
              <a:gd name="T38" fmla="*/ 2147483647 w 68"/>
              <a:gd name="T39" fmla="*/ 2147483647 h 55"/>
              <a:gd name="T40" fmla="*/ 2147483647 w 68"/>
              <a:gd name="T41" fmla="*/ 2147483647 h 55"/>
              <a:gd name="T42" fmla="*/ 2147483647 w 68"/>
              <a:gd name="T43" fmla="*/ 2147483647 h 55"/>
              <a:gd name="T44" fmla="*/ 2147483647 w 68"/>
              <a:gd name="T45" fmla="*/ 2147483647 h 55"/>
              <a:gd name="T46" fmla="*/ 2147483647 w 68"/>
              <a:gd name="T47" fmla="*/ 2147483647 h 55"/>
              <a:gd name="T48" fmla="*/ 2147483647 w 68"/>
              <a:gd name="T49" fmla="*/ 2147483647 h 55"/>
              <a:gd name="T50" fmla="*/ 2147483647 w 68"/>
              <a:gd name="T51" fmla="*/ 2147483647 h 55"/>
              <a:gd name="T52" fmla="*/ 2147483647 w 68"/>
              <a:gd name="T53" fmla="*/ 2147483647 h 55"/>
              <a:gd name="T54" fmla="*/ 2147483647 w 68"/>
              <a:gd name="T55" fmla="*/ 2147483647 h 55"/>
              <a:gd name="T56" fmla="*/ 2147483647 w 68"/>
              <a:gd name="T57" fmla="*/ 2147483647 h 55"/>
              <a:gd name="T58" fmla="*/ 2147483647 w 68"/>
              <a:gd name="T59" fmla="*/ 2147483647 h 55"/>
              <a:gd name="T60" fmla="*/ 2147483647 w 68"/>
              <a:gd name="T61" fmla="*/ 2147483647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lIns="45714" tIns="22857" rIns="45714" bIns="22857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Oval 64"/>
          <p:cNvSpPr>
            <a:spLocks noChangeArrowheads="1"/>
          </p:cNvSpPr>
          <p:nvPr/>
        </p:nvSpPr>
        <p:spPr bwMode="auto">
          <a:xfrm>
            <a:off x="6205250" y="2420186"/>
            <a:ext cx="760413" cy="762000"/>
          </a:xfrm>
          <a:prstGeom prst="ellipse">
            <a:avLst/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32" name="Freeform 161"/>
          <p:cNvSpPr>
            <a:spLocks noEditPoints="1"/>
          </p:cNvSpPr>
          <p:nvPr/>
        </p:nvSpPr>
        <p:spPr bwMode="auto">
          <a:xfrm>
            <a:off x="6392575" y="2605923"/>
            <a:ext cx="407988" cy="354013"/>
          </a:xfrm>
          <a:custGeom>
            <a:avLst/>
            <a:gdLst>
              <a:gd name="T0" fmla="*/ 2147483647 w 73"/>
              <a:gd name="T1" fmla="*/ 2147483647 h 63"/>
              <a:gd name="T2" fmla="*/ 2147483647 w 73"/>
              <a:gd name="T3" fmla="*/ 2147483647 h 63"/>
              <a:gd name="T4" fmla="*/ 2147483647 w 73"/>
              <a:gd name="T5" fmla="*/ 2147483647 h 63"/>
              <a:gd name="T6" fmla="*/ 2147483647 w 73"/>
              <a:gd name="T7" fmla="*/ 2147483647 h 63"/>
              <a:gd name="T8" fmla="*/ 0 w 73"/>
              <a:gd name="T9" fmla="*/ 2147483647 h 63"/>
              <a:gd name="T10" fmla="*/ 0 w 73"/>
              <a:gd name="T11" fmla="*/ 2147483647 h 63"/>
              <a:gd name="T12" fmla="*/ 2147483647 w 73"/>
              <a:gd name="T13" fmla="*/ 2147483647 h 63"/>
              <a:gd name="T14" fmla="*/ 2147483647 w 73"/>
              <a:gd name="T15" fmla="*/ 2147483647 h 63"/>
              <a:gd name="T16" fmla="*/ 2147483647 w 73"/>
              <a:gd name="T17" fmla="*/ 2147483647 h 63"/>
              <a:gd name="T18" fmla="*/ 2147483647 w 73"/>
              <a:gd name="T19" fmla="*/ 0 h 63"/>
              <a:gd name="T20" fmla="*/ 2147483647 w 73"/>
              <a:gd name="T21" fmla="*/ 0 h 63"/>
              <a:gd name="T22" fmla="*/ 2147483647 w 73"/>
              <a:gd name="T23" fmla="*/ 2147483647 h 63"/>
              <a:gd name="T24" fmla="*/ 2147483647 w 73"/>
              <a:gd name="T25" fmla="*/ 2147483647 h 63"/>
              <a:gd name="T26" fmla="*/ 2147483647 w 73"/>
              <a:gd name="T27" fmla="*/ 2147483647 h 63"/>
              <a:gd name="T28" fmla="*/ 2147483647 w 73"/>
              <a:gd name="T29" fmla="*/ 2147483647 h 63"/>
              <a:gd name="T30" fmla="*/ 2147483647 w 73"/>
              <a:gd name="T31" fmla="*/ 2147483647 h 63"/>
              <a:gd name="T32" fmla="*/ 2147483647 w 73"/>
              <a:gd name="T33" fmla="*/ 2147483647 h 63"/>
              <a:gd name="T34" fmla="*/ 2147483647 w 73"/>
              <a:gd name="T35" fmla="*/ 2147483647 h 63"/>
              <a:gd name="T36" fmla="*/ 2147483647 w 73"/>
              <a:gd name="T37" fmla="*/ 2147483647 h 63"/>
              <a:gd name="T38" fmla="*/ 2147483647 w 73"/>
              <a:gd name="T39" fmla="*/ 2147483647 h 63"/>
              <a:gd name="T40" fmla="*/ 2147483647 w 73"/>
              <a:gd name="T41" fmla="*/ 2147483647 h 63"/>
              <a:gd name="T42" fmla="*/ 2147483647 w 73"/>
              <a:gd name="T43" fmla="*/ 2147483647 h 63"/>
              <a:gd name="T44" fmla="*/ 2147483647 w 73"/>
              <a:gd name="T45" fmla="*/ 2147483647 h 63"/>
              <a:gd name="T46" fmla="*/ 2147483647 w 73"/>
              <a:gd name="T47" fmla="*/ 2147483647 h 63"/>
              <a:gd name="T48" fmla="*/ 2147483647 w 73"/>
              <a:gd name="T49" fmla="*/ 2147483647 h 6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73" h="63">
                <a:moveTo>
                  <a:pt x="73" y="19"/>
                </a:moveTo>
                <a:cubicBezTo>
                  <a:pt x="73" y="53"/>
                  <a:pt x="73" y="53"/>
                  <a:pt x="73" y="53"/>
                </a:cubicBezTo>
                <a:cubicBezTo>
                  <a:pt x="73" y="58"/>
                  <a:pt x="69" y="63"/>
                  <a:pt x="64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58"/>
                  <a:pt x="0" y="5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5" y="9"/>
                  <a:pt x="10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2"/>
                  <a:pt x="25" y="0"/>
                  <a:pt x="2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2" y="2"/>
                  <a:pt x="53" y="4"/>
                </a:cubicBezTo>
                <a:cubicBezTo>
                  <a:pt x="55" y="9"/>
                  <a:pt x="55" y="9"/>
                  <a:pt x="55" y="9"/>
                </a:cubicBezTo>
                <a:cubicBezTo>
                  <a:pt x="64" y="9"/>
                  <a:pt x="64" y="9"/>
                  <a:pt x="64" y="9"/>
                </a:cubicBezTo>
                <a:cubicBezTo>
                  <a:pt x="69" y="9"/>
                  <a:pt x="73" y="14"/>
                  <a:pt x="73" y="19"/>
                </a:cubicBezTo>
                <a:close/>
                <a:moveTo>
                  <a:pt x="54" y="36"/>
                </a:moveTo>
                <a:cubicBezTo>
                  <a:pt x="54" y="27"/>
                  <a:pt x="46" y="19"/>
                  <a:pt x="37" y="19"/>
                </a:cubicBezTo>
                <a:cubicBezTo>
                  <a:pt x="28" y="19"/>
                  <a:pt x="20" y="27"/>
                  <a:pt x="20" y="36"/>
                </a:cubicBezTo>
                <a:cubicBezTo>
                  <a:pt x="20" y="46"/>
                  <a:pt x="28" y="53"/>
                  <a:pt x="37" y="53"/>
                </a:cubicBezTo>
                <a:cubicBezTo>
                  <a:pt x="46" y="53"/>
                  <a:pt x="54" y="46"/>
                  <a:pt x="54" y="36"/>
                </a:cubicBezTo>
                <a:close/>
                <a:moveTo>
                  <a:pt x="48" y="36"/>
                </a:moveTo>
                <a:cubicBezTo>
                  <a:pt x="48" y="42"/>
                  <a:pt x="43" y="47"/>
                  <a:pt x="37" y="47"/>
                </a:cubicBezTo>
                <a:cubicBezTo>
                  <a:pt x="31" y="47"/>
                  <a:pt x="26" y="42"/>
                  <a:pt x="26" y="36"/>
                </a:cubicBezTo>
                <a:cubicBezTo>
                  <a:pt x="26" y="30"/>
                  <a:pt x="31" y="25"/>
                  <a:pt x="37" y="25"/>
                </a:cubicBezTo>
                <a:cubicBezTo>
                  <a:pt x="43" y="25"/>
                  <a:pt x="48" y="30"/>
                  <a:pt x="48" y="36"/>
                </a:cubicBezTo>
                <a:close/>
              </a:path>
            </a:pathLst>
          </a:cu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0" name="Oval 43"/>
          <p:cNvSpPr>
            <a:spLocks noChangeArrowheads="1"/>
          </p:cNvSpPr>
          <p:nvPr/>
        </p:nvSpPr>
        <p:spPr bwMode="auto">
          <a:xfrm>
            <a:off x="5221650" y="3923185"/>
            <a:ext cx="762000" cy="762000"/>
          </a:xfrm>
          <a:prstGeom prst="ellipse">
            <a:avLst/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41" name="Freeform 57"/>
          <p:cNvSpPr>
            <a:spLocks noEditPoints="1"/>
          </p:cNvSpPr>
          <p:nvPr/>
        </p:nvSpPr>
        <p:spPr bwMode="auto">
          <a:xfrm>
            <a:off x="5405800" y="4093048"/>
            <a:ext cx="401638" cy="401637"/>
          </a:xfrm>
          <a:custGeom>
            <a:avLst/>
            <a:gdLst>
              <a:gd name="T0" fmla="*/ 2147483647 w 55"/>
              <a:gd name="T1" fmla="*/ 2147483647 h 55"/>
              <a:gd name="T2" fmla="*/ 2147483647 w 55"/>
              <a:gd name="T3" fmla="*/ 2147483647 h 55"/>
              <a:gd name="T4" fmla="*/ 2147483647 w 55"/>
              <a:gd name="T5" fmla="*/ 2147483647 h 55"/>
              <a:gd name="T6" fmla="*/ 2147483647 w 55"/>
              <a:gd name="T7" fmla="*/ 2147483647 h 55"/>
              <a:gd name="T8" fmla="*/ 2147483647 w 55"/>
              <a:gd name="T9" fmla="*/ 2147483647 h 55"/>
              <a:gd name="T10" fmla="*/ 2147483647 w 55"/>
              <a:gd name="T11" fmla="*/ 2147483647 h 55"/>
              <a:gd name="T12" fmla="*/ 2147483647 w 55"/>
              <a:gd name="T13" fmla="*/ 2147483647 h 55"/>
              <a:gd name="T14" fmla="*/ 2147483647 w 55"/>
              <a:gd name="T15" fmla="*/ 2147483647 h 55"/>
              <a:gd name="T16" fmla="*/ 2147483647 w 55"/>
              <a:gd name="T17" fmla="*/ 2147483647 h 55"/>
              <a:gd name="T18" fmla="*/ 2147483647 w 55"/>
              <a:gd name="T19" fmla="*/ 2147483647 h 55"/>
              <a:gd name="T20" fmla="*/ 2147483647 w 55"/>
              <a:gd name="T21" fmla="*/ 2147483647 h 55"/>
              <a:gd name="T22" fmla="*/ 2147483647 w 55"/>
              <a:gd name="T23" fmla="*/ 2147483647 h 55"/>
              <a:gd name="T24" fmla="*/ 2147483647 w 55"/>
              <a:gd name="T25" fmla="*/ 2147483647 h 55"/>
              <a:gd name="T26" fmla="*/ 2147483647 w 55"/>
              <a:gd name="T27" fmla="*/ 2147483647 h 55"/>
              <a:gd name="T28" fmla="*/ 2147483647 w 55"/>
              <a:gd name="T29" fmla="*/ 2147483647 h 55"/>
              <a:gd name="T30" fmla="*/ 2147483647 w 55"/>
              <a:gd name="T31" fmla="*/ 2147483647 h 55"/>
              <a:gd name="T32" fmla="*/ 2147483647 w 55"/>
              <a:gd name="T33" fmla="*/ 2147483647 h 55"/>
              <a:gd name="T34" fmla="*/ 2147483647 w 55"/>
              <a:gd name="T35" fmla="*/ 2147483647 h 55"/>
              <a:gd name="T36" fmla="*/ 2147483647 w 55"/>
              <a:gd name="T37" fmla="*/ 2147483647 h 55"/>
              <a:gd name="T38" fmla="*/ 2147483647 w 55"/>
              <a:gd name="T39" fmla="*/ 2147483647 h 55"/>
              <a:gd name="T40" fmla="*/ 2147483647 w 55"/>
              <a:gd name="T41" fmla="*/ 2147483647 h 55"/>
              <a:gd name="T42" fmla="*/ 2147483647 w 55"/>
              <a:gd name="T43" fmla="*/ 2147483647 h 55"/>
              <a:gd name="T44" fmla="*/ 2147483647 w 55"/>
              <a:gd name="T45" fmla="*/ 2147483647 h 55"/>
              <a:gd name="T46" fmla="*/ 2147483647 w 55"/>
              <a:gd name="T47" fmla="*/ 2147483647 h 55"/>
              <a:gd name="T48" fmla="*/ 2147483647 w 55"/>
              <a:gd name="T49" fmla="*/ 2147483647 h 55"/>
              <a:gd name="T50" fmla="*/ 2147483647 w 55"/>
              <a:gd name="T51" fmla="*/ 2147483647 h 55"/>
              <a:gd name="T52" fmla="*/ 0 w 55"/>
              <a:gd name="T53" fmla="*/ 2147483647 h 55"/>
              <a:gd name="T54" fmla="*/ 0 w 55"/>
              <a:gd name="T55" fmla="*/ 2147483647 h 55"/>
              <a:gd name="T56" fmla="*/ 2147483647 w 55"/>
              <a:gd name="T57" fmla="*/ 2147483647 h 55"/>
              <a:gd name="T58" fmla="*/ 2147483647 w 55"/>
              <a:gd name="T59" fmla="*/ 2147483647 h 55"/>
              <a:gd name="T60" fmla="*/ 2147483647 w 55"/>
              <a:gd name="T61" fmla="*/ 2147483647 h 55"/>
              <a:gd name="T62" fmla="*/ 2147483647 w 55"/>
              <a:gd name="T63" fmla="*/ 2147483647 h 55"/>
              <a:gd name="T64" fmla="*/ 2147483647 w 55"/>
              <a:gd name="T65" fmla="*/ 2147483647 h 55"/>
              <a:gd name="T66" fmla="*/ 2147483647 w 55"/>
              <a:gd name="T67" fmla="*/ 2147483647 h 55"/>
              <a:gd name="T68" fmla="*/ 2147483647 w 55"/>
              <a:gd name="T69" fmla="*/ 2147483647 h 55"/>
              <a:gd name="T70" fmla="*/ 2147483647 w 55"/>
              <a:gd name="T71" fmla="*/ 2147483647 h 55"/>
              <a:gd name="T72" fmla="*/ 2147483647 w 55"/>
              <a:gd name="T73" fmla="*/ 2147483647 h 55"/>
              <a:gd name="T74" fmla="*/ 2147483647 w 55"/>
              <a:gd name="T75" fmla="*/ 2147483647 h 55"/>
              <a:gd name="T76" fmla="*/ 2147483647 w 55"/>
              <a:gd name="T77" fmla="*/ 2147483647 h 55"/>
              <a:gd name="T78" fmla="*/ 2147483647 w 55"/>
              <a:gd name="T79" fmla="*/ 0 h 55"/>
              <a:gd name="T80" fmla="*/ 2147483647 w 55"/>
              <a:gd name="T81" fmla="*/ 0 h 55"/>
              <a:gd name="T82" fmla="*/ 2147483647 w 55"/>
              <a:gd name="T83" fmla="*/ 2147483647 h 55"/>
              <a:gd name="T84" fmla="*/ 2147483647 w 55"/>
              <a:gd name="T85" fmla="*/ 2147483647 h 55"/>
              <a:gd name="T86" fmla="*/ 2147483647 w 55"/>
              <a:gd name="T87" fmla="*/ 2147483647 h 55"/>
              <a:gd name="T88" fmla="*/ 2147483647 w 55"/>
              <a:gd name="T89" fmla="*/ 2147483647 h 55"/>
              <a:gd name="T90" fmla="*/ 2147483647 w 55"/>
              <a:gd name="T91" fmla="*/ 2147483647 h 55"/>
              <a:gd name="T92" fmla="*/ 2147483647 w 55"/>
              <a:gd name="T93" fmla="*/ 2147483647 h 55"/>
              <a:gd name="T94" fmla="*/ 2147483647 w 55"/>
              <a:gd name="T95" fmla="*/ 2147483647 h 55"/>
              <a:gd name="T96" fmla="*/ 2147483647 w 55"/>
              <a:gd name="T97" fmla="*/ 2147483647 h 55"/>
              <a:gd name="T98" fmla="*/ 2147483647 w 55"/>
              <a:gd name="T99" fmla="*/ 2147483647 h 55"/>
              <a:gd name="T100" fmla="*/ 2147483647 w 55"/>
              <a:gd name="T101" fmla="*/ 2147483647 h 55"/>
              <a:gd name="T102" fmla="*/ 2147483647 w 55"/>
              <a:gd name="T103" fmla="*/ 2147483647 h 55"/>
              <a:gd name="T104" fmla="*/ 2147483647 w 55"/>
              <a:gd name="T105" fmla="*/ 2147483647 h 55"/>
              <a:gd name="T106" fmla="*/ 2147483647 w 55"/>
              <a:gd name="T107" fmla="*/ 2147483647 h 55"/>
              <a:gd name="T108" fmla="*/ 2147483647 w 55"/>
              <a:gd name="T109" fmla="*/ 2147483647 h 55"/>
              <a:gd name="T110" fmla="*/ 2147483647 w 55"/>
              <a:gd name="T111" fmla="*/ 2147483647 h 55"/>
              <a:gd name="T112" fmla="*/ 2147483647 w 55"/>
              <a:gd name="T113" fmla="*/ 2147483647 h 55"/>
              <a:gd name="T114" fmla="*/ 2147483647 w 55"/>
              <a:gd name="T115" fmla="*/ 2147483647 h 55"/>
              <a:gd name="T116" fmla="*/ 2147483647 w 55"/>
              <a:gd name="T117" fmla="*/ 2147483647 h 55"/>
              <a:gd name="T118" fmla="*/ 2147483647 w 55"/>
              <a:gd name="T119" fmla="*/ 2147483647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3" name="Oval 67"/>
          <p:cNvSpPr>
            <a:spLocks noChangeArrowheads="1"/>
          </p:cNvSpPr>
          <p:nvPr/>
        </p:nvSpPr>
        <p:spPr bwMode="auto">
          <a:xfrm>
            <a:off x="6216362" y="3923185"/>
            <a:ext cx="760413" cy="762000"/>
          </a:xfrm>
          <a:prstGeom prst="ellipse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44" name="Freeform 141"/>
          <p:cNvSpPr>
            <a:spLocks noEditPoints="1"/>
          </p:cNvSpPr>
          <p:nvPr/>
        </p:nvSpPr>
        <p:spPr bwMode="auto">
          <a:xfrm>
            <a:off x="6427211" y="4176607"/>
            <a:ext cx="349250" cy="252413"/>
          </a:xfrm>
          <a:custGeom>
            <a:avLst/>
            <a:gdLst>
              <a:gd name="T0" fmla="*/ 2147483647 w 68"/>
              <a:gd name="T1" fmla="*/ 2147483647 h 49"/>
              <a:gd name="T2" fmla="*/ 2147483647 w 68"/>
              <a:gd name="T3" fmla="*/ 2147483647 h 49"/>
              <a:gd name="T4" fmla="*/ 2147483647 w 68"/>
              <a:gd name="T5" fmla="*/ 2147483647 h 49"/>
              <a:gd name="T6" fmla="*/ 2147483647 w 68"/>
              <a:gd name="T7" fmla="*/ 2147483647 h 49"/>
              <a:gd name="T8" fmla="*/ 2147483647 w 68"/>
              <a:gd name="T9" fmla="*/ 2147483647 h 49"/>
              <a:gd name="T10" fmla="*/ 0 w 68"/>
              <a:gd name="T11" fmla="*/ 2147483647 h 49"/>
              <a:gd name="T12" fmla="*/ 2147483647 w 68"/>
              <a:gd name="T13" fmla="*/ 2147483647 h 49"/>
              <a:gd name="T14" fmla="*/ 2147483647 w 68"/>
              <a:gd name="T15" fmla="*/ 2147483647 h 49"/>
              <a:gd name="T16" fmla="*/ 2147483647 w 68"/>
              <a:gd name="T17" fmla="*/ 0 h 49"/>
              <a:gd name="T18" fmla="*/ 2147483647 w 68"/>
              <a:gd name="T19" fmla="*/ 2147483647 h 49"/>
              <a:gd name="T20" fmla="*/ 2147483647 w 68"/>
              <a:gd name="T21" fmla="*/ 2147483647 h 49"/>
              <a:gd name="T22" fmla="*/ 2147483647 w 68"/>
              <a:gd name="T23" fmla="*/ 2147483647 h 49"/>
              <a:gd name="T24" fmla="*/ 2147483647 w 68"/>
              <a:gd name="T25" fmla="*/ 2147483647 h 49"/>
              <a:gd name="T26" fmla="*/ 2147483647 w 68"/>
              <a:gd name="T27" fmla="*/ 2147483647 h 49"/>
              <a:gd name="T28" fmla="*/ 2147483647 w 68"/>
              <a:gd name="T29" fmla="*/ 2147483647 h 49"/>
              <a:gd name="T30" fmla="*/ 2147483647 w 68"/>
              <a:gd name="T31" fmla="*/ 2147483647 h 49"/>
              <a:gd name="T32" fmla="*/ 2147483647 w 68"/>
              <a:gd name="T33" fmla="*/ 2147483647 h 49"/>
              <a:gd name="T34" fmla="*/ 2147483647 w 68"/>
              <a:gd name="T35" fmla="*/ 2147483647 h 49"/>
              <a:gd name="T36" fmla="*/ 2147483647 w 68"/>
              <a:gd name="T37" fmla="*/ 2147483647 h 49"/>
              <a:gd name="T38" fmla="*/ 2147483647 w 68"/>
              <a:gd name="T39" fmla="*/ 2147483647 h 49"/>
              <a:gd name="T40" fmla="*/ 2147483647 w 68"/>
              <a:gd name="T41" fmla="*/ 2147483647 h 49"/>
              <a:gd name="T42" fmla="*/ 2147483647 w 68"/>
              <a:gd name="T43" fmla="*/ 2147483647 h 49"/>
              <a:gd name="T44" fmla="*/ 2147483647 w 68"/>
              <a:gd name="T45" fmla="*/ 2147483647 h 49"/>
              <a:gd name="T46" fmla="*/ 2147483647 w 68"/>
              <a:gd name="T47" fmla="*/ 2147483647 h 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lIns="45714" tIns="22857" rIns="45714" bIns="22857"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12B6338-DE75-18D9-DB94-B5CA47D058C9}"/>
              </a:ext>
            </a:extLst>
          </p:cNvPr>
          <p:cNvGrpSpPr/>
          <p:nvPr/>
        </p:nvGrpSpPr>
        <p:grpSpPr>
          <a:xfrm>
            <a:off x="8785225" y="2052653"/>
            <a:ext cx="2966425" cy="816522"/>
            <a:chOff x="283598" y="1906534"/>
            <a:chExt cx="2966425" cy="8165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920A414-3AEB-EC40-F5D3-E0003EB1FCE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9869A93-B3E8-08A8-3033-B56EFAF53AD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FAEEB1E-C034-2FAA-4740-99243F91C269}"/>
              </a:ext>
            </a:extLst>
          </p:cNvPr>
          <p:cNvGrpSpPr/>
          <p:nvPr/>
        </p:nvGrpSpPr>
        <p:grpSpPr>
          <a:xfrm>
            <a:off x="480113" y="2052653"/>
            <a:ext cx="2984539" cy="816522"/>
            <a:chOff x="283598" y="1906534"/>
            <a:chExt cx="2984539" cy="8165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FB9728F-2465-02A9-E3C9-F26DC3A4A60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BA13BA1D-B6D6-2B5F-B55F-578BC20A6EA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6E3A954-DF52-543B-F987-2C91304E0E56}"/>
              </a:ext>
            </a:extLst>
          </p:cNvPr>
          <p:cNvGrpSpPr/>
          <p:nvPr/>
        </p:nvGrpSpPr>
        <p:grpSpPr>
          <a:xfrm>
            <a:off x="8785225" y="4137861"/>
            <a:ext cx="2966425" cy="816522"/>
            <a:chOff x="283598" y="1906534"/>
            <a:chExt cx="2966425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D0203CB-AE3D-9837-17C2-23A7EC0954E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0A6C206-9CF5-795C-60C4-0E015741A30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7081BE2-0C6E-DE95-9772-D664F090297E}"/>
              </a:ext>
            </a:extLst>
          </p:cNvPr>
          <p:cNvGrpSpPr/>
          <p:nvPr/>
        </p:nvGrpSpPr>
        <p:grpSpPr>
          <a:xfrm>
            <a:off x="480113" y="4137861"/>
            <a:ext cx="2984539" cy="816522"/>
            <a:chOff x="283598" y="1906534"/>
            <a:chExt cx="2984539" cy="81652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748F3D6-5363-5819-D5E6-464B31879D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BFDE279-FC7B-EF39-EF5C-BD63816B25F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324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01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9D68675-020B-1FAF-A286-543DBD9DC284}"/>
              </a:ext>
            </a:extLst>
          </p:cNvPr>
          <p:cNvGrpSpPr/>
          <p:nvPr/>
        </p:nvGrpSpPr>
        <p:grpSpPr>
          <a:xfrm>
            <a:off x="4276725" y="1728945"/>
            <a:ext cx="3638550" cy="3646234"/>
            <a:chOff x="3894540" y="1650751"/>
            <a:chExt cx="4402924" cy="4412221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894540" y="1657725"/>
              <a:ext cx="2622227" cy="221308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86701" y="1650751"/>
              <a:ext cx="2203787" cy="2633849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649665" y="3870809"/>
              <a:ext cx="2647799" cy="2192163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894541" y="3422148"/>
              <a:ext cx="2192164" cy="2633849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EB1C14"/>
              </a:solidFill>
            </a:ln>
            <a:effectLst>
              <a:outerShdw blurRad="63500" dist="63500" dir="5400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119"/>
            <p:cNvSpPr>
              <a:spLocks noChangeArrowheads="1"/>
            </p:cNvSpPr>
            <p:nvPr/>
          </p:nvSpPr>
          <p:spPr bwMode="auto">
            <a:xfrm>
              <a:off x="5822618" y="3574125"/>
              <a:ext cx="618848" cy="553129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8"/>
            <p:cNvSpPr>
              <a:spLocks noChangeArrowheads="1"/>
            </p:cNvSpPr>
            <p:nvPr/>
          </p:nvSpPr>
          <p:spPr bwMode="auto">
            <a:xfrm>
              <a:off x="6953803" y="2732450"/>
              <a:ext cx="569368" cy="478671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00" descr="D:\51PPT模板网\51pptmoban.com\图片.jpg"/>
            <p:cNvSpPr>
              <a:spLocks noChangeArrowheads="1"/>
            </p:cNvSpPr>
            <p:nvPr/>
          </p:nvSpPr>
          <p:spPr bwMode="auto">
            <a:xfrm>
              <a:off x="4925561" y="2645188"/>
              <a:ext cx="560183" cy="361890"/>
            </a:xfrm>
            <a:custGeom>
              <a:avLst/>
              <a:gdLst>
                <a:gd name="T0" fmla="*/ 381 w 498"/>
                <a:gd name="T1" fmla="*/ 89 h 320"/>
                <a:gd name="T2" fmla="*/ 381 w 498"/>
                <a:gd name="T3" fmla="*/ 89 h 320"/>
                <a:gd name="T4" fmla="*/ 355 w 498"/>
                <a:gd name="T5" fmla="*/ 89 h 320"/>
                <a:gd name="T6" fmla="*/ 231 w 498"/>
                <a:gd name="T7" fmla="*/ 0 h 320"/>
                <a:gd name="T8" fmla="*/ 98 w 498"/>
                <a:gd name="T9" fmla="*/ 134 h 320"/>
                <a:gd name="T10" fmla="*/ 98 w 498"/>
                <a:gd name="T11" fmla="*/ 150 h 320"/>
                <a:gd name="T12" fmla="*/ 89 w 498"/>
                <a:gd name="T13" fmla="*/ 150 h 320"/>
                <a:gd name="T14" fmla="*/ 0 w 498"/>
                <a:gd name="T15" fmla="*/ 240 h 320"/>
                <a:gd name="T16" fmla="*/ 89 w 498"/>
                <a:gd name="T17" fmla="*/ 319 h 320"/>
                <a:gd name="T18" fmla="*/ 381 w 498"/>
                <a:gd name="T19" fmla="*/ 319 h 320"/>
                <a:gd name="T20" fmla="*/ 497 w 498"/>
                <a:gd name="T21" fmla="*/ 204 h 320"/>
                <a:gd name="T22" fmla="*/ 381 w 498"/>
                <a:gd name="T23" fmla="*/ 89 h 320"/>
                <a:gd name="T24" fmla="*/ 284 w 498"/>
                <a:gd name="T25" fmla="*/ 195 h 320"/>
                <a:gd name="T26" fmla="*/ 284 w 498"/>
                <a:gd name="T27" fmla="*/ 195 h 320"/>
                <a:gd name="T28" fmla="*/ 213 w 498"/>
                <a:gd name="T29" fmla="*/ 275 h 320"/>
                <a:gd name="T30" fmla="*/ 195 w 498"/>
                <a:gd name="T31" fmla="*/ 275 h 320"/>
                <a:gd name="T32" fmla="*/ 195 w 498"/>
                <a:gd name="T33" fmla="*/ 266 h 320"/>
                <a:gd name="T34" fmla="*/ 195 w 498"/>
                <a:gd name="T35" fmla="*/ 257 h 320"/>
                <a:gd name="T36" fmla="*/ 222 w 498"/>
                <a:gd name="T37" fmla="*/ 204 h 320"/>
                <a:gd name="T38" fmla="*/ 204 w 498"/>
                <a:gd name="T39" fmla="*/ 195 h 320"/>
                <a:gd name="T40" fmla="*/ 204 w 498"/>
                <a:gd name="T41" fmla="*/ 195 h 320"/>
                <a:gd name="T42" fmla="*/ 186 w 498"/>
                <a:gd name="T43" fmla="*/ 178 h 320"/>
                <a:gd name="T44" fmla="*/ 195 w 498"/>
                <a:gd name="T45" fmla="*/ 160 h 320"/>
                <a:gd name="T46" fmla="*/ 258 w 498"/>
                <a:gd name="T47" fmla="*/ 89 h 320"/>
                <a:gd name="T48" fmla="*/ 275 w 498"/>
                <a:gd name="T49" fmla="*/ 80 h 320"/>
                <a:gd name="T50" fmla="*/ 284 w 498"/>
                <a:gd name="T51" fmla="*/ 89 h 320"/>
                <a:gd name="T52" fmla="*/ 275 w 498"/>
                <a:gd name="T53" fmla="*/ 106 h 320"/>
                <a:gd name="T54" fmla="*/ 249 w 498"/>
                <a:gd name="T55" fmla="*/ 160 h 320"/>
                <a:gd name="T56" fmla="*/ 275 w 498"/>
                <a:gd name="T57" fmla="*/ 169 h 320"/>
                <a:gd name="T58" fmla="*/ 275 w 498"/>
                <a:gd name="T59" fmla="*/ 169 h 320"/>
                <a:gd name="T60" fmla="*/ 293 w 498"/>
                <a:gd name="T61" fmla="*/ 187 h 320"/>
                <a:gd name="T62" fmla="*/ 284 w 498"/>
                <a:gd name="T63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8" h="320">
                  <a:moveTo>
                    <a:pt x="381" y="89"/>
                  </a:moveTo>
                  <a:lnTo>
                    <a:pt x="381" y="89"/>
                  </a:lnTo>
                  <a:cubicBezTo>
                    <a:pt x="372" y="89"/>
                    <a:pt x="364" y="89"/>
                    <a:pt x="355" y="89"/>
                  </a:cubicBezTo>
                  <a:cubicBezTo>
                    <a:pt x="337" y="36"/>
                    <a:pt x="293" y="0"/>
                    <a:pt x="231" y="0"/>
                  </a:cubicBezTo>
                  <a:cubicBezTo>
                    <a:pt x="160" y="0"/>
                    <a:pt x="98" y="62"/>
                    <a:pt x="98" y="134"/>
                  </a:cubicBezTo>
                  <a:cubicBezTo>
                    <a:pt x="98" y="134"/>
                    <a:pt x="98" y="142"/>
                    <a:pt x="98" y="150"/>
                  </a:cubicBezTo>
                  <a:cubicBezTo>
                    <a:pt x="98" y="150"/>
                    <a:pt x="98" y="150"/>
                    <a:pt x="89" y="150"/>
                  </a:cubicBezTo>
                  <a:cubicBezTo>
                    <a:pt x="45" y="150"/>
                    <a:pt x="0" y="187"/>
                    <a:pt x="0" y="240"/>
                  </a:cubicBezTo>
                  <a:cubicBezTo>
                    <a:pt x="0" y="284"/>
                    <a:pt x="45" y="319"/>
                    <a:pt x="89" y="319"/>
                  </a:cubicBezTo>
                  <a:cubicBezTo>
                    <a:pt x="381" y="319"/>
                    <a:pt x="381" y="319"/>
                    <a:pt x="381" y="319"/>
                  </a:cubicBezTo>
                  <a:cubicBezTo>
                    <a:pt x="443" y="319"/>
                    <a:pt x="497" y="275"/>
                    <a:pt x="497" y="204"/>
                  </a:cubicBezTo>
                  <a:cubicBezTo>
                    <a:pt x="497" y="142"/>
                    <a:pt x="443" y="89"/>
                    <a:pt x="381" y="89"/>
                  </a:cubicBezTo>
                  <a:close/>
                  <a:moveTo>
                    <a:pt x="284" y="195"/>
                  </a:moveTo>
                  <a:lnTo>
                    <a:pt x="284" y="195"/>
                  </a:lnTo>
                  <a:cubicBezTo>
                    <a:pt x="266" y="213"/>
                    <a:pt x="222" y="266"/>
                    <a:pt x="213" y="275"/>
                  </a:cubicBezTo>
                  <a:cubicBezTo>
                    <a:pt x="213" y="275"/>
                    <a:pt x="204" y="284"/>
                    <a:pt x="195" y="275"/>
                  </a:cubicBezTo>
                  <a:cubicBezTo>
                    <a:pt x="195" y="275"/>
                    <a:pt x="195" y="275"/>
                    <a:pt x="195" y="266"/>
                  </a:cubicBezTo>
                  <a:lnTo>
                    <a:pt x="195" y="257"/>
                  </a:lnTo>
                  <a:cubicBezTo>
                    <a:pt x="222" y="204"/>
                    <a:pt x="222" y="204"/>
                    <a:pt x="222" y="204"/>
                  </a:cubicBezTo>
                  <a:cubicBezTo>
                    <a:pt x="222" y="195"/>
                    <a:pt x="213" y="195"/>
                    <a:pt x="204" y="195"/>
                  </a:cubicBezTo>
                  <a:lnTo>
                    <a:pt x="204" y="195"/>
                  </a:lnTo>
                  <a:cubicBezTo>
                    <a:pt x="195" y="187"/>
                    <a:pt x="186" y="187"/>
                    <a:pt x="186" y="178"/>
                  </a:cubicBezTo>
                  <a:cubicBezTo>
                    <a:pt x="186" y="169"/>
                    <a:pt x="186" y="169"/>
                    <a:pt x="195" y="160"/>
                  </a:cubicBezTo>
                  <a:cubicBezTo>
                    <a:pt x="204" y="142"/>
                    <a:pt x="258" y="89"/>
                    <a:pt x="258" y="89"/>
                  </a:cubicBezTo>
                  <a:cubicBezTo>
                    <a:pt x="266" y="80"/>
                    <a:pt x="266" y="80"/>
                    <a:pt x="275" y="80"/>
                  </a:cubicBezTo>
                  <a:cubicBezTo>
                    <a:pt x="275" y="89"/>
                    <a:pt x="284" y="89"/>
                    <a:pt x="284" y="89"/>
                  </a:cubicBezTo>
                  <a:cubicBezTo>
                    <a:pt x="284" y="97"/>
                    <a:pt x="275" y="97"/>
                    <a:pt x="275" y="106"/>
                  </a:cubicBezTo>
                  <a:cubicBezTo>
                    <a:pt x="249" y="160"/>
                    <a:pt x="249" y="160"/>
                    <a:pt x="249" y="160"/>
                  </a:cubicBezTo>
                  <a:cubicBezTo>
                    <a:pt x="258" y="160"/>
                    <a:pt x="266" y="169"/>
                    <a:pt x="275" y="169"/>
                  </a:cubicBezTo>
                  <a:lnTo>
                    <a:pt x="275" y="169"/>
                  </a:lnTo>
                  <a:cubicBezTo>
                    <a:pt x="284" y="169"/>
                    <a:pt x="293" y="178"/>
                    <a:pt x="293" y="187"/>
                  </a:cubicBezTo>
                  <a:lnTo>
                    <a:pt x="284" y="1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7" name="Freeform 116"/>
            <p:cNvSpPr>
              <a:spLocks noChangeArrowheads="1"/>
            </p:cNvSpPr>
            <p:nvPr/>
          </p:nvSpPr>
          <p:spPr bwMode="auto">
            <a:xfrm>
              <a:off x="6834854" y="4625378"/>
              <a:ext cx="436249" cy="453523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18" name="Freeform 154" descr="D:\51PPT模板网\51pptmoban.com\图片.jpg"/>
            <p:cNvSpPr>
              <a:spLocks noChangeArrowheads="1"/>
            </p:cNvSpPr>
            <p:nvPr/>
          </p:nvSpPr>
          <p:spPr bwMode="auto">
            <a:xfrm>
              <a:off x="4846864" y="4479651"/>
              <a:ext cx="358788" cy="487239"/>
            </a:xfrm>
            <a:custGeom>
              <a:avLst/>
              <a:gdLst>
                <a:gd name="T0" fmla="*/ 346 w 355"/>
                <a:gd name="T1" fmla="*/ 132 h 487"/>
                <a:gd name="T2" fmla="*/ 346 w 355"/>
                <a:gd name="T3" fmla="*/ 132 h 487"/>
                <a:gd name="T4" fmla="*/ 116 w 355"/>
                <a:gd name="T5" fmla="*/ 17 h 487"/>
                <a:gd name="T6" fmla="*/ 9 w 355"/>
                <a:gd name="T7" fmla="*/ 53 h 487"/>
                <a:gd name="T8" fmla="*/ 0 w 355"/>
                <a:gd name="T9" fmla="*/ 79 h 487"/>
                <a:gd name="T10" fmla="*/ 9 w 355"/>
                <a:gd name="T11" fmla="*/ 345 h 487"/>
                <a:gd name="T12" fmla="*/ 18 w 355"/>
                <a:gd name="T13" fmla="*/ 363 h 487"/>
                <a:gd name="T14" fmla="*/ 222 w 355"/>
                <a:gd name="T15" fmla="*/ 486 h 487"/>
                <a:gd name="T16" fmla="*/ 231 w 355"/>
                <a:gd name="T17" fmla="*/ 486 h 487"/>
                <a:gd name="T18" fmla="*/ 240 w 355"/>
                <a:gd name="T19" fmla="*/ 486 h 487"/>
                <a:gd name="T20" fmla="*/ 248 w 355"/>
                <a:gd name="T21" fmla="*/ 478 h 487"/>
                <a:gd name="T22" fmla="*/ 248 w 355"/>
                <a:gd name="T23" fmla="*/ 203 h 487"/>
                <a:gd name="T24" fmla="*/ 240 w 355"/>
                <a:gd name="T25" fmla="*/ 185 h 487"/>
                <a:gd name="T26" fmla="*/ 44 w 355"/>
                <a:gd name="T27" fmla="*/ 70 h 487"/>
                <a:gd name="T28" fmla="*/ 71 w 355"/>
                <a:gd name="T29" fmla="*/ 53 h 487"/>
                <a:gd name="T30" fmla="*/ 107 w 355"/>
                <a:gd name="T31" fmla="*/ 44 h 487"/>
                <a:gd name="T32" fmla="*/ 301 w 355"/>
                <a:gd name="T33" fmla="*/ 150 h 487"/>
                <a:gd name="T34" fmla="*/ 310 w 355"/>
                <a:gd name="T35" fmla="*/ 159 h 487"/>
                <a:gd name="T36" fmla="*/ 310 w 355"/>
                <a:gd name="T37" fmla="*/ 425 h 487"/>
                <a:gd name="T38" fmla="*/ 328 w 355"/>
                <a:gd name="T39" fmla="*/ 442 h 487"/>
                <a:gd name="T40" fmla="*/ 354 w 355"/>
                <a:gd name="T41" fmla="*/ 425 h 487"/>
                <a:gd name="T42" fmla="*/ 354 w 355"/>
                <a:gd name="T43" fmla="*/ 141 h 487"/>
                <a:gd name="T44" fmla="*/ 346 w 355"/>
                <a:gd name="T45" fmla="*/ 132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EACEF4A-85B4-6100-40C7-BFE7D4D05555}"/>
              </a:ext>
            </a:extLst>
          </p:cNvPr>
          <p:cNvGrpSpPr/>
          <p:nvPr/>
        </p:nvGrpSpPr>
        <p:grpSpPr>
          <a:xfrm>
            <a:off x="7785100" y="1905238"/>
            <a:ext cx="2966425" cy="816522"/>
            <a:chOff x="283598" y="1906534"/>
            <a:chExt cx="2966425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B4CAC3F-4DEC-DB04-E983-279CA0A4420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2D04906-F45C-A984-5343-43E6F357995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CD13BA2D-25EE-4E66-5BA6-6493E294191B}"/>
              </a:ext>
            </a:extLst>
          </p:cNvPr>
          <p:cNvGrpSpPr/>
          <p:nvPr/>
        </p:nvGrpSpPr>
        <p:grpSpPr>
          <a:xfrm>
            <a:off x="1443072" y="1905238"/>
            <a:ext cx="2984539" cy="816522"/>
            <a:chOff x="283598" y="1906534"/>
            <a:chExt cx="2984539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2543ACE-9B01-E09F-DF7D-E48B875D875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9CF6BDA-CEF7-8F7A-2742-B4985FFCDFB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1D0D57D-C891-5C52-A964-F58C5CD79329}"/>
              </a:ext>
            </a:extLst>
          </p:cNvPr>
          <p:cNvGrpSpPr/>
          <p:nvPr/>
        </p:nvGrpSpPr>
        <p:grpSpPr>
          <a:xfrm>
            <a:off x="7785100" y="4476535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3FBD40E-AEE6-67E5-6F65-4BE3F5986C8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A80D4B3-7BCB-BACA-2DA1-6EA8BB6A10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85A378D-1059-C0A7-A8FE-002E7AFA8942}"/>
              </a:ext>
            </a:extLst>
          </p:cNvPr>
          <p:cNvGrpSpPr/>
          <p:nvPr/>
        </p:nvGrpSpPr>
        <p:grpSpPr>
          <a:xfrm>
            <a:off x="1443072" y="4476535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752E3B1-4625-0FB6-F537-A2818FBEA12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B37F0D2-9CA6-37BB-767A-02070C60991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985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14EFFF83-8D9C-0F72-1BA6-A6A2A15FFBF0}"/>
              </a:ext>
            </a:extLst>
          </p:cNvPr>
          <p:cNvSpPr/>
          <p:nvPr/>
        </p:nvSpPr>
        <p:spPr>
          <a:xfrm>
            <a:off x="5398849" y="-10480"/>
            <a:ext cx="9039833" cy="5883779"/>
          </a:xfrm>
          <a:prstGeom prst="parallelogram">
            <a:avLst/>
          </a:prstGeom>
          <a:solidFill>
            <a:schemeClr val="bg1"/>
          </a:solidFill>
          <a:ln w="6350">
            <a:solidFill>
              <a:srgbClr val="EB1C14"/>
            </a:solidFill>
          </a:ln>
          <a:effectLst>
            <a:outerShdw blurRad="63500" dist="635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" name="平行四边形 1" descr="D:\51PPT模板网\51pptmoban.com\图片.jpg">
            <a:extLst>
              <a:ext uri="{FF2B5EF4-FFF2-40B4-BE49-F238E27FC236}">
                <a16:creationId xmlns:a16="http://schemas.microsoft.com/office/drawing/2014/main" id="{743F4EF2-7496-D4F9-2AAD-B9CF0211CF17}"/>
              </a:ext>
            </a:extLst>
          </p:cNvPr>
          <p:cNvSpPr/>
          <p:nvPr/>
        </p:nvSpPr>
        <p:spPr>
          <a:xfrm>
            <a:off x="-1837203" y="1378856"/>
            <a:ext cx="8652343" cy="5479143"/>
          </a:xfrm>
          <a:prstGeom prst="parallelogram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01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B90380E-FCFE-1140-B619-D41F117D2DDB}"/>
              </a:ext>
            </a:extLst>
          </p:cNvPr>
          <p:cNvGrpSpPr/>
          <p:nvPr/>
        </p:nvGrpSpPr>
        <p:grpSpPr>
          <a:xfrm>
            <a:off x="6325864" y="974604"/>
            <a:ext cx="4704101" cy="4282413"/>
            <a:chOff x="5600150" y="1800634"/>
            <a:chExt cx="4704101" cy="4282413"/>
          </a:xfrm>
        </p:grpSpPr>
        <p:grpSp>
          <p:nvGrpSpPr>
            <p:cNvPr id="221" name="组合 220"/>
            <p:cNvGrpSpPr/>
            <p:nvPr/>
          </p:nvGrpSpPr>
          <p:grpSpPr>
            <a:xfrm>
              <a:off x="6446470" y="1810731"/>
              <a:ext cx="764860" cy="763303"/>
              <a:chOff x="1784908" y="1988015"/>
              <a:chExt cx="764860" cy="763303"/>
            </a:xfrm>
          </p:grpSpPr>
          <p:sp>
            <p:nvSpPr>
              <p:cNvPr id="222" name="Oval 84"/>
              <p:cNvSpPr/>
              <p:nvPr/>
            </p:nvSpPr>
            <p:spPr bwMode="auto">
              <a:xfrm>
                <a:off x="1784908" y="1988015"/>
                <a:ext cx="764860" cy="763303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3" name="Freeform 36"/>
              <p:cNvSpPr>
                <a:spLocks noChangeArrowheads="1"/>
              </p:cNvSpPr>
              <p:nvPr/>
            </p:nvSpPr>
            <p:spPr bwMode="auto">
              <a:xfrm>
                <a:off x="2033324" y="2193003"/>
                <a:ext cx="272695" cy="354058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286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4" name="组合 223"/>
            <p:cNvGrpSpPr/>
            <p:nvPr/>
          </p:nvGrpSpPr>
          <p:grpSpPr>
            <a:xfrm>
              <a:off x="6068801" y="2962803"/>
              <a:ext cx="764860" cy="763304"/>
              <a:chOff x="1791672" y="2977227"/>
              <a:chExt cx="764860" cy="763304"/>
            </a:xfrm>
          </p:grpSpPr>
          <p:sp>
            <p:nvSpPr>
              <p:cNvPr id="225" name="Oval 87"/>
              <p:cNvSpPr/>
              <p:nvPr/>
            </p:nvSpPr>
            <p:spPr bwMode="auto">
              <a:xfrm>
                <a:off x="1791672" y="2977227"/>
                <a:ext cx="764860" cy="763304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rgbClr val="EB1C14"/>
                </a:solidFill>
              </a:ln>
              <a:effectLst>
                <a:outerShdw blurRad="63500" dist="63500" dir="5400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6" name="Freeform 39" descr="D:\51PPT模板网\51pptmoban.com\图片.jpg"/>
              <p:cNvSpPr>
                <a:spLocks noChangeArrowheads="1"/>
              </p:cNvSpPr>
              <p:nvPr/>
            </p:nvSpPr>
            <p:spPr bwMode="auto">
              <a:xfrm>
                <a:off x="2011185" y="3201084"/>
                <a:ext cx="316312" cy="315589"/>
              </a:xfrm>
              <a:custGeom>
                <a:avLst/>
                <a:gdLst>
                  <a:gd name="T0" fmla="*/ 399 w 444"/>
                  <a:gd name="T1" fmla="*/ 53 h 444"/>
                  <a:gd name="T2" fmla="*/ 399 w 444"/>
                  <a:gd name="T3" fmla="*/ 53 h 444"/>
                  <a:gd name="T4" fmla="*/ 372 w 444"/>
                  <a:gd name="T5" fmla="*/ 53 h 444"/>
                  <a:gd name="T6" fmla="*/ 372 w 444"/>
                  <a:gd name="T7" fmla="*/ 98 h 444"/>
                  <a:gd name="T8" fmla="*/ 293 w 444"/>
                  <a:gd name="T9" fmla="*/ 98 h 444"/>
                  <a:gd name="T10" fmla="*/ 293 w 444"/>
                  <a:gd name="T11" fmla="*/ 53 h 444"/>
                  <a:gd name="T12" fmla="*/ 151 w 444"/>
                  <a:gd name="T13" fmla="*/ 53 h 444"/>
                  <a:gd name="T14" fmla="*/ 151 w 444"/>
                  <a:gd name="T15" fmla="*/ 98 h 444"/>
                  <a:gd name="T16" fmla="*/ 71 w 444"/>
                  <a:gd name="T17" fmla="*/ 98 h 444"/>
                  <a:gd name="T18" fmla="*/ 71 w 444"/>
                  <a:gd name="T19" fmla="*/ 53 h 444"/>
                  <a:gd name="T20" fmla="*/ 45 w 444"/>
                  <a:gd name="T21" fmla="*/ 53 h 444"/>
                  <a:gd name="T22" fmla="*/ 0 w 444"/>
                  <a:gd name="T23" fmla="*/ 98 h 444"/>
                  <a:gd name="T24" fmla="*/ 0 w 444"/>
                  <a:gd name="T25" fmla="*/ 399 h 444"/>
                  <a:gd name="T26" fmla="*/ 45 w 444"/>
                  <a:gd name="T27" fmla="*/ 443 h 444"/>
                  <a:gd name="T28" fmla="*/ 399 w 444"/>
                  <a:gd name="T29" fmla="*/ 443 h 444"/>
                  <a:gd name="T30" fmla="*/ 443 w 444"/>
                  <a:gd name="T31" fmla="*/ 399 h 444"/>
                  <a:gd name="T32" fmla="*/ 443 w 444"/>
                  <a:gd name="T33" fmla="*/ 98 h 444"/>
                  <a:gd name="T34" fmla="*/ 399 w 444"/>
                  <a:gd name="T35" fmla="*/ 53 h 444"/>
                  <a:gd name="T36" fmla="*/ 399 w 444"/>
                  <a:gd name="T37" fmla="*/ 399 h 444"/>
                  <a:gd name="T38" fmla="*/ 399 w 444"/>
                  <a:gd name="T39" fmla="*/ 399 h 444"/>
                  <a:gd name="T40" fmla="*/ 45 w 444"/>
                  <a:gd name="T41" fmla="*/ 399 h 444"/>
                  <a:gd name="T42" fmla="*/ 45 w 444"/>
                  <a:gd name="T43" fmla="*/ 196 h 444"/>
                  <a:gd name="T44" fmla="*/ 399 w 444"/>
                  <a:gd name="T45" fmla="*/ 196 h 444"/>
                  <a:gd name="T46" fmla="*/ 399 w 444"/>
                  <a:gd name="T47" fmla="*/ 399 h 444"/>
                  <a:gd name="T48" fmla="*/ 124 w 444"/>
                  <a:gd name="T49" fmla="*/ 0 h 444"/>
                  <a:gd name="T50" fmla="*/ 124 w 444"/>
                  <a:gd name="T51" fmla="*/ 0 h 444"/>
                  <a:gd name="T52" fmla="*/ 89 w 444"/>
                  <a:gd name="T53" fmla="*/ 0 h 444"/>
                  <a:gd name="T54" fmla="*/ 89 w 444"/>
                  <a:gd name="T55" fmla="*/ 89 h 444"/>
                  <a:gd name="T56" fmla="*/ 124 w 444"/>
                  <a:gd name="T57" fmla="*/ 89 h 444"/>
                  <a:gd name="T58" fmla="*/ 124 w 444"/>
                  <a:gd name="T59" fmla="*/ 0 h 444"/>
                  <a:gd name="T60" fmla="*/ 354 w 444"/>
                  <a:gd name="T61" fmla="*/ 0 h 444"/>
                  <a:gd name="T62" fmla="*/ 354 w 444"/>
                  <a:gd name="T63" fmla="*/ 0 h 444"/>
                  <a:gd name="T64" fmla="*/ 319 w 444"/>
                  <a:gd name="T65" fmla="*/ 0 h 444"/>
                  <a:gd name="T66" fmla="*/ 319 w 444"/>
                  <a:gd name="T67" fmla="*/ 89 h 444"/>
                  <a:gd name="T68" fmla="*/ 354 w 444"/>
                  <a:gd name="T69" fmla="*/ 89 h 444"/>
                  <a:gd name="T70" fmla="*/ 354 w 444"/>
                  <a:gd name="T71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4" h="444">
                    <a:moveTo>
                      <a:pt x="399" y="53"/>
                    </a:moveTo>
                    <a:lnTo>
                      <a:pt x="399" y="53"/>
                    </a:lnTo>
                    <a:cubicBezTo>
                      <a:pt x="372" y="53"/>
                      <a:pt x="372" y="53"/>
                      <a:pt x="372" y="53"/>
                    </a:cubicBezTo>
                    <a:cubicBezTo>
                      <a:pt x="372" y="98"/>
                      <a:pt x="372" y="98"/>
                      <a:pt x="372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93" y="53"/>
                      <a:pt x="293" y="53"/>
                      <a:pt x="293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1" y="98"/>
                      <a:pt x="151" y="98"/>
                      <a:pt x="151" y="98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1" y="53"/>
                      <a:pt x="71" y="53"/>
                      <a:pt x="71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18" y="53"/>
                      <a:pt x="0" y="71"/>
                      <a:pt x="0" y="98"/>
                    </a:cubicBezTo>
                    <a:cubicBezTo>
                      <a:pt x="0" y="399"/>
                      <a:pt x="0" y="399"/>
                      <a:pt x="0" y="399"/>
                    </a:cubicBezTo>
                    <a:cubicBezTo>
                      <a:pt x="0" y="425"/>
                      <a:pt x="18" y="443"/>
                      <a:pt x="45" y="443"/>
                    </a:cubicBezTo>
                    <a:cubicBezTo>
                      <a:pt x="399" y="443"/>
                      <a:pt x="399" y="443"/>
                      <a:pt x="399" y="443"/>
                    </a:cubicBezTo>
                    <a:cubicBezTo>
                      <a:pt x="425" y="443"/>
                      <a:pt x="443" y="425"/>
                      <a:pt x="443" y="399"/>
                    </a:cubicBezTo>
                    <a:cubicBezTo>
                      <a:pt x="443" y="98"/>
                      <a:pt x="443" y="98"/>
                      <a:pt x="443" y="98"/>
                    </a:cubicBezTo>
                    <a:cubicBezTo>
                      <a:pt x="443" y="71"/>
                      <a:pt x="425" y="53"/>
                      <a:pt x="399" y="53"/>
                    </a:cubicBezTo>
                    <a:close/>
                    <a:moveTo>
                      <a:pt x="399" y="399"/>
                    </a:moveTo>
                    <a:lnTo>
                      <a:pt x="399" y="399"/>
                    </a:lnTo>
                    <a:cubicBezTo>
                      <a:pt x="45" y="399"/>
                      <a:pt x="45" y="399"/>
                      <a:pt x="45" y="399"/>
                    </a:cubicBezTo>
                    <a:cubicBezTo>
                      <a:pt x="45" y="196"/>
                      <a:pt x="45" y="196"/>
                      <a:pt x="45" y="196"/>
                    </a:cubicBezTo>
                    <a:cubicBezTo>
                      <a:pt x="399" y="196"/>
                      <a:pt x="399" y="196"/>
                      <a:pt x="399" y="196"/>
                    </a:cubicBezTo>
                    <a:lnTo>
                      <a:pt x="399" y="399"/>
                    </a:lnTo>
                    <a:close/>
                    <a:moveTo>
                      <a:pt x="124" y="0"/>
                    </a:moveTo>
                    <a:lnTo>
                      <a:pt x="124" y="0"/>
                    </a:lnTo>
                    <a:cubicBezTo>
                      <a:pt x="89" y="0"/>
                      <a:pt x="89" y="0"/>
                      <a:pt x="89" y="0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124" y="89"/>
                      <a:pt x="124" y="89"/>
                      <a:pt x="124" y="89"/>
                    </a:cubicBezTo>
                    <a:lnTo>
                      <a:pt x="124" y="0"/>
                    </a:lnTo>
                    <a:close/>
                    <a:moveTo>
                      <a:pt x="354" y="0"/>
                    </a:moveTo>
                    <a:lnTo>
                      <a:pt x="354" y="0"/>
                    </a:lnTo>
                    <a:cubicBezTo>
                      <a:pt x="319" y="0"/>
                      <a:pt x="319" y="0"/>
                      <a:pt x="319" y="0"/>
                    </a:cubicBezTo>
                    <a:cubicBezTo>
                      <a:pt x="319" y="89"/>
                      <a:pt x="319" y="89"/>
                      <a:pt x="319" y="89"/>
                    </a:cubicBezTo>
                    <a:cubicBezTo>
                      <a:pt x="354" y="89"/>
                      <a:pt x="354" y="89"/>
                      <a:pt x="354" y="89"/>
                    </a:cubicBezTo>
                    <a:lnTo>
                      <a:pt x="354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7" name="组合 226"/>
            <p:cNvGrpSpPr/>
            <p:nvPr/>
          </p:nvGrpSpPr>
          <p:grpSpPr>
            <a:xfrm>
              <a:off x="5840415" y="4114876"/>
              <a:ext cx="764860" cy="763303"/>
              <a:chOff x="1787121" y="3979294"/>
              <a:chExt cx="764860" cy="763303"/>
            </a:xfrm>
          </p:grpSpPr>
          <p:sp>
            <p:nvSpPr>
              <p:cNvPr id="228" name="Oval 91"/>
              <p:cNvSpPr/>
              <p:nvPr/>
            </p:nvSpPr>
            <p:spPr bwMode="auto">
              <a:xfrm>
                <a:off x="1787121" y="3979294"/>
                <a:ext cx="764860" cy="763303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29" name="Freeform 21"/>
              <p:cNvSpPr>
                <a:spLocks noChangeArrowheads="1"/>
              </p:cNvSpPr>
              <p:nvPr/>
            </p:nvSpPr>
            <p:spPr bwMode="auto">
              <a:xfrm>
                <a:off x="1929286" y="4230564"/>
                <a:ext cx="493792" cy="274670"/>
              </a:xfrm>
              <a:custGeom>
                <a:avLst/>
                <a:gdLst>
                  <a:gd name="T0" fmla="*/ 249 w 497"/>
                  <a:gd name="T1" fmla="*/ 0 h 276"/>
                  <a:gd name="T2" fmla="*/ 249 w 497"/>
                  <a:gd name="T3" fmla="*/ 0 h 276"/>
                  <a:gd name="T4" fmla="*/ 0 w 497"/>
                  <a:gd name="T5" fmla="*/ 133 h 276"/>
                  <a:gd name="T6" fmla="*/ 249 w 497"/>
                  <a:gd name="T7" fmla="*/ 275 h 276"/>
                  <a:gd name="T8" fmla="*/ 496 w 497"/>
                  <a:gd name="T9" fmla="*/ 133 h 276"/>
                  <a:gd name="T10" fmla="*/ 249 w 497"/>
                  <a:gd name="T11" fmla="*/ 0 h 276"/>
                  <a:gd name="T12" fmla="*/ 249 w 497"/>
                  <a:gd name="T13" fmla="*/ 239 h 276"/>
                  <a:gd name="T14" fmla="*/ 249 w 497"/>
                  <a:gd name="T15" fmla="*/ 239 h 276"/>
                  <a:gd name="T16" fmla="*/ 142 w 497"/>
                  <a:gd name="T17" fmla="*/ 133 h 276"/>
                  <a:gd name="T18" fmla="*/ 249 w 497"/>
                  <a:gd name="T19" fmla="*/ 26 h 276"/>
                  <a:gd name="T20" fmla="*/ 355 w 497"/>
                  <a:gd name="T21" fmla="*/ 133 h 276"/>
                  <a:gd name="T22" fmla="*/ 249 w 497"/>
                  <a:gd name="T23" fmla="*/ 239 h 276"/>
                  <a:gd name="T24" fmla="*/ 249 w 497"/>
                  <a:gd name="T25" fmla="*/ 133 h 276"/>
                  <a:gd name="T26" fmla="*/ 249 w 497"/>
                  <a:gd name="T27" fmla="*/ 133 h 276"/>
                  <a:gd name="T28" fmla="*/ 249 w 497"/>
                  <a:gd name="T29" fmla="*/ 79 h 276"/>
                  <a:gd name="T30" fmla="*/ 195 w 497"/>
                  <a:gd name="T31" fmla="*/ 133 h 276"/>
                  <a:gd name="T32" fmla="*/ 249 w 497"/>
                  <a:gd name="T33" fmla="*/ 186 h 276"/>
                  <a:gd name="T34" fmla="*/ 302 w 497"/>
                  <a:gd name="T35" fmla="*/ 133 h 276"/>
                  <a:gd name="T36" fmla="*/ 249 w 497"/>
                  <a:gd name="T37" fmla="*/ 13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7" h="276">
                    <a:moveTo>
                      <a:pt x="249" y="0"/>
                    </a:moveTo>
                    <a:lnTo>
                      <a:pt x="249" y="0"/>
                    </a:lnTo>
                    <a:cubicBezTo>
                      <a:pt x="89" y="0"/>
                      <a:pt x="0" y="115"/>
                      <a:pt x="0" y="133"/>
                    </a:cubicBezTo>
                    <a:cubicBezTo>
                      <a:pt x="0" y="151"/>
                      <a:pt x="89" y="275"/>
                      <a:pt x="249" y="275"/>
                    </a:cubicBezTo>
                    <a:cubicBezTo>
                      <a:pt x="408" y="275"/>
                      <a:pt x="496" y="151"/>
                      <a:pt x="496" y="133"/>
                    </a:cubicBezTo>
                    <a:cubicBezTo>
                      <a:pt x="496" y="115"/>
                      <a:pt x="408" y="0"/>
                      <a:pt x="249" y="0"/>
                    </a:cubicBezTo>
                    <a:close/>
                    <a:moveTo>
                      <a:pt x="249" y="239"/>
                    </a:moveTo>
                    <a:lnTo>
                      <a:pt x="249" y="239"/>
                    </a:lnTo>
                    <a:cubicBezTo>
                      <a:pt x="186" y="239"/>
                      <a:pt x="142" y="195"/>
                      <a:pt x="142" y="133"/>
                    </a:cubicBezTo>
                    <a:cubicBezTo>
                      <a:pt x="142" y="79"/>
                      <a:pt x="186" y="26"/>
                      <a:pt x="249" y="26"/>
                    </a:cubicBezTo>
                    <a:cubicBezTo>
                      <a:pt x="310" y="26"/>
                      <a:pt x="355" y="79"/>
                      <a:pt x="355" y="133"/>
                    </a:cubicBezTo>
                    <a:cubicBezTo>
                      <a:pt x="355" y="195"/>
                      <a:pt x="310" y="239"/>
                      <a:pt x="249" y="239"/>
                    </a:cubicBezTo>
                    <a:close/>
                    <a:moveTo>
                      <a:pt x="249" y="133"/>
                    </a:moveTo>
                    <a:lnTo>
                      <a:pt x="249" y="133"/>
                    </a:lnTo>
                    <a:cubicBezTo>
                      <a:pt x="239" y="123"/>
                      <a:pt x="266" y="79"/>
                      <a:pt x="249" y="79"/>
                    </a:cubicBezTo>
                    <a:cubicBezTo>
                      <a:pt x="221" y="79"/>
                      <a:pt x="195" y="107"/>
                      <a:pt x="195" y="133"/>
                    </a:cubicBezTo>
                    <a:cubicBezTo>
                      <a:pt x="195" y="168"/>
                      <a:pt x="221" y="186"/>
                      <a:pt x="249" y="186"/>
                    </a:cubicBezTo>
                    <a:cubicBezTo>
                      <a:pt x="274" y="186"/>
                      <a:pt x="302" y="168"/>
                      <a:pt x="302" y="133"/>
                    </a:cubicBezTo>
                    <a:cubicBezTo>
                      <a:pt x="302" y="123"/>
                      <a:pt x="257" y="142"/>
                      <a:pt x="249" y="1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1286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>
              <a:off x="5600150" y="5266947"/>
              <a:ext cx="764860" cy="763304"/>
              <a:chOff x="1795189" y="4950746"/>
              <a:chExt cx="764860" cy="763304"/>
            </a:xfrm>
          </p:grpSpPr>
          <p:sp>
            <p:nvSpPr>
              <p:cNvPr id="231" name="Oval 47"/>
              <p:cNvSpPr/>
              <p:nvPr/>
            </p:nvSpPr>
            <p:spPr bwMode="auto">
              <a:xfrm>
                <a:off x="1795189" y="4950746"/>
                <a:ext cx="764860" cy="763304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rgbClr val="EB1C14"/>
                </a:solidFill>
              </a:ln>
              <a:effectLst>
                <a:outerShdw blurRad="63500" dist="63500" dir="5400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2" name="Freeform 127"/>
              <p:cNvSpPr>
                <a:spLocks noChangeArrowheads="1"/>
              </p:cNvSpPr>
              <p:nvPr/>
            </p:nvSpPr>
            <p:spPr bwMode="auto">
              <a:xfrm>
                <a:off x="1981723" y="5163421"/>
                <a:ext cx="414209" cy="332800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3105A93-3BFA-B104-C48C-58021D919DB8}"/>
                </a:ext>
              </a:extLst>
            </p:cNvPr>
            <p:cNvGrpSpPr/>
            <p:nvPr/>
          </p:nvGrpSpPr>
          <p:grpSpPr>
            <a:xfrm>
              <a:off x="7337826" y="1800634"/>
              <a:ext cx="2966425" cy="816522"/>
              <a:chOff x="283598" y="1906534"/>
              <a:chExt cx="2966425" cy="816522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E96BA5-581B-3012-6463-FEC1F96F90C1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3D24A8-D24A-7509-4CCC-B5A73EEEF9B0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15E2941-7BFA-121A-8FC9-67475C5BB8D4}"/>
                </a:ext>
              </a:extLst>
            </p:cNvPr>
            <p:cNvGrpSpPr/>
            <p:nvPr/>
          </p:nvGrpSpPr>
          <p:grpSpPr>
            <a:xfrm>
              <a:off x="6952341" y="2936193"/>
              <a:ext cx="2966425" cy="816522"/>
              <a:chOff x="283598" y="1906534"/>
              <a:chExt cx="2966425" cy="816522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744E3AC-CB70-6E2D-A9E2-1A9467319D0C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28EA3A8-C7B3-D124-FFF4-AC86A9958F4C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FA71557-05EA-62A0-6F5E-A8899DA0679E}"/>
                </a:ext>
              </a:extLst>
            </p:cNvPr>
            <p:cNvGrpSpPr/>
            <p:nvPr/>
          </p:nvGrpSpPr>
          <p:grpSpPr>
            <a:xfrm>
              <a:off x="6694886" y="4121960"/>
              <a:ext cx="2966425" cy="816522"/>
              <a:chOff x="283598" y="1906534"/>
              <a:chExt cx="2966425" cy="816522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FCE67B2-7EF4-1AB1-2BFD-BA83FC05A511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D628077-1C56-2BDB-70FF-A0055C83DB1B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55F87B2-6C29-59AE-6C52-D4B4DF50E926}"/>
                </a:ext>
              </a:extLst>
            </p:cNvPr>
            <p:cNvGrpSpPr/>
            <p:nvPr/>
          </p:nvGrpSpPr>
          <p:grpSpPr>
            <a:xfrm>
              <a:off x="6473371" y="5266525"/>
              <a:ext cx="2966425" cy="816522"/>
              <a:chOff x="283598" y="1906534"/>
              <a:chExt cx="2966425" cy="816522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D3BEE13-9F3B-2499-B2F7-930CD869E701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25EC561-C565-9038-C0AB-07FA3F8B837B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25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01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4" name="任意多边形: 形状 3" descr="D:\51PPT模板网\51pptmoban.com\图片.jpg">
            <a:extLst>
              <a:ext uri="{FF2B5EF4-FFF2-40B4-BE49-F238E27FC236}">
                <a16:creationId xmlns:a16="http://schemas.microsoft.com/office/drawing/2014/main" id="{E530AD71-0EC1-D83D-DBAB-36D6D1322069}"/>
              </a:ext>
            </a:extLst>
          </p:cNvPr>
          <p:cNvSpPr/>
          <p:nvPr/>
        </p:nvSpPr>
        <p:spPr>
          <a:xfrm>
            <a:off x="4610100" y="620462"/>
            <a:ext cx="7581900" cy="6237538"/>
          </a:xfrm>
          <a:custGeom>
            <a:avLst/>
            <a:gdLst>
              <a:gd name="connsiteX0" fmla="*/ 3991738 w 7581900"/>
              <a:gd name="connsiteY0" fmla="*/ 0 h 6237538"/>
              <a:gd name="connsiteX1" fmla="*/ 5624150 w 7581900"/>
              <a:gd name="connsiteY1" fmla="*/ 267815 h 6237538"/>
              <a:gd name="connsiteX2" fmla="*/ 7547160 w 7581900"/>
              <a:gd name="connsiteY2" fmla="*/ 1356172 h 6237538"/>
              <a:gd name="connsiteX3" fmla="*/ 7581900 w 7581900"/>
              <a:gd name="connsiteY3" fmla="*/ 1386731 h 6237538"/>
              <a:gd name="connsiteX4" fmla="*/ 7581900 w 7581900"/>
              <a:gd name="connsiteY4" fmla="*/ 6237538 h 6237538"/>
              <a:gd name="connsiteX5" fmla="*/ 3802463 w 7581900"/>
              <a:gd name="connsiteY5" fmla="*/ 6237538 h 6237538"/>
              <a:gd name="connsiteX6" fmla="*/ 3744450 w 7581900"/>
              <a:gd name="connsiteY6" fmla="*/ 6197838 h 6237538"/>
              <a:gd name="connsiteX7" fmla="*/ 2053263 w 7581900"/>
              <a:gd name="connsiteY7" fmla="*/ 5152280 h 6237538"/>
              <a:gd name="connsiteX8" fmla="*/ 0 w 7581900"/>
              <a:gd name="connsiteY8" fmla="*/ 2894970 h 6237538"/>
              <a:gd name="connsiteX9" fmla="*/ 280570 w 7581900"/>
              <a:gd name="connsiteY9" fmla="*/ 1861962 h 6237538"/>
              <a:gd name="connsiteX10" fmla="*/ 3991738 w 7581900"/>
              <a:gd name="connsiteY10" fmla="*/ 0 h 623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581900" h="6237538">
                <a:moveTo>
                  <a:pt x="3991738" y="0"/>
                </a:moveTo>
                <a:cubicBezTo>
                  <a:pt x="4527374" y="0"/>
                  <a:pt x="5088514" y="102024"/>
                  <a:pt x="5624150" y="267815"/>
                </a:cubicBezTo>
                <a:cubicBezTo>
                  <a:pt x="6237893" y="468678"/>
                  <a:pt x="6910222" y="825770"/>
                  <a:pt x="7547160" y="1356172"/>
                </a:cubicBezTo>
                <a:lnTo>
                  <a:pt x="7581900" y="1386731"/>
                </a:lnTo>
                <a:lnTo>
                  <a:pt x="7581900" y="6237538"/>
                </a:lnTo>
                <a:lnTo>
                  <a:pt x="3802463" y="6237538"/>
                </a:lnTo>
                <a:lnTo>
                  <a:pt x="3744450" y="6197838"/>
                </a:lnTo>
                <a:cubicBezTo>
                  <a:pt x="3177134" y="5817038"/>
                  <a:pt x="2608026" y="5477484"/>
                  <a:pt x="2053263" y="5152280"/>
                </a:cubicBezTo>
                <a:cubicBezTo>
                  <a:pt x="930984" y="4514620"/>
                  <a:pt x="0" y="3927978"/>
                  <a:pt x="0" y="2894970"/>
                </a:cubicBezTo>
                <a:cubicBezTo>
                  <a:pt x="0" y="2563389"/>
                  <a:pt x="114779" y="2168041"/>
                  <a:pt x="280570" y="1861962"/>
                </a:cubicBezTo>
                <a:cubicBezTo>
                  <a:pt x="1084020" y="382594"/>
                  <a:pt x="2843959" y="0"/>
                  <a:pt x="3991738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132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6C22D8-6117-CA79-4902-2BD0535794B4}"/>
              </a:ext>
            </a:extLst>
          </p:cNvPr>
          <p:cNvSpPr txBox="1"/>
          <p:nvPr/>
        </p:nvSpPr>
        <p:spPr>
          <a:xfrm>
            <a:off x="982662" y="1967044"/>
            <a:ext cx="3734481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2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2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ym typeface="HarmonyOS Sans SC Light" panose="00000400000000000000" pitchFamily="2" charset="-122"/>
              </a:rPr>
              <a:t>5</a:t>
            </a:r>
            <a:r>
              <a:rPr lang="zh-CN" altLang="en-US" sz="1200" dirty="0">
                <a:sym typeface="HarmonyOS Sans SC Light" panose="00000400000000000000" pitchFamily="2" charset="-122"/>
              </a:rPr>
              <a:t>分钟之内。</a:t>
            </a:r>
            <a:endParaRPr lang="en-US" altLang="zh-CN" sz="1200" dirty="0">
              <a:sym typeface="HarmonyOS Sans SC Light" panose="000004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7D5A68C-6C23-0AE7-94C7-49CE04EF2ABC}"/>
              </a:ext>
            </a:extLst>
          </p:cNvPr>
          <p:cNvSpPr txBox="1"/>
          <p:nvPr/>
        </p:nvSpPr>
        <p:spPr>
          <a:xfrm>
            <a:off x="982663" y="1511633"/>
            <a:ext cx="3458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400" dirty="0"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536753-924B-A91B-3839-74FC427FEE5F}"/>
              </a:ext>
            </a:extLst>
          </p:cNvPr>
          <p:cNvSpPr txBox="1"/>
          <p:nvPr/>
        </p:nvSpPr>
        <p:spPr>
          <a:xfrm>
            <a:off x="771823" y="3349001"/>
            <a:ext cx="45694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/>
              <a:t>此处添加详细文本描述，文字内容建议与标题相关尽量简洁生动……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AF3BF28-1395-18CA-89F1-E7E8A06B59BB}"/>
              </a:ext>
            </a:extLst>
          </p:cNvPr>
          <p:cNvSpPr txBox="1"/>
          <p:nvPr/>
        </p:nvSpPr>
        <p:spPr>
          <a:xfrm>
            <a:off x="771823" y="3739231"/>
            <a:ext cx="45694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/>
              <a:t>此处添加详细文本描述，文字内容建议与标题相关尽量简洁生动……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75578B8-80B1-66B9-5F65-F3E08018BD77}"/>
              </a:ext>
            </a:extLst>
          </p:cNvPr>
          <p:cNvSpPr txBox="1"/>
          <p:nvPr/>
        </p:nvSpPr>
        <p:spPr>
          <a:xfrm>
            <a:off x="771823" y="4129461"/>
            <a:ext cx="45694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/>
              <a:t>此处添加详细文本描述，文字内容建议与标题相关尽量简洁生动……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206EB7-0FA7-4F14-1266-CAF8EE708DC5}"/>
              </a:ext>
            </a:extLst>
          </p:cNvPr>
          <p:cNvSpPr txBox="1"/>
          <p:nvPr/>
        </p:nvSpPr>
        <p:spPr>
          <a:xfrm>
            <a:off x="771823" y="4519691"/>
            <a:ext cx="45694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/>
              <a:t>此处添加详细文本描述，文字内容建议与标题相关尽量简洁生动……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B984658-0F86-EC8F-7C2B-6B0327D6D864}"/>
              </a:ext>
            </a:extLst>
          </p:cNvPr>
          <p:cNvSpPr txBox="1"/>
          <p:nvPr/>
        </p:nvSpPr>
        <p:spPr>
          <a:xfrm>
            <a:off x="771823" y="4909921"/>
            <a:ext cx="45694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/>
              <a:t>此处添加详细文本描述，文字内容建议与标题相关尽量简洁生动……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2C8F4F-1FB6-2347-A1CD-9F0544ECBAD9}"/>
              </a:ext>
            </a:extLst>
          </p:cNvPr>
          <p:cNvSpPr txBox="1"/>
          <p:nvPr/>
        </p:nvSpPr>
        <p:spPr>
          <a:xfrm>
            <a:off x="771823" y="5300151"/>
            <a:ext cx="45694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172892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948CED9-291A-B132-E5AE-BBC9388F2667}"/>
              </a:ext>
            </a:extLst>
          </p:cNvPr>
          <p:cNvSpPr/>
          <p:nvPr/>
        </p:nvSpPr>
        <p:spPr>
          <a:xfrm>
            <a:off x="-101600" y="2421423"/>
            <a:ext cx="12395200" cy="4487878"/>
          </a:xfrm>
          <a:custGeom>
            <a:avLst/>
            <a:gdLst>
              <a:gd name="connsiteX0" fmla="*/ 12192000 w 12192000"/>
              <a:gd name="connsiteY0" fmla="*/ 0 h 4414305"/>
              <a:gd name="connsiteX1" fmla="*/ 12192000 w 12192000"/>
              <a:gd name="connsiteY1" fmla="*/ 4414305 h 4414305"/>
              <a:gd name="connsiteX2" fmla="*/ 0 w 12192000"/>
              <a:gd name="connsiteY2" fmla="*/ 4414305 h 4414305"/>
              <a:gd name="connsiteX3" fmla="*/ 0 w 12192000"/>
              <a:gd name="connsiteY3" fmla="*/ 3319835 h 4414305"/>
              <a:gd name="connsiteX4" fmla="*/ 5315 w 12192000"/>
              <a:gd name="connsiteY4" fmla="*/ 3314551 h 4414305"/>
              <a:gd name="connsiteX5" fmla="*/ 725714 w 12192000"/>
              <a:gd name="connsiteY5" fmla="*/ 2984648 h 4414305"/>
              <a:gd name="connsiteX6" fmla="*/ 2409371 w 12192000"/>
              <a:gd name="connsiteY6" fmla="*/ 3695848 h 4414305"/>
              <a:gd name="connsiteX7" fmla="*/ 4905829 w 12192000"/>
              <a:gd name="connsiteY7" fmla="*/ 3129791 h 4414305"/>
              <a:gd name="connsiteX8" fmla="*/ 7112000 w 12192000"/>
              <a:gd name="connsiteY8" fmla="*/ 3594248 h 4414305"/>
              <a:gd name="connsiteX9" fmla="*/ 8810171 w 12192000"/>
              <a:gd name="connsiteY9" fmla="*/ 2055734 h 4414305"/>
              <a:gd name="connsiteX10" fmla="*/ 10522857 w 12192000"/>
              <a:gd name="connsiteY10" fmla="*/ 2316991 h 4414305"/>
              <a:gd name="connsiteX11" fmla="*/ 11451771 w 12192000"/>
              <a:gd name="connsiteY11" fmla="*/ 473676 h 4414305"/>
              <a:gd name="connsiteX12" fmla="*/ 12124997 w 12192000"/>
              <a:gd name="connsiteY12" fmla="*/ 39417 h 4414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4414305">
                <a:moveTo>
                  <a:pt x="12192000" y="0"/>
                </a:moveTo>
                <a:lnTo>
                  <a:pt x="12192000" y="4414305"/>
                </a:lnTo>
                <a:lnTo>
                  <a:pt x="0" y="4414305"/>
                </a:lnTo>
                <a:lnTo>
                  <a:pt x="0" y="3319835"/>
                </a:lnTo>
                <a:lnTo>
                  <a:pt x="5315" y="3314551"/>
                </a:lnTo>
                <a:cubicBezTo>
                  <a:pt x="210722" y="3123555"/>
                  <a:pt x="438452" y="2984648"/>
                  <a:pt x="725714" y="2984648"/>
                </a:cubicBezTo>
                <a:cubicBezTo>
                  <a:pt x="1185333" y="2984648"/>
                  <a:pt x="1712685" y="3671657"/>
                  <a:pt x="2409371" y="3695848"/>
                </a:cubicBezTo>
                <a:cubicBezTo>
                  <a:pt x="3106057" y="3720039"/>
                  <a:pt x="4122058" y="3146724"/>
                  <a:pt x="4905829" y="3129791"/>
                </a:cubicBezTo>
                <a:cubicBezTo>
                  <a:pt x="5689601" y="3112858"/>
                  <a:pt x="6461276" y="3773257"/>
                  <a:pt x="7112000" y="3594248"/>
                </a:cubicBezTo>
                <a:cubicBezTo>
                  <a:pt x="7762724" y="3415239"/>
                  <a:pt x="8241695" y="2268610"/>
                  <a:pt x="8810171" y="2055734"/>
                </a:cubicBezTo>
                <a:cubicBezTo>
                  <a:pt x="9378647" y="1842858"/>
                  <a:pt x="10082590" y="2580667"/>
                  <a:pt x="10522857" y="2316991"/>
                </a:cubicBezTo>
                <a:cubicBezTo>
                  <a:pt x="10963124" y="2053315"/>
                  <a:pt x="10730895" y="959905"/>
                  <a:pt x="11451771" y="473676"/>
                </a:cubicBezTo>
                <a:cubicBezTo>
                  <a:pt x="11451771" y="473676"/>
                  <a:pt x="11727930" y="279019"/>
                  <a:pt x="12124997" y="39417"/>
                </a:cubicBez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58000">
                  <a:srgbClr val="F4BDA2"/>
                </a:gs>
                <a:gs pos="26000">
                  <a:srgbClr val="F3BA9F"/>
                </a:gs>
                <a:gs pos="0">
                  <a:srgbClr val="C00000"/>
                </a:gs>
                <a:gs pos="72000">
                  <a:schemeClr val="accent2">
                    <a:lumMod val="40000"/>
                    <a:lumOff val="60000"/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图形 1">
            <a:extLst>
              <a:ext uri="{FF2B5EF4-FFF2-40B4-BE49-F238E27FC236}">
                <a16:creationId xmlns:a16="http://schemas.microsoft.com/office/drawing/2014/main" id="{E5D57018-BC0F-5097-2F74-72D99F34F3F5}"/>
              </a:ext>
            </a:extLst>
          </p:cNvPr>
          <p:cNvSpPr/>
          <p:nvPr/>
        </p:nvSpPr>
        <p:spPr>
          <a:xfrm>
            <a:off x="-380" y="3948450"/>
            <a:ext cx="6420707" cy="2921916"/>
          </a:xfrm>
          <a:custGeom>
            <a:avLst/>
            <a:gdLst>
              <a:gd name="connsiteX0" fmla="*/ 6369273 w 6420707"/>
              <a:gd name="connsiteY0" fmla="*/ 2542060 h 2921916"/>
              <a:gd name="connsiteX1" fmla="*/ 6322409 w 6420707"/>
              <a:gd name="connsiteY1" fmla="*/ 2574445 h 2921916"/>
              <a:gd name="connsiteX2" fmla="*/ 6355175 w 6420707"/>
              <a:gd name="connsiteY2" fmla="*/ 2516438 h 2921916"/>
              <a:gd name="connsiteX3" fmla="*/ 6370701 w 6420707"/>
              <a:gd name="connsiteY3" fmla="*/ 2487005 h 2921916"/>
              <a:gd name="connsiteX4" fmla="*/ 6396609 w 6420707"/>
              <a:gd name="connsiteY4" fmla="*/ 2434427 h 2921916"/>
              <a:gd name="connsiteX5" fmla="*/ 6344698 w 6420707"/>
              <a:gd name="connsiteY5" fmla="*/ 2473099 h 2921916"/>
              <a:gd name="connsiteX6" fmla="*/ 6298883 w 6420707"/>
              <a:gd name="connsiteY6" fmla="*/ 2531677 h 2921916"/>
              <a:gd name="connsiteX7" fmla="*/ 6328220 w 6420707"/>
              <a:gd name="connsiteY7" fmla="*/ 2476337 h 2921916"/>
              <a:gd name="connsiteX8" fmla="*/ 6349556 w 6420707"/>
              <a:gd name="connsiteY8" fmla="*/ 2438809 h 2921916"/>
              <a:gd name="connsiteX9" fmla="*/ 6364224 w 6420707"/>
              <a:gd name="connsiteY9" fmla="*/ 2387564 h 2921916"/>
              <a:gd name="connsiteX10" fmla="*/ 6310313 w 6420707"/>
              <a:gd name="connsiteY10" fmla="*/ 2440333 h 2921916"/>
              <a:gd name="connsiteX11" fmla="*/ 6275546 w 6420707"/>
              <a:gd name="connsiteY11" fmla="*/ 2493197 h 2921916"/>
              <a:gd name="connsiteX12" fmla="*/ 6263640 w 6420707"/>
              <a:gd name="connsiteY12" fmla="*/ 2500626 h 2921916"/>
              <a:gd name="connsiteX13" fmla="*/ 6267450 w 6420707"/>
              <a:gd name="connsiteY13" fmla="*/ 2487386 h 2921916"/>
              <a:gd name="connsiteX14" fmla="*/ 6302502 w 6420707"/>
              <a:gd name="connsiteY14" fmla="*/ 2443190 h 2921916"/>
              <a:gd name="connsiteX15" fmla="*/ 6336887 w 6420707"/>
              <a:gd name="connsiteY15" fmla="*/ 2381564 h 2921916"/>
              <a:gd name="connsiteX16" fmla="*/ 6280690 w 6420707"/>
              <a:gd name="connsiteY16" fmla="*/ 2420425 h 2921916"/>
              <a:gd name="connsiteX17" fmla="*/ 6262116 w 6420707"/>
              <a:gd name="connsiteY17" fmla="*/ 2437761 h 2921916"/>
              <a:gd name="connsiteX18" fmla="*/ 6239637 w 6420707"/>
              <a:gd name="connsiteY18" fmla="*/ 2468336 h 2921916"/>
              <a:gd name="connsiteX19" fmla="*/ 6214301 w 6420707"/>
              <a:gd name="connsiteY19" fmla="*/ 2491101 h 2921916"/>
              <a:gd name="connsiteX20" fmla="*/ 6170200 w 6420707"/>
              <a:gd name="connsiteY20" fmla="*/ 2526820 h 2921916"/>
              <a:gd name="connsiteX21" fmla="*/ 6141720 w 6420707"/>
              <a:gd name="connsiteY21" fmla="*/ 2490339 h 2921916"/>
              <a:gd name="connsiteX22" fmla="*/ 6134291 w 6420707"/>
              <a:gd name="connsiteY22" fmla="*/ 2478433 h 2921916"/>
              <a:gd name="connsiteX23" fmla="*/ 6138101 w 6420707"/>
              <a:gd name="connsiteY23" fmla="*/ 2441571 h 2921916"/>
              <a:gd name="connsiteX24" fmla="*/ 6101048 w 6420707"/>
              <a:gd name="connsiteY24" fmla="*/ 2409757 h 2921916"/>
              <a:gd name="connsiteX25" fmla="*/ 6104477 w 6420707"/>
              <a:gd name="connsiteY25" fmla="*/ 2454239 h 2921916"/>
              <a:gd name="connsiteX26" fmla="*/ 6100286 w 6420707"/>
              <a:gd name="connsiteY26" fmla="*/ 2482338 h 2921916"/>
              <a:gd name="connsiteX27" fmla="*/ 6110478 w 6420707"/>
              <a:gd name="connsiteY27" fmla="*/ 2521295 h 2921916"/>
              <a:gd name="connsiteX28" fmla="*/ 6109526 w 6420707"/>
              <a:gd name="connsiteY28" fmla="*/ 2542346 h 2921916"/>
              <a:gd name="connsiteX29" fmla="*/ 6116384 w 6420707"/>
              <a:gd name="connsiteY29" fmla="*/ 2560443 h 2921916"/>
              <a:gd name="connsiteX30" fmla="*/ 6117050 w 6420707"/>
              <a:gd name="connsiteY30" fmla="*/ 2601496 h 2921916"/>
              <a:gd name="connsiteX31" fmla="*/ 6122956 w 6420707"/>
              <a:gd name="connsiteY31" fmla="*/ 2640643 h 2921916"/>
              <a:gd name="connsiteX32" fmla="*/ 6092762 w 6420707"/>
              <a:gd name="connsiteY32" fmla="*/ 2697698 h 2921916"/>
              <a:gd name="connsiteX33" fmla="*/ 5988463 w 6420707"/>
              <a:gd name="connsiteY33" fmla="*/ 2828381 h 2921916"/>
              <a:gd name="connsiteX34" fmla="*/ 5967318 w 6420707"/>
              <a:gd name="connsiteY34" fmla="*/ 2850574 h 2921916"/>
              <a:gd name="connsiteX35" fmla="*/ 5953697 w 6420707"/>
              <a:gd name="connsiteY35" fmla="*/ 2740180 h 2921916"/>
              <a:gd name="connsiteX36" fmla="*/ 5944172 w 6420707"/>
              <a:gd name="connsiteY36" fmla="*/ 2674933 h 2921916"/>
              <a:gd name="connsiteX37" fmla="*/ 5931217 w 6420707"/>
              <a:gd name="connsiteY37" fmla="*/ 2610735 h 2921916"/>
              <a:gd name="connsiteX38" fmla="*/ 5912834 w 6420707"/>
              <a:gd name="connsiteY38" fmla="*/ 2411662 h 2921916"/>
              <a:gd name="connsiteX39" fmla="*/ 5917978 w 6420707"/>
              <a:gd name="connsiteY39" fmla="*/ 2362609 h 2921916"/>
              <a:gd name="connsiteX40" fmla="*/ 5918168 w 6420707"/>
              <a:gd name="connsiteY40" fmla="*/ 2345464 h 2921916"/>
              <a:gd name="connsiteX41" fmla="*/ 5899976 w 6420707"/>
              <a:gd name="connsiteY41" fmla="*/ 2336129 h 2921916"/>
              <a:gd name="connsiteX42" fmla="*/ 5903119 w 6420707"/>
              <a:gd name="connsiteY42" fmla="*/ 2262977 h 2921916"/>
              <a:gd name="connsiteX43" fmla="*/ 5931123 w 6420707"/>
              <a:gd name="connsiteY43" fmla="*/ 2214114 h 2921916"/>
              <a:gd name="connsiteX44" fmla="*/ 6001417 w 6420707"/>
              <a:gd name="connsiteY44" fmla="*/ 2066286 h 2921916"/>
              <a:gd name="connsiteX45" fmla="*/ 5951030 w 6420707"/>
              <a:gd name="connsiteY45" fmla="*/ 2080573 h 2921916"/>
              <a:gd name="connsiteX46" fmla="*/ 5919693 w 6420707"/>
              <a:gd name="connsiteY46" fmla="*/ 2124770 h 2921916"/>
              <a:gd name="connsiteX47" fmla="*/ 5910930 w 6420707"/>
              <a:gd name="connsiteY47" fmla="*/ 2091527 h 2921916"/>
              <a:gd name="connsiteX48" fmla="*/ 5927599 w 6420707"/>
              <a:gd name="connsiteY48" fmla="*/ 1930555 h 2921916"/>
              <a:gd name="connsiteX49" fmla="*/ 5917883 w 6420707"/>
              <a:gd name="connsiteY49" fmla="*/ 1882453 h 2921916"/>
              <a:gd name="connsiteX50" fmla="*/ 5893594 w 6420707"/>
              <a:gd name="connsiteY50" fmla="*/ 1913029 h 2921916"/>
              <a:gd name="connsiteX51" fmla="*/ 5880545 w 6420707"/>
              <a:gd name="connsiteY51" fmla="*/ 1848830 h 2921916"/>
              <a:gd name="connsiteX52" fmla="*/ 5855970 w 6420707"/>
              <a:gd name="connsiteY52" fmla="*/ 1896550 h 2921916"/>
              <a:gd name="connsiteX53" fmla="*/ 5846159 w 6420707"/>
              <a:gd name="connsiteY53" fmla="*/ 1954748 h 2921916"/>
              <a:gd name="connsiteX54" fmla="*/ 5806059 w 6420707"/>
              <a:gd name="connsiteY54" fmla="*/ 2060666 h 2921916"/>
              <a:gd name="connsiteX55" fmla="*/ 5787200 w 6420707"/>
              <a:gd name="connsiteY55" fmla="*/ 2007898 h 2921916"/>
              <a:gd name="connsiteX56" fmla="*/ 5777008 w 6420707"/>
              <a:gd name="connsiteY56" fmla="*/ 1994086 h 2921916"/>
              <a:gd name="connsiteX57" fmla="*/ 5732431 w 6420707"/>
              <a:gd name="connsiteY57" fmla="*/ 1896455 h 2921916"/>
              <a:gd name="connsiteX58" fmla="*/ 5734907 w 6420707"/>
              <a:gd name="connsiteY58" fmla="*/ 1981132 h 2921916"/>
              <a:gd name="connsiteX59" fmla="*/ 5740432 w 6420707"/>
              <a:gd name="connsiteY59" fmla="*/ 1998373 h 2921916"/>
              <a:gd name="connsiteX60" fmla="*/ 5717953 w 6420707"/>
              <a:gd name="connsiteY60" fmla="*/ 1963797 h 2921916"/>
              <a:gd name="connsiteX61" fmla="*/ 5712524 w 6420707"/>
              <a:gd name="connsiteY61" fmla="*/ 2035711 h 2921916"/>
              <a:gd name="connsiteX62" fmla="*/ 5716715 w 6420707"/>
              <a:gd name="connsiteY62" fmla="*/ 2072382 h 2921916"/>
              <a:gd name="connsiteX63" fmla="*/ 5725478 w 6420707"/>
              <a:gd name="connsiteY63" fmla="*/ 2105624 h 2921916"/>
              <a:gd name="connsiteX64" fmla="*/ 5720620 w 6420707"/>
              <a:gd name="connsiteY64" fmla="*/ 2137533 h 2921916"/>
              <a:gd name="connsiteX65" fmla="*/ 5724811 w 6420707"/>
              <a:gd name="connsiteY65" fmla="*/ 2168489 h 2921916"/>
              <a:gd name="connsiteX66" fmla="*/ 5754053 w 6420707"/>
              <a:gd name="connsiteY66" fmla="*/ 2312888 h 2921916"/>
              <a:gd name="connsiteX67" fmla="*/ 5743099 w 6420707"/>
              <a:gd name="connsiteY67" fmla="*/ 2373372 h 2921916"/>
              <a:gd name="connsiteX68" fmla="*/ 5730145 w 6420707"/>
              <a:gd name="connsiteY68" fmla="*/ 2436428 h 2921916"/>
              <a:gd name="connsiteX69" fmla="*/ 5728621 w 6420707"/>
              <a:gd name="connsiteY69" fmla="*/ 2437666 h 2921916"/>
              <a:gd name="connsiteX70" fmla="*/ 5690140 w 6420707"/>
              <a:gd name="connsiteY70" fmla="*/ 2463098 h 2921916"/>
              <a:gd name="connsiteX71" fmla="*/ 5650040 w 6420707"/>
              <a:gd name="connsiteY71" fmla="*/ 2481671 h 2921916"/>
              <a:gd name="connsiteX72" fmla="*/ 5676710 w 6420707"/>
              <a:gd name="connsiteY72" fmla="*/ 2437380 h 2921916"/>
              <a:gd name="connsiteX73" fmla="*/ 5694236 w 6420707"/>
              <a:gd name="connsiteY73" fmla="*/ 2389660 h 2921916"/>
              <a:gd name="connsiteX74" fmla="*/ 5640515 w 6420707"/>
              <a:gd name="connsiteY74" fmla="*/ 2428236 h 2921916"/>
              <a:gd name="connsiteX75" fmla="*/ 5597557 w 6420707"/>
              <a:gd name="connsiteY75" fmla="*/ 2472432 h 2921916"/>
              <a:gd name="connsiteX76" fmla="*/ 5584412 w 6420707"/>
              <a:gd name="connsiteY76" fmla="*/ 2465765 h 2921916"/>
              <a:gd name="connsiteX77" fmla="*/ 5579269 w 6420707"/>
              <a:gd name="connsiteY77" fmla="*/ 2453573 h 2921916"/>
              <a:gd name="connsiteX78" fmla="*/ 5594509 w 6420707"/>
              <a:gd name="connsiteY78" fmla="*/ 2417568 h 2921916"/>
              <a:gd name="connsiteX79" fmla="*/ 5595652 w 6420707"/>
              <a:gd name="connsiteY79" fmla="*/ 2408995 h 2921916"/>
              <a:gd name="connsiteX80" fmla="*/ 5599843 w 6420707"/>
              <a:gd name="connsiteY80" fmla="*/ 2405090 h 2921916"/>
              <a:gd name="connsiteX81" fmla="*/ 5643848 w 6420707"/>
              <a:gd name="connsiteY81" fmla="*/ 2374706 h 2921916"/>
              <a:gd name="connsiteX82" fmla="*/ 5546217 w 6420707"/>
              <a:gd name="connsiteY82" fmla="*/ 2395851 h 2921916"/>
              <a:gd name="connsiteX83" fmla="*/ 5645277 w 6420707"/>
              <a:gd name="connsiteY83" fmla="*/ 2332605 h 2921916"/>
              <a:gd name="connsiteX84" fmla="*/ 5678234 w 6420707"/>
              <a:gd name="connsiteY84" fmla="*/ 2309840 h 2921916"/>
              <a:gd name="connsiteX85" fmla="*/ 5593557 w 6420707"/>
              <a:gd name="connsiteY85" fmla="*/ 2319175 h 2921916"/>
              <a:gd name="connsiteX86" fmla="*/ 5516214 w 6420707"/>
              <a:gd name="connsiteY86" fmla="*/ 2362132 h 2921916"/>
              <a:gd name="connsiteX87" fmla="*/ 5569077 w 6420707"/>
              <a:gd name="connsiteY87" fmla="*/ 2323175 h 2921916"/>
              <a:gd name="connsiteX88" fmla="*/ 5585746 w 6420707"/>
              <a:gd name="connsiteY88" fmla="*/ 2303078 h 2921916"/>
              <a:gd name="connsiteX89" fmla="*/ 5615655 w 6420707"/>
              <a:gd name="connsiteY89" fmla="*/ 2281456 h 2921916"/>
              <a:gd name="connsiteX90" fmla="*/ 5640229 w 6420707"/>
              <a:gd name="connsiteY90" fmla="*/ 2254881 h 2921916"/>
              <a:gd name="connsiteX91" fmla="*/ 5586222 w 6420707"/>
              <a:gd name="connsiteY91" fmla="*/ 2263073 h 2921916"/>
              <a:gd name="connsiteX92" fmla="*/ 5516309 w 6420707"/>
              <a:gd name="connsiteY92" fmla="*/ 2311841 h 2921916"/>
              <a:gd name="connsiteX93" fmla="*/ 5478018 w 6420707"/>
              <a:gd name="connsiteY93" fmla="*/ 2329748 h 2921916"/>
              <a:gd name="connsiteX94" fmla="*/ 5427821 w 6420707"/>
              <a:gd name="connsiteY94" fmla="*/ 2357275 h 2921916"/>
              <a:gd name="connsiteX95" fmla="*/ 5368481 w 6420707"/>
              <a:gd name="connsiteY95" fmla="*/ 2332891 h 2921916"/>
              <a:gd name="connsiteX96" fmla="*/ 5326095 w 6420707"/>
              <a:gd name="connsiteY96" fmla="*/ 2243261 h 2921916"/>
              <a:gd name="connsiteX97" fmla="*/ 5290280 w 6420707"/>
              <a:gd name="connsiteY97" fmla="*/ 2244594 h 2921916"/>
              <a:gd name="connsiteX98" fmla="*/ 5314188 w 6420707"/>
              <a:gd name="connsiteY98" fmla="*/ 2308316 h 2921916"/>
              <a:gd name="connsiteX99" fmla="*/ 5315617 w 6420707"/>
              <a:gd name="connsiteY99" fmla="*/ 2427188 h 2921916"/>
              <a:gd name="connsiteX100" fmla="*/ 5317141 w 6420707"/>
              <a:gd name="connsiteY100" fmla="*/ 2468146 h 2921916"/>
              <a:gd name="connsiteX101" fmla="*/ 5270183 w 6420707"/>
              <a:gd name="connsiteY101" fmla="*/ 2527391 h 2921916"/>
              <a:gd name="connsiteX102" fmla="*/ 5218652 w 6420707"/>
              <a:gd name="connsiteY102" fmla="*/ 2574445 h 2921916"/>
              <a:gd name="connsiteX103" fmla="*/ 5111020 w 6420707"/>
              <a:gd name="connsiteY103" fmla="*/ 2656455 h 2921916"/>
              <a:gd name="connsiteX104" fmla="*/ 4950714 w 6420707"/>
              <a:gd name="connsiteY104" fmla="*/ 2782471 h 2921916"/>
              <a:gd name="connsiteX105" fmla="*/ 4930807 w 6420707"/>
              <a:gd name="connsiteY105" fmla="*/ 2805045 h 2921916"/>
              <a:gd name="connsiteX106" fmla="*/ 4886897 w 6420707"/>
              <a:gd name="connsiteY106" fmla="*/ 2780566 h 2921916"/>
              <a:gd name="connsiteX107" fmla="*/ 4737069 w 6420707"/>
              <a:gd name="connsiteY107" fmla="*/ 2808950 h 2921916"/>
              <a:gd name="connsiteX108" fmla="*/ 4695921 w 6420707"/>
              <a:gd name="connsiteY108" fmla="*/ 2882769 h 2921916"/>
              <a:gd name="connsiteX109" fmla="*/ 4673537 w 6420707"/>
              <a:gd name="connsiteY109" fmla="*/ 2883150 h 2921916"/>
              <a:gd name="connsiteX110" fmla="*/ 4618959 w 6420707"/>
              <a:gd name="connsiteY110" fmla="*/ 2903724 h 2921916"/>
              <a:gd name="connsiteX111" fmla="*/ 4564856 w 6420707"/>
              <a:gd name="connsiteY111" fmla="*/ 2919821 h 2921916"/>
              <a:gd name="connsiteX112" fmla="*/ 4564285 w 6420707"/>
              <a:gd name="connsiteY112" fmla="*/ 2917821 h 2921916"/>
              <a:gd name="connsiteX113" fmla="*/ 4614482 w 6420707"/>
              <a:gd name="connsiteY113" fmla="*/ 2875244 h 2921916"/>
              <a:gd name="connsiteX114" fmla="*/ 4668488 w 6420707"/>
              <a:gd name="connsiteY114" fmla="*/ 2839716 h 2921916"/>
              <a:gd name="connsiteX115" fmla="*/ 4691729 w 6420707"/>
              <a:gd name="connsiteY115" fmla="*/ 2834668 h 2921916"/>
              <a:gd name="connsiteX116" fmla="*/ 4739164 w 6420707"/>
              <a:gd name="connsiteY116" fmla="*/ 2801235 h 2921916"/>
              <a:gd name="connsiteX117" fmla="*/ 4782788 w 6420707"/>
              <a:gd name="connsiteY117" fmla="*/ 2760658 h 2921916"/>
              <a:gd name="connsiteX118" fmla="*/ 4868037 w 6420707"/>
              <a:gd name="connsiteY118" fmla="*/ 2673029 h 2921916"/>
              <a:gd name="connsiteX119" fmla="*/ 4911566 w 6420707"/>
              <a:gd name="connsiteY119" fmla="*/ 2646263 h 2921916"/>
              <a:gd name="connsiteX120" fmla="*/ 4932045 w 6420707"/>
              <a:gd name="connsiteY120" fmla="*/ 2630547 h 2921916"/>
              <a:gd name="connsiteX121" fmla="*/ 4953762 w 6420707"/>
              <a:gd name="connsiteY121" fmla="*/ 2617212 h 2921916"/>
              <a:gd name="connsiteX122" fmla="*/ 4993386 w 6420707"/>
              <a:gd name="connsiteY122" fmla="*/ 2529868 h 2921916"/>
              <a:gd name="connsiteX123" fmla="*/ 5007864 w 6420707"/>
              <a:gd name="connsiteY123" fmla="*/ 2514342 h 2921916"/>
              <a:gd name="connsiteX124" fmla="*/ 5007674 w 6420707"/>
              <a:gd name="connsiteY124" fmla="*/ 2508341 h 2921916"/>
              <a:gd name="connsiteX125" fmla="*/ 5012436 w 6420707"/>
              <a:gd name="connsiteY125" fmla="*/ 2505769 h 2921916"/>
              <a:gd name="connsiteX126" fmla="*/ 5023295 w 6420707"/>
              <a:gd name="connsiteY126" fmla="*/ 2455573 h 2921916"/>
              <a:gd name="connsiteX127" fmla="*/ 4991577 w 6420707"/>
              <a:gd name="connsiteY127" fmla="*/ 2442238 h 2921916"/>
              <a:gd name="connsiteX128" fmla="*/ 4929950 w 6420707"/>
              <a:gd name="connsiteY128" fmla="*/ 2416139 h 2921916"/>
              <a:gd name="connsiteX129" fmla="*/ 4948333 w 6420707"/>
              <a:gd name="connsiteY129" fmla="*/ 2374039 h 2921916"/>
              <a:gd name="connsiteX130" fmla="*/ 4967478 w 6420707"/>
              <a:gd name="connsiteY130" fmla="*/ 2336129 h 2921916"/>
              <a:gd name="connsiteX131" fmla="*/ 4959001 w 6420707"/>
              <a:gd name="connsiteY131" fmla="*/ 2317746 h 2921916"/>
              <a:gd name="connsiteX132" fmla="*/ 4908518 w 6420707"/>
              <a:gd name="connsiteY132" fmla="*/ 2388041 h 2921916"/>
              <a:gd name="connsiteX133" fmla="*/ 4869180 w 6420707"/>
              <a:gd name="connsiteY133" fmla="*/ 2467479 h 2921916"/>
              <a:gd name="connsiteX134" fmla="*/ 4860989 w 6420707"/>
              <a:gd name="connsiteY134" fmla="*/ 2508627 h 2921916"/>
              <a:gd name="connsiteX135" fmla="*/ 4849082 w 6420707"/>
              <a:gd name="connsiteY135" fmla="*/ 2528915 h 2921916"/>
              <a:gd name="connsiteX136" fmla="*/ 4852988 w 6420707"/>
              <a:gd name="connsiteY136" fmla="*/ 2555776 h 2921916"/>
              <a:gd name="connsiteX137" fmla="*/ 4846415 w 6420707"/>
              <a:gd name="connsiteY137" fmla="*/ 2591494 h 2921916"/>
              <a:gd name="connsiteX138" fmla="*/ 4819936 w 6420707"/>
              <a:gd name="connsiteY138" fmla="*/ 2607401 h 2921916"/>
              <a:gd name="connsiteX139" fmla="*/ 4656773 w 6420707"/>
              <a:gd name="connsiteY139" fmla="*/ 2674648 h 2921916"/>
              <a:gd name="connsiteX140" fmla="*/ 4655820 w 6420707"/>
              <a:gd name="connsiteY140" fmla="*/ 2661884 h 2921916"/>
              <a:gd name="connsiteX141" fmla="*/ 4649820 w 6420707"/>
              <a:gd name="connsiteY141" fmla="*/ 2621213 h 2921916"/>
              <a:gd name="connsiteX142" fmla="*/ 4652772 w 6420707"/>
              <a:gd name="connsiteY142" fmla="*/ 2614831 h 2921916"/>
              <a:gd name="connsiteX143" fmla="*/ 4643628 w 6420707"/>
              <a:gd name="connsiteY143" fmla="*/ 2583589 h 2921916"/>
              <a:gd name="connsiteX144" fmla="*/ 4645247 w 6420707"/>
              <a:gd name="connsiteY144" fmla="*/ 2584351 h 2921916"/>
              <a:gd name="connsiteX145" fmla="*/ 4645914 w 6420707"/>
              <a:gd name="connsiteY145" fmla="*/ 2587018 h 2921916"/>
              <a:gd name="connsiteX146" fmla="*/ 4646200 w 6420707"/>
              <a:gd name="connsiteY146" fmla="*/ 2588256 h 2921916"/>
              <a:gd name="connsiteX147" fmla="*/ 4648200 w 6420707"/>
              <a:gd name="connsiteY147" fmla="*/ 2594447 h 2921916"/>
              <a:gd name="connsiteX148" fmla="*/ 4660678 w 6420707"/>
              <a:gd name="connsiteY148" fmla="*/ 2603591 h 2921916"/>
              <a:gd name="connsiteX149" fmla="*/ 4650772 w 6420707"/>
              <a:gd name="connsiteY149" fmla="*/ 2593590 h 2921916"/>
              <a:gd name="connsiteX150" fmla="*/ 4649820 w 6420707"/>
              <a:gd name="connsiteY150" fmla="*/ 2586923 h 2921916"/>
              <a:gd name="connsiteX151" fmla="*/ 4655439 w 6420707"/>
              <a:gd name="connsiteY151" fmla="*/ 2581398 h 2921916"/>
              <a:gd name="connsiteX152" fmla="*/ 4658202 w 6420707"/>
              <a:gd name="connsiteY152" fmla="*/ 2588161 h 2921916"/>
              <a:gd name="connsiteX153" fmla="*/ 4656868 w 6420707"/>
              <a:gd name="connsiteY153" fmla="*/ 2579588 h 2921916"/>
              <a:gd name="connsiteX154" fmla="*/ 4632674 w 6420707"/>
              <a:gd name="connsiteY154" fmla="*/ 2530344 h 2921916"/>
              <a:gd name="connsiteX155" fmla="*/ 4634961 w 6420707"/>
              <a:gd name="connsiteY155" fmla="*/ 2530820 h 2921916"/>
              <a:gd name="connsiteX156" fmla="*/ 4644200 w 6420707"/>
              <a:gd name="connsiteY156" fmla="*/ 2527963 h 2921916"/>
              <a:gd name="connsiteX157" fmla="*/ 4635246 w 6420707"/>
              <a:gd name="connsiteY157" fmla="*/ 2529201 h 2921916"/>
              <a:gd name="connsiteX158" fmla="*/ 4629341 w 6420707"/>
              <a:gd name="connsiteY158" fmla="*/ 2523962 h 2921916"/>
              <a:gd name="connsiteX159" fmla="*/ 4587145 w 6420707"/>
              <a:gd name="connsiteY159" fmla="*/ 2468622 h 2921916"/>
              <a:gd name="connsiteX160" fmla="*/ 4600956 w 6420707"/>
              <a:gd name="connsiteY160" fmla="*/ 2465193 h 2921916"/>
              <a:gd name="connsiteX161" fmla="*/ 4633055 w 6420707"/>
              <a:gd name="connsiteY161" fmla="*/ 2478623 h 2921916"/>
              <a:gd name="connsiteX162" fmla="*/ 4616482 w 6420707"/>
              <a:gd name="connsiteY162" fmla="*/ 2470337 h 2921916"/>
              <a:gd name="connsiteX163" fmla="*/ 4605719 w 6420707"/>
              <a:gd name="connsiteY163" fmla="*/ 2461383 h 2921916"/>
              <a:gd name="connsiteX164" fmla="*/ 4596194 w 6420707"/>
              <a:gd name="connsiteY164" fmla="*/ 2455763 h 2921916"/>
              <a:gd name="connsiteX165" fmla="*/ 4550474 w 6420707"/>
              <a:gd name="connsiteY165" fmla="*/ 2452810 h 2921916"/>
              <a:gd name="connsiteX166" fmla="*/ 4549902 w 6420707"/>
              <a:gd name="connsiteY166" fmla="*/ 2452906 h 2921916"/>
              <a:gd name="connsiteX167" fmla="*/ 4549331 w 6420707"/>
              <a:gd name="connsiteY167" fmla="*/ 2449382 h 2921916"/>
              <a:gd name="connsiteX168" fmla="*/ 4565999 w 6420707"/>
              <a:gd name="connsiteY168" fmla="*/ 2445762 h 2921916"/>
              <a:gd name="connsiteX169" fmla="*/ 4568857 w 6420707"/>
              <a:gd name="connsiteY169" fmla="*/ 2445952 h 2921916"/>
              <a:gd name="connsiteX170" fmla="*/ 4578477 w 6420707"/>
              <a:gd name="connsiteY170" fmla="*/ 2449000 h 2921916"/>
              <a:gd name="connsiteX171" fmla="*/ 4577239 w 6420707"/>
              <a:gd name="connsiteY171" fmla="*/ 2446619 h 2921916"/>
              <a:gd name="connsiteX172" fmla="*/ 4586002 w 6420707"/>
              <a:gd name="connsiteY172" fmla="*/ 2446619 h 2921916"/>
              <a:gd name="connsiteX173" fmla="*/ 4575144 w 6420707"/>
              <a:gd name="connsiteY173" fmla="*/ 2444619 h 2921916"/>
              <a:gd name="connsiteX174" fmla="*/ 4565999 w 6420707"/>
              <a:gd name="connsiteY174" fmla="*/ 2433665 h 2921916"/>
              <a:gd name="connsiteX175" fmla="*/ 4565999 w 6420707"/>
              <a:gd name="connsiteY175" fmla="*/ 2433665 h 2921916"/>
              <a:gd name="connsiteX176" fmla="*/ 4586859 w 6420707"/>
              <a:gd name="connsiteY176" fmla="*/ 2427855 h 2921916"/>
              <a:gd name="connsiteX177" fmla="*/ 4536091 w 6420707"/>
              <a:gd name="connsiteY177" fmla="*/ 2428712 h 2921916"/>
              <a:gd name="connsiteX178" fmla="*/ 4535043 w 6420707"/>
              <a:gd name="connsiteY178" fmla="*/ 2428998 h 2921916"/>
              <a:gd name="connsiteX179" fmla="*/ 4542473 w 6420707"/>
              <a:gd name="connsiteY179" fmla="*/ 2417092 h 2921916"/>
              <a:gd name="connsiteX180" fmla="*/ 4537615 w 6420707"/>
              <a:gd name="connsiteY180" fmla="*/ 2414901 h 2921916"/>
              <a:gd name="connsiteX181" fmla="*/ 4537710 w 6420707"/>
              <a:gd name="connsiteY181" fmla="*/ 2414711 h 2921916"/>
              <a:gd name="connsiteX182" fmla="*/ 4561904 w 6420707"/>
              <a:gd name="connsiteY182" fmla="*/ 2408710 h 2921916"/>
              <a:gd name="connsiteX183" fmla="*/ 4539139 w 6420707"/>
              <a:gd name="connsiteY183" fmla="*/ 2410615 h 2921916"/>
              <a:gd name="connsiteX184" fmla="*/ 4545045 w 6420707"/>
              <a:gd name="connsiteY184" fmla="*/ 2397280 h 2921916"/>
              <a:gd name="connsiteX185" fmla="*/ 4536377 w 6420707"/>
              <a:gd name="connsiteY185" fmla="*/ 2410424 h 2921916"/>
              <a:gd name="connsiteX186" fmla="*/ 4524471 w 6420707"/>
              <a:gd name="connsiteY186" fmla="*/ 2410805 h 2921916"/>
              <a:gd name="connsiteX187" fmla="*/ 4514660 w 6420707"/>
              <a:gd name="connsiteY187" fmla="*/ 2414425 h 2921916"/>
              <a:gd name="connsiteX188" fmla="*/ 4509707 w 6420707"/>
              <a:gd name="connsiteY188" fmla="*/ 2417092 h 2921916"/>
              <a:gd name="connsiteX189" fmla="*/ 4536567 w 6420707"/>
              <a:gd name="connsiteY189" fmla="*/ 2344130 h 2921916"/>
              <a:gd name="connsiteX190" fmla="*/ 4556760 w 6420707"/>
              <a:gd name="connsiteY190" fmla="*/ 2289076 h 2921916"/>
              <a:gd name="connsiteX191" fmla="*/ 4610957 w 6420707"/>
              <a:gd name="connsiteY191" fmla="*/ 2254786 h 2921916"/>
              <a:gd name="connsiteX192" fmla="*/ 4638009 w 6420707"/>
              <a:gd name="connsiteY192" fmla="*/ 2237641 h 2921916"/>
              <a:gd name="connsiteX193" fmla="*/ 4663916 w 6420707"/>
              <a:gd name="connsiteY193" fmla="*/ 2218019 h 2921916"/>
              <a:gd name="connsiteX194" fmla="*/ 4699730 w 6420707"/>
              <a:gd name="connsiteY194" fmla="*/ 2199922 h 2921916"/>
              <a:gd name="connsiteX195" fmla="*/ 4722686 w 6420707"/>
              <a:gd name="connsiteY195" fmla="*/ 2177062 h 2921916"/>
              <a:gd name="connsiteX196" fmla="*/ 4744974 w 6420707"/>
              <a:gd name="connsiteY196" fmla="*/ 2156107 h 2921916"/>
              <a:gd name="connsiteX197" fmla="*/ 4724781 w 6420707"/>
              <a:gd name="connsiteY197" fmla="*/ 2148677 h 2921916"/>
              <a:gd name="connsiteX198" fmla="*/ 4751356 w 6420707"/>
              <a:gd name="connsiteY198" fmla="*/ 2127246 h 2921916"/>
              <a:gd name="connsiteX199" fmla="*/ 4766405 w 6420707"/>
              <a:gd name="connsiteY199" fmla="*/ 2097433 h 2921916"/>
              <a:gd name="connsiteX200" fmla="*/ 4706398 w 6420707"/>
              <a:gd name="connsiteY200" fmla="*/ 2119150 h 2921916"/>
              <a:gd name="connsiteX201" fmla="*/ 4677442 w 6420707"/>
              <a:gd name="connsiteY201" fmla="*/ 2135628 h 2921916"/>
              <a:gd name="connsiteX202" fmla="*/ 4649820 w 6420707"/>
              <a:gd name="connsiteY202" fmla="*/ 2148391 h 2921916"/>
              <a:gd name="connsiteX203" fmla="*/ 4668584 w 6420707"/>
              <a:gd name="connsiteY203" fmla="*/ 2119912 h 2921916"/>
              <a:gd name="connsiteX204" fmla="*/ 4698873 w 6420707"/>
              <a:gd name="connsiteY204" fmla="*/ 2076954 h 2921916"/>
              <a:gd name="connsiteX205" fmla="*/ 4720019 w 6420707"/>
              <a:gd name="connsiteY205" fmla="*/ 2030567 h 2921916"/>
              <a:gd name="connsiteX206" fmla="*/ 4662678 w 6420707"/>
              <a:gd name="connsiteY206" fmla="*/ 2067810 h 2921916"/>
              <a:gd name="connsiteX207" fmla="*/ 4635913 w 6420707"/>
              <a:gd name="connsiteY207" fmla="*/ 2095432 h 2921916"/>
              <a:gd name="connsiteX208" fmla="*/ 4607529 w 6420707"/>
              <a:gd name="connsiteY208" fmla="*/ 2116197 h 2921916"/>
              <a:gd name="connsiteX209" fmla="*/ 4614577 w 6420707"/>
              <a:gd name="connsiteY209" fmla="*/ 2085526 h 2921916"/>
              <a:gd name="connsiteX210" fmla="*/ 4627340 w 6420707"/>
              <a:gd name="connsiteY210" fmla="*/ 2050665 h 2921916"/>
              <a:gd name="connsiteX211" fmla="*/ 4637437 w 6420707"/>
              <a:gd name="connsiteY211" fmla="*/ 2000278 h 2921916"/>
              <a:gd name="connsiteX212" fmla="*/ 4598480 w 6420707"/>
              <a:gd name="connsiteY212" fmla="*/ 2044283 h 2921916"/>
              <a:gd name="connsiteX213" fmla="*/ 4567238 w 6420707"/>
              <a:gd name="connsiteY213" fmla="*/ 2095337 h 2921916"/>
              <a:gd name="connsiteX214" fmla="*/ 4566666 w 6420707"/>
              <a:gd name="connsiteY214" fmla="*/ 2074287 h 2921916"/>
              <a:gd name="connsiteX215" fmla="*/ 4582859 w 6420707"/>
              <a:gd name="connsiteY215" fmla="*/ 2007326 h 2921916"/>
              <a:gd name="connsiteX216" fmla="*/ 4550093 w 6420707"/>
              <a:gd name="connsiteY216" fmla="*/ 2028662 h 2921916"/>
              <a:gd name="connsiteX217" fmla="*/ 4527899 w 6420707"/>
              <a:gd name="connsiteY217" fmla="*/ 2089241 h 2921916"/>
              <a:gd name="connsiteX218" fmla="*/ 4497896 w 6420707"/>
              <a:gd name="connsiteY218" fmla="*/ 2119912 h 2921916"/>
              <a:gd name="connsiteX219" fmla="*/ 4445889 w 6420707"/>
              <a:gd name="connsiteY219" fmla="*/ 2227830 h 2921916"/>
              <a:gd name="connsiteX220" fmla="*/ 4420648 w 6420707"/>
              <a:gd name="connsiteY220" fmla="*/ 2308031 h 2921916"/>
              <a:gd name="connsiteX221" fmla="*/ 4368927 w 6420707"/>
              <a:gd name="connsiteY221" fmla="*/ 2426426 h 2921916"/>
              <a:gd name="connsiteX222" fmla="*/ 4349020 w 6420707"/>
              <a:gd name="connsiteY222" fmla="*/ 2468432 h 2921916"/>
              <a:gd name="connsiteX223" fmla="*/ 4344067 w 6420707"/>
              <a:gd name="connsiteY223" fmla="*/ 2469860 h 2921916"/>
              <a:gd name="connsiteX224" fmla="*/ 4312063 w 6420707"/>
              <a:gd name="connsiteY224" fmla="*/ 2468336 h 2921916"/>
              <a:gd name="connsiteX225" fmla="*/ 4337590 w 6420707"/>
              <a:gd name="connsiteY225" fmla="*/ 2475671 h 2921916"/>
              <a:gd name="connsiteX226" fmla="*/ 4339876 w 6420707"/>
              <a:gd name="connsiteY226" fmla="*/ 2476432 h 2921916"/>
              <a:gd name="connsiteX227" fmla="*/ 4291870 w 6420707"/>
              <a:gd name="connsiteY227" fmla="*/ 2491863 h 2921916"/>
              <a:gd name="connsiteX228" fmla="*/ 4336161 w 6420707"/>
              <a:gd name="connsiteY228" fmla="*/ 2485005 h 2921916"/>
              <a:gd name="connsiteX229" fmla="*/ 4319778 w 6420707"/>
              <a:gd name="connsiteY229" fmla="*/ 2488910 h 2921916"/>
              <a:gd name="connsiteX230" fmla="*/ 4301395 w 6420707"/>
              <a:gd name="connsiteY230" fmla="*/ 2513675 h 2921916"/>
              <a:gd name="connsiteX231" fmla="*/ 4297680 w 6420707"/>
              <a:gd name="connsiteY231" fmla="*/ 2517295 h 2921916"/>
              <a:gd name="connsiteX232" fmla="*/ 4259485 w 6420707"/>
              <a:gd name="connsiteY232" fmla="*/ 2549680 h 2921916"/>
              <a:gd name="connsiteX233" fmla="*/ 4245674 w 6420707"/>
              <a:gd name="connsiteY233" fmla="*/ 2556157 h 2921916"/>
              <a:gd name="connsiteX234" fmla="*/ 4237578 w 6420707"/>
              <a:gd name="connsiteY234" fmla="*/ 2548346 h 2921916"/>
              <a:gd name="connsiteX235" fmla="*/ 4230529 w 6420707"/>
              <a:gd name="connsiteY235" fmla="*/ 2542536 h 2921916"/>
              <a:gd name="connsiteX236" fmla="*/ 4229957 w 6420707"/>
              <a:gd name="connsiteY236" fmla="*/ 2543203 h 2921916"/>
              <a:gd name="connsiteX237" fmla="*/ 4229767 w 6420707"/>
              <a:gd name="connsiteY237" fmla="*/ 2541774 h 2921916"/>
              <a:gd name="connsiteX238" fmla="*/ 4245007 w 6420707"/>
              <a:gd name="connsiteY238" fmla="*/ 2534630 h 2921916"/>
              <a:gd name="connsiteX239" fmla="*/ 4230720 w 6420707"/>
              <a:gd name="connsiteY239" fmla="*/ 2538631 h 2921916"/>
              <a:gd name="connsiteX240" fmla="*/ 4226529 w 6420707"/>
              <a:gd name="connsiteY240" fmla="*/ 2537107 h 2921916"/>
              <a:gd name="connsiteX241" fmla="*/ 4224528 w 6420707"/>
              <a:gd name="connsiteY241" fmla="*/ 2532725 h 2921916"/>
              <a:gd name="connsiteX242" fmla="*/ 4221671 w 6420707"/>
              <a:gd name="connsiteY242" fmla="*/ 2524915 h 2921916"/>
              <a:gd name="connsiteX243" fmla="*/ 4230338 w 6420707"/>
              <a:gd name="connsiteY243" fmla="*/ 2525867 h 2921916"/>
              <a:gd name="connsiteX244" fmla="*/ 4241197 w 6420707"/>
              <a:gd name="connsiteY244" fmla="*/ 2520152 h 2921916"/>
              <a:gd name="connsiteX245" fmla="*/ 4220147 w 6420707"/>
              <a:gd name="connsiteY245" fmla="*/ 2520057 h 2921916"/>
              <a:gd name="connsiteX246" fmla="*/ 4213670 w 6420707"/>
              <a:gd name="connsiteY246" fmla="*/ 2515580 h 2921916"/>
              <a:gd name="connsiteX247" fmla="*/ 4213098 w 6420707"/>
              <a:gd name="connsiteY247" fmla="*/ 2513294 h 2921916"/>
              <a:gd name="connsiteX248" fmla="*/ 4216241 w 6420707"/>
              <a:gd name="connsiteY248" fmla="*/ 2515104 h 2921916"/>
              <a:gd name="connsiteX249" fmla="*/ 4221956 w 6420707"/>
              <a:gd name="connsiteY249" fmla="*/ 2513294 h 2921916"/>
              <a:gd name="connsiteX250" fmla="*/ 4224719 w 6420707"/>
              <a:gd name="connsiteY250" fmla="*/ 2503674 h 2921916"/>
              <a:gd name="connsiteX251" fmla="*/ 4220432 w 6420707"/>
              <a:gd name="connsiteY251" fmla="*/ 2511866 h 2921916"/>
              <a:gd name="connsiteX252" fmla="*/ 4214527 w 6420707"/>
              <a:gd name="connsiteY252" fmla="*/ 2509389 h 2921916"/>
              <a:gd name="connsiteX253" fmla="*/ 4206145 w 6420707"/>
              <a:gd name="connsiteY253" fmla="*/ 2492720 h 2921916"/>
              <a:gd name="connsiteX254" fmla="*/ 4202430 w 6420707"/>
              <a:gd name="connsiteY254" fmla="*/ 2483862 h 2921916"/>
              <a:gd name="connsiteX255" fmla="*/ 4200430 w 6420707"/>
              <a:gd name="connsiteY255" fmla="*/ 2479290 h 2921916"/>
              <a:gd name="connsiteX256" fmla="*/ 4198906 w 6420707"/>
              <a:gd name="connsiteY256" fmla="*/ 2476623 h 2921916"/>
              <a:gd name="connsiteX257" fmla="*/ 4196620 w 6420707"/>
              <a:gd name="connsiteY257" fmla="*/ 2474242 h 2921916"/>
              <a:gd name="connsiteX258" fmla="*/ 4188143 w 6420707"/>
              <a:gd name="connsiteY258" fmla="*/ 2467860 h 2921916"/>
              <a:gd name="connsiteX259" fmla="*/ 4186333 w 6420707"/>
              <a:gd name="connsiteY259" fmla="*/ 2465669 h 2921916"/>
              <a:gd name="connsiteX260" fmla="*/ 4194239 w 6420707"/>
              <a:gd name="connsiteY260" fmla="*/ 2451858 h 2921916"/>
              <a:gd name="connsiteX261" fmla="*/ 4184333 w 6420707"/>
              <a:gd name="connsiteY261" fmla="*/ 2462812 h 2921916"/>
              <a:gd name="connsiteX262" fmla="*/ 4183952 w 6420707"/>
              <a:gd name="connsiteY262" fmla="*/ 2462812 h 2921916"/>
              <a:gd name="connsiteX263" fmla="*/ 4160139 w 6420707"/>
              <a:gd name="connsiteY263" fmla="*/ 2440904 h 2921916"/>
              <a:gd name="connsiteX264" fmla="*/ 4173569 w 6420707"/>
              <a:gd name="connsiteY264" fmla="*/ 2418997 h 2921916"/>
              <a:gd name="connsiteX265" fmla="*/ 4156329 w 6420707"/>
              <a:gd name="connsiteY265" fmla="*/ 2438142 h 2921916"/>
              <a:gd name="connsiteX266" fmla="*/ 4148328 w 6420707"/>
              <a:gd name="connsiteY266" fmla="*/ 2432999 h 2921916"/>
              <a:gd name="connsiteX267" fmla="*/ 4143280 w 6420707"/>
              <a:gd name="connsiteY267" fmla="*/ 2422235 h 2921916"/>
              <a:gd name="connsiteX268" fmla="*/ 4141946 w 6420707"/>
              <a:gd name="connsiteY268" fmla="*/ 2421187 h 2921916"/>
              <a:gd name="connsiteX269" fmla="*/ 4138708 w 6420707"/>
              <a:gd name="connsiteY269" fmla="*/ 2420235 h 2921916"/>
              <a:gd name="connsiteX270" fmla="*/ 4144423 w 6420707"/>
              <a:gd name="connsiteY270" fmla="*/ 2413472 h 2921916"/>
              <a:gd name="connsiteX271" fmla="*/ 4152614 w 6420707"/>
              <a:gd name="connsiteY271" fmla="*/ 2393184 h 2921916"/>
              <a:gd name="connsiteX272" fmla="*/ 4133755 w 6420707"/>
              <a:gd name="connsiteY272" fmla="*/ 2418425 h 2921916"/>
              <a:gd name="connsiteX273" fmla="*/ 4132897 w 6420707"/>
              <a:gd name="connsiteY273" fmla="*/ 2417568 h 2921916"/>
              <a:gd name="connsiteX274" fmla="*/ 4133945 w 6420707"/>
              <a:gd name="connsiteY274" fmla="*/ 2405281 h 2921916"/>
              <a:gd name="connsiteX275" fmla="*/ 4139470 w 6420707"/>
              <a:gd name="connsiteY275" fmla="*/ 2403090 h 2921916"/>
              <a:gd name="connsiteX276" fmla="*/ 4144328 w 6420707"/>
              <a:gd name="connsiteY276" fmla="*/ 2398613 h 2921916"/>
              <a:gd name="connsiteX277" fmla="*/ 4151376 w 6420707"/>
              <a:gd name="connsiteY277" fmla="*/ 2388326 h 2921916"/>
              <a:gd name="connsiteX278" fmla="*/ 4142613 w 6420707"/>
              <a:gd name="connsiteY278" fmla="*/ 2396803 h 2921916"/>
              <a:gd name="connsiteX279" fmla="*/ 4132421 w 6420707"/>
              <a:gd name="connsiteY279" fmla="*/ 2401090 h 2921916"/>
              <a:gd name="connsiteX280" fmla="*/ 4129088 w 6420707"/>
              <a:gd name="connsiteY280" fmla="*/ 2401375 h 2921916"/>
              <a:gd name="connsiteX281" fmla="*/ 4137565 w 6420707"/>
              <a:gd name="connsiteY281" fmla="*/ 2380611 h 2921916"/>
              <a:gd name="connsiteX282" fmla="*/ 4124039 w 6420707"/>
              <a:gd name="connsiteY282" fmla="*/ 2399947 h 2921916"/>
              <a:gd name="connsiteX283" fmla="*/ 4122515 w 6420707"/>
              <a:gd name="connsiteY283" fmla="*/ 2400328 h 2921916"/>
              <a:gd name="connsiteX284" fmla="*/ 4117848 w 6420707"/>
              <a:gd name="connsiteY284" fmla="*/ 2401947 h 2921916"/>
              <a:gd name="connsiteX285" fmla="*/ 4106228 w 6420707"/>
              <a:gd name="connsiteY285" fmla="*/ 2377658 h 2921916"/>
              <a:gd name="connsiteX286" fmla="*/ 4112895 w 6420707"/>
              <a:gd name="connsiteY286" fmla="*/ 2403376 h 2921916"/>
              <a:gd name="connsiteX287" fmla="*/ 4112800 w 6420707"/>
              <a:gd name="connsiteY287" fmla="*/ 2404233 h 2921916"/>
              <a:gd name="connsiteX288" fmla="*/ 4105751 w 6420707"/>
              <a:gd name="connsiteY288" fmla="*/ 2408233 h 2921916"/>
              <a:gd name="connsiteX289" fmla="*/ 4098322 w 6420707"/>
              <a:gd name="connsiteY289" fmla="*/ 2412424 h 2921916"/>
              <a:gd name="connsiteX290" fmla="*/ 4094893 w 6420707"/>
              <a:gd name="connsiteY290" fmla="*/ 2411377 h 2921916"/>
              <a:gd name="connsiteX291" fmla="*/ 4080986 w 6420707"/>
              <a:gd name="connsiteY291" fmla="*/ 2407948 h 2921916"/>
              <a:gd name="connsiteX292" fmla="*/ 4064889 w 6420707"/>
              <a:gd name="connsiteY292" fmla="*/ 2402899 h 2921916"/>
              <a:gd name="connsiteX293" fmla="*/ 4072604 w 6420707"/>
              <a:gd name="connsiteY293" fmla="*/ 2406805 h 2921916"/>
              <a:gd name="connsiteX294" fmla="*/ 4065080 w 6420707"/>
              <a:gd name="connsiteY294" fmla="*/ 2406710 h 2921916"/>
              <a:gd name="connsiteX295" fmla="*/ 4059746 w 6420707"/>
              <a:gd name="connsiteY295" fmla="*/ 2406710 h 2921916"/>
              <a:gd name="connsiteX296" fmla="*/ 4083558 w 6420707"/>
              <a:gd name="connsiteY296" fmla="*/ 2356799 h 2921916"/>
              <a:gd name="connsiteX297" fmla="*/ 4097941 w 6420707"/>
              <a:gd name="connsiteY297" fmla="*/ 2275265 h 2921916"/>
              <a:gd name="connsiteX298" fmla="*/ 4119467 w 6420707"/>
              <a:gd name="connsiteY298" fmla="*/ 2111435 h 2921916"/>
              <a:gd name="connsiteX299" fmla="*/ 4143851 w 6420707"/>
              <a:gd name="connsiteY299" fmla="*/ 2024376 h 2921916"/>
              <a:gd name="connsiteX300" fmla="*/ 4214718 w 6420707"/>
              <a:gd name="connsiteY300" fmla="*/ 1973512 h 2921916"/>
              <a:gd name="connsiteX301" fmla="*/ 4268534 w 6420707"/>
              <a:gd name="connsiteY301" fmla="*/ 1904837 h 2921916"/>
              <a:gd name="connsiteX302" fmla="*/ 4294728 w 6420707"/>
              <a:gd name="connsiteY302" fmla="*/ 1891502 h 2921916"/>
              <a:gd name="connsiteX303" fmla="*/ 4343496 w 6420707"/>
              <a:gd name="connsiteY303" fmla="*/ 1878358 h 2921916"/>
              <a:gd name="connsiteX304" fmla="*/ 4312730 w 6420707"/>
              <a:gd name="connsiteY304" fmla="*/ 1851878 h 2921916"/>
              <a:gd name="connsiteX305" fmla="*/ 4222719 w 6420707"/>
              <a:gd name="connsiteY305" fmla="*/ 1883977 h 2921916"/>
              <a:gd name="connsiteX306" fmla="*/ 4243483 w 6420707"/>
              <a:gd name="connsiteY306" fmla="*/ 1782727 h 2921916"/>
              <a:gd name="connsiteX307" fmla="*/ 4281869 w 6420707"/>
              <a:gd name="connsiteY307" fmla="*/ 1686905 h 2921916"/>
              <a:gd name="connsiteX308" fmla="*/ 4259295 w 6420707"/>
              <a:gd name="connsiteY308" fmla="*/ 1659092 h 2921916"/>
              <a:gd name="connsiteX309" fmla="*/ 4213670 w 6420707"/>
              <a:gd name="connsiteY309" fmla="*/ 1754152 h 2921916"/>
              <a:gd name="connsiteX310" fmla="*/ 4194334 w 6420707"/>
              <a:gd name="connsiteY310" fmla="*/ 1785679 h 2921916"/>
              <a:gd name="connsiteX311" fmla="*/ 4182618 w 6420707"/>
              <a:gd name="connsiteY311" fmla="*/ 1772821 h 2921916"/>
              <a:gd name="connsiteX312" fmla="*/ 4178618 w 6420707"/>
              <a:gd name="connsiteY312" fmla="*/ 1748341 h 2921916"/>
              <a:gd name="connsiteX313" fmla="*/ 4151090 w 6420707"/>
              <a:gd name="connsiteY313" fmla="*/ 1753485 h 2921916"/>
              <a:gd name="connsiteX314" fmla="*/ 4130040 w 6420707"/>
              <a:gd name="connsiteY314" fmla="*/ 1738912 h 2921916"/>
              <a:gd name="connsiteX315" fmla="*/ 4103751 w 6420707"/>
              <a:gd name="connsiteY315" fmla="*/ 1774726 h 2921916"/>
              <a:gd name="connsiteX316" fmla="*/ 4079272 w 6420707"/>
              <a:gd name="connsiteY316" fmla="*/ 1751008 h 2921916"/>
              <a:gd name="connsiteX317" fmla="*/ 4050887 w 6420707"/>
              <a:gd name="connsiteY317" fmla="*/ 1813588 h 2921916"/>
              <a:gd name="connsiteX318" fmla="*/ 4047363 w 6420707"/>
              <a:gd name="connsiteY318" fmla="*/ 1854736 h 2921916"/>
              <a:gd name="connsiteX319" fmla="*/ 4037171 w 6420707"/>
              <a:gd name="connsiteY319" fmla="*/ 1938175 h 2921916"/>
              <a:gd name="connsiteX320" fmla="*/ 4041743 w 6420707"/>
              <a:gd name="connsiteY320" fmla="*/ 1977989 h 2921916"/>
              <a:gd name="connsiteX321" fmla="*/ 4021741 w 6420707"/>
              <a:gd name="connsiteY321" fmla="*/ 2044378 h 2921916"/>
              <a:gd name="connsiteX322" fmla="*/ 3962495 w 6420707"/>
              <a:gd name="connsiteY322" fmla="*/ 2216305 h 2921916"/>
              <a:gd name="connsiteX323" fmla="*/ 3948589 w 6420707"/>
              <a:gd name="connsiteY323" fmla="*/ 2207828 h 2921916"/>
              <a:gd name="connsiteX324" fmla="*/ 3934206 w 6420707"/>
              <a:gd name="connsiteY324" fmla="*/ 2201827 h 2921916"/>
              <a:gd name="connsiteX325" fmla="*/ 3916204 w 6420707"/>
              <a:gd name="connsiteY325" fmla="*/ 2196207 h 2921916"/>
              <a:gd name="connsiteX326" fmla="*/ 3905631 w 6420707"/>
              <a:gd name="connsiteY326" fmla="*/ 2195636 h 2921916"/>
              <a:gd name="connsiteX327" fmla="*/ 3893534 w 6420707"/>
              <a:gd name="connsiteY327" fmla="*/ 2193635 h 2921916"/>
              <a:gd name="connsiteX328" fmla="*/ 3883057 w 6420707"/>
              <a:gd name="connsiteY328" fmla="*/ 2194683 h 2921916"/>
              <a:gd name="connsiteX329" fmla="*/ 3893915 w 6420707"/>
              <a:gd name="connsiteY329" fmla="*/ 2187063 h 2921916"/>
              <a:gd name="connsiteX330" fmla="*/ 3923252 w 6420707"/>
              <a:gd name="connsiteY330" fmla="*/ 2173157 h 2921916"/>
              <a:gd name="connsiteX331" fmla="*/ 3934778 w 6420707"/>
              <a:gd name="connsiteY331" fmla="*/ 2161631 h 2921916"/>
              <a:gd name="connsiteX332" fmla="*/ 3972020 w 6420707"/>
              <a:gd name="connsiteY332" fmla="*/ 2130389 h 2921916"/>
              <a:gd name="connsiteX333" fmla="*/ 3922967 w 6420707"/>
              <a:gd name="connsiteY333" fmla="*/ 2141629 h 2921916"/>
              <a:gd name="connsiteX334" fmla="*/ 3877913 w 6420707"/>
              <a:gd name="connsiteY334" fmla="*/ 2167251 h 2921916"/>
              <a:gd name="connsiteX335" fmla="*/ 3906869 w 6420707"/>
              <a:gd name="connsiteY335" fmla="*/ 2144867 h 2921916"/>
              <a:gd name="connsiteX336" fmla="*/ 3936968 w 6420707"/>
              <a:gd name="connsiteY336" fmla="*/ 2129246 h 2921916"/>
              <a:gd name="connsiteX337" fmla="*/ 3971735 w 6420707"/>
              <a:gd name="connsiteY337" fmla="*/ 2103148 h 2921916"/>
              <a:gd name="connsiteX338" fmla="*/ 4003072 w 6420707"/>
              <a:gd name="connsiteY338" fmla="*/ 2075525 h 2921916"/>
              <a:gd name="connsiteX339" fmla="*/ 3938969 w 6420707"/>
              <a:gd name="connsiteY339" fmla="*/ 2092480 h 2921916"/>
              <a:gd name="connsiteX340" fmla="*/ 3877056 w 6420707"/>
              <a:gd name="connsiteY340" fmla="*/ 2122960 h 2921916"/>
              <a:gd name="connsiteX341" fmla="*/ 3942017 w 6420707"/>
              <a:gd name="connsiteY341" fmla="*/ 2081240 h 2921916"/>
              <a:gd name="connsiteX342" fmla="*/ 3974497 w 6420707"/>
              <a:gd name="connsiteY342" fmla="*/ 2060381 h 2921916"/>
              <a:gd name="connsiteX343" fmla="*/ 3998309 w 6420707"/>
              <a:gd name="connsiteY343" fmla="*/ 2035615 h 2921916"/>
              <a:gd name="connsiteX344" fmla="*/ 3961734 w 6420707"/>
              <a:gd name="connsiteY344" fmla="*/ 2037806 h 2921916"/>
              <a:gd name="connsiteX345" fmla="*/ 3892391 w 6420707"/>
              <a:gd name="connsiteY345" fmla="*/ 2075430 h 2921916"/>
              <a:gd name="connsiteX346" fmla="*/ 3854387 w 6420707"/>
              <a:gd name="connsiteY346" fmla="*/ 2085431 h 2921916"/>
              <a:gd name="connsiteX347" fmla="*/ 3913822 w 6420707"/>
              <a:gd name="connsiteY347" fmla="*/ 2055904 h 2921916"/>
              <a:gd name="connsiteX348" fmla="*/ 3944874 w 6420707"/>
              <a:gd name="connsiteY348" fmla="*/ 2042759 h 2921916"/>
              <a:gd name="connsiteX349" fmla="*/ 3965162 w 6420707"/>
              <a:gd name="connsiteY349" fmla="*/ 2016375 h 2921916"/>
              <a:gd name="connsiteX350" fmla="*/ 3922776 w 6420707"/>
              <a:gd name="connsiteY350" fmla="*/ 2022281 h 2921916"/>
              <a:gd name="connsiteX351" fmla="*/ 3880676 w 6420707"/>
              <a:gd name="connsiteY351" fmla="*/ 2036663 h 2921916"/>
              <a:gd name="connsiteX352" fmla="*/ 3836289 w 6420707"/>
              <a:gd name="connsiteY352" fmla="*/ 2056285 h 2921916"/>
              <a:gd name="connsiteX353" fmla="*/ 3838289 w 6420707"/>
              <a:gd name="connsiteY353" fmla="*/ 2019518 h 2921916"/>
              <a:gd name="connsiteX354" fmla="*/ 3785807 w 6420707"/>
              <a:gd name="connsiteY354" fmla="*/ 2052189 h 2921916"/>
              <a:gd name="connsiteX355" fmla="*/ 3754565 w 6420707"/>
              <a:gd name="connsiteY355" fmla="*/ 2061047 h 2921916"/>
              <a:gd name="connsiteX356" fmla="*/ 3710464 w 6420707"/>
              <a:gd name="connsiteY356" fmla="*/ 2089146 h 2921916"/>
              <a:gd name="connsiteX357" fmla="*/ 3691223 w 6420707"/>
              <a:gd name="connsiteY357" fmla="*/ 2122293 h 2921916"/>
              <a:gd name="connsiteX358" fmla="*/ 3686842 w 6420707"/>
              <a:gd name="connsiteY358" fmla="*/ 2164298 h 2921916"/>
              <a:gd name="connsiteX359" fmla="*/ 3639884 w 6420707"/>
              <a:gd name="connsiteY359" fmla="*/ 2207828 h 2921916"/>
              <a:gd name="connsiteX360" fmla="*/ 3595402 w 6420707"/>
              <a:gd name="connsiteY360" fmla="*/ 2236212 h 2921916"/>
              <a:gd name="connsiteX361" fmla="*/ 3585210 w 6420707"/>
              <a:gd name="connsiteY361" fmla="*/ 2233450 h 2921916"/>
              <a:gd name="connsiteX362" fmla="*/ 3588734 w 6420707"/>
              <a:gd name="connsiteY362" fmla="*/ 2240117 h 2921916"/>
              <a:gd name="connsiteX363" fmla="*/ 3503390 w 6420707"/>
              <a:gd name="connsiteY363" fmla="*/ 2283361 h 2921916"/>
              <a:gd name="connsiteX364" fmla="*/ 3501771 w 6420707"/>
              <a:gd name="connsiteY364" fmla="*/ 2257548 h 2921916"/>
              <a:gd name="connsiteX365" fmla="*/ 3485484 w 6420707"/>
              <a:gd name="connsiteY365" fmla="*/ 2222115 h 2921916"/>
              <a:gd name="connsiteX366" fmla="*/ 3455003 w 6420707"/>
              <a:gd name="connsiteY366" fmla="*/ 2113435 h 2921916"/>
              <a:gd name="connsiteX367" fmla="*/ 3436715 w 6420707"/>
              <a:gd name="connsiteY367" fmla="*/ 2050093 h 2921916"/>
              <a:gd name="connsiteX368" fmla="*/ 3467576 w 6420707"/>
              <a:gd name="connsiteY368" fmla="*/ 2016280 h 2921916"/>
              <a:gd name="connsiteX369" fmla="*/ 3507105 w 6420707"/>
              <a:gd name="connsiteY369" fmla="*/ 1979989 h 2921916"/>
              <a:gd name="connsiteX370" fmla="*/ 3529013 w 6420707"/>
              <a:gd name="connsiteY370" fmla="*/ 1953700 h 2921916"/>
              <a:gd name="connsiteX371" fmla="*/ 3576828 w 6420707"/>
              <a:gd name="connsiteY371" fmla="*/ 1937794 h 2921916"/>
              <a:gd name="connsiteX372" fmla="*/ 3625691 w 6420707"/>
              <a:gd name="connsiteY372" fmla="*/ 1926268 h 2921916"/>
              <a:gd name="connsiteX373" fmla="*/ 3649409 w 6420707"/>
              <a:gd name="connsiteY373" fmla="*/ 1912457 h 2921916"/>
              <a:gd name="connsiteX374" fmla="*/ 3675221 w 6420707"/>
              <a:gd name="connsiteY374" fmla="*/ 1907599 h 2921916"/>
              <a:gd name="connsiteX375" fmla="*/ 3699986 w 6420707"/>
              <a:gd name="connsiteY375" fmla="*/ 1898265 h 2921916"/>
              <a:gd name="connsiteX376" fmla="*/ 3737420 w 6420707"/>
              <a:gd name="connsiteY376" fmla="*/ 1868356 h 2921916"/>
              <a:gd name="connsiteX377" fmla="*/ 3761422 w 6420707"/>
              <a:gd name="connsiteY377" fmla="*/ 1851021 h 2921916"/>
              <a:gd name="connsiteX378" fmla="*/ 3717989 w 6420707"/>
              <a:gd name="connsiteY378" fmla="*/ 1850735 h 2921916"/>
              <a:gd name="connsiteX379" fmla="*/ 3698367 w 6420707"/>
              <a:gd name="connsiteY379" fmla="*/ 1851878 h 2921916"/>
              <a:gd name="connsiteX380" fmla="*/ 3644551 w 6420707"/>
              <a:gd name="connsiteY380" fmla="*/ 1862260 h 2921916"/>
              <a:gd name="connsiteX381" fmla="*/ 3733895 w 6420707"/>
              <a:gd name="connsiteY381" fmla="*/ 1803682 h 2921916"/>
              <a:gd name="connsiteX382" fmla="*/ 3681222 w 6420707"/>
              <a:gd name="connsiteY382" fmla="*/ 1809111 h 2921916"/>
              <a:gd name="connsiteX383" fmla="*/ 3645884 w 6420707"/>
              <a:gd name="connsiteY383" fmla="*/ 1823303 h 2921916"/>
              <a:gd name="connsiteX384" fmla="*/ 3610356 w 6420707"/>
              <a:gd name="connsiteY384" fmla="*/ 1831685 h 2921916"/>
              <a:gd name="connsiteX385" fmla="*/ 3639217 w 6420707"/>
              <a:gd name="connsiteY385" fmla="*/ 1800253 h 2921916"/>
              <a:gd name="connsiteX386" fmla="*/ 3661315 w 6420707"/>
              <a:gd name="connsiteY386" fmla="*/ 1764534 h 2921916"/>
              <a:gd name="connsiteX387" fmla="*/ 3611499 w 6420707"/>
              <a:gd name="connsiteY387" fmla="*/ 1786822 h 2921916"/>
              <a:gd name="connsiteX388" fmla="*/ 3564636 w 6420707"/>
              <a:gd name="connsiteY388" fmla="*/ 1816636 h 2921916"/>
              <a:gd name="connsiteX389" fmla="*/ 3557683 w 6420707"/>
              <a:gd name="connsiteY389" fmla="*/ 1797205 h 2921916"/>
              <a:gd name="connsiteX390" fmla="*/ 3576066 w 6420707"/>
              <a:gd name="connsiteY390" fmla="*/ 1770630 h 2921916"/>
              <a:gd name="connsiteX391" fmla="*/ 3574542 w 6420707"/>
              <a:gd name="connsiteY391" fmla="*/ 1739388 h 2921916"/>
              <a:gd name="connsiteX392" fmla="*/ 3540824 w 6420707"/>
              <a:gd name="connsiteY392" fmla="*/ 1760248 h 2921916"/>
              <a:gd name="connsiteX393" fmla="*/ 3515487 w 6420707"/>
              <a:gd name="connsiteY393" fmla="*/ 1791966 h 2921916"/>
              <a:gd name="connsiteX394" fmla="*/ 3492055 w 6420707"/>
              <a:gd name="connsiteY394" fmla="*/ 1826827 h 2921916"/>
              <a:gd name="connsiteX395" fmla="*/ 3482816 w 6420707"/>
              <a:gd name="connsiteY395" fmla="*/ 1857117 h 2921916"/>
              <a:gd name="connsiteX396" fmla="*/ 3459004 w 6420707"/>
              <a:gd name="connsiteY396" fmla="*/ 1880358 h 2921916"/>
              <a:gd name="connsiteX397" fmla="*/ 3450146 w 6420707"/>
              <a:gd name="connsiteY397" fmla="*/ 1897693 h 2921916"/>
              <a:gd name="connsiteX398" fmla="*/ 3417284 w 6420707"/>
              <a:gd name="connsiteY398" fmla="*/ 1932364 h 2921916"/>
              <a:gd name="connsiteX399" fmla="*/ 3413379 w 6420707"/>
              <a:gd name="connsiteY399" fmla="*/ 1936079 h 2921916"/>
              <a:gd name="connsiteX400" fmla="*/ 3437477 w 6420707"/>
              <a:gd name="connsiteY400" fmla="*/ 1862165 h 2921916"/>
              <a:gd name="connsiteX401" fmla="*/ 3461576 w 6420707"/>
              <a:gd name="connsiteY401" fmla="*/ 1756723 h 2921916"/>
              <a:gd name="connsiteX402" fmla="*/ 3534061 w 6420707"/>
              <a:gd name="connsiteY402" fmla="*/ 1535172 h 2921916"/>
              <a:gd name="connsiteX403" fmla="*/ 3624834 w 6420707"/>
              <a:gd name="connsiteY403" fmla="*/ 1449066 h 2921916"/>
              <a:gd name="connsiteX404" fmla="*/ 3654647 w 6420707"/>
              <a:gd name="connsiteY404" fmla="*/ 1354768 h 2921916"/>
              <a:gd name="connsiteX405" fmla="*/ 3627977 w 6420707"/>
              <a:gd name="connsiteY405" fmla="*/ 1323241 h 2921916"/>
              <a:gd name="connsiteX406" fmla="*/ 3605689 w 6420707"/>
              <a:gd name="connsiteY406" fmla="*/ 1291522 h 2921916"/>
              <a:gd name="connsiteX407" fmla="*/ 3572828 w 6420707"/>
              <a:gd name="connsiteY407" fmla="*/ 1283140 h 2921916"/>
              <a:gd name="connsiteX408" fmla="*/ 3553492 w 6420707"/>
              <a:gd name="connsiteY408" fmla="*/ 1282950 h 2921916"/>
              <a:gd name="connsiteX409" fmla="*/ 3538823 w 6420707"/>
              <a:gd name="connsiteY409" fmla="*/ 1291427 h 2921916"/>
              <a:gd name="connsiteX410" fmla="*/ 3522059 w 6420707"/>
              <a:gd name="connsiteY410" fmla="*/ 1290284 h 2921916"/>
              <a:gd name="connsiteX411" fmla="*/ 3480435 w 6420707"/>
              <a:gd name="connsiteY411" fmla="*/ 1305905 h 2921916"/>
              <a:gd name="connsiteX412" fmla="*/ 3468624 w 6420707"/>
              <a:gd name="connsiteY412" fmla="*/ 1341529 h 2921916"/>
              <a:gd name="connsiteX413" fmla="*/ 3457575 w 6420707"/>
              <a:gd name="connsiteY413" fmla="*/ 1375342 h 2921916"/>
              <a:gd name="connsiteX414" fmla="*/ 3445955 w 6420707"/>
              <a:gd name="connsiteY414" fmla="*/ 1462782 h 2921916"/>
              <a:gd name="connsiteX415" fmla="*/ 3418713 w 6420707"/>
              <a:gd name="connsiteY415" fmla="*/ 1532410 h 2921916"/>
              <a:gd name="connsiteX416" fmla="*/ 3406426 w 6420707"/>
              <a:gd name="connsiteY416" fmla="*/ 1578606 h 2921916"/>
              <a:gd name="connsiteX417" fmla="*/ 3363087 w 6420707"/>
              <a:gd name="connsiteY417" fmla="*/ 1664617 h 2921916"/>
              <a:gd name="connsiteX418" fmla="*/ 3284601 w 6420707"/>
              <a:gd name="connsiteY418" fmla="*/ 1842448 h 2921916"/>
              <a:gd name="connsiteX419" fmla="*/ 3260598 w 6420707"/>
              <a:gd name="connsiteY419" fmla="*/ 1928650 h 2921916"/>
              <a:gd name="connsiteX420" fmla="*/ 3259551 w 6420707"/>
              <a:gd name="connsiteY420" fmla="*/ 2048093 h 2921916"/>
              <a:gd name="connsiteX421" fmla="*/ 3241834 w 6420707"/>
              <a:gd name="connsiteY421" fmla="*/ 2059142 h 2921916"/>
              <a:gd name="connsiteX422" fmla="*/ 3206877 w 6420707"/>
              <a:gd name="connsiteY422" fmla="*/ 2084955 h 2921916"/>
              <a:gd name="connsiteX423" fmla="*/ 3171920 w 6420707"/>
              <a:gd name="connsiteY423" fmla="*/ 2110768 h 2921916"/>
              <a:gd name="connsiteX424" fmla="*/ 3141917 w 6420707"/>
              <a:gd name="connsiteY424" fmla="*/ 2162393 h 2921916"/>
              <a:gd name="connsiteX425" fmla="*/ 3125629 w 6420707"/>
              <a:gd name="connsiteY425" fmla="*/ 2172014 h 2921916"/>
              <a:gd name="connsiteX426" fmla="*/ 3119914 w 6420707"/>
              <a:gd name="connsiteY426" fmla="*/ 2162584 h 2921916"/>
              <a:gd name="connsiteX427" fmla="*/ 3104388 w 6420707"/>
              <a:gd name="connsiteY427" fmla="*/ 2147534 h 2921916"/>
              <a:gd name="connsiteX428" fmla="*/ 3085814 w 6420707"/>
              <a:gd name="connsiteY428" fmla="*/ 2137628 h 2921916"/>
              <a:gd name="connsiteX429" fmla="*/ 3076004 w 6420707"/>
              <a:gd name="connsiteY429" fmla="*/ 2134961 h 2921916"/>
              <a:gd name="connsiteX430" fmla="*/ 3073908 w 6420707"/>
              <a:gd name="connsiteY430" fmla="*/ 2134199 h 2921916"/>
              <a:gd name="connsiteX431" fmla="*/ 3028188 w 6420707"/>
              <a:gd name="connsiteY431" fmla="*/ 2123245 h 2921916"/>
              <a:gd name="connsiteX432" fmla="*/ 3024092 w 6420707"/>
              <a:gd name="connsiteY432" fmla="*/ 2123245 h 2921916"/>
              <a:gd name="connsiteX433" fmla="*/ 3024092 w 6420707"/>
              <a:gd name="connsiteY433" fmla="*/ 2122674 h 2921916"/>
              <a:gd name="connsiteX434" fmla="*/ 3032855 w 6420707"/>
              <a:gd name="connsiteY434" fmla="*/ 2123055 h 2921916"/>
              <a:gd name="connsiteX435" fmla="*/ 3060287 w 6420707"/>
              <a:gd name="connsiteY435" fmla="*/ 2128008 h 2921916"/>
              <a:gd name="connsiteX436" fmla="*/ 3032855 w 6420707"/>
              <a:gd name="connsiteY436" fmla="*/ 2122674 h 2921916"/>
              <a:gd name="connsiteX437" fmla="*/ 3023997 w 6420707"/>
              <a:gd name="connsiteY437" fmla="*/ 2122198 h 2921916"/>
              <a:gd name="connsiteX438" fmla="*/ 3023807 w 6420707"/>
              <a:gd name="connsiteY438" fmla="*/ 2120102 h 2921916"/>
              <a:gd name="connsiteX439" fmla="*/ 3023521 w 6420707"/>
              <a:gd name="connsiteY439" fmla="*/ 2122198 h 2921916"/>
              <a:gd name="connsiteX440" fmla="*/ 3007233 w 6420707"/>
              <a:gd name="connsiteY440" fmla="*/ 2122007 h 2921916"/>
              <a:gd name="connsiteX441" fmla="*/ 3003137 w 6420707"/>
              <a:gd name="connsiteY441" fmla="*/ 2106005 h 2921916"/>
              <a:gd name="connsiteX442" fmla="*/ 3005614 w 6420707"/>
              <a:gd name="connsiteY442" fmla="*/ 2122007 h 2921916"/>
              <a:gd name="connsiteX443" fmla="*/ 2971895 w 6420707"/>
              <a:gd name="connsiteY443" fmla="*/ 2124865 h 2921916"/>
              <a:gd name="connsiteX444" fmla="*/ 2943320 w 6420707"/>
              <a:gd name="connsiteY444" fmla="*/ 1946557 h 2921916"/>
              <a:gd name="connsiteX445" fmla="*/ 2871692 w 6420707"/>
              <a:gd name="connsiteY445" fmla="*/ 1930936 h 2921916"/>
              <a:gd name="connsiteX446" fmla="*/ 2976277 w 6420707"/>
              <a:gd name="connsiteY446" fmla="*/ 1802253 h 2921916"/>
              <a:gd name="connsiteX447" fmla="*/ 3003709 w 6420707"/>
              <a:gd name="connsiteY447" fmla="*/ 1767677 h 2921916"/>
              <a:gd name="connsiteX448" fmla="*/ 3051048 w 6420707"/>
              <a:gd name="connsiteY448" fmla="*/ 1735006 h 2921916"/>
              <a:gd name="connsiteX449" fmla="*/ 3090196 w 6420707"/>
              <a:gd name="connsiteY449" fmla="*/ 1713385 h 2921916"/>
              <a:gd name="connsiteX450" fmla="*/ 3132677 w 6420707"/>
              <a:gd name="connsiteY450" fmla="*/ 1667665 h 2921916"/>
              <a:gd name="connsiteX451" fmla="*/ 3122200 w 6420707"/>
              <a:gd name="connsiteY451" fmla="*/ 1650520 h 2921916"/>
              <a:gd name="connsiteX452" fmla="*/ 3131058 w 6420707"/>
              <a:gd name="connsiteY452" fmla="*/ 1630422 h 2921916"/>
              <a:gd name="connsiteX453" fmla="*/ 3110294 w 6420707"/>
              <a:gd name="connsiteY453" fmla="*/ 1616801 h 2921916"/>
              <a:gd name="connsiteX454" fmla="*/ 3092768 w 6420707"/>
              <a:gd name="connsiteY454" fmla="*/ 1572129 h 2921916"/>
              <a:gd name="connsiteX455" fmla="*/ 3150870 w 6420707"/>
              <a:gd name="connsiteY455" fmla="*/ 1478974 h 2921916"/>
              <a:gd name="connsiteX456" fmla="*/ 3148108 w 6420707"/>
              <a:gd name="connsiteY456" fmla="*/ 1473164 h 2921916"/>
              <a:gd name="connsiteX457" fmla="*/ 3122676 w 6420707"/>
              <a:gd name="connsiteY457" fmla="*/ 1480879 h 2921916"/>
              <a:gd name="connsiteX458" fmla="*/ 3066574 w 6420707"/>
              <a:gd name="connsiteY458" fmla="*/ 1554317 h 2921916"/>
              <a:gd name="connsiteX459" fmla="*/ 3028188 w 6420707"/>
              <a:gd name="connsiteY459" fmla="*/ 1587655 h 2921916"/>
              <a:gd name="connsiteX460" fmla="*/ 2981897 w 6420707"/>
              <a:gd name="connsiteY460" fmla="*/ 1567938 h 2921916"/>
              <a:gd name="connsiteX461" fmla="*/ 2975134 w 6420707"/>
              <a:gd name="connsiteY461" fmla="*/ 1595560 h 2921916"/>
              <a:gd name="connsiteX462" fmla="*/ 2946464 w 6420707"/>
              <a:gd name="connsiteY462" fmla="*/ 1641185 h 2921916"/>
              <a:gd name="connsiteX463" fmla="*/ 2947988 w 6420707"/>
              <a:gd name="connsiteY463" fmla="*/ 1671475 h 2921916"/>
              <a:gd name="connsiteX464" fmla="*/ 2900077 w 6420707"/>
              <a:gd name="connsiteY464" fmla="*/ 1740721 h 2921916"/>
              <a:gd name="connsiteX465" fmla="*/ 2690051 w 6420707"/>
              <a:gd name="connsiteY465" fmla="*/ 1905980 h 2921916"/>
              <a:gd name="connsiteX466" fmla="*/ 2651665 w 6420707"/>
              <a:gd name="connsiteY466" fmla="*/ 1946176 h 2921916"/>
              <a:gd name="connsiteX467" fmla="*/ 2616803 w 6420707"/>
              <a:gd name="connsiteY467" fmla="*/ 1989800 h 2921916"/>
              <a:gd name="connsiteX468" fmla="*/ 2610041 w 6420707"/>
              <a:gd name="connsiteY468" fmla="*/ 1995134 h 2921916"/>
              <a:gd name="connsiteX469" fmla="*/ 2601659 w 6420707"/>
              <a:gd name="connsiteY469" fmla="*/ 1959320 h 2921916"/>
              <a:gd name="connsiteX470" fmla="*/ 2596325 w 6420707"/>
              <a:gd name="connsiteY470" fmla="*/ 1946557 h 2921916"/>
              <a:gd name="connsiteX471" fmla="*/ 2593086 w 6420707"/>
              <a:gd name="connsiteY471" fmla="*/ 1917982 h 2921916"/>
              <a:gd name="connsiteX472" fmla="*/ 2587371 w 6420707"/>
              <a:gd name="connsiteY472" fmla="*/ 1893502 h 2921916"/>
              <a:gd name="connsiteX473" fmla="*/ 2593848 w 6420707"/>
              <a:gd name="connsiteY473" fmla="*/ 1846258 h 2921916"/>
              <a:gd name="connsiteX474" fmla="*/ 2632615 w 6420707"/>
              <a:gd name="connsiteY474" fmla="*/ 1762057 h 2921916"/>
              <a:gd name="connsiteX475" fmla="*/ 2667191 w 6420707"/>
              <a:gd name="connsiteY475" fmla="*/ 1660140 h 2921916"/>
              <a:gd name="connsiteX476" fmla="*/ 2732722 w 6420707"/>
              <a:gd name="connsiteY476" fmla="*/ 1535648 h 2921916"/>
              <a:gd name="connsiteX477" fmla="*/ 2758154 w 6420707"/>
              <a:gd name="connsiteY477" fmla="*/ 1494405 h 2921916"/>
              <a:gd name="connsiteX478" fmla="*/ 2807589 w 6420707"/>
              <a:gd name="connsiteY478" fmla="*/ 1475641 h 2921916"/>
              <a:gd name="connsiteX479" fmla="*/ 2832354 w 6420707"/>
              <a:gd name="connsiteY479" fmla="*/ 1466306 h 2921916"/>
              <a:gd name="connsiteX480" fmla="*/ 2856547 w 6420707"/>
              <a:gd name="connsiteY480" fmla="*/ 1454781 h 2921916"/>
              <a:gd name="connsiteX481" fmla="*/ 2888456 w 6420707"/>
              <a:gd name="connsiteY481" fmla="*/ 1446018 h 2921916"/>
              <a:gd name="connsiteX482" fmla="*/ 2910745 w 6420707"/>
              <a:gd name="connsiteY482" fmla="*/ 1431349 h 2921916"/>
              <a:gd name="connsiteX483" fmla="*/ 2932176 w 6420707"/>
              <a:gd name="connsiteY483" fmla="*/ 1418110 h 2921916"/>
              <a:gd name="connsiteX484" fmla="*/ 2917127 w 6420707"/>
              <a:gd name="connsiteY484" fmla="*/ 1408775 h 2921916"/>
              <a:gd name="connsiteX485" fmla="*/ 2942177 w 6420707"/>
              <a:gd name="connsiteY485" fmla="*/ 1395821 h 2921916"/>
              <a:gd name="connsiteX486" fmla="*/ 2959322 w 6420707"/>
              <a:gd name="connsiteY486" fmla="*/ 1374199 h 2921916"/>
              <a:gd name="connsiteX487" fmla="*/ 2907221 w 6420707"/>
              <a:gd name="connsiteY487" fmla="*/ 1381819 h 2921916"/>
              <a:gd name="connsiteX488" fmla="*/ 2881122 w 6420707"/>
              <a:gd name="connsiteY488" fmla="*/ 1390297 h 2921916"/>
              <a:gd name="connsiteX489" fmla="*/ 2856738 w 6420707"/>
              <a:gd name="connsiteY489" fmla="*/ 1396107 h 2921916"/>
              <a:gd name="connsiteX490" fmla="*/ 2876645 w 6420707"/>
              <a:gd name="connsiteY490" fmla="*/ 1376200 h 2921916"/>
              <a:gd name="connsiteX491" fmla="*/ 2908268 w 6420707"/>
              <a:gd name="connsiteY491" fmla="*/ 1346482 h 2921916"/>
              <a:gd name="connsiteX492" fmla="*/ 2933129 w 6420707"/>
              <a:gd name="connsiteY492" fmla="*/ 1312477 h 2921916"/>
              <a:gd name="connsiteX493" fmla="*/ 2880551 w 6420707"/>
              <a:gd name="connsiteY493" fmla="*/ 1333051 h 2921916"/>
              <a:gd name="connsiteX494" fmla="*/ 2854262 w 6420707"/>
              <a:gd name="connsiteY494" fmla="*/ 1350958 h 2921916"/>
              <a:gd name="connsiteX495" fmla="*/ 2827782 w 6420707"/>
              <a:gd name="connsiteY495" fmla="*/ 1363055 h 2921916"/>
              <a:gd name="connsiteX496" fmla="*/ 2838641 w 6420707"/>
              <a:gd name="connsiteY496" fmla="*/ 1339433 h 2921916"/>
              <a:gd name="connsiteX497" fmla="*/ 2854738 w 6420707"/>
              <a:gd name="connsiteY497" fmla="*/ 1313335 h 2921916"/>
              <a:gd name="connsiteX498" fmla="*/ 2871311 w 6420707"/>
              <a:gd name="connsiteY498" fmla="*/ 1274282 h 2921916"/>
              <a:gd name="connsiteX499" fmla="*/ 2832449 w 6420707"/>
              <a:gd name="connsiteY499" fmla="*/ 1303333 h 2921916"/>
              <a:gd name="connsiteX500" fmla="*/ 2798731 w 6420707"/>
              <a:gd name="connsiteY500" fmla="*/ 1339433 h 2921916"/>
              <a:gd name="connsiteX501" fmla="*/ 2801779 w 6420707"/>
              <a:gd name="connsiteY501" fmla="*/ 1322288 h 2921916"/>
              <a:gd name="connsiteX502" fmla="*/ 2825972 w 6420707"/>
              <a:gd name="connsiteY502" fmla="*/ 1270853 h 2921916"/>
              <a:gd name="connsiteX503" fmla="*/ 2795969 w 6420707"/>
              <a:gd name="connsiteY503" fmla="*/ 1282664 h 2921916"/>
              <a:gd name="connsiteX504" fmla="*/ 2767965 w 6420707"/>
              <a:gd name="connsiteY504" fmla="*/ 1328003 h 2921916"/>
              <a:gd name="connsiteX505" fmla="*/ 2738628 w 6420707"/>
              <a:gd name="connsiteY505" fmla="*/ 1347815 h 2921916"/>
              <a:gd name="connsiteX506" fmla="*/ 2678621 w 6420707"/>
              <a:gd name="connsiteY506" fmla="*/ 1426396 h 2921916"/>
              <a:gd name="connsiteX507" fmla="*/ 2644902 w 6420707"/>
              <a:gd name="connsiteY507" fmla="*/ 1487071 h 2921916"/>
              <a:gd name="connsiteX508" fmla="*/ 2583466 w 6420707"/>
              <a:gd name="connsiteY508" fmla="*/ 1574320 h 2921916"/>
              <a:gd name="connsiteX509" fmla="*/ 2521744 w 6420707"/>
              <a:gd name="connsiteY509" fmla="*/ 1655663 h 2921916"/>
              <a:gd name="connsiteX510" fmla="*/ 2512028 w 6420707"/>
              <a:gd name="connsiteY510" fmla="*/ 1669570 h 2921916"/>
              <a:gd name="connsiteX511" fmla="*/ 2516315 w 6420707"/>
              <a:gd name="connsiteY511" fmla="*/ 1644233 h 2921916"/>
              <a:gd name="connsiteX512" fmla="*/ 2545271 w 6420707"/>
              <a:gd name="connsiteY512" fmla="*/ 1621849 h 2921916"/>
              <a:gd name="connsiteX513" fmla="*/ 2561939 w 6420707"/>
              <a:gd name="connsiteY513" fmla="*/ 1589655 h 2921916"/>
              <a:gd name="connsiteX514" fmla="*/ 2562892 w 6420707"/>
              <a:gd name="connsiteY514" fmla="*/ 1569176 h 2921916"/>
              <a:gd name="connsiteX515" fmla="*/ 2568035 w 6420707"/>
              <a:gd name="connsiteY515" fmla="*/ 1548507 h 2921916"/>
              <a:gd name="connsiteX516" fmla="*/ 2563559 w 6420707"/>
              <a:gd name="connsiteY516" fmla="*/ 1498310 h 2921916"/>
              <a:gd name="connsiteX517" fmla="*/ 2576322 w 6420707"/>
              <a:gd name="connsiteY517" fmla="*/ 1428778 h 2921916"/>
              <a:gd name="connsiteX518" fmla="*/ 2537841 w 6420707"/>
              <a:gd name="connsiteY518" fmla="*/ 1448971 h 2921916"/>
              <a:gd name="connsiteX519" fmla="*/ 2534126 w 6420707"/>
              <a:gd name="connsiteY519" fmla="*/ 1484975 h 2921916"/>
              <a:gd name="connsiteX520" fmla="*/ 2525459 w 6420707"/>
              <a:gd name="connsiteY520" fmla="*/ 1527171 h 2921916"/>
              <a:gd name="connsiteX521" fmla="*/ 2513934 w 6420707"/>
              <a:gd name="connsiteY521" fmla="*/ 1469545 h 2921916"/>
              <a:gd name="connsiteX522" fmla="*/ 2499074 w 6420707"/>
              <a:gd name="connsiteY522" fmla="*/ 1437731 h 2921916"/>
              <a:gd name="connsiteX523" fmla="*/ 2492693 w 6420707"/>
              <a:gd name="connsiteY523" fmla="*/ 1405537 h 2921916"/>
              <a:gd name="connsiteX524" fmla="*/ 2480501 w 6420707"/>
              <a:gd name="connsiteY524" fmla="*/ 1376962 h 2921916"/>
              <a:gd name="connsiteX525" fmla="*/ 2449544 w 6420707"/>
              <a:gd name="connsiteY525" fmla="*/ 1325241 h 2921916"/>
              <a:gd name="connsiteX526" fmla="*/ 2455545 w 6420707"/>
              <a:gd name="connsiteY526" fmla="*/ 1394964 h 2921916"/>
              <a:gd name="connsiteX527" fmla="*/ 2470880 w 6420707"/>
              <a:gd name="connsiteY527" fmla="*/ 1462591 h 2921916"/>
              <a:gd name="connsiteX528" fmla="*/ 2457450 w 6420707"/>
              <a:gd name="connsiteY528" fmla="*/ 1423063 h 2921916"/>
              <a:gd name="connsiteX529" fmla="*/ 2439067 w 6420707"/>
              <a:gd name="connsiteY529" fmla="*/ 1343624 h 2921916"/>
              <a:gd name="connsiteX530" fmla="*/ 2412206 w 6420707"/>
              <a:gd name="connsiteY530" fmla="*/ 1310572 h 2921916"/>
              <a:gd name="connsiteX531" fmla="*/ 2419350 w 6420707"/>
              <a:gd name="connsiteY531" fmla="*/ 1387058 h 2921916"/>
              <a:gd name="connsiteX532" fmla="*/ 2429161 w 6420707"/>
              <a:gd name="connsiteY532" fmla="*/ 1466782 h 2921916"/>
              <a:gd name="connsiteX533" fmla="*/ 2429351 w 6420707"/>
              <a:gd name="connsiteY533" fmla="*/ 1471069 h 2921916"/>
              <a:gd name="connsiteX534" fmla="*/ 2413064 w 6420707"/>
              <a:gd name="connsiteY534" fmla="*/ 1400869 h 2921916"/>
              <a:gd name="connsiteX535" fmla="*/ 2382584 w 6420707"/>
              <a:gd name="connsiteY535" fmla="*/ 1338957 h 2921916"/>
              <a:gd name="connsiteX536" fmla="*/ 2382584 w 6420707"/>
              <a:gd name="connsiteY536" fmla="*/ 1384963 h 2921916"/>
              <a:gd name="connsiteX537" fmla="*/ 2388680 w 6420707"/>
              <a:gd name="connsiteY537" fmla="*/ 1431635 h 2921916"/>
              <a:gd name="connsiteX538" fmla="*/ 2364677 w 6420707"/>
              <a:gd name="connsiteY538" fmla="*/ 1406108 h 2921916"/>
              <a:gd name="connsiteX539" fmla="*/ 2365724 w 6420707"/>
              <a:gd name="connsiteY539" fmla="*/ 1454686 h 2921916"/>
              <a:gd name="connsiteX540" fmla="*/ 2374773 w 6420707"/>
              <a:gd name="connsiteY540" fmla="*/ 1536315 h 2921916"/>
              <a:gd name="connsiteX541" fmla="*/ 2386489 w 6420707"/>
              <a:gd name="connsiteY541" fmla="*/ 1575082 h 2921916"/>
              <a:gd name="connsiteX542" fmla="*/ 2396490 w 6420707"/>
              <a:gd name="connsiteY542" fmla="*/ 1613086 h 2921916"/>
              <a:gd name="connsiteX543" fmla="*/ 2416874 w 6420707"/>
              <a:gd name="connsiteY543" fmla="*/ 1655854 h 2921916"/>
              <a:gd name="connsiteX544" fmla="*/ 2416112 w 6420707"/>
              <a:gd name="connsiteY544" fmla="*/ 1680619 h 2921916"/>
              <a:gd name="connsiteX545" fmla="*/ 2423827 w 6420707"/>
              <a:gd name="connsiteY545" fmla="*/ 1728053 h 2921916"/>
              <a:gd name="connsiteX546" fmla="*/ 2434971 w 6420707"/>
              <a:gd name="connsiteY546" fmla="*/ 1966559 h 2921916"/>
              <a:gd name="connsiteX547" fmla="*/ 2420398 w 6420707"/>
              <a:gd name="connsiteY547" fmla="*/ 1982085 h 2921916"/>
              <a:gd name="connsiteX548" fmla="*/ 2404586 w 6420707"/>
              <a:gd name="connsiteY548" fmla="*/ 2044378 h 2921916"/>
              <a:gd name="connsiteX549" fmla="*/ 2410682 w 6420707"/>
              <a:gd name="connsiteY549" fmla="*/ 2065143 h 2921916"/>
              <a:gd name="connsiteX550" fmla="*/ 2409063 w 6420707"/>
              <a:gd name="connsiteY550" fmla="*/ 2079335 h 2921916"/>
              <a:gd name="connsiteX551" fmla="*/ 2380583 w 6420707"/>
              <a:gd name="connsiteY551" fmla="*/ 2086860 h 2921916"/>
              <a:gd name="connsiteX552" fmla="*/ 2332482 w 6420707"/>
              <a:gd name="connsiteY552" fmla="*/ 2107815 h 2921916"/>
              <a:gd name="connsiteX553" fmla="*/ 2292096 w 6420707"/>
              <a:gd name="connsiteY553" fmla="*/ 2161155 h 2921916"/>
              <a:gd name="connsiteX554" fmla="*/ 2262378 w 6420707"/>
              <a:gd name="connsiteY554" fmla="*/ 2153725 h 2921916"/>
              <a:gd name="connsiteX555" fmla="*/ 2230565 w 6420707"/>
              <a:gd name="connsiteY555" fmla="*/ 2131818 h 2921916"/>
              <a:gd name="connsiteX556" fmla="*/ 2235327 w 6420707"/>
              <a:gd name="connsiteY556" fmla="*/ 2117340 h 2921916"/>
              <a:gd name="connsiteX557" fmla="*/ 2148269 w 6420707"/>
              <a:gd name="connsiteY557" fmla="*/ 2075144 h 2921916"/>
              <a:gd name="connsiteX558" fmla="*/ 2175034 w 6420707"/>
              <a:gd name="connsiteY558" fmla="*/ 2056380 h 2921916"/>
              <a:gd name="connsiteX559" fmla="*/ 2211515 w 6420707"/>
              <a:gd name="connsiteY559" fmla="*/ 2049998 h 2921916"/>
              <a:gd name="connsiteX560" fmla="*/ 2218182 w 6420707"/>
              <a:gd name="connsiteY560" fmla="*/ 2015422 h 2921916"/>
              <a:gd name="connsiteX561" fmla="*/ 2229136 w 6420707"/>
              <a:gd name="connsiteY561" fmla="*/ 1996087 h 2921916"/>
              <a:gd name="connsiteX562" fmla="*/ 2232374 w 6420707"/>
              <a:gd name="connsiteY562" fmla="*/ 1965035 h 2921916"/>
              <a:gd name="connsiteX563" fmla="*/ 2234089 w 6420707"/>
              <a:gd name="connsiteY563" fmla="*/ 1896836 h 2921916"/>
              <a:gd name="connsiteX564" fmla="*/ 2247138 w 6420707"/>
              <a:gd name="connsiteY564" fmla="*/ 1885025 h 2921916"/>
              <a:gd name="connsiteX565" fmla="*/ 2243138 w 6420707"/>
              <a:gd name="connsiteY565" fmla="*/ 1859212 h 2921916"/>
              <a:gd name="connsiteX566" fmla="*/ 2246948 w 6420707"/>
              <a:gd name="connsiteY566" fmla="*/ 1858546 h 2921916"/>
              <a:gd name="connsiteX567" fmla="*/ 2243138 w 6420707"/>
              <a:gd name="connsiteY567" fmla="*/ 1857879 h 2921916"/>
              <a:gd name="connsiteX568" fmla="*/ 2242757 w 6420707"/>
              <a:gd name="connsiteY568" fmla="*/ 1849211 h 2921916"/>
              <a:gd name="connsiteX569" fmla="*/ 2242090 w 6420707"/>
              <a:gd name="connsiteY569" fmla="*/ 1844735 h 2921916"/>
              <a:gd name="connsiteX570" fmla="*/ 2244947 w 6420707"/>
              <a:gd name="connsiteY570" fmla="*/ 1845020 h 2921916"/>
              <a:gd name="connsiteX571" fmla="*/ 2241899 w 6420707"/>
              <a:gd name="connsiteY571" fmla="*/ 1843591 h 2921916"/>
              <a:gd name="connsiteX572" fmla="*/ 2241042 w 6420707"/>
              <a:gd name="connsiteY572" fmla="*/ 1839305 h 2921916"/>
              <a:gd name="connsiteX573" fmla="*/ 2249615 w 6420707"/>
              <a:gd name="connsiteY573" fmla="*/ 1841686 h 2921916"/>
              <a:gd name="connsiteX574" fmla="*/ 2239994 w 6420707"/>
              <a:gd name="connsiteY574" fmla="*/ 1834638 h 2921916"/>
              <a:gd name="connsiteX575" fmla="*/ 2238470 w 6420707"/>
              <a:gd name="connsiteY575" fmla="*/ 1828447 h 2921916"/>
              <a:gd name="connsiteX576" fmla="*/ 2240471 w 6420707"/>
              <a:gd name="connsiteY576" fmla="*/ 1830066 h 2921916"/>
              <a:gd name="connsiteX577" fmla="*/ 2255711 w 6420707"/>
              <a:gd name="connsiteY577" fmla="*/ 1844163 h 2921916"/>
              <a:gd name="connsiteX578" fmla="*/ 2241518 w 6420707"/>
              <a:gd name="connsiteY578" fmla="*/ 1820922 h 2921916"/>
              <a:gd name="connsiteX579" fmla="*/ 2234375 w 6420707"/>
              <a:gd name="connsiteY579" fmla="*/ 1811968 h 2921916"/>
              <a:gd name="connsiteX580" fmla="*/ 2234184 w 6420707"/>
              <a:gd name="connsiteY580" fmla="*/ 1811016 h 2921916"/>
              <a:gd name="connsiteX581" fmla="*/ 2259521 w 6420707"/>
              <a:gd name="connsiteY581" fmla="*/ 1830161 h 2921916"/>
              <a:gd name="connsiteX582" fmla="*/ 2241709 w 6420707"/>
              <a:gd name="connsiteY582" fmla="*/ 1809968 h 2921916"/>
              <a:gd name="connsiteX583" fmla="*/ 2243519 w 6420707"/>
              <a:gd name="connsiteY583" fmla="*/ 1809968 h 2921916"/>
              <a:gd name="connsiteX584" fmla="*/ 2255615 w 6420707"/>
              <a:gd name="connsiteY584" fmla="*/ 1815397 h 2921916"/>
              <a:gd name="connsiteX585" fmla="*/ 2283428 w 6420707"/>
              <a:gd name="connsiteY585" fmla="*/ 1810635 h 2921916"/>
              <a:gd name="connsiteX586" fmla="*/ 2257425 w 6420707"/>
              <a:gd name="connsiteY586" fmla="*/ 1808349 h 2921916"/>
              <a:gd name="connsiteX587" fmla="*/ 2248472 w 6420707"/>
              <a:gd name="connsiteY587" fmla="*/ 1801967 h 2921916"/>
              <a:gd name="connsiteX588" fmla="*/ 2245043 w 6420707"/>
              <a:gd name="connsiteY588" fmla="*/ 1795776 h 2921916"/>
              <a:gd name="connsiteX589" fmla="*/ 2247900 w 6420707"/>
              <a:gd name="connsiteY589" fmla="*/ 1797681 h 2921916"/>
              <a:gd name="connsiteX590" fmla="*/ 2269046 w 6420707"/>
              <a:gd name="connsiteY590" fmla="*/ 1803967 h 2921916"/>
              <a:gd name="connsiteX591" fmla="*/ 2288096 w 6420707"/>
              <a:gd name="connsiteY591" fmla="*/ 1795490 h 2921916"/>
              <a:gd name="connsiteX592" fmla="*/ 2269522 w 6420707"/>
              <a:gd name="connsiteY592" fmla="*/ 1797871 h 2921916"/>
              <a:gd name="connsiteX593" fmla="*/ 2254377 w 6420707"/>
              <a:gd name="connsiteY593" fmla="*/ 1789204 h 2921916"/>
              <a:gd name="connsiteX594" fmla="*/ 2251424 w 6420707"/>
              <a:gd name="connsiteY594" fmla="*/ 1786441 h 2921916"/>
              <a:gd name="connsiteX595" fmla="*/ 2240661 w 6420707"/>
              <a:gd name="connsiteY595" fmla="*/ 1775107 h 2921916"/>
              <a:gd name="connsiteX596" fmla="*/ 2241042 w 6420707"/>
              <a:gd name="connsiteY596" fmla="*/ 1775107 h 2921916"/>
              <a:gd name="connsiteX597" fmla="*/ 2246852 w 6420707"/>
              <a:gd name="connsiteY597" fmla="*/ 1778155 h 2921916"/>
              <a:gd name="connsiteX598" fmla="*/ 2249710 w 6420707"/>
              <a:gd name="connsiteY598" fmla="*/ 1781965 h 2921916"/>
              <a:gd name="connsiteX599" fmla="*/ 2254472 w 6420707"/>
              <a:gd name="connsiteY599" fmla="*/ 1782917 h 2921916"/>
              <a:gd name="connsiteX600" fmla="*/ 2264474 w 6420707"/>
              <a:gd name="connsiteY600" fmla="*/ 1789299 h 2921916"/>
              <a:gd name="connsiteX601" fmla="*/ 2284095 w 6420707"/>
              <a:gd name="connsiteY601" fmla="*/ 1793871 h 2921916"/>
              <a:gd name="connsiteX602" fmla="*/ 2268093 w 6420707"/>
              <a:gd name="connsiteY602" fmla="*/ 1784536 h 2921916"/>
              <a:gd name="connsiteX603" fmla="*/ 2260378 w 6420707"/>
              <a:gd name="connsiteY603" fmla="*/ 1776535 h 2921916"/>
              <a:gd name="connsiteX604" fmla="*/ 2269522 w 6420707"/>
              <a:gd name="connsiteY604" fmla="*/ 1778821 h 2921916"/>
              <a:gd name="connsiteX605" fmla="*/ 2289143 w 6420707"/>
              <a:gd name="connsiteY605" fmla="*/ 1771011 h 2921916"/>
              <a:gd name="connsiteX606" fmla="*/ 2270855 w 6420707"/>
              <a:gd name="connsiteY606" fmla="*/ 1772725 h 2921916"/>
              <a:gd name="connsiteX607" fmla="*/ 2256187 w 6420707"/>
              <a:gd name="connsiteY607" fmla="*/ 1762057 h 2921916"/>
              <a:gd name="connsiteX608" fmla="*/ 2249710 w 6420707"/>
              <a:gd name="connsiteY608" fmla="*/ 1754533 h 2921916"/>
              <a:gd name="connsiteX609" fmla="*/ 2243233 w 6420707"/>
              <a:gd name="connsiteY609" fmla="*/ 1747103 h 2921916"/>
              <a:gd name="connsiteX610" fmla="*/ 2226374 w 6420707"/>
              <a:gd name="connsiteY610" fmla="*/ 1732244 h 2921916"/>
              <a:gd name="connsiteX611" fmla="*/ 2216182 w 6420707"/>
              <a:gd name="connsiteY611" fmla="*/ 1728148 h 2921916"/>
              <a:gd name="connsiteX612" fmla="*/ 2249424 w 6420707"/>
              <a:gd name="connsiteY612" fmla="*/ 1717385 h 2921916"/>
              <a:gd name="connsiteX613" fmla="*/ 2216944 w 6420707"/>
              <a:gd name="connsiteY613" fmla="*/ 1720147 h 2921916"/>
              <a:gd name="connsiteX614" fmla="*/ 2207038 w 6420707"/>
              <a:gd name="connsiteY614" fmla="*/ 1717576 h 2921916"/>
              <a:gd name="connsiteX615" fmla="*/ 2213991 w 6420707"/>
              <a:gd name="connsiteY615" fmla="*/ 1716433 h 2921916"/>
              <a:gd name="connsiteX616" fmla="*/ 2233803 w 6420707"/>
              <a:gd name="connsiteY616" fmla="*/ 1705860 h 2921916"/>
              <a:gd name="connsiteX617" fmla="*/ 2220849 w 6420707"/>
              <a:gd name="connsiteY617" fmla="*/ 1710051 h 2921916"/>
              <a:gd name="connsiteX618" fmla="*/ 2220944 w 6420707"/>
              <a:gd name="connsiteY618" fmla="*/ 1709384 h 2921916"/>
              <a:gd name="connsiteX619" fmla="*/ 2188655 w 6420707"/>
              <a:gd name="connsiteY619" fmla="*/ 1707765 h 2921916"/>
              <a:gd name="connsiteX620" fmla="*/ 2201323 w 6420707"/>
              <a:gd name="connsiteY620" fmla="*/ 1698716 h 2921916"/>
              <a:gd name="connsiteX621" fmla="*/ 2199513 w 6420707"/>
              <a:gd name="connsiteY621" fmla="*/ 1697287 h 2921916"/>
              <a:gd name="connsiteX622" fmla="*/ 2202656 w 6420707"/>
              <a:gd name="connsiteY622" fmla="*/ 1695287 h 2921916"/>
              <a:gd name="connsiteX623" fmla="*/ 2212372 w 6420707"/>
              <a:gd name="connsiteY623" fmla="*/ 1684048 h 2921916"/>
              <a:gd name="connsiteX624" fmla="*/ 2187988 w 6420707"/>
              <a:gd name="connsiteY624" fmla="*/ 1692430 h 2921916"/>
              <a:gd name="connsiteX625" fmla="*/ 2157984 w 6420707"/>
              <a:gd name="connsiteY625" fmla="*/ 1689096 h 2921916"/>
              <a:gd name="connsiteX626" fmla="*/ 2154460 w 6420707"/>
              <a:gd name="connsiteY626" fmla="*/ 1690239 h 2921916"/>
              <a:gd name="connsiteX627" fmla="*/ 2149983 w 6420707"/>
              <a:gd name="connsiteY627" fmla="*/ 1688143 h 2921916"/>
              <a:gd name="connsiteX628" fmla="*/ 2152174 w 6420707"/>
              <a:gd name="connsiteY628" fmla="*/ 1685476 h 2921916"/>
              <a:gd name="connsiteX629" fmla="*/ 2155603 w 6420707"/>
              <a:gd name="connsiteY629" fmla="*/ 1684333 h 2921916"/>
              <a:gd name="connsiteX630" fmla="*/ 2165318 w 6420707"/>
              <a:gd name="connsiteY630" fmla="*/ 1685286 h 2921916"/>
              <a:gd name="connsiteX631" fmla="*/ 2162556 w 6420707"/>
              <a:gd name="connsiteY631" fmla="*/ 1682238 h 2921916"/>
              <a:gd name="connsiteX632" fmla="*/ 2183225 w 6420707"/>
              <a:gd name="connsiteY632" fmla="*/ 1673570 h 2921916"/>
              <a:gd name="connsiteX633" fmla="*/ 2164175 w 6420707"/>
              <a:gd name="connsiteY633" fmla="*/ 1676142 h 2921916"/>
              <a:gd name="connsiteX634" fmla="*/ 2164271 w 6420707"/>
              <a:gd name="connsiteY634" fmla="*/ 1676047 h 2921916"/>
              <a:gd name="connsiteX635" fmla="*/ 2178463 w 6420707"/>
              <a:gd name="connsiteY635" fmla="*/ 1662235 h 2921916"/>
              <a:gd name="connsiteX636" fmla="*/ 2163699 w 6420707"/>
              <a:gd name="connsiteY636" fmla="*/ 1670713 h 2921916"/>
              <a:gd name="connsiteX637" fmla="*/ 2162175 w 6420707"/>
              <a:gd name="connsiteY637" fmla="*/ 1665950 h 2921916"/>
              <a:gd name="connsiteX638" fmla="*/ 2150745 w 6420707"/>
              <a:gd name="connsiteY638" fmla="*/ 1668522 h 2921916"/>
              <a:gd name="connsiteX639" fmla="*/ 2166747 w 6420707"/>
              <a:gd name="connsiteY639" fmla="*/ 1650424 h 2921916"/>
              <a:gd name="connsiteX640" fmla="*/ 2137410 w 6420707"/>
              <a:gd name="connsiteY640" fmla="*/ 1664617 h 2921916"/>
              <a:gd name="connsiteX641" fmla="*/ 2129409 w 6420707"/>
              <a:gd name="connsiteY641" fmla="*/ 1665474 h 2921916"/>
              <a:gd name="connsiteX642" fmla="*/ 2123694 w 6420707"/>
              <a:gd name="connsiteY642" fmla="*/ 1645948 h 2921916"/>
              <a:gd name="connsiteX643" fmla="*/ 2098834 w 6420707"/>
              <a:gd name="connsiteY643" fmla="*/ 1664998 h 2921916"/>
              <a:gd name="connsiteX644" fmla="*/ 2095976 w 6420707"/>
              <a:gd name="connsiteY644" fmla="*/ 1662331 h 2921916"/>
              <a:gd name="connsiteX645" fmla="*/ 2070068 w 6420707"/>
              <a:gd name="connsiteY645" fmla="*/ 1663093 h 2921916"/>
              <a:gd name="connsiteX646" fmla="*/ 2048637 w 6420707"/>
              <a:gd name="connsiteY646" fmla="*/ 1663283 h 2921916"/>
              <a:gd name="connsiteX647" fmla="*/ 2039303 w 6420707"/>
              <a:gd name="connsiteY647" fmla="*/ 1666045 h 2921916"/>
              <a:gd name="connsiteX648" fmla="*/ 2035207 w 6420707"/>
              <a:gd name="connsiteY648" fmla="*/ 1670236 h 2921916"/>
              <a:gd name="connsiteX649" fmla="*/ 2023015 w 6420707"/>
              <a:gd name="connsiteY649" fmla="*/ 1669379 h 2921916"/>
              <a:gd name="connsiteX650" fmla="*/ 2022443 w 6420707"/>
              <a:gd name="connsiteY650" fmla="*/ 1668998 h 2921916"/>
              <a:gd name="connsiteX651" fmla="*/ 2022253 w 6420707"/>
              <a:gd name="connsiteY651" fmla="*/ 1669093 h 2921916"/>
              <a:gd name="connsiteX652" fmla="*/ 2017395 w 6420707"/>
              <a:gd name="connsiteY652" fmla="*/ 1666331 h 2921916"/>
              <a:gd name="connsiteX653" fmla="*/ 2020729 w 6420707"/>
              <a:gd name="connsiteY653" fmla="*/ 1670141 h 2921916"/>
              <a:gd name="connsiteX654" fmla="*/ 2016538 w 6420707"/>
              <a:gd name="connsiteY654" fmla="*/ 1676047 h 2921916"/>
              <a:gd name="connsiteX655" fmla="*/ 2009013 w 6420707"/>
              <a:gd name="connsiteY655" fmla="*/ 1679952 h 2921916"/>
              <a:gd name="connsiteX656" fmla="*/ 2005298 w 6420707"/>
              <a:gd name="connsiteY656" fmla="*/ 1682047 h 2921916"/>
              <a:gd name="connsiteX657" fmla="*/ 1998821 w 6420707"/>
              <a:gd name="connsiteY657" fmla="*/ 1679666 h 2921916"/>
              <a:gd name="connsiteX658" fmla="*/ 2001488 w 6420707"/>
              <a:gd name="connsiteY658" fmla="*/ 1682238 h 2921916"/>
              <a:gd name="connsiteX659" fmla="*/ 1998726 w 6420707"/>
              <a:gd name="connsiteY659" fmla="*/ 1688239 h 2921916"/>
              <a:gd name="connsiteX660" fmla="*/ 1992916 w 6420707"/>
              <a:gd name="connsiteY660" fmla="*/ 1696144 h 2921916"/>
              <a:gd name="connsiteX661" fmla="*/ 1979962 w 6420707"/>
              <a:gd name="connsiteY661" fmla="*/ 1701574 h 2921916"/>
              <a:gd name="connsiteX662" fmla="*/ 1957769 w 6420707"/>
              <a:gd name="connsiteY662" fmla="*/ 1730720 h 2921916"/>
              <a:gd name="connsiteX663" fmla="*/ 1947482 w 6420707"/>
              <a:gd name="connsiteY663" fmla="*/ 1727101 h 2921916"/>
              <a:gd name="connsiteX664" fmla="*/ 1913858 w 6420707"/>
              <a:gd name="connsiteY664" fmla="*/ 1763391 h 2921916"/>
              <a:gd name="connsiteX665" fmla="*/ 1882140 w 6420707"/>
              <a:gd name="connsiteY665" fmla="*/ 1894931 h 2921916"/>
              <a:gd name="connsiteX666" fmla="*/ 1854518 w 6420707"/>
              <a:gd name="connsiteY666" fmla="*/ 1927507 h 2921916"/>
              <a:gd name="connsiteX667" fmla="*/ 1846707 w 6420707"/>
              <a:gd name="connsiteY667" fmla="*/ 1940270 h 2921916"/>
              <a:gd name="connsiteX668" fmla="*/ 1831848 w 6420707"/>
              <a:gd name="connsiteY668" fmla="*/ 1928173 h 2921916"/>
              <a:gd name="connsiteX669" fmla="*/ 1804130 w 6420707"/>
              <a:gd name="connsiteY669" fmla="*/ 1900741 h 2921916"/>
              <a:gd name="connsiteX670" fmla="*/ 1783937 w 6420707"/>
              <a:gd name="connsiteY670" fmla="*/ 1871214 h 2921916"/>
              <a:gd name="connsiteX671" fmla="*/ 1766602 w 6420707"/>
              <a:gd name="connsiteY671" fmla="*/ 1860927 h 2921916"/>
              <a:gd name="connsiteX672" fmla="*/ 1754124 w 6420707"/>
              <a:gd name="connsiteY672" fmla="*/ 1849973 h 2921916"/>
              <a:gd name="connsiteX673" fmla="*/ 1733741 w 6420707"/>
              <a:gd name="connsiteY673" fmla="*/ 1845782 h 2921916"/>
              <a:gd name="connsiteX674" fmla="*/ 1749457 w 6420707"/>
              <a:gd name="connsiteY674" fmla="*/ 1813397 h 2921916"/>
              <a:gd name="connsiteX675" fmla="*/ 1802320 w 6420707"/>
              <a:gd name="connsiteY675" fmla="*/ 1760914 h 2921916"/>
              <a:gd name="connsiteX676" fmla="*/ 1855565 w 6420707"/>
              <a:gd name="connsiteY676" fmla="*/ 1703193 h 2921916"/>
              <a:gd name="connsiteX677" fmla="*/ 1872520 w 6420707"/>
              <a:gd name="connsiteY677" fmla="*/ 1675666 h 2921916"/>
              <a:gd name="connsiteX678" fmla="*/ 1902809 w 6420707"/>
              <a:gd name="connsiteY678" fmla="*/ 1646519 h 2921916"/>
              <a:gd name="connsiteX679" fmla="*/ 1993868 w 6420707"/>
              <a:gd name="connsiteY679" fmla="*/ 1559080 h 2921916"/>
              <a:gd name="connsiteX680" fmla="*/ 2033778 w 6420707"/>
              <a:gd name="connsiteY680" fmla="*/ 1493833 h 2921916"/>
              <a:gd name="connsiteX681" fmla="*/ 2099310 w 6420707"/>
              <a:gd name="connsiteY681" fmla="*/ 1341243 h 2921916"/>
              <a:gd name="connsiteX682" fmla="*/ 2127885 w 6420707"/>
              <a:gd name="connsiteY682" fmla="*/ 1264090 h 2921916"/>
              <a:gd name="connsiteX683" fmla="*/ 2149602 w 6420707"/>
              <a:gd name="connsiteY683" fmla="*/ 1229515 h 2921916"/>
              <a:gd name="connsiteX684" fmla="*/ 2177225 w 6420707"/>
              <a:gd name="connsiteY684" fmla="*/ 1171984 h 2921916"/>
              <a:gd name="connsiteX685" fmla="*/ 2225135 w 6420707"/>
              <a:gd name="connsiteY685" fmla="*/ 1113786 h 2921916"/>
              <a:gd name="connsiteX686" fmla="*/ 2239899 w 6420707"/>
              <a:gd name="connsiteY686" fmla="*/ 1087211 h 2921916"/>
              <a:gd name="connsiteX687" fmla="*/ 2255330 w 6420707"/>
              <a:gd name="connsiteY687" fmla="*/ 1059112 h 2921916"/>
              <a:gd name="connsiteX688" fmla="*/ 2240852 w 6420707"/>
              <a:gd name="connsiteY688" fmla="*/ 1023965 h 2921916"/>
              <a:gd name="connsiteX689" fmla="*/ 2230374 w 6420707"/>
              <a:gd name="connsiteY689" fmla="*/ 1014154 h 2921916"/>
              <a:gd name="connsiteX690" fmla="*/ 2227136 w 6420707"/>
              <a:gd name="connsiteY690" fmla="*/ 1000057 h 2921916"/>
              <a:gd name="connsiteX691" fmla="*/ 2215801 w 6420707"/>
              <a:gd name="connsiteY691" fmla="*/ 988056 h 2921916"/>
              <a:gd name="connsiteX692" fmla="*/ 2191417 w 6420707"/>
              <a:gd name="connsiteY692" fmla="*/ 972435 h 2921916"/>
              <a:gd name="connsiteX693" fmla="*/ 2158651 w 6420707"/>
              <a:gd name="connsiteY693" fmla="*/ 976912 h 2921916"/>
              <a:gd name="connsiteX694" fmla="*/ 2123408 w 6420707"/>
              <a:gd name="connsiteY694" fmla="*/ 978531 h 2921916"/>
              <a:gd name="connsiteX695" fmla="*/ 2081784 w 6420707"/>
              <a:gd name="connsiteY695" fmla="*/ 1052064 h 2921916"/>
              <a:gd name="connsiteX696" fmla="*/ 2080832 w 6420707"/>
              <a:gd name="connsiteY696" fmla="*/ 1158934 h 2921916"/>
              <a:gd name="connsiteX697" fmla="*/ 1984439 w 6420707"/>
              <a:gd name="connsiteY697" fmla="*/ 1333147 h 2921916"/>
              <a:gd name="connsiteX698" fmla="*/ 1932527 w 6420707"/>
              <a:gd name="connsiteY698" fmla="*/ 1409632 h 2921916"/>
              <a:gd name="connsiteX699" fmla="*/ 1881759 w 6420707"/>
              <a:gd name="connsiteY699" fmla="*/ 1492024 h 2921916"/>
              <a:gd name="connsiteX700" fmla="*/ 1822514 w 6420707"/>
              <a:gd name="connsiteY700" fmla="*/ 1516408 h 2921916"/>
              <a:gd name="connsiteX701" fmla="*/ 1765078 w 6420707"/>
              <a:gd name="connsiteY701" fmla="*/ 1545173 h 2921916"/>
              <a:gd name="connsiteX702" fmla="*/ 1679353 w 6420707"/>
              <a:gd name="connsiteY702" fmla="*/ 1589369 h 2921916"/>
              <a:gd name="connsiteX703" fmla="*/ 1647730 w 6420707"/>
              <a:gd name="connsiteY703" fmla="*/ 1599847 h 2921916"/>
              <a:gd name="connsiteX704" fmla="*/ 1625632 w 6420707"/>
              <a:gd name="connsiteY704" fmla="*/ 1617944 h 2921916"/>
              <a:gd name="connsiteX705" fmla="*/ 1602677 w 6420707"/>
              <a:gd name="connsiteY705" fmla="*/ 1633756 h 2921916"/>
              <a:gd name="connsiteX706" fmla="*/ 1600581 w 6420707"/>
              <a:gd name="connsiteY706" fmla="*/ 1635185 h 2921916"/>
              <a:gd name="connsiteX707" fmla="*/ 1599914 w 6420707"/>
              <a:gd name="connsiteY707" fmla="*/ 1634232 h 2921916"/>
              <a:gd name="connsiteX708" fmla="*/ 1531811 w 6420707"/>
              <a:gd name="connsiteY708" fmla="*/ 1533934 h 2921916"/>
              <a:gd name="connsiteX709" fmla="*/ 1519619 w 6420707"/>
              <a:gd name="connsiteY709" fmla="*/ 1512407 h 2921916"/>
              <a:gd name="connsiteX710" fmla="*/ 1519714 w 6420707"/>
              <a:gd name="connsiteY710" fmla="*/ 1511836 h 2921916"/>
              <a:gd name="connsiteX711" fmla="*/ 1528667 w 6420707"/>
              <a:gd name="connsiteY711" fmla="*/ 1485166 h 2921916"/>
              <a:gd name="connsiteX712" fmla="*/ 1532763 w 6420707"/>
              <a:gd name="connsiteY712" fmla="*/ 1458496 h 2921916"/>
              <a:gd name="connsiteX713" fmla="*/ 1522000 w 6420707"/>
              <a:gd name="connsiteY713" fmla="*/ 1408108 h 2921916"/>
              <a:gd name="connsiteX714" fmla="*/ 1519999 w 6420707"/>
              <a:gd name="connsiteY714" fmla="*/ 1405346 h 2921916"/>
              <a:gd name="connsiteX715" fmla="*/ 1562291 w 6420707"/>
              <a:gd name="connsiteY715" fmla="*/ 1340671 h 2921916"/>
              <a:gd name="connsiteX716" fmla="*/ 1632490 w 6420707"/>
              <a:gd name="connsiteY716" fmla="*/ 1244564 h 2921916"/>
              <a:gd name="connsiteX717" fmla="*/ 1695545 w 6420707"/>
              <a:gd name="connsiteY717" fmla="*/ 1204464 h 2921916"/>
              <a:gd name="connsiteX718" fmla="*/ 1750790 w 6420707"/>
              <a:gd name="connsiteY718" fmla="*/ 1158077 h 2921916"/>
              <a:gd name="connsiteX719" fmla="*/ 1808607 w 6420707"/>
              <a:gd name="connsiteY719" fmla="*/ 1115310 h 2921916"/>
              <a:gd name="connsiteX720" fmla="*/ 1861185 w 6420707"/>
              <a:gd name="connsiteY720" fmla="*/ 1069780 h 2921916"/>
              <a:gd name="connsiteX721" fmla="*/ 1808321 w 6420707"/>
              <a:gd name="connsiteY721" fmla="*/ 1081972 h 2921916"/>
              <a:gd name="connsiteX722" fmla="*/ 1759458 w 6420707"/>
              <a:gd name="connsiteY722" fmla="*/ 1111786 h 2921916"/>
              <a:gd name="connsiteX723" fmla="*/ 1795653 w 6420707"/>
              <a:gd name="connsiteY723" fmla="*/ 1055398 h 2921916"/>
              <a:gd name="connsiteX724" fmla="*/ 1812798 w 6420707"/>
              <a:gd name="connsiteY724" fmla="*/ 1026727 h 2921916"/>
              <a:gd name="connsiteX725" fmla="*/ 1841849 w 6420707"/>
              <a:gd name="connsiteY725" fmla="*/ 975483 h 2921916"/>
              <a:gd name="connsiteX726" fmla="*/ 1787652 w 6420707"/>
              <a:gd name="connsiteY726" fmla="*/ 1011297 h 2921916"/>
              <a:gd name="connsiteX727" fmla="*/ 1738408 w 6420707"/>
              <a:gd name="connsiteY727" fmla="*/ 1067399 h 2921916"/>
              <a:gd name="connsiteX728" fmla="*/ 1770983 w 6420707"/>
              <a:gd name="connsiteY728" fmla="*/ 1013583 h 2921916"/>
              <a:gd name="connsiteX729" fmla="*/ 1794510 w 6420707"/>
              <a:gd name="connsiteY729" fmla="*/ 977102 h 2921916"/>
              <a:gd name="connsiteX730" fmla="*/ 1812131 w 6420707"/>
              <a:gd name="connsiteY730" fmla="*/ 926524 h 2921916"/>
              <a:gd name="connsiteX731" fmla="*/ 1755077 w 6420707"/>
              <a:gd name="connsiteY731" fmla="*/ 976340 h 2921916"/>
              <a:gd name="connsiteX732" fmla="*/ 1717262 w 6420707"/>
              <a:gd name="connsiteY732" fmla="*/ 1027394 h 2921916"/>
              <a:gd name="connsiteX733" fmla="*/ 1704880 w 6420707"/>
              <a:gd name="connsiteY733" fmla="*/ 1034157 h 2921916"/>
              <a:gd name="connsiteX734" fmla="*/ 1709547 w 6420707"/>
              <a:gd name="connsiteY734" fmla="*/ 1021108 h 2921916"/>
              <a:gd name="connsiteX735" fmla="*/ 1747171 w 6420707"/>
              <a:gd name="connsiteY735" fmla="*/ 978817 h 2921916"/>
              <a:gd name="connsiteX736" fmla="*/ 1785176 w 6420707"/>
              <a:gd name="connsiteY736" fmla="*/ 919000 h 2921916"/>
              <a:gd name="connsiteX737" fmla="*/ 1726597 w 6420707"/>
              <a:gd name="connsiteY737" fmla="*/ 954718 h 2921916"/>
              <a:gd name="connsiteX738" fmla="*/ 1706975 w 6420707"/>
              <a:gd name="connsiteY738" fmla="*/ 971006 h 2921916"/>
              <a:gd name="connsiteX739" fmla="*/ 1682782 w 6420707"/>
              <a:gd name="connsiteY739" fmla="*/ 1000343 h 2921916"/>
              <a:gd name="connsiteX740" fmla="*/ 1656112 w 6420707"/>
              <a:gd name="connsiteY740" fmla="*/ 1021774 h 2921916"/>
              <a:gd name="connsiteX741" fmla="*/ 1609916 w 6420707"/>
              <a:gd name="connsiteY741" fmla="*/ 1055112 h 2921916"/>
              <a:gd name="connsiteX742" fmla="*/ 1583436 w 6420707"/>
              <a:gd name="connsiteY742" fmla="*/ 1016917 h 2921916"/>
              <a:gd name="connsiteX743" fmla="*/ 1576673 w 6420707"/>
              <a:gd name="connsiteY743" fmla="*/ 1004534 h 2921916"/>
              <a:gd name="connsiteX744" fmla="*/ 1582579 w 6420707"/>
              <a:gd name="connsiteY744" fmla="*/ 967768 h 2921916"/>
              <a:gd name="connsiteX745" fmla="*/ 1547241 w 6420707"/>
              <a:gd name="connsiteY745" fmla="*/ 933763 h 2921916"/>
              <a:gd name="connsiteX746" fmla="*/ 1548194 w 6420707"/>
              <a:gd name="connsiteY746" fmla="*/ 978531 h 2921916"/>
              <a:gd name="connsiteX747" fmla="*/ 1542383 w 6420707"/>
              <a:gd name="connsiteY747" fmla="*/ 1006534 h 2921916"/>
              <a:gd name="connsiteX748" fmla="*/ 1550384 w 6420707"/>
              <a:gd name="connsiteY748" fmla="*/ 1046158 h 2921916"/>
              <a:gd name="connsiteX749" fmla="*/ 1548194 w 6420707"/>
              <a:gd name="connsiteY749" fmla="*/ 1067209 h 2921916"/>
              <a:gd name="connsiteX750" fmla="*/ 1554004 w 6420707"/>
              <a:gd name="connsiteY750" fmla="*/ 1085782 h 2921916"/>
              <a:gd name="connsiteX751" fmla="*/ 1552385 w 6420707"/>
              <a:gd name="connsiteY751" fmla="*/ 1127026 h 2921916"/>
              <a:gd name="connsiteX752" fmla="*/ 1556004 w 6420707"/>
              <a:gd name="connsiteY752" fmla="*/ 1166554 h 2921916"/>
              <a:gd name="connsiteX753" fmla="*/ 1522571 w 6420707"/>
              <a:gd name="connsiteY753" fmla="*/ 1222085 h 2921916"/>
              <a:gd name="connsiteX754" fmla="*/ 1449419 w 6420707"/>
              <a:gd name="connsiteY754" fmla="*/ 1308858 h 2921916"/>
              <a:gd name="connsiteX755" fmla="*/ 1446371 w 6420707"/>
              <a:gd name="connsiteY755" fmla="*/ 1305905 h 2921916"/>
              <a:gd name="connsiteX756" fmla="*/ 1439037 w 6420707"/>
              <a:gd name="connsiteY756" fmla="*/ 1292189 h 2921916"/>
              <a:gd name="connsiteX757" fmla="*/ 1416082 w 6420707"/>
              <a:gd name="connsiteY757" fmla="*/ 1289046 h 2921916"/>
              <a:gd name="connsiteX758" fmla="*/ 1410653 w 6420707"/>
              <a:gd name="connsiteY758" fmla="*/ 1287903 h 2921916"/>
              <a:gd name="connsiteX759" fmla="*/ 1382744 w 6420707"/>
              <a:gd name="connsiteY759" fmla="*/ 1238754 h 2921916"/>
              <a:gd name="connsiteX760" fmla="*/ 1452848 w 6420707"/>
              <a:gd name="connsiteY760" fmla="*/ 1093212 h 2921916"/>
              <a:gd name="connsiteX761" fmla="*/ 1459040 w 6420707"/>
              <a:gd name="connsiteY761" fmla="*/ 1075400 h 2921916"/>
              <a:gd name="connsiteX762" fmla="*/ 1469898 w 6420707"/>
              <a:gd name="connsiteY762" fmla="*/ 1018345 h 2921916"/>
              <a:gd name="connsiteX763" fmla="*/ 1475423 w 6420707"/>
              <a:gd name="connsiteY763" fmla="*/ 981388 h 2921916"/>
              <a:gd name="connsiteX764" fmla="*/ 1543717 w 6420707"/>
              <a:gd name="connsiteY764" fmla="*/ 884614 h 2921916"/>
              <a:gd name="connsiteX765" fmla="*/ 1548194 w 6420707"/>
              <a:gd name="connsiteY765" fmla="*/ 841561 h 2921916"/>
              <a:gd name="connsiteX766" fmla="*/ 1531049 w 6420707"/>
              <a:gd name="connsiteY766" fmla="*/ 833751 h 2921916"/>
              <a:gd name="connsiteX767" fmla="*/ 1511903 w 6420707"/>
              <a:gd name="connsiteY767" fmla="*/ 813844 h 2921916"/>
              <a:gd name="connsiteX768" fmla="*/ 1487234 w 6420707"/>
              <a:gd name="connsiteY768" fmla="*/ 789555 h 2921916"/>
              <a:gd name="connsiteX769" fmla="*/ 1474756 w 6420707"/>
              <a:gd name="connsiteY769" fmla="*/ 804604 h 2921916"/>
              <a:gd name="connsiteX770" fmla="*/ 1499711 w 6420707"/>
              <a:gd name="connsiteY770" fmla="*/ 716308 h 2921916"/>
              <a:gd name="connsiteX771" fmla="*/ 1499807 w 6420707"/>
              <a:gd name="connsiteY771" fmla="*/ 678779 h 2921916"/>
              <a:gd name="connsiteX772" fmla="*/ 1476756 w 6420707"/>
              <a:gd name="connsiteY772" fmla="*/ 696496 h 2921916"/>
              <a:gd name="connsiteX773" fmla="*/ 1457420 w 6420707"/>
              <a:gd name="connsiteY773" fmla="*/ 751550 h 2921916"/>
              <a:gd name="connsiteX774" fmla="*/ 1431989 w 6420707"/>
              <a:gd name="connsiteY774" fmla="*/ 807652 h 2921916"/>
              <a:gd name="connsiteX775" fmla="*/ 1401032 w 6420707"/>
              <a:gd name="connsiteY775" fmla="*/ 838704 h 2921916"/>
              <a:gd name="connsiteX776" fmla="*/ 1386459 w 6420707"/>
              <a:gd name="connsiteY776" fmla="*/ 920428 h 2921916"/>
              <a:gd name="connsiteX777" fmla="*/ 1381506 w 6420707"/>
              <a:gd name="connsiteY777" fmla="*/ 951956 h 2921916"/>
              <a:gd name="connsiteX778" fmla="*/ 1365218 w 6420707"/>
              <a:gd name="connsiteY778" fmla="*/ 967101 h 2921916"/>
              <a:gd name="connsiteX779" fmla="*/ 1358456 w 6420707"/>
              <a:gd name="connsiteY779" fmla="*/ 990342 h 2921916"/>
              <a:gd name="connsiteX780" fmla="*/ 1288352 w 6420707"/>
              <a:gd name="connsiteY780" fmla="*/ 1120168 h 2921916"/>
              <a:gd name="connsiteX781" fmla="*/ 1250728 w 6420707"/>
              <a:gd name="connsiteY781" fmla="*/ 1178270 h 2921916"/>
              <a:gd name="connsiteX782" fmla="*/ 1203770 w 6420707"/>
              <a:gd name="connsiteY782" fmla="*/ 1252851 h 2921916"/>
              <a:gd name="connsiteX783" fmla="*/ 1116997 w 6420707"/>
              <a:gd name="connsiteY783" fmla="*/ 1307429 h 2921916"/>
              <a:gd name="connsiteX784" fmla="*/ 1027557 w 6420707"/>
              <a:gd name="connsiteY784" fmla="*/ 1351435 h 2921916"/>
              <a:gd name="connsiteX785" fmla="*/ 999935 w 6420707"/>
              <a:gd name="connsiteY785" fmla="*/ 1357150 h 2921916"/>
              <a:gd name="connsiteX786" fmla="*/ 997649 w 6420707"/>
              <a:gd name="connsiteY786" fmla="*/ 1355626 h 2921916"/>
              <a:gd name="connsiteX787" fmla="*/ 990791 w 6420707"/>
              <a:gd name="connsiteY787" fmla="*/ 1353340 h 2921916"/>
              <a:gd name="connsiteX788" fmla="*/ 993839 w 6420707"/>
              <a:gd name="connsiteY788" fmla="*/ 1341433 h 2921916"/>
              <a:gd name="connsiteX789" fmla="*/ 1002411 w 6420707"/>
              <a:gd name="connsiteY789" fmla="*/ 1332289 h 2921916"/>
              <a:gd name="connsiteX790" fmla="*/ 1008412 w 6420707"/>
              <a:gd name="connsiteY790" fmla="*/ 1294475 h 2921916"/>
              <a:gd name="connsiteX791" fmla="*/ 1017365 w 6420707"/>
              <a:gd name="connsiteY791" fmla="*/ 1257899 h 2921916"/>
              <a:gd name="connsiteX792" fmla="*/ 1019175 w 6420707"/>
              <a:gd name="connsiteY792" fmla="*/ 1236468 h 2921916"/>
              <a:gd name="connsiteX793" fmla="*/ 1021747 w 6420707"/>
              <a:gd name="connsiteY793" fmla="*/ 1205226 h 2921916"/>
              <a:gd name="connsiteX794" fmla="*/ 1035749 w 6420707"/>
              <a:gd name="connsiteY794" fmla="*/ 1166078 h 2921916"/>
              <a:gd name="connsiteX795" fmla="*/ 1038701 w 6420707"/>
              <a:gd name="connsiteY795" fmla="*/ 1154553 h 2921916"/>
              <a:gd name="connsiteX796" fmla="*/ 1037654 w 6420707"/>
              <a:gd name="connsiteY796" fmla="*/ 1142647 h 2921916"/>
              <a:gd name="connsiteX797" fmla="*/ 1046798 w 6420707"/>
              <a:gd name="connsiteY797" fmla="*/ 1114929 h 2921916"/>
              <a:gd name="connsiteX798" fmla="*/ 1035844 w 6420707"/>
              <a:gd name="connsiteY798" fmla="*/ 1104166 h 2921916"/>
              <a:gd name="connsiteX799" fmla="*/ 1066419 w 6420707"/>
              <a:gd name="connsiteY799" fmla="*/ 994628 h 2921916"/>
              <a:gd name="connsiteX800" fmla="*/ 1102328 w 6420707"/>
              <a:gd name="connsiteY800" fmla="*/ 940621 h 2921916"/>
              <a:gd name="connsiteX801" fmla="*/ 1140238 w 6420707"/>
              <a:gd name="connsiteY801" fmla="*/ 910332 h 2921916"/>
              <a:gd name="connsiteX802" fmla="*/ 1175099 w 6420707"/>
              <a:gd name="connsiteY802" fmla="*/ 880804 h 2921916"/>
              <a:gd name="connsiteX803" fmla="*/ 1224629 w 6420707"/>
              <a:gd name="connsiteY803" fmla="*/ 864231 h 2921916"/>
              <a:gd name="connsiteX804" fmla="*/ 1272445 w 6420707"/>
              <a:gd name="connsiteY804" fmla="*/ 856420 h 2921916"/>
              <a:gd name="connsiteX805" fmla="*/ 1225391 w 6420707"/>
              <a:gd name="connsiteY805" fmla="*/ 843657 h 2921916"/>
              <a:gd name="connsiteX806" fmla="*/ 1256729 w 6420707"/>
              <a:gd name="connsiteY806" fmla="*/ 820702 h 2921916"/>
              <a:gd name="connsiteX807" fmla="*/ 1289399 w 6420707"/>
              <a:gd name="connsiteY807" fmla="*/ 805652 h 2921916"/>
              <a:gd name="connsiteX808" fmla="*/ 1243298 w 6420707"/>
              <a:gd name="connsiteY808" fmla="*/ 804795 h 2921916"/>
              <a:gd name="connsiteX809" fmla="*/ 1267968 w 6420707"/>
              <a:gd name="connsiteY809" fmla="*/ 780316 h 2921916"/>
              <a:gd name="connsiteX810" fmla="*/ 1224058 w 6420707"/>
              <a:gd name="connsiteY810" fmla="*/ 788507 h 2921916"/>
              <a:gd name="connsiteX811" fmla="*/ 1186815 w 6420707"/>
              <a:gd name="connsiteY811" fmla="*/ 810986 h 2921916"/>
              <a:gd name="connsiteX812" fmla="*/ 1197959 w 6420707"/>
              <a:gd name="connsiteY812" fmla="*/ 783364 h 2921916"/>
              <a:gd name="connsiteX813" fmla="*/ 1179481 w 6420707"/>
              <a:gd name="connsiteY813" fmla="*/ 780887 h 2921916"/>
              <a:gd name="connsiteX814" fmla="*/ 1165289 w 6420707"/>
              <a:gd name="connsiteY814" fmla="*/ 798413 h 2921916"/>
              <a:gd name="connsiteX815" fmla="*/ 1149572 w 6420707"/>
              <a:gd name="connsiteY815" fmla="*/ 809938 h 2921916"/>
              <a:gd name="connsiteX816" fmla="*/ 1115378 w 6420707"/>
              <a:gd name="connsiteY816" fmla="*/ 842514 h 2921916"/>
              <a:gd name="connsiteX817" fmla="*/ 1084040 w 6420707"/>
              <a:gd name="connsiteY817" fmla="*/ 852706 h 2921916"/>
              <a:gd name="connsiteX818" fmla="*/ 1063085 w 6420707"/>
              <a:gd name="connsiteY818" fmla="*/ 845086 h 2921916"/>
              <a:gd name="connsiteX819" fmla="*/ 1039559 w 6420707"/>
              <a:gd name="connsiteY819" fmla="*/ 845086 h 2921916"/>
              <a:gd name="connsiteX820" fmla="*/ 1026509 w 6420707"/>
              <a:gd name="connsiteY820" fmla="*/ 829084 h 2921916"/>
              <a:gd name="connsiteX821" fmla="*/ 1117568 w 6420707"/>
              <a:gd name="connsiteY821" fmla="*/ 737358 h 2921916"/>
              <a:gd name="connsiteX822" fmla="*/ 1152049 w 6420707"/>
              <a:gd name="connsiteY822" fmla="*/ 700210 h 2921916"/>
              <a:gd name="connsiteX823" fmla="*/ 1190149 w 6420707"/>
              <a:gd name="connsiteY823" fmla="*/ 677160 h 2921916"/>
              <a:gd name="connsiteX824" fmla="*/ 1203770 w 6420707"/>
              <a:gd name="connsiteY824" fmla="*/ 658205 h 2921916"/>
              <a:gd name="connsiteX825" fmla="*/ 1280351 w 6420707"/>
              <a:gd name="connsiteY825" fmla="*/ 622486 h 2921916"/>
              <a:gd name="connsiteX826" fmla="*/ 1357884 w 6420707"/>
              <a:gd name="connsiteY826" fmla="*/ 584672 h 2921916"/>
              <a:gd name="connsiteX827" fmla="*/ 1424273 w 6420707"/>
              <a:gd name="connsiteY827" fmla="*/ 577052 h 2921916"/>
              <a:gd name="connsiteX828" fmla="*/ 1360742 w 6420707"/>
              <a:gd name="connsiteY828" fmla="*/ 550763 h 2921916"/>
              <a:gd name="connsiteX829" fmla="*/ 1407605 w 6420707"/>
              <a:gd name="connsiteY829" fmla="*/ 514092 h 2921916"/>
              <a:gd name="connsiteX830" fmla="*/ 1422368 w 6420707"/>
              <a:gd name="connsiteY830" fmla="*/ 498185 h 2921916"/>
              <a:gd name="connsiteX831" fmla="*/ 1466374 w 6420707"/>
              <a:gd name="connsiteY831" fmla="*/ 467800 h 2921916"/>
              <a:gd name="connsiteX832" fmla="*/ 1368743 w 6420707"/>
              <a:gd name="connsiteY832" fmla="*/ 488946 h 2921916"/>
              <a:gd name="connsiteX833" fmla="*/ 1467803 w 6420707"/>
              <a:gd name="connsiteY833" fmla="*/ 425700 h 2921916"/>
              <a:gd name="connsiteX834" fmla="*/ 1500759 w 6420707"/>
              <a:gd name="connsiteY834" fmla="*/ 402935 h 2921916"/>
              <a:gd name="connsiteX835" fmla="*/ 1415987 w 6420707"/>
              <a:gd name="connsiteY835" fmla="*/ 412270 h 2921916"/>
              <a:gd name="connsiteX836" fmla="*/ 1338644 w 6420707"/>
              <a:gd name="connsiteY836" fmla="*/ 455132 h 2921916"/>
              <a:gd name="connsiteX837" fmla="*/ 1391507 w 6420707"/>
              <a:gd name="connsiteY837" fmla="*/ 416270 h 2921916"/>
              <a:gd name="connsiteX838" fmla="*/ 1408176 w 6420707"/>
              <a:gd name="connsiteY838" fmla="*/ 396172 h 2921916"/>
              <a:gd name="connsiteX839" fmla="*/ 1438085 w 6420707"/>
              <a:gd name="connsiteY839" fmla="*/ 374551 h 2921916"/>
              <a:gd name="connsiteX840" fmla="*/ 1462754 w 6420707"/>
              <a:gd name="connsiteY840" fmla="*/ 347976 h 2921916"/>
              <a:gd name="connsiteX841" fmla="*/ 1408748 w 6420707"/>
              <a:gd name="connsiteY841" fmla="*/ 356167 h 2921916"/>
              <a:gd name="connsiteX842" fmla="*/ 1338834 w 6420707"/>
              <a:gd name="connsiteY842" fmla="*/ 405031 h 2921916"/>
              <a:gd name="connsiteX843" fmla="*/ 1300544 w 6420707"/>
              <a:gd name="connsiteY843" fmla="*/ 422938 h 2921916"/>
              <a:gd name="connsiteX844" fmla="*/ 1250347 w 6420707"/>
              <a:gd name="connsiteY844" fmla="*/ 450465 h 2921916"/>
              <a:gd name="connsiteX845" fmla="*/ 1191006 w 6420707"/>
              <a:gd name="connsiteY845" fmla="*/ 426081 h 2921916"/>
              <a:gd name="connsiteX846" fmla="*/ 1148620 w 6420707"/>
              <a:gd name="connsiteY846" fmla="*/ 336451 h 2921916"/>
              <a:gd name="connsiteX847" fmla="*/ 1112806 w 6420707"/>
              <a:gd name="connsiteY847" fmla="*/ 337879 h 2921916"/>
              <a:gd name="connsiteX848" fmla="*/ 1136714 w 6420707"/>
              <a:gd name="connsiteY848" fmla="*/ 401602 h 2921916"/>
              <a:gd name="connsiteX849" fmla="*/ 1138142 w 6420707"/>
              <a:gd name="connsiteY849" fmla="*/ 520474 h 2921916"/>
              <a:gd name="connsiteX850" fmla="*/ 1139666 w 6420707"/>
              <a:gd name="connsiteY850" fmla="*/ 561431 h 2921916"/>
              <a:gd name="connsiteX851" fmla="*/ 1092708 w 6420707"/>
              <a:gd name="connsiteY851" fmla="*/ 620581 h 2921916"/>
              <a:gd name="connsiteX852" fmla="*/ 1041178 w 6420707"/>
              <a:gd name="connsiteY852" fmla="*/ 667635 h 2921916"/>
              <a:gd name="connsiteX853" fmla="*/ 933545 w 6420707"/>
              <a:gd name="connsiteY853" fmla="*/ 749645 h 2921916"/>
              <a:gd name="connsiteX854" fmla="*/ 773240 w 6420707"/>
              <a:gd name="connsiteY854" fmla="*/ 875756 h 2921916"/>
              <a:gd name="connsiteX855" fmla="*/ 721900 w 6420707"/>
              <a:gd name="connsiteY855" fmla="*/ 927953 h 2921916"/>
              <a:gd name="connsiteX856" fmla="*/ 631698 w 6420707"/>
              <a:gd name="connsiteY856" fmla="*/ 954909 h 2921916"/>
              <a:gd name="connsiteX857" fmla="*/ 559118 w 6420707"/>
              <a:gd name="connsiteY857" fmla="*/ 987389 h 2921916"/>
              <a:gd name="connsiteX858" fmla="*/ 521780 w 6420707"/>
              <a:gd name="connsiteY858" fmla="*/ 975483 h 2921916"/>
              <a:gd name="connsiteX859" fmla="*/ 496157 w 6420707"/>
              <a:gd name="connsiteY859" fmla="*/ 976435 h 2921916"/>
              <a:gd name="connsiteX860" fmla="*/ 441579 w 6420707"/>
              <a:gd name="connsiteY860" fmla="*/ 996914 h 2921916"/>
              <a:gd name="connsiteX861" fmla="*/ 362903 w 6420707"/>
              <a:gd name="connsiteY861" fmla="*/ 1019965 h 2921916"/>
              <a:gd name="connsiteX862" fmla="*/ 359474 w 6420707"/>
              <a:gd name="connsiteY862" fmla="*/ 997867 h 2921916"/>
              <a:gd name="connsiteX863" fmla="*/ 354425 w 6420707"/>
              <a:gd name="connsiteY863" fmla="*/ 977102 h 2921916"/>
              <a:gd name="connsiteX864" fmla="*/ 356235 w 6420707"/>
              <a:gd name="connsiteY864" fmla="*/ 975578 h 2921916"/>
              <a:gd name="connsiteX865" fmla="*/ 371189 w 6420707"/>
              <a:gd name="connsiteY865" fmla="*/ 993961 h 2921916"/>
              <a:gd name="connsiteX866" fmla="*/ 404717 w 6420707"/>
              <a:gd name="connsiteY866" fmla="*/ 919952 h 2921916"/>
              <a:gd name="connsiteX867" fmla="*/ 452723 w 6420707"/>
              <a:gd name="connsiteY867" fmla="*/ 955290 h 2921916"/>
              <a:gd name="connsiteX868" fmla="*/ 427101 w 6420707"/>
              <a:gd name="connsiteY868" fmla="*/ 904903 h 2921916"/>
              <a:gd name="connsiteX869" fmla="*/ 431197 w 6420707"/>
              <a:gd name="connsiteY869" fmla="*/ 908713 h 2921916"/>
              <a:gd name="connsiteX870" fmla="*/ 435578 w 6420707"/>
              <a:gd name="connsiteY870" fmla="*/ 899092 h 2921916"/>
              <a:gd name="connsiteX871" fmla="*/ 451199 w 6420707"/>
              <a:gd name="connsiteY871" fmla="*/ 915856 h 2921916"/>
              <a:gd name="connsiteX872" fmla="*/ 451199 w 6420707"/>
              <a:gd name="connsiteY872" fmla="*/ 915666 h 2921916"/>
              <a:gd name="connsiteX873" fmla="*/ 460915 w 6420707"/>
              <a:gd name="connsiteY873" fmla="*/ 929096 h 2921916"/>
              <a:gd name="connsiteX874" fmla="*/ 446246 w 6420707"/>
              <a:gd name="connsiteY874" fmla="*/ 887281 h 2921916"/>
              <a:gd name="connsiteX875" fmla="*/ 445961 w 6420707"/>
              <a:gd name="connsiteY875" fmla="*/ 886329 h 2921916"/>
              <a:gd name="connsiteX876" fmla="*/ 447770 w 6420707"/>
              <a:gd name="connsiteY876" fmla="*/ 885757 h 2921916"/>
              <a:gd name="connsiteX877" fmla="*/ 461486 w 6420707"/>
              <a:gd name="connsiteY877" fmla="*/ 902426 h 2921916"/>
              <a:gd name="connsiteX878" fmla="*/ 451961 w 6420707"/>
              <a:gd name="connsiteY878" fmla="*/ 886996 h 2921916"/>
              <a:gd name="connsiteX879" fmla="*/ 452533 w 6420707"/>
              <a:gd name="connsiteY879" fmla="*/ 887377 h 2921916"/>
              <a:gd name="connsiteX880" fmla="*/ 450723 w 6420707"/>
              <a:gd name="connsiteY880" fmla="*/ 869946 h 2921916"/>
              <a:gd name="connsiteX881" fmla="*/ 451676 w 6420707"/>
              <a:gd name="connsiteY881" fmla="*/ 871089 h 2921916"/>
              <a:gd name="connsiteX882" fmla="*/ 456724 w 6420707"/>
              <a:gd name="connsiteY882" fmla="*/ 877852 h 2921916"/>
              <a:gd name="connsiteX883" fmla="*/ 457772 w 6420707"/>
              <a:gd name="connsiteY883" fmla="*/ 880042 h 2921916"/>
              <a:gd name="connsiteX884" fmla="*/ 458248 w 6420707"/>
              <a:gd name="connsiteY884" fmla="*/ 880138 h 2921916"/>
              <a:gd name="connsiteX885" fmla="*/ 474726 w 6420707"/>
              <a:gd name="connsiteY885" fmla="*/ 900807 h 2921916"/>
              <a:gd name="connsiteX886" fmla="*/ 459677 w 6420707"/>
              <a:gd name="connsiteY886" fmla="*/ 872899 h 2921916"/>
              <a:gd name="connsiteX887" fmla="*/ 485966 w 6420707"/>
              <a:gd name="connsiteY887" fmla="*/ 873470 h 2921916"/>
              <a:gd name="connsiteX888" fmla="*/ 471488 w 6420707"/>
              <a:gd name="connsiteY888" fmla="*/ 868517 h 2921916"/>
              <a:gd name="connsiteX889" fmla="*/ 473107 w 6420707"/>
              <a:gd name="connsiteY889" fmla="*/ 868708 h 2921916"/>
              <a:gd name="connsiteX890" fmla="*/ 496443 w 6420707"/>
              <a:gd name="connsiteY890" fmla="*/ 865564 h 2921916"/>
              <a:gd name="connsiteX891" fmla="*/ 473678 w 6420707"/>
              <a:gd name="connsiteY891" fmla="*/ 864802 h 2921916"/>
              <a:gd name="connsiteX892" fmla="*/ 457105 w 6420707"/>
              <a:gd name="connsiteY892" fmla="*/ 854706 h 2921916"/>
              <a:gd name="connsiteX893" fmla="*/ 457581 w 6420707"/>
              <a:gd name="connsiteY893" fmla="*/ 854801 h 2921916"/>
              <a:gd name="connsiteX894" fmla="*/ 469582 w 6420707"/>
              <a:gd name="connsiteY894" fmla="*/ 858230 h 2921916"/>
              <a:gd name="connsiteX895" fmla="*/ 468344 w 6420707"/>
              <a:gd name="connsiteY895" fmla="*/ 849467 h 2921916"/>
              <a:gd name="connsiteX896" fmla="*/ 492347 w 6420707"/>
              <a:gd name="connsiteY896" fmla="*/ 851182 h 2921916"/>
              <a:gd name="connsiteX897" fmla="*/ 471106 w 6420707"/>
              <a:gd name="connsiteY897" fmla="*/ 846419 h 2921916"/>
              <a:gd name="connsiteX898" fmla="*/ 465011 w 6420707"/>
              <a:gd name="connsiteY898" fmla="*/ 824131 h 2921916"/>
              <a:gd name="connsiteX899" fmla="*/ 464153 w 6420707"/>
              <a:gd name="connsiteY899" fmla="*/ 815082 h 2921916"/>
              <a:gd name="connsiteX900" fmla="*/ 463010 w 6420707"/>
              <a:gd name="connsiteY900" fmla="*/ 815272 h 2921916"/>
              <a:gd name="connsiteX901" fmla="*/ 469202 w 6420707"/>
              <a:gd name="connsiteY901" fmla="*/ 786221 h 2921916"/>
              <a:gd name="connsiteX902" fmla="*/ 476631 w 6420707"/>
              <a:gd name="connsiteY902" fmla="*/ 791841 h 2921916"/>
              <a:gd name="connsiteX903" fmla="*/ 481203 w 6420707"/>
              <a:gd name="connsiteY903" fmla="*/ 799366 h 2921916"/>
              <a:gd name="connsiteX904" fmla="*/ 508349 w 6420707"/>
              <a:gd name="connsiteY904" fmla="*/ 806986 h 2921916"/>
              <a:gd name="connsiteX905" fmla="*/ 485204 w 6420707"/>
              <a:gd name="connsiteY905" fmla="*/ 796699 h 2921916"/>
              <a:gd name="connsiteX906" fmla="*/ 479774 w 6420707"/>
              <a:gd name="connsiteY906" fmla="*/ 770314 h 2921916"/>
              <a:gd name="connsiteX907" fmla="*/ 478822 w 6420707"/>
              <a:gd name="connsiteY907" fmla="*/ 754884 h 2921916"/>
              <a:gd name="connsiteX908" fmla="*/ 472821 w 6420707"/>
              <a:gd name="connsiteY908" fmla="*/ 714117 h 2921916"/>
              <a:gd name="connsiteX909" fmla="*/ 475774 w 6420707"/>
              <a:gd name="connsiteY909" fmla="*/ 707735 h 2921916"/>
              <a:gd name="connsiteX910" fmla="*/ 466725 w 6420707"/>
              <a:gd name="connsiteY910" fmla="*/ 676493 h 2921916"/>
              <a:gd name="connsiteX911" fmla="*/ 468344 w 6420707"/>
              <a:gd name="connsiteY911" fmla="*/ 677255 h 2921916"/>
              <a:gd name="connsiteX912" fmla="*/ 468916 w 6420707"/>
              <a:gd name="connsiteY912" fmla="*/ 679922 h 2921916"/>
              <a:gd name="connsiteX913" fmla="*/ 469202 w 6420707"/>
              <a:gd name="connsiteY913" fmla="*/ 681160 h 2921916"/>
              <a:gd name="connsiteX914" fmla="*/ 471202 w 6420707"/>
              <a:gd name="connsiteY914" fmla="*/ 687352 h 2921916"/>
              <a:gd name="connsiteX915" fmla="*/ 483680 w 6420707"/>
              <a:gd name="connsiteY915" fmla="*/ 696591 h 2921916"/>
              <a:gd name="connsiteX916" fmla="*/ 473774 w 6420707"/>
              <a:gd name="connsiteY916" fmla="*/ 686590 h 2921916"/>
              <a:gd name="connsiteX917" fmla="*/ 472821 w 6420707"/>
              <a:gd name="connsiteY917" fmla="*/ 679827 h 2921916"/>
              <a:gd name="connsiteX918" fmla="*/ 478441 w 6420707"/>
              <a:gd name="connsiteY918" fmla="*/ 674302 h 2921916"/>
              <a:gd name="connsiteX919" fmla="*/ 481203 w 6420707"/>
              <a:gd name="connsiteY919" fmla="*/ 681065 h 2921916"/>
              <a:gd name="connsiteX920" fmla="*/ 479870 w 6420707"/>
              <a:gd name="connsiteY920" fmla="*/ 672588 h 2921916"/>
              <a:gd name="connsiteX921" fmla="*/ 455676 w 6420707"/>
              <a:gd name="connsiteY921" fmla="*/ 623344 h 2921916"/>
              <a:gd name="connsiteX922" fmla="*/ 457962 w 6420707"/>
              <a:gd name="connsiteY922" fmla="*/ 623820 h 2921916"/>
              <a:gd name="connsiteX923" fmla="*/ 467201 w 6420707"/>
              <a:gd name="connsiteY923" fmla="*/ 620962 h 2921916"/>
              <a:gd name="connsiteX924" fmla="*/ 458248 w 6420707"/>
              <a:gd name="connsiteY924" fmla="*/ 622296 h 2921916"/>
              <a:gd name="connsiteX925" fmla="*/ 452342 w 6420707"/>
              <a:gd name="connsiteY925" fmla="*/ 617057 h 2921916"/>
              <a:gd name="connsiteX926" fmla="*/ 410147 w 6420707"/>
              <a:gd name="connsiteY926" fmla="*/ 561717 h 2921916"/>
              <a:gd name="connsiteX927" fmla="*/ 423958 w 6420707"/>
              <a:gd name="connsiteY927" fmla="*/ 558383 h 2921916"/>
              <a:gd name="connsiteX928" fmla="*/ 456057 w 6420707"/>
              <a:gd name="connsiteY928" fmla="*/ 571813 h 2921916"/>
              <a:gd name="connsiteX929" fmla="*/ 439484 w 6420707"/>
              <a:gd name="connsiteY929" fmla="*/ 563622 h 2921916"/>
              <a:gd name="connsiteX930" fmla="*/ 428720 w 6420707"/>
              <a:gd name="connsiteY930" fmla="*/ 554668 h 2921916"/>
              <a:gd name="connsiteX931" fmla="*/ 419195 w 6420707"/>
              <a:gd name="connsiteY931" fmla="*/ 549049 h 2921916"/>
              <a:gd name="connsiteX932" fmla="*/ 373475 w 6420707"/>
              <a:gd name="connsiteY932" fmla="*/ 546191 h 2921916"/>
              <a:gd name="connsiteX933" fmla="*/ 372904 w 6420707"/>
              <a:gd name="connsiteY933" fmla="*/ 546286 h 2921916"/>
              <a:gd name="connsiteX934" fmla="*/ 372332 w 6420707"/>
              <a:gd name="connsiteY934" fmla="*/ 542762 h 2921916"/>
              <a:gd name="connsiteX935" fmla="*/ 389001 w 6420707"/>
              <a:gd name="connsiteY935" fmla="*/ 539143 h 2921916"/>
              <a:gd name="connsiteX936" fmla="*/ 391859 w 6420707"/>
              <a:gd name="connsiteY936" fmla="*/ 539333 h 2921916"/>
              <a:gd name="connsiteX937" fmla="*/ 401479 w 6420707"/>
              <a:gd name="connsiteY937" fmla="*/ 542381 h 2921916"/>
              <a:gd name="connsiteX938" fmla="*/ 400241 w 6420707"/>
              <a:gd name="connsiteY938" fmla="*/ 540000 h 2921916"/>
              <a:gd name="connsiteX939" fmla="*/ 409004 w 6420707"/>
              <a:gd name="connsiteY939" fmla="*/ 540000 h 2921916"/>
              <a:gd name="connsiteX940" fmla="*/ 398145 w 6420707"/>
              <a:gd name="connsiteY940" fmla="*/ 538000 h 2921916"/>
              <a:gd name="connsiteX941" fmla="*/ 389001 w 6420707"/>
              <a:gd name="connsiteY941" fmla="*/ 526951 h 2921916"/>
              <a:gd name="connsiteX942" fmla="*/ 389001 w 6420707"/>
              <a:gd name="connsiteY942" fmla="*/ 526951 h 2921916"/>
              <a:gd name="connsiteX943" fmla="*/ 409861 w 6420707"/>
              <a:gd name="connsiteY943" fmla="*/ 521140 h 2921916"/>
              <a:gd name="connsiteX944" fmla="*/ 359093 w 6420707"/>
              <a:gd name="connsiteY944" fmla="*/ 522093 h 2921916"/>
              <a:gd name="connsiteX945" fmla="*/ 358045 w 6420707"/>
              <a:gd name="connsiteY945" fmla="*/ 522379 h 2921916"/>
              <a:gd name="connsiteX946" fmla="*/ 365474 w 6420707"/>
              <a:gd name="connsiteY946" fmla="*/ 510472 h 2921916"/>
              <a:gd name="connsiteX947" fmla="*/ 360617 w 6420707"/>
              <a:gd name="connsiteY947" fmla="*/ 508282 h 2921916"/>
              <a:gd name="connsiteX948" fmla="*/ 360712 w 6420707"/>
              <a:gd name="connsiteY948" fmla="*/ 508091 h 2921916"/>
              <a:gd name="connsiteX949" fmla="*/ 384905 w 6420707"/>
              <a:gd name="connsiteY949" fmla="*/ 502090 h 2921916"/>
              <a:gd name="connsiteX950" fmla="*/ 362141 w 6420707"/>
              <a:gd name="connsiteY950" fmla="*/ 503995 h 2921916"/>
              <a:gd name="connsiteX951" fmla="*/ 368046 w 6420707"/>
              <a:gd name="connsiteY951" fmla="*/ 490660 h 2921916"/>
              <a:gd name="connsiteX952" fmla="*/ 359378 w 6420707"/>
              <a:gd name="connsiteY952" fmla="*/ 503805 h 2921916"/>
              <a:gd name="connsiteX953" fmla="*/ 347472 w 6420707"/>
              <a:gd name="connsiteY953" fmla="*/ 504186 h 2921916"/>
              <a:gd name="connsiteX954" fmla="*/ 337661 w 6420707"/>
              <a:gd name="connsiteY954" fmla="*/ 507805 h 2921916"/>
              <a:gd name="connsiteX955" fmla="*/ 334137 w 6420707"/>
              <a:gd name="connsiteY955" fmla="*/ 509615 h 2921916"/>
              <a:gd name="connsiteX956" fmla="*/ 354044 w 6420707"/>
              <a:gd name="connsiteY956" fmla="*/ 458371 h 2921916"/>
              <a:gd name="connsiteX957" fmla="*/ 388430 w 6420707"/>
              <a:gd name="connsiteY957" fmla="*/ 365502 h 2921916"/>
              <a:gd name="connsiteX958" fmla="*/ 414623 w 6420707"/>
              <a:gd name="connsiteY958" fmla="*/ 323878 h 2921916"/>
              <a:gd name="connsiteX959" fmla="*/ 447961 w 6420707"/>
              <a:gd name="connsiteY959" fmla="*/ 254631 h 2921916"/>
              <a:gd name="connsiteX960" fmla="*/ 505682 w 6420707"/>
              <a:gd name="connsiteY960" fmla="*/ 184622 h 2921916"/>
              <a:gd name="connsiteX961" fmla="*/ 523399 w 6420707"/>
              <a:gd name="connsiteY961" fmla="*/ 152618 h 2921916"/>
              <a:gd name="connsiteX962" fmla="*/ 541973 w 6420707"/>
              <a:gd name="connsiteY962" fmla="*/ 118709 h 2921916"/>
              <a:gd name="connsiteX963" fmla="*/ 524637 w 6420707"/>
              <a:gd name="connsiteY963" fmla="*/ 76418 h 2921916"/>
              <a:gd name="connsiteX964" fmla="*/ 512064 w 6420707"/>
              <a:gd name="connsiteY964" fmla="*/ 64607 h 2921916"/>
              <a:gd name="connsiteX965" fmla="*/ 508159 w 6420707"/>
              <a:gd name="connsiteY965" fmla="*/ 47653 h 2921916"/>
              <a:gd name="connsiteX966" fmla="*/ 494443 w 6420707"/>
              <a:gd name="connsiteY966" fmla="*/ 33175 h 2921916"/>
              <a:gd name="connsiteX967" fmla="*/ 465106 w 6420707"/>
              <a:gd name="connsiteY967" fmla="*/ 14410 h 2921916"/>
              <a:gd name="connsiteX968" fmla="*/ 425672 w 6420707"/>
              <a:gd name="connsiteY968" fmla="*/ 19840 h 2921916"/>
              <a:gd name="connsiteX969" fmla="*/ 383286 w 6420707"/>
              <a:gd name="connsiteY969" fmla="*/ 21840 h 2921916"/>
              <a:gd name="connsiteX970" fmla="*/ 333185 w 6420707"/>
              <a:gd name="connsiteY970" fmla="*/ 110327 h 2921916"/>
              <a:gd name="connsiteX971" fmla="*/ 332042 w 6420707"/>
              <a:gd name="connsiteY971" fmla="*/ 239010 h 2921916"/>
              <a:gd name="connsiteX972" fmla="*/ 215932 w 6420707"/>
              <a:gd name="connsiteY972" fmla="*/ 448846 h 2921916"/>
              <a:gd name="connsiteX973" fmla="*/ 195834 w 6420707"/>
              <a:gd name="connsiteY973" fmla="*/ 477802 h 2921916"/>
              <a:gd name="connsiteX974" fmla="*/ 183071 w 6420707"/>
              <a:gd name="connsiteY974" fmla="*/ 442464 h 2921916"/>
              <a:gd name="connsiteX975" fmla="*/ 162211 w 6420707"/>
              <a:gd name="connsiteY975" fmla="*/ 417985 h 2921916"/>
              <a:gd name="connsiteX976" fmla="*/ 168307 w 6420707"/>
              <a:gd name="connsiteY976" fmla="*/ 478945 h 2921916"/>
              <a:gd name="connsiteX977" fmla="*/ 175736 w 6420707"/>
              <a:gd name="connsiteY977" fmla="*/ 506472 h 2921916"/>
              <a:gd name="connsiteX978" fmla="*/ 159449 w 6420707"/>
              <a:gd name="connsiteY978" fmla="*/ 531237 h 2921916"/>
              <a:gd name="connsiteX979" fmla="*/ 127826 w 6420707"/>
              <a:gd name="connsiteY979" fmla="*/ 522664 h 2921916"/>
              <a:gd name="connsiteX980" fmla="*/ 123254 w 6420707"/>
              <a:gd name="connsiteY980" fmla="*/ 545048 h 2921916"/>
              <a:gd name="connsiteX981" fmla="*/ 115062 w 6420707"/>
              <a:gd name="connsiteY981" fmla="*/ 571432 h 2921916"/>
              <a:gd name="connsiteX982" fmla="*/ 95917 w 6420707"/>
              <a:gd name="connsiteY982" fmla="*/ 572099 h 2921916"/>
              <a:gd name="connsiteX983" fmla="*/ 111824 w 6420707"/>
              <a:gd name="connsiteY983" fmla="*/ 615057 h 2921916"/>
              <a:gd name="connsiteX984" fmla="*/ 103823 w 6420707"/>
              <a:gd name="connsiteY984" fmla="*/ 626773 h 2921916"/>
              <a:gd name="connsiteX985" fmla="*/ 82677 w 6420707"/>
              <a:gd name="connsiteY985" fmla="*/ 643060 h 2921916"/>
              <a:gd name="connsiteX986" fmla="*/ 60865 w 6420707"/>
              <a:gd name="connsiteY986" fmla="*/ 651252 h 2921916"/>
              <a:gd name="connsiteX987" fmla="*/ 50006 w 6420707"/>
              <a:gd name="connsiteY987" fmla="*/ 649347 h 2921916"/>
              <a:gd name="connsiteX988" fmla="*/ 49816 w 6420707"/>
              <a:gd name="connsiteY988" fmla="*/ 640012 h 2921916"/>
              <a:gd name="connsiteX989" fmla="*/ 48387 w 6420707"/>
              <a:gd name="connsiteY989" fmla="*/ 648585 h 2921916"/>
              <a:gd name="connsiteX990" fmla="*/ 39624 w 6420707"/>
              <a:gd name="connsiteY990" fmla="*/ 641251 h 2921916"/>
              <a:gd name="connsiteX991" fmla="*/ 48387 w 6420707"/>
              <a:gd name="connsiteY991" fmla="*/ 654109 h 2921916"/>
              <a:gd name="connsiteX992" fmla="*/ 49054 w 6420707"/>
              <a:gd name="connsiteY992" fmla="*/ 659253 h 2921916"/>
              <a:gd name="connsiteX993" fmla="*/ 45911 w 6420707"/>
              <a:gd name="connsiteY993" fmla="*/ 660301 h 2921916"/>
              <a:gd name="connsiteX994" fmla="*/ 29147 w 6420707"/>
              <a:gd name="connsiteY994" fmla="*/ 651823 h 2921916"/>
              <a:gd name="connsiteX995" fmla="*/ 41815 w 6420707"/>
              <a:gd name="connsiteY995" fmla="*/ 661634 h 2921916"/>
              <a:gd name="connsiteX996" fmla="*/ 20765 w 6420707"/>
              <a:gd name="connsiteY996" fmla="*/ 669445 h 2921916"/>
              <a:gd name="connsiteX997" fmla="*/ 0 w 6420707"/>
              <a:gd name="connsiteY997" fmla="*/ 679065 h 2921916"/>
              <a:gd name="connsiteX998" fmla="*/ 0 w 6420707"/>
              <a:gd name="connsiteY998" fmla="*/ 2141819 h 2921916"/>
              <a:gd name="connsiteX999" fmla="*/ 381 w 6420707"/>
              <a:gd name="connsiteY999" fmla="*/ 2141819 h 2921916"/>
              <a:gd name="connsiteX1000" fmla="*/ 381 w 6420707"/>
              <a:gd name="connsiteY1000" fmla="*/ 2921917 h 2921916"/>
              <a:gd name="connsiteX1001" fmla="*/ 481489 w 6420707"/>
              <a:gd name="connsiteY1001" fmla="*/ 2921917 h 2921916"/>
              <a:gd name="connsiteX1002" fmla="*/ 481489 w 6420707"/>
              <a:gd name="connsiteY1002" fmla="*/ 2921250 h 2921916"/>
              <a:gd name="connsiteX1003" fmla="*/ 4990910 w 6420707"/>
              <a:gd name="connsiteY1003" fmla="*/ 2921250 h 2921916"/>
              <a:gd name="connsiteX1004" fmla="*/ 5001768 w 6420707"/>
              <a:gd name="connsiteY1004" fmla="*/ 2913916 h 2921916"/>
              <a:gd name="connsiteX1005" fmla="*/ 5029677 w 6420707"/>
              <a:gd name="connsiteY1005" fmla="*/ 2891341 h 2921916"/>
              <a:gd name="connsiteX1006" fmla="*/ 5054823 w 6420707"/>
              <a:gd name="connsiteY1006" fmla="*/ 2880102 h 2921916"/>
              <a:gd name="connsiteX1007" fmla="*/ 5124164 w 6420707"/>
              <a:gd name="connsiteY1007" fmla="*/ 2815904 h 2921916"/>
              <a:gd name="connsiteX1008" fmla="*/ 5295043 w 6420707"/>
              <a:gd name="connsiteY1008" fmla="*/ 2644358 h 2921916"/>
              <a:gd name="connsiteX1009" fmla="*/ 5329523 w 6420707"/>
              <a:gd name="connsiteY1009" fmla="*/ 2607211 h 2921916"/>
              <a:gd name="connsiteX1010" fmla="*/ 5367623 w 6420707"/>
              <a:gd name="connsiteY1010" fmla="*/ 2584160 h 2921916"/>
              <a:gd name="connsiteX1011" fmla="*/ 5381244 w 6420707"/>
              <a:gd name="connsiteY1011" fmla="*/ 2565206 h 2921916"/>
              <a:gd name="connsiteX1012" fmla="*/ 5457825 w 6420707"/>
              <a:gd name="connsiteY1012" fmla="*/ 2529487 h 2921916"/>
              <a:gd name="connsiteX1013" fmla="*/ 5509451 w 6420707"/>
              <a:gd name="connsiteY1013" fmla="*/ 2500340 h 2921916"/>
              <a:gd name="connsiteX1014" fmla="*/ 5508212 w 6420707"/>
              <a:gd name="connsiteY1014" fmla="*/ 2504722 h 2921916"/>
              <a:gd name="connsiteX1015" fmla="*/ 5504593 w 6420707"/>
              <a:gd name="connsiteY1015" fmla="*/ 2542917 h 2921916"/>
              <a:gd name="connsiteX1016" fmla="*/ 5481923 w 6420707"/>
              <a:gd name="connsiteY1016" fmla="*/ 2576255 h 2921916"/>
              <a:gd name="connsiteX1017" fmla="*/ 5475733 w 6420707"/>
              <a:gd name="connsiteY1017" fmla="*/ 2598924 h 2921916"/>
              <a:gd name="connsiteX1018" fmla="*/ 5445157 w 6420707"/>
              <a:gd name="connsiteY1018" fmla="*/ 2648073 h 2921916"/>
              <a:gd name="connsiteX1019" fmla="*/ 5342001 w 6420707"/>
              <a:gd name="connsiteY1019" fmla="*/ 2770565 h 2921916"/>
              <a:gd name="connsiteX1020" fmla="*/ 5268182 w 6420707"/>
              <a:gd name="connsiteY1020" fmla="*/ 2841335 h 2921916"/>
              <a:gd name="connsiteX1021" fmla="*/ 5233035 w 6420707"/>
              <a:gd name="connsiteY1021" fmla="*/ 2880483 h 2921916"/>
              <a:gd name="connsiteX1022" fmla="*/ 5197888 w 6420707"/>
              <a:gd name="connsiteY1022" fmla="*/ 2919631 h 2921916"/>
              <a:gd name="connsiteX1023" fmla="*/ 5197221 w 6420707"/>
              <a:gd name="connsiteY1023" fmla="*/ 2921155 h 2921916"/>
              <a:gd name="connsiteX1024" fmla="*/ 5621084 w 6420707"/>
              <a:gd name="connsiteY1024" fmla="*/ 2921155 h 2921916"/>
              <a:gd name="connsiteX1025" fmla="*/ 5619369 w 6420707"/>
              <a:gd name="connsiteY1025" fmla="*/ 2917821 h 2921916"/>
              <a:gd name="connsiteX1026" fmla="*/ 5618036 w 6420707"/>
              <a:gd name="connsiteY1026" fmla="*/ 2914868 h 2921916"/>
              <a:gd name="connsiteX1027" fmla="*/ 5617845 w 6420707"/>
              <a:gd name="connsiteY1027" fmla="*/ 2914773 h 2921916"/>
              <a:gd name="connsiteX1028" fmla="*/ 5616988 w 6420707"/>
              <a:gd name="connsiteY1028" fmla="*/ 2912963 h 2921916"/>
              <a:gd name="connsiteX1029" fmla="*/ 5614797 w 6420707"/>
              <a:gd name="connsiteY1029" fmla="*/ 2906867 h 2921916"/>
              <a:gd name="connsiteX1030" fmla="*/ 5604605 w 6420707"/>
              <a:gd name="connsiteY1030" fmla="*/ 2890675 h 2921916"/>
              <a:gd name="connsiteX1031" fmla="*/ 5601177 w 6420707"/>
              <a:gd name="connsiteY1031" fmla="*/ 2886579 h 2921916"/>
              <a:gd name="connsiteX1032" fmla="*/ 5595366 w 6420707"/>
              <a:gd name="connsiteY1032" fmla="*/ 2875816 h 2921916"/>
              <a:gd name="connsiteX1033" fmla="*/ 5578507 w 6420707"/>
              <a:gd name="connsiteY1033" fmla="*/ 2860099 h 2921916"/>
              <a:gd name="connsiteX1034" fmla="*/ 5563267 w 6420707"/>
              <a:gd name="connsiteY1034" fmla="*/ 2858385 h 2921916"/>
              <a:gd name="connsiteX1035" fmla="*/ 5541455 w 6420707"/>
              <a:gd name="connsiteY1035" fmla="*/ 2858385 h 2921916"/>
              <a:gd name="connsiteX1036" fmla="*/ 5541455 w 6420707"/>
              <a:gd name="connsiteY1036" fmla="*/ 2858385 h 2921916"/>
              <a:gd name="connsiteX1037" fmla="*/ 5541550 w 6420707"/>
              <a:gd name="connsiteY1037" fmla="*/ 2857718 h 2921916"/>
              <a:gd name="connsiteX1038" fmla="*/ 5527834 w 6420707"/>
              <a:gd name="connsiteY1038" fmla="*/ 2854289 h 2921916"/>
              <a:gd name="connsiteX1039" fmla="*/ 5520976 w 6420707"/>
              <a:gd name="connsiteY1039" fmla="*/ 2855813 h 2921916"/>
              <a:gd name="connsiteX1040" fmla="*/ 5508022 w 6420707"/>
              <a:gd name="connsiteY1040" fmla="*/ 2853908 h 2921916"/>
              <a:gd name="connsiteX1041" fmla="*/ 5499545 w 6420707"/>
              <a:gd name="connsiteY1041" fmla="*/ 2850765 h 2921916"/>
              <a:gd name="connsiteX1042" fmla="*/ 5499450 w 6420707"/>
              <a:gd name="connsiteY1042" fmla="*/ 2852003 h 2921916"/>
              <a:gd name="connsiteX1043" fmla="*/ 5497449 w 6420707"/>
              <a:gd name="connsiteY1043" fmla="*/ 2851527 h 2921916"/>
              <a:gd name="connsiteX1044" fmla="*/ 5461635 w 6420707"/>
              <a:gd name="connsiteY1044" fmla="*/ 2844383 h 2921916"/>
              <a:gd name="connsiteX1045" fmla="*/ 5525357 w 6420707"/>
              <a:gd name="connsiteY1045" fmla="*/ 2735893 h 2921916"/>
              <a:gd name="connsiteX1046" fmla="*/ 5563362 w 6420707"/>
              <a:gd name="connsiteY1046" fmla="*/ 2683220 h 2921916"/>
              <a:gd name="connsiteX1047" fmla="*/ 5582984 w 6420707"/>
              <a:gd name="connsiteY1047" fmla="*/ 2646740 h 2921916"/>
              <a:gd name="connsiteX1048" fmla="*/ 5635752 w 6420707"/>
              <a:gd name="connsiteY1048" fmla="*/ 2616164 h 2921916"/>
              <a:gd name="connsiteX1049" fmla="*/ 5690902 w 6420707"/>
              <a:gd name="connsiteY1049" fmla="*/ 2590637 h 2921916"/>
              <a:gd name="connsiteX1050" fmla="*/ 5715667 w 6420707"/>
              <a:gd name="connsiteY1050" fmla="*/ 2568444 h 2921916"/>
              <a:gd name="connsiteX1051" fmla="*/ 5729859 w 6420707"/>
              <a:gd name="connsiteY1051" fmla="*/ 2562253 h 2921916"/>
              <a:gd name="connsiteX1052" fmla="*/ 5736432 w 6420707"/>
              <a:gd name="connsiteY1052" fmla="*/ 2821523 h 2921916"/>
              <a:gd name="connsiteX1053" fmla="*/ 5754720 w 6420707"/>
              <a:gd name="connsiteY1053" fmla="*/ 2920012 h 2921916"/>
              <a:gd name="connsiteX1054" fmla="*/ 5755005 w 6420707"/>
              <a:gd name="connsiteY1054" fmla="*/ 2921250 h 2921916"/>
              <a:gd name="connsiteX1055" fmla="*/ 6077427 w 6420707"/>
              <a:gd name="connsiteY1055" fmla="*/ 2921250 h 2921916"/>
              <a:gd name="connsiteX1056" fmla="*/ 6138863 w 6420707"/>
              <a:gd name="connsiteY1056" fmla="*/ 2813427 h 2921916"/>
              <a:gd name="connsiteX1057" fmla="*/ 6203251 w 6420707"/>
              <a:gd name="connsiteY1057" fmla="*/ 2713986 h 2921916"/>
              <a:gd name="connsiteX1058" fmla="*/ 6263640 w 6420707"/>
              <a:gd name="connsiteY1058" fmla="*/ 2670647 h 2921916"/>
              <a:gd name="connsiteX1059" fmla="*/ 6315932 w 6420707"/>
              <a:gd name="connsiteY1059" fmla="*/ 2621498 h 2921916"/>
              <a:gd name="connsiteX1060" fmla="*/ 6370987 w 6420707"/>
              <a:gd name="connsiteY1060" fmla="*/ 2575683 h 2921916"/>
              <a:gd name="connsiteX1061" fmla="*/ 6420707 w 6420707"/>
              <a:gd name="connsiteY1061" fmla="*/ 2527487 h 2921916"/>
              <a:gd name="connsiteX1062" fmla="*/ 6369273 w 6420707"/>
              <a:gd name="connsiteY1062" fmla="*/ 2542060 h 2921916"/>
              <a:gd name="connsiteX1063" fmla="*/ 3614833 w 6420707"/>
              <a:gd name="connsiteY1063" fmla="*/ 1353054 h 2921916"/>
              <a:gd name="connsiteX1064" fmla="*/ 3605594 w 6420707"/>
              <a:gd name="connsiteY1064" fmla="*/ 1387630 h 2921916"/>
              <a:gd name="connsiteX1065" fmla="*/ 3614833 w 6420707"/>
              <a:gd name="connsiteY1065" fmla="*/ 1353054 h 2921916"/>
              <a:gd name="connsiteX1066" fmla="*/ 2392966 w 6420707"/>
              <a:gd name="connsiteY1066" fmla="*/ 1466020 h 2921916"/>
              <a:gd name="connsiteX1067" fmla="*/ 2390108 w 6420707"/>
              <a:gd name="connsiteY1067" fmla="*/ 1435445 h 2921916"/>
              <a:gd name="connsiteX1068" fmla="*/ 2392966 w 6420707"/>
              <a:gd name="connsiteY1068" fmla="*/ 1466020 h 2921916"/>
              <a:gd name="connsiteX1069" fmla="*/ 2206466 w 6420707"/>
              <a:gd name="connsiteY1069" fmla="*/ 1725767 h 2921916"/>
              <a:gd name="connsiteX1070" fmla="*/ 2207705 w 6420707"/>
              <a:gd name="connsiteY1070" fmla="*/ 1728625 h 2921916"/>
              <a:gd name="connsiteX1071" fmla="*/ 2205609 w 6420707"/>
              <a:gd name="connsiteY1071" fmla="*/ 1726434 h 2921916"/>
              <a:gd name="connsiteX1072" fmla="*/ 2206466 w 6420707"/>
              <a:gd name="connsiteY1072" fmla="*/ 1725767 h 2921916"/>
              <a:gd name="connsiteX1073" fmla="*/ 2148745 w 6420707"/>
              <a:gd name="connsiteY1073" fmla="*/ 1002820 h 2921916"/>
              <a:gd name="connsiteX1074" fmla="*/ 2132457 w 6420707"/>
              <a:gd name="connsiteY1074" fmla="*/ 1028728 h 2921916"/>
              <a:gd name="connsiteX1075" fmla="*/ 2148745 w 6420707"/>
              <a:gd name="connsiteY1075" fmla="*/ 1002820 h 2921916"/>
              <a:gd name="connsiteX1076" fmla="*/ 413195 w 6420707"/>
              <a:gd name="connsiteY1076" fmla="*/ 51177 h 2921916"/>
              <a:gd name="connsiteX1077" fmla="*/ 393573 w 6420707"/>
              <a:gd name="connsiteY1077" fmla="*/ 82324 h 2921916"/>
              <a:gd name="connsiteX1078" fmla="*/ 413195 w 6420707"/>
              <a:gd name="connsiteY1078" fmla="*/ 51177 h 2921916"/>
              <a:gd name="connsiteX1079" fmla="*/ 260699 w 6420707"/>
              <a:gd name="connsiteY1079" fmla="*/ 1475164 h 2921916"/>
              <a:gd name="connsiteX1080" fmla="*/ 342710 w 6420707"/>
              <a:gd name="connsiteY1080" fmla="*/ 1394107 h 2921916"/>
              <a:gd name="connsiteX1081" fmla="*/ 391287 w 6420707"/>
              <a:gd name="connsiteY1081" fmla="*/ 1354387 h 2921916"/>
              <a:gd name="connsiteX1082" fmla="*/ 403003 w 6420707"/>
              <a:gd name="connsiteY1082" fmla="*/ 1428873 h 2921916"/>
              <a:gd name="connsiteX1083" fmla="*/ 385858 w 6420707"/>
              <a:gd name="connsiteY1083" fmla="*/ 1441160 h 2921916"/>
              <a:gd name="connsiteX1084" fmla="*/ 367665 w 6420707"/>
              <a:gd name="connsiteY1084" fmla="*/ 1475926 h 2921916"/>
              <a:gd name="connsiteX1085" fmla="*/ 376428 w 6420707"/>
              <a:gd name="connsiteY1085" fmla="*/ 1522694 h 2921916"/>
              <a:gd name="connsiteX1086" fmla="*/ 391859 w 6420707"/>
              <a:gd name="connsiteY1086" fmla="*/ 1562699 h 2921916"/>
              <a:gd name="connsiteX1087" fmla="*/ 248984 w 6420707"/>
              <a:gd name="connsiteY1087" fmla="*/ 1497834 h 2921916"/>
              <a:gd name="connsiteX1088" fmla="*/ 260699 w 6420707"/>
              <a:gd name="connsiteY1088" fmla="*/ 1475164 h 2921916"/>
              <a:gd name="connsiteX1089" fmla="*/ 81820 w 6420707"/>
              <a:gd name="connsiteY1089" fmla="*/ 860516 h 2921916"/>
              <a:gd name="connsiteX1090" fmla="*/ 81820 w 6420707"/>
              <a:gd name="connsiteY1090" fmla="*/ 860516 h 2921916"/>
              <a:gd name="connsiteX1091" fmla="*/ 85344 w 6420707"/>
              <a:gd name="connsiteY1091" fmla="*/ 856611 h 2921916"/>
              <a:gd name="connsiteX1092" fmla="*/ 87440 w 6420707"/>
              <a:gd name="connsiteY1092" fmla="*/ 854325 h 2921916"/>
              <a:gd name="connsiteX1093" fmla="*/ 90107 w 6420707"/>
              <a:gd name="connsiteY1093" fmla="*/ 854230 h 2921916"/>
              <a:gd name="connsiteX1094" fmla="*/ 90392 w 6420707"/>
              <a:gd name="connsiteY1094" fmla="*/ 862135 h 2921916"/>
              <a:gd name="connsiteX1095" fmla="*/ 78486 w 6420707"/>
              <a:gd name="connsiteY1095" fmla="*/ 865660 h 2921916"/>
              <a:gd name="connsiteX1096" fmla="*/ 81820 w 6420707"/>
              <a:gd name="connsiteY1096" fmla="*/ 860516 h 2921916"/>
              <a:gd name="connsiteX1097" fmla="*/ 54769 w 6420707"/>
              <a:gd name="connsiteY1097" fmla="*/ 657253 h 2921916"/>
              <a:gd name="connsiteX1098" fmla="*/ 52959 w 6420707"/>
              <a:gd name="connsiteY1098" fmla="*/ 657824 h 2921916"/>
              <a:gd name="connsiteX1099" fmla="*/ 52292 w 6420707"/>
              <a:gd name="connsiteY1099" fmla="*/ 655919 h 2921916"/>
              <a:gd name="connsiteX1100" fmla="*/ 54769 w 6420707"/>
              <a:gd name="connsiteY1100" fmla="*/ 657253 h 2921916"/>
              <a:gd name="connsiteX1101" fmla="*/ 649224 w 6420707"/>
              <a:gd name="connsiteY1101" fmla="*/ 1143599 h 2921916"/>
              <a:gd name="connsiteX1102" fmla="*/ 622935 w 6420707"/>
              <a:gd name="connsiteY1102" fmla="*/ 1176746 h 2921916"/>
              <a:gd name="connsiteX1103" fmla="*/ 622078 w 6420707"/>
              <a:gd name="connsiteY1103" fmla="*/ 1215799 h 2921916"/>
              <a:gd name="connsiteX1104" fmla="*/ 641318 w 6420707"/>
              <a:gd name="connsiteY1104" fmla="*/ 1239611 h 2921916"/>
              <a:gd name="connsiteX1105" fmla="*/ 631317 w 6420707"/>
              <a:gd name="connsiteY1105" fmla="*/ 1340290 h 2921916"/>
              <a:gd name="connsiteX1106" fmla="*/ 619792 w 6420707"/>
              <a:gd name="connsiteY1106" fmla="*/ 1320097 h 2921916"/>
              <a:gd name="connsiteX1107" fmla="*/ 617982 w 6420707"/>
              <a:gd name="connsiteY1107" fmla="*/ 1311715 h 2921916"/>
              <a:gd name="connsiteX1108" fmla="*/ 604361 w 6420707"/>
              <a:gd name="connsiteY1108" fmla="*/ 1296190 h 2921916"/>
              <a:gd name="connsiteX1109" fmla="*/ 582073 w 6420707"/>
              <a:gd name="connsiteY1109" fmla="*/ 1254185 h 2921916"/>
              <a:gd name="connsiteX1110" fmla="*/ 547592 w 6420707"/>
              <a:gd name="connsiteY1110" fmla="*/ 1220847 h 2921916"/>
              <a:gd name="connsiteX1111" fmla="*/ 615696 w 6420707"/>
              <a:gd name="connsiteY1111" fmla="*/ 1158268 h 2921916"/>
              <a:gd name="connsiteX1112" fmla="*/ 630460 w 6420707"/>
              <a:gd name="connsiteY1112" fmla="*/ 1142266 h 2921916"/>
              <a:gd name="connsiteX1113" fmla="*/ 623221 w 6420707"/>
              <a:gd name="connsiteY1113" fmla="*/ 1113881 h 2921916"/>
              <a:gd name="connsiteX1114" fmla="*/ 659797 w 6420707"/>
              <a:gd name="connsiteY1114" fmla="*/ 1093021 h 2921916"/>
              <a:gd name="connsiteX1115" fmla="*/ 649224 w 6420707"/>
              <a:gd name="connsiteY1115" fmla="*/ 1143599 h 2921916"/>
              <a:gd name="connsiteX1116" fmla="*/ 963073 w 6420707"/>
              <a:gd name="connsiteY1116" fmla="*/ 1081210 h 2921916"/>
              <a:gd name="connsiteX1117" fmla="*/ 940784 w 6420707"/>
              <a:gd name="connsiteY1117" fmla="*/ 1089211 h 2921916"/>
              <a:gd name="connsiteX1118" fmla="*/ 927164 w 6420707"/>
              <a:gd name="connsiteY1118" fmla="*/ 1111690 h 2921916"/>
              <a:gd name="connsiteX1119" fmla="*/ 913352 w 6420707"/>
              <a:gd name="connsiteY1119" fmla="*/ 1159696 h 2921916"/>
              <a:gd name="connsiteX1120" fmla="*/ 910400 w 6420707"/>
              <a:gd name="connsiteY1120" fmla="*/ 1183985 h 2921916"/>
              <a:gd name="connsiteX1121" fmla="*/ 907256 w 6420707"/>
              <a:gd name="connsiteY1121" fmla="*/ 1186652 h 2921916"/>
              <a:gd name="connsiteX1122" fmla="*/ 898398 w 6420707"/>
              <a:gd name="connsiteY1122" fmla="*/ 1210465 h 2921916"/>
              <a:gd name="connsiteX1123" fmla="*/ 888873 w 6420707"/>
              <a:gd name="connsiteY1123" fmla="*/ 1254851 h 2921916"/>
              <a:gd name="connsiteX1124" fmla="*/ 884301 w 6420707"/>
              <a:gd name="connsiteY1124" fmla="*/ 1262376 h 2921916"/>
              <a:gd name="connsiteX1125" fmla="*/ 883158 w 6420707"/>
              <a:gd name="connsiteY1125" fmla="*/ 1276092 h 2921916"/>
              <a:gd name="connsiteX1126" fmla="*/ 875252 w 6420707"/>
              <a:gd name="connsiteY1126" fmla="*/ 1288189 h 2921916"/>
              <a:gd name="connsiteX1127" fmla="*/ 868299 w 6420707"/>
              <a:gd name="connsiteY1127" fmla="*/ 1324955 h 2921916"/>
              <a:gd name="connsiteX1128" fmla="*/ 867823 w 6420707"/>
              <a:gd name="connsiteY1128" fmla="*/ 1330765 h 2921916"/>
              <a:gd name="connsiteX1129" fmla="*/ 867823 w 6420707"/>
              <a:gd name="connsiteY1129" fmla="*/ 1331813 h 2921916"/>
              <a:gd name="connsiteX1130" fmla="*/ 830961 w 6420707"/>
              <a:gd name="connsiteY1130" fmla="*/ 1343148 h 2921916"/>
              <a:gd name="connsiteX1131" fmla="*/ 807339 w 6420707"/>
              <a:gd name="connsiteY1131" fmla="*/ 1367532 h 2921916"/>
              <a:gd name="connsiteX1132" fmla="*/ 806863 w 6420707"/>
              <a:gd name="connsiteY1132" fmla="*/ 1342672 h 2921916"/>
              <a:gd name="connsiteX1133" fmla="*/ 829628 w 6420707"/>
              <a:gd name="connsiteY1133" fmla="*/ 1317335 h 2921916"/>
              <a:gd name="connsiteX1134" fmla="*/ 839343 w 6420707"/>
              <a:gd name="connsiteY1134" fmla="*/ 1291713 h 2921916"/>
              <a:gd name="connsiteX1135" fmla="*/ 856774 w 6420707"/>
              <a:gd name="connsiteY1135" fmla="*/ 1265805 h 2921916"/>
              <a:gd name="connsiteX1136" fmla="*/ 861441 w 6420707"/>
              <a:gd name="connsiteY1136" fmla="*/ 1247231 h 2921916"/>
              <a:gd name="connsiteX1137" fmla="*/ 868775 w 6420707"/>
              <a:gd name="connsiteY1137" fmla="*/ 1197892 h 2921916"/>
              <a:gd name="connsiteX1138" fmla="*/ 854774 w 6420707"/>
              <a:gd name="connsiteY1138" fmla="*/ 1050635 h 2921916"/>
              <a:gd name="connsiteX1139" fmla="*/ 809625 w 6420707"/>
              <a:gd name="connsiteY1139" fmla="*/ 1017012 h 2921916"/>
              <a:gd name="connsiteX1140" fmla="*/ 825341 w 6420707"/>
              <a:gd name="connsiteY1140" fmla="*/ 1006534 h 2921916"/>
              <a:gd name="connsiteX1141" fmla="*/ 853154 w 6420707"/>
              <a:gd name="connsiteY1141" fmla="*/ 983960 h 2921916"/>
              <a:gd name="connsiteX1142" fmla="*/ 878396 w 6420707"/>
              <a:gd name="connsiteY1142" fmla="*/ 972721 h 2921916"/>
              <a:gd name="connsiteX1143" fmla="*/ 947738 w 6420707"/>
              <a:gd name="connsiteY1143" fmla="*/ 908617 h 2921916"/>
              <a:gd name="connsiteX1144" fmla="*/ 1005459 w 6420707"/>
              <a:gd name="connsiteY1144" fmla="*/ 850801 h 2921916"/>
              <a:gd name="connsiteX1145" fmla="*/ 1015175 w 6420707"/>
              <a:gd name="connsiteY1145" fmla="*/ 866231 h 2921916"/>
              <a:gd name="connsiteX1146" fmla="*/ 1016508 w 6420707"/>
              <a:gd name="connsiteY1146" fmla="*/ 874232 h 2921916"/>
              <a:gd name="connsiteX1147" fmla="*/ 1022794 w 6420707"/>
              <a:gd name="connsiteY1147" fmla="*/ 881662 h 2921916"/>
              <a:gd name="connsiteX1148" fmla="*/ 1022794 w 6420707"/>
              <a:gd name="connsiteY1148" fmla="*/ 905284 h 2921916"/>
              <a:gd name="connsiteX1149" fmla="*/ 1008698 w 6420707"/>
              <a:gd name="connsiteY1149" fmla="*/ 933573 h 2921916"/>
              <a:gd name="connsiteX1150" fmla="*/ 1002983 w 6420707"/>
              <a:gd name="connsiteY1150" fmla="*/ 991104 h 2921916"/>
              <a:gd name="connsiteX1151" fmla="*/ 973741 w 6420707"/>
              <a:gd name="connsiteY1151" fmla="*/ 1059493 h 2921916"/>
              <a:gd name="connsiteX1152" fmla="*/ 963073 w 6420707"/>
              <a:gd name="connsiteY1152" fmla="*/ 1081210 h 2921916"/>
              <a:gd name="connsiteX1153" fmla="*/ 1232154 w 6420707"/>
              <a:gd name="connsiteY1153" fmla="*/ 1522885 h 2921916"/>
              <a:gd name="connsiteX1154" fmla="*/ 1231678 w 6420707"/>
              <a:gd name="connsiteY1154" fmla="*/ 1536124 h 2921916"/>
              <a:gd name="connsiteX1155" fmla="*/ 1178814 w 6420707"/>
              <a:gd name="connsiteY1155" fmla="*/ 1491071 h 2921916"/>
              <a:gd name="connsiteX1156" fmla="*/ 1228154 w 6420707"/>
              <a:gd name="connsiteY1156" fmla="*/ 1481451 h 2921916"/>
              <a:gd name="connsiteX1157" fmla="*/ 1189863 w 6420707"/>
              <a:gd name="connsiteY1157" fmla="*/ 1462020 h 2921916"/>
              <a:gd name="connsiteX1158" fmla="*/ 1250347 w 6420707"/>
              <a:gd name="connsiteY1158" fmla="*/ 1414204 h 2921916"/>
              <a:gd name="connsiteX1159" fmla="*/ 1247394 w 6420707"/>
              <a:gd name="connsiteY1159" fmla="*/ 1426492 h 2921916"/>
              <a:gd name="connsiteX1160" fmla="*/ 1246156 w 6420707"/>
              <a:gd name="connsiteY1160" fmla="*/ 1462496 h 2921916"/>
              <a:gd name="connsiteX1161" fmla="*/ 1249394 w 6420707"/>
              <a:gd name="connsiteY1161" fmla="*/ 1495739 h 2921916"/>
              <a:gd name="connsiteX1162" fmla="*/ 1252633 w 6420707"/>
              <a:gd name="connsiteY1162" fmla="*/ 1504216 h 2921916"/>
              <a:gd name="connsiteX1163" fmla="*/ 1253204 w 6420707"/>
              <a:gd name="connsiteY1163" fmla="*/ 1509264 h 2921916"/>
              <a:gd name="connsiteX1164" fmla="*/ 1244537 w 6420707"/>
              <a:gd name="connsiteY1164" fmla="*/ 1509073 h 2921916"/>
              <a:gd name="connsiteX1165" fmla="*/ 1232154 w 6420707"/>
              <a:gd name="connsiteY1165" fmla="*/ 1522885 h 2921916"/>
              <a:gd name="connsiteX1166" fmla="*/ 1254252 w 6420707"/>
              <a:gd name="connsiteY1166" fmla="*/ 1529552 h 2921916"/>
              <a:gd name="connsiteX1167" fmla="*/ 1253871 w 6420707"/>
              <a:gd name="connsiteY1167" fmla="*/ 1534124 h 2921916"/>
              <a:gd name="connsiteX1168" fmla="*/ 1253204 w 6420707"/>
              <a:gd name="connsiteY1168" fmla="*/ 1535934 h 2921916"/>
              <a:gd name="connsiteX1169" fmla="*/ 1242536 w 6420707"/>
              <a:gd name="connsiteY1169" fmla="*/ 1535839 h 2921916"/>
              <a:gd name="connsiteX1170" fmla="*/ 1246632 w 6420707"/>
              <a:gd name="connsiteY1170" fmla="*/ 1514789 h 2921916"/>
              <a:gd name="connsiteX1171" fmla="*/ 1253776 w 6420707"/>
              <a:gd name="connsiteY1171" fmla="*/ 1514884 h 2921916"/>
              <a:gd name="connsiteX1172" fmla="*/ 1254824 w 6420707"/>
              <a:gd name="connsiteY1172" fmla="*/ 1524885 h 2921916"/>
              <a:gd name="connsiteX1173" fmla="*/ 1250442 w 6420707"/>
              <a:gd name="connsiteY1173" fmla="*/ 1524599 h 2921916"/>
              <a:gd name="connsiteX1174" fmla="*/ 1254824 w 6420707"/>
              <a:gd name="connsiteY1174" fmla="*/ 1525837 h 2921916"/>
              <a:gd name="connsiteX1175" fmla="*/ 1254252 w 6420707"/>
              <a:gd name="connsiteY1175" fmla="*/ 1529552 h 2921916"/>
              <a:gd name="connsiteX1176" fmla="*/ 1362837 w 6420707"/>
              <a:gd name="connsiteY1176" fmla="*/ 1285903 h 2921916"/>
              <a:gd name="connsiteX1177" fmla="*/ 1365790 w 6420707"/>
              <a:gd name="connsiteY1177" fmla="*/ 1278759 h 2921916"/>
              <a:gd name="connsiteX1178" fmla="*/ 1368076 w 6420707"/>
              <a:gd name="connsiteY1178" fmla="*/ 1273425 h 2921916"/>
              <a:gd name="connsiteX1179" fmla="*/ 1375791 w 6420707"/>
              <a:gd name="connsiteY1179" fmla="*/ 1298476 h 2921916"/>
              <a:gd name="connsiteX1180" fmla="*/ 1362837 w 6420707"/>
              <a:gd name="connsiteY1180" fmla="*/ 1285903 h 2921916"/>
              <a:gd name="connsiteX1181" fmla="*/ 1487995 w 6420707"/>
              <a:gd name="connsiteY1181" fmla="*/ 1688524 h 2921916"/>
              <a:gd name="connsiteX1182" fmla="*/ 1471232 w 6420707"/>
              <a:gd name="connsiteY1182" fmla="*/ 1685191 h 2921916"/>
              <a:gd name="connsiteX1183" fmla="*/ 1459802 w 6420707"/>
              <a:gd name="connsiteY1183" fmla="*/ 1660426 h 2921916"/>
              <a:gd name="connsiteX1184" fmla="*/ 1459802 w 6420707"/>
              <a:gd name="connsiteY1184" fmla="*/ 1659759 h 2921916"/>
              <a:gd name="connsiteX1185" fmla="*/ 1461516 w 6420707"/>
              <a:gd name="connsiteY1185" fmla="*/ 1661759 h 2921916"/>
              <a:gd name="connsiteX1186" fmla="*/ 1463326 w 6420707"/>
              <a:gd name="connsiteY1186" fmla="*/ 1663474 h 2921916"/>
              <a:gd name="connsiteX1187" fmla="*/ 1461992 w 6420707"/>
              <a:gd name="connsiteY1187" fmla="*/ 1661283 h 2921916"/>
              <a:gd name="connsiteX1188" fmla="*/ 1459897 w 6420707"/>
              <a:gd name="connsiteY1188" fmla="*/ 1657473 h 2921916"/>
              <a:gd name="connsiteX1189" fmla="*/ 1459897 w 6420707"/>
              <a:gd name="connsiteY1189" fmla="*/ 1655377 h 2921916"/>
              <a:gd name="connsiteX1190" fmla="*/ 1460373 w 6420707"/>
              <a:gd name="connsiteY1190" fmla="*/ 1656139 h 2921916"/>
              <a:gd name="connsiteX1191" fmla="*/ 1463707 w 6420707"/>
              <a:gd name="connsiteY1191" fmla="*/ 1660711 h 2921916"/>
              <a:gd name="connsiteX1192" fmla="*/ 1461992 w 6420707"/>
              <a:gd name="connsiteY1192" fmla="*/ 1657949 h 2921916"/>
              <a:gd name="connsiteX1193" fmla="*/ 1461421 w 6420707"/>
              <a:gd name="connsiteY1193" fmla="*/ 1656901 h 2921916"/>
              <a:gd name="connsiteX1194" fmla="*/ 1464183 w 6420707"/>
              <a:gd name="connsiteY1194" fmla="*/ 1659473 h 2921916"/>
              <a:gd name="connsiteX1195" fmla="*/ 1470470 w 6420707"/>
              <a:gd name="connsiteY1195" fmla="*/ 1664045 h 2921916"/>
              <a:gd name="connsiteX1196" fmla="*/ 1472851 w 6420707"/>
              <a:gd name="connsiteY1196" fmla="*/ 1665188 h 2921916"/>
              <a:gd name="connsiteX1197" fmla="*/ 1470946 w 6420707"/>
              <a:gd name="connsiteY1197" fmla="*/ 1663378 h 2921916"/>
              <a:gd name="connsiteX1198" fmla="*/ 1469041 w 6420707"/>
              <a:gd name="connsiteY1198" fmla="*/ 1661378 h 2921916"/>
              <a:gd name="connsiteX1199" fmla="*/ 1475232 w 6420707"/>
              <a:gd name="connsiteY1199" fmla="*/ 1664712 h 2921916"/>
              <a:gd name="connsiteX1200" fmla="*/ 1477518 w 6420707"/>
              <a:gd name="connsiteY1200" fmla="*/ 1665379 h 2921916"/>
              <a:gd name="connsiteX1201" fmla="*/ 1475518 w 6420707"/>
              <a:gd name="connsiteY1201" fmla="*/ 1664140 h 2921916"/>
              <a:gd name="connsiteX1202" fmla="*/ 1470279 w 6420707"/>
              <a:gd name="connsiteY1202" fmla="*/ 1659378 h 2921916"/>
              <a:gd name="connsiteX1203" fmla="*/ 1465517 w 6420707"/>
              <a:gd name="connsiteY1203" fmla="*/ 1652615 h 2921916"/>
              <a:gd name="connsiteX1204" fmla="*/ 1466755 w 6420707"/>
              <a:gd name="connsiteY1204" fmla="*/ 1653758 h 2921916"/>
              <a:gd name="connsiteX1205" fmla="*/ 1471613 w 6420707"/>
              <a:gd name="connsiteY1205" fmla="*/ 1657378 h 2921916"/>
              <a:gd name="connsiteX1206" fmla="*/ 1473232 w 6420707"/>
              <a:gd name="connsiteY1206" fmla="*/ 1658330 h 2921916"/>
              <a:gd name="connsiteX1207" fmla="*/ 1471898 w 6420707"/>
              <a:gd name="connsiteY1207" fmla="*/ 1656997 h 2921916"/>
              <a:gd name="connsiteX1208" fmla="*/ 1468184 w 6420707"/>
              <a:gd name="connsiteY1208" fmla="*/ 1652425 h 2921916"/>
              <a:gd name="connsiteX1209" fmla="*/ 1464564 w 6420707"/>
              <a:gd name="connsiteY1209" fmla="*/ 1646614 h 2921916"/>
              <a:gd name="connsiteX1210" fmla="*/ 1465517 w 6420707"/>
              <a:gd name="connsiteY1210" fmla="*/ 1647662 h 2921916"/>
              <a:gd name="connsiteX1211" fmla="*/ 1464659 w 6420707"/>
              <a:gd name="connsiteY1211" fmla="*/ 1646138 h 2921916"/>
              <a:gd name="connsiteX1212" fmla="*/ 1463040 w 6420707"/>
              <a:gd name="connsiteY1212" fmla="*/ 1642042 h 2921916"/>
              <a:gd name="connsiteX1213" fmla="*/ 1464278 w 6420707"/>
              <a:gd name="connsiteY1213" fmla="*/ 1643281 h 2921916"/>
              <a:gd name="connsiteX1214" fmla="*/ 1465898 w 6420707"/>
              <a:gd name="connsiteY1214" fmla="*/ 1645852 h 2921916"/>
              <a:gd name="connsiteX1215" fmla="*/ 1464945 w 6420707"/>
              <a:gd name="connsiteY1215" fmla="*/ 1643947 h 2921916"/>
              <a:gd name="connsiteX1216" fmla="*/ 1464945 w 6420707"/>
              <a:gd name="connsiteY1216" fmla="*/ 1643852 h 2921916"/>
              <a:gd name="connsiteX1217" fmla="*/ 1469041 w 6420707"/>
              <a:gd name="connsiteY1217" fmla="*/ 1647472 h 2921916"/>
              <a:gd name="connsiteX1218" fmla="*/ 1473613 w 6420707"/>
              <a:gd name="connsiteY1218" fmla="*/ 1650615 h 2921916"/>
              <a:gd name="connsiteX1219" fmla="*/ 1475137 w 6420707"/>
              <a:gd name="connsiteY1219" fmla="*/ 1651377 h 2921916"/>
              <a:gd name="connsiteX1220" fmla="*/ 1473994 w 6420707"/>
              <a:gd name="connsiteY1220" fmla="*/ 1650234 h 2921916"/>
              <a:gd name="connsiteX1221" fmla="*/ 1471898 w 6420707"/>
              <a:gd name="connsiteY1221" fmla="*/ 1648043 h 2921916"/>
              <a:gd name="connsiteX1222" fmla="*/ 1473327 w 6420707"/>
              <a:gd name="connsiteY1222" fmla="*/ 1648710 h 2921916"/>
              <a:gd name="connsiteX1223" fmla="*/ 1474756 w 6420707"/>
              <a:gd name="connsiteY1223" fmla="*/ 1649377 h 2921916"/>
              <a:gd name="connsiteX1224" fmla="*/ 1473518 w 6420707"/>
              <a:gd name="connsiteY1224" fmla="*/ 1648329 h 2921916"/>
              <a:gd name="connsiteX1225" fmla="*/ 1470184 w 6420707"/>
              <a:gd name="connsiteY1225" fmla="*/ 1645090 h 2921916"/>
              <a:gd name="connsiteX1226" fmla="*/ 1467707 w 6420707"/>
              <a:gd name="connsiteY1226" fmla="*/ 1640709 h 2921916"/>
              <a:gd name="connsiteX1227" fmla="*/ 1468374 w 6420707"/>
              <a:gd name="connsiteY1227" fmla="*/ 1641471 h 2921916"/>
              <a:gd name="connsiteX1228" fmla="*/ 1471136 w 6420707"/>
              <a:gd name="connsiteY1228" fmla="*/ 1643852 h 2921916"/>
              <a:gd name="connsiteX1229" fmla="*/ 1472184 w 6420707"/>
              <a:gd name="connsiteY1229" fmla="*/ 1644424 h 2921916"/>
              <a:gd name="connsiteX1230" fmla="*/ 1471327 w 6420707"/>
              <a:gd name="connsiteY1230" fmla="*/ 1643566 h 2921916"/>
              <a:gd name="connsiteX1231" fmla="*/ 1469327 w 6420707"/>
              <a:gd name="connsiteY1231" fmla="*/ 1640709 h 2921916"/>
              <a:gd name="connsiteX1232" fmla="*/ 1467231 w 6420707"/>
              <a:gd name="connsiteY1232" fmla="*/ 1632708 h 2921916"/>
              <a:gd name="connsiteX1233" fmla="*/ 1470470 w 6420707"/>
              <a:gd name="connsiteY1233" fmla="*/ 1637947 h 2921916"/>
              <a:gd name="connsiteX1234" fmla="*/ 1471708 w 6420707"/>
              <a:gd name="connsiteY1234" fmla="*/ 1638994 h 2921916"/>
              <a:gd name="connsiteX1235" fmla="*/ 1477804 w 6420707"/>
              <a:gd name="connsiteY1235" fmla="*/ 1652996 h 2921916"/>
              <a:gd name="connsiteX1236" fmla="*/ 1496854 w 6420707"/>
              <a:gd name="connsiteY1236" fmla="*/ 1696144 h 2921916"/>
              <a:gd name="connsiteX1237" fmla="*/ 1487995 w 6420707"/>
              <a:gd name="connsiteY1237" fmla="*/ 1688524 h 2921916"/>
              <a:gd name="connsiteX1238" fmla="*/ 1670399 w 6420707"/>
              <a:gd name="connsiteY1238" fmla="*/ 2099909 h 2921916"/>
              <a:gd name="connsiteX1239" fmla="*/ 1659160 w 6420707"/>
              <a:gd name="connsiteY1239" fmla="*/ 2093051 h 2921916"/>
              <a:gd name="connsiteX1240" fmla="*/ 1627727 w 6420707"/>
              <a:gd name="connsiteY1240" fmla="*/ 2081621 h 2921916"/>
              <a:gd name="connsiteX1241" fmla="*/ 1608201 w 6420707"/>
              <a:gd name="connsiteY1241" fmla="*/ 2080002 h 2921916"/>
              <a:gd name="connsiteX1242" fmla="*/ 1600010 w 6420707"/>
              <a:gd name="connsiteY1242" fmla="*/ 2072477 h 2921916"/>
              <a:gd name="connsiteX1243" fmla="*/ 1608677 w 6420707"/>
              <a:gd name="connsiteY1243" fmla="*/ 2057047 h 2921916"/>
              <a:gd name="connsiteX1244" fmla="*/ 1645539 w 6420707"/>
              <a:gd name="connsiteY1244" fmla="*/ 1988371 h 2921916"/>
              <a:gd name="connsiteX1245" fmla="*/ 1660493 w 6420707"/>
              <a:gd name="connsiteY1245" fmla="*/ 2013232 h 2921916"/>
              <a:gd name="connsiteX1246" fmla="*/ 1678019 w 6420707"/>
              <a:gd name="connsiteY1246" fmla="*/ 2071715 h 2921916"/>
              <a:gd name="connsiteX1247" fmla="*/ 1687544 w 6420707"/>
              <a:gd name="connsiteY1247" fmla="*/ 2103053 h 2921916"/>
              <a:gd name="connsiteX1248" fmla="*/ 1670399 w 6420707"/>
              <a:gd name="connsiteY1248" fmla="*/ 2099909 h 2921916"/>
              <a:gd name="connsiteX1249" fmla="*/ 1955578 w 6420707"/>
              <a:gd name="connsiteY1249" fmla="*/ 2057142 h 2921916"/>
              <a:gd name="connsiteX1250" fmla="*/ 1938242 w 6420707"/>
              <a:gd name="connsiteY1250" fmla="*/ 2053237 h 2921916"/>
              <a:gd name="connsiteX1251" fmla="*/ 1959864 w 6420707"/>
              <a:gd name="connsiteY1251" fmla="*/ 2007993 h 2921916"/>
              <a:gd name="connsiteX1252" fmla="*/ 1955578 w 6420707"/>
              <a:gd name="connsiteY1252" fmla="*/ 2057142 h 2921916"/>
              <a:gd name="connsiteX1253" fmla="*/ 2692051 w 6420707"/>
              <a:gd name="connsiteY1253" fmla="*/ 2100290 h 2921916"/>
              <a:gd name="connsiteX1254" fmla="*/ 2704243 w 6420707"/>
              <a:gd name="connsiteY1254" fmla="*/ 2122579 h 2921916"/>
              <a:gd name="connsiteX1255" fmla="*/ 2710339 w 6420707"/>
              <a:gd name="connsiteY1255" fmla="*/ 2129056 h 2921916"/>
              <a:gd name="connsiteX1256" fmla="*/ 2688431 w 6420707"/>
              <a:gd name="connsiteY1256" fmla="*/ 2103529 h 2921916"/>
              <a:gd name="connsiteX1257" fmla="*/ 2692051 w 6420707"/>
              <a:gd name="connsiteY1257" fmla="*/ 2100290 h 2921916"/>
              <a:gd name="connsiteX1258" fmla="*/ 2680811 w 6420707"/>
              <a:gd name="connsiteY1258" fmla="*/ 2110673 h 2921916"/>
              <a:gd name="connsiteX1259" fmla="*/ 2685574 w 6420707"/>
              <a:gd name="connsiteY1259" fmla="*/ 2120293 h 2921916"/>
              <a:gd name="connsiteX1260" fmla="*/ 2699004 w 6420707"/>
              <a:gd name="connsiteY1260" fmla="*/ 2136676 h 2921916"/>
              <a:gd name="connsiteX1261" fmla="*/ 2693956 w 6420707"/>
              <a:gd name="connsiteY1261" fmla="*/ 2132580 h 2921916"/>
              <a:gd name="connsiteX1262" fmla="*/ 2681669 w 6420707"/>
              <a:gd name="connsiteY1262" fmla="*/ 2118959 h 2921916"/>
              <a:gd name="connsiteX1263" fmla="*/ 2703957 w 6420707"/>
              <a:gd name="connsiteY1263" fmla="*/ 2141819 h 2921916"/>
              <a:gd name="connsiteX1264" fmla="*/ 2710244 w 6420707"/>
              <a:gd name="connsiteY1264" fmla="*/ 2146010 h 2921916"/>
              <a:gd name="connsiteX1265" fmla="*/ 2712530 w 6420707"/>
              <a:gd name="connsiteY1265" fmla="*/ 2147439 h 2921916"/>
              <a:gd name="connsiteX1266" fmla="*/ 2712530 w 6420707"/>
              <a:gd name="connsiteY1266" fmla="*/ 2149344 h 2921916"/>
              <a:gd name="connsiteX1267" fmla="*/ 2681097 w 6420707"/>
              <a:gd name="connsiteY1267" fmla="*/ 2125055 h 2921916"/>
              <a:gd name="connsiteX1268" fmla="*/ 2674906 w 6420707"/>
              <a:gd name="connsiteY1268" fmla="*/ 2116197 h 2921916"/>
              <a:gd name="connsiteX1269" fmla="*/ 2680811 w 6420707"/>
              <a:gd name="connsiteY1269" fmla="*/ 2110673 h 2921916"/>
              <a:gd name="connsiteX1270" fmla="*/ 2674620 w 6420707"/>
              <a:gd name="connsiteY1270" fmla="*/ 2116483 h 2921916"/>
              <a:gd name="connsiteX1271" fmla="*/ 2679954 w 6420707"/>
              <a:gd name="connsiteY1271" fmla="*/ 2125912 h 2921916"/>
              <a:gd name="connsiteX1272" fmla="*/ 2711101 w 6420707"/>
              <a:gd name="connsiteY1272" fmla="*/ 2154392 h 2921916"/>
              <a:gd name="connsiteX1273" fmla="*/ 2713196 w 6420707"/>
              <a:gd name="connsiteY1273" fmla="*/ 2155535 h 2921916"/>
              <a:gd name="connsiteX1274" fmla="*/ 2715006 w 6420707"/>
              <a:gd name="connsiteY1274" fmla="*/ 2168585 h 2921916"/>
              <a:gd name="connsiteX1275" fmla="*/ 2686622 w 6420707"/>
              <a:gd name="connsiteY1275" fmla="*/ 2154392 h 2921916"/>
              <a:gd name="connsiteX1276" fmla="*/ 2673572 w 6420707"/>
              <a:gd name="connsiteY1276" fmla="*/ 2143820 h 2921916"/>
              <a:gd name="connsiteX1277" fmla="*/ 2685764 w 6420707"/>
              <a:gd name="connsiteY1277" fmla="*/ 2155345 h 2921916"/>
              <a:gd name="connsiteX1278" fmla="*/ 2707862 w 6420707"/>
              <a:gd name="connsiteY1278" fmla="*/ 2169156 h 2921916"/>
              <a:gd name="connsiteX1279" fmla="*/ 2646617 w 6420707"/>
              <a:gd name="connsiteY1279" fmla="*/ 2145058 h 2921916"/>
              <a:gd name="connsiteX1280" fmla="*/ 2674620 w 6420707"/>
              <a:gd name="connsiteY1280" fmla="*/ 2116483 h 2921916"/>
              <a:gd name="connsiteX1281" fmla="*/ 2638711 w 6420707"/>
              <a:gd name="connsiteY1281" fmla="*/ 2154487 h 2921916"/>
              <a:gd name="connsiteX1282" fmla="*/ 2647664 w 6420707"/>
              <a:gd name="connsiteY1282" fmla="*/ 2161345 h 2921916"/>
              <a:gd name="connsiteX1283" fmla="*/ 2638235 w 6420707"/>
              <a:gd name="connsiteY1283" fmla="*/ 2155059 h 2921916"/>
              <a:gd name="connsiteX1284" fmla="*/ 2638711 w 6420707"/>
              <a:gd name="connsiteY1284" fmla="*/ 2154487 h 2921916"/>
              <a:gd name="connsiteX1285" fmla="*/ 2634996 w 6420707"/>
              <a:gd name="connsiteY1285" fmla="*/ 2161060 h 2921916"/>
              <a:gd name="connsiteX1286" fmla="*/ 2647474 w 6420707"/>
              <a:gd name="connsiteY1286" fmla="*/ 2170204 h 2921916"/>
              <a:gd name="connsiteX1287" fmla="*/ 2634901 w 6420707"/>
              <a:gd name="connsiteY1287" fmla="*/ 2162107 h 2921916"/>
              <a:gd name="connsiteX1288" fmla="*/ 2634996 w 6420707"/>
              <a:gd name="connsiteY1288" fmla="*/ 2161060 h 2921916"/>
              <a:gd name="connsiteX1289" fmla="*/ 2634044 w 6420707"/>
              <a:gd name="connsiteY1289" fmla="*/ 2169632 h 2921916"/>
              <a:gd name="connsiteX1290" fmla="*/ 2642426 w 6420707"/>
              <a:gd name="connsiteY1290" fmla="*/ 2175062 h 2921916"/>
              <a:gd name="connsiteX1291" fmla="*/ 2634044 w 6420707"/>
              <a:gd name="connsiteY1291" fmla="*/ 2169918 h 2921916"/>
              <a:gd name="connsiteX1292" fmla="*/ 2634044 w 6420707"/>
              <a:gd name="connsiteY1292" fmla="*/ 2169632 h 2921916"/>
              <a:gd name="connsiteX1293" fmla="*/ 2631567 w 6420707"/>
              <a:gd name="connsiteY1293" fmla="*/ 2182682 h 2921916"/>
              <a:gd name="connsiteX1294" fmla="*/ 2666714 w 6420707"/>
              <a:gd name="connsiteY1294" fmla="*/ 2199350 h 2921916"/>
              <a:gd name="connsiteX1295" fmla="*/ 2692908 w 6420707"/>
              <a:gd name="connsiteY1295" fmla="*/ 2206589 h 2921916"/>
              <a:gd name="connsiteX1296" fmla="*/ 2634044 w 6420707"/>
              <a:gd name="connsiteY1296" fmla="*/ 2187158 h 2921916"/>
              <a:gd name="connsiteX1297" fmla="*/ 2630996 w 6420707"/>
              <a:gd name="connsiteY1297" fmla="*/ 2185158 h 2921916"/>
              <a:gd name="connsiteX1298" fmla="*/ 2631567 w 6420707"/>
              <a:gd name="connsiteY1298" fmla="*/ 2182682 h 2921916"/>
              <a:gd name="connsiteX1299" fmla="*/ 2657475 w 6420707"/>
              <a:gd name="connsiteY1299" fmla="*/ 2177919 h 2921916"/>
              <a:gd name="connsiteX1300" fmla="*/ 2663285 w 6420707"/>
              <a:gd name="connsiteY1300" fmla="*/ 2180300 h 2921916"/>
              <a:gd name="connsiteX1301" fmla="*/ 2669667 w 6420707"/>
              <a:gd name="connsiteY1301" fmla="*/ 2182872 h 2921916"/>
              <a:gd name="connsiteX1302" fmla="*/ 2657475 w 6420707"/>
              <a:gd name="connsiteY1302" fmla="*/ 2177919 h 2921916"/>
              <a:gd name="connsiteX1303" fmla="*/ 2630138 w 6420707"/>
              <a:gd name="connsiteY1303" fmla="*/ 2187825 h 2921916"/>
              <a:gd name="connsiteX1304" fmla="*/ 2635377 w 6420707"/>
              <a:gd name="connsiteY1304" fmla="*/ 2190968 h 2921916"/>
              <a:gd name="connsiteX1305" fmla="*/ 2641187 w 6420707"/>
              <a:gd name="connsiteY1305" fmla="*/ 2194492 h 2921916"/>
              <a:gd name="connsiteX1306" fmla="*/ 2629853 w 6420707"/>
              <a:gd name="connsiteY1306" fmla="*/ 2188206 h 2921916"/>
              <a:gd name="connsiteX1307" fmla="*/ 2630138 w 6420707"/>
              <a:gd name="connsiteY1307" fmla="*/ 2187825 h 2921916"/>
              <a:gd name="connsiteX1308" fmla="*/ 2625757 w 6420707"/>
              <a:gd name="connsiteY1308" fmla="*/ 2197636 h 2921916"/>
              <a:gd name="connsiteX1309" fmla="*/ 2635758 w 6420707"/>
              <a:gd name="connsiteY1309" fmla="*/ 2203351 h 2921916"/>
              <a:gd name="connsiteX1310" fmla="*/ 2663095 w 6420707"/>
              <a:gd name="connsiteY1310" fmla="*/ 2214400 h 2921916"/>
              <a:gd name="connsiteX1311" fmla="*/ 2681573 w 6420707"/>
              <a:gd name="connsiteY1311" fmla="*/ 2219734 h 2921916"/>
              <a:gd name="connsiteX1312" fmla="*/ 2625566 w 6420707"/>
              <a:gd name="connsiteY1312" fmla="*/ 2197921 h 2921916"/>
              <a:gd name="connsiteX1313" fmla="*/ 2625757 w 6420707"/>
              <a:gd name="connsiteY1313" fmla="*/ 2197636 h 2921916"/>
              <a:gd name="connsiteX1314" fmla="*/ 2623947 w 6420707"/>
              <a:gd name="connsiteY1314" fmla="*/ 2201446 h 2921916"/>
              <a:gd name="connsiteX1315" fmla="*/ 2637663 w 6420707"/>
              <a:gd name="connsiteY1315" fmla="*/ 2209066 h 2921916"/>
              <a:gd name="connsiteX1316" fmla="*/ 2623852 w 6420707"/>
              <a:gd name="connsiteY1316" fmla="*/ 2201827 h 2921916"/>
              <a:gd name="connsiteX1317" fmla="*/ 2623947 w 6420707"/>
              <a:gd name="connsiteY1317" fmla="*/ 2201446 h 2921916"/>
              <a:gd name="connsiteX1318" fmla="*/ 2670715 w 6420707"/>
              <a:gd name="connsiteY1318" fmla="*/ 2229259 h 2921916"/>
              <a:gd name="connsiteX1319" fmla="*/ 2656999 w 6420707"/>
              <a:gd name="connsiteY1319" fmla="*/ 2229545 h 2921916"/>
              <a:gd name="connsiteX1320" fmla="*/ 2621090 w 6420707"/>
              <a:gd name="connsiteY1320" fmla="*/ 2211066 h 2921916"/>
              <a:gd name="connsiteX1321" fmla="*/ 2621471 w 6420707"/>
              <a:gd name="connsiteY1321" fmla="*/ 2207542 h 2921916"/>
              <a:gd name="connsiteX1322" fmla="*/ 2653475 w 6420707"/>
              <a:gd name="connsiteY1322" fmla="*/ 2222591 h 2921916"/>
              <a:gd name="connsiteX1323" fmla="*/ 2675572 w 6420707"/>
              <a:gd name="connsiteY1323" fmla="*/ 2228973 h 2921916"/>
              <a:gd name="connsiteX1324" fmla="*/ 2670715 w 6420707"/>
              <a:gd name="connsiteY1324" fmla="*/ 2229259 h 2921916"/>
              <a:gd name="connsiteX1325" fmla="*/ 2681764 w 6420707"/>
              <a:gd name="connsiteY1325" fmla="*/ 2228402 h 2921916"/>
              <a:gd name="connsiteX1326" fmla="*/ 2653951 w 6420707"/>
              <a:gd name="connsiteY1326" fmla="*/ 2221258 h 2921916"/>
              <a:gd name="connsiteX1327" fmla="*/ 2621756 w 6420707"/>
              <a:gd name="connsiteY1327" fmla="*/ 2206685 h 2921916"/>
              <a:gd name="connsiteX1328" fmla="*/ 2623185 w 6420707"/>
              <a:gd name="connsiteY1328" fmla="*/ 2203256 h 2921916"/>
              <a:gd name="connsiteX1329" fmla="*/ 2686526 w 6420707"/>
              <a:gd name="connsiteY1329" fmla="*/ 2227068 h 2921916"/>
              <a:gd name="connsiteX1330" fmla="*/ 2681764 w 6420707"/>
              <a:gd name="connsiteY1330" fmla="*/ 2228402 h 2921916"/>
              <a:gd name="connsiteX1331" fmla="*/ 2701480 w 6420707"/>
              <a:gd name="connsiteY1331" fmla="*/ 2219067 h 2921916"/>
              <a:gd name="connsiteX1332" fmla="*/ 2700433 w 6420707"/>
              <a:gd name="connsiteY1332" fmla="*/ 2219924 h 2921916"/>
              <a:gd name="connsiteX1333" fmla="*/ 2687098 w 6420707"/>
              <a:gd name="connsiteY1333" fmla="*/ 2218115 h 2921916"/>
              <a:gd name="connsiteX1334" fmla="*/ 2626805 w 6420707"/>
              <a:gd name="connsiteY1334" fmla="*/ 2195350 h 2921916"/>
              <a:gd name="connsiteX1335" fmla="*/ 2627757 w 6420707"/>
              <a:gd name="connsiteY1335" fmla="*/ 2193349 h 2921916"/>
              <a:gd name="connsiteX1336" fmla="*/ 2701480 w 6420707"/>
              <a:gd name="connsiteY1336" fmla="*/ 2219067 h 2921916"/>
              <a:gd name="connsiteX1337" fmla="*/ 2701480 w 6420707"/>
              <a:gd name="connsiteY1337" fmla="*/ 2219067 h 2921916"/>
              <a:gd name="connsiteX1338" fmla="*/ 2715197 w 6420707"/>
              <a:gd name="connsiteY1338" fmla="*/ 2178681 h 2921916"/>
              <a:gd name="connsiteX1339" fmla="*/ 2640235 w 6420707"/>
              <a:gd name="connsiteY1339" fmla="*/ 2152392 h 2921916"/>
              <a:gd name="connsiteX1340" fmla="*/ 2642330 w 6420707"/>
              <a:gd name="connsiteY1340" fmla="*/ 2149916 h 2921916"/>
              <a:gd name="connsiteX1341" fmla="*/ 2654332 w 6420707"/>
              <a:gd name="connsiteY1341" fmla="*/ 2158488 h 2921916"/>
              <a:gd name="connsiteX1342" fmla="*/ 2715197 w 6420707"/>
              <a:gd name="connsiteY1342" fmla="*/ 2178014 h 2921916"/>
              <a:gd name="connsiteX1343" fmla="*/ 2715197 w 6420707"/>
              <a:gd name="connsiteY1343" fmla="*/ 2178681 h 2921916"/>
              <a:gd name="connsiteX1344" fmla="*/ 2655094 w 6420707"/>
              <a:gd name="connsiteY1344" fmla="*/ 2157154 h 2921916"/>
              <a:gd name="connsiteX1345" fmla="*/ 2643092 w 6420707"/>
              <a:gd name="connsiteY1345" fmla="*/ 2149058 h 2921916"/>
              <a:gd name="connsiteX1346" fmla="*/ 2645093 w 6420707"/>
              <a:gd name="connsiteY1346" fmla="*/ 2146772 h 2921916"/>
              <a:gd name="connsiteX1347" fmla="*/ 2715292 w 6420707"/>
              <a:gd name="connsiteY1347" fmla="*/ 2174395 h 2921916"/>
              <a:gd name="connsiteX1348" fmla="*/ 2715292 w 6420707"/>
              <a:gd name="connsiteY1348" fmla="*/ 2175252 h 2921916"/>
              <a:gd name="connsiteX1349" fmla="*/ 2655094 w 6420707"/>
              <a:gd name="connsiteY1349" fmla="*/ 2157154 h 2921916"/>
              <a:gd name="connsiteX1350" fmla="*/ 2722340 w 6420707"/>
              <a:gd name="connsiteY1350" fmla="*/ 2116387 h 2921916"/>
              <a:gd name="connsiteX1351" fmla="*/ 2710053 w 6420707"/>
              <a:gd name="connsiteY1351" fmla="*/ 2102386 h 2921916"/>
              <a:gd name="connsiteX1352" fmla="*/ 2706815 w 6420707"/>
              <a:gd name="connsiteY1352" fmla="*/ 2095337 h 2921916"/>
              <a:gd name="connsiteX1353" fmla="*/ 2709101 w 6420707"/>
              <a:gd name="connsiteY1353" fmla="*/ 2102957 h 2921916"/>
              <a:gd name="connsiteX1354" fmla="*/ 2720912 w 6420707"/>
              <a:gd name="connsiteY1354" fmla="*/ 2119436 h 2921916"/>
              <a:gd name="connsiteX1355" fmla="*/ 2717197 w 6420707"/>
              <a:gd name="connsiteY1355" fmla="*/ 2127246 h 2921916"/>
              <a:gd name="connsiteX1356" fmla="*/ 2707481 w 6420707"/>
              <a:gd name="connsiteY1356" fmla="*/ 2119626 h 2921916"/>
              <a:gd name="connsiteX1357" fmla="*/ 2693575 w 6420707"/>
              <a:gd name="connsiteY1357" fmla="*/ 2098957 h 2921916"/>
              <a:gd name="connsiteX1358" fmla="*/ 2701100 w 6420707"/>
              <a:gd name="connsiteY1358" fmla="*/ 2092194 h 2921916"/>
              <a:gd name="connsiteX1359" fmla="*/ 2719292 w 6420707"/>
              <a:gd name="connsiteY1359" fmla="*/ 2077240 h 2921916"/>
              <a:gd name="connsiteX1360" fmla="*/ 2725198 w 6420707"/>
              <a:gd name="connsiteY1360" fmla="*/ 2110387 h 2921916"/>
              <a:gd name="connsiteX1361" fmla="*/ 2722340 w 6420707"/>
              <a:gd name="connsiteY1361" fmla="*/ 2116387 h 2921916"/>
              <a:gd name="connsiteX1362" fmla="*/ 3105150 w 6420707"/>
              <a:gd name="connsiteY1362" fmla="*/ 2160965 h 2921916"/>
              <a:gd name="connsiteX1363" fmla="*/ 3099054 w 6420707"/>
              <a:gd name="connsiteY1363" fmla="*/ 2155154 h 2921916"/>
              <a:gd name="connsiteX1364" fmla="*/ 3105150 w 6420707"/>
              <a:gd name="connsiteY1364" fmla="*/ 2160965 h 2921916"/>
              <a:gd name="connsiteX1365" fmla="*/ 3028950 w 6420707"/>
              <a:gd name="connsiteY1365" fmla="*/ 2123912 h 2921916"/>
              <a:gd name="connsiteX1366" fmla="*/ 3070289 w 6420707"/>
              <a:gd name="connsiteY1366" fmla="*/ 2132294 h 2921916"/>
              <a:gd name="connsiteX1367" fmla="*/ 3067907 w 6420707"/>
              <a:gd name="connsiteY1367" fmla="*/ 2132008 h 2921916"/>
              <a:gd name="connsiteX1368" fmla="*/ 3050477 w 6420707"/>
              <a:gd name="connsiteY1368" fmla="*/ 2126960 h 2921916"/>
              <a:gd name="connsiteX1369" fmla="*/ 3025235 w 6420707"/>
              <a:gd name="connsiteY1369" fmla="*/ 2124293 h 2921916"/>
              <a:gd name="connsiteX1370" fmla="*/ 3025140 w 6420707"/>
              <a:gd name="connsiteY1370" fmla="*/ 2123912 h 2921916"/>
              <a:gd name="connsiteX1371" fmla="*/ 3028950 w 6420707"/>
              <a:gd name="connsiteY1371" fmla="*/ 2123912 h 2921916"/>
              <a:gd name="connsiteX1372" fmla="*/ 3026664 w 6420707"/>
              <a:gd name="connsiteY1372" fmla="*/ 2126008 h 2921916"/>
              <a:gd name="connsiteX1373" fmla="*/ 3040476 w 6420707"/>
              <a:gd name="connsiteY1373" fmla="*/ 2126865 h 2921916"/>
              <a:gd name="connsiteX1374" fmla="*/ 3064478 w 6420707"/>
              <a:gd name="connsiteY1374" fmla="*/ 2131913 h 2921916"/>
              <a:gd name="connsiteX1375" fmla="*/ 3063050 w 6420707"/>
              <a:gd name="connsiteY1375" fmla="*/ 2131913 h 2921916"/>
              <a:gd name="connsiteX1376" fmla="*/ 3026664 w 6420707"/>
              <a:gd name="connsiteY1376" fmla="*/ 2126008 h 2921916"/>
              <a:gd name="connsiteX1377" fmla="*/ 3060954 w 6420707"/>
              <a:gd name="connsiteY1377" fmla="*/ 2131913 h 2921916"/>
              <a:gd name="connsiteX1378" fmla="*/ 3060287 w 6420707"/>
              <a:gd name="connsiteY1378" fmla="*/ 2131913 h 2921916"/>
              <a:gd name="connsiteX1379" fmla="*/ 3026569 w 6420707"/>
              <a:gd name="connsiteY1379" fmla="*/ 2127246 h 2921916"/>
              <a:gd name="connsiteX1380" fmla="*/ 3026474 w 6420707"/>
              <a:gd name="connsiteY1380" fmla="*/ 2127056 h 2921916"/>
              <a:gd name="connsiteX1381" fmla="*/ 3060954 w 6420707"/>
              <a:gd name="connsiteY1381" fmla="*/ 2131913 h 2921916"/>
              <a:gd name="connsiteX1382" fmla="*/ 3040571 w 6420707"/>
              <a:gd name="connsiteY1382" fmla="*/ 2126389 h 2921916"/>
              <a:gd name="connsiteX1383" fmla="*/ 3025712 w 6420707"/>
              <a:gd name="connsiteY1383" fmla="*/ 2125627 h 2921916"/>
              <a:gd name="connsiteX1384" fmla="*/ 3025616 w 6420707"/>
              <a:gd name="connsiteY1384" fmla="*/ 2125055 h 2921916"/>
              <a:gd name="connsiteX1385" fmla="*/ 3050572 w 6420707"/>
              <a:gd name="connsiteY1385" fmla="*/ 2127437 h 2921916"/>
              <a:gd name="connsiteX1386" fmla="*/ 3067241 w 6420707"/>
              <a:gd name="connsiteY1386" fmla="*/ 2132008 h 2921916"/>
              <a:gd name="connsiteX1387" fmla="*/ 3065812 w 6420707"/>
              <a:gd name="connsiteY1387" fmla="*/ 2131818 h 2921916"/>
              <a:gd name="connsiteX1388" fmla="*/ 3064955 w 6420707"/>
              <a:gd name="connsiteY1388" fmla="*/ 2131818 h 2921916"/>
              <a:gd name="connsiteX1389" fmla="*/ 3040571 w 6420707"/>
              <a:gd name="connsiteY1389" fmla="*/ 2126389 h 2921916"/>
              <a:gd name="connsiteX1390" fmla="*/ 3024854 w 6420707"/>
              <a:gd name="connsiteY1390" fmla="*/ 2128294 h 2921916"/>
              <a:gd name="connsiteX1391" fmla="*/ 3027045 w 6420707"/>
              <a:gd name="connsiteY1391" fmla="*/ 2132390 h 2921916"/>
              <a:gd name="connsiteX1392" fmla="*/ 3021997 w 6420707"/>
              <a:gd name="connsiteY1392" fmla="*/ 2132008 h 2921916"/>
              <a:gd name="connsiteX1393" fmla="*/ 3014758 w 6420707"/>
              <a:gd name="connsiteY1393" fmla="*/ 2128675 h 2921916"/>
              <a:gd name="connsiteX1394" fmla="*/ 3022378 w 6420707"/>
              <a:gd name="connsiteY1394" fmla="*/ 2128294 h 2921916"/>
              <a:gd name="connsiteX1395" fmla="*/ 3024854 w 6420707"/>
              <a:gd name="connsiteY1395" fmla="*/ 2128294 h 2921916"/>
              <a:gd name="connsiteX1396" fmla="*/ 3024473 w 6420707"/>
              <a:gd name="connsiteY1396" fmla="*/ 2127056 h 2921916"/>
              <a:gd name="connsiteX1397" fmla="*/ 3024473 w 6420707"/>
              <a:gd name="connsiteY1397" fmla="*/ 2127246 h 2921916"/>
              <a:gd name="connsiteX1398" fmla="*/ 3022378 w 6420707"/>
              <a:gd name="connsiteY1398" fmla="*/ 2127151 h 2921916"/>
              <a:gd name="connsiteX1399" fmla="*/ 3012853 w 6420707"/>
              <a:gd name="connsiteY1399" fmla="*/ 2127437 h 2921916"/>
              <a:gd name="connsiteX1400" fmla="*/ 3012758 w 6420707"/>
              <a:gd name="connsiteY1400" fmla="*/ 2127341 h 2921916"/>
              <a:gd name="connsiteX1401" fmla="*/ 3024473 w 6420707"/>
              <a:gd name="connsiteY1401" fmla="*/ 2127056 h 2921916"/>
              <a:gd name="connsiteX1402" fmla="*/ 3010948 w 6420707"/>
              <a:gd name="connsiteY1402" fmla="*/ 2125532 h 2921916"/>
              <a:gd name="connsiteX1403" fmla="*/ 3010662 w 6420707"/>
              <a:gd name="connsiteY1403" fmla="*/ 2125246 h 2921916"/>
              <a:gd name="connsiteX1404" fmla="*/ 3024188 w 6420707"/>
              <a:gd name="connsiteY1404" fmla="*/ 2124960 h 2921916"/>
              <a:gd name="connsiteX1405" fmla="*/ 3024188 w 6420707"/>
              <a:gd name="connsiteY1405" fmla="*/ 2125532 h 2921916"/>
              <a:gd name="connsiteX1406" fmla="*/ 3010948 w 6420707"/>
              <a:gd name="connsiteY1406" fmla="*/ 2125532 h 2921916"/>
              <a:gd name="connsiteX1407" fmla="*/ 3009710 w 6420707"/>
              <a:gd name="connsiteY1407" fmla="*/ 2124293 h 2921916"/>
              <a:gd name="connsiteX1408" fmla="*/ 3009519 w 6420707"/>
              <a:gd name="connsiteY1408" fmla="*/ 2124103 h 2921916"/>
              <a:gd name="connsiteX1409" fmla="*/ 3009424 w 6420707"/>
              <a:gd name="connsiteY1409" fmla="*/ 2124007 h 2921916"/>
              <a:gd name="connsiteX1410" fmla="*/ 3023997 w 6420707"/>
              <a:gd name="connsiteY1410" fmla="*/ 2123912 h 2921916"/>
              <a:gd name="connsiteX1411" fmla="*/ 3023997 w 6420707"/>
              <a:gd name="connsiteY1411" fmla="*/ 2124293 h 2921916"/>
              <a:gd name="connsiteX1412" fmla="*/ 3009710 w 6420707"/>
              <a:gd name="connsiteY1412" fmla="*/ 2124293 h 2921916"/>
              <a:gd name="connsiteX1413" fmla="*/ 3010186 w 6420707"/>
              <a:gd name="connsiteY1413" fmla="*/ 2127437 h 2921916"/>
              <a:gd name="connsiteX1414" fmla="*/ 3009234 w 6420707"/>
              <a:gd name="connsiteY1414" fmla="*/ 2127437 h 2921916"/>
              <a:gd name="connsiteX1415" fmla="*/ 3010186 w 6420707"/>
              <a:gd name="connsiteY1415" fmla="*/ 2127437 h 2921916"/>
              <a:gd name="connsiteX1416" fmla="*/ 3010186 w 6420707"/>
              <a:gd name="connsiteY1416" fmla="*/ 2127437 h 2921916"/>
              <a:gd name="connsiteX1417" fmla="*/ 3024188 w 6420707"/>
              <a:gd name="connsiteY1417" fmla="*/ 2122293 h 2921916"/>
              <a:gd name="connsiteX1418" fmla="*/ 3024092 w 6420707"/>
              <a:gd name="connsiteY1418" fmla="*/ 2122865 h 2921916"/>
              <a:gd name="connsiteX1419" fmla="*/ 3008757 w 6420707"/>
              <a:gd name="connsiteY1419" fmla="*/ 2122960 h 2921916"/>
              <a:gd name="connsiteX1420" fmla="*/ 3008471 w 6420707"/>
              <a:gd name="connsiteY1420" fmla="*/ 2122388 h 2921916"/>
              <a:gd name="connsiteX1421" fmla="*/ 3024188 w 6420707"/>
              <a:gd name="connsiteY1421" fmla="*/ 2122293 h 2921916"/>
              <a:gd name="connsiteX1422" fmla="*/ 3006852 w 6420707"/>
              <a:gd name="connsiteY1422" fmla="*/ 2122388 h 2921916"/>
              <a:gd name="connsiteX1423" fmla="*/ 3007043 w 6420707"/>
              <a:gd name="connsiteY1423" fmla="*/ 2122865 h 2921916"/>
              <a:gd name="connsiteX1424" fmla="*/ 2975896 w 6420707"/>
              <a:gd name="connsiteY1424" fmla="*/ 2125436 h 2921916"/>
              <a:gd name="connsiteX1425" fmla="*/ 3006852 w 6420707"/>
              <a:gd name="connsiteY1425" fmla="*/ 2122388 h 2921916"/>
              <a:gd name="connsiteX1426" fmla="*/ 3007709 w 6420707"/>
              <a:gd name="connsiteY1426" fmla="*/ 2124103 h 2921916"/>
              <a:gd name="connsiteX1427" fmla="*/ 3007900 w 6420707"/>
              <a:gd name="connsiteY1427" fmla="*/ 2124389 h 2921916"/>
              <a:gd name="connsiteX1428" fmla="*/ 2986850 w 6420707"/>
              <a:gd name="connsiteY1428" fmla="*/ 2126008 h 2921916"/>
              <a:gd name="connsiteX1429" fmla="*/ 3007709 w 6420707"/>
              <a:gd name="connsiteY1429" fmla="*/ 2124103 h 2921916"/>
              <a:gd name="connsiteX1430" fmla="*/ 3008376 w 6420707"/>
              <a:gd name="connsiteY1430" fmla="*/ 2125246 h 2921916"/>
              <a:gd name="connsiteX1431" fmla="*/ 3008662 w 6420707"/>
              <a:gd name="connsiteY1431" fmla="*/ 2125627 h 2921916"/>
              <a:gd name="connsiteX1432" fmla="*/ 2994184 w 6420707"/>
              <a:gd name="connsiteY1432" fmla="*/ 2126484 h 2921916"/>
              <a:gd name="connsiteX1433" fmla="*/ 3008376 w 6420707"/>
              <a:gd name="connsiteY1433" fmla="*/ 2125246 h 2921916"/>
              <a:gd name="connsiteX1434" fmla="*/ 3002185 w 6420707"/>
              <a:gd name="connsiteY1434" fmla="*/ 2127913 h 2921916"/>
              <a:gd name="connsiteX1435" fmla="*/ 3008281 w 6420707"/>
              <a:gd name="connsiteY1435" fmla="*/ 2127532 h 2921916"/>
              <a:gd name="connsiteX1436" fmla="*/ 3002471 w 6420707"/>
              <a:gd name="connsiteY1436" fmla="*/ 2128008 h 2921916"/>
              <a:gd name="connsiteX1437" fmla="*/ 3002185 w 6420707"/>
              <a:gd name="connsiteY1437" fmla="*/ 2127913 h 2921916"/>
              <a:gd name="connsiteX1438" fmla="*/ 3004852 w 6420707"/>
              <a:gd name="connsiteY1438" fmla="*/ 2129246 h 2921916"/>
              <a:gd name="connsiteX1439" fmla="*/ 3011329 w 6420707"/>
              <a:gd name="connsiteY1439" fmla="*/ 2128865 h 2921916"/>
              <a:gd name="connsiteX1440" fmla="*/ 3015329 w 6420707"/>
              <a:gd name="connsiteY1440" fmla="*/ 2132008 h 2921916"/>
              <a:gd name="connsiteX1441" fmla="*/ 3009234 w 6420707"/>
              <a:gd name="connsiteY1441" fmla="*/ 2132008 h 2921916"/>
              <a:gd name="connsiteX1442" fmla="*/ 3004852 w 6420707"/>
              <a:gd name="connsiteY1442" fmla="*/ 2129246 h 2921916"/>
              <a:gd name="connsiteX1443" fmla="*/ 3010091 w 6420707"/>
              <a:gd name="connsiteY1443" fmla="*/ 2132866 h 2921916"/>
              <a:gd name="connsiteX1444" fmla="*/ 3016758 w 6420707"/>
              <a:gd name="connsiteY1444" fmla="*/ 2132866 h 2921916"/>
              <a:gd name="connsiteX1445" fmla="*/ 3017234 w 6420707"/>
              <a:gd name="connsiteY1445" fmla="*/ 2133152 h 2921916"/>
              <a:gd name="connsiteX1446" fmla="*/ 3010281 w 6420707"/>
              <a:gd name="connsiteY1446" fmla="*/ 2133247 h 2921916"/>
              <a:gd name="connsiteX1447" fmla="*/ 3010091 w 6420707"/>
              <a:gd name="connsiteY1447" fmla="*/ 2132866 h 2921916"/>
              <a:gd name="connsiteX1448" fmla="*/ 3011710 w 6420707"/>
              <a:gd name="connsiteY1448" fmla="*/ 2134580 h 2921916"/>
              <a:gd name="connsiteX1449" fmla="*/ 3020473 w 6420707"/>
              <a:gd name="connsiteY1449" fmla="*/ 2134580 h 2921916"/>
              <a:gd name="connsiteX1450" fmla="*/ 3020663 w 6420707"/>
              <a:gd name="connsiteY1450" fmla="*/ 2134675 h 2921916"/>
              <a:gd name="connsiteX1451" fmla="*/ 3011901 w 6420707"/>
              <a:gd name="connsiteY1451" fmla="*/ 2134771 h 2921916"/>
              <a:gd name="connsiteX1452" fmla="*/ 3011710 w 6420707"/>
              <a:gd name="connsiteY1452" fmla="*/ 2134580 h 2921916"/>
              <a:gd name="connsiteX1453" fmla="*/ 3021616 w 6420707"/>
              <a:gd name="connsiteY1453" fmla="*/ 2135819 h 2921916"/>
              <a:gd name="connsiteX1454" fmla="*/ 3013043 w 6420707"/>
              <a:gd name="connsiteY1454" fmla="*/ 2135914 h 2921916"/>
              <a:gd name="connsiteX1455" fmla="*/ 3012853 w 6420707"/>
              <a:gd name="connsiteY1455" fmla="*/ 2135723 h 2921916"/>
              <a:gd name="connsiteX1456" fmla="*/ 3023140 w 6420707"/>
              <a:gd name="connsiteY1456" fmla="*/ 2135628 h 2921916"/>
              <a:gd name="connsiteX1457" fmla="*/ 3023426 w 6420707"/>
              <a:gd name="connsiteY1457" fmla="*/ 2135723 h 2921916"/>
              <a:gd name="connsiteX1458" fmla="*/ 3021616 w 6420707"/>
              <a:gd name="connsiteY1458" fmla="*/ 2135819 h 2921916"/>
              <a:gd name="connsiteX1459" fmla="*/ 3025997 w 6420707"/>
              <a:gd name="connsiteY1459" fmla="*/ 2133056 h 2921916"/>
              <a:gd name="connsiteX1460" fmla="*/ 3025140 w 6420707"/>
              <a:gd name="connsiteY1460" fmla="*/ 2132866 h 2921916"/>
              <a:gd name="connsiteX1461" fmla="*/ 3027521 w 6420707"/>
              <a:gd name="connsiteY1461" fmla="*/ 2133056 h 2921916"/>
              <a:gd name="connsiteX1462" fmla="*/ 3027807 w 6420707"/>
              <a:gd name="connsiteY1462" fmla="*/ 2133437 h 2921916"/>
              <a:gd name="connsiteX1463" fmla="*/ 3025997 w 6420707"/>
              <a:gd name="connsiteY1463" fmla="*/ 2133056 h 2921916"/>
              <a:gd name="connsiteX1464" fmla="*/ 3046286 w 6420707"/>
              <a:gd name="connsiteY1464" fmla="*/ 2498340 h 2921916"/>
              <a:gd name="connsiteX1465" fmla="*/ 3053144 w 6420707"/>
              <a:gd name="connsiteY1465" fmla="*/ 2489387 h 2921916"/>
              <a:gd name="connsiteX1466" fmla="*/ 3053525 w 6420707"/>
              <a:gd name="connsiteY1466" fmla="*/ 2495673 h 2921916"/>
              <a:gd name="connsiteX1467" fmla="*/ 3046286 w 6420707"/>
              <a:gd name="connsiteY1467" fmla="*/ 2498340 h 2921916"/>
              <a:gd name="connsiteX1468" fmla="*/ 3054382 w 6420707"/>
              <a:gd name="connsiteY1468" fmla="*/ 2495482 h 2921916"/>
              <a:gd name="connsiteX1469" fmla="*/ 3054763 w 6420707"/>
              <a:gd name="connsiteY1469" fmla="*/ 2487386 h 2921916"/>
              <a:gd name="connsiteX1470" fmla="*/ 3055906 w 6420707"/>
              <a:gd name="connsiteY1470" fmla="*/ 2485862 h 2921916"/>
              <a:gd name="connsiteX1471" fmla="*/ 3057811 w 6420707"/>
              <a:gd name="connsiteY1471" fmla="*/ 2494149 h 2921916"/>
              <a:gd name="connsiteX1472" fmla="*/ 3054382 w 6420707"/>
              <a:gd name="connsiteY1472" fmla="*/ 2495482 h 2921916"/>
              <a:gd name="connsiteX1473" fmla="*/ 3044571 w 6420707"/>
              <a:gd name="connsiteY1473" fmla="*/ 2132770 h 2921916"/>
              <a:gd name="connsiteX1474" fmla="*/ 3043619 w 6420707"/>
              <a:gd name="connsiteY1474" fmla="*/ 2132294 h 2921916"/>
              <a:gd name="connsiteX1475" fmla="*/ 3043333 w 6420707"/>
              <a:gd name="connsiteY1475" fmla="*/ 2132770 h 2921916"/>
              <a:gd name="connsiteX1476" fmla="*/ 3040094 w 6420707"/>
              <a:gd name="connsiteY1476" fmla="*/ 2132770 h 2921916"/>
              <a:gd name="connsiteX1477" fmla="*/ 3029236 w 6420707"/>
              <a:gd name="connsiteY1477" fmla="*/ 2130103 h 2921916"/>
              <a:gd name="connsiteX1478" fmla="*/ 3027331 w 6420707"/>
              <a:gd name="connsiteY1478" fmla="*/ 2128294 h 2921916"/>
              <a:gd name="connsiteX1479" fmla="*/ 3058192 w 6420707"/>
              <a:gd name="connsiteY1479" fmla="*/ 2131913 h 2921916"/>
              <a:gd name="connsiteX1480" fmla="*/ 3044571 w 6420707"/>
              <a:gd name="connsiteY1480" fmla="*/ 2132770 h 2921916"/>
              <a:gd name="connsiteX1481" fmla="*/ 3238310 w 6420707"/>
              <a:gd name="connsiteY1481" fmla="*/ 2340225 h 2921916"/>
              <a:gd name="connsiteX1482" fmla="*/ 3195828 w 6420707"/>
              <a:gd name="connsiteY1482" fmla="*/ 2448143 h 2921916"/>
              <a:gd name="connsiteX1483" fmla="*/ 3192209 w 6420707"/>
              <a:gd name="connsiteY1483" fmla="*/ 2464526 h 2921916"/>
              <a:gd name="connsiteX1484" fmla="*/ 3165443 w 6420707"/>
              <a:gd name="connsiteY1484" fmla="*/ 2479671 h 2921916"/>
              <a:gd name="connsiteX1485" fmla="*/ 3127629 w 6420707"/>
              <a:gd name="connsiteY1485" fmla="*/ 2470908 h 2921916"/>
              <a:gd name="connsiteX1486" fmla="*/ 3105531 w 6420707"/>
              <a:gd name="connsiteY1486" fmla="*/ 2473480 h 2921916"/>
              <a:gd name="connsiteX1487" fmla="*/ 3068669 w 6420707"/>
              <a:gd name="connsiteY1487" fmla="*/ 2490244 h 2921916"/>
              <a:gd name="connsiteX1488" fmla="*/ 3059335 w 6420707"/>
              <a:gd name="connsiteY1488" fmla="*/ 2493768 h 2921916"/>
              <a:gd name="connsiteX1489" fmla="*/ 3058763 w 6420707"/>
              <a:gd name="connsiteY1489" fmla="*/ 2482243 h 2921916"/>
              <a:gd name="connsiteX1490" fmla="*/ 3070479 w 6420707"/>
              <a:gd name="connsiteY1490" fmla="*/ 2467193 h 2921916"/>
              <a:gd name="connsiteX1491" fmla="*/ 3089434 w 6420707"/>
              <a:gd name="connsiteY1491" fmla="*/ 2444143 h 2921916"/>
              <a:gd name="connsiteX1492" fmla="*/ 3111341 w 6420707"/>
              <a:gd name="connsiteY1492" fmla="*/ 2421473 h 2921916"/>
              <a:gd name="connsiteX1493" fmla="*/ 3120771 w 6420707"/>
              <a:gd name="connsiteY1493" fmla="*/ 2412424 h 2921916"/>
              <a:gd name="connsiteX1494" fmla="*/ 3121438 w 6420707"/>
              <a:gd name="connsiteY1494" fmla="*/ 2417282 h 2921916"/>
              <a:gd name="connsiteX1495" fmla="*/ 3121628 w 6420707"/>
              <a:gd name="connsiteY1495" fmla="*/ 2411662 h 2921916"/>
              <a:gd name="connsiteX1496" fmla="*/ 3166682 w 6420707"/>
              <a:gd name="connsiteY1496" fmla="*/ 2362704 h 2921916"/>
              <a:gd name="connsiteX1497" fmla="*/ 3173921 w 6420707"/>
              <a:gd name="connsiteY1497" fmla="*/ 2338701 h 2921916"/>
              <a:gd name="connsiteX1498" fmla="*/ 3195161 w 6420707"/>
              <a:gd name="connsiteY1498" fmla="*/ 2304411 h 2921916"/>
              <a:gd name="connsiteX1499" fmla="*/ 3241262 w 6420707"/>
              <a:gd name="connsiteY1499" fmla="*/ 2247737 h 2921916"/>
              <a:gd name="connsiteX1500" fmla="*/ 3241262 w 6420707"/>
              <a:gd name="connsiteY1500" fmla="*/ 2253262 h 2921916"/>
              <a:gd name="connsiteX1501" fmla="*/ 3238310 w 6420707"/>
              <a:gd name="connsiteY1501" fmla="*/ 2340225 h 2921916"/>
              <a:gd name="connsiteX1502" fmla="*/ 3679793 w 6420707"/>
              <a:gd name="connsiteY1502" fmla="*/ 2296982 h 2921916"/>
              <a:gd name="connsiteX1503" fmla="*/ 3660077 w 6420707"/>
              <a:gd name="connsiteY1503" fmla="*/ 2320032 h 2921916"/>
              <a:gd name="connsiteX1504" fmla="*/ 3656552 w 6420707"/>
              <a:gd name="connsiteY1504" fmla="*/ 2327747 h 2921916"/>
              <a:gd name="connsiteX1505" fmla="*/ 3645599 w 6420707"/>
              <a:gd name="connsiteY1505" fmla="*/ 2376515 h 2921916"/>
              <a:gd name="connsiteX1506" fmla="*/ 3640836 w 6420707"/>
              <a:gd name="connsiteY1506" fmla="*/ 2390136 h 2921916"/>
              <a:gd name="connsiteX1507" fmla="*/ 3622739 w 6420707"/>
              <a:gd name="connsiteY1507" fmla="*/ 2432713 h 2921916"/>
              <a:gd name="connsiteX1508" fmla="*/ 3621501 w 6420707"/>
              <a:gd name="connsiteY1508" fmla="*/ 2433665 h 2921916"/>
              <a:gd name="connsiteX1509" fmla="*/ 3611118 w 6420707"/>
              <a:gd name="connsiteY1509" fmla="*/ 2439666 h 2921916"/>
              <a:gd name="connsiteX1510" fmla="*/ 3608165 w 6420707"/>
              <a:gd name="connsiteY1510" fmla="*/ 2440047 h 2921916"/>
              <a:gd name="connsiteX1511" fmla="*/ 3607118 w 6420707"/>
              <a:gd name="connsiteY1511" fmla="*/ 2440142 h 2921916"/>
              <a:gd name="connsiteX1512" fmla="*/ 3608165 w 6420707"/>
              <a:gd name="connsiteY1512" fmla="*/ 2440428 h 2921916"/>
              <a:gd name="connsiteX1513" fmla="*/ 3611499 w 6420707"/>
              <a:gd name="connsiteY1513" fmla="*/ 2440999 h 2921916"/>
              <a:gd name="connsiteX1514" fmla="*/ 3618643 w 6420707"/>
              <a:gd name="connsiteY1514" fmla="*/ 2439571 h 2921916"/>
              <a:gd name="connsiteX1515" fmla="*/ 3610070 w 6420707"/>
              <a:gd name="connsiteY1515" fmla="*/ 2444143 h 2921916"/>
              <a:gd name="connsiteX1516" fmla="*/ 3606070 w 6420707"/>
              <a:gd name="connsiteY1516" fmla="*/ 2444714 h 2921916"/>
              <a:gd name="connsiteX1517" fmla="*/ 3604641 w 6420707"/>
              <a:gd name="connsiteY1517" fmla="*/ 2444714 h 2921916"/>
              <a:gd name="connsiteX1518" fmla="*/ 3606070 w 6420707"/>
              <a:gd name="connsiteY1518" fmla="*/ 2445191 h 2921916"/>
              <a:gd name="connsiteX1519" fmla="*/ 3610356 w 6420707"/>
              <a:gd name="connsiteY1519" fmla="*/ 2445667 h 2921916"/>
              <a:gd name="connsiteX1520" fmla="*/ 3611499 w 6420707"/>
              <a:gd name="connsiteY1520" fmla="*/ 2445667 h 2921916"/>
              <a:gd name="connsiteX1521" fmla="*/ 3605689 w 6420707"/>
              <a:gd name="connsiteY1521" fmla="*/ 2447000 h 2921916"/>
              <a:gd name="connsiteX1522" fmla="*/ 3600260 w 6420707"/>
              <a:gd name="connsiteY1522" fmla="*/ 2446715 h 2921916"/>
              <a:gd name="connsiteX1523" fmla="*/ 3598355 w 6420707"/>
              <a:gd name="connsiteY1523" fmla="*/ 2446524 h 2921916"/>
              <a:gd name="connsiteX1524" fmla="*/ 3600069 w 6420707"/>
              <a:gd name="connsiteY1524" fmla="*/ 2447191 h 2921916"/>
              <a:gd name="connsiteX1525" fmla="*/ 3601784 w 6420707"/>
              <a:gd name="connsiteY1525" fmla="*/ 2447857 h 2921916"/>
              <a:gd name="connsiteX1526" fmla="*/ 3598259 w 6420707"/>
              <a:gd name="connsiteY1526" fmla="*/ 2447857 h 2921916"/>
              <a:gd name="connsiteX1527" fmla="*/ 3596354 w 6420707"/>
              <a:gd name="connsiteY1527" fmla="*/ 2447762 h 2921916"/>
              <a:gd name="connsiteX1528" fmla="*/ 3598259 w 6420707"/>
              <a:gd name="connsiteY1528" fmla="*/ 2448429 h 2921916"/>
              <a:gd name="connsiteX1529" fmla="*/ 3604546 w 6420707"/>
              <a:gd name="connsiteY1529" fmla="*/ 2449858 h 2921916"/>
              <a:gd name="connsiteX1530" fmla="*/ 3610928 w 6420707"/>
              <a:gd name="connsiteY1530" fmla="*/ 2450524 h 2921916"/>
              <a:gd name="connsiteX1531" fmla="*/ 3610832 w 6420707"/>
              <a:gd name="connsiteY1531" fmla="*/ 2450524 h 2921916"/>
              <a:gd name="connsiteX1532" fmla="*/ 3608356 w 6420707"/>
              <a:gd name="connsiteY1532" fmla="*/ 2451287 h 2921916"/>
              <a:gd name="connsiteX1533" fmla="*/ 3611880 w 6420707"/>
              <a:gd name="connsiteY1533" fmla="*/ 2450524 h 2921916"/>
              <a:gd name="connsiteX1534" fmla="*/ 3613976 w 6420707"/>
              <a:gd name="connsiteY1534" fmla="*/ 2450524 h 2921916"/>
              <a:gd name="connsiteX1535" fmla="*/ 3609118 w 6420707"/>
              <a:gd name="connsiteY1535" fmla="*/ 2452430 h 2921916"/>
              <a:gd name="connsiteX1536" fmla="*/ 3607118 w 6420707"/>
              <a:gd name="connsiteY1536" fmla="*/ 2452906 h 2921916"/>
              <a:gd name="connsiteX1537" fmla="*/ 3608832 w 6420707"/>
              <a:gd name="connsiteY1537" fmla="*/ 2452906 h 2921916"/>
              <a:gd name="connsiteX1538" fmla="*/ 3601022 w 6420707"/>
              <a:gd name="connsiteY1538" fmla="*/ 2454430 h 2921916"/>
              <a:gd name="connsiteX1539" fmla="*/ 3594164 w 6420707"/>
              <a:gd name="connsiteY1539" fmla="*/ 2454811 h 2921916"/>
              <a:gd name="connsiteX1540" fmla="*/ 3591973 w 6420707"/>
              <a:gd name="connsiteY1540" fmla="*/ 2454716 h 2921916"/>
              <a:gd name="connsiteX1541" fmla="*/ 3594068 w 6420707"/>
              <a:gd name="connsiteY1541" fmla="*/ 2455382 h 2921916"/>
              <a:gd name="connsiteX1542" fmla="*/ 3601022 w 6420707"/>
              <a:gd name="connsiteY1542" fmla="*/ 2456621 h 2921916"/>
              <a:gd name="connsiteX1543" fmla="*/ 3602927 w 6420707"/>
              <a:gd name="connsiteY1543" fmla="*/ 2456811 h 2921916"/>
              <a:gd name="connsiteX1544" fmla="*/ 3593306 w 6420707"/>
              <a:gd name="connsiteY1544" fmla="*/ 2458144 h 2921916"/>
              <a:gd name="connsiteX1545" fmla="*/ 3585020 w 6420707"/>
              <a:gd name="connsiteY1545" fmla="*/ 2457478 h 2921916"/>
              <a:gd name="connsiteX1546" fmla="*/ 3582257 w 6420707"/>
              <a:gd name="connsiteY1546" fmla="*/ 2456716 h 2921916"/>
              <a:gd name="connsiteX1547" fmla="*/ 3584639 w 6420707"/>
              <a:gd name="connsiteY1547" fmla="*/ 2458144 h 2921916"/>
              <a:gd name="connsiteX1548" fmla="*/ 3592449 w 6420707"/>
              <a:gd name="connsiteY1548" fmla="*/ 2460812 h 2921916"/>
              <a:gd name="connsiteX1549" fmla="*/ 3589211 w 6420707"/>
              <a:gd name="connsiteY1549" fmla="*/ 2460812 h 2921916"/>
              <a:gd name="connsiteX1550" fmla="*/ 3586163 w 6420707"/>
              <a:gd name="connsiteY1550" fmla="*/ 2460621 h 2921916"/>
              <a:gd name="connsiteX1551" fmla="*/ 3589020 w 6420707"/>
              <a:gd name="connsiteY1551" fmla="*/ 2461669 h 2921916"/>
              <a:gd name="connsiteX1552" fmla="*/ 3597878 w 6420707"/>
              <a:gd name="connsiteY1552" fmla="*/ 2463383 h 2921916"/>
              <a:gd name="connsiteX1553" fmla="*/ 3602260 w 6420707"/>
              <a:gd name="connsiteY1553" fmla="*/ 2463764 h 2921916"/>
              <a:gd name="connsiteX1554" fmla="*/ 3600926 w 6420707"/>
              <a:gd name="connsiteY1554" fmla="*/ 2464050 h 2921916"/>
              <a:gd name="connsiteX1555" fmla="*/ 3597212 w 6420707"/>
              <a:gd name="connsiteY1555" fmla="*/ 2464812 h 2921916"/>
              <a:gd name="connsiteX1556" fmla="*/ 3603784 w 6420707"/>
              <a:gd name="connsiteY1556" fmla="*/ 2464050 h 2921916"/>
              <a:gd name="connsiteX1557" fmla="*/ 3604832 w 6420707"/>
              <a:gd name="connsiteY1557" fmla="*/ 2463859 h 2921916"/>
              <a:gd name="connsiteX1558" fmla="*/ 3603022 w 6420707"/>
              <a:gd name="connsiteY1558" fmla="*/ 2465574 h 2921916"/>
              <a:gd name="connsiteX1559" fmla="*/ 3598164 w 6420707"/>
              <a:gd name="connsiteY1559" fmla="*/ 2466812 h 2921916"/>
              <a:gd name="connsiteX1560" fmla="*/ 3595211 w 6420707"/>
              <a:gd name="connsiteY1560" fmla="*/ 2467384 h 2921916"/>
              <a:gd name="connsiteX1561" fmla="*/ 3598164 w 6420707"/>
              <a:gd name="connsiteY1561" fmla="*/ 2467574 h 2921916"/>
              <a:gd name="connsiteX1562" fmla="*/ 3601212 w 6420707"/>
              <a:gd name="connsiteY1562" fmla="*/ 2467479 h 2921916"/>
              <a:gd name="connsiteX1563" fmla="*/ 3600641 w 6420707"/>
              <a:gd name="connsiteY1563" fmla="*/ 2467955 h 2921916"/>
              <a:gd name="connsiteX1564" fmla="*/ 3570256 w 6420707"/>
              <a:gd name="connsiteY1564" fmla="*/ 2477861 h 2921916"/>
              <a:gd name="connsiteX1565" fmla="*/ 3553968 w 6420707"/>
              <a:gd name="connsiteY1565" fmla="*/ 2466146 h 2921916"/>
              <a:gd name="connsiteX1566" fmla="*/ 3526441 w 6420707"/>
              <a:gd name="connsiteY1566" fmla="*/ 2460145 h 2921916"/>
              <a:gd name="connsiteX1567" fmla="*/ 3515392 w 6420707"/>
              <a:gd name="connsiteY1567" fmla="*/ 2410139 h 2921916"/>
              <a:gd name="connsiteX1568" fmla="*/ 3575304 w 6420707"/>
              <a:gd name="connsiteY1568" fmla="*/ 2364228 h 2921916"/>
              <a:gd name="connsiteX1569" fmla="*/ 3643503 w 6420707"/>
              <a:gd name="connsiteY1569" fmla="*/ 2314222 h 2921916"/>
              <a:gd name="connsiteX1570" fmla="*/ 3650171 w 6420707"/>
              <a:gd name="connsiteY1570" fmla="*/ 2316794 h 2921916"/>
              <a:gd name="connsiteX1571" fmla="*/ 3652742 w 6420707"/>
              <a:gd name="connsiteY1571" fmla="*/ 2307840 h 2921916"/>
              <a:gd name="connsiteX1572" fmla="*/ 3686651 w 6420707"/>
              <a:gd name="connsiteY1572" fmla="*/ 2284408 h 2921916"/>
              <a:gd name="connsiteX1573" fmla="*/ 3679793 w 6420707"/>
              <a:gd name="connsiteY1573" fmla="*/ 2296982 h 2921916"/>
              <a:gd name="connsiteX1574" fmla="*/ 3795236 w 6420707"/>
              <a:gd name="connsiteY1574" fmla="*/ 2595495 h 2921916"/>
              <a:gd name="connsiteX1575" fmla="*/ 3795332 w 6420707"/>
              <a:gd name="connsiteY1575" fmla="*/ 2594733 h 2921916"/>
              <a:gd name="connsiteX1576" fmla="*/ 3796094 w 6420707"/>
              <a:gd name="connsiteY1576" fmla="*/ 2593209 h 2921916"/>
              <a:gd name="connsiteX1577" fmla="*/ 3795141 w 6420707"/>
              <a:gd name="connsiteY1577" fmla="*/ 2597305 h 2921916"/>
              <a:gd name="connsiteX1578" fmla="*/ 3795236 w 6420707"/>
              <a:gd name="connsiteY1578" fmla="*/ 2595495 h 2921916"/>
              <a:gd name="connsiteX1579" fmla="*/ 3927348 w 6420707"/>
              <a:gd name="connsiteY1579" fmla="*/ 2571682 h 2921916"/>
              <a:gd name="connsiteX1580" fmla="*/ 3926301 w 6420707"/>
              <a:gd name="connsiteY1580" fmla="*/ 2584160 h 2921916"/>
              <a:gd name="connsiteX1581" fmla="*/ 3912489 w 6420707"/>
              <a:gd name="connsiteY1581" fmla="*/ 2649978 h 2921916"/>
              <a:gd name="connsiteX1582" fmla="*/ 3924491 w 6420707"/>
              <a:gd name="connsiteY1582" fmla="*/ 2681220 h 2921916"/>
              <a:gd name="connsiteX1583" fmla="*/ 3924491 w 6420707"/>
              <a:gd name="connsiteY1583" fmla="*/ 2681601 h 2921916"/>
              <a:gd name="connsiteX1584" fmla="*/ 3925157 w 6420707"/>
              <a:gd name="connsiteY1584" fmla="*/ 2752372 h 2921916"/>
              <a:gd name="connsiteX1585" fmla="*/ 3927348 w 6420707"/>
              <a:gd name="connsiteY1585" fmla="*/ 2813808 h 2921916"/>
              <a:gd name="connsiteX1586" fmla="*/ 3861626 w 6420707"/>
              <a:gd name="connsiteY1586" fmla="*/ 2826857 h 2921916"/>
              <a:gd name="connsiteX1587" fmla="*/ 3852005 w 6420707"/>
              <a:gd name="connsiteY1587" fmla="*/ 2812570 h 2921916"/>
              <a:gd name="connsiteX1588" fmla="*/ 3816001 w 6420707"/>
              <a:gd name="connsiteY1588" fmla="*/ 2744466 h 2921916"/>
              <a:gd name="connsiteX1589" fmla="*/ 3798951 w 6420707"/>
              <a:gd name="connsiteY1589" fmla="*/ 2710843 h 2921916"/>
              <a:gd name="connsiteX1590" fmla="*/ 3796951 w 6420707"/>
              <a:gd name="connsiteY1590" fmla="*/ 2681887 h 2921916"/>
              <a:gd name="connsiteX1591" fmla="*/ 3784759 w 6420707"/>
              <a:gd name="connsiteY1591" fmla="*/ 2661313 h 2921916"/>
              <a:gd name="connsiteX1592" fmla="*/ 3781616 w 6420707"/>
              <a:gd name="connsiteY1592" fmla="*/ 2625404 h 2921916"/>
              <a:gd name="connsiteX1593" fmla="*/ 3780282 w 6420707"/>
              <a:gd name="connsiteY1593" fmla="*/ 2617307 h 2921916"/>
              <a:gd name="connsiteX1594" fmla="*/ 3781425 w 6420707"/>
              <a:gd name="connsiteY1594" fmla="*/ 2619974 h 2921916"/>
              <a:gd name="connsiteX1595" fmla="*/ 3783140 w 6420707"/>
              <a:gd name="connsiteY1595" fmla="*/ 2622641 h 2921916"/>
              <a:gd name="connsiteX1596" fmla="*/ 3782187 w 6420707"/>
              <a:gd name="connsiteY1596" fmla="*/ 2619689 h 2921916"/>
              <a:gd name="connsiteX1597" fmla="*/ 3780949 w 6420707"/>
              <a:gd name="connsiteY1597" fmla="*/ 2612164 h 2921916"/>
              <a:gd name="connsiteX1598" fmla="*/ 3781425 w 6420707"/>
              <a:gd name="connsiteY1598" fmla="*/ 2612831 h 2921916"/>
              <a:gd name="connsiteX1599" fmla="*/ 3781901 w 6420707"/>
              <a:gd name="connsiteY1599" fmla="*/ 2614164 h 2921916"/>
              <a:gd name="connsiteX1600" fmla="*/ 3783140 w 6420707"/>
              <a:gd name="connsiteY1600" fmla="*/ 2616831 h 2921916"/>
              <a:gd name="connsiteX1601" fmla="*/ 3782759 w 6420707"/>
              <a:gd name="connsiteY1601" fmla="*/ 2614450 h 2921916"/>
              <a:gd name="connsiteX1602" fmla="*/ 3785235 w 6420707"/>
              <a:gd name="connsiteY1602" fmla="*/ 2616641 h 2921916"/>
              <a:gd name="connsiteX1603" fmla="*/ 3788093 w 6420707"/>
              <a:gd name="connsiteY1603" fmla="*/ 2618355 h 2921916"/>
              <a:gd name="connsiteX1604" fmla="*/ 3785711 w 6420707"/>
              <a:gd name="connsiteY1604" fmla="*/ 2616164 h 2921916"/>
              <a:gd name="connsiteX1605" fmla="*/ 3782473 w 6420707"/>
              <a:gd name="connsiteY1605" fmla="*/ 2611688 h 2921916"/>
              <a:gd name="connsiteX1606" fmla="*/ 3782473 w 6420707"/>
              <a:gd name="connsiteY1606" fmla="*/ 2610354 h 2921916"/>
              <a:gd name="connsiteX1607" fmla="*/ 3783044 w 6420707"/>
              <a:gd name="connsiteY1607" fmla="*/ 2611116 h 2921916"/>
              <a:gd name="connsiteX1608" fmla="*/ 3785140 w 6420707"/>
              <a:gd name="connsiteY1608" fmla="*/ 2613307 h 2921916"/>
              <a:gd name="connsiteX1609" fmla="*/ 3783711 w 6420707"/>
              <a:gd name="connsiteY1609" fmla="*/ 2610735 h 2921916"/>
              <a:gd name="connsiteX1610" fmla="*/ 3782568 w 6420707"/>
              <a:gd name="connsiteY1610" fmla="*/ 2607306 h 2921916"/>
              <a:gd name="connsiteX1611" fmla="*/ 3782759 w 6420707"/>
              <a:gd name="connsiteY1611" fmla="*/ 2605306 h 2921916"/>
              <a:gd name="connsiteX1612" fmla="*/ 3783330 w 6420707"/>
              <a:gd name="connsiteY1612" fmla="*/ 2601210 h 2921916"/>
              <a:gd name="connsiteX1613" fmla="*/ 3783521 w 6420707"/>
              <a:gd name="connsiteY1613" fmla="*/ 2602067 h 2921916"/>
              <a:gd name="connsiteX1614" fmla="*/ 3783521 w 6420707"/>
              <a:gd name="connsiteY1614" fmla="*/ 2602067 h 2921916"/>
              <a:gd name="connsiteX1615" fmla="*/ 3783616 w 6420707"/>
              <a:gd name="connsiteY1615" fmla="*/ 2602353 h 2921916"/>
              <a:gd name="connsiteX1616" fmla="*/ 3784283 w 6420707"/>
              <a:gd name="connsiteY1616" fmla="*/ 2605782 h 2921916"/>
              <a:gd name="connsiteX1617" fmla="*/ 3783902 w 6420707"/>
              <a:gd name="connsiteY1617" fmla="*/ 2599781 h 2921916"/>
              <a:gd name="connsiteX1618" fmla="*/ 3783902 w 6420707"/>
              <a:gd name="connsiteY1618" fmla="*/ 2598352 h 2921916"/>
              <a:gd name="connsiteX1619" fmla="*/ 3784568 w 6420707"/>
              <a:gd name="connsiteY1619" fmla="*/ 2595400 h 2921916"/>
              <a:gd name="connsiteX1620" fmla="*/ 3784854 w 6420707"/>
              <a:gd name="connsiteY1620" fmla="*/ 2597495 h 2921916"/>
              <a:gd name="connsiteX1621" fmla="*/ 3784949 w 6420707"/>
              <a:gd name="connsiteY1621" fmla="*/ 2598162 h 2921916"/>
              <a:gd name="connsiteX1622" fmla="*/ 3785235 w 6420707"/>
              <a:gd name="connsiteY1622" fmla="*/ 2602163 h 2921916"/>
              <a:gd name="connsiteX1623" fmla="*/ 3785902 w 6420707"/>
              <a:gd name="connsiteY1623" fmla="*/ 2604353 h 2921916"/>
              <a:gd name="connsiteX1624" fmla="*/ 3785902 w 6420707"/>
              <a:gd name="connsiteY1624" fmla="*/ 2603687 h 2921916"/>
              <a:gd name="connsiteX1625" fmla="*/ 3786188 w 6420707"/>
              <a:gd name="connsiteY1625" fmla="*/ 2605115 h 2921916"/>
              <a:gd name="connsiteX1626" fmla="*/ 3786854 w 6420707"/>
              <a:gd name="connsiteY1626" fmla="*/ 2607497 h 2921916"/>
              <a:gd name="connsiteX1627" fmla="*/ 3786854 w 6420707"/>
              <a:gd name="connsiteY1627" fmla="*/ 2605210 h 2921916"/>
              <a:gd name="connsiteX1628" fmla="*/ 3787426 w 6420707"/>
              <a:gd name="connsiteY1628" fmla="*/ 2598067 h 2921916"/>
              <a:gd name="connsiteX1629" fmla="*/ 3788474 w 6420707"/>
              <a:gd name="connsiteY1629" fmla="*/ 2592066 h 2921916"/>
              <a:gd name="connsiteX1630" fmla="*/ 3791522 w 6420707"/>
              <a:gd name="connsiteY1630" fmla="*/ 2586065 h 2921916"/>
              <a:gd name="connsiteX1631" fmla="*/ 3791617 w 6420707"/>
              <a:gd name="connsiteY1631" fmla="*/ 2587875 h 2921916"/>
              <a:gd name="connsiteX1632" fmla="*/ 3791141 w 6420707"/>
              <a:gd name="connsiteY1632" fmla="*/ 2588923 h 2921916"/>
              <a:gd name="connsiteX1633" fmla="*/ 3788378 w 6420707"/>
              <a:gd name="connsiteY1633" fmla="*/ 2596543 h 2921916"/>
              <a:gd name="connsiteX1634" fmla="*/ 3787712 w 6420707"/>
              <a:gd name="connsiteY1634" fmla="*/ 2599591 h 2921916"/>
              <a:gd name="connsiteX1635" fmla="*/ 3788759 w 6420707"/>
              <a:gd name="connsiteY1635" fmla="*/ 2596638 h 2921916"/>
              <a:gd name="connsiteX1636" fmla="*/ 3791903 w 6420707"/>
              <a:gd name="connsiteY1636" fmla="*/ 2590351 h 2921916"/>
              <a:gd name="connsiteX1637" fmla="*/ 3792188 w 6420707"/>
              <a:gd name="connsiteY1637" fmla="*/ 2592638 h 2921916"/>
              <a:gd name="connsiteX1638" fmla="*/ 3792093 w 6420707"/>
              <a:gd name="connsiteY1638" fmla="*/ 2593399 h 2921916"/>
              <a:gd name="connsiteX1639" fmla="*/ 3792284 w 6420707"/>
              <a:gd name="connsiteY1639" fmla="*/ 2599972 h 2921916"/>
              <a:gd name="connsiteX1640" fmla="*/ 3792379 w 6420707"/>
              <a:gd name="connsiteY1640" fmla="*/ 2600353 h 2921916"/>
              <a:gd name="connsiteX1641" fmla="*/ 3792284 w 6420707"/>
              <a:gd name="connsiteY1641" fmla="*/ 2602163 h 2921916"/>
              <a:gd name="connsiteX1642" fmla="*/ 3792474 w 6420707"/>
              <a:gd name="connsiteY1642" fmla="*/ 2605210 h 2921916"/>
              <a:gd name="connsiteX1643" fmla="*/ 3792665 w 6420707"/>
              <a:gd name="connsiteY1643" fmla="*/ 2602258 h 2921916"/>
              <a:gd name="connsiteX1644" fmla="*/ 3792760 w 6420707"/>
              <a:gd name="connsiteY1644" fmla="*/ 2601686 h 2921916"/>
              <a:gd name="connsiteX1645" fmla="*/ 3792855 w 6420707"/>
              <a:gd name="connsiteY1645" fmla="*/ 2601782 h 2921916"/>
              <a:gd name="connsiteX1646" fmla="*/ 3792855 w 6420707"/>
              <a:gd name="connsiteY1646" fmla="*/ 2601496 h 2921916"/>
              <a:gd name="connsiteX1647" fmla="*/ 3793522 w 6420707"/>
              <a:gd name="connsiteY1647" fmla="*/ 2598924 h 2921916"/>
              <a:gd name="connsiteX1648" fmla="*/ 3794379 w 6420707"/>
              <a:gd name="connsiteY1648" fmla="*/ 2602067 h 2921916"/>
              <a:gd name="connsiteX1649" fmla="*/ 3794570 w 6420707"/>
              <a:gd name="connsiteY1649" fmla="*/ 2602639 h 2921916"/>
              <a:gd name="connsiteX1650" fmla="*/ 3794570 w 6420707"/>
              <a:gd name="connsiteY1650" fmla="*/ 2602734 h 2921916"/>
              <a:gd name="connsiteX1651" fmla="*/ 3798856 w 6420707"/>
              <a:gd name="connsiteY1651" fmla="*/ 2610259 h 2921916"/>
              <a:gd name="connsiteX1652" fmla="*/ 3801618 w 6420707"/>
              <a:gd name="connsiteY1652" fmla="*/ 2610735 h 2921916"/>
              <a:gd name="connsiteX1653" fmla="*/ 3799046 w 6420707"/>
              <a:gd name="connsiteY1653" fmla="*/ 2609782 h 2921916"/>
              <a:gd name="connsiteX1654" fmla="*/ 3796284 w 6420707"/>
              <a:gd name="connsiteY1654" fmla="*/ 2603115 h 2921916"/>
              <a:gd name="connsiteX1655" fmla="*/ 3796855 w 6420707"/>
              <a:gd name="connsiteY1655" fmla="*/ 2605782 h 2921916"/>
              <a:gd name="connsiteX1656" fmla="*/ 3798189 w 6420707"/>
              <a:gd name="connsiteY1656" fmla="*/ 2607687 h 2921916"/>
              <a:gd name="connsiteX1657" fmla="*/ 3797427 w 6420707"/>
              <a:gd name="connsiteY1657" fmla="*/ 2605687 h 2921916"/>
              <a:gd name="connsiteX1658" fmla="*/ 3798475 w 6420707"/>
              <a:gd name="connsiteY1658" fmla="*/ 2598829 h 2921916"/>
              <a:gd name="connsiteX1659" fmla="*/ 3799809 w 6420707"/>
              <a:gd name="connsiteY1659" fmla="*/ 2595590 h 2921916"/>
              <a:gd name="connsiteX1660" fmla="*/ 3799618 w 6420707"/>
              <a:gd name="connsiteY1660" fmla="*/ 2596638 h 2921916"/>
              <a:gd name="connsiteX1661" fmla="*/ 3799332 w 6420707"/>
              <a:gd name="connsiteY1661" fmla="*/ 2599496 h 2921916"/>
              <a:gd name="connsiteX1662" fmla="*/ 3800570 w 6420707"/>
              <a:gd name="connsiteY1662" fmla="*/ 2594638 h 2921916"/>
              <a:gd name="connsiteX1663" fmla="*/ 3800951 w 6420707"/>
              <a:gd name="connsiteY1663" fmla="*/ 2593399 h 2921916"/>
              <a:gd name="connsiteX1664" fmla="*/ 3802190 w 6420707"/>
              <a:gd name="connsiteY1664" fmla="*/ 2591114 h 2921916"/>
              <a:gd name="connsiteX1665" fmla="*/ 3801809 w 6420707"/>
              <a:gd name="connsiteY1665" fmla="*/ 2592828 h 2921916"/>
              <a:gd name="connsiteX1666" fmla="*/ 3800761 w 6420707"/>
              <a:gd name="connsiteY1666" fmla="*/ 2599115 h 2921916"/>
              <a:gd name="connsiteX1667" fmla="*/ 3800761 w 6420707"/>
              <a:gd name="connsiteY1667" fmla="*/ 2601115 h 2921916"/>
              <a:gd name="connsiteX1668" fmla="*/ 3801237 w 6420707"/>
              <a:gd name="connsiteY1668" fmla="*/ 2599305 h 2921916"/>
              <a:gd name="connsiteX1669" fmla="*/ 3803428 w 6420707"/>
              <a:gd name="connsiteY1669" fmla="*/ 2593590 h 2921916"/>
              <a:gd name="connsiteX1670" fmla="*/ 3810857 w 6420707"/>
              <a:gd name="connsiteY1670" fmla="*/ 2580255 h 2921916"/>
              <a:gd name="connsiteX1671" fmla="*/ 3807714 w 6420707"/>
              <a:gd name="connsiteY1671" fmla="*/ 2591971 h 2921916"/>
              <a:gd name="connsiteX1672" fmla="*/ 3806952 w 6420707"/>
              <a:gd name="connsiteY1672" fmla="*/ 2597972 h 2921916"/>
              <a:gd name="connsiteX1673" fmla="*/ 3806952 w 6420707"/>
              <a:gd name="connsiteY1673" fmla="*/ 2599876 h 2921916"/>
              <a:gd name="connsiteX1674" fmla="*/ 3807333 w 6420707"/>
              <a:gd name="connsiteY1674" fmla="*/ 2598162 h 2921916"/>
              <a:gd name="connsiteX1675" fmla="*/ 3809143 w 6420707"/>
              <a:gd name="connsiteY1675" fmla="*/ 2592733 h 2921916"/>
              <a:gd name="connsiteX1676" fmla="*/ 3817906 w 6420707"/>
              <a:gd name="connsiteY1676" fmla="*/ 2575874 h 2921916"/>
              <a:gd name="connsiteX1677" fmla="*/ 3821716 w 6420707"/>
              <a:gd name="connsiteY1677" fmla="*/ 2571682 h 2921916"/>
              <a:gd name="connsiteX1678" fmla="*/ 3822002 w 6420707"/>
              <a:gd name="connsiteY1678" fmla="*/ 2571682 h 2921916"/>
              <a:gd name="connsiteX1679" fmla="*/ 3836765 w 6420707"/>
              <a:gd name="connsiteY1679" fmla="*/ 2567301 h 2921916"/>
              <a:gd name="connsiteX1680" fmla="*/ 3852196 w 6420707"/>
              <a:gd name="connsiteY1680" fmla="*/ 2558443 h 2921916"/>
              <a:gd name="connsiteX1681" fmla="*/ 3865340 w 6420707"/>
              <a:gd name="connsiteY1681" fmla="*/ 2545489 h 2921916"/>
              <a:gd name="connsiteX1682" fmla="*/ 3870293 w 6420707"/>
              <a:gd name="connsiteY1682" fmla="*/ 2546156 h 2921916"/>
              <a:gd name="connsiteX1683" fmla="*/ 3876389 w 6420707"/>
              <a:gd name="connsiteY1683" fmla="*/ 2539488 h 2921916"/>
              <a:gd name="connsiteX1684" fmla="*/ 3879533 w 6420707"/>
              <a:gd name="connsiteY1684" fmla="*/ 2535773 h 2921916"/>
              <a:gd name="connsiteX1685" fmla="*/ 3893534 w 6420707"/>
              <a:gd name="connsiteY1685" fmla="*/ 2525200 h 2921916"/>
              <a:gd name="connsiteX1686" fmla="*/ 3899535 w 6420707"/>
              <a:gd name="connsiteY1686" fmla="*/ 2520724 h 2921916"/>
              <a:gd name="connsiteX1687" fmla="*/ 3909346 w 6420707"/>
              <a:gd name="connsiteY1687" fmla="*/ 2516628 h 2921916"/>
              <a:gd name="connsiteX1688" fmla="*/ 3914204 w 6420707"/>
              <a:gd name="connsiteY1688" fmla="*/ 2514151 h 2921916"/>
              <a:gd name="connsiteX1689" fmla="*/ 3919633 w 6420707"/>
              <a:gd name="connsiteY1689" fmla="*/ 2528249 h 2921916"/>
              <a:gd name="connsiteX1690" fmla="*/ 3917061 w 6420707"/>
              <a:gd name="connsiteY1690" fmla="*/ 2528915 h 2921916"/>
              <a:gd name="connsiteX1691" fmla="*/ 3905060 w 6420707"/>
              <a:gd name="connsiteY1691" fmla="*/ 2525677 h 2921916"/>
              <a:gd name="connsiteX1692" fmla="*/ 3916966 w 6420707"/>
              <a:gd name="connsiteY1692" fmla="*/ 2531582 h 2921916"/>
              <a:gd name="connsiteX1693" fmla="*/ 3920871 w 6420707"/>
              <a:gd name="connsiteY1693" fmla="*/ 2531582 h 2921916"/>
              <a:gd name="connsiteX1694" fmla="*/ 3923729 w 6420707"/>
              <a:gd name="connsiteY1694" fmla="*/ 2539488 h 2921916"/>
              <a:gd name="connsiteX1695" fmla="*/ 3923538 w 6420707"/>
              <a:gd name="connsiteY1695" fmla="*/ 2539583 h 2921916"/>
              <a:gd name="connsiteX1696" fmla="*/ 3910679 w 6420707"/>
              <a:gd name="connsiteY1696" fmla="*/ 2542536 h 2921916"/>
              <a:gd name="connsiteX1697" fmla="*/ 3922871 w 6420707"/>
              <a:gd name="connsiteY1697" fmla="*/ 2542536 h 2921916"/>
              <a:gd name="connsiteX1698" fmla="*/ 3922871 w 6420707"/>
              <a:gd name="connsiteY1698" fmla="*/ 2543584 h 2921916"/>
              <a:gd name="connsiteX1699" fmla="*/ 3923157 w 6420707"/>
              <a:gd name="connsiteY1699" fmla="*/ 2542536 h 2921916"/>
              <a:gd name="connsiteX1700" fmla="*/ 3924395 w 6420707"/>
              <a:gd name="connsiteY1700" fmla="*/ 2542250 h 2921916"/>
              <a:gd name="connsiteX1701" fmla="*/ 3924586 w 6420707"/>
              <a:gd name="connsiteY1701" fmla="*/ 2542155 h 2921916"/>
              <a:gd name="connsiteX1702" fmla="*/ 3928491 w 6420707"/>
              <a:gd name="connsiteY1702" fmla="*/ 2555109 h 2921916"/>
              <a:gd name="connsiteX1703" fmla="*/ 3930110 w 6420707"/>
              <a:gd name="connsiteY1703" fmla="*/ 2562539 h 2921916"/>
              <a:gd name="connsiteX1704" fmla="*/ 3927348 w 6420707"/>
              <a:gd name="connsiteY1704" fmla="*/ 2571682 h 2921916"/>
              <a:gd name="connsiteX1705" fmla="*/ 4080034 w 6420707"/>
              <a:gd name="connsiteY1705" fmla="*/ 2414711 h 2921916"/>
              <a:gd name="connsiteX1706" fmla="*/ 4053078 w 6420707"/>
              <a:gd name="connsiteY1706" fmla="*/ 2418997 h 2921916"/>
              <a:gd name="connsiteX1707" fmla="*/ 4058126 w 6420707"/>
              <a:gd name="connsiteY1707" fmla="*/ 2410615 h 2921916"/>
              <a:gd name="connsiteX1708" fmla="*/ 4065746 w 6420707"/>
              <a:gd name="connsiteY1708" fmla="*/ 2411853 h 2921916"/>
              <a:gd name="connsiteX1709" fmla="*/ 4080605 w 6420707"/>
              <a:gd name="connsiteY1709" fmla="*/ 2414425 h 2921916"/>
              <a:gd name="connsiteX1710" fmla="*/ 4080034 w 6420707"/>
              <a:gd name="connsiteY1710" fmla="*/ 2414711 h 2921916"/>
              <a:gd name="connsiteX1711" fmla="*/ 4130897 w 6420707"/>
              <a:gd name="connsiteY1711" fmla="*/ 2420616 h 2921916"/>
              <a:gd name="connsiteX1712" fmla="*/ 4130707 w 6420707"/>
              <a:gd name="connsiteY1712" fmla="*/ 2422616 h 2921916"/>
              <a:gd name="connsiteX1713" fmla="*/ 4130326 w 6420707"/>
              <a:gd name="connsiteY1713" fmla="*/ 2423188 h 2921916"/>
              <a:gd name="connsiteX1714" fmla="*/ 4126421 w 6420707"/>
              <a:gd name="connsiteY1714" fmla="*/ 2421664 h 2921916"/>
              <a:gd name="connsiteX1715" fmla="*/ 4127373 w 6420707"/>
              <a:gd name="connsiteY1715" fmla="*/ 2411758 h 2921916"/>
              <a:gd name="connsiteX1716" fmla="*/ 4131278 w 6420707"/>
              <a:gd name="connsiteY1716" fmla="*/ 2405662 h 2921916"/>
              <a:gd name="connsiteX1717" fmla="*/ 4134041 w 6420707"/>
              <a:gd name="connsiteY1717" fmla="*/ 2405090 h 2921916"/>
              <a:gd name="connsiteX1718" fmla="*/ 4134612 w 6420707"/>
              <a:gd name="connsiteY1718" fmla="*/ 2404900 h 2921916"/>
              <a:gd name="connsiteX1719" fmla="*/ 4131469 w 6420707"/>
              <a:gd name="connsiteY1719" fmla="*/ 2416425 h 2921916"/>
              <a:gd name="connsiteX1720" fmla="*/ 4130802 w 6420707"/>
              <a:gd name="connsiteY1720" fmla="*/ 2416520 h 2921916"/>
              <a:gd name="connsiteX1721" fmla="*/ 4130897 w 6420707"/>
              <a:gd name="connsiteY1721" fmla="*/ 2420616 h 2921916"/>
              <a:gd name="connsiteX1722" fmla="*/ 4251674 w 6420707"/>
              <a:gd name="connsiteY1722" fmla="*/ 2579779 h 2921916"/>
              <a:gd name="connsiteX1723" fmla="*/ 4242626 w 6420707"/>
              <a:gd name="connsiteY1723" fmla="*/ 2578255 h 2921916"/>
              <a:gd name="connsiteX1724" fmla="*/ 4242530 w 6420707"/>
              <a:gd name="connsiteY1724" fmla="*/ 2575778 h 2921916"/>
              <a:gd name="connsiteX1725" fmla="*/ 4251674 w 6420707"/>
              <a:gd name="connsiteY1725" fmla="*/ 2579779 h 2921916"/>
              <a:gd name="connsiteX1726" fmla="*/ 4242530 w 6420707"/>
              <a:gd name="connsiteY1726" fmla="*/ 2567396 h 2921916"/>
              <a:gd name="connsiteX1727" fmla="*/ 4246626 w 6420707"/>
              <a:gd name="connsiteY1727" fmla="*/ 2567777 h 2921916"/>
              <a:gd name="connsiteX1728" fmla="*/ 4247103 w 6420707"/>
              <a:gd name="connsiteY1728" fmla="*/ 2568254 h 2921916"/>
              <a:gd name="connsiteX1729" fmla="*/ 4242245 w 6420707"/>
              <a:gd name="connsiteY1729" fmla="*/ 2569016 h 2921916"/>
              <a:gd name="connsiteX1730" fmla="*/ 4242530 w 6420707"/>
              <a:gd name="connsiteY1730" fmla="*/ 2567396 h 2921916"/>
              <a:gd name="connsiteX1731" fmla="*/ 4239863 w 6420707"/>
              <a:gd name="connsiteY1731" fmla="*/ 2575397 h 2921916"/>
              <a:gd name="connsiteX1732" fmla="*/ 4240149 w 6420707"/>
              <a:gd name="connsiteY1732" fmla="*/ 2577112 h 2921916"/>
              <a:gd name="connsiteX1733" fmla="*/ 4236339 w 6420707"/>
              <a:gd name="connsiteY1733" fmla="*/ 2574921 h 2921916"/>
              <a:gd name="connsiteX1734" fmla="*/ 4239863 w 6420707"/>
              <a:gd name="connsiteY1734" fmla="*/ 2575397 h 2921916"/>
              <a:gd name="connsiteX1735" fmla="*/ 4232720 w 6420707"/>
              <a:gd name="connsiteY1735" fmla="*/ 2593685 h 2921916"/>
              <a:gd name="connsiteX1736" fmla="*/ 4232624 w 6420707"/>
              <a:gd name="connsiteY1736" fmla="*/ 2593685 h 2921916"/>
              <a:gd name="connsiteX1737" fmla="*/ 4232244 w 6420707"/>
              <a:gd name="connsiteY1737" fmla="*/ 2590923 h 2921916"/>
              <a:gd name="connsiteX1738" fmla="*/ 4232720 w 6420707"/>
              <a:gd name="connsiteY1738" fmla="*/ 2593685 h 2921916"/>
              <a:gd name="connsiteX1739" fmla="*/ 4223480 w 6420707"/>
              <a:gd name="connsiteY1739" fmla="*/ 2624737 h 2921916"/>
              <a:gd name="connsiteX1740" fmla="*/ 4232720 w 6420707"/>
              <a:gd name="connsiteY1740" fmla="*/ 2625880 h 2921916"/>
              <a:gd name="connsiteX1741" fmla="*/ 4231672 w 6420707"/>
              <a:gd name="connsiteY1741" fmla="*/ 2627118 h 2921916"/>
              <a:gd name="connsiteX1742" fmla="*/ 4223385 w 6420707"/>
              <a:gd name="connsiteY1742" fmla="*/ 2631214 h 2921916"/>
              <a:gd name="connsiteX1743" fmla="*/ 4223099 w 6420707"/>
              <a:gd name="connsiteY1743" fmla="*/ 2629499 h 2921916"/>
              <a:gd name="connsiteX1744" fmla="*/ 4223480 w 6420707"/>
              <a:gd name="connsiteY1744" fmla="*/ 2624737 h 2921916"/>
              <a:gd name="connsiteX1745" fmla="*/ 4214527 w 6420707"/>
              <a:gd name="connsiteY1745" fmla="*/ 2653312 h 2921916"/>
              <a:gd name="connsiteX1746" fmla="*/ 4224243 w 6420707"/>
              <a:gd name="connsiteY1746" fmla="*/ 2648835 h 2921916"/>
              <a:gd name="connsiteX1747" fmla="*/ 4224243 w 6420707"/>
              <a:gd name="connsiteY1747" fmla="*/ 2654074 h 2921916"/>
              <a:gd name="connsiteX1748" fmla="*/ 4213670 w 6420707"/>
              <a:gd name="connsiteY1748" fmla="*/ 2659979 h 2921916"/>
              <a:gd name="connsiteX1749" fmla="*/ 4214527 w 6420707"/>
              <a:gd name="connsiteY1749" fmla="*/ 2653312 h 2921916"/>
              <a:gd name="connsiteX1750" fmla="*/ 4210717 w 6420707"/>
              <a:gd name="connsiteY1750" fmla="*/ 2676172 h 2921916"/>
              <a:gd name="connsiteX1751" fmla="*/ 4211288 w 6420707"/>
              <a:gd name="connsiteY1751" fmla="*/ 2675886 h 2921916"/>
              <a:gd name="connsiteX1752" fmla="*/ 4213574 w 6420707"/>
              <a:gd name="connsiteY1752" fmla="*/ 2676839 h 2921916"/>
              <a:gd name="connsiteX1753" fmla="*/ 4212908 w 6420707"/>
              <a:gd name="connsiteY1753" fmla="*/ 2678648 h 2921916"/>
              <a:gd name="connsiteX1754" fmla="*/ 4209955 w 6420707"/>
              <a:gd name="connsiteY1754" fmla="*/ 2679601 h 2921916"/>
              <a:gd name="connsiteX1755" fmla="*/ 4210717 w 6420707"/>
              <a:gd name="connsiteY1755" fmla="*/ 2676172 h 2921916"/>
              <a:gd name="connsiteX1756" fmla="*/ 4208526 w 6420707"/>
              <a:gd name="connsiteY1756" fmla="*/ 2684649 h 2921916"/>
              <a:gd name="connsiteX1757" fmla="*/ 4218051 w 6420707"/>
              <a:gd name="connsiteY1757" fmla="*/ 2684363 h 2921916"/>
              <a:gd name="connsiteX1758" fmla="*/ 4227957 w 6420707"/>
              <a:gd name="connsiteY1758" fmla="*/ 2682458 h 2921916"/>
              <a:gd name="connsiteX1759" fmla="*/ 4238625 w 6420707"/>
              <a:gd name="connsiteY1759" fmla="*/ 2682839 h 2921916"/>
              <a:gd name="connsiteX1760" fmla="*/ 4226338 w 6420707"/>
              <a:gd name="connsiteY1760" fmla="*/ 2694936 h 2921916"/>
              <a:gd name="connsiteX1761" fmla="*/ 4211670 w 6420707"/>
              <a:gd name="connsiteY1761" fmla="*/ 2700937 h 2921916"/>
              <a:gd name="connsiteX1762" fmla="*/ 4210336 w 6420707"/>
              <a:gd name="connsiteY1762" fmla="*/ 2700556 h 2921916"/>
              <a:gd name="connsiteX1763" fmla="*/ 4210336 w 6420707"/>
              <a:gd name="connsiteY1763" fmla="*/ 2700651 h 2921916"/>
              <a:gd name="connsiteX1764" fmla="*/ 4203954 w 6420707"/>
              <a:gd name="connsiteY1764" fmla="*/ 2698079 h 2921916"/>
              <a:gd name="connsiteX1765" fmla="*/ 4208526 w 6420707"/>
              <a:gd name="connsiteY1765" fmla="*/ 2684649 h 2921916"/>
              <a:gd name="connsiteX1766" fmla="*/ 4203383 w 6420707"/>
              <a:gd name="connsiteY1766" fmla="*/ 2699984 h 2921916"/>
              <a:gd name="connsiteX1767" fmla="*/ 4204240 w 6420707"/>
              <a:gd name="connsiteY1767" fmla="*/ 2700556 h 2921916"/>
              <a:gd name="connsiteX1768" fmla="*/ 4203287 w 6420707"/>
              <a:gd name="connsiteY1768" fmla="*/ 2700270 h 2921916"/>
              <a:gd name="connsiteX1769" fmla="*/ 4203383 w 6420707"/>
              <a:gd name="connsiteY1769" fmla="*/ 2699984 h 2921916"/>
              <a:gd name="connsiteX1770" fmla="*/ 4174522 w 6420707"/>
              <a:gd name="connsiteY1770" fmla="*/ 2734846 h 2921916"/>
              <a:gd name="connsiteX1771" fmla="*/ 4174998 w 6420707"/>
              <a:gd name="connsiteY1771" fmla="*/ 2733322 h 2921916"/>
              <a:gd name="connsiteX1772" fmla="*/ 4182809 w 6420707"/>
              <a:gd name="connsiteY1772" fmla="*/ 2729988 h 2921916"/>
              <a:gd name="connsiteX1773" fmla="*/ 4196144 w 6420707"/>
              <a:gd name="connsiteY1773" fmla="*/ 2737608 h 2921916"/>
              <a:gd name="connsiteX1774" fmla="*/ 4221576 w 6420707"/>
              <a:gd name="connsiteY1774" fmla="*/ 2750467 h 2921916"/>
              <a:gd name="connsiteX1775" fmla="*/ 4221099 w 6420707"/>
              <a:gd name="connsiteY1775" fmla="*/ 2753610 h 2921916"/>
              <a:gd name="connsiteX1776" fmla="*/ 4207383 w 6420707"/>
              <a:gd name="connsiteY1776" fmla="*/ 2769612 h 2921916"/>
              <a:gd name="connsiteX1777" fmla="*/ 4190047 w 6420707"/>
              <a:gd name="connsiteY1777" fmla="*/ 2767612 h 2921916"/>
              <a:gd name="connsiteX1778" fmla="*/ 4174522 w 6420707"/>
              <a:gd name="connsiteY1778" fmla="*/ 2734846 h 2921916"/>
              <a:gd name="connsiteX1779" fmla="*/ 4213860 w 6420707"/>
              <a:gd name="connsiteY1779" fmla="*/ 2788186 h 2921916"/>
              <a:gd name="connsiteX1780" fmla="*/ 4203478 w 6420707"/>
              <a:gd name="connsiteY1780" fmla="*/ 2791519 h 2921916"/>
              <a:gd name="connsiteX1781" fmla="*/ 4202430 w 6420707"/>
              <a:gd name="connsiteY1781" fmla="*/ 2789996 h 2921916"/>
              <a:gd name="connsiteX1782" fmla="*/ 4191191 w 6420707"/>
              <a:gd name="connsiteY1782" fmla="*/ 2769612 h 2921916"/>
              <a:gd name="connsiteX1783" fmla="*/ 4208431 w 6420707"/>
              <a:gd name="connsiteY1783" fmla="*/ 2773803 h 2921916"/>
              <a:gd name="connsiteX1784" fmla="*/ 4222623 w 6420707"/>
              <a:gd name="connsiteY1784" fmla="*/ 2766469 h 2921916"/>
              <a:gd name="connsiteX1785" fmla="*/ 4213860 w 6420707"/>
              <a:gd name="connsiteY1785" fmla="*/ 2788186 h 2921916"/>
              <a:gd name="connsiteX1786" fmla="*/ 4236149 w 6420707"/>
              <a:gd name="connsiteY1786" fmla="*/ 2720749 h 2921916"/>
              <a:gd name="connsiteX1787" fmla="*/ 4221671 w 6420707"/>
              <a:gd name="connsiteY1787" fmla="*/ 2727892 h 2921916"/>
              <a:gd name="connsiteX1788" fmla="*/ 4197001 w 6420707"/>
              <a:gd name="connsiteY1788" fmla="*/ 2716463 h 2921916"/>
              <a:gd name="connsiteX1789" fmla="*/ 4213955 w 6420707"/>
              <a:gd name="connsiteY1789" fmla="*/ 2731417 h 2921916"/>
              <a:gd name="connsiteX1790" fmla="*/ 4214622 w 6420707"/>
              <a:gd name="connsiteY1790" fmla="*/ 2736465 h 2921916"/>
              <a:gd name="connsiteX1791" fmla="*/ 4211860 w 6420707"/>
              <a:gd name="connsiteY1791" fmla="*/ 2736465 h 2921916"/>
              <a:gd name="connsiteX1792" fmla="*/ 4183952 w 6420707"/>
              <a:gd name="connsiteY1792" fmla="*/ 2729321 h 2921916"/>
              <a:gd name="connsiteX1793" fmla="*/ 4202906 w 6420707"/>
              <a:gd name="connsiteY1793" fmla="*/ 2701127 h 2921916"/>
              <a:gd name="connsiteX1794" fmla="*/ 4208050 w 6420707"/>
              <a:gd name="connsiteY1794" fmla="*/ 2702842 h 2921916"/>
              <a:gd name="connsiteX1795" fmla="*/ 4212622 w 6420707"/>
              <a:gd name="connsiteY1795" fmla="*/ 2704937 h 2921916"/>
              <a:gd name="connsiteX1796" fmla="*/ 4222814 w 6420707"/>
              <a:gd name="connsiteY1796" fmla="*/ 2707699 h 2921916"/>
              <a:gd name="connsiteX1797" fmla="*/ 4236530 w 6420707"/>
              <a:gd name="connsiteY1797" fmla="*/ 2707033 h 2921916"/>
              <a:gd name="connsiteX1798" fmla="*/ 4238244 w 6420707"/>
              <a:gd name="connsiteY1798" fmla="*/ 2707509 h 2921916"/>
              <a:gd name="connsiteX1799" fmla="*/ 4236149 w 6420707"/>
              <a:gd name="connsiteY1799" fmla="*/ 2720749 h 2921916"/>
              <a:gd name="connsiteX1800" fmla="*/ 4241197 w 6420707"/>
              <a:gd name="connsiteY1800" fmla="*/ 2614926 h 2921916"/>
              <a:gd name="connsiteX1801" fmla="*/ 4240340 w 6420707"/>
              <a:gd name="connsiteY1801" fmla="*/ 2616164 h 2921916"/>
              <a:gd name="connsiteX1802" fmla="*/ 4224052 w 6420707"/>
              <a:gd name="connsiteY1802" fmla="*/ 2618260 h 2921916"/>
              <a:gd name="connsiteX1803" fmla="*/ 4224909 w 6420707"/>
              <a:gd name="connsiteY1803" fmla="*/ 2610925 h 2921916"/>
              <a:gd name="connsiteX1804" fmla="*/ 4227862 w 6420707"/>
              <a:gd name="connsiteY1804" fmla="*/ 2609973 h 2921916"/>
              <a:gd name="connsiteX1805" fmla="*/ 4227576 w 6420707"/>
              <a:gd name="connsiteY1805" fmla="*/ 2600353 h 2921916"/>
              <a:gd name="connsiteX1806" fmla="*/ 4229862 w 6420707"/>
              <a:gd name="connsiteY1806" fmla="*/ 2598924 h 2921916"/>
              <a:gd name="connsiteX1807" fmla="*/ 4236530 w 6420707"/>
              <a:gd name="connsiteY1807" fmla="*/ 2607877 h 2921916"/>
              <a:gd name="connsiteX1808" fmla="*/ 4241578 w 6420707"/>
              <a:gd name="connsiteY1808" fmla="*/ 2610640 h 2921916"/>
              <a:gd name="connsiteX1809" fmla="*/ 4241197 w 6420707"/>
              <a:gd name="connsiteY1809" fmla="*/ 2614926 h 2921916"/>
              <a:gd name="connsiteX1810" fmla="*/ 4241769 w 6420707"/>
              <a:gd name="connsiteY1810" fmla="*/ 2609116 h 2921916"/>
              <a:gd name="connsiteX1811" fmla="*/ 4235863 w 6420707"/>
              <a:gd name="connsiteY1811" fmla="*/ 2602924 h 2921916"/>
              <a:gd name="connsiteX1812" fmla="*/ 4237673 w 6420707"/>
              <a:gd name="connsiteY1812" fmla="*/ 2604067 h 2921916"/>
              <a:gd name="connsiteX1813" fmla="*/ 4234529 w 6420707"/>
              <a:gd name="connsiteY1813" fmla="*/ 2587304 h 2921916"/>
              <a:gd name="connsiteX1814" fmla="*/ 4234625 w 6420707"/>
              <a:gd name="connsiteY1814" fmla="*/ 2585684 h 2921916"/>
              <a:gd name="connsiteX1815" fmla="*/ 4235101 w 6420707"/>
              <a:gd name="connsiteY1815" fmla="*/ 2586351 h 2921916"/>
              <a:gd name="connsiteX1816" fmla="*/ 4246436 w 6420707"/>
              <a:gd name="connsiteY1816" fmla="*/ 2592542 h 2921916"/>
              <a:gd name="connsiteX1817" fmla="*/ 4241769 w 6420707"/>
              <a:gd name="connsiteY1817" fmla="*/ 2609116 h 2921916"/>
              <a:gd name="connsiteX1818" fmla="*/ 4266819 w 6420707"/>
              <a:gd name="connsiteY1818" fmla="*/ 2768850 h 2921916"/>
              <a:gd name="connsiteX1819" fmla="*/ 4250531 w 6420707"/>
              <a:gd name="connsiteY1819" fmla="*/ 2771422 h 2921916"/>
              <a:gd name="connsiteX1820" fmla="*/ 4251960 w 6420707"/>
              <a:gd name="connsiteY1820" fmla="*/ 2767898 h 2921916"/>
              <a:gd name="connsiteX1821" fmla="*/ 4253389 w 6420707"/>
              <a:gd name="connsiteY1821" fmla="*/ 2763611 h 2921916"/>
              <a:gd name="connsiteX1822" fmla="*/ 4254151 w 6420707"/>
              <a:gd name="connsiteY1822" fmla="*/ 2766945 h 2921916"/>
              <a:gd name="connsiteX1823" fmla="*/ 4266629 w 6420707"/>
              <a:gd name="connsiteY1823" fmla="*/ 2760944 h 2921916"/>
              <a:gd name="connsiteX1824" fmla="*/ 4266819 w 6420707"/>
              <a:gd name="connsiteY1824" fmla="*/ 2768850 h 2921916"/>
              <a:gd name="connsiteX1825" fmla="*/ 5697950 w 6420707"/>
              <a:gd name="connsiteY1825" fmla="*/ 2509294 h 2921916"/>
              <a:gd name="connsiteX1826" fmla="*/ 5727383 w 6420707"/>
              <a:gd name="connsiteY1826" fmla="*/ 2482052 h 2921916"/>
              <a:gd name="connsiteX1827" fmla="*/ 5727859 w 6420707"/>
              <a:gd name="connsiteY1827" fmla="*/ 2497388 h 2921916"/>
              <a:gd name="connsiteX1828" fmla="*/ 5727859 w 6420707"/>
              <a:gd name="connsiteY1828" fmla="*/ 2497483 h 2921916"/>
              <a:gd name="connsiteX1829" fmla="*/ 5697950 w 6420707"/>
              <a:gd name="connsiteY1829" fmla="*/ 2509294 h 2921916"/>
              <a:gd name="connsiteX1830" fmla="*/ 5754339 w 6420707"/>
              <a:gd name="connsiteY1830" fmla="*/ 2082764 h 2921916"/>
              <a:gd name="connsiteX1831" fmla="*/ 5755672 w 6420707"/>
              <a:gd name="connsiteY1831" fmla="*/ 2063333 h 2921916"/>
              <a:gd name="connsiteX1832" fmla="*/ 5754339 w 6420707"/>
              <a:gd name="connsiteY1832" fmla="*/ 2082764 h 2921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</a:cxnLst>
            <a:rect l="l" t="t" r="r" b="b"/>
            <a:pathLst>
              <a:path w="6420707" h="2921916">
                <a:moveTo>
                  <a:pt x="6369273" y="2542060"/>
                </a:moveTo>
                <a:cubicBezTo>
                  <a:pt x="6352604" y="2552728"/>
                  <a:pt x="6337078" y="2565396"/>
                  <a:pt x="6322409" y="2574445"/>
                </a:cubicBezTo>
                <a:cubicBezTo>
                  <a:pt x="6322314" y="2551394"/>
                  <a:pt x="6342508" y="2535583"/>
                  <a:pt x="6355175" y="2516438"/>
                </a:cubicBezTo>
                <a:cubicBezTo>
                  <a:pt x="6361176" y="2507293"/>
                  <a:pt x="6364700" y="2495959"/>
                  <a:pt x="6370701" y="2487005"/>
                </a:cubicBezTo>
                <a:cubicBezTo>
                  <a:pt x="6381845" y="2470146"/>
                  <a:pt x="6405468" y="2447381"/>
                  <a:pt x="6396609" y="2434427"/>
                </a:cubicBezTo>
                <a:cubicBezTo>
                  <a:pt x="6384132" y="2416235"/>
                  <a:pt x="6353842" y="2461288"/>
                  <a:pt x="6344698" y="2473099"/>
                </a:cubicBezTo>
                <a:cubicBezTo>
                  <a:pt x="6326600" y="2496721"/>
                  <a:pt x="6316028" y="2517104"/>
                  <a:pt x="6298883" y="2531677"/>
                </a:cubicBezTo>
                <a:cubicBezTo>
                  <a:pt x="6296025" y="2513390"/>
                  <a:pt x="6315837" y="2496911"/>
                  <a:pt x="6328220" y="2476337"/>
                </a:cubicBezTo>
                <a:cubicBezTo>
                  <a:pt x="6334506" y="2465860"/>
                  <a:pt x="6343460" y="2448810"/>
                  <a:pt x="6349556" y="2438809"/>
                </a:cubicBezTo>
                <a:cubicBezTo>
                  <a:pt x="6362414" y="2417758"/>
                  <a:pt x="6378988" y="2396899"/>
                  <a:pt x="6364224" y="2387564"/>
                </a:cubicBezTo>
                <a:cubicBezTo>
                  <a:pt x="6346603" y="2376420"/>
                  <a:pt x="6322029" y="2423188"/>
                  <a:pt x="6310313" y="2440333"/>
                </a:cubicBezTo>
                <a:cubicBezTo>
                  <a:pt x="6302502" y="2451667"/>
                  <a:pt x="6287643" y="2478147"/>
                  <a:pt x="6275546" y="2493197"/>
                </a:cubicBezTo>
                <a:cubicBezTo>
                  <a:pt x="6270117" y="2500055"/>
                  <a:pt x="6270022" y="2505484"/>
                  <a:pt x="6263640" y="2500626"/>
                </a:cubicBezTo>
                <a:cubicBezTo>
                  <a:pt x="6256401" y="2495101"/>
                  <a:pt x="6262021" y="2495006"/>
                  <a:pt x="6267450" y="2487386"/>
                </a:cubicBezTo>
                <a:cubicBezTo>
                  <a:pt x="6275546" y="2475956"/>
                  <a:pt x="6294692" y="2453477"/>
                  <a:pt x="6302502" y="2443190"/>
                </a:cubicBezTo>
                <a:cubicBezTo>
                  <a:pt x="6315647" y="2425855"/>
                  <a:pt x="6341269" y="2400614"/>
                  <a:pt x="6336887" y="2381564"/>
                </a:cubicBezTo>
                <a:cubicBezTo>
                  <a:pt x="6315647" y="2370419"/>
                  <a:pt x="6298597" y="2400137"/>
                  <a:pt x="6280690" y="2420425"/>
                </a:cubicBezTo>
                <a:cubicBezTo>
                  <a:pt x="6274975" y="2426807"/>
                  <a:pt x="6267450" y="2431856"/>
                  <a:pt x="6262116" y="2437761"/>
                </a:cubicBezTo>
                <a:cubicBezTo>
                  <a:pt x="6253544" y="2447381"/>
                  <a:pt x="6247829" y="2459478"/>
                  <a:pt x="6239637" y="2468336"/>
                </a:cubicBezTo>
                <a:cubicBezTo>
                  <a:pt x="6230874" y="2477861"/>
                  <a:pt x="6220397" y="2484148"/>
                  <a:pt x="6214301" y="2491101"/>
                </a:cubicBezTo>
                <a:cubicBezTo>
                  <a:pt x="6199727" y="2507674"/>
                  <a:pt x="6190774" y="2533201"/>
                  <a:pt x="6170200" y="2526820"/>
                </a:cubicBezTo>
                <a:cubicBezTo>
                  <a:pt x="6155532" y="2522343"/>
                  <a:pt x="6148769" y="2502245"/>
                  <a:pt x="6141720" y="2490339"/>
                </a:cubicBezTo>
                <a:cubicBezTo>
                  <a:pt x="6139148" y="2486053"/>
                  <a:pt x="6134577" y="2479957"/>
                  <a:pt x="6134291" y="2478433"/>
                </a:cubicBezTo>
                <a:cubicBezTo>
                  <a:pt x="6132386" y="2467003"/>
                  <a:pt x="6141149" y="2454525"/>
                  <a:pt x="6138101" y="2441571"/>
                </a:cubicBezTo>
                <a:cubicBezTo>
                  <a:pt x="6134005" y="2424236"/>
                  <a:pt x="6126195" y="2414615"/>
                  <a:pt x="6101048" y="2409757"/>
                </a:cubicBezTo>
                <a:cubicBezTo>
                  <a:pt x="6094858" y="2426236"/>
                  <a:pt x="6103906" y="2439094"/>
                  <a:pt x="6104477" y="2454239"/>
                </a:cubicBezTo>
                <a:cubicBezTo>
                  <a:pt x="6104859" y="2463288"/>
                  <a:pt x="6099715" y="2472146"/>
                  <a:pt x="6100286" y="2482338"/>
                </a:cubicBezTo>
                <a:cubicBezTo>
                  <a:pt x="6100858" y="2492434"/>
                  <a:pt x="6109621" y="2508532"/>
                  <a:pt x="6110478" y="2521295"/>
                </a:cubicBezTo>
                <a:cubicBezTo>
                  <a:pt x="6111050" y="2529487"/>
                  <a:pt x="6108192" y="2535678"/>
                  <a:pt x="6109526" y="2542346"/>
                </a:cubicBezTo>
                <a:cubicBezTo>
                  <a:pt x="6110859" y="2548727"/>
                  <a:pt x="6115431" y="2553299"/>
                  <a:pt x="6116384" y="2560443"/>
                </a:cubicBezTo>
                <a:cubicBezTo>
                  <a:pt x="6117908" y="2571778"/>
                  <a:pt x="6115050" y="2587875"/>
                  <a:pt x="6117050" y="2601496"/>
                </a:cubicBezTo>
                <a:cubicBezTo>
                  <a:pt x="6119336" y="2617117"/>
                  <a:pt x="6125432" y="2629594"/>
                  <a:pt x="6122956" y="2640643"/>
                </a:cubicBezTo>
                <a:cubicBezTo>
                  <a:pt x="6118765" y="2658741"/>
                  <a:pt x="6103906" y="2679601"/>
                  <a:pt x="6092762" y="2697698"/>
                </a:cubicBezTo>
                <a:cubicBezTo>
                  <a:pt x="6061615" y="2748276"/>
                  <a:pt x="6023325" y="2790948"/>
                  <a:pt x="5988463" y="2828381"/>
                </a:cubicBezTo>
                <a:cubicBezTo>
                  <a:pt x="5981510" y="2835906"/>
                  <a:pt x="5974366" y="2843240"/>
                  <a:pt x="5967318" y="2850574"/>
                </a:cubicBezTo>
                <a:cubicBezTo>
                  <a:pt x="5958840" y="2813999"/>
                  <a:pt x="5958364" y="2776375"/>
                  <a:pt x="5953697" y="2740180"/>
                </a:cubicBezTo>
                <a:cubicBezTo>
                  <a:pt x="5950839" y="2717987"/>
                  <a:pt x="5947410" y="2696555"/>
                  <a:pt x="5944172" y="2674933"/>
                </a:cubicBezTo>
                <a:cubicBezTo>
                  <a:pt x="5940933" y="2652931"/>
                  <a:pt x="5936457" y="2632738"/>
                  <a:pt x="5931217" y="2610735"/>
                </a:cubicBezTo>
                <a:cubicBezTo>
                  <a:pt x="5915978" y="2546822"/>
                  <a:pt x="5911215" y="2479195"/>
                  <a:pt x="5912834" y="2411662"/>
                </a:cubicBezTo>
                <a:cubicBezTo>
                  <a:pt x="5913216" y="2393756"/>
                  <a:pt x="5917883" y="2379468"/>
                  <a:pt x="5917978" y="2362609"/>
                </a:cubicBezTo>
                <a:cubicBezTo>
                  <a:pt x="5917978" y="2355465"/>
                  <a:pt x="5911977" y="2351369"/>
                  <a:pt x="5918168" y="2345464"/>
                </a:cubicBezTo>
                <a:cubicBezTo>
                  <a:pt x="5915787" y="2337844"/>
                  <a:pt x="5907786" y="2342892"/>
                  <a:pt x="5899976" y="2336129"/>
                </a:cubicBezTo>
                <a:cubicBezTo>
                  <a:pt x="5905119" y="2315079"/>
                  <a:pt x="5893880" y="2289742"/>
                  <a:pt x="5903119" y="2262977"/>
                </a:cubicBezTo>
                <a:cubicBezTo>
                  <a:pt x="5908072" y="2248499"/>
                  <a:pt x="5922264" y="2231259"/>
                  <a:pt x="5931123" y="2214114"/>
                </a:cubicBezTo>
                <a:cubicBezTo>
                  <a:pt x="5956650" y="2164394"/>
                  <a:pt x="5988273" y="2112958"/>
                  <a:pt x="6001417" y="2066286"/>
                </a:cubicBezTo>
                <a:cubicBezTo>
                  <a:pt x="5986653" y="2054094"/>
                  <a:pt x="5964650" y="2066000"/>
                  <a:pt x="5951030" y="2080573"/>
                </a:cubicBezTo>
                <a:cubicBezTo>
                  <a:pt x="5938457" y="2093908"/>
                  <a:pt x="5935504" y="2116864"/>
                  <a:pt x="5919693" y="2124770"/>
                </a:cubicBezTo>
                <a:cubicBezTo>
                  <a:pt x="5915406" y="2126389"/>
                  <a:pt x="5911025" y="2100100"/>
                  <a:pt x="5910930" y="2091527"/>
                </a:cubicBezTo>
                <a:cubicBezTo>
                  <a:pt x="5910358" y="2052094"/>
                  <a:pt x="5929122" y="1982847"/>
                  <a:pt x="5927599" y="1930555"/>
                </a:cubicBezTo>
                <a:cubicBezTo>
                  <a:pt x="5927122" y="1915981"/>
                  <a:pt x="5927599" y="1885120"/>
                  <a:pt x="5917883" y="1882453"/>
                </a:cubicBezTo>
                <a:cubicBezTo>
                  <a:pt x="5900643" y="1877786"/>
                  <a:pt x="5897975" y="1902170"/>
                  <a:pt x="5893594" y="1913029"/>
                </a:cubicBezTo>
                <a:cubicBezTo>
                  <a:pt x="5891213" y="1890740"/>
                  <a:pt x="5900547" y="1850164"/>
                  <a:pt x="5880545" y="1848830"/>
                </a:cubicBezTo>
                <a:cubicBezTo>
                  <a:pt x="5862828" y="1847687"/>
                  <a:pt x="5859209" y="1866832"/>
                  <a:pt x="5855970" y="1896550"/>
                </a:cubicBezTo>
                <a:cubicBezTo>
                  <a:pt x="5853398" y="1920744"/>
                  <a:pt x="5848922" y="1941794"/>
                  <a:pt x="5846159" y="1954748"/>
                </a:cubicBezTo>
                <a:cubicBezTo>
                  <a:pt x="5840825" y="1979894"/>
                  <a:pt x="5833968" y="2061904"/>
                  <a:pt x="5806059" y="2060666"/>
                </a:cubicBezTo>
                <a:cubicBezTo>
                  <a:pt x="5789676" y="2059904"/>
                  <a:pt x="5793296" y="2026471"/>
                  <a:pt x="5787200" y="2007898"/>
                </a:cubicBezTo>
                <a:cubicBezTo>
                  <a:pt x="5785676" y="2003231"/>
                  <a:pt x="5779484" y="1999706"/>
                  <a:pt x="5777008" y="1994086"/>
                </a:cubicBezTo>
                <a:cubicBezTo>
                  <a:pt x="5772055" y="1982466"/>
                  <a:pt x="5753957" y="1892264"/>
                  <a:pt x="5732431" y="1896455"/>
                </a:cubicBezTo>
                <a:cubicBezTo>
                  <a:pt x="5704809" y="1901789"/>
                  <a:pt x="5731002" y="1965607"/>
                  <a:pt x="5734907" y="1981132"/>
                </a:cubicBezTo>
                <a:cubicBezTo>
                  <a:pt x="5736241" y="1986276"/>
                  <a:pt x="5736146" y="1987800"/>
                  <a:pt x="5740432" y="1998373"/>
                </a:cubicBezTo>
                <a:cubicBezTo>
                  <a:pt x="5729193" y="1995610"/>
                  <a:pt x="5739480" y="1969607"/>
                  <a:pt x="5717953" y="1963797"/>
                </a:cubicBezTo>
                <a:cubicBezTo>
                  <a:pt x="5698236" y="1985038"/>
                  <a:pt x="5708618" y="2011708"/>
                  <a:pt x="5712524" y="2035711"/>
                </a:cubicBezTo>
                <a:cubicBezTo>
                  <a:pt x="5714238" y="2046569"/>
                  <a:pt x="5714905" y="2059809"/>
                  <a:pt x="5716715" y="2072382"/>
                </a:cubicBezTo>
                <a:cubicBezTo>
                  <a:pt x="5718334" y="2083907"/>
                  <a:pt x="5725097" y="2095718"/>
                  <a:pt x="5725478" y="2105624"/>
                </a:cubicBezTo>
                <a:cubicBezTo>
                  <a:pt x="5725859" y="2115625"/>
                  <a:pt x="5720525" y="2127246"/>
                  <a:pt x="5720620" y="2137533"/>
                </a:cubicBezTo>
                <a:cubicBezTo>
                  <a:pt x="5720715" y="2147629"/>
                  <a:pt x="5724525" y="2158583"/>
                  <a:pt x="5724811" y="2168489"/>
                </a:cubicBezTo>
                <a:cubicBezTo>
                  <a:pt x="5726335" y="2218591"/>
                  <a:pt x="5725097" y="2270312"/>
                  <a:pt x="5754053" y="2312888"/>
                </a:cubicBezTo>
                <a:cubicBezTo>
                  <a:pt x="5725954" y="2330891"/>
                  <a:pt x="5744147" y="2353655"/>
                  <a:pt x="5743099" y="2373372"/>
                </a:cubicBezTo>
                <a:cubicBezTo>
                  <a:pt x="5741861" y="2395470"/>
                  <a:pt x="5733193" y="2415853"/>
                  <a:pt x="5730145" y="2436428"/>
                </a:cubicBezTo>
                <a:cubicBezTo>
                  <a:pt x="5729669" y="2436808"/>
                  <a:pt x="5729097" y="2437285"/>
                  <a:pt x="5728621" y="2437666"/>
                </a:cubicBezTo>
                <a:cubicBezTo>
                  <a:pt x="5717096" y="2446524"/>
                  <a:pt x="5702332" y="2454049"/>
                  <a:pt x="5690140" y="2463098"/>
                </a:cubicBezTo>
                <a:cubicBezTo>
                  <a:pt x="5678520" y="2471670"/>
                  <a:pt x="5665946" y="2489577"/>
                  <a:pt x="5650040" y="2481671"/>
                </a:cubicBezTo>
                <a:cubicBezTo>
                  <a:pt x="5653183" y="2467860"/>
                  <a:pt x="5665756" y="2455001"/>
                  <a:pt x="5676710" y="2437380"/>
                </a:cubicBezTo>
                <a:cubicBezTo>
                  <a:pt x="5683949" y="2425760"/>
                  <a:pt x="5701665" y="2397661"/>
                  <a:pt x="5694236" y="2389660"/>
                </a:cubicBezTo>
                <a:cubicBezTo>
                  <a:pt x="5673948" y="2367848"/>
                  <a:pt x="5648420" y="2417663"/>
                  <a:pt x="5640515" y="2428236"/>
                </a:cubicBezTo>
                <a:cubicBezTo>
                  <a:pt x="5625751" y="2448048"/>
                  <a:pt x="5613464" y="2464050"/>
                  <a:pt x="5597557" y="2472432"/>
                </a:cubicBezTo>
                <a:cubicBezTo>
                  <a:pt x="5594414" y="2469574"/>
                  <a:pt x="5589746" y="2467479"/>
                  <a:pt x="5584412" y="2465765"/>
                </a:cubicBezTo>
                <a:cubicBezTo>
                  <a:pt x="5581650" y="2462812"/>
                  <a:pt x="5579364" y="2459573"/>
                  <a:pt x="5579269" y="2453573"/>
                </a:cubicBezTo>
                <a:cubicBezTo>
                  <a:pt x="5578983" y="2441381"/>
                  <a:pt x="5590794" y="2431379"/>
                  <a:pt x="5594509" y="2417568"/>
                </a:cubicBezTo>
                <a:cubicBezTo>
                  <a:pt x="5595176" y="2415282"/>
                  <a:pt x="5595557" y="2412234"/>
                  <a:pt x="5595652" y="2408995"/>
                </a:cubicBezTo>
                <a:cubicBezTo>
                  <a:pt x="5596986" y="2407567"/>
                  <a:pt x="5598319" y="2406233"/>
                  <a:pt x="5599843" y="2405090"/>
                </a:cubicBezTo>
                <a:cubicBezTo>
                  <a:pt x="5613654" y="2395184"/>
                  <a:pt x="5636324" y="2394327"/>
                  <a:pt x="5643848" y="2374706"/>
                </a:cubicBezTo>
                <a:cubicBezTo>
                  <a:pt x="5599558" y="2347369"/>
                  <a:pt x="5574221" y="2395089"/>
                  <a:pt x="5546217" y="2395851"/>
                </a:cubicBezTo>
                <a:cubicBezTo>
                  <a:pt x="5579459" y="2371848"/>
                  <a:pt x="5611749" y="2349178"/>
                  <a:pt x="5645277" y="2332605"/>
                </a:cubicBezTo>
                <a:cubicBezTo>
                  <a:pt x="5656993" y="2326795"/>
                  <a:pt x="5672423" y="2323937"/>
                  <a:pt x="5678234" y="2309840"/>
                </a:cubicBezTo>
                <a:cubicBezTo>
                  <a:pt x="5651468" y="2289171"/>
                  <a:pt x="5618988" y="2305935"/>
                  <a:pt x="5593557" y="2319175"/>
                </a:cubicBezTo>
                <a:cubicBezTo>
                  <a:pt x="5565649" y="2333653"/>
                  <a:pt x="5539264" y="2355656"/>
                  <a:pt x="5516214" y="2362132"/>
                </a:cubicBezTo>
                <a:cubicBezTo>
                  <a:pt x="5528977" y="2343749"/>
                  <a:pt x="5552313" y="2337463"/>
                  <a:pt x="5569077" y="2323175"/>
                </a:cubicBezTo>
                <a:cubicBezTo>
                  <a:pt x="5575840" y="2317460"/>
                  <a:pt x="5579555" y="2308697"/>
                  <a:pt x="5585746" y="2303078"/>
                </a:cubicBezTo>
                <a:cubicBezTo>
                  <a:pt x="5595271" y="2294410"/>
                  <a:pt x="5605844" y="2288504"/>
                  <a:pt x="5615655" y="2281456"/>
                </a:cubicBezTo>
                <a:cubicBezTo>
                  <a:pt x="5624894" y="2274788"/>
                  <a:pt x="5639467" y="2267359"/>
                  <a:pt x="5640229" y="2254881"/>
                </a:cubicBezTo>
                <a:cubicBezTo>
                  <a:pt x="5618131" y="2238784"/>
                  <a:pt x="5602320" y="2252595"/>
                  <a:pt x="5586222" y="2263073"/>
                </a:cubicBezTo>
                <a:cubicBezTo>
                  <a:pt x="5559838" y="2280122"/>
                  <a:pt x="5539645" y="2297172"/>
                  <a:pt x="5516309" y="2311841"/>
                </a:cubicBezTo>
                <a:cubicBezTo>
                  <a:pt x="5503736" y="2319746"/>
                  <a:pt x="5489353" y="2322890"/>
                  <a:pt x="5478018" y="2329748"/>
                </a:cubicBezTo>
                <a:cubicBezTo>
                  <a:pt x="5459445" y="2340796"/>
                  <a:pt x="5448872" y="2357751"/>
                  <a:pt x="5427821" y="2357275"/>
                </a:cubicBezTo>
                <a:cubicBezTo>
                  <a:pt x="5415344" y="2356989"/>
                  <a:pt x="5383816" y="2346512"/>
                  <a:pt x="5368481" y="2332891"/>
                </a:cubicBezTo>
                <a:cubicBezTo>
                  <a:pt x="5343144" y="2310316"/>
                  <a:pt x="5357336" y="2259929"/>
                  <a:pt x="5326095" y="2243261"/>
                </a:cubicBezTo>
                <a:cubicBezTo>
                  <a:pt x="5312569" y="2236021"/>
                  <a:pt x="5297139" y="2233831"/>
                  <a:pt x="5290280" y="2244594"/>
                </a:cubicBezTo>
                <a:cubicBezTo>
                  <a:pt x="5280375" y="2260120"/>
                  <a:pt x="5309997" y="2290409"/>
                  <a:pt x="5314188" y="2308316"/>
                </a:cubicBezTo>
                <a:cubicBezTo>
                  <a:pt x="5320475" y="2334986"/>
                  <a:pt x="5314569" y="2393089"/>
                  <a:pt x="5315617" y="2427188"/>
                </a:cubicBezTo>
                <a:cubicBezTo>
                  <a:pt x="5316093" y="2443190"/>
                  <a:pt x="5320284" y="2458811"/>
                  <a:pt x="5317141" y="2468146"/>
                </a:cubicBezTo>
                <a:cubicBezTo>
                  <a:pt x="5311331" y="2485291"/>
                  <a:pt x="5287804" y="2508722"/>
                  <a:pt x="5270183" y="2527391"/>
                </a:cubicBezTo>
                <a:cubicBezTo>
                  <a:pt x="5252561" y="2546060"/>
                  <a:pt x="5233702" y="2562348"/>
                  <a:pt x="5218652" y="2574445"/>
                </a:cubicBezTo>
                <a:cubicBezTo>
                  <a:pt x="5184267" y="2602163"/>
                  <a:pt x="5145405" y="2632833"/>
                  <a:pt x="5111020" y="2656455"/>
                </a:cubicBezTo>
                <a:cubicBezTo>
                  <a:pt x="5052727" y="2696365"/>
                  <a:pt x="4999387" y="2732369"/>
                  <a:pt x="4950714" y="2782471"/>
                </a:cubicBezTo>
                <a:cubicBezTo>
                  <a:pt x="4943856" y="2789519"/>
                  <a:pt x="4937379" y="2797425"/>
                  <a:pt x="4930807" y="2805045"/>
                </a:cubicBezTo>
                <a:cubicBezTo>
                  <a:pt x="4918139" y="2794853"/>
                  <a:pt x="4903375" y="2786566"/>
                  <a:pt x="4886897" y="2780566"/>
                </a:cubicBezTo>
                <a:cubicBezTo>
                  <a:pt x="4839081" y="2763325"/>
                  <a:pt x="4770311" y="2780090"/>
                  <a:pt x="4737069" y="2808950"/>
                </a:cubicBezTo>
                <a:cubicBezTo>
                  <a:pt x="4717066" y="2826286"/>
                  <a:pt x="4704207" y="2852765"/>
                  <a:pt x="4695921" y="2882769"/>
                </a:cubicBezTo>
                <a:cubicBezTo>
                  <a:pt x="4686491" y="2884102"/>
                  <a:pt x="4677632" y="2882293"/>
                  <a:pt x="4673537" y="2883150"/>
                </a:cubicBezTo>
                <a:cubicBezTo>
                  <a:pt x="4657249" y="2886865"/>
                  <a:pt x="4638771" y="2897057"/>
                  <a:pt x="4618959" y="2903724"/>
                </a:cubicBezTo>
                <a:cubicBezTo>
                  <a:pt x="4601623" y="2909534"/>
                  <a:pt x="4583240" y="2914678"/>
                  <a:pt x="4564856" y="2919821"/>
                </a:cubicBezTo>
                <a:cubicBezTo>
                  <a:pt x="4564666" y="2919155"/>
                  <a:pt x="4564476" y="2918488"/>
                  <a:pt x="4564285" y="2917821"/>
                </a:cubicBezTo>
                <a:cubicBezTo>
                  <a:pt x="4582002" y="2904867"/>
                  <a:pt x="4596384" y="2888865"/>
                  <a:pt x="4614482" y="2875244"/>
                </a:cubicBezTo>
                <a:cubicBezTo>
                  <a:pt x="4630293" y="2863338"/>
                  <a:pt x="4648010" y="2847622"/>
                  <a:pt x="4668488" y="2839716"/>
                </a:cubicBezTo>
                <a:cubicBezTo>
                  <a:pt x="4675728" y="2836954"/>
                  <a:pt x="4684395" y="2838001"/>
                  <a:pt x="4691729" y="2834668"/>
                </a:cubicBezTo>
                <a:cubicBezTo>
                  <a:pt x="4706684" y="2828000"/>
                  <a:pt x="4723924" y="2813522"/>
                  <a:pt x="4739164" y="2801235"/>
                </a:cubicBezTo>
                <a:cubicBezTo>
                  <a:pt x="4754785" y="2788662"/>
                  <a:pt x="4768691" y="2774565"/>
                  <a:pt x="4782788" y="2760658"/>
                </a:cubicBezTo>
                <a:cubicBezTo>
                  <a:pt x="4810506" y="2733417"/>
                  <a:pt x="4836319" y="2697603"/>
                  <a:pt x="4868037" y="2673029"/>
                </a:cubicBezTo>
                <a:cubicBezTo>
                  <a:pt x="4881563" y="2662456"/>
                  <a:pt x="4898422" y="2656074"/>
                  <a:pt x="4911566" y="2646263"/>
                </a:cubicBezTo>
                <a:cubicBezTo>
                  <a:pt x="4918805" y="2640929"/>
                  <a:pt x="4925092" y="2634929"/>
                  <a:pt x="4932045" y="2630547"/>
                </a:cubicBezTo>
                <a:cubicBezTo>
                  <a:pt x="4940141" y="2625404"/>
                  <a:pt x="4948238" y="2622356"/>
                  <a:pt x="4953762" y="2617212"/>
                </a:cubicBezTo>
                <a:cubicBezTo>
                  <a:pt x="4977956" y="2594638"/>
                  <a:pt x="4979766" y="2555776"/>
                  <a:pt x="4993386" y="2529868"/>
                </a:cubicBezTo>
                <a:cubicBezTo>
                  <a:pt x="4996434" y="2524057"/>
                  <a:pt x="5003387" y="2520343"/>
                  <a:pt x="5007864" y="2514342"/>
                </a:cubicBezTo>
                <a:cubicBezTo>
                  <a:pt x="5008912" y="2512913"/>
                  <a:pt x="5006626" y="2510723"/>
                  <a:pt x="5007674" y="2508341"/>
                </a:cubicBezTo>
                <a:cubicBezTo>
                  <a:pt x="5009198" y="2504626"/>
                  <a:pt x="5011198" y="2507198"/>
                  <a:pt x="5012436" y="2505769"/>
                </a:cubicBezTo>
                <a:cubicBezTo>
                  <a:pt x="5018818" y="2498245"/>
                  <a:pt x="5028152" y="2463383"/>
                  <a:pt x="5023295" y="2455573"/>
                </a:cubicBezTo>
                <a:cubicBezTo>
                  <a:pt x="5018151" y="2447191"/>
                  <a:pt x="5004530" y="2448810"/>
                  <a:pt x="4991577" y="2442238"/>
                </a:cubicBezTo>
                <a:cubicBezTo>
                  <a:pt x="4987957" y="2415853"/>
                  <a:pt x="4949666" y="2431856"/>
                  <a:pt x="4929950" y="2416139"/>
                </a:cubicBezTo>
                <a:cubicBezTo>
                  <a:pt x="4938427" y="2406519"/>
                  <a:pt x="4940617" y="2389279"/>
                  <a:pt x="4948333" y="2374039"/>
                </a:cubicBezTo>
                <a:cubicBezTo>
                  <a:pt x="4955953" y="2358989"/>
                  <a:pt x="4966811" y="2350321"/>
                  <a:pt x="4967478" y="2336129"/>
                </a:cubicBezTo>
                <a:cubicBezTo>
                  <a:pt x="4967764" y="2330510"/>
                  <a:pt x="4964145" y="2321651"/>
                  <a:pt x="4959001" y="2317746"/>
                </a:cubicBezTo>
                <a:cubicBezTo>
                  <a:pt x="4943285" y="2334415"/>
                  <a:pt x="4925378" y="2357179"/>
                  <a:pt x="4908518" y="2388041"/>
                </a:cubicBezTo>
                <a:cubicBezTo>
                  <a:pt x="4894708" y="2413187"/>
                  <a:pt x="4876705" y="2442619"/>
                  <a:pt x="4869180" y="2467479"/>
                </a:cubicBezTo>
                <a:cubicBezTo>
                  <a:pt x="4865370" y="2480338"/>
                  <a:pt x="4865751" y="2496244"/>
                  <a:pt x="4860989" y="2508627"/>
                </a:cubicBezTo>
                <a:cubicBezTo>
                  <a:pt x="4858322" y="2515580"/>
                  <a:pt x="4850606" y="2522438"/>
                  <a:pt x="4849082" y="2528915"/>
                </a:cubicBezTo>
                <a:cubicBezTo>
                  <a:pt x="4847463" y="2536059"/>
                  <a:pt x="4853083" y="2546156"/>
                  <a:pt x="4852988" y="2555776"/>
                </a:cubicBezTo>
                <a:cubicBezTo>
                  <a:pt x="4852893" y="2566253"/>
                  <a:pt x="4851083" y="2583779"/>
                  <a:pt x="4846415" y="2591494"/>
                </a:cubicBezTo>
                <a:cubicBezTo>
                  <a:pt x="4843939" y="2595590"/>
                  <a:pt x="4829747" y="2601782"/>
                  <a:pt x="4819936" y="2607401"/>
                </a:cubicBezTo>
                <a:cubicBezTo>
                  <a:pt x="4768501" y="2637024"/>
                  <a:pt x="4710113" y="2652264"/>
                  <a:pt x="4656773" y="2674648"/>
                </a:cubicBezTo>
                <a:cubicBezTo>
                  <a:pt x="4656678" y="2670457"/>
                  <a:pt x="4656392" y="2666171"/>
                  <a:pt x="4655820" y="2661884"/>
                </a:cubicBezTo>
                <a:cubicBezTo>
                  <a:pt x="4657249" y="2649883"/>
                  <a:pt x="4651629" y="2633214"/>
                  <a:pt x="4649820" y="2621213"/>
                </a:cubicBezTo>
                <a:cubicBezTo>
                  <a:pt x="4649534" y="2619403"/>
                  <a:pt x="4653248" y="2616450"/>
                  <a:pt x="4652772" y="2614831"/>
                </a:cubicBezTo>
                <a:cubicBezTo>
                  <a:pt x="4649343" y="2603687"/>
                  <a:pt x="4636199" y="2597686"/>
                  <a:pt x="4643628" y="2583589"/>
                </a:cubicBezTo>
                <a:cubicBezTo>
                  <a:pt x="4644486" y="2583684"/>
                  <a:pt x="4644962" y="2583970"/>
                  <a:pt x="4645247" y="2584351"/>
                </a:cubicBezTo>
                <a:cubicBezTo>
                  <a:pt x="4645438" y="2585208"/>
                  <a:pt x="4645629" y="2586160"/>
                  <a:pt x="4645914" y="2587018"/>
                </a:cubicBezTo>
                <a:cubicBezTo>
                  <a:pt x="4645914" y="2587494"/>
                  <a:pt x="4646010" y="2587875"/>
                  <a:pt x="4646200" y="2588256"/>
                </a:cubicBezTo>
                <a:cubicBezTo>
                  <a:pt x="4646771" y="2590351"/>
                  <a:pt x="4647438" y="2592447"/>
                  <a:pt x="4648200" y="2594447"/>
                </a:cubicBezTo>
                <a:cubicBezTo>
                  <a:pt x="4649915" y="2599591"/>
                  <a:pt x="4655058" y="2604544"/>
                  <a:pt x="4660678" y="2603591"/>
                </a:cubicBezTo>
                <a:cubicBezTo>
                  <a:pt x="4654963" y="2603401"/>
                  <a:pt x="4651629" y="2598448"/>
                  <a:pt x="4650772" y="2593590"/>
                </a:cubicBezTo>
                <a:cubicBezTo>
                  <a:pt x="4650296" y="2591399"/>
                  <a:pt x="4650010" y="2589113"/>
                  <a:pt x="4649820" y="2586923"/>
                </a:cubicBezTo>
                <a:cubicBezTo>
                  <a:pt x="4651534" y="2584541"/>
                  <a:pt x="4652772" y="2581017"/>
                  <a:pt x="4655439" y="2581398"/>
                </a:cubicBezTo>
                <a:cubicBezTo>
                  <a:pt x="4655630" y="2583874"/>
                  <a:pt x="4656296" y="2586160"/>
                  <a:pt x="4658202" y="2588161"/>
                </a:cubicBezTo>
                <a:cubicBezTo>
                  <a:pt x="4656392" y="2585399"/>
                  <a:pt x="4656392" y="2582636"/>
                  <a:pt x="4656868" y="2579588"/>
                </a:cubicBezTo>
                <a:cubicBezTo>
                  <a:pt x="4662964" y="2561015"/>
                  <a:pt x="4646867" y="2544917"/>
                  <a:pt x="4632674" y="2530344"/>
                </a:cubicBezTo>
                <a:cubicBezTo>
                  <a:pt x="4633437" y="2530630"/>
                  <a:pt x="4634198" y="2530820"/>
                  <a:pt x="4634961" y="2530820"/>
                </a:cubicBezTo>
                <a:cubicBezTo>
                  <a:pt x="4638485" y="2531011"/>
                  <a:pt x="4641533" y="2529582"/>
                  <a:pt x="4644200" y="2527963"/>
                </a:cubicBezTo>
                <a:cubicBezTo>
                  <a:pt x="4641247" y="2529106"/>
                  <a:pt x="4638104" y="2529963"/>
                  <a:pt x="4635246" y="2529201"/>
                </a:cubicBezTo>
                <a:cubicBezTo>
                  <a:pt x="4632484" y="2528534"/>
                  <a:pt x="4630674" y="2526439"/>
                  <a:pt x="4629341" y="2523962"/>
                </a:cubicBezTo>
                <a:cubicBezTo>
                  <a:pt x="4634008" y="2498435"/>
                  <a:pt x="4609053" y="2484052"/>
                  <a:pt x="4587145" y="2468622"/>
                </a:cubicBezTo>
                <a:cubicBezTo>
                  <a:pt x="4590288" y="2464526"/>
                  <a:pt x="4595527" y="2464050"/>
                  <a:pt x="4600956" y="2465193"/>
                </a:cubicBezTo>
                <a:cubicBezTo>
                  <a:pt x="4610862" y="2469956"/>
                  <a:pt x="4620768" y="2479004"/>
                  <a:pt x="4633055" y="2478623"/>
                </a:cubicBezTo>
                <a:cubicBezTo>
                  <a:pt x="4626388" y="2477671"/>
                  <a:pt x="4621340" y="2474337"/>
                  <a:pt x="4616482" y="2470337"/>
                </a:cubicBezTo>
                <a:cubicBezTo>
                  <a:pt x="4613244" y="2465955"/>
                  <a:pt x="4609624" y="2463098"/>
                  <a:pt x="4605719" y="2461383"/>
                </a:cubicBezTo>
                <a:cubicBezTo>
                  <a:pt x="4602861" y="2459288"/>
                  <a:pt x="4599718" y="2457287"/>
                  <a:pt x="4596194" y="2455763"/>
                </a:cubicBezTo>
                <a:cubicBezTo>
                  <a:pt x="4581144" y="2450810"/>
                  <a:pt x="4566190" y="2450048"/>
                  <a:pt x="4550474" y="2452810"/>
                </a:cubicBezTo>
                <a:cubicBezTo>
                  <a:pt x="4550283" y="2452810"/>
                  <a:pt x="4550093" y="2452906"/>
                  <a:pt x="4549902" y="2452906"/>
                </a:cubicBezTo>
                <a:cubicBezTo>
                  <a:pt x="4550474" y="2451477"/>
                  <a:pt x="4550664" y="2450143"/>
                  <a:pt x="4549331" y="2449382"/>
                </a:cubicBezTo>
                <a:cubicBezTo>
                  <a:pt x="4554665" y="2447476"/>
                  <a:pt x="4559904" y="2445572"/>
                  <a:pt x="4565999" y="2445762"/>
                </a:cubicBezTo>
                <a:cubicBezTo>
                  <a:pt x="4566952" y="2445857"/>
                  <a:pt x="4567904" y="2445952"/>
                  <a:pt x="4568857" y="2445952"/>
                </a:cubicBezTo>
                <a:cubicBezTo>
                  <a:pt x="4571810" y="2446333"/>
                  <a:pt x="4575048" y="2447286"/>
                  <a:pt x="4578477" y="2449000"/>
                </a:cubicBezTo>
                <a:cubicBezTo>
                  <a:pt x="4578287" y="2448143"/>
                  <a:pt x="4577811" y="2447381"/>
                  <a:pt x="4577239" y="2446619"/>
                </a:cubicBezTo>
                <a:cubicBezTo>
                  <a:pt x="4580192" y="2446810"/>
                  <a:pt x="4583145" y="2446905"/>
                  <a:pt x="4586002" y="2446619"/>
                </a:cubicBezTo>
                <a:cubicBezTo>
                  <a:pt x="4582382" y="2446333"/>
                  <a:pt x="4578763" y="2445572"/>
                  <a:pt x="4575144" y="2444619"/>
                </a:cubicBezTo>
                <a:cubicBezTo>
                  <a:pt x="4571048" y="2441381"/>
                  <a:pt x="4564856" y="2438809"/>
                  <a:pt x="4565999" y="2433665"/>
                </a:cubicBezTo>
                <a:cubicBezTo>
                  <a:pt x="4565999" y="2433665"/>
                  <a:pt x="4565999" y="2433665"/>
                  <a:pt x="4565999" y="2433665"/>
                </a:cubicBezTo>
                <a:cubicBezTo>
                  <a:pt x="4573334" y="2433475"/>
                  <a:pt x="4580668" y="2432427"/>
                  <a:pt x="4586859" y="2427855"/>
                </a:cubicBezTo>
                <a:cubicBezTo>
                  <a:pt x="4570667" y="2436046"/>
                  <a:pt x="4555522" y="2423664"/>
                  <a:pt x="4536091" y="2428712"/>
                </a:cubicBezTo>
                <a:cubicBezTo>
                  <a:pt x="4535710" y="2428807"/>
                  <a:pt x="4535424" y="2428903"/>
                  <a:pt x="4535043" y="2428998"/>
                </a:cubicBezTo>
                <a:cubicBezTo>
                  <a:pt x="4538377" y="2421854"/>
                  <a:pt x="4538187" y="2428045"/>
                  <a:pt x="4542473" y="2417092"/>
                </a:cubicBezTo>
                <a:cubicBezTo>
                  <a:pt x="4540854" y="2416330"/>
                  <a:pt x="4539234" y="2415568"/>
                  <a:pt x="4537615" y="2414901"/>
                </a:cubicBezTo>
                <a:cubicBezTo>
                  <a:pt x="4537615" y="2414806"/>
                  <a:pt x="4537615" y="2414806"/>
                  <a:pt x="4537710" y="2414711"/>
                </a:cubicBezTo>
                <a:cubicBezTo>
                  <a:pt x="4545902" y="2413949"/>
                  <a:pt x="4554855" y="2413758"/>
                  <a:pt x="4561904" y="2408710"/>
                </a:cubicBezTo>
                <a:cubicBezTo>
                  <a:pt x="4554474" y="2412234"/>
                  <a:pt x="4547045" y="2411186"/>
                  <a:pt x="4539139" y="2410615"/>
                </a:cubicBezTo>
                <a:cubicBezTo>
                  <a:pt x="4540663" y="2405948"/>
                  <a:pt x="4542187" y="2401280"/>
                  <a:pt x="4545045" y="2397280"/>
                </a:cubicBezTo>
                <a:cubicBezTo>
                  <a:pt x="4541330" y="2400995"/>
                  <a:pt x="4538853" y="2405852"/>
                  <a:pt x="4536377" y="2410424"/>
                </a:cubicBezTo>
                <a:cubicBezTo>
                  <a:pt x="4532567" y="2410139"/>
                  <a:pt x="4528566" y="2410139"/>
                  <a:pt x="4524471" y="2410805"/>
                </a:cubicBezTo>
                <a:cubicBezTo>
                  <a:pt x="4521137" y="2411472"/>
                  <a:pt x="4517708" y="2412615"/>
                  <a:pt x="4514660" y="2414425"/>
                </a:cubicBezTo>
                <a:cubicBezTo>
                  <a:pt x="4513136" y="2415187"/>
                  <a:pt x="4511421" y="2416139"/>
                  <a:pt x="4509707" y="2417092"/>
                </a:cubicBezTo>
                <a:cubicBezTo>
                  <a:pt x="4517231" y="2392422"/>
                  <a:pt x="4526090" y="2368038"/>
                  <a:pt x="4536567" y="2344130"/>
                </a:cubicBezTo>
                <a:cubicBezTo>
                  <a:pt x="4544378" y="2326319"/>
                  <a:pt x="4547997" y="2301935"/>
                  <a:pt x="4556760" y="2289076"/>
                </a:cubicBezTo>
                <a:cubicBezTo>
                  <a:pt x="4564285" y="2277836"/>
                  <a:pt x="4593051" y="2265263"/>
                  <a:pt x="4610957" y="2254786"/>
                </a:cubicBezTo>
                <a:cubicBezTo>
                  <a:pt x="4620292" y="2249357"/>
                  <a:pt x="4628769" y="2243832"/>
                  <a:pt x="4638009" y="2237641"/>
                </a:cubicBezTo>
                <a:cubicBezTo>
                  <a:pt x="4647343" y="2231449"/>
                  <a:pt x="4655915" y="2223639"/>
                  <a:pt x="4663916" y="2218019"/>
                </a:cubicBezTo>
                <a:cubicBezTo>
                  <a:pt x="4675537" y="2209923"/>
                  <a:pt x="4690777" y="2206303"/>
                  <a:pt x="4699730" y="2199922"/>
                </a:cubicBezTo>
                <a:cubicBezTo>
                  <a:pt x="4708779" y="2193445"/>
                  <a:pt x="4714494" y="2184110"/>
                  <a:pt x="4722686" y="2177062"/>
                </a:cubicBezTo>
                <a:cubicBezTo>
                  <a:pt x="4730877" y="2170108"/>
                  <a:pt x="4741545" y="2167823"/>
                  <a:pt x="4744974" y="2156107"/>
                </a:cubicBezTo>
                <a:cubicBezTo>
                  <a:pt x="4740593" y="2152868"/>
                  <a:pt x="4733925" y="2149725"/>
                  <a:pt x="4724781" y="2148677"/>
                </a:cubicBezTo>
                <a:cubicBezTo>
                  <a:pt x="4734116" y="2138962"/>
                  <a:pt x="4740974" y="2137057"/>
                  <a:pt x="4751356" y="2127246"/>
                </a:cubicBezTo>
                <a:cubicBezTo>
                  <a:pt x="4748879" y="2129532"/>
                  <a:pt x="4774121" y="2109911"/>
                  <a:pt x="4766405" y="2097433"/>
                </a:cubicBezTo>
                <a:cubicBezTo>
                  <a:pt x="4754404" y="2077906"/>
                  <a:pt x="4718495" y="2111339"/>
                  <a:pt x="4706398" y="2119150"/>
                </a:cubicBezTo>
                <a:cubicBezTo>
                  <a:pt x="4698016" y="2124579"/>
                  <a:pt x="4688872" y="2128579"/>
                  <a:pt x="4677442" y="2135628"/>
                </a:cubicBezTo>
                <a:cubicBezTo>
                  <a:pt x="4668584" y="2141153"/>
                  <a:pt x="4655249" y="2155535"/>
                  <a:pt x="4649820" y="2148391"/>
                </a:cubicBezTo>
                <a:cubicBezTo>
                  <a:pt x="4643628" y="2140200"/>
                  <a:pt x="4661440" y="2129437"/>
                  <a:pt x="4668584" y="2119912"/>
                </a:cubicBezTo>
                <a:cubicBezTo>
                  <a:pt x="4679823" y="2104957"/>
                  <a:pt x="4688301" y="2090860"/>
                  <a:pt x="4698873" y="2076954"/>
                </a:cubicBezTo>
                <a:cubicBezTo>
                  <a:pt x="4708494" y="2064190"/>
                  <a:pt x="4722305" y="2048760"/>
                  <a:pt x="4720019" y="2030567"/>
                </a:cubicBezTo>
                <a:cubicBezTo>
                  <a:pt x="4692968" y="2011041"/>
                  <a:pt x="4677632" y="2051141"/>
                  <a:pt x="4662678" y="2067810"/>
                </a:cubicBezTo>
                <a:cubicBezTo>
                  <a:pt x="4657535" y="2073620"/>
                  <a:pt x="4645343" y="2085145"/>
                  <a:pt x="4635913" y="2095432"/>
                </a:cubicBezTo>
                <a:cubicBezTo>
                  <a:pt x="4627912" y="2104195"/>
                  <a:pt x="4617244" y="2123627"/>
                  <a:pt x="4607529" y="2116197"/>
                </a:cubicBezTo>
                <a:cubicBezTo>
                  <a:pt x="4600385" y="2110768"/>
                  <a:pt x="4608386" y="2100862"/>
                  <a:pt x="4614577" y="2085526"/>
                </a:cubicBezTo>
                <a:cubicBezTo>
                  <a:pt x="4619816" y="2072668"/>
                  <a:pt x="4623530" y="2059142"/>
                  <a:pt x="4627340" y="2050665"/>
                </a:cubicBezTo>
                <a:cubicBezTo>
                  <a:pt x="4634579" y="2034663"/>
                  <a:pt x="4654868" y="2008660"/>
                  <a:pt x="4637437" y="2000278"/>
                </a:cubicBezTo>
                <a:cubicBezTo>
                  <a:pt x="4619721" y="1991610"/>
                  <a:pt x="4608386" y="2026757"/>
                  <a:pt x="4598480" y="2044283"/>
                </a:cubicBezTo>
                <a:cubicBezTo>
                  <a:pt x="4588479" y="2061904"/>
                  <a:pt x="4577620" y="2073811"/>
                  <a:pt x="4567238" y="2095337"/>
                </a:cubicBezTo>
                <a:cubicBezTo>
                  <a:pt x="4555808" y="2093623"/>
                  <a:pt x="4564761" y="2082478"/>
                  <a:pt x="4566666" y="2074287"/>
                </a:cubicBezTo>
                <a:cubicBezTo>
                  <a:pt x="4569524" y="2061714"/>
                  <a:pt x="4590574" y="2015041"/>
                  <a:pt x="4582859" y="2007326"/>
                </a:cubicBezTo>
                <a:cubicBezTo>
                  <a:pt x="4569429" y="1993801"/>
                  <a:pt x="4553998" y="2020947"/>
                  <a:pt x="4550093" y="2028662"/>
                </a:cubicBezTo>
                <a:cubicBezTo>
                  <a:pt x="4536281" y="2055713"/>
                  <a:pt x="4537234" y="2072477"/>
                  <a:pt x="4527899" y="2089241"/>
                </a:cubicBezTo>
                <a:cubicBezTo>
                  <a:pt x="4521041" y="2101624"/>
                  <a:pt x="4507230" y="2108863"/>
                  <a:pt x="4497896" y="2119912"/>
                </a:cubicBezTo>
                <a:cubicBezTo>
                  <a:pt x="4475417" y="2146772"/>
                  <a:pt x="4462272" y="2190016"/>
                  <a:pt x="4445889" y="2227830"/>
                </a:cubicBezTo>
                <a:cubicBezTo>
                  <a:pt x="4435316" y="2252214"/>
                  <a:pt x="4430935" y="2280122"/>
                  <a:pt x="4420648" y="2308031"/>
                </a:cubicBezTo>
                <a:cubicBezTo>
                  <a:pt x="4405789" y="2348226"/>
                  <a:pt x="4386072" y="2386898"/>
                  <a:pt x="4368927" y="2426426"/>
                </a:cubicBezTo>
                <a:cubicBezTo>
                  <a:pt x="4362736" y="2440618"/>
                  <a:pt x="4355973" y="2454620"/>
                  <a:pt x="4349020" y="2468432"/>
                </a:cubicBezTo>
                <a:cubicBezTo>
                  <a:pt x="4347401" y="2468908"/>
                  <a:pt x="4345781" y="2469384"/>
                  <a:pt x="4344067" y="2469860"/>
                </a:cubicBezTo>
                <a:cubicBezTo>
                  <a:pt x="4333589" y="2472337"/>
                  <a:pt x="4322255" y="2473480"/>
                  <a:pt x="4312063" y="2468336"/>
                </a:cubicBezTo>
                <a:cubicBezTo>
                  <a:pt x="4319207" y="2473766"/>
                  <a:pt x="4328446" y="2475480"/>
                  <a:pt x="4337590" y="2475671"/>
                </a:cubicBezTo>
                <a:cubicBezTo>
                  <a:pt x="4338352" y="2476051"/>
                  <a:pt x="4339114" y="2476242"/>
                  <a:pt x="4339876" y="2476432"/>
                </a:cubicBezTo>
                <a:cubicBezTo>
                  <a:pt x="4322160" y="2480052"/>
                  <a:pt x="4308634" y="2489958"/>
                  <a:pt x="4291870" y="2491863"/>
                </a:cubicBezTo>
                <a:cubicBezTo>
                  <a:pt x="4306920" y="2492625"/>
                  <a:pt x="4322064" y="2486624"/>
                  <a:pt x="4336161" y="2485005"/>
                </a:cubicBezTo>
                <a:cubicBezTo>
                  <a:pt x="4331018" y="2487100"/>
                  <a:pt x="4325684" y="2488720"/>
                  <a:pt x="4319778" y="2488910"/>
                </a:cubicBezTo>
                <a:cubicBezTo>
                  <a:pt x="4313206" y="2495959"/>
                  <a:pt x="4307205" y="2504626"/>
                  <a:pt x="4301395" y="2513675"/>
                </a:cubicBezTo>
                <a:cubicBezTo>
                  <a:pt x="4300157" y="2514914"/>
                  <a:pt x="4298919" y="2516152"/>
                  <a:pt x="4297680" y="2517295"/>
                </a:cubicBezTo>
                <a:cubicBezTo>
                  <a:pt x="4285488" y="2529391"/>
                  <a:pt x="4273296" y="2541107"/>
                  <a:pt x="4259485" y="2549680"/>
                </a:cubicBezTo>
                <a:cubicBezTo>
                  <a:pt x="4255104" y="2552347"/>
                  <a:pt x="4250436" y="2554633"/>
                  <a:pt x="4245674" y="2556157"/>
                </a:cubicBezTo>
                <a:cubicBezTo>
                  <a:pt x="4243102" y="2553394"/>
                  <a:pt x="4240435" y="2550823"/>
                  <a:pt x="4237578" y="2548346"/>
                </a:cubicBezTo>
                <a:cubicBezTo>
                  <a:pt x="4235291" y="2546346"/>
                  <a:pt x="4232910" y="2544346"/>
                  <a:pt x="4230529" y="2542536"/>
                </a:cubicBezTo>
                <a:lnTo>
                  <a:pt x="4229957" y="2543203"/>
                </a:lnTo>
                <a:cubicBezTo>
                  <a:pt x="4229767" y="2542726"/>
                  <a:pt x="4229767" y="2542250"/>
                  <a:pt x="4229767" y="2541774"/>
                </a:cubicBezTo>
                <a:cubicBezTo>
                  <a:pt x="4235482" y="2540441"/>
                  <a:pt x="4240245" y="2537392"/>
                  <a:pt x="4245007" y="2534630"/>
                </a:cubicBezTo>
                <a:cubicBezTo>
                  <a:pt x="4240245" y="2536154"/>
                  <a:pt x="4235387" y="2537964"/>
                  <a:pt x="4230720" y="2538631"/>
                </a:cubicBezTo>
                <a:cubicBezTo>
                  <a:pt x="4230624" y="2537392"/>
                  <a:pt x="4229196" y="2536916"/>
                  <a:pt x="4226529" y="2537107"/>
                </a:cubicBezTo>
                <a:cubicBezTo>
                  <a:pt x="4226910" y="2535107"/>
                  <a:pt x="4226243" y="2533678"/>
                  <a:pt x="4224528" y="2532725"/>
                </a:cubicBezTo>
                <a:cubicBezTo>
                  <a:pt x="4222242" y="2531011"/>
                  <a:pt x="4219385" y="2527391"/>
                  <a:pt x="4221671" y="2524915"/>
                </a:cubicBezTo>
                <a:cubicBezTo>
                  <a:pt x="4224433" y="2525677"/>
                  <a:pt x="4227386" y="2526058"/>
                  <a:pt x="4230338" y="2525867"/>
                </a:cubicBezTo>
                <a:cubicBezTo>
                  <a:pt x="4234720" y="2525677"/>
                  <a:pt x="4238911" y="2523486"/>
                  <a:pt x="4241197" y="2520152"/>
                </a:cubicBezTo>
                <a:cubicBezTo>
                  <a:pt x="4234911" y="2525677"/>
                  <a:pt x="4226814" y="2523296"/>
                  <a:pt x="4220147" y="2520057"/>
                </a:cubicBezTo>
                <a:cubicBezTo>
                  <a:pt x="4217861" y="2518533"/>
                  <a:pt x="4215098" y="2517390"/>
                  <a:pt x="4213670" y="2515580"/>
                </a:cubicBezTo>
                <a:cubicBezTo>
                  <a:pt x="4213479" y="2514818"/>
                  <a:pt x="4213289" y="2514056"/>
                  <a:pt x="4213098" y="2513294"/>
                </a:cubicBezTo>
                <a:cubicBezTo>
                  <a:pt x="4214051" y="2513961"/>
                  <a:pt x="4215003" y="2514628"/>
                  <a:pt x="4216241" y="2515104"/>
                </a:cubicBezTo>
                <a:cubicBezTo>
                  <a:pt x="4218242" y="2515961"/>
                  <a:pt x="4221004" y="2514914"/>
                  <a:pt x="4221956" y="2513294"/>
                </a:cubicBezTo>
                <a:cubicBezTo>
                  <a:pt x="4223957" y="2510246"/>
                  <a:pt x="4224243" y="2506913"/>
                  <a:pt x="4224719" y="2503674"/>
                </a:cubicBezTo>
                <a:cubicBezTo>
                  <a:pt x="4223671" y="2506627"/>
                  <a:pt x="4222433" y="2509960"/>
                  <a:pt x="4220432" y="2511866"/>
                </a:cubicBezTo>
                <a:cubicBezTo>
                  <a:pt x="4218432" y="2513866"/>
                  <a:pt x="4216432" y="2511675"/>
                  <a:pt x="4214527" y="2509389"/>
                </a:cubicBezTo>
                <a:cubicBezTo>
                  <a:pt x="4211098" y="2504531"/>
                  <a:pt x="4208621" y="2498531"/>
                  <a:pt x="4206145" y="2492720"/>
                </a:cubicBezTo>
                <a:cubicBezTo>
                  <a:pt x="4204907" y="2489767"/>
                  <a:pt x="4203764" y="2486815"/>
                  <a:pt x="4202430" y="2483862"/>
                </a:cubicBezTo>
                <a:cubicBezTo>
                  <a:pt x="4201763" y="2482338"/>
                  <a:pt x="4201192" y="2480909"/>
                  <a:pt x="4200430" y="2479290"/>
                </a:cubicBezTo>
                <a:cubicBezTo>
                  <a:pt x="4200049" y="2478433"/>
                  <a:pt x="4199763" y="2477766"/>
                  <a:pt x="4198906" y="2476623"/>
                </a:cubicBezTo>
                <a:cubicBezTo>
                  <a:pt x="4197572" y="2475004"/>
                  <a:pt x="4197477" y="2475099"/>
                  <a:pt x="4196620" y="2474242"/>
                </a:cubicBezTo>
                <a:cubicBezTo>
                  <a:pt x="4194048" y="2471860"/>
                  <a:pt x="4191286" y="2469670"/>
                  <a:pt x="4188143" y="2467860"/>
                </a:cubicBezTo>
                <a:cubicBezTo>
                  <a:pt x="4187571" y="2467098"/>
                  <a:pt x="4186904" y="2466431"/>
                  <a:pt x="4186333" y="2465669"/>
                </a:cubicBezTo>
                <a:cubicBezTo>
                  <a:pt x="4192048" y="2462907"/>
                  <a:pt x="4193572" y="2456716"/>
                  <a:pt x="4194239" y="2451858"/>
                </a:cubicBezTo>
                <a:cubicBezTo>
                  <a:pt x="4192334" y="2456906"/>
                  <a:pt x="4189095" y="2462431"/>
                  <a:pt x="4184333" y="2462812"/>
                </a:cubicBezTo>
                <a:cubicBezTo>
                  <a:pt x="4184237" y="2462812"/>
                  <a:pt x="4184142" y="2462812"/>
                  <a:pt x="4183952" y="2462812"/>
                </a:cubicBezTo>
                <a:cubicBezTo>
                  <a:pt x="4176998" y="2454906"/>
                  <a:pt x="4168997" y="2447476"/>
                  <a:pt x="4160139" y="2440904"/>
                </a:cubicBezTo>
                <a:cubicBezTo>
                  <a:pt x="4166711" y="2434427"/>
                  <a:pt x="4169664" y="2426426"/>
                  <a:pt x="4173569" y="2418997"/>
                </a:cubicBezTo>
                <a:cubicBezTo>
                  <a:pt x="4167854" y="2425664"/>
                  <a:pt x="4162901" y="2433570"/>
                  <a:pt x="4156329" y="2438142"/>
                </a:cubicBezTo>
                <a:cubicBezTo>
                  <a:pt x="4153757" y="2436332"/>
                  <a:pt x="4151090" y="2434618"/>
                  <a:pt x="4148328" y="2432999"/>
                </a:cubicBezTo>
                <a:cubicBezTo>
                  <a:pt x="4147661" y="2428045"/>
                  <a:pt x="4146137" y="2422712"/>
                  <a:pt x="4143280" y="2422235"/>
                </a:cubicBezTo>
                <a:cubicBezTo>
                  <a:pt x="4142899" y="2421854"/>
                  <a:pt x="4142422" y="2421473"/>
                  <a:pt x="4141946" y="2421187"/>
                </a:cubicBezTo>
                <a:cubicBezTo>
                  <a:pt x="4140803" y="2420616"/>
                  <a:pt x="4139660" y="2420330"/>
                  <a:pt x="4138708" y="2420235"/>
                </a:cubicBezTo>
                <a:cubicBezTo>
                  <a:pt x="4140613" y="2418044"/>
                  <a:pt x="4142518" y="2415758"/>
                  <a:pt x="4144423" y="2413472"/>
                </a:cubicBezTo>
                <a:cubicBezTo>
                  <a:pt x="4148995" y="2407853"/>
                  <a:pt x="4153281" y="2400709"/>
                  <a:pt x="4152614" y="2393184"/>
                </a:cubicBezTo>
                <a:cubicBezTo>
                  <a:pt x="4150614" y="2404424"/>
                  <a:pt x="4141470" y="2410329"/>
                  <a:pt x="4133755" y="2418425"/>
                </a:cubicBezTo>
                <a:cubicBezTo>
                  <a:pt x="4133469" y="2418044"/>
                  <a:pt x="4133184" y="2417854"/>
                  <a:pt x="4132897" y="2417568"/>
                </a:cubicBezTo>
                <a:cubicBezTo>
                  <a:pt x="4132897" y="2413472"/>
                  <a:pt x="4132993" y="2409281"/>
                  <a:pt x="4133945" y="2405281"/>
                </a:cubicBezTo>
                <a:cubicBezTo>
                  <a:pt x="4135755" y="2404804"/>
                  <a:pt x="4137660" y="2404233"/>
                  <a:pt x="4139470" y="2403090"/>
                </a:cubicBezTo>
                <a:cubicBezTo>
                  <a:pt x="4141565" y="2401757"/>
                  <a:pt x="4142899" y="2400232"/>
                  <a:pt x="4144328" y="2398613"/>
                </a:cubicBezTo>
                <a:cubicBezTo>
                  <a:pt x="4147185" y="2395470"/>
                  <a:pt x="4149376" y="2391946"/>
                  <a:pt x="4151376" y="2388326"/>
                </a:cubicBezTo>
                <a:cubicBezTo>
                  <a:pt x="4148614" y="2391374"/>
                  <a:pt x="4145756" y="2394327"/>
                  <a:pt x="4142613" y="2396803"/>
                </a:cubicBezTo>
                <a:cubicBezTo>
                  <a:pt x="4139375" y="2399566"/>
                  <a:pt x="4136422" y="2400899"/>
                  <a:pt x="4132421" y="2401090"/>
                </a:cubicBezTo>
                <a:cubicBezTo>
                  <a:pt x="4131374" y="2401185"/>
                  <a:pt x="4130230" y="2401280"/>
                  <a:pt x="4129088" y="2401375"/>
                </a:cubicBezTo>
                <a:cubicBezTo>
                  <a:pt x="4133755" y="2395279"/>
                  <a:pt x="4136898" y="2388041"/>
                  <a:pt x="4137565" y="2380611"/>
                </a:cubicBezTo>
                <a:cubicBezTo>
                  <a:pt x="4134803" y="2388421"/>
                  <a:pt x="4130040" y="2394899"/>
                  <a:pt x="4124039" y="2399947"/>
                </a:cubicBezTo>
                <a:cubicBezTo>
                  <a:pt x="4123563" y="2400042"/>
                  <a:pt x="4123087" y="2400137"/>
                  <a:pt x="4122515" y="2400328"/>
                </a:cubicBezTo>
                <a:cubicBezTo>
                  <a:pt x="4120896" y="2400804"/>
                  <a:pt x="4119372" y="2401375"/>
                  <a:pt x="4117848" y="2401947"/>
                </a:cubicBezTo>
                <a:cubicBezTo>
                  <a:pt x="4117372" y="2392708"/>
                  <a:pt x="4114038" y="2382707"/>
                  <a:pt x="4106228" y="2377658"/>
                </a:cubicBezTo>
                <a:cubicBezTo>
                  <a:pt x="4112895" y="2384707"/>
                  <a:pt x="4113657" y="2394517"/>
                  <a:pt x="4112895" y="2403376"/>
                </a:cubicBezTo>
                <a:cubicBezTo>
                  <a:pt x="4112895" y="2403662"/>
                  <a:pt x="4112800" y="2403852"/>
                  <a:pt x="4112800" y="2404233"/>
                </a:cubicBezTo>
                <a:cubicBezTo>
                  <a:pt x="4110514" y="2405376"/>
                  <a:pt x="4108228" y="2406710"/>
                  <a:pt x="4105751" y="2408233"/>
                </a:cubicBezTo>
                <a:cubicBezTo>
                  <a:pt x="4103942" y="2409377"/>
                  <a:pt x="4101179" y="2411091"/>
                  <a:pt x="4098322" y="2412424"/>
                </a:cubicBezTo>
                <a:cubicBezTo>
                  <a:pt x="4097179" y="2412044"/>
                  <a:pt x="4096036" y="2411758"/>
                  <a:pt x="4094893" y="2411377"/>
                </a:cubicBezTo>
                <a:cubicBezTo>
                  <a:pt x="4090416" y="2410043"/>
                  <a:pt x="4085749" y="2408805"/>
                  <a:pt x="4080986" y="2407948"/>
                </a:cubicBezTo>
                <a:cubicBezTo>
                  <a:pt x="4075747" y="2405852"/>
                  <a:pt x="4070318" y="2404233"/>
                  <a:pt x="4064889" y="2402899"/>
                </a:cubicBezTo>
                <a:cubicBezTo>
                  <a:pt x="4067461" y="2404233"/>
                  <a:pt x="4070033" y="2405471"/>
                  <a:pt x="4072604" y="2406805"/>
                </a:cubicBezTo>
                <a:cubicBezTo>
                  <a:pt x="4070128" y="2406614"/>
                  <a:pt x="4067556" y="2406614"/>
                  <a:pt x="4065080" y="2406710"/>
                </a:cubicBezTo>
                <a:cubicBezTo>
                  <a:pt x="4063270" y="2406710"/>
                  <a:pt x="4061460" y="2406710"/>
                  <a:pt x="4059746" y="2406710"/>
                </a:cubicBezTo>
                <a:cubicBezTo>
                  <a:pt x="4069271" y="2390803"/>
                  <a:pt x="4078701" y="2374134"/>
                  <a:pt x="4083558" y="2356799"/>
                </a:cubicBezTo>
                <a:cubicBezTo>
                  <a:pt x="4090702" y="2331271"/>
                  <a:pt x="4094417" y="2301839"/>
                  <a:pt x="4097941" y="2275265"/>
                </a:cubicBezTo>
                <a:cubicBezTo>
                  <a:pt x="4105370" y="2219067"/>
                  <a:pt x="4107466" y="2167823"/>
                  <a:pt x="4119467" y="2111435"/>
                </a:cubicBezTo>
                <a:cubicBezTo>
                  <a:pt x="4124897" y="2085526"/>
                  <a:pt x="4132707" y="2045426"/>
                  <a:pt x="4143851" y="2024376"/>
                </a:cubicBezTo>
                <a:cubicBezTo>
                  <a:pt x="4160330" y="1993229"/>
                  <a:pt x="4189095" y="1999516"/>
                  <a:pt x="4214718" y="1973512"/>
                </a:cubicBezTo>
                <a:cubicBezTo>
                  <a:pt x="4236339" y="1951510"/>
                  <a:pt x="4249865" y="1919791"/>
                  <a:pt x="4268534" y="1904837"/>
                </a:cubicBezTo>
                <a:cubicBezTo>
                  <a:pt x="4271677" y="1902361"/>
                  <a:pt x="4285203" y="1894074"/>
                  <a:pt x="4294728" y="1891502"/>
                </a:cubicBezTo>
                <a:cubicBezTo>
                  <a:pt x="4311396" y="1887121"/>
                  <a:pt x="4340257" y="1894455"/>
                  <a:pt x="4343496" y="1878358"/>
                </a:cubicBezTo>
                <a:cubicBezTo>
                  <a:pt x="4345210" y="1869595"/>
                  <a:pt x="4328541" y="1856260"/>
                  <a:pt x="4312730" y="1851878"/>
                </a:cubicBezTo>
                <a:cubicBezTo>
                  <a:pt x="4281869" y="1843306"/>
                  <a:pt x="4242721" y="1881215"/>
                  <a:pt x="4222719" y="1883977"/>
                </a:cubicBezTo>
                <a:cubicBezTo>
                  <a:pt x="4226338" y="1853783"/>
                  <a:pt x="4230529" y="1820731"/>
                  <a:pt x="4243483" y="1782727"/>
                </a:cubicBezTo>
                <a:cubicBezTo>
                  <a:pt x="4253675" y="1753009"/>
                  <a:pt x="4272058" y="1718814"/>
                  <a:pt x="4281869" y="1686905"/>
                </a:cubicBezTo>
                <a:cubicBezTo>
                  <a:pt x="4291203" y="1656616"/>
                  <a:pt x="4282916" y="1634708"/>
                  <a:pt x="4259295" y="1659092"/>
                </a:cubicBezTo>
                <a:cubicBezTo>
                  <a:pt x="4238530" y="1680428"/>
                  <a:pt x="4228624" y="1717004"/>
                  <a:pt x="4213670" y="1754152"/>
                </a:cubicBezTo>
                <a:cubicBezTo>
                  <a:pt x="4207002" y="1770820"/>
                  <a:pt x="4207097" y="1783012"/>
                  <a:pt x="4194334" y="1785679"/>
                </a:cubicBezTo>
                <a:cubicBezTo>
                  <a:pt x="4189667" y="1786632"/>
                  <a:pt x="4185476" y="1781679"/>
                  <a:pt x="4182618" y="1772821"/>
                </a:cubicBezTo>
                <a:cubicBezTo>
                  <a:pt x="4179761" y="1764153"/>
                  <a:pt x="4187000" y="1753675"/>
                  <a:pt x="4178618" y="1748341"/>
                </a:cubicBezTo>
                <a:cubicBezTo>
                  <a:pt x="4168902" y="1742150"/>
                  <a:pt x="4155853" y="1754723"/>
                  <a:pt x="4151090" y="1753485"/>
                </a:cubicBezTo>
                <a:cubicBezTo>
                  <a:pt x="4148614" y="1752818"/>
                  <a:pt x="4142994" y="1732339"/>
                  <a:pt x="4130040" y="1738912"/>
                </a:cubicBezTo>
                <a:cubicBezTo>
                  <a:pt x="4120039" y="1747675"/>
                  <a:pt x="4112609" y="1763200"/>
                  <a:pt x="4103751" y="1774726"/>
                </a:cubicBezTo>
                <a:cubicBezTo>
                  <a:pt x="4095845" y="1772249"/>
                  <a:pt x="4097465" y="1747579"/>
                  <a:pt x="4079272" y="1751008"/>
                </a:cubicBezTo>
                <a:cubicBezTo>
                  <a:pt x="4065461" y="1753580"/>
                  <a:pt x="4053364" y="1797300"/>
                  <a:pt x="4050887" y="1813588"/>
                </a:cubicBezTo>
                <a:cubicBezTo>
                  <a:pt x="4049173" y="1825113"/>
                  <a:pt x="4050030" y="1839305"/>
                  <a:pt x="4047363" y="1854736"/>
                </a:cubicBezTo>
                <a:cubicBezTo>
                  <a:pt x="4042410" y="1883311"/>
                  <a:pt x="4036790" y="1912552"/>
                  <a:pt x="4037171" y="1938175"/>
                </a:cubicBezTo>
                <a:cubicBezTo>
                  <a:pt x="4037457" y="1951891"/>
                  <a:pt x="4042982" y="1965797"/>
                  <a:pt x="4041743" y="1977989"/>
                </a:cubicBezTo>
                <a:cubicBezTo>
                  <a:pt x="4039648" y="1998277"/>
                  <a:pt x="4029361" y="2021042"/>
                  <a:pt x="4021741" y="2044378"/>
                </a:cubicBezTo>
                <a:cubicBezTo>
                  <a:pt x="4004310" y="2097719"/>
                  <a:pt x="3982403" y="2158202"/>
                  <a:pt x="3962495" y="2216305"/>
                </a:cubicBezTo>
                <a:cubicBezTo>
                  <a:pt x="3957828" y="2212114"/>
                  <a:pt x="3950589" y="2206018"/>
                  <a:pt x="3948589" y="2207828"/>
                </a:cubicBezTo>
                <a:cubicBezTo>
                  <a:pt x="3947065" y="2209352"/>
                  <a:pt x="3935921" y="2202589"/>
                  <a:pt x="3934206" y="2201827"/>
                </a:cubicBezTo>
                <a:cubicBezTo>
                  <a:pt x="3928682" y="2199160"/>
                  <a:pt x="3922205" y="2197160"/>
                  <a:pt x="3916204" y="2196207"/>
                </a:cubicBezTo>
                <a:cubicBezTo>
                  <a:pt x="3912680" y="2195636"/>
                  <a:pt x="3909155" y="2196112"/>
                  <a:pt x="3905631" y="2195636"/>
                </a:cubicBezTo>
                <a:cubicBezTo>
                  <a:pt x="3901154" y="2195064"/>
                  <a:pt x="3898297" y="2192969"/>
                  <a:pt x="3893534" y="2193635"/>
                </a:cubicBezTo>
                <a:cubicBezTo>
                  <a:pt x="3890010" y="2194112"/>
                  <a:pt x="3886486" y="2194397"/>
                  <a:pt x="3883057" y="2194683"/>
                </a:cubicBezTo>
                <a:cubicBezTo>
                  <a:pt x="3886581" y="2192016"/>
                  <a:pt x="3890201" y="2189254"/>
                  <a:pt x="3893915" y="2187063"/>
                </a:cubicBezTo>
                <a:cubicBezTo>
                  <a:pt x="3903631" y="2181157"/>
                  <a:pt x="3915537" y="2178586"/>
                  <a:pt x="3923252" y="2173157"/>
                </a:cubicBezTo>
                <a:cubicBezTo>
                  <a:pt x="3927920" y="2169918"/>
                  <a:pt x="3930396" y="2164679"/>
                  <a:pt x="3934778" y="2161631"/>
                </a:cubicBezTo>
                <a:cubicBezTo>
                  <a:pt x="3948113" y="2152392"/>
                  <a:pt x="3967353" y="2149439"/>
                  <a:pt x="3972020" y="2130389"/>
                </a:cubicBezTo>
                <a:cubicBezTo>
                  <a:pt x="3953637" y="2116197"/>
                  <a:pt x="3937254" y="2133056"/>
                  <a:pt x="3922967" y="2141629"/>
                </a:cubicBezTo>
                <a:cubicBezTo>
                  <a:pt x="3907917" y="2150678"/>
                  <a:pt x="3891058" y="2158869"/>
                  <a:pt x="3877913" y="2167251"/>
                </a:cubicBezTo>
                <a:cubicBezTo>
                  <a:pt x="3886867" y="2158298"/>
                  <a:pt x="3896773" y="2151440"/>
                  <a:pt x="3906869" y="2144867"/>
                </a:cubicBezTo>
                <a:cubicBezTo>
                  <a:pt x="3916776" y="2138390"/>
                  <a:pt x="3927539" y="2135437"/>
                  <a:pt x="3936968" y="2129246"/>
                </a:cubicBezTo>
                <a:cubicBezTo>
                  <a:pt x="3949065" y="2121341"/>
                  <a:pt x="3959066" y="2110768"/>
                  <a:pt x="3971735" y="2103148"/>
                </a:cubicBezTo>
                <a:cubicBezTo>
                  <a:pt x="3983260" y="2096194"/>
                  <a:pt x="4000500" y="2092003"/>
                  <a:pt x="4003072" y="2075525"/>
                </a:cubicBezTo>
                <a:cubicBezTo>
                  <a:pt x="3979450" y="2062190"/>
                  <a:pt x="3958495" y="2082097"/>
                  <a:pt x="3938969" y="2092480"/>
                </a:cubicBezTo>
                <a:cubicBezTo>
                  <a:pt x="3918204" y="2103433"/>
                  <a:pt x="3898964" y="2119340"/>
                  <a:pt x="3877056" y="2122960"/>
                </a:cubicBezTo>
                <a:cubicBezTo>
                  <a:pt x="3896868" y="2104672"/>
                  <a:pt x="3916776" y="2096861"/>
                  <a:pt x="3942017" y="2081240"/>
                </a:cubicBezTo>
                <a:cubicBezTo>
                  <a:pt x="3950113" y="2076287"/>
                  <a:pt x="3964401" y="2066381"/>
                  <a:pt x="3974497" y="2060381"/>
                </a:cubicBezTo>
                <a:cubicBezTo>
                  <a:pt x="3983260" y="2055237"/>
                  <a:pt x="4003262" y="2048474"/>
                  <a:pt x="3998309" y="2035615"/>
                </a:cubicBezTo>
                <a:cubicBezTo>
                  <a:pt x="3993356" y="2022757"/>
                  <a:pt x="3969830" y="2033996"/>
                  <a:pt x="3961734" y="2037806"/>
                </a:cubicBezTo>
                <a:cubicBezTo>
                  <a:pt x="3936111" y="2049903"/>
                  <a:pt x="3915823" y="2061714"/>
                  <a:pt x="3892391" y="2075430"/>
                </a:cubicBezTo>
                <a:cubicBezTo>
                  <a:pt x="3882390" y="2081240"/>
                  <a:pt x="3869055" y="2093242"/>
                  <a:pt x="3854387" y="2085431"/>
                </a:cubicBezTo>
                <a:cubicBezTo>
                  <a:pt x="3869246" y="2076764"/>
                  <a:pt x="3890677" y="2067334"/>
                  <a:pt x="3913822" y="2055904"/>
                </a:cubicBezTo>
                <a:cubicBezTo>
                  <a:pt x="3921347" y="2052189"/>
                  <a:pt x="3933444" y="2049712"/>
                  <a:pt x="3944874" y="2042759"/>
                </a:cubicBezTo>
                <a:cubicBezTo>
                  <a:pt x="3950494" y="2039330"/>
                  <a:pt x="3969639" y="2024757"/>
                  <a:pt x="3965162" y="2016375"/>
                </a:cubicBezTo>
                <a:cubicBezTo>
                  <a:pt x="3957447" y="2001897"/>
                  <a:pt x="3929920" y="2018851"/>
                  <a:pt x="3922776" y="2022281"/>
                </a:cubicBezTo>
                <a:cubicBezTo>
                  <a:pt x="3907822" y="2029329"/>
                  <a:pt x="3893058" y="2031139"/>
                  <a:pt x="3880676" y="2036663"/>
                </a:cubicBezTo>
                <a:cubicBezTo>
                  <a:pt x="3865817" y="2043331"/>
                  <a:pt x="3853339" y="2055808"/>
                  <a:pt x="3836289" y="2056285"/>
                </a:cubicBezTo>
                <a:cubicBezTo>
                  <a:pt x="3840004" y="2042854"/>
                  <a:pt x="3845338" y="2028853"/>
                  <a:pt x="3838289" y="2019518"/>
                </a:cubicBezTo>
                <a:cubicBezTo>
                  <a:pt x="3814763" y="2025424"/>
                  <a:pt x="3807333" y="2042283"/>
                  <a:pt x="3785807" y="2052189"/>
                </a:cubicBezTo>
                <a:cubicBezTo>
                  <a:pt x="3776663" y="2056380"/>
                  <a:pt x="3765233" y="2058190"/>
                  <a:pt x="3754565" y="2061047"/>
                </a:cubicBezTo>
                <a:cubicBezTo>
                  <a:pt x="3734086" y="2066572"/>
                  <a:pt x="3726847" y="2067524"/>
                  <a:pt x="3710464" y="2089146"/>
                </a:cubicBezTo>
                <a:cubicBezTo>
                  <a:pt x="3702368" y="2099814"/>
                  <a:pt x="3695986" y="2108006"/>
                  <a:pt x="3691223" y="2122293"/>
                </a:cubicBezTo>
                <a:cubicBezTo>
                  <a:pt x="3687223" y="2134485"/>
                  <a:pt x="3692557" y="2149630"/>
                  <a:pt x="3686842" y="2164298"/>
                </a:cubicBezTo>
                <a:cubicBezTo>
                  <a:pt x="3680365" y="2180872"/>
                  <a:pt x="3657981" y="2195064"/>
                  <a:pt x="3639884" y="2207828"/>
                </a:cubicBezTo>
                <a:cubicBezTo>
                  <a:pt x="3625310" y="2218115"/>
                  <a:pt x="3610451" y="2227449"/>
                  <a:pt x="3595402" y="2236212"/>
                </a:cubicBezTo>
                <a:cubicBezTo>
                  <a:pt x="3592259" y="2234021"/>
                  <a:pt x="3588925" y="2232974"/>
                  <a:pt x="3585210" y="2233450"/>
                </a:cubicBezTo>
                <a:cubicBezTo>
                  <a:pt x="3586258" y="2235736"/>
                  <a:pt x="3587496" y="2237927"/>
                  <a:pt x="3588734" y="2240117"/>
                </a:cubicBezTo>
                <a:cubicBezTo>
                  <a:pt x="3560636" y="2256024"/>
                  <a:pt x="3532061" y="2269835"/>
                  <a:pt x="3503390" y="2283361"/>
                </a:cubicBezTo>
                <a:cubicBezTo>
                  <a:pt x="3503105" y="2274217"/>
                  <a:pt x="3503867" y="2264787"/>
                  <a:pt x="3501771" y="2257548"/>
                </a:cubicBezTo>
                <a:cubicBezTo>
                  <a:pt x="3498628" y="2246213"/>
                  <a:pt x="3490532" y="2233450"/>
                  <a:pt x="3485484" y="2222115"/>
                </a:cubicBezTo>
                <a:cubicBezTo>
                  <a:pt x="3470624" y="2188587"/>
                  <a:pt x="3463766" y="2151820"/>
                  <a:pt x="3455003" y="2113435"/>
                </a:cubicBezTo>
                <a:cubicBezTo>
                  <a:pt x="3450622" y="2094289"/>
                  <a:pt x="3443954" y="2072096"/>
                  <a:pt x="3436715" y="2050093"/>
                </a:cubicBezTo>
                <a:cubicBezTo>
                  <a:pt x="3446907" y="2038759"/>
                  <a:pt x="3457099" y="2027519"/>
                  <a:pt x="3467576" y="2016280"/>
                </a:cubicBezTo>
                <a:cubicBezTo>
                  <a:pt x="3480435" y="2002468"/>
                  <a:pt x="3493865" y="1992562"/>
                  <a:pt x="3507105" y="1979989"/>
                </a:cubicBezTo>
                <a:cubicBezTo>
                  <a:pt x="3517106" y="1970560"/>
                  <a:pt x="3520821" y="1960749"/>
                  <a:pt x="3529013" y="1953700"/>
                </a:cubicBezTo>
                <a:cubicBezTo>
                  <a:pt x="3539966" y="1944366"/>
                  <a:pt x="3560921" y="1941508"/>
                  <a:pt x="3576828" y="1937794"/>
                </a:cubicBezTo>
                <a:cubicBezTo>
                  <a:pt x="3593497" y="1933889"/>
                  <a:pt x="3610166" y="1932269"/>
                  <a:pt x="3625691" y="1926268"/>
                </a:cubicBezTo>
                <a:cubicBezTo>
                  <a:pt x="3632835" y="1923506"/>
                  <a:pt x="3641122" y="1915981"/>
                  <a:pt x="3649409" y="1912457"/>
                </a:cubicBezTo>
                <a:cubicBezTo>
                  <a:pt x="3655981" y="1909695"/>
                  <a:pt x="3665411" y="1910076"/>
                  <a:pt x="3675221" y="1907599"/>
                </a:cubicBezTo>
                <a:cubicBezTo>
                  <a:pt x="3683318" y="1905504"/>
                  <a:pt x="3691509" y="1900551"/>
                  <a:pt x="3699986" y="1898265"/>
                </a:cubicBezTo>
                <a:cubicBezTo>
                  <a:pt x="3711035" y="1895312"/>
                  <a:pt x="3777139" y="1883120"/>
                  <a:pt x="3737420" y="1868356"/>
                </a:cubicBezTo>
                <a:cubicBezTo>
                  <a:pt x="3743039" y="1862070"/>
                  <a:pt x="3764376" y="1863594"/>
                  <a:pt x="3761422" y="1851021"/>
                </a:cubicBezTo>
                <a:cubicBezTo>
                  <a:pt x="3756470" y="1829875"/>
                  <a:pt x="3723989" y="1849116"/>
                  <a:pt x="3717989" y="1850735"/>
                </a:cubicBezTo>
                <a:cubicBezTo>
                  <a:pt x="3712655" y="1852164"/>
                  <a:pt x="3704844" y="1850735"/>
                  <a:pt x="3698367" y="1851878"/>
                </a:cubicBezTo>
                <a:cubicBezTo>
                  <a:pt x="3683127" y="1854640"/>
                  <a:pt x="3657886" y="1861213"/>
                  <a:pt x="3644551" y="1862260"/>
                </a:cubicBezTo>
                <a:cubicBezTo>
                  <a:pt x="3669792" y="1843591"/>
                  <a:pt x="3706940" y="1831971"/>
                  <a:pt x="3733895" y="1803682"/>
                </a:cubicBezTo>
                <a:cubicBezTo>
                  <a:pt x="3717608" y="1779107"/>
                  <a:pt x="3696748" y="1801586"/>
                  <a:pt x="3681222" y="1809111"/>
                </a:cubicBezTo>
                <a:cubicBezTo>
                  <a:pt x="3670364" y="1814350"/>
                  <a:pt x="3657219" y="1817969"/>
                  <a:pt x="3645884" y="1823303"/>
                </a:cubicBezTo>
                <a:cubicBezTo>
                  <a:pt x="3635026" y="1828351"/>
                  <a:pt x="3621881" y="1840734"/>
                  <a:pt x="3610356" y="1831685"/>
                </a:cubicBezTo>
                <a:cubicBezTo>
                  <a:pt x="3615214" y="1821017"/>
                  <a:pt x="3627501" y="1812635"/>
                  <a:pt x="3639217" y="1800253"/>
                </a:cubicBezTo>
                <a:cubicBezTo>
                  <a:pt x="3647027" y="1792061"/>
                  <a:pt x="3665982" y="1772249"/>
                  <a:pt x="3661315" y="1764534"/>
                </a:cubicBezTo>
                <a:cubicBezTo>
                  <a:pt x="3648456" y="1743579"/>
                  <a:pt x="3619595" y="1779583"/>
                  <a:pt x="3611499" y="1786822"/>
                </a:cubicBezTo>
                <a:cubicBezTo>
                  <a:pt x="3594545" y="1801872"/>
                  <a:pt x="3580924" y="1813683"/>
                  <a:pt x="3564636" y="1816636"/>
                </a:cubicBezTo>
                <a:cubicBezTo>
                  <a:pt x="3562445" y="1809206"/>
                  <a:pt x="3555968" y="1806635"/>
                  <a:pt x="3557683" y="1797205"/>
                </a:cubicBezTo>
                <a:cubicBezTo>
                  <a:pt x="3559493" y="1787299"/>
                  <a:pt x="3570637" y="1781203"/>
                  <a:pt x="3576066" y="1770630"/>
                </a:cubicBezTo>
                <a:cubicBezTo>
                  <a:pt x="3580257" y="1762343"/>
                  <a:pt x="3583115" y="1742436"/>
                  <a:pt x="3574542" y="1739388"/>
                </a:cubicBezTo>
                <a:cubicBezTo>
                  <a:pt x="3571685" y="1738340"/>
                  <a:pt x="3546920" y="1754247"/>
                  <a:pt x="3540824" y="1760248"/>
                </a:cubicBezTo>
                <a:cubicBezTo>
                  <a:pt x="3533299" y="1767582"/>
                  <a:pt x="3524060" y="1781298"/>
                  <a:pt x="3515487" y="1791966"/>
                </a:cubicBezTo>
                <a:cubicBezTo>
                  <a:pt x="3506057" y="1803777"/>
                  <a:pt x="3496342" y="1817779"/>
                  <a:pt x="3492055" y="1826827"/>
                </a:cubicBezTo>
                <a:cubicBezTo>
                  <a:pt x="3487293" y="1836829"/>
                  <a:pt x="3486626" y="1850735"/>
                  <a:pt x="3482816" y="1857117"/>
                </a:cubicBezTo>
                <a:cubicBezTo>
                  <a:pt x="3476911" y="1866928"/>
                  <a:pt x="3464719" y="1872547"/>
                  <a:pt x="3459004" y="1880358"/>
                </a:cubicBezTo>
                <a:cubicBezTo>
                  <a:pt x="3455194" y="1885501"/>
                  <a:pt x="3453289" y="1893121"/>
                  <a:pt x="3450146" y="1897693"/>
                </a:cubicBezTo>
                <a:cubicBezTo>
                  <a:pt x="3442240" y="1909600"/>
                  <a:pt x="3428619" y="1921030"/>
                  <a:pt x="3417284" y="1932364"/>
                </a:cubicBezTo>
                <a:cubicBezTo>
                  <a:pt x="3416046" y="1933603"/>
                  <a:pt x="3414713" y="1934841"/>
                  <a:pt x="3413379" y="1936079"/>
                </a:cubicBezTo>
                <a:cubicBezTo>
                  <a:pt x="3420142" y="1912552"/>
                  <a:pt x="3430905" y="1885692"/>
                  <a:pt x="3437477" y="1862165"/>
                </a:cubicBezTo>
                <a:cubicBezTo>
                  <a:pt x="3447479" y="1826637"/>
                  <a:pt x="3453479" y="1791490"/>
                  <a:pt x="3461576" y="1756723"/>
                </a:cubicBezTo>
                <a:cubicBezTo>
                  <a:pt x="3479387" y="1679857"/>
                  <a:pt x="3497199" y="1599180"/>
                  <a:pt x="3534061" y="1535172"/>
                </a:cubicBezTo>
                <a:cubicBezTo>
                  <a:pt x="3559493" y="1490976"/>
                  <a:pt x="3599497" y="1497453"/>
                  <a:pt x="3624834" y="1449066"/>
                </a:cubicBezTo>
                <a:cubicBezTo>
                  <a:pt x="3636931" y="1425825"/>
                  <a:pt x="3655409" y="1378200"/>
                  <a:pt x="3654647" y="1354768"/>
                </a:cubicBezTo>
                <a:cubicBezTo>
                  <a:pt x="3654171" y="1339052"/>
                  <a:pt x="3651695" y="1313239"/>
                  <a:pt x="3627977" y="1323241"/>
                </a:cubicBezTo>
                <a:cubicBezTo>
                  <a:pt x="3643694" y="1301810"/>
                  <a:pt x="3623596" y="1284093"/>
                  <a:pt x="3605689" y="1291522"/>
                </a:cubicBezTo>
                <a:cubicBezTo>
                  <a:pt x="3596069" y="1277330"/>
                  <a:pt x="3588163" y="1281616"/>
                  <a:pt x="3572828" y="1283140"/>
                </a:cubicBezTo>
                <a:cubicBezTo>
                  <a:pt x="3565684" y="1283807"/>
                  <a:pt x="3557492" y="1282283"/>
                  <a:pt x="3553492" y="1282950"/>
                </a:cubicBezTo>
                <a:cubicBezTo>
                  <a:pt x="3548158" y="1283998"/>
                  <a:pt x="3544729" y="1289903"/>
                  <a:pt x="3538823" y="1291427"/>
                </a:cubicBezTo>
                <a:cubicBezTo>
                  <a:pt x="3533585" y="1292761"/>
                  <a:pt x="3527298" y="1289617"/>
                  <a:pt x="3522059" y="1290284"/>
                </a:cubicBezTo>
                <a:cubicBezTo>
                  <a:pt x="3513582" y="1291427"/>
                  <a:pt x="3485102" y="1299809"/>
                  <a:pt x="3480435" y="1305905"/>
                </a:cubicBezTo>
                <a:cubicBezTo>
                  <a:pt x="3476149" y="1311620"/>
                  <a:pt x="3472625" y="1329241"/>
                  <a:pt x="3468624" y="1341529"/>
                </a:cubicBezTo>
                <a:cubicBezTo>
                  <a:pt x="3464909" y="1352768"/>
                  <a:pt x="3460242" y="1364960"/>
                  <a:pt x="3457575" y="1375342"/>
                </a:cubicBezTo>
                <a:cubicBezTo>
                  <a:pt x="3450622" y="1403251"/>
                  <a:pt x="3451765" y="1436874"/>
                  <a:pt x="3445955" y="1462782"/>
                </a:cubicBezTo>
                <a:cubicBezTo>
                  <a:pt x="3440335" y="1487737"/>
                  <a:pt x="3428143" y="1506597"/>
                  <a:pt x="3418713" y="1532410"/>
                </a:cubicBezTo>
                <a:cubicBezTo>
                  <a:pt x="3412331" y="1550031"/>
                  <a:pt x="3411951" y="1563652"/>
                  <a:pt x="3406426" y="1578606"/>
                </a:cubicBezTo>
                <a:cubicBezTo>
                  <a:pt x="3395472" y="1608324"/>
                  <a:pt x="3377375" y="1635946"/>
                  <a:pt x="3363087" y="1664617"/>
                </a:cubicBezTo>
                <a:cubicBezTo>
                  <a:pt x="3334322" y="1722624"/>
                  <a:pt x="3307176" y="1781489"/>
                  <a:pt x="3284601" y="1842448"/>
                </a:cubicBezTo>
                <a:cubicBezTo>
                  <a:pt x="3274409" y="1870071"/>
                  <a:pt x="3260312" y="1904932"/>
                  <a:pt x="3260598" y="1928650"/>
                </a:cubicBezTo>
                <a:cubicBezTo>
                  <a:pt x="3261074" y="1965035"/>
                  <a:pt x="3261074" y="2006660"/>
                  <a:pt x="3259551" y="2048093"/>
                </a:cubicBezTo>
                <a:cubicBezTo>
                  <a:pt x="3253645" y="2051713"/>
                  <a:pt x="3247739" y="2055332"/>
                  <a:pt x="3241834" y="2059142"/>
                </a:cubicBezTo>
                <a:cubicBezTo>
                  <a:pt x="3230594" y="2066286"/>
                  <a:pt x="3219069" y="2076478"/>
                  <a:pt x="3206877" y="2084955"/>
                </a:cubicBezTo>
                <a:cubicBezTo>
                  <a:pt x="3193923" y="2093908"/>
                  <a:pt x="3179921" y="2100671"/>
                  <a:pt x="3171920" y="2110768"/>
                </a:cubicBezTo>
                <a:cubicBezTo>
                  <a:pt x="3159157" y="2127056"/>
                  <a:pt x="3154871" y="2150011"/>
                  <a:pt x="3141917" y="2162393"/>
                </a:cubicBezTo>
                <a:cubicBezTo>
                  <a:pt x="3137345" y="2166679"/>
                  <a:pt x="3131725" y="2169632"/>
                  <a:pt x="3125629" y="2172014"/>
                </a:cubicBezTo>
                <a:cubicBezTo>
                  <a:pt x="3124105" y="2168775"/>
                  <a:pt x="3122200" y="2165632"/>
                  <a:pt x="3119914" y="2162584"/>
                </a:cubicBezTo>
                <a:cubicBezTo>
                  <a:pt x="3115532" y="2156678"/>
                  <a:pt x="3110198" y="2151725"/>
                  <a:pt x="3104388" y="2147534"/>
                </a:cubicBezTo>
                <a:cubicBezTo>
                  <a:pt x="3098578" y="2143439"/>
                  <a:pt x="3092291" y="2140200"/>
                  <a:pt x="3085814" y="2137628"/>
                </a:cubicBezTo>
                <a:cubicBezTo>
                  <a:pt x="3082576" y="2136199"/>
                  <a:pt x="3079337" y="2135437"/>
                  <a:pt x="3076004" y="2134961"/>
                </a:cubicBezTo>
                <a:cubicBezTo>
                  <a:pt x="3075337" y="2134580"/>
                  <a:pt x="3074670" y="2134485"/>
                  <a:pt x="3073908" y="2134199"/>
                </a:cubicBezTo>
                <a:cubicBezTo>
                  <a:pt x="3058763" y="2126770"/>
                  <a:pt x="3042476" y="2124198"/>
                  <a:pt x="3028188" y="2123245"/>
                </a:cubicBezTo>
                <a:cubicBezTo>
                  <a:pt x="3026759" y="2123150"/>
                  <a:pt x="3025426" y="2123341"/>
                  <a:pt x="3024092" y="2123245"/>
                </a:cubicBezTo>
                <a:cubicBezTo>
                  <a:pt x="3024092" y="2123055"/>
                  <a:pt x="3024092" y="2122865"/>
                  <a:pt x="3024092" y="2122674"/>
                </a:cubicBezTo>
                <a:cubicBezTo>
                  <a:pt x="3027045" y="2122769"/>
                  <a:pt x="3029903" y="2122769"/>
                  <a:pt x="3032855" y="2123055"/>
                </a:cubicBezTo>
                <a:cubicBezTo>
                  <a:pt x="3040476" y="2123055"/>
                  <a:pt x="3060192" y="2127532"/>
                  <a:pt x="3060287" y="2128008"/>
                </a:cubicBezTo>
                <a:cubicBezTo>
                  <a:pt x="3060287" y="2127532"/>
                  <a:pt x="3040761" y="2122769"/>
                  <a:pt x="3032855" y="2122674"/>
                </a:cubicBezTo>
                <a:cubicBezTo>
                  <a:pt x="3029807" y="2122388"/>
                  <a:pt x="3026855" y="2122293"/>
                  <a:pt x="3023997" y="2122198"/>
                </a:cubicBezTo>
                <a:cubicBezTo>
                  <a:pt x="3023902" y="2121531"/>
                  <a:pt x="3023807" y="2120864"/>
                  <a:pt x="3023807" y="2120102"/>
                </a:cubicBezTo>
                <a:cubicBezTo>
                  <a:pt x="3023711" y="2120769"/>
                  <a:pt x="3023616" y="2121436"/>
                  <a:pt x="3023521" y="2122198"/>
                </a:cubicBezTo>
                <a:cubicBezTo>
                  <a:pt x="3018092" y="2121912"/>
                  <a:pt x="3012662" y="2121912"/>
                  <a:pt x="3007233" y="2122007"/>
                </a:cubicBezTo>
                <a:cubicBezTo>
                  <a:pt x="3004471" y="2117245"/>
                  <a:pt x="3003423" y="2111625"/>
                  <a:pt x="3003137" y="2106005"/>
                </a:cubicBezTo>
                <a:cubicBezTo>
                  <a:pt x="3002947" y="2111339"/>
                  <a:pt x="3003518" y="2116959"/>
                  <a:pt x="3005614" y="2122007"/>
                </a:cubicBezTo>
                <a:cubicBezTo>
                  <a:pt x="2994184" y="2122388"/>
                  <a:pt x="2983040" y="2123531"/>
                  <a:pt x="2971895" y="2124865"/>
                </a:cubicBezTo>
                <a:cubicBezTo>
                  <a:pt x="3021902" y="2063905"/>
                  <a:pt x="3005519" y="1984561"/>
                  <a:pt x="2943320" y="1946557"/>
                </a:cubicBezTo>
                <a:cubicBezTo>
                  <a:pt x="2923509" y="1934460"/>
                  <a:pt x="2896934" y="1929793"/>
                  <a:pt x="2871692" y="1930936"/>
                </a:cubicBezTo>
                <a:cubicBezTo>
                  <a:pt x="2905411" y="1886359"/>
                  <a:pt x="2940272" y="1845592"/>
                  <a:pt x="2976277" y="1802253"/>
                </a:cubicBezTo>
                <a:cubicBezTo>
                  <a:pt x="2985421" y="1791204"/>
                  <a:pt x="2994470" y="1778536"/>
                  <a:pt x="3003709" y="1767677"/>
                </a:cubicBezTo>
                <a:cubicBezTo>
                  <a:pt x="3016758" y="1752247"/>
                  <a:pt x="3029617" y="1747484"/>
                  <a:pt x="3051048" y="1735006"/>
                </a:cubicBezTo>
                <a:cubicBezTo>
                  <a:pt x="3063050" y="1727958"/>
                  <a:pt x="3078956" y="1722433"/>
                  <a:pt x="3090196" y="1713385"/>
                </a:cubicBezTo>
                <a:cubicBezTo>
                  <a:pt x="3096101" y="1708622"/>
                  <a:pt x="3131344" y="1676237"/>
                  <a:pt x="3132677" y="1667665"/>
                </a:cubicBezTo>
                <a:cubicBezTo>
                  <a:pt x="3133820" y="1659759"/>
                  <a:pt x="3135249" y="1657187"/>
                  <a:pt x="3122200" y="1650520"/>
                </a:cubicBezTo>
                <a:cubicBezTo>
                  <a:pt x="3126105" y="1643281"/>
                  <a:pt x="3132772" y="1639566"/>
                  <a:pt x="3131058" y="1630422"/>
                </a:cubicBezTo>
                <a:cubicBezTo>
                  <a:pt x="3128486" y="1623659"/>
                  <a:pt x="3121819" y="1618992"/>
                  <a:pt x="3110294" y="1616801"/>
                </a:cubicBezTo>
                <a:cubicBezTo>
                  <a:pt x="3126486" y="1598989"/>
                  <a:pt x="3116771" y="1579177"/>
                  <a:pt x="3092768" y="1572129"/>
                </a:cubicBezTo>
                <a:cubicBezTo>
                  <a:pt x="3111341" y="1541649"/>
                  <a:pt x="3139154" y="1512217"/>
                  <a:pt x="3150870" y="1478974"/>
                </a:cubicBezTo>
                <a:cubicBezTo>
                  <a:pt x="3151822" y="1477355"/>
                  <a:pt x="3149346" y="1473640"/>
                  <a:pt x="3148108" y="1473164"/>
                </a:cubicBezTo>
                <a:cubicBezTo>
                  <a:pt x="3144107" y="1467830"/>
                  <a:pt x="3130105" y="1473926"/>
                  <a:pt x="3122676" y="1480879"/>
                </a:cubicBezTo>
                <a:cubicBezTo>
                  <a:pt x="3105626" y="1496596"/>
                  <a:pt x="3088862" y="1531171"/>
                  <a:pt x="3066574" y="1554317"/>
                </a:cubicBezTo>
                <a:cubicBezTo>
                  <a:pt x="3052382" y="1568986"/>
                  <a:pt x="3035903" y="1575558"/>
                  <a:pt x="3028188" y="1587655"/>
                </a:cubicBezTo>
                <a:cubicBezTo>
                  <a:pt x="3018282" y="1576129"/>
                  <a:pt x="2999994" y="1549745"/>
                  <a:pt x="2981897" y="1567938"/>
                </a:cubicBezTo>
                <a:cubicBezTo>
                  <a:pt x="2974277" y="1575558"/>
                  <a:pt x="2979039" y="1586893"/>
                  <a:pt x="2975134" y="1595560"/>
                </a:cubicBezTo>
                <a:cubicBezTo>
                  <a:pt x="2966657" y="1614420"/>
                  <a:pt x="2951797" y="1613467"/>
                  <a:pt x="2946464" y="1641185"/>
                </a:cubicBezTo>
                <a:cubicBezTo>
                  <a:pt x="2944844" y="1649758"/>
                  <a:pt x="2949988" y="1660807"/>
                  <a:pt x="2947988" y="1671475"/>
                </a:cubicBezTo>
                <a:cubicBezTo>
                  <a:pt x="2942654" y="1700335"/>
                  <a:pt x="2917222" y="1721386"/>
                  <a:pt x="2900077" y="1740721"/>
                </a:cubicBezTo>
                <a:cubicBezTo>
                  <a:pt x="2840451" y="1808158"/>
                  <a:pt x="2755773" y="1849687"/>
                  <a:pt x="2690051" y="1905980"/>
                </a:cubicBezTo>
                <a:cubicBezTo>
                  <a:pt x="2674811" y="1919029"/>
                  <a:pt x="2663190" y="1931888"/>
                  <a:pt x="2651665" y="1946176"/>
                </a:cubicBezTo>
                <a:cubicBezTo>
                  <a:pt x="2640044" y="1960558"/>
                  <a:pt x="2629757" y="1977513"/>
                  <a:pt x="2616803" y="1989800"/>
                </a:cubicBezTo>
                <a:cubicBezTo>
                  <a:pt x="2614708" y="1991800"/>
                  <a:pt x="2612422" y="1993515"/>
                  <a:pt x="2610041" y="1995134"/>
                </a:cubicBezTo>
                <a:cubicBezTo>
                  <a:pt x="2607183" y="1983418"/>
                  <a:pt x="2605183" y="1971703"/>
                  <a:pt x="2601659" y="1959320"/>
                </a:cubicBezTo>
                <a:cubicBezTo>
                  <a:pt x="2600420" y="1954843"/>
                  <a:pt x="2596801" y="1950271"/>
                  <a:pt x="2596325" y="1946557"/>
                </a:cubicBezTo>
                <a:cubicBezTo>
                  <a:pt x="2595086" y="1936936"/>
                  <a:pt x="2603468" y="1925221"/>
                  <a:pt x="2593086" y="1917982"/>
                </a:cubicBezTo>
                <a:cubicBezTo>
                  <a:pt x="2588038" y="1914457"/>
                  <a:pt x="2588514" y="1906171"/>
                  <a:pt x="2587371" y="1893502"/>
                </a:cubicBezTo>
                <a:cubicBezTo>
                  <a:pt x="2585561" y="1873976"/>
                  <a:pt x="2586419" y="1869404"/>
                  <a:pt x="2593848" y="1846258"/>
                </a:cubicBezTo>
                <a:cubicBezTo>
                  <a:pt x="2602135" y="1820446"/>
                  <a:pt x="2618709" y="1793585"/>
                  <a:pt x="2632615" y="1762057"/>
                </a:cubicBezTo>
                <a:cubicBezTo>
                  <a:pt x="2646997" y="1729291"/>
                  <a:pt x="2654618" y="1694049"/>
                  <a:pt x="2667191" y="1660140"/>
                </a:cubicBezTo>
                <a:cubicBezTo>
                  <a:pt x="2683574" y="1616039"/>
                  <a:pt x="2705386" y="1574415"/>
                  <a:pt x="2732722" y="1535648"/>
                </a:cubicBezTo>
                <a:cubicBezTo>
                  <a:pt x="2741962" y="1522504"/>
                  <a:pt x="2749010" y="1503358"/>
                  <a:pt x="2758154" y="1494405"/>
                </a:cubicBezTo>
                <a:cubicBezTo>
                  <a:pt x="2766155" y="1486594"/>
                  <a:pt x="2791397" y="1481165"/>
                  <a:pt x="2807589" y="1475641"/>
                </a:cubicBezTo>
                <a:cubicBezTo>
                  <a:pt x="2816066" y="1472783"/>
                  <a:pt x="2823877" y="1469735"/>
                  <a:pt x="2832354" y="1466306"/>
                </a:cubicBezTo>
                <a:cubicBezTo>
                  <a:pt x="2840927" y="1462782"/>
                  <a:pt x="2849118" y="1457924"/>
                  <a:pt x="2856547" y="1454781"/>
                </a:cubicBezTo>
                <a:cubicBezTo>
                  <a:pt x="2867311" y="1450114"/>
                  <a:pt x="2880170" y="1449733"/>
                  <a:pt x="2888456" y="1446018"/>
                </a:cubicBezTo>
                <a:cubicBezTo>
                  <a:pt x="2896838" y="1442303"/>
                  <a:pt x="2903030" y="1435636"/>
                  <a:pt x="2910745" y="1431349"/>
                </a:cubicBezTo>
                <a:cubicBezTo>
                  <a:pt x="2918460" y="1427063"/>
                  <a:pt x="2927509" y="1427063"/>
                  <a:pt x="2932176" y="1418110"/>
                </a:cubicBezTo>
                <a:cubicBezTo>
                  <a:pt x="2929223" y="1414776"/>
                  <a:pt x="2924270" y="1411156"/>
                  <a:pt x="2917127" y="1408775"/>
                </a:cubicBezTo>
                <a:cubicBezTo>
                  <a:pt x="2926271" y="1402489"/>
                  <a:pt x="2932176" y="1402108"/>
                  <a:pt x="2942177" y="1395821"/>
                </a:cubicBezTo>
                <a:cubicBezTo>
                  <a:pt x="2939796" y="1397250"/>
                  <a:pt x="2963513" y="1385629"/>
                  <a:pt x="2959322" y="1374199"/>
                </a:cubicBezTo>
                <a:cubicBezTo>
                  <a:pt x="2952941" y="1356483"/>
                  <a:pt x="2918270" y="1377533"/>
                  <a:pt x="2907221" y="1381819"/>
                </a:cubicBezTo>
                <a:cubicBezTo>
                  <a:pt x="2899505" y="1384772"/>
                  <a:pt x="2891504" y="1386487"/>
                  <a:pt x="2881122" y="1390297"/>
                </a:cubicBezTo>
                <a:cubicBezTo>
                  <a:pt x="2873026" y="1393249"/>
                  <a:pt x="2859881" y="1402774"/>
                  <a:pt x="2856738" y="1396107"/>
                </a:cubicBezTo>
                <a:cubicBezTo>
                  <a:pt x="2853119" y="1388487"/>
                  <a:pt x="2869311" y="1382677"/>
                  <a:pt x="2876645" y="1376200"/>
                </a:cubicBezTo>
                <a:cubicBezTo>
                  <a:pt x="2888171" y="1366008"/>
                  <a:pt x="2897410" y="1356007"/>
                  <a:pt x="2908268" y="1346482"/>
                </a:cubicBezTo>
                <a:cubicBezTo>
                  <a:pt x="2918174" y="1337814"/>
                  <a:pt x="2931890" y="1327527"/>
                  <a:pt x="2933129" y="1312477"/>
                </a:cubicBezTo>
                <a:cubicBezTo>
                  <a:pt x="2914555" y="1292189"/>
                  <a:pt x="2895410" y="1322098"/>
                  <a:pt x="2880551" y="1333051"/>
                </a:cubicBezTo>
                <a:cubicBezTo>
                  <a:pt x="2875407" y="1336861"/>
                  <a:pt x="2863691" y="1344196"/>
                  <a:pt x="2854262" y="1350958"/>
                </a:cubicBezTo>
                <a:cubicBezTo>
                  <a:pt x="2846356" y="1356673"/>
                  <a:pt x="2834450" y="1370675"/>
                  <a:pt x="2827782" y="1363055"/>
                </a:cubicBezTo>
                <a:cubicBezTo>
                  <a:pt x="2822924" y="1357435"/>
                  <a:pt x="2831021" y="1350768"/>
                  <a:pt x="2838641" y="1339433"/>
                </a:cubicBezTo>
                <a:cubicBezTo>
                  <a:pt x="2845022" y="1329908"/>
                  <a:pt x="2850261" y="1319621"/>
                  <a:pt x="2854738" y="1313335"/>
                </a:cubicBezTo>
                <a:cubicBezTo>
                  <a:pt x="2863215" y="1301619"/>
                  <a:pt x="2883980" y="1283998"/>
                  <a:pt x="2871311" y="1274282"/>
                </a:cubicBezTo>
                <a:cubicBezTo>
                  <a:pt x="2858453" y="1264376"/>
                  <a:pt x="2843498" y="1290856"/>
                  <a:pt x="2832449" y="1303333"/>
                </a:cubicBezTo>
                <a:cubicBezTo>
                  <a:pt x="2821401" y="1315906"/>
                  <a:pt x="2810732" y="1323717"/>
                  <a:pt x="2798731" y="1339433"/>
                </a:cubicBezTo>
                <a:cubicBezTo>
                  <a:pt x="2789777" y="1336195"/>
                  <a:pt x="2798826" y="1328670"/>
                  <a:pt x="2801779" y="1322288"/>
                </a:cubicBezTo>
                <a:cubicBezTo>
                  <a:pt x="2806160" y="1312668"/>
                  <a:pt x="2830926" y="1278378"/>
                  <a:pt x="2825972" y="1270853"/>
                </a:cubicBezTo>
                <a:cubicBezTo>
                  <a:pt x="2817305" y="1257709"/>
                  <a:pt x="2800350" y="1277140"/>
                  <a:pt x="2795969" y="1282664"/>
                </a:cubicBezTo>
                <a:cubicBezTo>
                  <a:pt x="2780252" y="1302286"/>
                  <a:pt x="2778252" y="1316002"/>
                  <a:pt x="2767965" y="1328003"/>
                </a:cubicBezTo>
                <a:cubicBezTo>
                  <a:pt x="2760345" y="1336861"/>
                  <a:pt x="2747963" y="1340386"/>
                  <a:pt x="2738628" y="1347815"/>
                </a:cubicBezTo>
                <a:cubicBezTo>
                  <a:pt x="2715959" y="1365817"/>
                  <a:pt x="2698147" y="1398488"/>
                  <a:pt x="2678621" y="1426396"/>
                </a:cubicBezTo>
                <a:cubicBezTo>
                  <a:pt x="2666047" y="1444399"/>
                  <a:pt x="2657856" y="1466211"/>
                  <a:pt x="2644902" y="1487071"/>
                </a:cubicBezTo>
                <a:cubicBezTo>
                  <a:pt x="2626233" y="1517170"/>
                  <a:pt x="2603849" y="1545173"/>
                  <a:pt x="2583466" y="1574320"/>
                </a:cubicBezTo>
                <a:cubicBezTo>
                  <a:pt x="2563749" y="1602323"/>
                  <a:pt x="2541080" y="1628136"/>
                  <a:pt x="2521744" y="1655663"/>
                </a:cubicBezTo>
                <a:cubicBezTo>
                  <a:pt x="2518601" y="1660235"/>
                  <a:pt x="2515267" y="1664902"/>
                  <a:pt x="2512028" y="1669570"/>
                </a:cubicBezTo>
                <a:cubicBezTo>
                  <a:pt x="2512028" y="1659378"/>
                  <a:pt x="2512981" y="1650139"/>
                  <a:pt x="2516315" y="1644233"/>
                </a:cubicBezTo>
                <a:cubicBezTo>
                  <a:pt x="2521839" y="1634422"/>
                  <a:pt x="2535936" y="1633184"/>
                  <a:pt x="2545271" y="1621849"/>
                </a:cubicBezTo>
                <a:cubicBezTo>
                  <a:pt x="2551081" y="1614801"/>
                  <a:pt x="2558129" y="1602990"/>
                  <a:pt x="2561939" y="1589655"/>
                </a:cubicBezTo>
                <a:cubicBezTo>
                  <a:pt x="2563368" y="1584607"/>
                  <a:pt x="2561844" y="1577368"/>
                  <a:pt x="2562892" y="1569176"/>
                </a:cubicBezTo>
                <a:cubicBezTo>
                  <a:pt x="2563844" y="1561651"/>
                  <a:pt x="2567750" y="1554603"/>
                  <a:pt x="2568035" y="1548507"/>
                </a:cubicBezTo>
                <a:cubicBezTo>
                  <a:pt x="2568702" y="1536791"/>
                  <a:pt x="2562416" y="1515646"/>
                  <a:pt x="2563559" y="1498310"/>
                </a:cubicBezTo>
                <a:cubicBezTo>
                  <a:pt x="2565178" y="1473640"/>
                  <a:pt x="2584799" y="1437160"/>
                  <a:pt x="2576322" y="1428778"/>
                </a:cubicBezTo>
                <a:cubicBezTo>
                  <a:pt x="2566416" y="1418872"/>
                  <a:pt x="2543461" y="1437541"/>
                  <a:pt x="2537841" y="1448971"/>
                </a:cubicBezTo>
                <a:cubicBezTo>
                  <a:pt x="2532602" y="1459543"/>
                  <a:pt x="2535841" y="1471450"/>
                  <a:pt x="2534126" y="1484975"/>
                </a:cubicBezTo>
                <a:cubicBezTo>
                  <a:pt x="2531840" y="1502406"/>
                  <a:pt x="2522696" y="1517646"/>
                  <a:pt x="2525459" y="1527171"/>
                </a:cubicBezTo>
                <a:cubicBezTo>
                  <a:pt x="2508314" y="1513931"/>
                  <a:pt x="2518124" y="1488785"/>
                  <a:pt x="2513934" y="1469545"/>
                </a:cubicBezTo>
                <a:cubicBezTo>
                  <a:pt x="2511552" y="1458686"/>
                  <a:pt x="2502884" y="1448971"/>
                  <a:pt x="2499074" y="1437731"/>
                </a:cubicBezTo>
                <a:cubicBezTo>
                  <a:pt x="2495836" y="1428206"/>
                  <a:pt x="2495931" y="1416395"/>
                  <a:pt x="2492693" y="1405537"/>
                </a:cubicBezTo>
                <a:cubicBezTo>
                  <a:pt x="2489835" y="1395916"/>
                  <a:pt x="2483644" y="1386582"/>
                  <a:pt x="2480501" y="1376962"/>
                </a:cubicBezTo>
                <a:cubicBezTo>
                  <a:pt x="2474214" y="1357721"/>
                  <a:pt x="2474690" y="1329527"/>
                  <a:pt x="2449544" y="1325241"/>
                </a:cubicBezTo>
                <a:cubicBezTo>
                  <a:pt x="2438495" y="1348768"/>
                  <a:pt x="2450306" y="1372866"/>
                  <a:pt x="2455545" y="1394964"/>
                </a:cubicBezTo>
                <a:cubicBezTo>
                  <a:pt x="2461070" y="1417729"/>
                  <a:pt x="2469737" y="1439446"/>
                  <a:pt x="2470880" y="1462591"/>
                </a:cubicBezTo>
                <a:cubicBezTo>
                  <a:pt x="2457355" y="1454114"/>
                  <a:pt x="2459831" y="1435921"/>
                  <a:pt x="2457450" y="1423063"/>
                </a:cubicBezTo>
                <a:cubicBezTo>
                  <a:pt x="2452592" y="1396869"/>
                  <a:pt x="2447163" y="1371247"/>
                  <a:pt x="2439067" y="1343624"/>
                </a:cubicBezTo>
                <a:cubicBezTo>
                  <a:pt x="2435352" y="1330956"/>
                  <a:pt x="2430590" y="1314478"/>
                  <a:pt x="2412206" y="1310572"/>
                </a:cubicBezTo>
                <a:cubicBezTo>
                  <a:pt x="2400681" y="1335718"/>
                  <a:pt x="2415254" y="1362293"/>
                  <a:pt x="2419350" y="1387058"/>
                </a:cubicBezTo>
                <a:cubicBezTo>
                  <a:pt x="2423636" y="1413157"/>
                  <a:pt x="2426970" y="1440874"/>
                  <a:pt x="2429161" y="1466782"/>
                </a:cubicBezTo>
                <a:cubicBezTo>
                  <a:pt x="2428875" y="1468306"/>
                  <a:pt x="2430113" y="1469259"/>
                  <a:pt x="2429351" y="1471069"/>
                </a:cubicBezTo>
                <a:cubicBezTo>
                  <a:pt x="2421827" y="1449828"/>
                  <a:pt x="2418207" y="1425253"/>
                  <a:pt x="2413064" y="1400869"/>
                </a:cubicBezTo>
                <a:cubicBezTo>
                  <a:pt x="2408396" y="1378771"/>
                  <a:pt x="2409444" y="1348387"/>
                  <a:pt x="2382584" y="1338957"/>
                </a:cubicBezTo>
                <a:cubicBezTo>
                  <a:pt x="2373344" y="1353149"/>
                  <a:pt x="2379821" y="1370770"/>
                  <a:pt x="2382584" y="1384963"/>
                </a:cubicBezTo>
                <a:cubicBezTo>
                  <a:pt x="2385632" y="1400774"/>
                  <a:pt x="2387918" y="1415728"/>
                  <a:pt x="2388680" y="1431635"/>
                </a:cubicBezTo>
                <a:cubicBezTo>
                  <a:pt x="2381441" y="1428492"/>
                  <a:pt x="2381536" y="1406013"/>
                  <a:pt x="2364677" y="1406108"/>
                </a:cubicBezTo>
                <a:cubicBezTo>
                  <a:pt x="2352294" y="1421824"/>
                  <a:pt x="2363819" y="1438874"/>
                  <a:pt x="2365724" y="1454686"/>
                </a:cubicBezTo>
                <a:cubicBezTo>
                  <a:pt x="2368868" y="1481927"/>
                  <a:pt x="2367725" y="1509359"/>
                  <a:pt x="2374773" y="1536315"/>
                </a:cubicBezTo>
                <a:cubicBezTo>
                  <a:pt x="2378107" y="1549078"/>
                  <a:pt x="2382965" y="1561651"/>
                  <a:pt x="2386489" y="1575082"/>
                </a:cubicBezTo>
                <a:cubicBezTo>
                  <a:pt x="2389727" y="1587369"/>
                  <a:pt x="2392204" y="1601180"/>
                  <a:pt x="2396490" y="1613086"/>
                </a:cubicBezTo>
                <a:cubicBezTo>
                  <a:pt x="2401634" y="1627374"/>
                  <a:pt x="2413826" y="1640614"/>
                  <a:pt x="2416874" y="1655854"/>
                </a:cubicBezTo>
                <a:cubicBezTo>
                  <a:pt x="2418398" y="1663474"/>
                  <a:pt x="2415254" y="1672903"/>
                  <a:pt x="2416112" y="1680619"/>
                </a:cubicBezTo>
                <a:cubicBezTo>
                  <a:pt x="2417921" y="1696906"/>
                  <a:pt x="2422208" y="1711765"/>
                  <a:pt x="2423827" y="1728053"/>
                </a:cubicBezTo>
                <a:cubicBezTo>
                  <a:pt x="2431542" y="1802348"/>
                  <a:pt x="2427732" y="1887692"/>
                  <a:pt x="2434971" y="1966559"/>
                </a:cubicBezTo>
                <a:cubicBezTo>
                  <a:pt x="2430494" y="1971226"/>
                  <a:pt x="2423827" y="1976370"/>
                  <a:pt x="2420398" y="1982085"/>
                </a:cubicBezTo>
                <a:cubicBezTo>
                  <a:pt x="2410206" y="1998944"/>
                  <a:pt x="2402967" y="2028662"/>
                  <a:pt x="2404586" y="2044378"/>
                </a:cubicBezTo>
                <a:cubicBezTo>
                  <a:pt x="2405253" y="2050951"/>
                  <a:pt x="2410397" y="2057332"/>
                  <a:pt x="2410682" y="2065143"/>
                </a:cubicBezTo>
                <a:cubicBezTo>
                  <a:pt x="2410778" y="2068953"/>
                  <a:pt x="2410111" y="2073906"/>
                  <a:pt x="2409063" y="2079335"/>
                </a:cubicBezTo>
                <a:cubicBezTo>
                  <a:pt x="2399157" y="2081716"/>
                  <a:pt x="2389442" y="2083812"/>
                  <a:pt x="2380583" y="2086860"/>
                </a:cubicBezTo>
                <a:cubicBezTo>
                  <a:pt x="2362962" y="2092861"/>
                  <a:pt x="2342864" y="2097242"/>
                  <a:pt x="2332482" y="2107815"/>
                </a:cubicBezTo>
                <a:cubicBezTo>
                  <a:pt x="2317337" y="2123150"/>
                  <a:pt x="2310765" y="2158012"/>
                  <a:pt x="2292096" y="2161155"/>
                </a:cubicBezTo>
                <a:cubicBezTo>
                  <a:pt x="2283238" y="2162679"/>
                  <a:pt x="2268474" y="2157154"/>
                  <a:pt x="2262378" y="2153725"/>
                </a:cubicBezTo>
                <a:cubicBezTo>
                  <a:pt x="2249710" y="2146582"/>
                  <a:pt x="2247710" y="2122865"/>
                  <a:pt x="2230565" y="2131818"/>
                </a:cubicBezTo>
                <a:cubicBezTo>
                  <a:pt x="2233136" y="2127437"/>
                  <a:pt x="2238089" y="2122579"/>
                  <a:pt x="2235327" y="2117340"/>
                </a:cubicBezTo>
                <a:cubicBezTo>
                  <a:pt x="2216087" y="2098766"/>
                  <a:pt x="2178463" y="2082574"/>
                  <a:pt x="2148269" y="2075144"/>
                </a:cubicBezTo>
                <a:cubicBezTo>
                  <a:pt x="2153984" y="2057714"/>
                  <a:pt x="2160556" y="2058856"/>
                  <a:pt x="2175034" y="2056380"/>
                </a:cubicBezTo>
                <a:cubicBezTo>
                  <a:pt x="2185607" y="2054570"/>
                  <a:pt x="2203704" y="2057904"/>
                  <a:pt x="2211515" y="2049998"/>
                </a:cubicBezTo>
                <a:cubicBezTo>
                  <a:pt x="2220659" y="2040664"/>
                  <a:pt x="2215134" y="2027329"/>
                  <a:pt x="2218182" y="2015422"/>
                </a:cubicBezTo>
                <a:cubicBezTo>
                  <a:pt x="2219706" y="2009612"/>
                  <a:pt x="2226564" y="2003992"/>
                  <a:pt x="2229136" y="1996087"/>
                </a:cubicBezTo>
                <a:cubicBezTo>
                  <a:pt x="2231708" y="1988086"/>
                  <a:pt x="2230088" y="1976560"/>
                  <a:pt x="2232374" y="1965035"/>
                </a:cubicBezTo>
                <a:cubicBezTo>
                  <a:pt x="2238280" y="1935698"/>
                  <a:pt x="2252567" y="1911600"/>
                  <a:pt x="2234089" y="1896836"/>
                </a:cubicBezTo>
                <a:cubicBezTo>
                  <a:pt x="2239137" y="1894264"/>
                  <a:pt x="2243519" y="1890454"/>
                  <a:pt x="2247138" y="1885025"/>
                </a:cubicBezTo>
                <a:cubicBezTo>
                  <a:pt x="2242376" y="1877024"/>
                  <a:pt x="2243042" y="1868166"/>
                  <a:pt x="2243138" y="1859212"/>
                </a:cubicBezTo>
                <a:cubicBezTo>
                  <a:pt x="2244471" y="1859022"/>
                  <a:pt x="2245709" y="1858831"/>
                  <a:pt x="2246948" y="1858546"/>
                </a:cubicBezTo>
                <a:cubicBezTo>
                  <a:pt x="2245709" y="1858355"/>
                  <a:pt x="2244376" y="1858165"/>
                  <a:pt x="2243138" y="1857879"/>
                </a:cubicBezTo>
                <a:cubicBezTo>
                  <a:pt x="2243138" y="1855021"/>
                  <a:pt x="2243138" y="1852069"/>
                  <a:pt x="2242757" y="1849211"/>
                </a:cubicBezTo>
                <a:cubicBezTo>
                  <a:pt x="2242566" y="1847782"/>
                  <a:pt x="2242280" y="1846258"/>
                  <a:pt x="2242090" y="1844735"/>
                </a:cubicBezTo>
                <a:cubicBezTo>
                  <a:pt x="2243042" y="1844925"/>
                  <a:pt x="2243995" y="1845020"/>
                  <a:pt x="2244947" y="1845020"/>
                </a:cubicBezTo>
                <a:cubicBezTo>
                  <a:pt x="2243900" y="1844639"/>
                  <a:pt x="2242852" y="1844163"/>
                  <a:pt x="2241899" y="1843591"/>
                </a:cubicBezTo>
                <a:cubicBezTo>
                  <a:pt x="2241614" y="1842163"/>
                  <a:pt x="2241328" y="1840734"/>
                  <a:pt x="2241042" y="1839305"/>
                </a:cubicBezTo>
                <a:cubicBezTo>
                  <a:pt x="2243804" y="1840639"/>
                  <a:pt x="2246567" y="1841496"/>
                  <a:pt x="2249615" y="1841686"/>
                </a:cubicBezTo>
                <a:cubicBezTo>
                  <a:pt x="2245709" y="1840067"/>
                  <a:pt x="2242661" y="1837495"/>
                  <a:pt x="2239994" y="1834638"/>
                </a:cubicBezTo>
                <a:cubicBezTo>
                  <a:pt x="2239518" y="1832542"/>
                  <a:pt x="2238947" y="1830542"/>
                  <a:pt x="2238470" y="1828447"/>
                </a:cubicBezTo>
                <a:cubicBezTo>
                  <a:pt x="2239042" y="1829114"/>
                  <a:pt x="2239709" y="1829685"/>
                  <a:pt x="2240471" y="1830066"/>
                </a:cubicBezTo>
                <a:cubicBezTo>
                  <a:pt x="2245233" y="1834924"/>
                  <a:pt x="2250186" y="1839877"/>
                  <a:pt x="2255711" y="1844163"/>
                </a:cubicBezTo>
                <a:cubicBezTo>
                  <a:pt x="2250662" y="1836543"/>
                  <a:pt x="2246662" y="1828637"/>
                  <a:pt x="2241518" y="1820922"/>
                </a:cubicBezTo>
                <a:cubicBezTo>
                  <a:pt x="2239518" y="1817779"/>
                  <a:pt x="2237042" y="1814826"/>
                  <a:pt x="2234375" y="1811968"/>
                </a:cubicBezTo>
                <a:cubicBezTo>
                  <a:pt x="2234279" y="1811587"/>
                  <a:pt x="2234184" y="1811302"/>
                  <a:pt x="2234184" y="1811016"/>
                </a:cubicBezTo>
                <a:cubicBezTo>
                  <a:pt x="2241328" y="1818636"/>
                  <a:pt x="2249043" y="1826827"/>
                  <a:pt x="2259521" y="1830161"/>
                </a:cubicBezTo>
                <a:cubicBezTo>
                  <a:pt x="2252186" y="1824732"/>
                  <a:pt x="2247233" y="1817207"/>
                  <a:pt x="2241709" y="1809968"/>
                </a:cubicBezTo>
                <a:cubicBezTo>
                  <a:pt x="2242185" y="1809873"/>
                  <a:pt x="2242852" y="1809873"/>
                  <a:pt x="2243519" y="1809968"/>
                </a:cubicBezTo>
                <a:cubicBezTo>
                  <a:pt x="2247138" y="1812921"/>
                  <a:pt x="2251329" y="1814540"/>
                  <a:pt x="2255615" y="1815397"/>
                </a:cubicBezTo>
                <a:cubicBezTo>
                  <a:pt x="2265998" y="1817112"/>
                  <a:pt x="2274856" y="1813492"/>
                  <a:pt x="2283428" y="1810635"/>
                </a:cubicBezTo>
                <a:cubicBezTo>
                  <a:pt x="2274284" y="1810635"/>
                  <a:pt x="2264855" y="1811302"/>
                  <a:pt x="2257425" y="1808349"/>
                </a:cubicBezTo>
                <a:cubicBezTo>
                  <a:pt x="2253901" y="1807015"/>
                  <a:pt x="2250472" y="1804634"/>
                  <a:pt x="2248472" y="1801967"/>
                </a:cubicBezTo>
                <a:cubicBezTo>
                  <a:pt x="2247233" y="1800253"/>
                  <a:pt x="2246090" y="1798157"/>
                  <a:pt x="2245043" y="1795776"/>
                </a:cubicBezTo>
                <a:cubicBezTo>
                  <a:pt x="2245995" y="1796443"/>
                  <a:pt x="2246948" y="1797014"/>
                  <a:pt x="2247900" y="1797681"/>
                </a:cubicBezTo>
                <a:cubicBezTo>
                  <a:pt x="2253996" y="1801396"/>
                  <a:pt x="2261426" y="1804444"/>
                  <a:pt x="2269046" y="1803967"/>
                </a:cubicBezTo>
                <a:cubicBezTo>
                  <a:pt x="2276666" y="1803586"/>
                  <a:pt x="2283047" y="1799872"/>
                  <a:pt x="2288096" y="1795490"/>
                </a:cubicBezTo>
                <a:cubicBezTo>
                  <a:pt x="2281904" y="1797967"/>
                  <a:pt x="2275237" y="1799205"/>
                  <a:pt x="2269522" y="1797871"/>
                </a:cubicBezTo>
                <a:cubicBezTo>
                  <a:pt x="2263712" y="1796633"/>
                  <a:pt x="2258854" y="1793299"/>
                  <a:pt x="2254377" y="1789204"/>
                </a:cubicBezTo>
                <a:cubicBezTo>
                  <a:pt x="2253425" y="1788156"/>
                  <a:pt x="2252472" y="1787299"/>
                  <a:pt x="2251424" y="1786441"/>
                </a:cubicBezTo>
                <a:cubicBezTo>
                  <a:pt x="2247805" y="1782917"/>
                  <a:pt x="2244376" y="1779012"/>
                  <a:pt x="2240661" y="1775107"/>
                </a:cubicBezTo>
                <a:cubicBezTo>
                  <a:pt x="2240756" y="1775107"/>
                  <a:pt x="2240852" y="1775107"/>
                  <a:pt x="2241042" y="1775107"/>
                </a:cubicBezTo>
                <a:cubicBezTo>
                  <a:pt x="2242947" y="1776154"/>
                  <a:pt x="2244947" y="1777202"/>
                  <a:pt x="2246852" y="1778155"/>
                </a:cubicBezTo>
                <a:cubicBezTo>
                  <a:pt x="2248091" y="1779393"/>
                  <a:pt x="2249138" y="1780822"/>
                  <a:pt x="2249710" y="1781965"/>
                </a:cubicBezTo>
                <a:cubicBezTo>
                  <a:pt x="2251329" y="1782250"/>
                  <a:pt x="2252853" y="1782536"/>
                  <a:pt x="2254472" y="1782917"/>
                </a:cubicBezTo>
                <a:cubicBezTo>
                  <a:pt x="2257711" y="1785108"/>
                  <a:pt x="2261045" y="1787299"/>
                  <a:pt x="2264474" y="1789299"/>
                </a:cubicBezTo>
                <a:cubicBezTo>
                  <a:pt x="2270189" y="1792537"/>
                  <a:pt x="2277428" y="1795871"/>
                  <a:pt x="2284095" y="1793871"/>
                </a:cubicBezTo>
                <a:cubicBezTo>
                  <a:pt x="2277332" y="1793490"/>
                  <a:pt x="2272665" y="1788823"/>
                  <a:pt x="2268093" y="1784536"/>
                </a:cubicBezTo>
                <a:cubicBezTo>
                  <a:pt x="2265521" y="1781965"/>
                  <a:pt x="2263045" y="1779202"/>
                  <a:pt x="2260378" y="1776535"/>
                </a:cubicBezTo>
                <a:cubicBezTo>
                  <a:pt x="2263331" y="1777678"/>
                  <a:pt x="2266379" y="1778536"/>
                  <a:pt x="2269522" y="1778821"/>
                </a:cubicBezTo>
                <a:cubicBezTo>
                  <a:pt x="2277237" y="1779679"/>
                  <a:pt x="2284762" y="1776345"/>
                  <a:pt x="2289143" y="1771011"/>
                </a:cubicBezTo>
                <a:cubicBezTo>
                  <a:pt x="2283143" y="1774535"/>
                  <a:pt x="2276380" y="1775011"/>
                  <a:pt x="2270855" y="1772725"/>
                </a:cubicBezTo>
                <a:cubicBezTo>
                  <a:pt x="2265236" y="1770630"/>
                  <a:pt x="2260473" y="1766534"/>
                  <a:pt x="2256187" y="1762057"/>
                </a:cubicBezTo>
                <a:cubicBezTo>
                  <a:pt x="2253806" y="1759676"/>
                  <a:pt x="2252758" y="1757676"/>
                  <a:pt x="2249710" y="1754533"/>
                </a:cubicBezTo>
                <a:cubicBezTo>
                  <a:pt x="2247519" y="1752151"/>
                  <a:pt x="2245424" y="1749675"/>
                  <a:pt x="2243233" y="1747103"/>
                </a:cubicBezTo>
                <a:cubicBezTo>
                  <a:pt x="2238947" y="1742055"/>
                  <a:pt x="2233613" y="1736245"/>
                  <a:pt x="2226374" y="1732244"/>
                </a:cubicBezTo>
                <a:cubicBezTo>
                  <a:pt x="2223135" y="1730435"/>
                  <a:pt x="2219611" y="1729101"/>
                  <a:pt x="2216182" y="1728148"/>
                </a:cubicBezTo>
                <a:cubicBezTo>
                  <a:pt x="2226945" y="1723005"/>
                  <a:pt x="2237042" y="1717385"/>
                  <a:pt x="2249424" y="1717385"/>
                </a:cubicBezTo>
                <a:cubicBezTo>
                  <a:pt x="2238851" y="1713480"/>
                  <a:pt x="2227136" y="1716147"/>
                  <a:pt x="2216944" y="1720147"/>
                </a:cubicBezTo>
                <a:cubicBezTo>
                  <a:pt x="2213610" y="1719290"/>
                  <a:pt x="2209705" y="1719481"/>
                  <a:pt x="2207038" y="1717576"/>
                </a:cubicBezTo>
                <a:cubicBezTo>
                  <a:pt x="2209324" y="1717290"/>
                  <a:pt x="2211705" y="1716909"/>
                  <a:pt x="2213991" y="1716433"/>
                </a:cubicBezTo>
                <a:cubicBezTo>
                  <a:pt x="2221325" y="1714814"/>
                  <a:pt x="2229136" y="1711765"/>
                  <a:pt x="2233803" y="1705860"/>
                </a:cubicBezTo>
                <a:cubicBezTo>
                  <a:pt x="2229612" y="1708241"/>
                  <a:pt x="2225326" y="1709479"/>
                  <a:pt x="2220849" y="1710051"/>
                </a:cubicBezTo>
                <a:cubicBezTo>
                  <a:pt x="2220849" y="1709860"/>
                  <a:pt x="2220944" y="1709575"/>
                  <a:pt x="2220944" y="1709384"/>
                </a:cubicBezTo>
                <a:cubicBezTo>
                  <a:pt x="2209514" y="1710527"/>
                  <a:pt x="2199704" y="1710622"/>
                  <a:pt x="2188655" y="1707765"/>
                </a:cubicBezTo>
                <a:cubicBezTo>
                  <a:pt x="2172462" y="1703574"/>
                  <a:pt x="2199037" y="1699954"/>
                  <a:pt x="2201323" y="1698716"/>
                </a:cubicBezTo>
                <a:cubicBezTo>
                  <a:pt x="2200847" y="1697954"/>
                  <a:pt x="2200180" y="1697478"/>
                  <a:pt x="2199513" y="1697287"/>
                </a:cubicBezTo>
                <a:cubicBezTo>
                  <a:pt x="2200656" y="1696716"/>
                  <a:pt x="2201704" y="1696049"/>
                  <a:pt x="2202656" y="1695287"/>
                </a:cubicBezTo>
                <a:cubicBezTo>
                  <a:pt x="2206847" y="1692144"/>
                  <a:pt x="2209895" y="1688143"/>
                  <a:pt x="2212372" y="1684048"/>
                </a:cubicBezTo>
                <a:cubicBezTo>
                  <a:pt x="2204942" y="1690429"/>
                  <a:pt x="2196275" y="1694335"/>
                  <a:pt x="2187988" y="1692430"/>
                </a:cubicBezTo>
                <a:cubicBezTo>
                  <a:pt x="2179892" y="1691096"/>
                  <a:pt x="2169700" y="1685953"/>
                  <a:pt x="2157984" y="1689096"/>
                </a:cubicBezTo>
                <a:cubicBezTo>
                  <a:pt x="2156746" y="1689477"/>
                  <a:pt x="2155603" y="1689858"/>
                  <a:pt x="2154460" y="1690239"/>
                </a:cubicBezTo>
                <a:cubicBezTo>
                  <a:pt x="2152936" y="1689382"/>
                  <a:pt x="2151507" y="1688620"/>
                  <a:pt x="2149983" y="1688143"/>
                </a:cubicBezTo>
                <a:cubicBezTo>
                  <a:pt x="2150364" y="1686905"/>
                  <a:pt x="2151126" y="1686048"/>
                  <a:pt x="2152174" y="1685476"/>
                </a:cubicBezTo>
                <a:cubicBezTo>
                  <a:pt x="2153317" y="1685095"/>
                  <a:pt x="2154460" y="1684714"/>
                  <a:pt x="2155603" y="1684333"/>
                </a:cubicBezTo>
                <a:cubicBezTo>
                  <a:pt x="2158937" y="1683952"/>
                  <a:pt x="2162937" y="1684714"/>
                  <a:pt x="2165318" y="1685286"/>
                </a:cubicBezTo>
                <a:cubicBezTo>
                  <a:pt x="2165223" y="1684429"/>
                  <a:pt x="2163699" y="1683381"/>
                  <a:pt x="2162556" y="1682238"/>
                </a:cubicBezTo>
                <a:cubicBezTo>
                  <a:pt x="2169605" y="1680142"/>
                  <a:pt x="2176844" y="1677666"/>
                  <a:pt x="2183225" y="1673570"/>
                </a:cubicBezTo>
                <a:cubicBezTo>
                  <a:pt x="2177034" y="1675094"/>
                  <a:pt x="2170652" y="1675570"/>
                  <a:pt x="2164175" y="1676142"/>
                </a:cubicBezTo>
                <a:cubicBezTo>
                  <a:pt x="2164175" y="1676142"/>
                  <a:pt x="2164271" y="1676047"/>
                  <a:pt x="2164271" y="1676047"/>
                </a:cubicBezTo>
                <a:cubicBezTo>
                  <a:pt x="2170367" y="1673189"/>
                  <a:pt x="2176367" y="1668617"/>
                  <a:pt x="2178463" y="1662235"/>
                </a:cubicBezTo>
                <a:cubicBezTo>
                  <a:pt x="2174367" y="1667093"/>
                  <a:pt x="2169319" y="1669284"/>
                  <a:pt x="2163699" y="1670713"/>
                </a:cubicBezTo>
                <a:cubicBezTo>
                  <a:pt x="2161699" y="1670427"/>
                  <a:pt x="2161699" y="1668522"/>
                  <a:pt x="2162175" y="1665950"/>
                </a:cubicBezTo>
                <a:cubicBezTo>
                  <a:pt x="2159127" y="1666903"/>
                  <a:pt x="2155031" y="1667855"/>
                  <a:pt x="2150745" y="1668522"/>
                </a:cubicBezTo>
                <a:cubicBezTo>
                  <a:pt x="2157889" y="1664140"/>
                  <a:pt x="2163985" y="1658044"/>
                  <a:pt x="2166747" y="1650424"/>
                </a:cubicBezTo>
                <a:cubicBezTo>
                  <a:pt x="2159032" y="1659568"/>
                  <a:pt x="2148173" y="1662997"/>
                  <a:pt x="2137410" y="1664617"/>
                </a:cubicBezTo>
                <a:cubicBezTo>
                  <a:pt x="2134743" y="1664998"/>
                  <a:pt x="2132076" y="1665188"/>
                  <a:pt x="2129409" y="1665474"/>
                </a:cubicBezTo>
                <a:cubicBezTo>
                  <a:pt x="2130743" y="1657378"/>
                  <a:pt x="2130552" y="1648329"/>
                  <a:pt x="2123694" y="1645948"/>
                </a:cubicBezTo>
                <a:cubicBezTo>
                  <a:pt x="2118741" y="1644233"/>
                  <a:pt x="2107311" y="1655092"/>
                  <a:pt x="2098834" y="1664998"/>
                </a:cubicBezTo>
                <a:cubicBezTo>
                  <a:pt x="2097786" y="1664236"/>
                  <a:pt x="2097786" y="1662331"/>
                  <a:pt x="2095976" y="1662331"/>
                </a:cubicBezTo>
                <a:cubicBezTo>
                  <a:pt x="2087023" y="1662997"/>
                  <a:pt x="2078831" y="1664998"/>
                  <a:pt x="2070068" y="1663093"/>
                </a:cubicBezTo>
                <a:cubicBezTo>
                  <a:pt x="2063687" y="1661664"/>
                  <a:pt x="2054543" y="1659568"/>
                  <a:pt x="2048637" y="1663283"/>
                </a:cubicBezTo>
                <a:cubicBezTo>
                  <a:pt x="2045684" y="1665188"/>
                  <a:pt x="2042922" y="1666331"/>
                  <a:pt x="2039303" y="1666045"/>
                </a:cubicBezTo>
                <a:cubicBezTo>
                  <a:pt x="2036255" y="1665950"/>
                  <a:pt x="2037112" y="1669093"/>
                  <a:pt x="2035207" y="1670236"/>
                </a:cubicBezTo>
                <a:cubicBezTo>
                  <a:pt x="2031016" y="1670427"/>
                  <a:pt x="2026825" y="1670522"/>
                  <a:pt x="2023015" y="1669379"/>
                </a:cubicBezTo>
                <a:cubicBezTo>
                  <a:pt x="2022824" y="1669284"/>
                  <a:pt x="2022634" y="1669189"/>
                  <a:pt x="2022443" y="1668998"/>
                </a:cubicBezTo>
                <a:cubicBezTo>
                  <a:pt x="2022348" y="1669093"/>
                  <a:pt x="2022253" y="1669093"/>
                  <a:pt x="2022253" y="1669093"/>
                </a:cubicBezTo>
                <a:cubicBezTo>
                  <a:pt x="2020538" y="1668427"/>
                  <a:pt x="2018919" y="1667569"/>
                  <a:pt x="2017395" y="1666331"/>
                </a:cubicBezTo>
                <a:cubicBezTo>
                  <a:pt x="2018252" y="1667760"/>
                  <a:pt x="2019395" y="1668998"/>
                  <a:pt x="2020729" y="1670141"/>
                </a:cubicBezTo>
                <a:cubicBezTo>
                  <a:pt x="2018919" y="1671760"/>
                  <a:pt x="2018062" y="1674142"/>
                  <a:pt x="2016538" y="1676047"/>
                </a:cubicBezTo>
                <a:cubicBezTo>
                  <a:pt x="2013490" y="1676428"/>
                  <a:pt x="2011299" y="1678142"/>
                  <a:pt x="2009013" y="1679952"/>
                </a:cubicBezTo>
                <a:cubicBezTo>
                  <a:pt x="2007870" y="1680809"/>
                  <a:pt x="2006632" y="1681571"/>
                  <a:pt x="2005298" y="1682047"/>
                </a:cubicBezTo>
                <a:cubicBezTo>
                  <a:pt x="2003108" y="1681762"/>
                  <a:pt x="2001012" y="1681000"/>
                  <a:pt x="1998821" y="1679666"/>
                </a:cubicBezTo>
                <a:cubicBezTo>
                  <a:pt x="1999583" y="1680619"/>
                  <a:pt x="2000536" y="1681476"/>
                  <a:pt x="2001488" y="1682238"/>
                </a:cubicBezTo>
                <a:cubicBezTo>
                  <a:pt x="2001488" y="1684619"/>
                  <a:pt x="2000441" y="1686619"/>
                  <a:pt x="1998726" y="1688239"/>
                </a:cubicBezTo>
                <a:cubicBezTo>
                  <a:pt x="1996059" y="1690906"/>
                  <a:pt x="1993487" y="1693001"/>
                  <a:pt x="1992916" y="1696144"/>
                </a:cubicBezTo>
                <a:cubicBezTo>
                  <a:pt x="1988344" y="1697287"/>
                  <a:pt x="1983867" y="1699097"/>
                  <a:pt x="1979962" y="1701574"/>
                </a:cubicBezTo>
                <a:cubicBezTo>
                  <a:pt x="1968722" y="1708717"/>
                  <a:pt x="1961864" y="1719862"/>
                  <a:pt x="1957769" y="1730720"/>
                </a:cubicBezTo>
                <a:cubicBezTo>
                  <a:pt x="1955006" y="1728529"/>
                  <a:pt x="1952149" y="1726624"/>
                  <a:pt x="1947482" y="1727101"/>
                </a:cubicBezTo>
                <a:cubicBezTo>
                  <a:pt x="1934432" y="1728529"/>
                  <a:pt x="1921193" y="1747294"/>
                  <a:pt x="1913858" y="1763391"/>
                </a:cubicBezTo>
                <a:cubicBezTo>
                  <a:pt x="1895189" y="1804253"/>
                  <a:pt x="1884617" y="1865213"/>
                  <a:pt x="1882140" y="1894931"/>
                </a:cubicBezTo>
                <a:cubicBezTo>
                  <a:pt x="1855946" y="1890169"/>
                  <a:pt x="1862709" y="1908933"/>
                  <a:pt x="1854518" y="1927507"/>
                </a:cubicBezTo>
                <a:cubicBezTo>
                  <a:pt x="1852613" y="1931888"/>
                  <a:pt x="1849850" y="1936079"/>
                  <a:pt x="1846707" y="1940270"/>
                </a:cubicBezTo>
                <a:cubicBezTo>
                  <a:pt x="1841468" y="1936270"/>
                  <a:pt x="1836420" y="1932364"/>
                  <a:pt x="1831848" y="1928173"/>
                </a:cubicBezTo>
                <a:cubicBezTo>
                  <a:pt x="1821561" y="1918839"/>
                  <a:pt x="1812417" y="1911695"/>
                  <a:pt x="1804130" y="1900741"/>
                </a:cubicBezTo>
                <a:cubicBezTo>
                  <a:pt x="1797082" y="1891502"/>
                  <a:pt x="1791557" y="1877881"/>
                  <a:pt x="1783937" y="1871214"/>
                </a:cubicBezTo>
                <a:cubicBezTo>
                  <a:pt x="1781461" y="1869023"/>
                  <a:pt x="1772222" y="1865308"/>
                  <a:pt x="1766602" y="1860927"/>
                </a:cubicBezTo>
                <a:cubicBezTo>
                  <a:pt x="1762030" y="1857403"/>
                  <a:pt x="1757267" y="1851688"/>
                  <a:pt x="1754124" y="1849973"/>
                </a:cubicBezTo>
                <a:cubicBezTo>
                  <a:pt x="1748885" y="1847116"/>
                  <a:pt x="1739456" y="1848830"/>
                  <a:pt x="1733741" y="1845782"/>
                </a:cubicBezTo>
                <a:cubicBezTo>
                  <a:pt x="1738503" y="1834733"/>
                  <a:pt x="1743456" y="1823779"/>
                  <a:pt x="1749457" y="1813397"/>
                </a:cubicBezTo>
                <a:cubicBezTo>
                  <a:pt x="1764506" y="1787680"/>
                  <a:pt x="1784604" y="1777488"/>
                  <a:pt x="1802320" y="1760914"/>
                </a:cubicBezTo>
                <a:cubicBezTo>
                  <a:pt x="1822037" y="1742341"/>
                  <a:pt x="1837944" y="1726434"/>
                  <a:pt x="1855565" y="1703193"/>
                </a:cubicBezTo>
                <a:cubicBezTo>
                  <a:pt x="1862519" y="1693954"/>
                  <a:pt x="1866614" y="1683381"/>
                  <a:pt x="1872520" y="1675666"/>
                </a:cubicBezTo>
                <a:cubicBezTo>
                  <a:pt x="1880140" y="1665760"/>
                  <a:pt x="1892808" y="1657092"/>
                  <a:pt x="1902809" y="1646519"/>
                </a:cubicBezTo>
                <a:cubicBezTo>
                  <a:pt x="1932813" y="1615277"/>
                  <a:pt x="1965579" y="1584702"/>
                  <a:pt x="1993868" y="1559080"/>
                </a:cubicBezTo>
                <a:cubicBezTo>
                  <a:pt x="2008823" y="1545554"/>
                  <a:pt x="2022443" y="1516408"/>
                  <a:pt x="2033778" y="1493833"/>
                </a:cubicBezTo>
                <a:cubicBezTo>
                  <a:pt x="2058734" y="1444208"/>
                  <a:pt x="2079784" y="1392964"/>
                  <a:pt x="2099310" y="1341243"/>
                </a:cubicBezTo>
                <a:cubicBezTo>
                  <a:pt x="2108930" y="1315621"/>
                  <a:pt x="2115693" y="1288284"/>
                  <a:pt x="2127885" y="1264090"/>
                </a:cubicBezTo>
                <a:cubicBezTo>
                  <a:pt x="2134076" y="1251994"/>
                  <a:pt x="2142363" y="1243802"/>
                  <a:pt x="2149602" y="1229515"/>
                </a:cubicBezTo>
                <a:cubicBezTo>
                  <a:pt x="2160270" y="1208560"/>
                  <a:pt x="2164937" y="1190081"/>
                  <a:pt x="2177225" y="1171984"/>
                </a:cubicBezTo>
                <a:cubicBezTo>
                  <a:pt x="2189988" y="1153219"/>
                  <a:pt x="2211705" y="1134455"/>
                  <a:pt x="2225135" y="1113786"/>
                </a:cubicBezTo>
                <a:cubicBezTo>
                  <a:pt x="2230088" y="1106166"/>
                  <a:pt x="2234946" y="1096069"/>
                  <a:pt x="2239899" y="1087211"/>
                </a:cubicBezTo>
                <a:cubicBezTo>
                  <a:pt x="2245233" y="1077591"/>
                  <a:pt x="2254187" y="1065113"/>
                  <a:pt x="2255330" y="1059112"/>
                </a:cubicBezTo>
                <a:cubicBezTo>
                  <a:pt x="2256473" y="1052635"/>
                  <a:pt x="2245138" y="1029871"/>
                  <a:pt x="2240852" y="1023965"/>
                </a:cubicBezTo>
                <a:cubicBezTo>
                  <a:pt x="2238280" y="1020346"/>
                  <a:pt x="2232565" y="1018155"/>
                  <a:pt x="2230374" y="1014154"/>
                </a:cubicBezTo>
                <a:cubicBezTo>
                  <a:pt x="2227898" y="1009582"/>
                  <a:pt x="2229612" y="1004058"/>
                  <a:pt x="2227136" y="1000057"/>
                </a:cubicBezTo>
                <a:cubicBezTo>
                  <a:pt x="2225326" y="997200"/>
                  <a:pt x="2219516" y="992914"/>
                  <a:pt x="2215801" y="988056"/>
                </a:cubicBezTo>
                <a:cubicBezTo>
                  <a:pt x="2207895" y="977578"/>
                  <a:pt x="2205895" y="970149"/>
                  <a:pt x="2191417" y="972435"/>
                </a:cubicBezTo>
                <a:cubicBezTo>
                  <a:pt x="2185607" y="956909"/>
                  <a:pt x="2162937" y="954623"/>
                  <a:pt x="2158651" y="976912"/>
                </a:cubicBezTo>
                <a:cubicBezTo>
                  <a:pt x="2151126" y="956242"/>
                  <a:pt x="2133505" y="969768"/>
                  <a:pt x="2123408" y="978531"/>
                </a:cubicBezTo>
                <a:cubicBezTo>
                  <a:pt x="2108264" y="991675"/>
                  <a:pt x="2089214" y="1030918"/>
                  <a:pt x="2081784" y="1052064"/>
                </a:cubicBezTo>
                <a:cubicBezTo>
                  <a:pt x="2066258" y="1096069"/>
                  <a:pt x="2093595" y="1117310"/>
                  <a:pt x="2080832" y="1158934"/>
                </a:cubicBezTo>
                <a:cubicBezTo>
                  <a:pt x="2062258" y="1219228"/>
                  <a:pt x="2022158" y="1277330"/>
                  <a:pt x="1984439" y="1333147"/>
                </a:cubicBezTo>
                <a:cubicBezTo>
                  <a:pt x="1967389" y="1358483"/>
                  <a:pt x="1948910" y="1382677"/>
                  <a:pt x="1932527" y="1409632"/>
                </a:cubicBezTo>
                <a:cubicBezTo>
                  <a:pt x="1915573" y="1437445"/>
                  <a:pt x="1899666" y="1476307"/>
                  <a:pt x="1881759" y="1492024"/>
                </a:cubicBezTo>
                <a:cubicBezTo>
                  <a:pt x="1869281" y="1502977"/>
                  <a:pt x="1841373" y="1507931"/>
                  <a:pt x="1822514" y="1516408"/>
                </a:cubicBezTo>
                <a:cubicBezTo>
                  <a:pt x="1802130" y="1525552"/>
                  <a:pt x="1781461" y="1535648"/>
                  <a:pt x="1765078" y="1545173"/>
                </a:cubicBezTo>
                <a:cubicBezTo>
                  <a:pt x="1736027" y="1562032"/>
                  <a:pt x="1708976" y="1579177"/>
                  <a:pt x="1679353" y="1589369"/>
                </a:cubicBezTo>
                <a:cubicBezTo>
                  <a:pt x="1669352" y="1592798"/>
                  <a:pt x="1656683" y="1595179"/>
                  <a:pt x="1647730" y="1599847"/>
                </a:cubicBezTo>
                <a:cubicBezTo>
                  <a:pt x="1640395" y="1603657"/>
                  <a:pt x="1633538" y="1612420"/>
                  <a:pt x="1625632" y="1617944"/>
                </a:cubicBezTo>
                <a:cubicBezTo>
                  <a:pt x="1617631" y="1623564"/>
                  <a:pt x="1609916" y="1628612"/>
                  <a:pt x="1602677" y="1633756"/>
                </a:cubicBezTo>
                <a:cubicBezTo>
                  <a:pt x="1602010" y="1634232"/>
                  <a:pt x="1601248" y="1634708"/>
                  <a:pt x="1600581" y="1635185"/>
                </a:cubicBezTo>
                <a:cubicBezTo>
                  <a:pt x="1600391" y="1634899"/>
                  <a:pt x="1600200" y="1634518"/>
                  <a:pt x="1599914" y="1634232"/>
                </a:cubicBezTo>
                <a:cubicBezTo>
                  <a:pt x="1575149" y="1601656"/>
                  <a:pt x="1553051" y="1569462"/>
                  <a:pt x="1531811" y="1533934"/>
                </a:cubicBezTo>
                <a:cubicBezTo>
                  <a:pt x="1527239" y="1526314"/>
                  <a:pt x="1523238" y="1519265"/>
                  <a:pt x="1519619" y="1512407"/>
                </a:cubicBezTo>
                <a:cubicBezTo>
                  <a:pt x="1519619" y="1512217"/>
                  <a:pt x="1519619" y="1512026"/>
                  <a:pt x="1519714" y="1511836"/>
                </a:cubicBezTo>
                <a:cubicBezTo>
                  <a:pt x="1521619" y="1502692"/>
                  <a:pt x="1526286" y="1494214"/>
                  <a:pt x="1528667" y="1485166"/>
                </a:cubicBezTo>
                <a:cubicBezTo>
                  <a:pt x="1530953" y="1476403"/>
                  <a:pt x="1532287" y="1467449"/>
                  <a:pt x="1532763" y="1458496"/>
                </a:cubicBezTo>
                <a:cubicBezTo>
                  <a:pt x="1528477" y="1442208"/>
                  <a:pt x="1533906" y="1422015"/>
                  <a:pt x="1522000" y="1408108"/>
                </a:cubicBezTo>
                <a:cubicBezTo>
                  <a:pt x="1521238" y="1407251"/>
                  <a:pt x="1520666" y="1406203"/>
                  <a:pt x="1519999" y="1405346"/>
                </a:cubicBezTo>
                <a:cubicBezTo>
                  <a:pt x="1533811" y="1383629"/>
                  <a:pt x="1547813" y="1361912"/>
                  <a:pt x="1562291" y="1340671"/>
                </a:cubicBezTo>
                <a:cubicBezTo>
                  <a:pt x="1585055" y="1307048"/>
                  <a:pt x="1607915" y="1271044"/>
                  <a:pt x="1632490" y="1244564"/>
                </a:cubicBezTo>
                <a:cubicBezTo>
                  <a:pt x="1646587" y="1229324"/>
                  <a:pt x="1676019" y="1219132"/>
                  <a:pt x="1695545" y="1204464"/>
                </a:cubicBezTo>
                <a:cubicBezTo>
                  <a:pt x="1715072" y="1189795"/>
                  <a:pt x="1732693" y="1171888"/>
                  <a:pt x="1750790" y="1158077"/>
                </a:cubicBezTo>
                <a:cubicBezTo>
                  <a:pt x="1770221" y="1143313"/>
                  <a:pt x="1788795" y="1128073"/>
                  <a:pt x="1808607" y="1115310"/>
                </a:cubicBezTo>
                <a:cubicBezTo>
                  <a:pt x="1827657" y="1103023"/>
                  <a:pt x="1854422" y="1093688"/>
                  <a:pt x="1861185" y="1069780"/>
                </a:cubicBezTo>
                <a:cubicBezTo>
                  <a:pt x="1843373" y="1055779"/>
                  <a:pt x="1823561" y="1073305"/>
                  <a:pt x="1808321" y="1081972"/>
                </a:cubicBezTo>
                <a:cubicBezTo>
                  <a:pt x="1790986" y="1091783"/>
                  <a:pt x="1774698" y="1103594"/>
                  <a:pt x="1759458" y="1111786"/>
                </a:cubicBezTo>
                <a:cubicBezTo>
                  <a:pt x="1760696" y="1088640"/>
                  <a:pt x="1781842" y="1073971"/>
                  <a:pt x="1795653" y="1055398"/>
                </a:cubicBezTo>
                <a:cubicBezTo>
                  <a:pt x="1802225" y="1046539"/>
                  <a:pt x="1806321" y="1035395"/>
                  <a:pt x="1812798" y="1026727"/>
                </a:cubicBezTo>
                <a:cubicBezTo>
                  <a:pt x="1824990" y="1010440"/>
                  <a:pt x="1849945" y="989008"/>
                  <a:pt x="1841849" y="975483"/>
                </a:cubicBezTo>
                <a:cubicBezTo>
                  <a:pt x="1830419" y="956528"/>
                  <a:pt x="1797463" y="1000057"/>
                  <a:pt x="1787652" y="1011297"/>
                </a:cubicBezTo>
                <a:cubicBezTo>
                  <a:pt x="1768126" y="1033966"/>
                  <a:pt x="1756410" y="1053778"/>
                  <a:pt x="1738408" y="1067399"/>
                </a:cubicBezTo>
                <a:cubicBezTo>
                  <a:pt x="1736598" y="1048825"/>
                  <a:pt x="1757363" y="1033585"/>
                  <a:pt x="1770983" y="1013583"/>
                </a:cubicBezTo>
                <a:cubicBezTo>
                  <a:pt x="1777841" y="1003486"/>
                  <a:pt x="1787747" y="986818"/>
                  <a:pt x="1794510" y="977102"/>
                </a:cubicBezTo>
                <a:cubicBezTo>
                  <a:pt x="1808607" y="956719"/>
                  <a:pt x="1826419" y="936811"/>
                  <a:pt x="1812131" y="926524"/>
                </a:cubicBezTo>
                <a:cubicBezTo>
                  <a:pt x="1795082" y="914332"/>
                  <a:pt x="1767745" y="959862"/>
                  <a:pt x="1755077" y="976340"/>
                </a:cubicBezTo>
                <a:cubicBezTo>
                  <a:pt x="1746599" y="987294"/>
                  <a:pt x="1730216" y="1012916"/>
                  <a:pt x="1717262" y="1027394"/>
                </a:cubicBezTo>
                <a:cubicBezTo>
                  <a:pt x="1711357" y="1033966"/>
                  <a:pt x="1710976" y="1039396"/>
                  <a:pt x="1704880" y="1034157"/>
                </a:cubicBezTo>
                <a:cubicBezTo>
                  <a:pt x="1697927" y="1028251"/>
                  <a:pt x="1703642" y="1028442"/>
                  <a:pt x="1709547" y="1021108"/>
                </a:cubicBezTo>
                <a:cubicBezTo>
                  <a:pt x="1718310" y="1010154"/>
                  <a:pt x="1738789" y="988627"/>
                  <a:pt x="1747171" y="978817"/>
                </a:cubicBezTo>
                <a:cubicBezTo>
                  <a:pt x="1761363" y="962243"/>
                  <a:pt x="1788509" y="938335"/>
                  <a:pt x="1785176" y="919000"/>
                </a:cubicBezTo>
                <a:cubicBezTo>
                  <a:pt x="1764506" y="906617"/>
                  <a:pt x="1745742" y="935478"/>
                  <a:pt x="1726597" y="954718"/>
                </a:cubicBezTo>
                <a:cubicBezTo>
                  <a:pt x="1720501" y="960814"/>
                  <a:pt x="1712690" y="965386"/>
                  <a:pt x="1706975" y="971006"/>
                </a:cubicBezTo>
                <a:cubicBezTo>
                  <a:pt x="1697831" y="980150"/>
                  <a:pt x="1691449" y="991961"/>
                  <a:pt x="1682782" y="1000343"/>
                </a:cubicBezTo>
                <a:cubicBezTo>
                  <a:pt x="1673543" y="1009392"/>
                  <a:pt x="1662589" y="1015107"/>
                  <a:pt x="1656112" y="1021774"/>
                </a:cubicBezTo>
                <a:cubicBezTo>
                  <a:pt x="1640586" y="1037586"/>
                  <a:pt x="1630109" y="1062637"/>
                  <a:pt x="1609916" y="1055112"/>
                </a:cubicBezTo>
                <a:cubicBezTo>
                  <a:pt x="1595533" y="1049778"/>
                  <a:pt x="1589818" y="1029299"/>
                  <a:pt x="1583436" y="1016917"/>
                </a:cubicBezTo>
                <a:cubicBezTo>
                  <a:pt x="1581150" y="1012440"/>
                  <a:pt x="1576769" y="1006153"/>
                  <a:pt x="1576673" y="1004534"/>
                </a:cubicBezTo>
                <a:cubicBezTo>
                  <a:pt x="1575340" y="992914"/>
                  <a:pt x="1584960" y="980912"/>
                  <a:pt x="1582579" y="967768"/>
                </a:cubicBezTo>
                <a:cubicBezTo>
                  <a:pt x="1579436" y="950146"/>
                  <a:pt x="1572197" y="939955"/>
                  <a:pt x="1547241" y="933763"/>
                </a:cubicBezTo>
                <a:cubicBezTo>
                  <a:pt x="1540097" y="949956"/>
                  <a:pt x="1548479" y="963291"/>
                  <a:pt x="1548194" y="978531"/>
                </a:cubicBezTo>
                <a:cubicBezTo>
                  <a:pt x="1548098" y="987580"/>
                  <a:pt x="1542479" y="996152"/>
                  <a:pt x="1542383" y="1006534"/>
                </a:cubicBezTo>
                <a:cubicBezTo>
                  <a:pt x="1542383" y="1016726"/>
                  <a:pt x="1550289" y="1033300"/>
                  <a:pt x="1550384" y="1046158"/>
                </a:cubicBezTo>
                <a:cubicBezTo>
                  <a:pt x="1550480" y="1054445"/>
                  <a:pt x="1547241" y="1060446"/>
                  <a:pt x="1548194" y="1067209"/>
                </a:cubicBezTo>
                <a:cubicBezTo>
                  <a:pt x="1549146" y="1073781"/>
                  <a:pt x="1553432" y="1078543"/>
                  <a:pt x="1554004" y="1085782"/>
                </a:cubicBezTo>
                <a:cubicBezTo>
                  <a:pt x="1554861" y="1097212"/>
                  <a:pt x="1551146" y="1113214"/>
                  <a:pt x="1552385" y="1127026"/>
                </a:cubicBezTo>
                <a:cubicBezTo>
                  <a:pt x="1553813" y="1142837"/>
                  <a:pt x="1559243" y="1155601"/>
                  <a:pt x="1556004" y="1166554"/>
                </a:cubicBezTo>
                <a:cubicBezTo>
                  <a:pt x="1550765" y="1184461"/>
                  <a:pt x="1534668" y="1204559"/>
                  <a:pt x="1522571" y="1222085"/>
                </a:cubicBezTo>
                <a:cubicBezTo>
                  <a:pt x="1500092" y="1254375"/>
                  <a:pt x="1474756" y="1282855"/>
                  <a:pt x="1449419" y="1308858"/>
                </a:cubicBezTo>
                <a:cubicBezTo>
                  <a:pt x="1448467" y="1307810"/>
                  <a:pt x="1447419" y="1306858"/>
                  <a:pt x="1446371" y="1305905"/>
                </a:cubicBezTo>
                <a:cubicBezTo>
                  <a:pt x="1445514" y="1300095"/>
                  <a:pt x="1443895" y="1295237"/>
                  <a:pt x="1439037" y="1292189"/>
                </a:cubicBezTo>
                <a:cubicBezTo>
                  <a:pt x="1430845" y="1287046"/>
                  <a:pt x="1423321" y="1287046"/>
                  <a:pt x="1416082" y="1289046"/>
                </a:cubicBezTo>
                <a:cubicBezTo>
                  <a:pt x="1414558" y="1288570"/>
                  <a:pt x="1412653" y="1288189"/>
                  <a:pt x="1410653" y="1287903"/>
                </a:cubicBezTo>
                <a:cubicBezTo>
                  <a:pt x="1400080" y="1271996"/>
                  <a:pt x="1391698" y="1255423"/>
                  <a:pt x="1382744" y="1238754"/>
                </a:cubicBezTo>
                <a:cubicBezTo>
                  <a:pt x="1406176" y="1189510"/>
                  <a:pt x="1433989" y="1141027"/>
                  <a:pt x="1452848" y="1093212"/>
                </a:cubicBezTo>
                <a:cubicBezTo>
                  <a:pt x="1455134" y="1087402"/>
                  <a:pt x="1457325" y="1081687"/>
                  <a:pt x="1459040" y="1075400"/>
                </a:cubicBezTo>
                <a:cubicBezTo>
                  <a:pt x="1464374" y="1056255"/>
                  <a:pt x="1462849" y="1033395"/>
                  <a:pt x="1469898" y="1018345"/>
                </a:cubicBezTo>
                <a:cubicBezTo>
                  <a:pt x="1477423" y="1002248"/>
                  <a:pt x="1493711" y="995866"/>
                  <a:pt x="1475423" y="981388"/>
                </a:cubicBezTo>
                <a:cubicBezTo>
                  <a:pt x="1493520" y="962624"/>
                  <a:pt x="1527620" y="920524"/>
                  <a:pt x="1543717" y="884614"/>
                </a:cubicBezTo>
                <a:cubicBezTo>
                  <a:pt x="1550099" y="870517"/>
                  <a:pt x="1554766" y="850991"/>
                  <a:pt x="1548194" y="841561"/>
                </a:cubicBezTo>
                <a:cubicBezTo>
                  <a:pt x="1543622" y="834989"/>
                  <a:pt x="1536668" y="838323"/>
                  <a:pt x="1531049" y="833751"/>
                </a:cubicBezTo>
                <a:cubicBezTo>
                  <a:pt x="1523524" y="827655"/>
                  <a:pt x="1525334" y="812034"/>
                  <a:pt x="1511903" y="813844"/>
                </a:cubicBezTo>
                <a:cubicBezTo>
                  <a:pt x="1517999" y="797937"/>
                  <a:pt x="1504093" y="776982"/>
                  <a:pt x="1487234" y="789555"/>
                </a:cubicBezTo>
                <a:cubicBezTo>
                  <a:pt x="1482090" y="793365"/>
                  <a:pt x="1483138" y="802128"/>
                  <a:pt x="1474756" y="804604"/>
                </a:cubicBezTo>
                <a:cubicBezTo>
                  <a:pt x="1477994" y="779649"/>
                  <a:pt x="1492091" y="747073"/>
                  <a:pt x="1499711" y="716308"/>
                </a:cubicBezTo>
                <a:cubicBezTo>
                  <a:pt x="1502378" y="705735"/>
                  <a:pt x="1505236" y="681827"/>
                  <a:pt x="1499807" y="678779"/>
                </a:cubicBezTo>
                <a:cubicBezTo>
                  <a:pt x="1489805" y="673159"/>
                  <a:pt x="1477899" y="694305"/>
                  <a:pt x="1476756" y="696496"/>
                </a:cubicBezTo>
                <a:cubicBezTo>
                  <a:pt x="1468565" y="711926"/>
                  <a:pt x="1463802" y="732405"/>
                  <a:pt x="1457420" y="751550"/>
                </a:cubicBezTo>
                <a:cubicBezTo>
                  <a:pt x="1451801" y="768505"/>
                  <a:pt x="1445038" y="806414"/>
                  <a:pt x="1431989" y="807652"/>
                </a:cubicBezTo>
                <a:cubicBezTo>
                  <a:pt x="1416939" y="809081"/>
                  <a:pt x="1412367" y="816415"/>
                  <a:pt x="1401032" y="838704"/>
                </a:cubicBezTo>
                <a:cubicBezTo>
                  <a:pt x="1383125" y="873756"/>
                  <a:pt x="1381792" y="893568"/>
                  <a:pt x="1386459" y="920428"/>
                </a:cubicBezTo>
                <a:cubicBezTo>
                  <a:pt x="1387697" y="927477"/>
                  <a:pt x="1388555" y="940812"/>
                  <a:pt x="1381506" y="951956"/>
                </a:cubicBezTo>
                <a:cubicBezTo>
                  <a:pt x="1376648" y="959671"/>
                  <a:pt x="1369409" y="960433"/>
                  <a:pt x="1365218" y="967101"/>
                </a:cubicBezTo>
                <a:cubicBezTo>
                  <a:pt x="1359694" y="975864"/>
                  <a:pt x="1361313" y="982341"/>
                  <a:pt x="1358456" y="990342"/>
                </a:cubicBezTo>
                <a:cubicBezTo>
                  <a:pt x="1342644" y="1035300"/>
                  <a:pt x="1317212" y="1080734"/>
                  <a:pt x="1288352" y="1120168"/>
                </a:cubicBezTo>
                <a:cubicBezTo>
                  <a:pt x="1274636" y="1138837"/>
                  <a:pt x="1261586" y="1158744"/>
                  <a:pt x="1250728" y="1178270"/>
                </a:cubicBezTo>
                <a:cubicBezTo>
                  <a:pt x="1235297" y="1206083"/>
                  <a:pt x="1224629" y="1235230"/>
                  <a:pt x="1203770" y="1252851"/>
                </a:cubicBezTo>
                <a:cubicBezTo>
                  <a:pt x="1179100" y="1273520"/>
                  <a:pt x="1147286" y="1291046"/>
                  <a:pt x="1116997" y="1307429"/>
                </a:cubicBezTo>
                <a:cubicBezTo>
                  <a:pt x="1084993" y="1324765"/>
                  <a:pt x="1053751" y="1343624"/>
                  <a:pt x="1027557" y="1351435"/>
                </a:cubicBezTo>
                <a:cubicBezTo>
                  <a:pt x="1018985" y="1354006"/>
                  <a:pt x="1009555" y="1355531"/>
                  <a:pt x="999935" y="1357150"/>
                </a:cubicBezTo>
                <a:cubicBezTo>
                  <a:pt x="999173" y="1356673"/>
                  <a:pt x="998506" y="1356102"/>
                  <a:pt x="997649" y="1355626"/>
                </a:cubicBezTo>
                <a:cubicBezTo>
                  <a:pt x="995458" y="1354483"/>
                  <a:pt x="993172" y="1353721"/>
                  <a:pt x="990791" y="1353340"/>
                </a:cubicBezTo>
                <a:cubicBezTo>
                  <a:pt x="991553" y="1348672"/>
                  <a:pt x="992315" y="1344005"/>
                  <a:pt x="993839" y="1341433"/>
                </a:cubicBezTo>
                <a:cubicBezTo>
                  <a:pt x="995934" y="1337814"/>
                  <a:pt x="1000601" y="1336290"/>
                  <a:pt x="1002411" y="1332289"/>
                </a:cubicBezTo>
                <a:cubicBezTo>
                  <a:pt x="1006221" y="1324003"/>
                  <a:pt x="1006983" y="1307810"/>
                  <a:pt x="1008412" y="1294475"/>
                </a:cubicBezTo>
                <a:cubicBezTo>
                  <a:pt x="1009841" y="1281902"/>
                  <a:pt x="1014889" y="1269710"/>
                  <a:pt x="1017365" y="1257899"/>
                </a:cubicBezTo>
                <a:cubicBezTo>
                  <a:pt x="1018604" y="1251708"/>
                  <a:pt x="1017651" y="1243135"/>
                  <a:pt x="1019175" y="1236468"/>
                </a:cubicBezTo>
                <a:cubicBezTo>
                  <a:pt x="1021937" y="1223514"/>
                  <a:pt x="1029653" y="1217418"/>
                  <a:pt x="1021747" y="1205226"/>
                </a:cubicBezTo>
                <a:cubicBezTo>
                  <a:pt x="1032224" y="1193986"/>
                  <a:pt x="1033082" y="1180461"/>
                  <a:pt x="1035749" y="1166078"/>
                </a:cubicBezTo>
                <a:cubicBezTo>
                  <a:pt x="1036415" y="1162459"/>
                  <a:pt x="1038035" y="1158744"/>
                  <a:pt x="1038701" y="1154553"/>
                </a:cubicBezTo>
                <a:cubicBezTo>
                  <a:pt x="1039273" y="1150838"/>
                  <a:pt x="1037082" y="1144742"/>
                  <a:pt x="1037654" y="1142647"/>
                </a:cubicBezTo>
                <a:cubicBezTo>
                  <a:pt x="1040225" y="1134074"/>
                  <a:pt x="1050893" y="1125502"/>
                  <a:pt x="1046798" y="1114929"/>
                </a:cubicBezTo>
                <a:cubicBezTo>
                  <a:pt x="1044988" y="1110262"/>
                  <a:pt x="1040321" y="1106737"/>
                  <a:pt x="1035844" y="1104166"/>
                </a:cubicBezTo>
                <a:cubicBezTo>
                  <a:pt x="1039082" y="1071209"/>
                  <a:pt x="1049941" y="1031109"/>
                  <a:pt x="1066419" y="994628"/>
                </a:cubicBezTo>
                <a:cubicBezTo>
                  <a:pt x="1076135" y="973292"/>
                  <a:pt x="1078897" y="960529"/>
                  <a:pt x="1102328" y="940621"/>
                </a:cubicBezTo>
                <a:cubicBezTo>
                  <a:pt x="1114139" y="930620"/>
                  <a:pt x="1127855" y="920524"/>
                  <a:pt x="1140238" y="910332"/>
                </a:cubicBezTo>
                <a:cubicBezTo>
                  <a:pt x="1152430" y="900235"/>
                  <a:pt x="1164146" y="887948"/>
                  <a:pt x="1175099" y="880804"/>
                </a:cubicBezTo>
                <a:cubicBezTo>
                  <a:pt x="1189958" y="870994"/>
                  <a:pt x="1209199" y="866326"/>
                  <a:pt x="1224629" y="864231"/>
                </a:cubicBezTo>
                <a:cubicBezTo>
                  <a:pt x="1241108" y="861945"/>
                  <a:pt x="1258538" y="864517"/>
                  <a:pt x="1272445" y="856420"/>
                </a:cubicBezTo>
                <a:cubicBezTo>
                  <a:pt x="1258157" y="834989"/>
                  <a:pt x="1241012" y="848134"/>
                  <a:pt x="1225391" y="843657"/>
                </a:cubicBezTo>
                <a:cubicBezTo>
                  <a:pt x="1237298" y="833465"/>
                  <a:pt x="1246156" y="825845"/>
                  <a:pt x="1256729" y="820702"/>
                </a:cubicBezTo>
                <a:cubicBezTo>
                  <a:pt x="1268063" y="815272"/>
                  <a:pt x="1281684" y="816225"/>
                  <a:pt x="1289399" y="805652"/>
                </a:cubicBezTo>
                <a:cubicBezTo>
                  <a:pt x="1279398" y="786602"/>
                  <a:pt x="1258919" y="794413"/>
                  <a:pt x="1243298" y="804795"/>
                </a:cubicBezTo>
                <a:cubicBezTo>
                  <a:pt x="1249775" y="794603"/>
                  <a:pt x="1259110" y="788602"/>
                  <a:pt x="1267968" y="780316"/>
                </a:cubicBezTo>
                <a:cubicBezTo>
                  <a:pt x="1253490" y="760599"/>
                  <a:pt x="1240441" y="778506"/>
                  <a:pt x="1224058" y="788507"/>
                </a:cubicBezTo>
                <a:cubicBezTo>
                  <a:pt x="1213104" y="795175"/>
                  <a:pt x="1195102" y="798413"/>
                  <a:pt x="1186815" y="810986"/>
                </a:cubicBezTo>
                <a:cubicBezTo>
                  <a:pt x="1187863" y="801747"/>
                  <a:pt x="1201674" y="790698"/>
                  <a:pt x="1197959" y="783364"/>
                </a:cubicBezTo>
                <a:cubicBezTo>
                  <a:pt x="1194911" y="777458"/>
                  <a:pt x="1185101" y="777839"/>
                  <a:pt x="1179481" y="780887"/>
                </a:cubicBezTo>
                <a:cubicBezTo>
                  <a:pt x="1167575" y="787364"/>
                  <a:pt x="1169765" y="793841"/>
                  <a:pt x="1165289" y="798413"/>
                </a:cubicBezTo>
                <a:cubicBezTo>
                  <a:pt x="1161479" y="802318"/>
                  <a:pt x="1154430" y="805652"/>
                  <a:pt x="1149572" y="809938"/>
                </a:cubicBezTo>
                <a:cubicBezTo>
                  <a:pt x="1132427" y="825178"/>
                  <a:pt x="1131189" y="833179"/>
                  <a:pt x="1115378" y="842514"/>
                </a:cubicBezTo>
                <a:cubicBezTo>
                  <a:pt x="1103948" y="849277"/>
                  <a:pt x="1096518" y="854420"/>
                  <a:pt x="1084040" y="852706"/>
                </a:cubicBezTo>
                <a:cubicBezTo>
                  <a:pt x="1077087" y="851753"/>
                  <a:pt x="1070134" y="846324"/>
                  <a:pt x="1063085" y="845086"/>
                </a:cubicBezTo>
                <a:cubicBezTo>
                  <a:pt x="1058990" y="844324"/>
                  <a:pt x="1042892" y="846800"/>
                  <a:pt x="1039559" y="845086"/>
                </a:cubicBezTo>
                <a:cubicBezTo>
                  <a:pt x="1034129" y="842419"/>
                  <a:pt x="1031081" y="835180"/>
                  <a:pt x="1026509" y="829084"/>
                </a:cubicBezTo>
                <a:cubicBezTo>
                  <a:pt x="1057466" y="798127"/>
                  <a:pt x="1088041" y="767266"/>
                  <a:pt x="1117568" y="737358"/>
                </a:cubicBezTo>
                <a:cubicBezTo>
                  <a:pt x="1129665" y="725071"/>
                  <a:pt x="1140619" y="709545"/>
                  <a:pt x="1152049" y="700210"/>
                </a:cubicBezTo>
                <a:cubicBezTo>
                  <a:pt x="1162336" y="691828"/>
                  <a:pt x="1182338" y="684685"/>
                  <a:pt x="1190149" y="677160"/>
                </a:cubicBezTo>
                <a:cubicBezTo>
                  <a:pt x="1197864" y="669730"/>
                  <a:pt x="1198055" y="662968"/>
                  <a:pt x="1203770" y="658205"/>
                </a:cubicBezTo>
                <a:cubicBezTo>
                  <a:pt x="1222153" y="642870"/>
                  <a:pt x="1254347" y="636964"/>
                  <a:pt x="1280351" y="622486"/>
                </a:cubicBezTo>
                <a:cubicBezTo>
                  <a:pt x="1308164" y="606961"/>
                  <a:pt x="1333786" y="588482"/>
                  <a:pt x="1357884" y="584672"/>
                </a:cubicBezTo>
                <a:cubicBezTo>
                  <a:pt x="1371600" y="582481"/>
                  <a:pt x="1421225" y="595245"/>
                  <a:pt x="1424273" y="577052"/>
                </a:cubicBezTo>
                <a:cubicBezTo>
                  <a:pt x="1427988" y="554287"/>
                  <a:pt x="1376363" y="555145"/>
                  <a:pt x="1360742" y="550763"/>
                </a:cubicBezTo>
                <a:cubicBezTo>
                  <a:pt x="1374267" y="533237"/>
                  <a:pt x="1394365" y="524855"/>
                  <a:pt x="1407605" y="514092"/>
                </a:cubicBezTo>
                <a:cubicBezTo>
                  <a:pt x="1413034" y="509710"/>
                  <a:pt x="1416463" y="502376"/>
                  <a:pt x="1422368" y="498185"/>
                </a:cubicBezTo>
                <a:cubicBezTo>
                  <a:pt x="1436180" y="488279"/>
                  <a:pt x="1458849" y="487422"/>
                  <a:pt x="1466374" y="467800"/>
                </a:cubicBezTo>
                <a:cubicBezTo>
                  <a:pt x="1422083" y="440464"/>
                  <a:pt x="1396746" y="488184"/>
                  <a:pt x="1368743" y="488946"/>
                </a:cubicBezTo>
                <a:cubicBezTo>
                  <a:pt x="1401985" y="464943"/>
                  <a:pt x="1434179" y="442273"/>
                  <a:pt x="1467803" y="425700"/>
                </a:cubicBezTo>
                <a:cubicBezTo>
                  <a:pt x="1479518" y="419890"/>
                  <a:pt x="1495044" y="417032"/>
                  <a:pt x="1500759" y="402935"/>
                </a:cubicBezTo>
                <a:cubicBezTo>
                  <a:pt x="1473899" y="382266"/>
                  <a:pt x="1441418" y="399030"/>
                  <a:pt x="1415987" y="412270"/>
                </a:cubicBezTo>
                <a:cubicBezTo>
                  <a:pt x="1388078" y="426748"/>
                  <a:pt x="1361789" y="448750"/>
                  <a:pt x="1338644" y="455132"/>
                </a:cubicBezTo>
                <a:cubicBezTo>
                  <a:pt x="1351407" y="436749"/>
                  <a:pt x="1374743" y="430558"/>
                  <a:pt x="1391507" y="416270"/>
                </a:cubicBezTo>
                <a:cubicBezTo>
                  <a:pt x="1398270" y="410460"/>
                  <a:pt x="1401985" y="401792"/>
                  <a:pt x="1408176" y="396172"/>
                </a:cubicBezTo>
                <a:cubicBezTo>
                  <a:pt x="1417701" y="387505"/>
                  <a:pt x="1428274" y="381599"/>
                  <a:pt x="1438085" y="374551"/>
                </a:cubicBezTo>
                <a:cubicBezTo>
                  <a:pt x="1447324" y="367883"/>
                  <a:pt x="1461897" y="360454"/>
                  <a:pt x="1462754" y="347976"/>
                </a:cubicBezTo>
                <a:cubicBezTo>
                  <a:pt x="1440656" y="331974"/>
                  <a:pt x="1424940" y="345690"/>
                  <a:pt x="1408748" y="356167"/>
                </a:cubicBezTo>
                <a:cubicBezTo>
                  <a:pt x="1382363" y="373217"/>
                  <a:pt x="1362170" y="390362"/>
                  <a:pt x="1338834" y="405031"/>
                </a:cubicBezTo>
                <a:cubicBezTo>
                  <a:pt x="1326261" y="412936"/>
                  <a:pt x="1311878" y="416080"/>
                  <a:pt x="1300544" y="422938"/>
                </a:cubicBezTo>
                <a:cubicBezTo>
                  <a:pt x="1281970" y="433987"/>
                  <a:pt x="1271397" y="450941"/>
                  <a:pt x="1250347" y="450465"/>
                </a:cubicBezTo>
                <a:cubicBezTo>
                  <a:pt x="1237869" y="450179"/>
                  <a:pt x="1206341" y="439702"/>
                  <a:pt x="1191006" y="426081"/>
                </a:cubicBezTo>
                <a:cubicBezTo>
                  <a:pt x="1165670" y="403602"/>
                  <a:pt x="1179862" y="353119"/>
                  <a:pt x="1148620" y="336451"/>
                </a:cubicBezTo>
                <a:cubicBezTo>
                  <a:pt x="1135094" y="329307"/>
                  <a:pt x="1119664" y="327021"/>
                  <a:pt x="1112806" y="337879"/>
                </a:cubicBezTo>
                <a:cubicBezTo>
                  <a:pt x="1102900" y="353405"/>
                  <a:pt x="1132523" y="383695"/>
                  <a:pt x="1136714" y="401602"/>
                </a:cubicBezTo>
                <a:cubicBezTo>
                  <a:pt x="1143000" y="428367"/>
                  <a:pt x="1137095" y="486374"/>
                  <a:pt x="1138142" y="520474"/>
                </a:cubicBezTo>
                <a:cubicBezTo>
                  <a:pt x="1138619" y="536476"/>
                  <a:pt x="1142810" y="552097"/>
                  <a:pt x="1139666" y="561431"/>
                </a:cubicBezTo>
                <a:cubicBezTo>
                  <a:pt x="1133856" y="578576"/>
                  <a:pt x="1110329" y="602008"/>
                  <a:pt x="1092708" y="620581"/>
                </a:cubicBezTo>
                <a:cubicBezTo>
                  <a:pt x="1075087" y="639250"/>
                  <a:pt x="1056227" y="655443"/>
                  <a:pt x="1041178" y="667635"/>
                </a:cubicBezTo>
                <a:cubicBezTo>
                  <a:pt x="1006793" y="695353"/>
                  <a:pt x="967931" y="726023"/>
                  <a:pt x="933545" y="749645"/>
                </a:cubicBezTo>
                <a:cubicBezTo>
                  <a:pt x="875252" y="789650"/>
                  <a:pt x="821912" y="825559"/>
                  <a:pt x="773240" y="875756"/>
                </a:cubicBezTo>
                <a:cubicBezTo>
                  <a:pt x="756190" y="893377"/>
                  <a:pt x="741045" y="916523"/>
                  <a:pt x="721900" y="927953"/>
                </a:cubicBezTo>
                <a:cubicBezTo>
                  <a:pt x="695801" y="943574"/>
                  <a:pt x="661035" y="942622"/>
                  <a:pt x="631698" y="954909"/>
                </a:cubicBezTo>
                <a:cubicBezTo>
                  <a:pt x="606362" y="965577"/>
                  <a:pt x="585121" y="979579"/>
                  <a:pt x="559118" y="987389"/>
                </a:cubicBezTo>
                <a:cubicBezTo>
                  <a:pt x="550926" y="961386"/>
                  <a:pt x="539687" y="971482"/>
                  <a:pt x="521780" y="975483"/>
                </a:cubicBezTo>
                <a:cubicBezTo>
                  <a:pt x="511207" y="977864"/>
                  <a:pt x="500729" y="975388"/>
                  <a:pt x="496157" y="976435"/>
                </a:cubicBezTo>
                <a:cubicBezTo>
                  <a:pt x="479870" y="980150"/>
                  <a:pt x="461391" y="990342"/>
                  <a:pt x="441579" y="996914"/>
                </a:cubicBezTo>
                <a:cubicBezTo>
                  <a:pt x="416528" y="1005296"/>
                  <a:pt x="389382" y="1012535"/>
                  <a:pt x="362903" y="1019965"/>
                </a:cubicBezTo>
                <a:cubicBezTo>
                  <a:pt x="361664" y="1012535"/>
                  <a:pt x="361093" y="1004725"/>
                  <a:pt x="359474" y="997867"/>
                </a:cubicBezTo>
                <a:cubicBezTo>
                  <a:pt x="357854" y="991104"/>
                  <a:pt x="356140" y="984151"/>
                  <a:pt x="354425" y="977102"/>
                </a:cubicBezTo>
                <a:cubicBezTo>
                  <a:pt x="354997" y="976626"/>
                  <a:pt x="355568" y="976054"/>
                  <a:pt x="356235" y="975578"/>
                </a:cubicBezTo>
                <a:cubicBezTo>
                  <a:pt x="362522" y="981198"/>
                  <a:pt x="363950" y="988723"/>
                  <a:pt x="371189" y="993961"/>
                </a:cubicBezTo>
                <a:cubicBezTo>
                  <a:pt x="358997" y="976721"/>
                  <a:pt x="385667" y="933954"/>
                  <a:pt x="404717" y="919952"/>
                </a:cubicBezTo>
                <a:cubicBezTo>
                  <a:pt x="415195" y="937478"/>
                  <a:pt x="427101" y="948432"/>
                  <a:pt x="452723" y="955290"/>
                </a:cubicBezTo>
                <a:cubicBezTo>
                  <a:pt x="433578" y="942526"/>
                  <a:pt x="414814" y="929477"/>
                  <a:pt x="427101" y="904903"/>
                </a:cubicBezTo>
                <a:cubicBezTo>
                  <a:pt x="430149" y="907474"/>
                  <a:pt x="434245" y="902712"/>
                  <a:pt x="431197" y="908713"/>
                </a:cubicBezTo>
                <a:cubicBezTo>
                  <a:pt x="436245" y="909189"/>
                  <a:pt x="431197" y="902617"/>
                  <a:pt x="435578" y="899092"/>
                </a:cubicBezTo>
                <a:cubicBezTo>
                  <a:pt x="441103" y="904617"/>
                  <a:pt x="443770" y="911189"/>
                  <a:pt x="451199" y="915856"/>
                </a:cubicBezTo>
                <a:cubicBezTo>
                  <a:pt x="451199" y="915761"/>
                  <a:pt x="451199" y="915666"/>
                  <a:pt x="451199" y="915666"/>
                </a:cubicBezTo>
                <a:cubicBezTo>
                  <a:pt x="453866" y="920524"/>
                  <a:pt x="457010" y="925096"/>
                  <a:pt x="460915" y="929096"/>
                </a:cubicBezTo>
                <a:cubicBezTo>
                  <a:pt x="452342" y="916714"/>
                  <a:pt x="450532" y="901759"/>
                  <a:pt x="446246" y="887281"/>
                </a:cubicBezTo>
                <a:cubicBezTo>
                  <a:pt x="446151" y="886996"/>
                  <a:pt x="446056" y="886710"/>
                  <a:pt x="445961" y="886329"/>
                </a:cubicBezTo>
                <a:cubicBezTo>
                  <a:pt x="446532" y="886043"/>
                  <a:pt x="447104" y="885853"/>
                  <a:pt x="447770" y="885757"/>
                </a:cubicBezTo>
                <a:cubicBezTo>
                  <a:pt x="451104" y="892330"/>
                  <a:pt x="455867" y="898045"/>
                  <a:pt x="461486" y="902426"/>
                </a:cubicBezTo>
                <a:cubicBezTo>
                  <a:pt x="457295" y="897854"/>
                  <a:pt x="454057" y="892615"/>
                  <a:pt x="451961" y="886996"/>
                </a:cubicBezTo>
                <a:cubicBezTo>
                  <a:pt x="452152" y="887091"/>
                  <a:pt x="452342" y="887186"/>
                  <a:pt x="452533" y="887377"/>
                </a:cubicBezTo>
                <a:cubicBezTo>
                  <a:pt x="455295" y="880233"/>
                  <a:pt x="447675" y="877090"/>
                  <a:pt x="450723" y="869946"/>
                </a:cubicBezTo>
                <a:cubicBezTo>
                  <a:pt x="451009" y="870327"/>
                  <a:pt x="451390" y="870708"/>
                  <a:pt x="451676" y="871089"/>
                </a:cubicBezTo>
                <a:cubicBezTo>
                  <a:pt x="453390" y="873280"/>
                  <a:pt x="455105" y="875566"/>
                  <a:pt x="456724" y="877852"/>
                </a:cubicBezTo>
                <a:cubicBezTo>
                  <a:pt x="456914" y="878614"/>
                  <a:pt x="457295" y="879376"/>
                  <a:pt x="457772" y="880042"/>
                </a:cubicBezTo>
                <a:cubicBezTo>
                  <a:pt x="457962" y="880042"/>
                  <a:pt x="458057" y="880042"/>
                  <a:pt x="458248" y="880138"/>
                </a:cubicBezTo>
                <a:cubicBezTo>
                  <a:pt x="463201" y="887377"/>
                  <a:pt x="468059" y="894901"/>
                  <a:pt x="474726" y="900807"/>
                </a:cubicBezTo>
                <a:cubicBezTo>
                  <a:pt x="467963" y="892425"/>
                  <a:pt x="464439" y="882614"/>
                  <a:pt x="459677" y="872899"/>
                </a:cubicBezTo>
                <a:cubicBezTo>
                  <a:pt x="468059" y="872137"/>
                  <a:pt x="477679" y="874518"/>
                  <a:pt x="485966" y="873470"/>
                </a:cubicBezTo>
                <a:cubicBezTo>
                  <a:pt x="485299" y="869946"/>
                  <a:pt x="478917" y="869946"/>
                  <a:pt x="471488" y="868517"/>
                </a:cubicBezTo>
                <a:cubicBezTo>
                  <a:pt x="472059" y="868612"/>
                  <a:pt x="472535" y="868612"/>
                  <a:pt x="473107" y="868708"/>
                </a:cubicBezTo>
                <a:cubicBezTo>
                  <a:pt x="481108" y="869184"/>
                  <a:pt x="489204" y="868422"/>
                  <a:pt x="496443" y="865564"/>
                </a:cubicBezTo>
                <a:cubicBezTo>
                  <a:pt x="488823" y="867088"/>
                  <a:pt x="481013" y="866517"/>
                  <a:pt x="473678" y="864802"/>
                </a:cubicBezTo>
                <a:cubicBezTo>
                  <a:pt x="466725" y="863183"/>
                  <a:pt x="459581" y="859754"/>
                  <a:pt x="457105" y="854706"/>
                </a:cubicBezTo>
                <a:cubicBezTo>
                  <a:pt x="457200" y="854706"/>
                  <a:pt x="457391" y="854706"/>
                  <a:pt x="457581" y="854801"/>
                </a:cubicBezTo>
                <a:cubicBezTo>
                  <a:pt x="461296" y="847276"/>
                  <a:pt x="463677" y="858230"/>
                  <a:pt x="469582" y="858230"/>
                </a:cubicBezTo>
                <a:cubicBezTo>
                  <a:pt x="469297" y="855277"/>
                  <a:pt x="468916" y="852325"/>
                  <a:pt x="468344" y="849467"/>
                </a:cubicBezTo>
                <a:cubicBezTo>
                  <a:pt x="475298" y="856325"/>
                  <a:pt x="485489" y="854515"/>
                  <a:pt x="492347" y="851182"/>
                </a:cubicBezTo>
                <a:cubicBezTo>
                  <a:pt x="484537" y="853468"/>
                  <a:pt x="475202" y="852896"/>
                  <a:pt x="471106" y="846419"/>
                </a:cubicBezTo>
                <a:cubicBezTo>
                  <a:pt x="466916" y="840228"/>
                  <a:pt x="465963" y="832132"/>
                  <a:pt x="465011" y="824131"/>
                </a:cubicBezTo>
                <a:cubicBezTo>
                  <a:pt x="464725" y="821178"/>
                  <a:pt x="464439" y="818130"/>
                  <a:pt x="464153" y="815082"/>
                </a:cubicBezTo>
                <a:lnTo>
                  <a:pt x="463010" y="815272"/>
                </a:lnTo>
                <a:cubicBezTo>
                  <a:pt x="462820" y="806414"/>
                  <a:pt x="464439" y="796984"/>
                  <a:pt x="469202" y="786221"/>
                </a:cubicBezTo>
                <a:cubicBezTo>
                  <a:pt x="473488" y="787364"/>
                  <a:pt x="473774" y="790126"/>
                  <a:pt x="476631" y="791841"/>
                </a:cubicBezTo>
                <a:cubicBezTo>
                  <a:pt x="477869" y="794413"/>
                  <a:pt x="479393" y="796984"/>
                  <a:pt x="481203" y="799366"/>
                </a:cubicBezTo>
                <a:cubicBezTo>
                  <a:pt x="487490" y="808319"/>
                  <a:pt x="499491" y="810129"/>
                  <a:pt x="508349" y="806986"/>
                </a:cubicBezTo>
                <a:cubicBezTo>
                  <a:pt x="498824" y="808510"/>
                  <a:pt x="489014" y="804795"/>
                  <a:pt x="485204" y="796699"/>
                </a:cubicBezTo>
                <a:cubicBezTo>
                  <a:pt x="481108" y="788888"/>
                  <a:pt x="480346" y="779554"/>
                  <a:pt x="479774" y="770314"/>
                </a:cubicBezTo>
                <a:cubicBezTo>
                  <a:pt x="479870" y="765266"/>
                  <a:pt x="479489" y="760123"/>
                  <a:pt x="478822" y="754884"/>
                </a:cubicBezTo>
                <a:cubicBezTo>
                  <a:pt x="480251" y="742882"/>
                  <a:pt x="474726" y="726214"/>
                  <a:pt x="472821" y="714117"/>
                </a:cubicBezTo>
                <a:cubicBezTo>
                  <a:pt x="472535" y="712307"/>
                  <a:pt x="476250" y="709450"/>
                  <a:pt x="475774" y="707735"/>
                </a:cubicBezTo>
                <a:cubicBezTo>
                  <a:pt x="472250" y="696591"/>
                  <a:pt x="459200" y="690590"/>
                  <a:pt x="466725" y="676493"/>
                </a:cubicBezTo>
                <a:cubicBezTo>
                  <a:pt x="467582" y="676588"/>
                  <a:pt x="468059" y="676874"/>
                  <a:pt x="468344" y="677255"/>
                </a:cubicBezTo>
                <a:cubicBezTo>
                  <a:pt x="468535" y="678112"/>
                  <a:pt x="468725" y="679065"/>
                  <a:pt x="468916" y="679922"/>
                </a:cubicBezTo>
                <a:cubicBezTo>
                  <a:pt x="468916" y="680398"/>
                  <a:pt x="469011" y="680779"/>
                  <a:pt x="469202" y="681160"/>
                </a:cubicBezTo>
                <a:cubicBezTo>
                  <a:pt x="469773" y="683256"/>
                  <a:pt x="470440" y="685351"/>
                  <a:pt x="471202" y="687352"/>
                </a:cubicBezTo>
                <a:cubicBezTo>
                  <a:pt x="472916" y="692590"/>
                  <a:pt x="478060" y="697448"/>
                  <a:pt x="483680" y="696591"/>
                </a:cubicBezTo>
                <a:cubicBezTo>
                  <a:pt x="477965" y="696400"/>
                  <a:pt x="474631" y="691447"/>
                  <a:pt x="473774" y="686590"/>
                </a:cubicBezTo>
                <a:cubicBezTo>
                  <a:pt x="473297" y="684399"/>
                  <a:pt x="473012" y="682208"/>
                  <a:pt x="472821" y="679827"/>
                </a:cubicBezTo>
                <a:cubicBezTo>
                  <a:pt x="474536" y="677446"/>
                  <a:pt x="475774" y="673921"/>
                  <a:pt x="478441" y="674302"/>
                </a:cubicBezTo>
                <a:cubicBezTo>
                  <a:pt x="478631" y="676779"/>
                  <a:pt x="479298" y="679065"/>
                  <a:pt x="481203" y="681065"/>
                </a:cubicBezTo>
                <a:cubicBezTo>
                  <a:pt x="479393" y="678303"/>
                  <a:pt x="479393" y="675541"/>
                  <a:pt x="479870" y="672588"/>
                </a:cubicBezTo>
                <a:cubicBezTo>
                  <a:pt x="485966" y="654014"/>
                  <a:pt x="469964" y="637917"/>
                  <a:pt x="455676" y="623344"/>
                </a:cubicBezTo>
                <a:cubicBezTo>
                  <a:pt x="456343" y="623629"/>
                  <a:pt x="457200" y="623725"/>
                  <a:pt x="457962" y="623820"/>
                </a:cubicBezTo>
                <a:cubicBezTo>
                  <a:pt x="461486" y="624010"/>
                  <a:pt x="464534" y="622582"/>
                  <a:pt x="467201" y="620962"/>
                </a:cubicBezTo>
                <a:cubicBezTo>
                  <a:pt x="464249" y="622105"/>
                  <a:pt x="461105" y="622963"/>
                  <a:pt x="458248" y="622296"/>
                </a:cubicBezTo>
                <a:cubicBezTo>
                  <a:pt x="455581" y="621629"/>
                  <a:pt x="453676" y="619534"/>
                  <a:pt x="452342" y="617057"/>
                </a:cubicBezTo>
                <a:cubicBezTo>
                  <a:pt x="457010" y="591625"/>
                  <a:pt x="432054" y="577243"/>
                  <a:pt x="410147" y="561717"/>
                </a:cubicBezTo>
                <a:cubicBezTo>
                  <a:pt x="413290" y="557621"/>
                  <a:pt x="418529" y="557145"/>
                  <a:pt x="423958" y="558383"/>
                </a:cubicBezTo>
                <a:cubicBezTo>
                  <a:pt x="433864" y="563146"/>
                  <a:pt x="443770" y="572194"/>
                  <a:pt x="456057" y="571813"/>
                </a:cubicBezTo>
                <a:cubicBezTo>
                  <a:pt x="449390" y="570861"/>
                  <a:pt x="444341" y="567527"/>
                  <a:pt x="439484" y="563622"/>
                </a:cubicBezTo>
                <a:cubicBezTo>
                  <a:pt x="436245" y="559240"/>
                  <a:pt x="432626" y="556383"/>
                  <a:pt x="428720" y="554668"/>
                </a:cubicBezTo>
                <a:cubicBezTo>
                  <a:pt x="425863" y="552478"/>
                  <a:pt x="422815" y="550573"/>
                  <a:pt x="419195" y="549049"/>
                </a:cubicBezTo>
                <a:cubicBezTo>
                  <a:pt x="404146" y="544191"/>
                  <a:pt x="389192" y="543334"/>
                  <a:pt x="373475" y="546191"/>
                </a:cubicBezTo>
                <a:cubicBezTo>
                  <a:pt x="373285" y="546191"/>
                  <a:pt x="373094" y="546286"/>
                  <a:pt x="372904" y="546286"/>
                </a:cubicBezTo>
                <a:cubicBezTo>
                  <a:pt x="373475" y="544858"/>
                  <a:pt x="373666" y="543524"/>
                  <a:pt x="372332" y="542762"/>
                </a:cubicBezTo>
                <a:cubicBezTo>
                  <a:pt x="377666" y="540857"/>
                  <a:pt x="382905" y="539047"/>
                  <a:pt x="389001" y="539143"/>
                </a:cubicBezTo>
                <a:cubicBezTo>
                  <a:pt x="389954" y="539238"/>
                  <a:pt x="391001" y="539333"/>
                  <a:pt x="391859" y="539333"/>
                </a:cubicBezTo>
                <a:cubicBezTo>
                  <a:pt x="394811" y="539809"/>
                  <a:pt x="398050" y="540667"/>
                  <a:pt x="401479" y="542381"/>
                </a:cubicBezTo>
                <a:cubicBezTo>
                  <a:pt x="401288" y="541524"/>
                  <a:pt x="400812" y="540762"/>
                  <a:pt x="400241" y="540000"/>
                </a:cubicBezTo>
                <a:cubicBezTo>
                  <a:pt x="403193" y="540190"/>
                  <a:pt x="406146" y="540190"/>
                  <a:pt x="409004" y="540000"/>
                </a:cubicBezTo>
                <a:cubicBezTo>
                  <a:pt x="405384" y="539714"/>
                  <a:pt x="401765" y="538952"/>
                  <a:pt x="398145" y="538000"/>
                </a:cubicBezTo>
                <a:cubicBezTo>
                  <a:pt x="394049" y="534761"/>
                  <a:pt x="387953" y="532189"/>
                  <a:pt x="389001" y="526951"/>
                </a:cubicBezTo>
                <a:cubicBezTo>
                  <a:pt x="389001" y="526951"/>
                  <a:pt x="389001" y="526951"/>
                  <a:pt x="389001" y="526951"/>
                </a:cubicBezTo>
                <a:cubicBezTo>
                  <a:pt x="396335" y="526760"/>
                  <a:pt x="403670" y="525712"/>
                  <a:pt x="409861" y="521140"/>
                </a:cubicBezTo>
                <a:cubicBezTo>
                  <a:pt x="393668" y="529332"/>
                  <a:pt x="378524" y="517045"/>
                  <a:pt x="359093" y="522093"/>
                </a:cubicBezTo>
                <a:cubicBezTo>
                  <a:pt x="358712" y="522188"/>
                  <a:pt x="358426" y="522283"/>
                  <a:pt x="358045" y="522379"/>
                </a:cubicBezTo>
                <a:cubicBezTo>
                  <a:pt x="361379" y="515235"/>
                  <a:pt x="361188" y="521426"/>
                  <a:pt x="365474" y="510472"/>
                </a:cubicBezTo>
                <a:cubicBezTo>
                  <a:pt x="363855" y="509710"/>
                  <a:pt x="362236" y="509044"/>
                  <a:pt x="360617" y="508282"/>
                </a:cubicBezTo>
                <a:cubicBezTo>
                  <a:pt x="360617" y="508186"/>
                  <a:pt x="360712" y="508091"/>
                  <a:pt x="360712" y="508091"/>
                </a:cubicBezTo>
                <a:cubicBezTo>
                  <a:pt x="368903" y="507329"/>
                  <a:pt x="377857" y="507139"/>
                  <a:pt x="384905" y="502090"/>
                </a:cubicBezTo>
                <a:cubicBezTo>
                  <a:pt x="377476" y="505615"/>
                  <a:pt x="370046" y="504662"/>
                  <a:pt x="362141" y="503995"/>
                </a:cubicBezTo>
                <a:cubicBezTo>
                  <a:pt x="363760" y="499328"/>
                  <a:pt x="365189" y="494661"/>
                  <a:pt x="368046" y="490660"/>
                </a:cubicBezTo>
                <a:cubicBezTo>
                  <a:pt x="364331" y="494375"/>
                  <a:pt x="361855" y="499233"/>
                  <a:pt x="359378" y="503805"/>
                </a:cubicBezTo>
                <a:cubicBezTo>
                  <a:pt x="355568" y="503519"/>
                  <a:pt x="351568" y="503519"/>
                  <a:pt x="347472" y="504186"/>
                </a:cubicBezTo>
                <a:cubicBezTo>
                  <a:pt x="344138" y="504853"/>
                  <a:pt x="340709" y="506091"/>
                  <a:pt x="337661" y="507805"/>
                </a:cubicBezTo>
                <a:cubicBezTo>
                  <a:pt x="336614" y="508377"/>
                  <a:pt x="335375" y="508948"/>
                  <a:pt x="334137" y="509615"/>
                </a:cubicBezTo>
                <a:cubicBezTo>
                  <a:pt x="340995" y="492565"/>
                  <a:pt x="347567" y="475516"/>
                  <a:pt x="354044" y="458371"/>
                </a:cubicBezTo>
                <a:cubicBezTo>
                  <a:pt x="365665" y="427510"/>
                  <a:pt x="373761" y="394553"/>
                  <a:pt x="388430" y="365502"/>
                </a:cubicBezTo>
                <a:cubicBezTo>
                  <a:pt x="395859" y="350833"/>
                  <a:pt x="405860" y="341023"/>
                  <a:pt x="414623" y="323878"/>
                </a:cubicBezTo>
                <a:cubicBezTo>
                  <a:pt x="427482" y="298636"/>
                  <a:pt x="433102" y="276348"/>
                  <a:pt x="447961" y="254631"/>
                </a:cubicBezTo>
                <a:cubicBezTo>
                  <a:pt x="463391" y="232057"/>
                  <a:pt x="489490" y="209482"/>
                  <a:pt x="505682" y="184622"/>
                </a:cubicBezTo>
                <a:cubicBezTo>
                  <a:pt x="511683" y="175478"/>
                  <a:pt x="517493" y="163286"/>
                  <a:pt x="523399" y="152618"/>
                </a:cubicBezTo>
                <a:cubicBezTo>
                  <a:pt x="529781" y="141093"/>
                  <a:pt x="540639" y="126043"/>
                  <a:pt x="541973" y="118709"/>
                </a:cubicBezTo>
                <a:cubicBezTo>
                  <a:pt x="543306" y="110899"/>
                  <a:pt x="529685" y="83562"/>
                  <a:pt x="524637" y="76418"/>
                </a:cubicBezTo>
                <a:cubicBezTo>
                  <a:pt x="521494" y="72037"/>
                  <a:pt x="514731" y="69465"/>
                  <a:pt x="512064" y="64607"/>
                </a:cubicBezTo>
                <a:cubicBezTo>
                  <a:pt x="509111" y="59083"/>
                  <a:pt x="511112" y="52415"/>
                  <a:pt x="508159" y="47653"/>
                </a:cubicBezTo>
                <a:cubicBezTo>
                  <a:pt x="505968" y="44128"/>
                  <a:pt x="498920" y="39080"/>
                  <a:pt x="494443" y="33175"/>
                </a:cubicBezTo>
                <a:cubicBezTo>
                  <a:pt x="484918" y="20602"/>
                  <a:pt x="482537" y="11648"/>
                  <a:pt x="465106" y="14410"/>
                </a:cubicBezTo>
                <a:cubicBezTo>
                  <a:pt x="458153" y="-4354"/>
                  <a:pt x="430816" y="-7021"/>
                  <a:pt x="425672" y="19840"/>
                </a:cubicBezTo>
                <a:cubicBezTo>
                  <a:pt x="416624" y="-5021"/>
                  <a:pt x="395383" y="11172"/>
                  <a:pt x="383286" y="21840"/>
                </a:cubicBezTo>
                <a:cubicBezTo>
                  <a:pt x="365093" y="37651"/>
                  <a:pt x="342138" y="84895"/>
                  <a:pt x="333185" y="110327"/>
                </a:cubicBezTo>
                <a:cubicBezTo>
                  <a:pt x="314420" y="163381"/>
                  <a:pt x="347472" y="188908"/>
                  <a:pt x="332042" y="239010"/>
                </a:cubicBezTo>
                <a:cubicBezTo>
                  <a:pt x="309658" y="311590"/>
                  <a:pt x="261366" y="381504"/>
                  <a:pt x="215932" y="448846"/>
                </a:cubicBezTo>
                <a:cubicBezTo>
                  <a:pt x="209360" y="458561"/>
                  <a:pt x="202597" y="468181"/>
                  <a:pt x="195834" y="477802"/>
                </a:cubicBezTo>
                <a:cubicBezTo>
                  <a:pt x="192310" y="465419"/>
                  <a:pt x="188500" y="453418"/>
                  <a:pt x="183071" y="442464"/>
                </a:cubicBezTo>
                <a:cubicBezTo>
                  <a:pt x="178499" y="433225"/>
                  <a:pt x="172498" y="422938"/>
                  <a:pt x="162211" y="417985"/>
                </a:cubicBezTo>
                <a:cubicBezTo>
                  <a:pt x="149828" y="436939"/>
                  <a:pt x="163163" y="458942"/>
                  <a:pt x="168307" y="478945"/>
                </a:cubicBezTo>
                <a:cubicBezTo>
                  <a:pt x="170688" y="488279"/>
                  <a:pt x="173450" y="497423"/>
                  <a:pt x="175736" y="506472"/>
                </a:cubicBezTo>
                <a:cubicBezTo>
                  <a:pt x="170212" y="514568"/>
                  <a:pt x="164783" y="522760"/>
                  <a:pt x="159449" y="531237"/>
                </a:cubicBezTo>
                <a:cubicBezTo>
                  <a:pt x="147066" y="524474"/>
                  <a:pt x="135446" y="518092"/>
                  <a:pt x="127826" y="522664"/>
                </a:cubicBezTo>
                <a:cubicBezTo>
                  <a:pt x="122301" y="525903"/>
                  <a:pt x="119253" y="534666"/>
                  <a:pt x="123254" y="545048"/>
                </a:cubicBezTo>
                <a:cubicBezTo>
                  <a:pt x="110204" y="548477"/>
                  <a:pt x="109442" y="562003"/>
                  <a:pt x="115062" y="571432"/>
                </a:cubicBezTo>
                <a:cubicBezTo>
                  <a:pt x="108204" y="562288"/>
                  <a:pt x="99441" y="567051"/>
                  <a:pt x="95917" y="572099"/>
                </a:cubicBezTo>
                <a:cubicBezTo>
                  <a:pt x="88011" y="583815"/>
                  <a:pt x="104680" y="600960"/>
                  <a:pt x="111824" y="615057"/>
                </a:cubicBezTo>
                <a:cubicBezTo>
                  <a:pt x="109157" y="619248"/>
                  <a:pt x="106490" y="623153"/>
                  <a:pt x="103823" y="626773"/>
                </a:cubicBezTo>
                <a:cubicBezTo>
                  <a:pt x="97060" y="632773"/>
                  <a:pt x="90107" y="638393"/>
                  <a:pt x="82677" y="643060"/>
                </a:cubicBezTo>
                <a:cubicBezTo>
                  <a:pt x="75819" y="647251"/>
                  <a:pt x="68485" y="650680"/>
                  <a:pt x="60865" y="651252"/>
                </a:cubicBezTo>
                <a:cubicBezTo>
                  <a:pt x="57245" y="651633"/>
                  <a:pt x="53435" y="650966"/>
                  <a:pt x="50006" y="649347"/>
                </a:cubicBezTo>
                <a:cubicBezTo>
                  <a:pt x="49625" y="646299"/>
                  <a:pt x="49530" y="643156"/>
                  <a:pt x="49816" y="640012"/>
                </a:cubicBezTo>
                <a:cubicBezTo>
                  <a:pt x="49054" y="642775"/>
                  <a:pt x="48578" y="645727"/>
                  <a:pt x="48387" y="648585"/>
                </a:cubicBezTo>
                <a:cubicBezTo>
                  <a:pt x="45149" y="646870"/>
                  <a:pt x="42196" y="644394"/>
                  <a:pt x="39624" y="641251"/>
                </a:cubicBezTo>
                <a:cubicBezTo>
                  <a:pt x="41243" y="645918"/>
                  <a:pt x="44291" y="650490"/>
                  <a:pt x="48387" y="654109"/>
                </a:cubicBezTo>
                <a:cubicBezTo>
                  <a:pt x="48482" y="655824"/>
                  <a:pt x="48768" y="657538"/>
                  <a:pt x="49054" y="659253"/>
                </a:cubicBezTo>
                <a:cubicBezTo>
                  <a:pt x="48006" y="659634"/>
                  <a:pt x="46958" y="659920"/>
                  <a:pt x="45911" y="660301"/>
                </a:cubicBezTo>
                <a:cubicBezTo>
                  <a:pt x="40100" y="658300"/>
                  <a:pt x="34385" y="655348"/>
                  <a:pt x="29147" y="651823"/>
                </a:cubicBezTo>
                <a:cubicBezTo>
                  <a:pt x="32957" y="655443"/>
                  <a:pt x="37243" y="658872"/>
                  <a:pt x="41815" y="661634"/>
                </a:cubicBezTo>
                <a:cubicBezTo>
                  <a:pt x="34385" y="664111"/>
                  <a:pt x="27051" y="666587"/>
                  <a:pt x="20765" y="669445"/>
                </a:cubicBezTo>
                <a:cubicBezTo>
                  <a:pt x="13811" y="672588"/>
                  <a:pt x="6858" y="675826"/>
                  <a:pt x="0" y="679065"/>
                </a:cubicBezTo>
                <a:lnTo>
                  <a:pt x="0" y="2141819"/>
                </a:lnTo>
                <a:lnTo>
                  <a:pt x="381" y="2141819"/>
                </a:lnTo>
                <a:lnTo>
                  <a:pt x="381" y="2921917"/>
                </a:lnTo>
                <a:lnTo>
                  <a:pt x="481489" y="2921917"/>
                </a:lnTo>
                <a:lnTo>
                  <a:pt x="481489" y="2921250"/>
                </a:lnTo>
                <a:lnTo>
                  <a:pt x="4990910" y="2921250"/>
                </a:lnTo>
                <a:cubicBezTo>
                  <a:pt x="4994529" y="2918869"/>
                  <a:pt x="4998149" y="2916488"/>
                  <a:pt x="5001768" y="2913916"/>
                </a:cubicBezTo>
                <a:cubicBezTo>
                  <a:pt x="5011007" y="2907343"/>
                  <a:pt x="5019104" y="2898676"/>
                  <a:pt x="5029677" y="2891341"/>
                </a:cubicBezTo>
                <a:cubicBezTo>
                  <a:pt x="5036630" y="2886484"/>
                  <a:pt x="5048536" y="2884293"/>
                  <a:pt x="5054823" y="2880102"/>
                </a:cubicBezTo>
                <a:cubicBezTo>
                  <a:pt x="5078635" y="2864291"/>
                  <a:pt x="5101114" y="2839049"/>
                  <a:pt x="5124164" y="2815904"/>
                </a:cubicBezTo>
                <a:cubicBezTo>
                  <a:pt x="5181600" y="2758468"/>
                  <a:pt x="5240274" y="2699984"/>
                  <a:pt x="5295043" y="2644358"/>
                </a:cubicBezTo>
                <a:cubicBezTo>
                  <a:pt x="5307140" y="2632071"/>
                  <a:pt x="5317999" y="2616545"/>
                  <a:pt x="5329523" y="2607211"/>
                </a:cubicBezTo>
                <a:cubicBezTo>
                  <a:pt x="5339811" y="2598829"/>
                  <a:pt x="5359813" y="2591685"/>
                  <a:pt x="5367623" y="2584160"/>
                </a:cubicBezTo>
                <a:cubicBezTo>
                  <a:pt x="5375339" y="2576731"/>
                  <a:pt x="5375529" y="2569968"/>
                  <a:pt x="5381244" y="2565206"/>
                </a:cubicBezTo>
                <a:cubicBezTo>
                  <a:pt x="5399627" y="2549870"/>
                  <a:pt x="5431822" y="2543965"/>
                  <a:pt x="5457825" y="2529487"/>
                </a:cubicBezTo>
                <a:cubicBezTo>
                  <a:pt x="5475923" y="2519390"/>
                  <a:pt x="5493067" y="2508151"/>
                  <a:pt x="5509451" y="2500340"/>
                </a:cubicBezTo>
                <a:cubicBezTo>
                  <a:pt x="5508975" y="2501864"/>
                  <a:pt x="5508593" y="2503388"/>
                  <a:pt x="5508212" y="2504722"/>
                </a:cubicBezTo>
                <a:cubicBezTo>
                  <a:pt x="5504974" y="2517676"/>
                  <a:pt x="5507641" y="2534344"/>
                  <a:pt x="5504593" y="2542917"/>
                </a:cubicBezTo>
                <a:cubicBezTo>
                  <a:pt x="5499926" y="2556062"/>
                  <a:pt x="5486877" y="2565587"/>
                  <a:pt x="5481923" y="2576255"/>
                </a:cubicBezTo>
                <a:cubicBezTo>
                  <a:pt x="5478685" y="2583303"/>
                  <a:pt x="5478209" y="2592828"/>
                  <a:pt x="5475733" y="2598924"/>
                </a:cubicBezTo>
                <a:cubicBezTo>
                  <a:pt x="5469160" y="2614926"/>
                  <a:pt x="5455825" y="2631785"/>
                  <a:pt x="5445157" y="2648073"/>
                </a:cubicBezTo>
                <a:cubicBezTo>
                  <a:pt x="5416391" y="2692174"/>
                  <a:pt x="5375910" y="2735417"/>
                  <a:pt x="5342001" y="2770565"/>
                </a:cubicBezTo>
                <a:cubicBezTo>
                  <a:pt x="5320761" y="2792472"/>
                  <a:pt x="5294471" y="2815808"/>
                  <a:pt x="5268182" y="2841335"/>
                </a:cubicBezTo>
                <a:cubicBezTo>
                  <a:pt x="5256658" y="2852575"/>
                  <a:pt x="5245417" y="2867529"/>
                  <a:pt x="5233035" y="2880483"/>
                </a:cubicBezTo>
                <a:cubicBezTo>
                  <a:pt x="5219891" y="2894294"/>
                  <a:pt x="5204841" y="2905724"/>
                  <a:pt x="5197888" y="2919631"/>
                </a:cubicBezTo>
                <a:cubicBezTo>
                  <a:pt x="5197602" y="2920107"/>
                  <a:pt x="5197507" y="2920679"/>
                  <a:pt x="5197221" y="2921155"/>
                </a:cubicBezTo>
                <a:lnTo>
                  <a:pt x="5621084" y="2921155"/>
                </a:lnTo>
                <a:cubicBezTo>
                  <a:pt x="5620512" y="2920012"/>
                  <a:pt x="5619941" y="2918964"/>
                  <a:pt x="5619369" y="2917821"/>
                </a:cubicBezTo>
                <a:cubicBezTo>
                  <a:pt x="5618893" y="2916868"/>
                  <a:pt x="5618512" y="2915821"/>
                  <a:pt x="5618036" y="2914868"/>
                </a:cubicBezTo>
                <a:cubicBezTo>
                  <a:pt x="5617941" y="2914868"/>
                  <a:pt x="5617941" y="2914773"/>
                  <a:pt x="5617845" y="2914773"/>
                </a:cubicBezTo>
                <a:cubicBezTo>
                  <a:pt x="5617559" y="2914201"/>
                  <a:pt x="5617274" y="2913535"/>
                  <a:pt x="5616988" y="2912963"/>
                </a:cubicBezTo>
                <a:cubicBezTo>
                  <a:pt x="5616321" y="2910963"/>
                  <a:pt x="5615655" y="2908867"/>
                  <a:pt x="5614797" y="2906867"/>
                </a:cubicBezTo>
                <a:cubicBezTo>
                  <a:pt x="5612225" y="2900866"/>
                  <a:pt x="5608320" y="2895056"/>
                  <a:pt x="5604605" y="2890675"/>
                </a:cubicBezTo>
                <a:cubicBezTo>
                  <a:pt x="5603462" y="2889246"/>
                  <a:pt x="5602320" y="2887913"/>
                  <a:pt x="5601177" y="2886579"/>
                </a:cubicBezTo>
                <a:cubicBezTo>
                  <a:pt x="5599558" y="2882959"/>
                  <a:pt x="5597652" y="2879435"/>
                  <a:pt x="5595366" y="2875816"/>
                </a:cubicBezTo>
                <a:cubicBezTo>
                  <a:pt x="5591556" y="2870006"/>
                  <a:pt x="5586508" y="2863719"/>
                  <a:pt x="5578507" y="2860099"/>
                </a:cubicBezTo>
                <a:cubicBezTo>
                  <a:pt x="5573840" y="2858004"/>
                  <a:pt x="5568315" y="2857432"/>
                  <a:pt x="5563267" y="2858385"/>
                </a:cubicBezTo>
                <a:cubicBezTo>
                  <a:pt x="5556124" y="2856480"/>
                  <a:pt x="5548598" y="2856671"/>
                  <a:pt x="5541455" y="2858385"/>
                </a:cubicBezTo>
                <a:lnTo>
                  <a:pt x="5541455" y="2858385"/>
                </a:lnTo>
                <a:cubicBezTo>
                  <a:pt x="5541455" y="2858194"/>
                  <a:pt x="5541550" y="2857909"/>
                  <a:pt x="5541550" y="2857718"/>
                </a:cubicBezTo>
                <a:cubicBezTo>
                  <a:pt x="5536978" y="2856575"/>
                  <a:pt x="5532406" y="2855432"/>
                  <a:pt x="5527834" y="2854289"/>
                </a:cubicBezTo>
                <a:cubicBezTo>
                  <a:pt x="5526596" y="2856956"/>
                  <a:pt x="5523452" y="2855718"/>
                  <a:pt x="5520976" y="2855813"/>
                </a:cubicBezTo>
                <a:cubicBezTo>
                  <a:pt x="5516785" y="2855432"/>
                  <a:pt x="5512499" y="2854766"/>
                  <a:pt x="5508022" y="2853908"/>
                </a:cubicBezTo>
                <a:cubicBezTo>
                  <a:pt x="5505069" y="2852860"/>
                  <a:pt x="5502307" y="2851908"/>
                  <a:pt x="5499545" y="2850765"/>
                </a:cubicBezTo>
                <a:lnTo>
                  <a:pt x="5499450" y="2852003"/>
                </a:lnTo>
                <a:cubicBezTo>
                  <a:pt x="5498783" y="2851813"/>
                  <a:pt x="5498116" y="2851622"/>
                  <a:pt x="5497449" y="2851527"/>
                </a:cubicBezTo>
                <a:cubicBezTo>
                  <a:pt x="5486686" y="2848860"/>
                  <a:pt x="5474399" y="2845526"/>
                  <a:pt x="5461635" y="2844383"/>
                </a:cubicBezTo>
                <a:cubicBezTo>
                  <a:pt x="5482781" y="2807712"/>
                  <a:pt x="5503450" y="2771803"/>
                  <a:pt x="5525357" y="2735893"/>
                </a:cubicBezTo>
                <a:cubicBezTo>
                  <a:pt x="5537264" y="2716367"/>
                  <a:pt x="5550789" y="2701318"/>
                  <a:pt x="5563362" y="2683220"/>
                </a:cubicBezTo>
                <a:cubicBezTo>
                  <a:pt x="5572887" y="2669504"/>
                  <a:pt x="5574983" y="2656931"/>
                  <a:pt x="5582984" y="2646740"/>
                </a:cubicBezTo>
                <a:cubicBezTo>
                  <a:pt x="5593747" y="2632928"/>
                  <a:pt x="5617845" y="2624451"/>
                  <a:pt x="5635752" y="2616164"/>
                </a:cubicBezTo>
                <a:cubicBezTo>
                  <a:pt x="5654516" y="2607497"/>
                  <a:pt x="5673948" y="2601496"/>
                  <a:pt x="5690902" y="2590637"/>
                </a:cubicBezTo>
                <a:cubicBezTo>
                  <a:pt x="5698712" y="2585684"/>
                  <a:pt x="5706714" y="2574635"/>
                  <a:pt x="5715667" y="2568444"/>
                </a:cubicBezTo>
                <a:cubicBezTo>
                  <a:pt x="5719477" y="2565872"/>
                  <a:pt x="5724430" y="2564063"/>
                  <a:pt x="5729859" y="2562253"/>
                </a:cubicBezTo>
                <a:cubicBezTo>
                  <a:pt x="5732241" y="2647597"/>
                  <a:pt x="5732145" y="2734179"/>
                  <a:pt x="5736432" y="2821523"/>
                </a:cubicBezTo>
                <a:cubicBezTo>
                  <a:pt x="5738146" y="2855623"/>
                  <a:pt x="5747671" y="2885531"/>
                  <a:pt x="5754720" y="2920012"/>
                </a:cubicBezTo>
                <a:cubicBezTo>
                  <a:pt x="5754815" y="2920393"/>
                  <a:pt x="5754910" y="2920869"/>
                  <a:pt x="5755005" y="2921250"/>
                </a:cubicBezTo>
                <a:lnTo>
                  <a:pt x="6077427" y="2921250"/>
                </a:lnTo>
                <a:cubicBezTo>
                  <a:pt x="6097429" y="2885531"/>
                  <a:pt x="6117526" y="2848955"/>
                  <a:pt x="6138863" y="2813427"/>
                </a:cubicBezTo>
                <a:cubicBezTo>
                  <a:pt x="6159627" y="2778661"/>
                  <a:pt x="6180296" y="2741608"/>
                  <a:pt x="6203251" y="2713986"/>
                </a:cubicBezTo>
                <a:cubicBezTo>
                  <a:pt x="6216396" y="2698079"/>
                  <a:pt x="6245162" y="2686268"/>
                  <a:pt x="6263640" y="2670647"/>
                </a:cubicBezTo>
                <a:cubicBezTo>
                  <a:pt x="6282214" y="2654931"/>
                  <a:pt x="6298692" y="2636167"/>
                  <a:pt x="6315932" y="2621498"/>
                </a:cubicBezTo>
                <a:cubicBezTo>
                  <a:pt x="6334411" y="2605782"/>
                  <a:pt x="6352033" y="2589590"/>
                  <a:pt x="6370987" y="2575683"/>
                </a:cubicBezTo>
                <a:cubicBezTo>
                  <a:pt x="6389275" y="2562443"/>
                  <a:pt x="6415278" y="2551585"/>
                  <a:pt x="6420707" y="2527487"/>
                </a:cubicBezTo>
                <a:cubicBezTo>
                  <a:pt x="6402610" y="2514056"/>
                  <a:pt x="6384036" y="2532630"/>
                  <a:pt x="6369273" y="2542060"/>
                </a:cubicBezTo>
                <a:close/>
                <a:moveTo>
                  <a:pt x="3614833" y="1353054"/>
                </a:moveTo>
                <a:cubicBezTo>
                  <a:pt x="3610356" y="1365151"/>
                  <a:pt x="3615214" y="1373723"/>
                  <a:pt x="3605594" y="1387630"/>
                </a:cubicBezTo>
                <a:cubicBezTo>
                  <a:pt x="3593497" y="1374485"/>
                  <a:pt x="3596830" y="1356007"/>
                  <a:pt x="3614833" y="1353054"/>
                </a:cubicBezTo>
                <a:close/>
                <a:moveTo>
                  <a:pt x="2392966" y="1466020"/>
                </a:moveTo>
                <a:cubicBezTo>
                  <a:pt x="2393728" y="1456114"/>
                  <a:pt x="2386965" y="1441446"/>
                  <a:pt x="2390108" y="1435445"/>
                </a:cubicBezTo>
                <a:cubicBezTo>
                  <a:pt x="2392204" y="1444208"/>
                  <a:pt x="2397347" y="1459543"/>
                  <a:pt x="2392966" y="1466020"/>
                </a:cubicBezTo>
                <a:close/>
                <a:moveTo>
                  <a:pt x="2206466" y="1725767"/>
                </a:moveTo>
                <a:lnTo>
                  <a:pt x="2207705" y="1728625"/>
                </a:lnTo>
                <a:cubicBezTo>
                  <a:pt x="2206943" y="1727958"/>
                  <a:pt x="2206276" y="1727196"/>
                  <a:pt x="2205609" y="1726434"/>
                </a:cubicBezTo>
                <a:cubicBezTo>
                  <a:pt x="2205990" y="1726148"/>
                  <a:pt x="2206181" y="1725958"/>
                  <a:pt x="2206466" y="1725767"/>
                </a:cubicBezTo>
                <a:close/>
                <a:moveTo>
                  <a:pt x="2148745" y="1002820"/>
                </a:moveTo>
                <a:cubicBezTo>
                  <a:pt x="2157317" y="1015869"/>
                  <a:pt x="2147792" y="1028632"/>
                  <a:pt x="2132457" y="1028728"/>
                </a:cubicBezTo>
                <a:cubicBezTo>
                  <a:pt x="2135600" y="1014535"/>
                  <a:pt x="2143792" y="1012630"/>
                  <a:pt x="2148745" y="1002820"/>
                </a:cubicBezTo>
                <a:close/>
                <a:moveTo>
                  <a:pt x="413195" y="51177"/>
                </a:moveTo>
                <a:cubicBezTo>
                  <a:pt x="423481" y="66798"/>
                  <a:pt x="411956" y="82228"/>
                  <a:pt x="393573" y="82324"/>
                </a:cubicBezTo>
                <a:cubicBezTo>
                  <a:pt x="397383" y="65274"/>
                  <a:pt x="407289" y="62988"/>
                  <a:pt x="413195" y="51177"/>
                </a:cubicBezTo>
                <a:close/>
                <a:moveTo>
                  <a:pt x="260699" y="1475164"/>
                </a:moveTo>
                <a:cubicBezTo>
                  <a:pt x="280226" y="1446113"/>
                  <a:pt x="314230" y="1418491"/>
                  <a:pt x="342710" y="1394107"/>
                </a:cubicBezTo>
                <a:cubicBezTo>
                  <a:pt x="358712" y="1380486"/>
                  <a:pt x="375095" y="1367341"/>
                  <a:pt x="391287" y="1354387"/>
                </a:cubicBezTo>
                <a:cubicBezTo>
                  <a:pt x="395383" y="1378676"/>
                  <a:pt x="397955" y="1403727"/>
                  <a:pt x="403003" y="1428873"/>
                </a:cubicBezTo>
                <a:cubicBezTo>
                  <a:pt x="395573" y="1432969"/>
                  <a:pt x="388239" y="1438207"/>
                  <a:pt x="385858" y="1441160"/>
                </a:cubicBezTo>
                <a:cubicBezTo>
                  <a:pt x="385191" y="1441922"/>
                  <a:pt x="368237" y="1473450"/>
                  <a:pt x="367665" y="1475926"/>
                </a:cubicBezTo>
                <a:cubicBezTo>
                  <a:pt x="366522" y="1481165"/>
                  <a:pt x="373856" y="1514407"/>
                  <a:pt x="376428" y="1522694"/>
                </a:cubicBezTo>
                <a:cubicBezTo>
                  <a:pt x="380619" y="1535648"/>
                  <a:pt x="386048" y="1549174"/>
                  <a:pt x="391859" y="1562699"/>
                </a:cubicBezTo>
                <a:lnTo>
                  <a:pt x="248984" y="1497834"/>
                </a:lnTo>
                <a:cubicBezTo>
                  <a:pt x="252412" y="1490119"/>
                  <a:pt x="256032" y="1482118"/>
                  <a:pt x="260699" y="1475164"/>
                </a:cubicBezTo>
                <a:close/>
                <a:moveTo>
                  <a:pt x="81820" y="860516"/>
                </a:moveTo>
                <a:cubicBezTo>
                  <a:pt x="81820" y="860516"/>
                  <a:pt x="81820" y="860516"/>
                  <a:pt x="81820" y="860516"/>
                </a:cubicBezTo>
                <a:cubicBezTo>
                  <a:pt x="83630" y="859754"/>
                  <a:pt x="84487" y="858135"/>
                  <a:pt x="85344" y="856611"/>
                </a:cubicBezTo>
                <a:cubicBezTo>
                  <a:pt x="86011" y="855849"/>
                  <a:pt x="86678" y="855087"/>
                  <a:pt x="87440" y="854325"/>
                </a:cubicBezTo>
                <a:cubicBezTo>
                  <a:pt x="88106" y="853944"/>
                  <a:pt x="88964" y="853753"/>
                  <a:pt x="90107" y="854230"/>
                </a:cubicBezTo>
                <a:cubicBezTo>
                  <a:pt x="91821" y="856230"/>
                  <a:pt x="87535" y="860516"/>
                  <a:pt x="90392" y="862135"/>
                </a:cubicBezTo>
                <a:cubicBezTo>
                  <a:pt x="85630" y="861278"/>
                  <a:pt x="82772" y="865279"/>
                  <a:pt x="78486" y="865660"/>
                </a:cubicBezTo>
                <a:cubicBezTo>
                  <a:pt x="79534" y="863850"/>
                  <a:pt x="80582" y="862135"/>
                  <a:pt x="81820" y="860516"/>
                </a:cubicBezTo>
                <a:close/>
                <a:moveTo>
                  <a:pt x="54769" y="657253"/>
                </a:moveTo>
                <a:cubicBezTo>
                  <a:pt x="54197" y="657443"/>
                  <a:pt x="53626" y="657634"/>
                  <a:pt x="52959" y="657824"/>
                </a:cubicBezTo>
                <a:cubicBezTo>
                  <a:pt x="52769" y="657157"/>
                  <a:pt x="52483" y="656586"/>
                  <a:pt x="52292" y="655919"/>
                </a:cubicBezTo>
                <a:cubicBezTo>
                  <a:pt x="53054" y="656491"/>
                  <a:pt x="53912" y="656872"/>
                  <a:pt x="54769" y="657253"/>
                </a:cubicBezTo>
                <a:close/>
                <a:moveTo>
                  <a:pt x="649224" y="1143599"/>
                </a:moveTo>
                <a:cubicBezTo>
                  <a:pt x="631698" y="1137503"/>
                  <a:pt x="627031" y="1151886"/>
                  <a:pt x="622935" y="1176746"/>
                </a:cubicBezTo>
                <a:cubicBezTo>
                  <a:pt x="620173" y="1193701"/>
                  <a:pt x="616458" y="1202654"/>
                  <a:pt x="622078" y="1215799"/>
                </a:cubicBezTo>
                <a:cubicBezTo>
                  <a:pt x="626269" y="1225514"/>
                  <a:pt x="630460" y="1233420"/>
                  <a:pt x="641318" y="1239611"/>
                </a:cubicBezTo>
                <a:cubicBezTo>
                  <a:pt x="628650" y="1276664"/>
                  <a:pt x="629793" y="1308572"/>
                  <a:pt x="631317" y="1340290"/>
                </a:cubicBezTo>
                <a:cubicBezTo>
                  <a:pt x="625793" y="1337052"/>
                  <a:pt x="623030" y="1328098"/>
                  <a:pt x="619792" y="1320097"/>
                </a:cubicBezTo>
                <a:cubicBezTo>
                  <a:pt x="618363" y="1316668"/>
                  <a:pt x="618935" y="1313620"/>
                  <a:pt x="617982" y="1311715"/>
                </a:cubicBezTo>
                <a:cubicBezTo>
                  <a:pt x="614839" y="1306191"/>
                  <a:pt x="608743" y="1302762"/>
                  <a:pt x="604361" y="1296190"/>
                </a:cubicBezTo>
                <a:cubicBezTo>
                  <a:pt x="595884" y="1283521"/>
                  <a:pt x="591312" y="1265900"/>
                  <a:pt x="582073" y="1254185"/>
                </a:cubicBezTo>
                <a:cubicBezTo>
                  <a:pt x="572643" y="1242088"/>
                  <a:pt x="560546" y="1231229"/>
                  <a:pt x="547592" y="1220847"/>
                </a:cubicBezTo>
                <a:cubicBezTo>
                  <a:pt x="571595" y="1201702"/>
                  <a:pt x="595598" y="1182652"/>
                  <a:pt x="615696" y="1158268"/>
                </a:cubicBezTo>
                <a:cubicBezTo>
                  <a:pt x="619792" y="1153315"/>
                  <a:pt x="629793" y="1144171"/>
                  <a:pt x="630460" y="1142266"/>
                </a:cubicBezTo>
                <a:cubicBezTo>
                  <a:pt x="634365" y="1130645"/>
                  <a:pt x="620268" y="1121501"/>
                  <a:pt x="623221" y="1113881"/>
                </a:cubicBezTo>
                <a:cubicBezTo>
                  <a:pt x="623602" y="1112929"/>
                  <a:pt x="642366" y="1102451"/>
                  <a:pt x="659797" y="1093021"/>
                </a:cubicBezTo>
                <a:cubicBezTo>
                  <a:pt x="654463" y="1109595"/>
                  <a:pt x="651034" y="1127216"/>
                  <a:pt x="649224" y="1143599"/>
                </a:cubicBezTo>
                <a:close/>
                <a:moveTo>
                  <a:pt x="963073" y="1081210"/>
                </a:moveTo>
                <a:cubicBezTo>
                  <a:pt x="957453" y="1086068"/>
                  <a:pt x="949833" y="1081972"/>
                  <a:pt x="940784" y="1089211"/>
                </a:cubicBezTo>
                <a:cubicBezTo>
                  <a:pt x="934784" y="1093974"/>
                  <a:pt x="930783" y="1103023"/>
                  <a:pt x="927164" y="1111690"/>
                </a:cubicBezTo>
                <a:cubicBezTo>
                  <a:pt x="919734" y="1129216"/>
                  <a:pt x="916210" y="1141789"/>
                  <a:pt x="913352" y="1159696"/>
                </a:cubicBezTo>
                <a:cubicBezTo>
                  <a:pt x="912114" y="1167602"/>
                  <a:pt x="912686" y="1177508"/>
                  <a:pt x="910400" y="1183985"/>
                </a:cubicBezTo>
                <a:cubicBezTo>
                  <a:pt x="909352" y="1186843"/>
                  <a:pt x="908780" y="1184747"/>
                  <a:pt x="907256" y="1186652"/>
                </a:cubicBezTo>
                <a:cubicBezTo>
                  <a:pt x="903161" y="1191510"/>
                  <a:pt x="901160" y="1203607"/>
                  <a:pt x="898398" y="1210465"/>
                </a:cubicBezTo>
                <a:cubicBezTo>
                  <a:pt x="892969" y="1223895"/>
                  <a:pt x="893826" y="1240659"/>
                  <a:pt x="888873" y="1254851"/>
                </a:cubicBezTo>
                <a:cubicBezTo>
                  <a:pt x="887825" y="1257804"/>
                  <a:pt x="885349" y="1259423"/>
                  <a:pt x="884301" y="1262376"/>
                </a:cubicBezTo>
                <a:cubicBezTo>
                  <a:pt x="883158" y="1265710"/>
                  <a:pt x="884968" y="1272758"/>
                  <a:pt x="883158" y="1276092"/>
                </a:cubicBezTo>
                <a:cubicBezTo>
                  <a:pt x="880872" y="1280378"/>
                  <a:pt x="877157" y="1283140"/>
                  <a:pt x="875252" y="1288189"/>
                </a:cubicBezTo>
                <a:cubicBezTo>
                  <a:pt x="871538" y="1298285"/>
                  <a:pt x="869156" y="1313525"/>
                  <a:pt x="868299" y="1324955"/>
                </a:cubicBezTo>
                <a:cubicBezTo>
                  <a:pt x="868109" y="1326956"/>
                  <a:pt x="867537" y="1328479"/>
                  <a:pt x="867823" y="1330765"/>
                </a:cubicBezTo>
                <a:cubicBezTo>
                  <a:pt x="867918" y="1331146"/>
                  <a:pt x="867823" y="1331527"/>
                  <a:pt x="867823" y="1331813"/>
                </a:cubicBezTo>
                <a:cubicBezTo>
                  <a:pt x="855631" y="1331908"/>
                  <a:pt x="843153" y="1334861"/>
                  <a:pt x="830961" y="1343148"/>
                </a:cubicBezTo>
                <a:cubicBezTo>
                  <a:pt x="821341" y="1350768"/>
                  <a:pt x="814292" y="1359626"/>
                  <a:pt x="807339" y="1367532"/>
                </a:cubicBezTo>
                <a:cubicBezTo>
                  <a:pt x="804577" y="1360483"/>
                  <a:pt x="803243" y="1350196"/>
                  <a:pt x="806863" y="1342672"/>
                </a:cubicBezTo>
                <a:cubicBezTo>
                  <a:pt x="810482" y="1334861"/>
                  <a:pt x="823436" y="1328670"/>
                  <a:pt x="829628" y="1317335"/>
                </a:cubicBezTo>
                <a:cubicBezTo>
                  <a:pt x="833152" y="1310763"/>
                  <a:pt x="834676" y="1300952"/>
                  <a:pt x="839343" y="1291713"/>
                </a:cubicBezTo>
                <a:cubicBezTo>
                  <a:pt x="843915" y="1282855"/>
                  <a:pt x="852773" y="1274568"/>
                  <a:pt x="856774" y="1265805"/>
                </a:cubicBezTo>
                <a:cubicBezTo>
                  <a:pt x="859346" y="1260090"/>
                  <a:pt x="859346" y="1253137"/>
                  <a:pt x="861441" y="1247231"/>
                </a:cubicBezTo>
                <a:cubicBezTo>
                  <a:pt x="869633" y="1223609"/>
                  <a:pt x="882110" y="1212084"/>
                  <a:pt x="868775" y="1197892"/>
                </a:cubicBezTo>
                <a:cubicBezTo>
                  <a:pt x="899446" y="1136170"/>
                  <a:pt x="889349" y="1090640"/>
                  <a:pt x="854774" y="1050635"/>
                </a:cubicBezTo>
                <a:cubicBezTo>
                  <a:pt x="844106" y="1038253"/>
                  <a:pt x="828008" y="1025203"/>
                  <a:pt x="809625" y="1017012"/>
                </a:cubicBezTo>
                <a:cubicBezTo>
                  <a:pt x="814959" y="1013678"/>
                  <a:pt x="820103" y="1010249"/>
                  <a:pt x="825341" y="1006534"/>
                </a:cubicBezTo>
                <a:cubicBezTo>
                  <a:pt x="834581" y="999962"/>
                  <a:pt x="842677" y="991294"/>
                  <a:pt x="853154" y="983960"/>
                </a:cubicBezTo>
                <a:cubicBezTo>
                  <a:pt x="860108" y="979102"/>
                  <a:pt x="872014" y="976912"/>
                  <a:pt x="878396" y="972721"/>
                </a:cubicBezTo>
                <a:cubicBezTo>
                  <a:pt x="902208" y="956909"/>
                  <a:pt x="924687" y="931668"/>
                  <a:pt x="947738" y="908617"/>
                </a:cubicBezTo>
                <a:cubicBezTo>
                  <a:pt x="966883" y="889377"/>
                  <a:pt x="986219" y="870136"/>
                  <a:pt x="1005459" y="850801"/>
                </a:cubicBezTo>
                <a:cubicBezTo>
                  <a:pt x="1008317" y="855468"/>
                  <a:pt x="1012222" y="860611"/>
                  <a:pt x="1015175" y="866231"/>
                </a:cubicBezTo>
                <a:cubicBezTo>
                  <a:pt x="1016127" y="868041"/>
                  <a:pt x="1015365" y="872137"/>
                  <a:pt x="1016508" y="874232"/>
                </a:cubicBezTo>
                <a:cubicBezTo>
                  <a:pt x="1018318" y="877661"/>
                  <a:pt x="1022223" y="879661"/>
                  <a:pt x="1022794" y="881662"/>
                </a:cubicBezTo>
                <a:cubicBezTo>
                  <a:pt x="1023080" y="882614"/>
                  <a:pt x="1023557" y="902045"/>
                  <a:pt x="1022794" y="905284"/>
                </a:cubicBezTo>
                <a:cubicBezTo>
                  <a:pt x="1020699" y="914047"/>
                  <a:pt x="1011460" y="924048"/>
                  <a:pt x="1008698" y="933573"/>
                </a:cubicBezTo>
                <a:cubicBezTo>
                  <a:pt x="1003840" y="950051"/>
                  <a:pt x="1008793" y="969863"/>
                  <a:pt x="1002983" y="991104"/>
                </a:cubicBezTo>
                <a:cubicBezTo>
                  <a:pt x="997458" y="1011011"/>
                  <a:pt x="984218" y="1037586"/>
                  <a:pt x="973741" y="1059493"/>
                </a:cubicBezTo>
                <a:cubicBezTo>
                  <a:pt x="970502" y="1066256"/>
                  <a:pt x="966026" y="1078639"/>
                  <a:pt x="963073" y="1081210"/>
                </a:cubicBezTo>
                <a:close/>
                <a:moveTo>
                  <a:pt x="1232154" y="1522885"/>
                </a:moveTo>
                <a:cubicBezTo>
                  <a:pt x="1231011" y="1527266"/>
                  <a:pt x="1231011" y="1531648"/>
                  <a:pt x="1231678" y="1536124"/>
                </a:cubicBezTo>
                <a:cubicBezTo>
                  <a:pt x="1215771" y="1521932"/>
                  <a:pt x="1203674" y="1502311"/>
                  <a:pt x="1178814" y="1491071"/>
                </a:cubicBezTo>
                <a:cubicBezTo>
                  <a:pt x="1187672" y="1474402"/>
                  <a:pt x="1215295" y="1503644"/>
                  <a:pt x="1228154" y="1481451"/>
                </a:cubicBezTo>
                <a:cubicBezTo>
                  <a:pt x="1216057" y="1464877"/>
                  <a:pt x="1203198" y="1461925"/>
                  <a:pt x="1189863" y="1462020"/>
                </a:cubicBezTo>
                <a:cubicBezTo>
                  <a:pt x="1209675" y="1446113"/>
                  <a:pt x="1229868" y="1430206"/>
                  <a:pt x="1250347" y="1414204"/>
                </a:cubicBezTo>
                <a:cubicBezTo>
                  <a:pt x="1249013" y="1418110"/>
                  <a:pt x="1248061" y="1422206"/>
                  <a:pt x="1247394" y="1426492"/>
                </a:cubicBezTo>
                <a:cubicBezTo>
                  <a:pt x="1245489" y="1438112"/>
                  <a:pt x="1243584" y="1450781"/>
                  <a:pt x="1246156" y="1462496"/>
                </a:cubicBezTo>
                <a:cubicBezTo>
                  <a:pt x="1248537" y="1473355"/>
                  <a:pt x="1245394" y="1485451"/>
                  <a:pt x="1249394" y="1495739"/>
                </a:cubicBezTo>
                <a:cubicBezTo>
                  <a:pt x="1250633" y="1498786"/>
                  <a:pt x="1251395" y="1501453"/>
                  <a:pt x="1252633" y="1504216"/>
                </a:cubicBezTo>
                <a:cubicBezTo>
                  <a:pt x="1252823" y="1506025"/>
                  <a:pt x="1253014" y="1507645"/>
                  <a:pt x="1253204" y="1509264"/>
                </a:cubicBezTo>
                <a:cubicBezTo>
                  <a:pt x="1250537" y="1508121"/>
                  <a:pt x="1247299" y="1508216"/>
                  <a:pt x="1244537" y="1509073"/>
                </a:cubicBezTo>
                <a:cubicBezTo>
                  <a:pt x="1238060" y="1510597"/>
                  <a:pt x="1233583" y="1517170"/>
                  <a:pt x="1232154" y="1522885"/>
                </a:cubicBezTo>
                <a:close/>
                <a:moveTo>
                  <a:pt x="1254252" y="1529552"/>
                </a:moveTo>
                <a:cubicBezTo>
                  <a:pt x="1254157" y="1531076"/>
                  <a:pt x="1254062" y="1532600"/>
                  <a:pt x="1253871" y="1534124"/>
                </a:cubicBezTo>
                <a:cubicBezTo>
                  <a:pt x="1253585" y="1534696"/>
                  <a:pt x="1253395" y="1535362"/>
                  <a:pt x="1253204" y="1535934"/>
                </a:cubicBezTo>
                <a:cubicBezTo>
                  <a:pt x="1249585" y="1534886"/>
                  <a:pt x="1245775" y="1534600"/>
                  <a:pt x="1242536" y="1535839"/>
                </a:cubicBezTo>
                <a:cubicBezTo>
                  <a:pt x="1239488" y="1528885"/>
                  <a:pt x="1239679" y="1518122"/>
                  <a:pt x="1246632" y="1514789"/>
                </a:cubicBezTo>
                <a:cubicBezTo>
                  <a:pt x="1248918" y="1513455"/>
                  <a:pt x="1251490" y="1513550"/>
                  <a:pt x="1253776" y="1514884"/>
                </a:cubicBezTo>
                <a:cubicBezTo>
                  <a:pt x="1254062" y="1518313"/>
                  <a:pt x="1254347" y="1521742"/>
                  <a:pt x="1254824" y="1524885"/>
                </a:cubicBezTo>
                <a:cubicBezTo>
                  <a:pt x="1253490" y="1525171"/>
                  <a:pt x="1251871" y="1524980"/>
                  <a:pt x="1250442" y="1524599"/>
                </a:cubicBezTo>
                <a:cubicBezTo>
                  <a:pt x="1251680" y="1525171"/>
                  <a:pt x="1253204" y="1525837"/>
                  <a:pt x="1254824" y="1525837"/>
                </a:cubicBezTo>
                <a:cubicBezTo>
                  <a:pt x="1254538" y="1527361"/>
                  <a:pt x="1254347" y="1528695"/>
                  <a:pt x="1254252" y="1529552"/>
                </a:cubicBezTo>
                <a:close/>
                <a:moveTo>
                  <a:pt x="1362837" y="1285903"/>
                </a:moveTo>
                <a:cubicBezTo>
                  <a:pt x="1363790" y="1283521"/>
                  <a:pt x="1364837" y="1281235"/>
                  <a:pt x="1365790" y="1278759"/>
                </a:cubicBezTo>
                <a:cubicBezTo>
                  <a:pt x="1366552" y="1277044"/>
                  <a:pt x="1367314" y="1275235"/>
                  <a:pt x="1368076" y="1273425"/>
                </a:cubicBezTo>
                <a:cubicBezTo>
                  <a:pt x="1371886" y="1281521"/>
                  <a:pt x="1374934" y="1289808"/>
                  <a:pt x="1375791" y="1298476"/>
                </a:cubicBezTo>
                <a:cubicBezTo>
                  <a:pt x="1369409" y="1299047"/>
                  <a:pt x="1366647" y="1292285"/>
                  <a:pt x="1362837" y="1285903"/>
                </a:cubicBezTo>
                <a:close/>
                <a:moveTo>
                  <a:pt x="1487995" y="1688524"/>
                </a:moveTo>
                <a:cubicBezTo>
                  <a:pt x="1481995" y="1685667"/>
                  <a:pt x="1473518" y="1686905"/>
                  <a:pt x="1471232" y="1685191"/>
                </a:cubicBezTo>
                <a:cubicBezTo>
                  <a:pt x="1465612" y="1681095"/>
                  <a:pt x="1460183" y="1666712"/>
                  <a:pt x="1459802" y="1660426"/>
                </a:cubicBezTo>
                <a:cubicBezTo>
                  <a:pt x="1459802" y="1660235"/>
                  <a:pt x="1459802" y="1659949"/>
                  <a:pt x="1459802" y="1659759"/>
                </a:cubicBezTo>
                <a:cubicBezTo>
                  <a:pt x="1460373" y="1660426"/>
                  <a:pt x="1460945" y="1661092"/>
                  <a:pt x="1461516" y="1661759"/>
                </a:cubicBezTo>
                <a:cubicBezTo>
                  <a:pt x="1462278" y="1662426"/>
                  <a:pt x="1462564" y="1662807"/>
                  <a:pt x="1463326" y="1663474"/>
                </a:cubicBezTo>
                <a:cubicBezTo>
                  <a:pt x="1462754" y="1662616"/>
                  <a:pt x="1462469" y="1662140"/>
                  <a:pt x="1461992" y="1661283"/>
                </a:cubicBezTo>
                <a:cubicBezTo>
                  <a:pt x="1461230" y="1660045"/>
                  <a:pt x="1460564" y="1658806"/>
                  <a:pt x="1459897" y="1657473"/>
                </a:cubicBezTo>
                <a:cubicBezTo>
                  <a:pt x="1459897" y="1656806"/>
                  <a:pt x="1459897" y="1656044"/>
                  <a:pt x="1459897" y="1655377"/>
                </a:cubicBezTo>
                <a:lnTo>
                  <a:pt x="1460373" y="1656139"/>
                </a:lnTo>
                <a:cubicBezTo>
                  <a:pt x="1461326" y="1657664"/>
                  <a:pt x="1462469" y="1659187"/>
                  <a:pt x="1463707" y="1660711"/>
                </a:cubicBezTo>
                <a:cubicBezTo>
                  <a:pt x="1463040" y="1659759"/>
                  <a:pt x="1462469" y="1658902"/>
                  <a:pt x="1461992" y="1657949"/>
                </a:cubicBezTo>
                <a:lnTo>
                  <a:pt x="1461421" y="1656901"/>
                </a:lnTo>
                <a:cubicBezTo>
                  <a:pt x="1462373" y="1657759"/>
                  <a:pt x="1463231" y="1658616"/>
                  <a:pt x="1464183" y="1659473"/>
                </a:cubicBezTo>
                <a:cubicBezTo>
                  <a:pt x="1466088" y="1661188"/>
                  <a:pt x="1468184" y="1662712"/>
                  <a:pt x="1470470" y="1664045"/>
                </a:cubicBezTo>
                <a:cubicBezTo>
                  <a:pt x="1471327" y="1664617"/>
                  <a:pt x="1471898" y="1664712"/>
                  <a:pt x="1472851" y="1665188"/>
                </a:cubicBezTo>
                <a:cubicBezTo>
                  <a:pt x="1472089" y="1664426"/>
                  <a:pt x="1471613" y="1664140"/>
                  <a:pt x="1470946" y="1663378"/>
                </a:cubicBezTo>
                <a:cubicBezTo>
                  <a:pt x="1470279" y="1662712"/>
                  <a:pt x="1469612" y="1662045"/>
                  <a:pt x="1469041" y="1661378"/>
                </a:cubicBezTo>
                <a:cubicBezTo>
                  <a:pt x="1471041" y="1662712"/>
                  <a:pt x="1473041" y="1663855"/>
                  <a:pt x="1475232" y="1664712"/>
                </a:cubicBezTo>
                <a:cubicBezTo>
                  <a:pt x="1476089" y="1665093"/>
                  <a:pt x="1476661" y="1665093"/>
                  <a:pt x="1477518" y="1665379"/>
                </a:cubicBezTo>
                <a:cubicBezTo>
                  <a:pt x="1476661" y="1664902"/>
                  <a:pt x="1476280" y="1664712"/>
                  <a:pt x="1475518" y="1664140"/>
                </a:cubicBezTo>
                <a:cubicBezTo>
                  <a:pt x="1473518" y="1662807"/>
                  <a:pt x="1471803" y="1661188"/>
                  <a:pt x="1470279" y="1659378"/>
                </a:cubicBezTo>
                <a:cubicBezTo>
                  <a:pt x="1468469" y="1657282"/>
                  <a:pt x="1466945" y="1654996"/>
                  <a:pt x="1465517" y="1652615"/>
                </a:cubicBezTo>
                <a:lnTo>
                  <a:pt x="1466755" y="1653758"/>
                </a:lnTo>
                <a:cubicBezTo>
                  <a:pt x="1468279" y="1655092"/>
                  <a:pt x="1469993" y="1656330"/>
                  <a:pt x="1471613" y="1657378"/>
                </a:cubicBezTo>
                <a:cubicBezTo>
                  <a:pt x="1472279" y="1657759"/>
                  <a:pt x="1472565" y="1658044"/>
                  <a:pt x="1473232" y="1658330"/>
                </a:cubicBezTo>
                <a:cubicBezTo>
                  <a:pt x="1472660" y="1657854"/>
                  <a:pt x="1472470" y="1657473"/>
                  <a:pt x="1471898" y="1656997"/>
                </a:cubicBezTo>
                <a:cubicBezTo>
                  <a:pt x="1470565" y="1655568"/>
                  <a:pt x="1469327" y="1654139"/>
                  <a:pt x="1468184" y="1652425"/>
                </a:cubicBezTo>
                <a:cubicBezTo>
                  <a:pt x="1466850" y="1650615"/>
                  <a:pt x="1465707" y="1648615"/>
                  <a:pt x="1464564" y="1646614"/>
                </a:cubicBezTo>
                <a:cubicBezTo>
                  <a:pt x="1464945" y="1646995"/>
                  <a:pt x="1465136" y="1647281"/>
                  <a:pt x="1465517" y="1647662"/>
                </a:cubicBezTo>
                <a:cubicBezTo>
                  <a:pt x="1465136" y="1647091"/>
                  <a:pt x="1465040" y="1646805"/>
                  <a:pt x="1464659" y="1646138"/>
                </a:cubicBezTo>
                <a:cubicBezTo>
                  <a:pt x="1463993" y="1644805"/>
                  <a:pt x="1463421" y="1643376"/>
                  <a:pt x="1463040" y="1642042"/>
                </a:cubicBezTo>
                <a:cubicBezTo>
                  <a:pt x="1463421" y="1642519"/>
                  <a:pt x="1463897" y="1642900"/>
                  <a:pt x="1464278" y="1643281"/>
                </a:cubicBezTo>
                <a:cubicBezTo>
                  <a:pt x="1464755" y="1644138"/>
                  <a:pt x="1465136" y="1645090"/>
                  <a:pt x="1465898" y="1645852"/>
                </a:cubicBezTo>
                <a:cubicBezTo>
                  <a:pt x="1465517" y="1645186"/>
                  <a:pt x="1465136" y="1644614"/>
                  <a:pt x="1464945" y="1643947"/>
                </a:cubicBezTo>
                <a:lnTo>
                  <a:pt x="1464945" y="1643852"/>
                </a:lnTo>
                <a:cubicBezTo>
                  <a:pt x="1466279" y="1645186"/>
                  <a:pt x="1467612" y="1646424"/>
                  <a:pt x="1469041" y="1647472"/>
                </a:cubicBezTo>
                <a:cubicBezTo>
                  <a:pt x="1470565" y="1648615"/>
                  <a:pt x="1472089" y="1649758"/>
                  <a:pt x="1473613" y="1650615"/>
                </a:cubicBezTo>
                <a:cubicBezTo>
                  <a:pt x="1474184" y="1650996"/>
                  <a:pt x="1474565" y="1651091"/>
                  <a:pt x="1475137" y="1651377"/>
                </a:cubicBezTo>
                <a:cubicBezTo>
                  <a:pt x="1474661" y="1650996"/>
                  <a:pt x="1474470" y="1650710"/>
                  <a:pt x="1473994" y="1650234"/>
                </a:cubicBezTo>
                <a:cubicBezTo>
                  <a:pt x="1473327" y="1649567"/>
                  <a:pt x="1472565" y="1648805"/>
                  <a:pt x="1471898" y="1648043"/>
                </a:cubicBezTo>
                <a:cubicBezTo>
                  <a:pt x="1472374" y="1648329"/>
                  <a:pt x="1472851" y="1648519"/>
                  <a:pt x="1473327" y="1648710"/>
                </a:cubicBezTo>
                <a:cubicBezTo>
                  <a:pt x="1473899" y="1648996"/>
                  <a:pt x="1474184" y="1649091"/>
                  <a:pt x="1474756" y="1649377"/>
                </a:cubicBezTo>
                <a:cubicBezTo>
                  <a:pt x="1474280" y="1648900"/>
                  <a:pt x="1473994" y="1648710"/>
                  <a:pt x="1473518" y="1648329"/>
                </a:cubicBezTo>
                <a:cubicBezTo>
                  <a:pt x="1472184" y="1647376"/>
                  <a:pt x="1471136" y="1646233"/>
                  <a:pt x="1470184" y="1645090"/>
                </a:cubicBezTo>
                <a:cubicBezTo>
                  <a:pt x="1469136" y="1643662"/>
                  <a:pt x="1468184" y="1642233"/>
                  <a:pt x="1467707" y="1640709"/>
                </a:cubicBezTo>
                <a:lnTo>
                  <a:pt x="1468374" y="1641471"/>
                </a:lnTo>
                <a:cubicBezTo>
                  <a:pt x="1469136" y="1642423"/>
                  <a:pt x="1470279" y="1643185"/>
                  <a:pt x="1471136" y="1643852"/>
                </a:cubicBezTo>
                <a:cubicBezTo>
                  <a:pt x="1471613" y="1644138"/>
                  <a:pt x="1471803" y="1644233"/>
                  <a:pt x="1472184" y="1644424"/>
                </a:cubicBezTo>
                <a:cubicBezTo>
                  <a:pt x="1471803" y="1644043"/>
                  <a:pt x="1471708" y="1643852"/>
                  <a:pt x="1471327" y="1643566"/>
                </a:cubicBezTo>
                <a:cubicBezTo>
                  <a:pt x="1470565" y="1642614"/>
                  <a:pt x="1469803" y="1641757"/>
                  <a:pt x="1469327" y="1640709"/>
                </a:cubicBezTo>
                <a:cubicBezTo>
                  <a:pt x="1467993" y="1638232"/>
                  <a:pt x="1467422" y="1635565"/>
                  <a:pt x="1467231" y="1632708"/>
                </a:cubicBezTo>
                <a:cubicBezTo>
                  <a:pt x="1467993" y="1634899"/>
                  <a:pt x="1469136" y="1636708"/>
                  <a:pt x="1470470" y="1637947"/>
                </a:cubicBezTo>
                <a:cubicBezTo>
                  <a:pt x="1470946" y="1638328"/>
                  <a:pt x="1471327" y="1638709"/>
                  <a:pt x="1471708" y="1638994"/>
                </a:cubicBezTo>
                <a:cubicBezTo>
                  <a:pt x="1473708" y="1643662"/>
                  <a:pt x="1475804" y="1648329"/>
                  <a:pt x="1477804" y="1652996"/>
                </a:cubicBezTo>
                <a:cubicBezTo>
                  <a:pt x="1483709" y="1666807"/>
                  <a:pt x="1490091" y="1681381"/>
                  <a:pt x="1496854" y="1696144"/>
                </a:cubicBezTo>
                <a:cubicBezTo>
                  <a:pt x="1493425" y="1693287"/>
                  <a:pt x="1491234" y="1690144"/>
                  <a:pt x="1487995" y="1688524"/>
                </a:cubicBezTo>
                <a:close/>
                <a:moveTo>
                  <a:pt x="1670399" y="2099909"/>
                </a:moveTo>
                <a:cubicBezTo>
                  <a:pt x="1666685" y="2098576"/>
                  <a:pt x="1663541" y="2094766"/>
                  <a:pt x="1659160" y="2093051"/>
                </a:cubicBezTo>
                <a:cubicBezTo>
                  <a:pt x="1650968" y="2089813"/>
                  <a:pt x="1635538" y="2083812"/>
                  <a:pt x="1627727" y="2081621"/>
                </a:cubicBezTo>
                <a:cubicBezTo>
                  <a:pt x="1622012" y="2080002"/>
                  <a:pt x="1612583" y="2081716"/>
                  <a:pt x="1608201" y="2080002"/>
                </a:cubicBezTo>
                <a:cubicBezTo>
                  <a:pt x="1605439" y="2078954"/>
                  <a:pt x="1602486" y="2073811"/>
                  <a:pt x="1600010" y="2072477"/>
                </a:cubicBezTo>
                <a:cubicBezTo>
                  <a:pt x="1602677" y="2067143"/>
                  <a:pt x="1605534" y="2062000"/>
                  <a:pt x="1608677" y="2057047"/>
                </a:cubicBezTo>
                <a:cubicBezTo>
                  <a:pt x="1622489" y="2035139"/>
                  <a:pt x="1633442" y="2010565"/>
                  <a:pt x="1645539" y="1988371"/>
                </a:cubicBezTo>
                <a:cubicBezTo>
                  <a:pt x="1651064" y="1996277"/>
                  <a:pt x="1656588" y="2004183"/>
                  <a:pt x="1660493" y="2013232"/>
                </a:cubicBezTo>
                <a:cubicBezTo>
                  <a:pt x="1667828" y="2030472"/>
                  <a:pt x="1671923" y="2051903"/>
                  <a:pt x="1678019" y="2071715"/>
                </a:cubicBezTo>
                <a:cubicBezTo>
                  <a:pt x="1681258" y="2082193"/>
                  <a:pt x="1684401" y="2092575"/>
                  <a:pt x="1687544" y="2103053"/>
                </a:cubicBezTo>
                <a:cubicBezTo>
                  <a:pt x="1681924" y="2101433"/>
                  <a:pt x="1675829" y="2101814"/>
                  <a:pt x="1670399" y="2099909"/>
                </a:cubicBezTo>
                <a:close/>
                <a:moveTo>
                  <a:pt x="1955578" y="2057142"/>
                </a:moveTo>
                <a:cubicBezTo>
                  <a:pt x="1948720" y="2056761"/>
                  <a:pt x="1943100" y="2055332"/>
                  <a:pt x="1938242" y="2053237"/>
                </a:cubicBezTo>
                <a:cubicBezTo>
                  <a:pt x="1944815" y="2037616"/>
                  <a:pt x="1952054" y="2022471"/>
                  <a:pt x="1959864" y="2007993"/>
                </a:cubicBezTo>
                <a:cubicBezTo>
                  <a:pt x="1960626" y="2023709"/>
                  <a:pt x="1960055" y="2039616"/>
                  <a:pt x="1955578" y="2057142"/>
                </a:cubicBezTo>
                <a:close/>
                <a:moveTo>
                  <a:pt x="2692051" y="2100290"/>
                </a:moveTo>
                <a:cubicBezTo>
                  <a:pt x="2694622" y="2108291"/>
                  <a:pt x="2698623" y="2115911"/>
                  <a:pt x="2704243" y="2122579"/>
                </a:cubicBezTo>
                <a:lnTo>
                  <a:pt x="2710339" y="2129056"/>
                </a:lnTo>
                <a:cubicBezTo>
                  <a:pt x="2700909" y="2122579"/>
                  <a:pt x="2693384" y="2113816"/>
                  <a:pt x="2688431" y="2103529"/>
                </a:cubicBezTo>
                <a:cubicBezTo>
                  <a:pt x="2689670" y="2102481"/>
                  <a:pt x="2690908" y="2101338"/>
                  <a:pt x="2692051" y="2100290"/>
                </a:cubicBezTo>
                <a:close/>
                <a:moveTo>
                  <a:pt x="2680811" y="2110673"/>
                </a:moveTo>
                <a:cubicBezTo>
                  <a:pt x="2682145" y="2114006"/>
                  <a:pt x="2683764" y="2117149"/>
                  <a:pt x="2685574" y="2120293"/>
                </a:cubicBezTo>
                <a:cubicBezTo>
                  <a:pt x="2689574" y="2126198"/>
                  <a:pt x="2693765" y="2131913"/>
                  <a:pt x="2699004" y="2136676"/>
                </a:cubicBezTo>
                <a:lnTo>
                  <a:pt x="2693956" y="2132580"/>
                </a:lnTo>
                <a:cubicBezTo>
                  <a:pt x="2689479" y="2128579"/>
                  <a:pt x="2685193" y="2124103"/>
                  <a:pt x="2681669" y="2118959"/>
                </a:cubicBezTo>
                <a:cubicBezTo>
                  <a:pt x="2687574" y="2128199"/>
                  <a:pt x="2695289" y="2135914"/>
                  <a:pt x="2703957" y="2141819"/>
                </a:cubicBezTo>
                <a:lnTo>
                  <a:pt x="2710244" y="2146010"/>
                </a:lnTo>
                <a:cubicBezTo>
                  <a:pt x="2711005" y="2146487"/>
                  <a:pt x="2711768" y="2146963"/>
                  <a:pt x="2712530" y="2147439"/>
                </a:cubicBezTo>
                <a:cubicBezTo>
                  <a:pt x="2712530" y="2148106"/>
                  <a:pt x="2712530" y="2148677"/>
                  <a:pt x="2712530" y="2149344"/>
                </a:cubicBezTo>
                <a:cubicBezTo>
                  <a:pt x="2701195" y="2143629"/>
                  <a:pt x="2689765" y="2136104"/>
                  <a:pt x="2681097" y="2125055"/>
                </a:cubicBezTo>
                <a:cubicBezTo>
                  <a:pt x="2678335" y="2121626"/>
                  <a:pt x="2676906" y="2119245"/>
                  <a:pt x="2674906" y="2116197"/>
                </a:cubicBezTo>
                <a:cubicBezTo>
                  <a:pt x="2676906" y="2114387"/>
                  <a:pt x="2678811" y="2112578"/>
                  <a:pt x="2680811" y="2110673"/>
                </a:cubicBezTo>
                <a:close/>
                <a:moveTo>
                  <a:pt x="2674620" y="2116483"/>
                </a:moveTo>
                <a:cubicBezTo>
                  <a:pt x="2676335" y="2119721"/>
                  <a:pt x="2677573" y="2122198"/>
                  <a:pt x="2679954" y="2125912"/>
                </a:cubicBezTo>
                <a:cubicBezTo>
                  <a:pt x="2688051" y="2138200"/>
                  <a:pt x="2699480" y="2147153"/>
                  <a:pt x="2711101" y="2154392"/>
                </a:cubicBezTo>
                <a:cubicBezTo>
                  <a:pt x="2711768" y="2154773"/>
                  <a:pt x="2712530" y="2155154"/>
                  <a:pt x="2713196" y="2155535"/>
                </a:cubicBezTo>
                <a:cubicBezTo>
                  <a:pt x="2713768" y="2159821"/>
                  <a:pt x="2714530" y="2164203"/>
                  <a:pt x="2715006" y="2168585"/>
                </a:cubicBezTo>
                <a:cubicBezTo>
                  <a:pt x="2705481" y="2165156"/>
                  <a:pt x="2695861" y="2160583"/>
                  <a:pt x="2686622" y="2154392"/>
                </a:cubicBezTo>
                <a:cubicBezTo>
                  <a:pt x="2681383" y="2150296"/>
                  <a:pt x="2678526" y="2148582"/>
                  <a:pt x="2673572" y="2143820"/>
                </a:cubicBezTo>
                <a:cubicBezTo>
                  <a:pt x="2678144" y="2148963"/>
                  <a:pt x="2680811" y="2150868"/>
                  <a:pt x="2685764" y="2155345"/>
                </a:cubicBezTo>
                <a:cubicBezTo>
                  <a:pt x="2692908" y="2160869"/>
                  <a:pt x="2700338" y="2165346"/>
                  <a:pt x="2707862" y="2169156"/>
                </a:cubicBezTo>
                <a:cubicBezTo>
                  <a:pt x="2684526" y="2165156"/>
                  <a:pt x="2662904" y="2157536"/>
                  <a:pt x="2646617" y="2145058"/>
                </a:cubicBezTo>
                <a:cubicBezTo>
                  <a:pt x="2654522" y="2136295"/>
                  <a:pt x="2664524" y="2126198"/>
                  <a:pt x="2674620" y="2116483"/>
                </a:cubicBezTo>
                <a:close/>
                <a:moveTo>
                  <a:pt x="2638711" y="2154487"/>
                </a:moveTo>
                <a:cubicBezTo>
                  <a:pt x="2641568" y="2156869"/>
                  <a:pt x="2644616" y="2159155"/>
                  <a:pt x="2647664" y="2161345"/>
                </a:cubicBezTo>
                <a:cubicBezTo>
                  <a:pt x="2644426" y="2159441"/>
                  <a:pt x="2641283" y="2157345"/>
                  <a:pt x="2638235" y="2155059"/>
                </a:cubicBezTo>
                <a:cubicBezTo>
                  <a:pt x="2638425" y="2154773"/>
                  <a:pt x="2638520" y="2154583"/>
                  <a:pt x="2638711" y="2154487"/>
                </a:cubicBezTo>
                <a:close/>
                <a:moveTo>
                  <a:pt x="2634996" y="2161060"/>
                </a:moveTo>
                <a:cubicBezTo>
                  <a:pt x="2638901" y="2164298"/>
                  <a:pt x="2643092" y="2167441"/>
                  <a:pt x="2647474" y="2170204"/>
                </a:cubicBezTo>
                <a:cubicBezTo>
                  <a:pt x="2642997" y="2167918"/>
                  <a:pt x="2638997" y="2164965"/>
                  <a:pt x="2634901" y="2162107"/>
                </a:cubicBezTo>
                <a:cubicBezTo>
                  <a:pt x="2634901" y="2161727"/>
                  <a:pt x="2634996" y="2161441"/>
                  <a:pt x="2634996" y="2161060"/>
                </a:cubicBezTo>
                <a:close/>
                <a:moveTo>
                  <a:pt x="2634044" y="2169632"/>
                </a:moveTo>
                <a:cubicBezTo>
                  <a:pt x="2636711" y="2171537"/>
                  <a:pt x="2639568" y="2173442"/>
                  <a:pt x="2642426" y="2175062"/>
                </a:cubicBezTo>
                <a:cubicBezTo>
                  <a:pt x="2639473" y="2173633"/>
                  <a:pt x="2636711" y="2171728"/>
                  <a:pt x="2634044" y="2169918"/>
                </a:cubicBezTo>
                <a:cubicBezTo>
                  <a:pt x="2634044" y="2169823"/>
                  <a:pt x="2634044" y="2169728"/>
                  <a:pt x="2634044" y="2169632"/>
                </a:cubicBezTo>
                <a:close/>
                <a:moveTo>
                  <a:pt x="2631567" y="2182682"/>
                </a:moveTo>
                <a:cubicBezTo>
                  <a:pt x="2642521" y="2189920"/>
                  <a:pt x="2654427" y="2195540"/>
                  <a:pt x="2666714" y="2199350"/>
                </a:cubicBezTo>
                <a:cubicBezTo>
                  <a:pt x="2675287" y="2202303"/>
                  <a:pt x="2684050" y="2204779"/>
                  <a:pt x="2692908" y="2206589"/>
                </a:cubicBezTo>
                <a:cubicBezTo>
                  <a:pt x="2672715" y="2203637"/>
                  <a:pt x="2652617" y="2197445"/>
                  <a:pt x="2634044" y="2187158"/>
                </a:cubicBezTo>
                <a:cubicBezTo>
                  <a:pt x="2632996" y="2186491"/>
                  <a:pt x="2632043" y="2185729"/>
                  <a:pt x="2630996" y="2185158"/>
                </a:cubicBezTo>
                <a:cubicBezTo>
                  <a:pt x="2631186" y="2184301"/>
                  <a:pt x="2631377" y="2183444"/>
                  <a:pt x="2631567" y="2182682"/>
                </a:cubicBezTo>
                <a:close/>
                <a:moveTo>
                  <a:pt x="2657475" y="2177919"/>
                </a:moveTo>
                <a:lnTo>
                  <a:pt x="2663285" y="2180300"/>
                </a:lnTo>
                <a:lnTo>
                  <a:pt x="2669667" y="2182872"/>
                </a:lnTo>
                <a:cubicBezTo>
                  <a:pt x="2665667" y="2181157"/>
                  <a:pt x="2661380" y="2179919"/>
                  <a:pt x="2657475" y="2177919"/>
                </a:cubicBezTo>
                <a:close/>
                <a:moveTo>
                  <a:pt x="2630138" y="2187825"/>
                </a:moveTo>
                <a:cubicBezTo>
                  <a:pt x="2631853" y="2188873"/>
                  <a:pt x="2633663" y="2190016"/>
                  <a:pt x="2635377" y="2190968"/>
                </a:cubicBezTo>
                <a:lnTo>
                  <a:pt x="2641187" y="2194492"/>
                </a:lnTo>
                <a:cubicBezTo>
                  <a:pt x="2637282" y="2192587"/>
                  <a:pt x="2633567" y="2190492"/>
                  <a:pt x="2629853" y="2188206"/>
                </a:cubicBezTo>
                <a:cubicBezTo>
                  <a:pt x="2630043" y="2188111"/>
                  <a:pt x="2630043" y="2188016"/>
                  <a:pt x="2630138" y="2187825"/>
                </a:cubicBezTo>
                <a:close/>
                <a:moveTo>
                  <a:pt x="2625757" y="2197636"/>
                </a:moveTo>
                <a:cubicBezTo>
                  <a:pt x="2629091" y="2199731"/>
                  <a:pt x="2632424" y="2201636"/>
                  <a:pt x="2635758" y="2203351"/>
                </a:cubicBezTo>
                <a:cubicBezTo>
                  <a:pt x="2644712" y="2207732"/>
                  <a:pt x="2653855" y="2211542"/>
                  <a:pt x="2663095" y="2214400"/>
                </a:cubicBezTo>
                <a:cubicBezTo>
                  <a:pt x="2669191" y="2216400"/>
                  <a:pt x="2675382" y="2218210"/>
                  <a:pt x="2681573" y="2219734"/>
                </a:cubicBezTo>
                <a:cubicBezTo>
                  <a:pt x="2662619" y="2216305"/>
                  <a:pt x="2643283" y="2208780"/>
                  <a:pt x="2625566" y="2197921"/>
                </a:cubicBezTo>
                <a:cubicBezTo>
                  <a:pt x="2625662" y="2197826"/>
                  <a:pt x="2625757" y="2197731"/>
                  <a:pt x="2625757" y="2197636"/>
                </a:cubicBezTo>
                <a:close/>
                <a:moveTo>
                  <a:pt x="2623947" y="2201446"/>
                </a:moveTo>
                <a:cubicBezTo>
                  <a:pt x="2628424" y="2204208"/>
                  <a:pt x="2632901" y="2206875"/>
                  <a:pt x="2637663" y="2209066"/>
                </a:cubicBezTo>
                <a:cubicBezTo>
                  <a:pt x="2632901" y="2207066"/>
                  <a:pt x="2628424" y="2204399"/>
                  <a:pt x="2623852" y="2201827"/>
                </a:cubicBezTo>
                <a:cubicBezTo>
                  <a:pt x="2623852" y="2201636"/>
                  <a:pt x="2623947" y="2201541"/>
                  <a:pt x="2623947" y="2201446"/>
                </a:cubicBezTo>
                <a:close/>
                <a:moveTo>
                  <a:pt x="2670715" y="2229259"/>
                </a:moveTo>
                <a:cubicBezTo>
                  <a:pt x="2666143" y="2229449"/>
                  <a:pt x="2661571" y="2229449"/>
                  <a:pt x="2656999" y="2229545"/>
                </a:cubicBezTo>
                <a:cubicBezTo>
                  <a:pt x="2649379" y="2227925"/>
                  <a:pt x="2625662" y="2218591"/>
                  <a:pt x="2621090" y="2211066"/>
                </a:cubicBezTo>
                <a:cubicBezTo>
                  <a:pt x="2620709" y="2210495"/>
                  <a:pt x="2620899" y="2209161"/>
                  <a:pt x="2621471" y="2207542"/>
                </a:cubicBezTo>
                <a:cubicBezTo>
                  <a:pt x="2631853" y="2213733"/>
                  <a:pt x="2642711" y="2218686"/>
                  <a:pt x="2653475" y="2222591"/>
                </a:cubicBezTo>
                <a:cubicBezTo>
                  <a:pt x="2660809" y="2225163"/>
                  <a:pt x="2668238" y="2227163"/>
                  <a:pt x="2675572" y="2228973"/>
                </a:cubicBezTo>
                <a:cubicBezTo>
                  <a:pt x="2673953" y="2229068"/>
                  <a:pt x="2672334" y="2229164"/>
                  <a:pt x="2670715" y="2229259"/>
                </a:cubicBezTo>
                <a:close/>
                <a:moveTo>
                  <a:pt x="2681764" y="2228402"/>
                </a:moveTo>
                <a:cubicBezTo>
                  <a:pt x="2672525" y="2226592"/>
                  <a:pt x="2663285" y="2224306"/>
                  <a:pt x="2653951" y="2221258"/>
                </a:cubicBezTo>
                <a:cubicBezTo>
                  <a:pt x="2643092" y="2217543"/>
                  <a:pt x="2632234" y="2212685"/>
                  <a:pt x="2621756" y="2206685"/>
                </a:cubicBezTo>
                <a:cubicBezTo>
                  <a:pt x="2622137" y="2205637"/>
                  <a:pt x="2622614" y="2204494"/>
                  <a:pt x="2623185" y="2203256"/>
                </a:cubicBezTo>
                <a:cubicBezTo>
                  <a:pt x="2643664" y="2215448"/>
                  <a:pt x="2665095" y="2222782"/>
                  <a:pt x="2686526" y="2227068"/>
                </a:cubicBezTo>
                <a:cubicBezTo>
                  <a:pt x="2685002" y="2227544"/>
                  <a:pt x="2683383" y="2228020"/>
                  <a:pt x="2681764" y="2228402"/>
                </a:cubicBezTo>
                <a:close/>
                <a:moveTo>
                  <a:pt x="2701480" y="2219067"/>
                </a:moveTo>
                <a:cubicBezTo>
                  <a:pt x="2701195" y="2219353"/>
                  <a:pt x="2700814" y="2219639"/>
                  <a:pt x="2700433" y="2219924"/>
                </a:cubicBezTo>
                <a:cubicBezTo>
                  <a:pt x="2695956" y="2219448"/>
                  <a:pt x="2691575" y="2218877"/>
                  <a:pt x="2687098" y="2218115"/>
                </a:cubicBezTo>
                <a:cubicBezTo>
                  <a:pt x="2666524" y="2214019"/>
                  <a:pt x="2645855" y="2206875"/>
                  <a:pt x="2626805" y="2195350"/>
                </a:cubicBezTo>
                <a:cubicBezTo>
                  <a:pt x="2627090" y="2194683"/>
                  <a:pt x="2627471" y="2194016"/>
                  <a:pt x="2627757" y="2193349"/>
                </a:cubicBezTo>
                <a:cubicBezTo>
                  <a:pt x="2650617" y="2207542"/>
                  <a:pt x="2676335" y="2215448"/>
                  <a:pt x="2701480" y="2219067"/>
                </a:cubicBezTo>
                <a:cubicBezTo>
                  <a:pt x="2701576" y="2219067"/>
                  <a:pt x="2701576" y="2219067"/>
                  <a:pt x="2701480" y="2219067"/>
                </a:cubicBezTo>
                <a:close/>
                <a:moveTo>
                  <a:pt x="2715197" y="2178681"/>
                </a:moveTo>
                <a:cubicBezTo>
                  <a:pt x="2687003" y="2175633"/>
                  <a:pt x="2660523" y="2167727"/>
                  <a:pt x="2640235" y="2152392"/>
                </a:cubicBezTo>
                <a:cubicBezTo>
                  <a:pt x="2640902" y="2151535"/>
                  <a:pt x="2641568" y="2150773"/>
                  <a:pt x="2642330" y="2149916"/>
                </a:cubicBezTo>
                <a:cubicBezTo>
                  <a:pt x="2646140" y="2152964"/>
                  <a:pt x="2650046" y="2155916"/>
                  <a:pt x="2654332" y="2158488"/>
                </a:cubicBezTo>
                <a:cubicBezTo>
                  <a:pt x="2671667" y="2169061"/>
                  <a:pt x="2692718" y="2175062"/>
                  <a:pt x="2715197" y="2178014"/>
                </a:cubicBezTo>
                <a:cubicBezTo>
                  <a:pt x="2715292" y="2178205"/>
                  <a:pt x="2715197" y="2178491"/>
                  <a:pt x="2715197" y="2178681"/>
                </a:cubicBezTo>
                <a:close/>
                <a:moveTo>
                  <a:pt x="2655094" y="2157154"/>
                </a:moveTo>
                <a:cubicBezTo>
                  <a:pt x="2650808" y="2154773"/>
                  <a:pt x="2646902" y="2152011"/>
                  <a:pt x="2643092" y="2149058"/>
                </a:cubicBezTo>
                <a:cubicBezTo>
                  <a:pt x="2643759" y="2148296"/>
                  <a:pt x="2644426" y="2147534"/>
                  <a:pt x="2645093" y="2146772"/>
                </a:cubicBezTo>
                <a:cubicBezTo>
                  <a:pt x="2663285" y="2161631"/>
                  <a:pt x="2688051" y="2170394"/>
                  <a:pt x="2715292" y="2174395"/>
                </a:cubicBezTo>
                <a:cubicBezTo>
                  <a:pt x="2715292" y="2174681"/>
                  <a:pt x="2715292" y="2174966"/>
                  <a:pt x="2715292" y="2175252"/>
                </a:cubicBezTo>
                <a:cubicBezTo>
                  <a:pt x="2693194" y="2172680"/>
                  <a:pt x="2672334" y="2167156"/>
                  <a:pt x="2655094" y="2157154"/>
                </a:cubicBezTo>
                <a:close/>
                <a:moveTo>
                  <a:pt x="2722340" y="2116387"/>
                </a:moveTo>
                <a:cubicBezTo>
                  <a:pt x="2717197" y="2112101"/>
                  <a:pt x="2713006" y="2107434"/>
                  <a:pt x="2710053" y="2102386"/>
                </a:cubicBezTo>
                <a:cubicBezTo>
                  <a:pt x="2708720" y="2099624"/>
                  <a:pt x="2707481" y="2098481"/>
                  <a:pt x="2706815" y="2095337"/>
                </a:cubicBezTo>
                <a:cubicBezTo>
                  <a:pt x="2707101" y="2098576"/>
                  <a:pt x="2708148" y="2099814"/>
                  <a:pt x="2709101" y="2102957"/>
                </a:cubicBezTo>
                <a:cubicBezTo>
                  <a:pt x="2711672" y="2108672"/>
                  <a:pt x="2715578" y="2114292"/>
                  <a:pt x="2720912" y="2119436"/>
                </a:cubicBezTo>
                <a:cubicBezTo>
                  <a:pt x="2719578" y="2122007"/>
                  <a:pt x="2718340" y="2124579"/>
                  <a:pt x="2717197" y="2127246"/>
                </a:cubicBezTo>
                <a:cubicBezTo>
                  <a:pt x="2713768" y="2124865"/>
                  <a:pt x="2710434" y="2122483"/>
                  <a:pt x="2707481" y="2119626"/>
                </a:cubicBezTo>
                <a:cubicBezTo>
                  <a:pt x="2701480" y="2113816"/>
                  <a:pt x="2696813" y="2106767"/>
                  <a:pt x="2693575" y="2098957"/>
                </a:cubicBezTo>
                <a:cubicBezTo>
                  <a:pt x="2696242" y="2096575"/>
                  <a:pt x="2698718" y="2094289"/>
                  <a:pt x="2701100" y="2092194"/>
                </a:cubicBezTo>
                <a:cubicBezTo>
                  <a:pt x="2706910" y="2087050"/>
                  <a:pt x="2713101" y="2082097"/>
                  <a:pt x="2719292" y="2077240"/>
                </a:cubicBezTo>
                <a:cubicBezTo>
                  <a:pt x="2714244" y="2091146"/>
                  <a:pt x="2712815" y="2103053"/>
                  <a:pt x="2725198" y="2110387"/>
                </a:cubicBezTo>
                <a:cubicBezTo>
                  <a:pt x="2724245" y="2112482"/>
                  <a:pt x="2723293" y="2114482"/>
                  <a:pt x="2722340" y="2116387"/>
                </a:cubicBezTo>
                <a:close/>
                <a:moveTo>
                  <a:pt x="3105150" y="2160965"/>
                </a:moveTo>
                <a:cubicBezTo>
                  <a:pt x="3102388" y="2159155"/>
                  <a:pt x="3100197" y="2157345"/>
                  <a:pt x="3099054" y="2155154"/>
                </a:cubicBezTo>
                <a:cubicBezTo>
                  <a:pt x="3101340" y="2156964"/>
                  <a:pt x="3103340" y="2158964"/>
                  <a:pt x="3105150" y="2160965"/>
                </a:cubicBezTo>
                <a:close/>
                <a:moveTo>
                  <a:pt x="3028950" y="2123912"/>
                </a:moveTo>
                <a:cubicBezTo>
                  <a:pt x="3041809" y="2124579"/>
                  <a:pt x="3056382" y="2126579"/>
                  <a:pt x="3070289" y="2132294"/>
                </a:cubicBezTo>
                <a:cubicBezTo>
                  <a:pt x="3069431" y="2132199"/>
                  <a:pt x="3068669" y="2132104"/>
                  <a:pt x="3067907" y="2132008"/>
                </a:cubicBezTo>
                <a:cubicBezTo>
                  <a:pt x="3061907" y="2129723"/>
                  <a:pt x="3054763" y="2127437"/>
                  <a:pt x="3050477" y="2126960"/>
                </a:cubicBezTo>
                <a:cubicBezTo>
                  <a:pt x="3041904" y="2125246"/>
                  <a:pt x="3033522" y="2124579"/>
                  <a:pt x="3025235" y="2124293"/>
                </a:cubicBezTo>
                <a:cubicBezTo>
                  <a:pt x="3025235" y="2124103"/>
                  <a:pt x="3025140" y="2124007"/>
                  <a:pt x="3025140" y="2123912"/>
                </a:cubicBezTo>
                <a:cubicBezTo>
                  <a:pt x="3026474" y="2124007"/>
                  <a:pt x="3027712" y="2123817"/>
                  <a:pt x="3028950" y="2123912"/>
                </a:cubicBezTo>
                <a:close/>
                <a:moveTo>
                  <a:pt x="3026664" y="2126008"/>
                </a:moveTo>
                <a:cubicBezTo>
                  <a:pt x="3031141" y="2125912"/>
                  <a:pt x="3035808" y="2126484"/>
                  <a:pt x="3040476" y="2126865"/>
                </a:cubicBezTo>
                <a:cubicBezTo>
                  <a:pt x="3046000" y="2127056"/>
                  <a:pt x="3057239" y="2129723"/>
                  <a:pt x="3064478" y="2131913"/>
                </a:cubicBezTo>
                <a:cubicBezTo>
                  <a:pt x="3064002" y="2131913"/>
                  <a:pt x="3063526" y="2131913"/>
                  <a:pt x="3063050" y="2131913"/>
                </a:cubicBezTo>
                <a:cubicBezTo>
                  <a:pt x="3050762" y="2127913"/>
                  <a:pt x="3038475" y="2126389"/>
                  <a:pt x="3026664" y="2126008"/>
                </a:cubicBezTo>
                <a:close/>
                <a:moveTo>
                  <a:pt x="3060954" y="2131913"/>
                </a:moveTo>
                <a:cubicBezTo>
                  <a:pt x="3060764" y="2131913"/>
                  <a:pt x="3060573" y="2131913"/>
                  <a:pt x="3060287" y="2131913"/>
                </a:cubicBezTo>
                <a:cubicBezTo>
                  <a:pt x="3048857" y="2128675"/>
                  <a:pt x="3037332" y="2127532"/>
                  <a:pt x="3026569" y="2127246"/>
                </a:cubicBezTo>
                <a:cubicBezTo>
                  <a:pt x="3026569" y="2127151"/>
                  <a:pt x="3026474" y="2127056"/>
                  <a:pt x="3026474" y="2127056"/>
                </a:cubicBezTo>
                <a:cubicBezTo>
                  <a:pt x="3037809" y="2127246"/>
                  <a:pt x="3049334" y="2128579"/>
                  <a:pt x="3060954" y="2131913"/>
                </a:cubicBezTo>
                <a:close/>
                <a:moveTo>
                  <a:pt x="3040571" y="2126389"/>
                </a:moveTo>
                <a:cubicBezTo>
                  <a:pt x="3035522" y="2125817"/>
                  <a:pt x="3030665" y="2125817"/>
                  <a:pt x="3025712" y="2125627"/>
                </a:cubicBezTo>
                <a:cubicBezTo>
                  <a:pt x="3025712" y="2125436"/>
                  <a:pt x="3025616" y="2125246"/>
                  <a:pt x="3025616" y="2125055"/>
                </a:cubicBezTo>
                <a:cubicBezTo>
                  <a:pt x="3033808" y="2125246"/>
                  <a:pt x="3042095" y="2125912"/>
                  <a:pt x="3050572" y="2127437"/>
                </a:cubicBezTo>
                <a:cubicBezTo>
                  <a:pt x="3054477" y="2127817"/>
                  <a:pt x="3061335" y="2129913"/>
                  <a:pt x="3067241" y="2132008"/>
                </a:cubicBezTo>
                <a:cubicBezTo>
                  <a:pt x="3066764" y="2132008"/>
                  <a:pt x="3066193" y="2131818"/>
                  <a:pt x="3065812" y="2131818"/>
                </a:cubicBezTo>
                <a:cubicBezTo>
                  <a:pt x="3065526" y="2131818"/>
                  <a:pt x="3065240" y="2131818"/>
                  <a:pt x="3064955" y="2131818"/>
                </a:cubicBezTo>
                <a:cubicBezTo>
                  <a:pt x="3057811" y="2129532"/>
                  <a:pt x="3046476" y="2126674"/>
                  <a:pt x="3040571" y="2126389"/>
                </a:cubicBezTo>
                <a:close/>
                <a:moveTo>
                  <a:pt x="3024854" y="2128294"/>
                </a:moveTo>
                <a:cubicBezTo>
                  <a:pt x="3025330" y="2129723"/>
                  <a:pt x="3025902" y="2131151"/>
                  <a:pt x="3027045" y="2132390"/>
                </a:cubicBezTo>
                <a:cubicBezTo>
                  <a:pt x="3025330" y="2132294"/>
                  <a:pt x="3023616" y="2132104"/>
                  <a:pt x="3021997" y="2132008"/>
                </a:cubicBezTo>
                <a:cubicBezTo>
                  <a:pt x="3019425" y="2131246"/>
                  <a:pt x="3017044" y="2130103"/>
                  <a:pt x="3014758" y="2128675"/>
                </a:cubicBezTo>
                <a:cubicBezTo>
                  <a:pt x="3017330" y="2128579"/>
                  <a:pt x="3019806" y="2128294"/>
                  <a:pt x="3022378" y="2128294"/>
                </a:cubicBezTo>
                <a:cubicBezTo>
                  <a:pt x="3023140" y="2128294"/>
                  <a:pt x="3023997" y="2128294"/>
                  <a:pt x="3024854" y="2128294"/>
                </a:cubicBezTo>
                <a:close/>
                <a:moveTo>
                  <a:pt x="3024473" y="2127056"/>
                </a:moveTo>
                <a:cubicBezTo>
                  <a:pt x="3024473" y="2127056"/>
                  <a:pt x="3024473" y="2127151"/>
                  <a:pt x="3024473" y="2127246"/>
                </a:cubicBezTo>
                <a:cubicBezTo>
                  <a:pt x="3023807" y="2127246"/>
                  <a:pt x="3023045" y="2127151"/>
                  <a:pt x="3022378" y="2127151"/>
                </a:cubicBezTo>
                <a:cubicBezTo>
                  <a:pt x="3019139" y="2127151"/>
                  <a:pt x="3015996" y="2127341"/>
                  <a:pt x="3012853" y="2127437"/>
                </a:cubicBezTo>
                <a:cubicBezTo>
                  <a:pt x="3012758" y="2127437"/>
                  <a:pt x="3012758" y="2127341"/>
                  <a:pt x="3012758" y="2127341"/>
                </a:cubicBezTo>
                <a:cubicBezTo>
                  <a:pt x="3016568" y="2127056"/>
                  <a:pt x="3020473" y="2127056"/>
                  <a:pt x="3024473" y="2127056"/>
                </a:cubicBezTo>
                <a:close/>
                <a:moveTo>
                  <a:pt x="3010948" y="2125532"/>
                </a:moveTo>
                <a:cubicBezTo>
                  <a:pt x="3010853" y="2125436"/>
                  <a:pt x="3010757" y="2125341"/>
                  <a:pt x="3010662" y="2125246"/>
                </a:cubicBezTo>
                <a:cubicBezTo>
                  <a:pt x="3015139" y="2125055"/>
                  <a:pt x="3019616" y="2124960"/>
                  <a:pt x="3024188" y="2124960"/>
                </a:cubicBezTo>
                <a:cubicBezTo>
                  <a:pt x="3024188" y="2125150"/>
                  <a:pt x="3024188" y="2125341"/>
                  <a:pt x="3024188" y="2125532"/>
                </a:cubicBezTo>
                <a:cubicBezTo>
                  <a:pt x="3019711" y="2125436"/>
                  <a:pt x="3015329" y="2125341"/>
                  <a:pt x="3010948" y="2125532"/>
                </a:cubicBezTo>
                <a:close/>
                <a:moveTo>
                  <a:pt x="3009710" y="2124293"/>
                </a:moveTo>
                <a:cubicBezTo>
                  <a:pt x="3009710" y="2124198"/>
                  <a:pt x="3009614" y="2124198"/>
                  <a:pt x="3009519" y="2124103"/>
                </a:cubicBezTo>
                <a:cubicBezTo>
                  <a:pt x="3009519" y="2124103"/>
                  <a:pt x="3009519" y="2124007"/>
                  <a:pt x="3009424" y="2124007"/>
                </a:cubicBezTo>
                <a:cubicBezTo>
                  <a:pt x="3014186" y="2123817"/>
                  <a:pt x="3019139" y="2123817"/>
                  <a:pt x="3023997" y="2123912"/>
                </a:cubicBezTo>
                <a:cubicBezTo>
                  <a:pt x="3023997" y="2124007"/>
                  <a:pt x="3023997" y="2124103"/>
                  <a:pt x="3023997" y="2124293"/>
                </a:cubicBezTo>
                <a:cubicBezTo>
                  <a:pt x="3019330" y="2124103"/>
                  <a:pt x="3014567" y="2124103"/>
                  <a:pt x="3009710" y="2124293"/>
                </a:cubicBezTo>
                <a:close/>
                <a:moveTo>
                  <a:pt x="3010186" y="2127437"/>
                </a:moveTo>
                <a:cubicBezTo>
                  <a:pt x="3009900" y="2127437"/>
                  <a:pt x="3009614" y="2127437"/>
                  <a:pt x="3009234" y="2127437"/>
                </a:cubicBezTo>
                <a:cubicBezTo>
                  <a:pt x="3009519" y="2127437"/>
                  <a:pt x="3009805" y="2127437"/>
                  <a:pt x="3010186" y="2127437"/>
                </a:cubicBezTo>
                <a:cubicBezTo>
                  <a:pt x="3010186" y="2127437"/>
                  <a:pt x="3010186" y="2127437"/>
                  <a:pt x="3010186" y="2127437"/>
                </a:cubicBezTo>
                <a:close/>
                <a:moveTo>
                  <a:pt x="3024188" y="2122293"/>
                </a:moveTo>
                <a:cubicBezTo>
                  <a:pt x="3024188" y="2122483"/>
                  <a:pt x="3024092" y="2122674"/>
                  <a:pt x="3024092" y="2122865"/>
                </a:cubicBezTo>
                <a:cubicBezTo>
                  <a:pt x="3018949" y="2122674"/>
                  <a:pt x="3013805" y="2122769"/>
                  <a:pt x="3008757" y="2122960"/>
                </a:cubicBezTo>
                <a:cubicBezTo>
                  <a:pt x="3008662" y="2122769"/>
                  <a:pt x="3008567" y="2122579"/>
                  <a:pt x="3008471" y="2122388"/>
                </a:cubicBezTo>
                <a:cubicBezTo>
                  <a:pt x="3013710" y="2122103"/>
                  <a:pt x="3018949" y="2122103"/>
                  <a:pt x="3024188" y="2122293"/>
                </a:cubicBezTo>
                <a:close/>
                <a:moveTo>
                  <a:pt x="3006852" y="2122388"/>
                </a:moveTo>
                <a:cubicBezTo>
                  <a:pt x="3006947" y="2122579"/>
                  <a:pt x="3007043" y="2122769"/>
                  <a:pt x="3007043" y="2122865"/>
                </a:cubicBezTo>
                <a:cubicBezTo>
                  <a:pt x="2996470" y="2123245"/>
                  <a:pt x="2985992" y="2124103"/>
                  <a:pt x="2975896" y="2125436"/>
                </a:cubicBezTo>
                <a:cubicBezTo>
                  <a:pt x="2986088" y="2124007"/>
                  <a:pt x="2996375" y="2122865"/>
                  <a:pt x="3006852" y="2122388"/>
                </a:cubicBezTo>
                <a:close/>
                <a:moveTo>
                  <a:pt x="3007709" y="2124103"/>
                </a:moveTo>
                <a:cubicBezTo>
                  <a:pt x="3007805" y="2124198"/>
                  <a:pt x="3007805" y="2124293"/>
                  <a:pt x="3007900" y="2124389"/>
                </a:cubicBezTo>
                <a:cubicBezTo>
                  <a:pt x="3000756" y="2124674"/>
                  <a:pt x="2993803" y="2125246"/>
                  <a:pt x="2986850" y="2126008"/>
                </a:cubicBezTo>
                <a:cubicBezTo>
                  <a:pt x="2993708" y="2125150"/>
                  <a:pt x="3000661" y="2124484"/>
                  <a:pt x="3007709" y="2124103"/>
                </a:cubicBezTo>
                <a:close/>
                <a:moveTo>
                  <a:pt x="3008376" y="2125246"/>
                </a:moveTo>
                <a:cubicBezTo>
                  <a:pt x="3008471" y="2125341"/>
                  <a:pt x="3008567" y="2125436"/>
                  <a:pt x="3008662" y="2125627"/>
                </a:cubicBezTo>
                <a:cubicBezTo>
                  <a:pt x="3003804" y="2125817"/>
                  <a:pt x="2998946" y="2126008"/>
                  <a:pt x="2994184" y="2126484"/>
                </a:cubicBezTo>
                <a:cubicBezTo>
                  <a:pt x="2998851" y="2126008"/>
                  <a:pt x="3003614" y="2125532"/>
                  <a:pt x="3008376" y="2125246"/>
                </a:cubicBezTo>
                <a:close/>
                <a:moveTo>
                  <a:pt x="3002185" y="2127913"/>
                </a:moveTo>
                <a:cubicBezTo>
                  <a:pt x="3004185" y="2127722"/>
                  <a:pt x="3006280" y="2127627"/>
                  <a:pt x="3008281" y="2127532"/>
                </a:cubicBezTo>
                <a:cubicBezTo>
                  <a:pt x="3006280" y="2127627"/>
                  <a:pt x="3004376" y="2127817"/>
                  <a:pt x="3002471" y="2128008"/>
                </a:cubicBezTo>
                <a:cubicBezTo>
                  <a:pt x="3002376" y="2128008"/>
                  <a:pt x="3002280" y="2128008"/>
                  <a:pt x="3002185" y="2127913"/>
                </a:cubicBezTo>
                <a:close/>
                <a:moveTo>
                  <a:pt x="3004852" y="2129246"/>
                </a:moveTo>
                <a:cubicBezTo>
                  <a:pt x="3006947" y="2129056"/>
                  <a:pt x="3009138" y="2129056"/>
                  <a:pt x="3011329" y="2128865"/>
                </a:cubicBezTo>
                <a:cubicBezTo>
                  <a:pt x="3012567" y="2130008"/>
                  <a:pt x="3013901" y="2131056"/>
                  <a:pt x="3015329" y="2132008"/>
                </a:cubicBezTo>
                <a:cubicBezTo>
                  <a:pt x="3013234" y="2132008"/>
                  <a:pt x="3011234" y="2131913"/>
                  <a:pt x="3009234" y="2132008"/>
                </a:cubicBezTo>
                <a:cubicBezTo>
                  <a:pt x="3007805" y="2130770"/>
                  <a:pt x="3006376" y="2129913"/>
                  <a:pt x="3004852" y="2129246"/>
                </a:cubicBezTo>
                <a:close/>
                <a:moveTo>
                  <a:pt x="3010091" y="2132866"/>
                </a:moveTo>
                <a:cubicBezTo>
                  <a:pt x="3012377" y="2132770"/>
                  <a:pt x="3014567" y="2132866"/>
                  <a:pt x="3016758" y="2132866"/>
                </a:cubicBezTo>
                <a:cubicBezTo>
                  <a:pt x="3016949" y="2132961"/>
                  <a:pt x="3017044" y="2133056"/>
                  <a:pt x="3017234" y="2133152"/>
                </a:cubicBezTo>
                <a:cubicBezTo>
                  <a:pt x="3014948" y="2133152"/>
                  <a:pt x="3012567" y="2133152"/>
                  <a:pt x="3010281" y="2133247"/>
                </a:cubicBezTo>
                <a:cubicBezTo>
                  <a:pt x="3010281" y="2133056"/>
                  <a:pt x="3010186" y="2132961"/>
                  <a:pt x="3010091" y="2132866"/>
                </a:cubicBezTo>
                <a:close/>
                <a:moveTo>
                  <a:pt x="3011710" y="2134580"/>
                </a:moveTo>
                <a:cubicBezTo>
                  <a:pt x="3014663" y="2134485"/>
                  <a:pt x="3017615" y="2134580"/>
                  <a:pt x="3020473" y="2134580"/>
                </a:cubicBezTo>
                <a:cubicBezTo>
                  <a:pt x="3020568" y="2134580"/>
                  <a:pt x="3020568" y="2134580"/>
                  <a:pt x="3020663" y="2134675"/>
                </a:cubicBezTo>
                <a:cubicBezTo>
                  <a:pt x="3017711" y="2134580"/>
                  <a:pt x="3014758" y="2134675"/>
                  <a:pt x="3011901" y="2134771"/>
                </a:cubicBezTo>
                <a:cubicBezTo>
                  <a:pt x="3011901" y="2134771"/>
                  <a:pt x="3011805" y="2134675"/>
                  <a:pt x="3011710" y="2134580"/>
                </a:cubicBezTo>
                <a:close/>
                <a:moveTo>
                  <a:pt x="3021616" y="2135819"/>
                </a:moveTo>
                <a:cubicBezTo>
                  <a:pt x="3018759" y="2135819"/>
                  <a:pt x="3015901" y="2135819"/>
                  <a:pt x="3013043" y="2135914"/>
                </a:cubicBezTo>
                <a:cubicBezTo>
                  <a:pt x="3012948" y="2135819"/>
                  <a:pt x="3012948" y="2135819"/>
                  <a:pt x="3012853" y="2135723"/>
                </a:cubicBezTo>
                <a:cubicBezTo>
                  <a:pt x="3016282" y="2135533"/>
                  <a:pt x="3019711" y="2135533"/>
                  <a:pt x="3023140" y="2135628"/>
                </a:cubicBezTo>
                <a:cubicBezTo>
                  <a:pt x="3023235" y="2135628"/>
                  <a:pt x="3023330" y="2135723"/>
                  <a:pt x="3023426" y="2135723"/>
                </a:cubicBezTo>
                <a:cubicBezTo>
                  <a:pt x="3022854" y="2135723"/>
                  <a:pt x="3022187" y="2135819"/>
                  <a:pt x="3021616" y="2135819"/>
                </a:cubicBezTo>
                <a:close/>
                <a:moveTo>
                  <a:pt x="3025997" y="2133056"/>
                </a:moveTo>
                <a:cubicBezTo>
                  <a:pt x="3025712" y="2132961"/>
                  <a:pt x="3025426" y="2132866"/>
                  <a:pt x="3025140" y="2132866"/>
                </a:cubicBezTo>
                <a:cubicBezTo>
                  <a:pt x="3025902" y="2132866"/>
                  <a:pt x="3026759" y="2133056"/>
                  <a:pt x="3027521" y="2133056"/>
                </a:cubicBezTo>
                <a:cubicBezTo>
                  <a:pt x="3027617" y="2133152"/>
                  <a:pt x="3027712" y="2133247"/>
                  <a:pt x="3027807" y="2133437"/>
                </a:cubicBezTo>
                <a:cubicBezTo>
                  <a:pt x="3027236" y="2133247"/>
                  <a:pt x="3026664" y="2133152"/>
                  <a:pt x="3025997" y="2133056"/>
                </a:cubicBezTo>
                <a:close/>
                <a:moveTo>
                  <a:pt x="3046286" y="2498340"/>
                </a:moveTo>
                <a:cubicBezTo>
                  <a:pt x="3048572" y="2495387"/>
                  <a:pt x="3050858" y="2492434"/>
                  <a:pt x="3053144" y="2489387"/>
                </a:cubicBezTo>
                <a:cubicBezTo>
                  <a:pt x="3053239" y="2491482"/>
                  <a:pt x="3053334" y="2493577"/>
                  <a:pt x="3053525" y="2495673"/>
                </a:cubicBezTo>
                <a:cubicBezTo>
                  <a:pt x="3051143" y="2496625"/>
                  <a:pt x="3048667" y="2497483"/>
                  <a:pt x="3046286" y="2498340"/>
                </a:cubicBezTo>
                <a:close/>
                <a:moveTo>
                  <a:pt x="3054382" y="2495482"/>
                </a:moveTo>
                <a:cubicBezTo>
                  <a:pt x="3054382" y="2492816"/>
                  <a:pt x="3054572" y="2490053"/>
                  <a:pt x="3054763" y="2487386"/>
                </a:cubicBezTo>
                <a:cubicBezTo>
                  <a:pt x="3055144" y="2486910"/>
                  <a:pt x="3055525" y="2486339"/>
                  <a:pt x="3055906" y="2485862"/>
                </a:cubicBezTo>
                <a:cubicBezTo>
                  <a:pt x="3056477" y="2488624"/>
                  <a:pt x="3057049" y="2491482"/>
                  <a:pt x="3057811" y="2494149"/>
                </a:cubicBezTo>
                <a:cubicBezTo>
                  <a:pt x="3056668" y="2494625"/>
                  <a:pt x="3055525" y="2495006"/>
                  <a:pt x="3054382" y="2495482"/>
                </a:cubicBezTo>
                <a:close/>
                <a:moveTo>
                  <a:pt x="3044571" y="2132770"/>
                </a:moveTo>
                <a:cubicBezTo>
                  <a:pt x="3044285" y="2132675"/>
                  <a:pt x="3043904" y="2132485"/>
                  <a:pt x="3043619" y="2132294"/>
                </a:cubicBezTo>
                <a:cubicBezTo>
                  <a:pt x="3043523" y="2132485"/>
                  <a:pt x="3043428" y="2132675"/>
                  <a:pt x="3043333" y="2132770"/>
                </a:cubicBezTo>
                <a:cubicBezTo>
                  <a:pt x="3042190" y="2132770"/>
                  <a:pt x="3041142" y="2132770"/>
                  <a:pt x="3040094" y="2132770"/>
                </a:cubicBezTo>
                <a:cubicBezTo>
                  <a:pt x="3036189" y="2132675"/>
                  <a:pt x="3032189" y="2132199"/>
                  <a:pt x="3029236" y="2130103"/>
                </a:cubicBezTo>
                <a:cubicBezTo>
                  <a:pt x="3028474" y="2129627"/>
                  <a:pt x="3027902" y="2129056"/>
                  <a:pt x="3027331" y="2128294"/>
                </a:cubicBezTo>
                <a:cubicBezTo>
                  <a:pt x="3037237" y="2128484"/>
                  <a:pt x="3047714" y="2129341"/>
                  <a:pt x="3058192" y="2131913"/>
                </a:cubicBezTo>
                <a:cubicBezTo>
                  <a:pt x="3053429" y="2132199"/>
                  <a:pt x="3048857" y="2132580"/>
                  <a:pt x="3044571" y="2132770"/>
                </a:cubicBezTo>
                <a:close/>
                <a:moveTo>
                  <a:pt x="3238310" y="2340225"/>
                </a:moveTo>
                <a:cubicBezTo>
                  <a:pt x="3227165" y="2377373"/>
                  <a:pt x="3205639" y="2410900"/>
                  <a:pt x="3195828" y="2448143"/>
                </a:cubicBezTo>
                <a:cubicBezTo>
                  <a:pt x="3194399" y="2453573"/>
                  <a:pt x="3193256" y="2459002"/>
                  <a:pt x="3192209" y="2464526"/>
                </a:cubicBezTo>
                <a:cubicBezTo>
                  <a:pt x="3182588" y="2468908"/>
                  <a:pt x="3173540" y="2473670"/>
                  <a:pt x="3165443" y="2479671"/>
                </a:cubicBezTo>
                <a:cubicBezTo>
                  <a:pt x="3153728" y="2462716"/>
                  <a:pt x="3148203" y="2466907"/>
                  <a:pt x="3127629" y="2470908"/>
                </a:cubicBezTo>
                <a:cubicBezTo>
                  <a:pt x="3119152" y="2472527"/>
                  <a:pt x="3109817" y="2472337"/>
                  <a:pt x="3105531" y="2473480"/>
                </a:cubicBezTo>
                <a:cubicBezTo>
                  <a:pt x="3094482" y="2476337"/>
                  <a:pt x="3082195" y="2485196"/>
                  <a:pt x="3068669" y="2490244"/>
                </a:cubicBezTo>
                <a:cubicBezTo>
                  <a:pt x="3065621" y="2491387"/>
                  <a:pt x="3062478" y="2492530"/>
                  <a:pt x="3059335" y="2493768"/>
                </a:cubicBezTo>
                <a:cubicBezTo>
                  <a:pt x="3058954" y="2489863"/>
                  <a:pt x="3058763" y="2486053"/>
                  <a:pt x="3058763" y="2482243"/>
                </a:cubicBezTo>
                <a:cubicBezTo>
                  <a:pt x="3062573" y="2477194"/>
                  <a:pt x="3066479" y="2472241"/>
                  <a:pt x="3070479" y="2467193"/>
                </a:cubicBezTo>
                <a:cubicBezTo>
                  <a:pt x="3078290" y="2461574"/>
                  <a:pt x="3085719" y="2452906"/>
                  <a:pt x="3089434" y="2444143"/>
                </a:cubicBezTo>
                <a:cubicBezTo>
                  <a:pt x="3096482" y="2436332"/>
                  <a:pt x="3104484" y="2428427"/>
                  <a:pt x="3111341" y="2421473"/>
                </a:cubicBezTo>
                <a:cubicBezTo>
                  <a:pt x="3114389" y="2418425"/>
                  <a:pt x="3117533" y="2415377"/>
                  <a:pt x="3120771" y="2412424"/>
                </a:cubicBezTo>
                <a:cubicBezTo>
                  <a:pt x="3120962" y="2414044"/>
                  <a:pt x="3121152" y="2415663"/>
                  <a:pt x="3121438" y="2417282"/>
                </a:cubicBezTo>
                <a:cubicBezTo>
                  <a:pt x="3121438" y="2415377"/>
                  <a:pt x="3121533" y="2413567"/>
                  <a:pt x="3121628" y="2411662"/>
                </a:cubicBezTo>
                <a:cubicBezTo>
                  <a:pt x="3138773" y="2395851"/>
                  <a:pt x="3156680" y="2381182"/>
                  <a:pt x="3166682" y="2362704"/>
                </a:cubicBezTo>
                <a:cubicBezTo>
                  <a:pt x="3170111" y="2356417"/>
                  <a:pt x="3169825" y="2347178"/>
                  <a:pt x="3173921" y="2338701"/>
                </a:cubicBezTo>
                <a:cubicBezTo>
                  <a:pt x="3178683" y="2328986"/>
                  <a:pt x="3187637" y="2316698"/>
                  <a:pt x="3195161" y="2304411"/>
                </a:cubicBezTo>
                <a:cubicBezTo>
                  <a:pt x="3208496" y="2282599"/>
                  <a:pt x="3224213" y="2264406"/>
                  <a:pt x="3241262" y="2247737"/>
                </a:cubicBezTo>
                <a:cubicBezTo>
                  <a:pt x="3241262" y="2249547"/>
                  <a:pt x="3241167" y="2251357"/>
                  <a:pt x="3241262" y="2253262"/>
                </a:cubicBezTo>
                <a:cubicBezTo>
                  <a:pt x="3240977" y="2281361"/>
                  <a:pt x="3248406" y="2306792"/>
                  <a:pt x="3238310" y="2340225"/>
                </a:cubicBezTo>
                <a:close/>
                <a:moveTo>
                  <a:pt x="3679793" y="2296982"/>
                </a:moveTo>
                <a:cubicBezTo>
                  <a:pt x="3673697" y="2305364"/>
                  <a:pt x="3665601" y="2310888"/>
                  <a:pt x="3660077" y="2320032"/>
                </a:cubicBezTo>
                <a:cubicBezTo>
                  <a:pt x="3659601" y="2320889"/>
                  <a:pt x="3657314" y="2324795"/>
                  <a:pt x="3656552" y="2327747"/>
                </a:cubicBezTo>
                <a:cubicBezTo>
                  <a:pt x="3642836" y="2344416"/>
                  <a:pt x="3630549" y="2360894"/>
                  <a:pt x="3645599" y="2376515"/>
                </a:cubicBezTo>
                <a:cubicBezTo>
                  <a:pt x="3644455" y="2381182"/>
                  <a:pt x="3642836" y="2385659"/>
                  <a:pt x="3640836" y="2390136"/>
                </a:cubicBezTo>
                <a:cubicBezTo>
                  <a:pt x="3633502" y="2401757"/>
                  <a:pt x="3628644" y="2417663"/>
                  <a:pt x="3622739" y="2432713"/>
                </a:cubicBezTo>
                <a:cubicBezTo>
                  <a:pt x="3622358" y="2432999"/>
                  <a:pt x="3621881" y="2433379"/>
                  <a:pt x="3621501" y="2433665"/>
                </a:cubicBezTo>
                <a:cubicBezTo>
                  <a:pt x="3617690" y="2436523"/>
                  <a:pt x="3614357" y="2438714"/>
                  <a:pt x="3611118" y="2439666"/>
                </a:cubicBezTo>
                <a:cubicBezTo>
                  <a:pt x="3610166" y="2439761"/>
                  <a:pt x="3609213" y="2440142"/>
                  <a:pt x="3608165" y="2440047"/>
                </a:cubicBezTo>
                <a:cubicBezTo>
                  <a:pt x="3607689" y="2440047"/>
                  <a:pt x="3607499" y="2440047"/>
                  <a:pt x="3607118" y="2440142"/>
                </a:cubicBezTo>
                <a:cubicBezTo>
                  <a:pt x="3607499" y="2440238"/>
                  <a:pt x="3607784" y="2440333"/>
                  <a:pt x="3608165" y="2440428"/>
                </a:cubicBezTo>
                <a:cubicBezTo>
                  <a:pt x="3609213" y="2440904"/>
                  <a:pt x="3610261" y="2440809"/>
                  <a:pt x="3611499" y="2440999"/>
                </a:cubicBezTo>
                <a:cubicBezTo>
                  <a:pt x="3613690" y="2440999"/>
                  <a:pt x="3616166" y="2440618"/>
                  <a:pt x="3618643" y="2439571"/>
                </a:cubicBezTo>
                <a:cubicBezTo>
                  <a:pt x="3615976" y="2441762"/>
                  <a:pt x="3613214" y="2443381"/>
                  <a:pt x="3610070" y="2444143"/>
                </a:cubicBezTo>
                <a:cubicBezTo>
                  <a:pt x="3608832" y="2444524"/>
                  <a:pt x="3607403" y="2444619"/>
                  <a:pt x="3606070" y="2444714"/>
                </a:cubicBezTo>
                <a:cubicBezTo>
                  <a:pt x="3605498" y="2444714"/>
                  <a:pt x="3605213" y="2444714"/>
                  <a:pt x="3604641" y="2444714"/>
                </a:cubicBezTo>
                <a:cubicBezTo>
                  <a:pt x="3605213" y="2444905"/>
                  <a:pt x="3605498" y="2445000"/>
                  <a:pt x="3606070" y="2445191"/>
                </a:cubicBezTo>
                <a:cubicBezTo>
                  <a:pt x="3607499" y="2445381"/>
                  <a:pt x="3608927" y="2445762"/>
                  <a:pt x="3610356" y="2445667"/>
                </a:cubicBezTo>
                <a:lnTo>
                  <a:pt x="3611499" y="2445667"/>
                </a:lnTo>
                <a:cubicBezTo>
                  <a:pt x="3609689" y="2446429"/>
                  <a:pt x="3607784" y="2446810"/>
                  <a:pt x="3605689" y="2447000"/>
                </a:cubicBezTo>
                <a:cubicBezTo>
                  <a:pt x="3603879" y="2447096"/>
                  <a:pt x="3602069" y="2447096"/>
                  <a:pt x="3600260" y="2446715"/>
                </a:cubicBezTo>
                <a:cubicBezTo>
                  <a:pt x="3599497" y="2446619"/>
                  <a:pt x="3599117" y="2446524"/>
                  <a:pt x="3598355" y="2446524"/>
                </a:cubicBezTo>
                <a:cubicBezTo>
                  <a:pt x="3599021" y="2446810"/>
                  <a:pt x="3599402" y="2446905"/>
                  <a:pt x="3600069" y="2447191"/>
                </a:cubicBezTo>
                <a:cubicBezTo>
                  <a:pt x="3600641" y="2447476"/>
                  <a:pt x="3601212" y="2447667"/>
                  <a:pt x="3601784" y="2447857"/>
                </a:cubicBezTo>
                <a:cubicBezTo>
                  <a:pt x="3600545" y="2447857"/>
                  <a:pt x="3599402" y="2447953"/>
                  <a:pt x="3598259" y="2447857"/>
                </a:cubicBezTo>
                <a:cubicBezTo>
                  <a:pt x="3597497" y="2447857"/>
                  <a:pt x="3597116" y="2447857"/>
                  <a:pt x="3596354" y="2447762"/>
                </a:cubicBezTo>
                <a:cubicBezTo>
                  <a:pt x="3597116" y="2448048"/>
                  <a:pt x="3597402" y="2448239"/>
                  <a:pt x="3598259" y="2448429"/>
                </a:cubicBezTo>
                <a:cubicBezTo>
                  <a:pt x="3600164" y="2449096"/>
                  <a:pt x="3602355" y="2449477"/>
                  <a:pt x="3604546" y="2449858"/>
                </a:cubicBezTo>
                <a:cubicBezTo>
                  <a:pt x="3606546" y="2450143"/>
                  <a:pt x="3608737" y="2450334"/>
                  <a:pt x="3610928" y="2450524"/>
                </a:cubicBezTo>
                <a:lnTo>
                  <a:pt x="3610832" y="2450524"/>
                </a:lnTo>
                <a:cubicBezTo>
                  <a:pt x="3610070" y="2450906"/>
                  <a:pt x="3609213" y="2451096"/>
                  <a:pt x="3608356" y="2451287"/>
                </a:cubicBezTo>
                <a:cubicBezTo>
                  <a:pt x="3609594" y="2451287"/>
                  <a:pt x="3610737" y="2450906"/>
                  <a:pt x="3611880" y="2450524"/>
                </a:cubicBezTo>
                <a:cubicBezTo>
                  <a:pt x="3612547" y="2450524"/>
                  <a:pt x="3613214" y="2450620"/>
                  <a:pt x="3613976" y="2450524"/>
                </a:cubicBezTo>
                <a:cubicBezTo>
                  <a:pt x="3612452" y="2451287"/>
                  <a:pt x="3610832" y="2451953"/>
                  <a:pt x="3609118" y="2452430"/>
                </a:cubicBezTo>
                <a:cubicBezTo>
                  <a:pt x="3608356" y="2452620"/>
                  <a:pt x="3607975" y="2452715"/>
                  <a:pt x="3607118" y="2452906"/>
                </a:cubicBezTo>
                <a:cubicBezTo>
                  <a:pt x="3607784" y="2452906"/>
                  <a:pt x="3608261" y="2452906"/>
                  <a:pt x="3608832" y="2452906"/>
                </a:cubicBezTo>
                <a:cubicBezTo>
                  <a:pt x="3606165" y="2453573"/>
                  <a:pt x="3603593" y="2454049"/>
                  <a:pt x="3601022" y="2454430"/>
                </a:cubicBezTo>
                <a:cubicBezTo>
                  <a:pt x="3598640" y="2454811"/>
                  <a:pt x="3596354" y="2454906"/>
                  <a:pt x="3594164" y="2454811"/>
                </a:cubicBezTo>
                <a:cubicBezTo>
                  <a:pt x="3593306" y="2454811"/>
                  <a:pt x="3592830" y="2454811"/>
                  <a:pt x="3591973" y="2454716"/>
                </a:cubicBezTo>
                <a:cubicBezTo>
                  <a:pt x="3592830" y="2455001"/>
                  <a:pt x="3593211" y="2455097"/>
                  <a:pt x="3594068" y="2455382"/>
                </a:cubicBezTo>
                <a:cubicBezTo>
                  <a:pt x="3596259" y="2455954"/>
                  <a:pt x="3598640" y="2456430"/>
                  <a:pt x="3601022" y="2456621"/>
                </a:cubicBezTo>
                <a:lnTo>
                  <a:pt x="3602927" y="2456811"/>
                </a:lnTo>
                <a:cubicBezTo>
                  <a:pt x="3599784" y="2457573"/>
                  <a:pt x="3596545" y="2458049"/>
                  <a:pt x="3593306" y="2458144"/>
                </a:cubicBezTo>
                <a:cubicBezTo>
                  <a:pt x="3590544" y="2458335"/>
                  <a:pt x="3587782" y="2458144"/>
                  <a:pt x="3585020" y="2457478"/>
                </a:cubicBezTo>
                <a:cubicBezTo>
                  <a:pt x="3583877" y="2457287"/>
                  <a:pt x="3583401" y="2457097"/>
                  <a:pt x="3582257" y="2456716"/>
                </a:cubicBezTo>
                <a:cubicBezTo>
                  <a:pt x="3583210" y="2457287"/>
                  <a:pt x="3583686" y="2457668"/>
                  <a:pt x="3584639" y="2458144"/>
                </a:cubicBezTo>
                <a:cubicBezTo>
                  <a:pt x="3587115" y="2459383"/>
                  <a:pt x="3589782" y="2460240"/>
                  <a:pt x="3592449" y="2460812"/>
                </a:cubicBezTo>
                <a:cubicBezTo>
                  <a:pt x="3591401" y="2460907"/>
                  <a:pt x="3590259" y="2460907"/>
                  <a:pt x="3589211" y="2460812"/>
                </a:cubicBezTo>
                <a:cubicBezTo>
                  <a:pt x="3587972" y="2460812"/>
                  <a:pt x="3587401" y="2460716"/>
                  <a:pt x="3586163" y="2460621"/>
                </a:cubicBezTo>
                <a:cubicBezTo>
                  <a:pt x="3587305" y="2461097"/>
                  <a:pt x="3587877" y="2461383"/>
                  <a:pt x="3589020" y="2461669"/>
                </a:cubicBezTo>
                <a:cubicBezTo>
                  <a:pt x="3591973" y="2462526"/>
                  <a:pt x="3594926" y="2463098"/>
                  <a:pt x="3597878" y="2463383"/>
                </a:cubicBezTo>
                <a:cubicBezTo>
                  <a:pt x="3599307" y="2463574"/>
                  <a:pt x="3600831" y="2463574"/>
                  <a:pt x="3602260" y="2463764"/>
                </a:cubicBezTo>
                <a:lnTo>
                  <a:pt x="3600926" y="2464050"/>
                </a:lnTo>
                <a:cubicBezTo>
                  <a:pt x="3599688" y="2464336"/>
                  <a:pt x="3598450" y="2464622"/>
                  <a:pt x="3597212" y="2464812"/>
                </a:cubicBezTo>
                <a:cubicBezTo>
                  <a:pt x="3599402" y="2464717"/>
                  <a:pt x="3601593" y="2464431"/>
                  <a:pt x="3603784" y="2464050"/>
                </a:cubicBezTo>
                <a:lnTo>
                  <a:pt x="3604832" y="2463859"/>
                </a:lnTo>
                <a:cubicBezTo>
                  <a:pt x="3604260" y="2464431"/>
                  <a:pt x="3603593" y="2465002"/>
                  <a:pt x="3603022" y="2465574"/>
                </a:cubicBezTo>
                <a:cubicBezTo>
                  <a:pt x="3601403" y="2466050"/>
                  <a:pt x="3599784" y="2466431"/>
                  <a:pt x="3598164" y="2466812"/>
                </a:cubicBezTo>
                <a:cubicBezTo>
                  <a:pt x="3597021" y="2467003"/>
                  <a:pt x="3596450" y="2467193"/>
                  <a:pt x="3595211" y="2467384"/>
                </a:cubicBezTo>
                <a:cubicBezTo>
                  <a:pt x="3596354" y="2467479"/>
                  <a:pt x="3596926" y="2467479"/>
                  <a:pt x="3598164" y="2467574"/>
                </a:cubicBezTo>
                <a:cubicBezTo>
                  <a:pt x="3599212" y="2467574"/>
                  <a:pt x="3600164" y="2467479"/>
                  <a:pt x="3601212" y="2467479"/>
                </a:cubicBezTo>
                <a:cubicBezTo>
                  <a:pt x="3601022" y="2467669"/>
                  <a:pt x="3600831" y="2467860"/>
                  <a:pt x="3600641" y="2467955"/>
                </a:cubicBezTo>
                <a:cubicBezTo>
                  <a:pt x="3594926" y="2472718"/>
                  <a:pt x="3578257" y="2479481"/>
                  <a:pt x="3570256" y="2477861"/>
                </a:cubicBezTo>
                <a:cubicBezTo>
                  <a:pt x="3566922" y="2477194"/>
                  <a:pt x="3561207" y="2469003"/>
                  <a:pt x="3553968" y="2466146"/>
                </a:cubicBezTo>
                <a:cubicBezTo>
                  <a:pt x="3546824" y="2463383"/>
                  <a:pt x="3538157" y="2467669"/>
                  <a:pt x="3526441" y="2460145"/>
                </a:cubicBezTo>
                <a:cubicBezTo>
                  <a:pt x="3506819" y="2447667"/>
                  <a:pt x="3511296" y="2431189"/>
                  <a:pt x="3515392" y="2410139"/>
                </a:cubicBezTo>
                <a:cubicBezTo>
                  <a:pt x="3536252" y="2395470"/>
                  <a:pt x="3555873" y="2379182"/>
                  <a:pt x="3575304" y="2364228"/>
                </a:cubicBezTo>
                <a:cubicBezTo>
                  <a:pt x="3597497" y="2347178"/>
                  <a:pt x="3620357" y="2330605"/>
                  <a:pt x="3643503" y="2314222"/>
                </a:cubicBezTo>
                <a:cubicBezTo>
                  <a:pt x="3645694" y="2315746"/>
                  <a:pt x="3647694" y="2316984"/>
                  <a:pt x="3650171" y="2316794"/>
                </a:cubicBezTo>
                <a:cubicBezTo>
                  <a:pt x="3652742" y="2314127"/>
                  <a:pt x="3653219" y="2311078"/>
                  <a:pt x="3652742" y="2307840"/>
                </a:cubicBezTo>
                <a:cubicBezTo>
                  <a:pt x="3663982" y="2300029"/>
                  <a:pt x="3675126" y="2292028"/>
                  <a:pt x="3686651" y="2284408"/>
                </a:cubicBezTo>
                <a:cubicBezTo>
                  <a:pt x="3684651" y="2288885"/>
                  <a:pt x="3682555" y="2293076"/>
                  <a:pt x="3679793" y="2296982"/>
                </a:cubicBezTo>
                <a:close/>
                <a:moveTo>
                  <a:pt x="3795236" y="2595495"/>
                </a:moveTo>
                <a:cubicBezTo>
                  <a:pt x="3795236" y="2595209"/>
                  <a:pt x="3795236" y="2595019"/>
                  <a:pt x="3795332" y="2594733"/>
                </a:cubicBezTo>
                <a:lnTo>
                  <a:pt x="3796094" y="2593209"/>
                </a:lnTo>
                <a:cubicBezTo>
                  <a:pt x="3795713" y="2594542"/>
                  <a:pt x="3795427" y="2595876"/>
                  <a:pt x="3795141" y="2597305"/>
                </a:cubicBezTo>
                <a:cubicBezTo>
                  <a:pt x="3795141" y="2596733"/>
                  <a:pt x="3795141" y="2596162"/>
                  <a:pt x="3795236" y="2595495"/>
                </a:cubicBezTo>
                <a:close/>
                <a:moveTo>
                  <a:pt x="3927348" y="2571682"/>
                </a:moveTo>
                <a:cubicBezTo>
                  <a:pt x="3926396" y="2575683"/>
                  <a:pt x="3927158" y="2580350"/>
                  <a:pt x="3926301" y="2584160"/>
                </a:cubicBezTo>
                <a:cubicBezTo>
                  <a:pt x="3913918" y="2592828"/>
                  <a:pt x="3910298" y="2630071"/>
                  <a:pt x="3912489" y="2649978"/>
                </a:cubicBezTo>
                <a:cubicBezTo>
                  <a:pt x="3914013" y="2663313"/>
                  <a:pt x="3920680" y="2673505"/>
                  <a:pt x="3924491" y="2681220"/>
                </a:cubicBezTo>
                <a:cubicBezTo>
                  <a:pt x="3924491" y="2681315"/>
                  <a:pt x="3924491" y="2681506"/>
                  <a:pt x="3924491" y="2681601"/>
                </a:cubicBezTo>
                <a:cubicBezTo>
                  <a:pt x="3920966" y="2711224"/>
                  <a:pt x="3923824" y="2725988"/>
                  <a:pt x="3925157" y="2752372"/>
                </a:cubicBezTo>
                <a:cubicBezTo>
                  <a:pt x="3926205" y="2772946"/>
                  <a:pt x="3926777" y="2793424"/>
                  <a:pt x="3927348" y="2813808"/>
                </a:cubicBezTo>
                <a:cubicBezTo>
                  <a:pt x="3905441" y="2817142"/>
                  <a:pt x="3883819" y="2822381"/>
                  <a:pt x="3861626" y="2826857"/>
                </a:cubicBezTo>
                <a:cubicBezTo>
                  <a:pt x="3858292" y="2822285"/>
                  <a:pt x="3854863" y="2817618"/>
                  <a:pt x="3852005" y="2812570"/>
                </a:cubicBezTo>
                <a:cubicBezTo>
                  <a:pt x="3839623" y="2790472"/>
                  <a:pt x="3828002" y="2769041"/>
                  <a:pt x="3816001" y="2744466"/>
                </a:cubicBezTo>
                <a:cubicBezTo>
                  <a:pt x="3810476" y="2733036"/>
                  <a:pt x="3802285" y="2721987"/>
                  <a:pt x="3798951" y="2710843"/>
                </a:cubicBezTo>
                <a:cubicBezTo>
                  <a:pt x="3796379" y="2702556"/>
                  <a:pt x="3799522" y="2691602"/>
                  <a:pt x="3796951" y="2681887"/>
                </a:cubicBezTo>
                <a:cubicBezTo>
                  <a:pt x="3794951" y="2674267"/>
                  <a:pt x="3787045" y="2669123"/>
                  <a:pt x="3784759" y="2661313"/>
                </a:cubicBezTo>
                <a:cubicBezTo>
                  <a:pt x="3781997" y="2652169"/>
                  <a:pt x="3783521" y="2636833"/>
                  <a:pt x="3781616" y="2625404"/>
                </a:cubicBezTo>
                <a:cubicBezTo>
                  <a:pt x="3781139" y="2622546"/>
                  <a:pt x="3780663" y="2619879"/>
                  <a:pt x="3780282" y="2617307"/>
                </a:cubicBezTo>
                <a:cubicBezTo>
                  <a:pt x="3780663" y="2618165"/>
                  <a:pt x="3781044" y="2619117"/>
                  <a:pt x="3781425" y="2619974"/>
                </a:cubicBezTo>
                <a:cubicBezTo>
                  <a:pt x="3781997" y="2621117"/>
                  <a:pt x="3782473" y="2621593"/>
                  <a:pt x="3783140" y="2622641"/>
                </a:cubicBezTo>
                <a:cubicBezTo>
                  <a:pt x="3782759" y="2621498"/>
                  <a:pt x="3782473" y="2620927"/>
                  <a:pt x="3782187" y="2619689"/>
                </a:cubicBezTo>
                <a:cubicBezTo>
                  <a:pt x="3781425" y="2617212"/>
                  <a:pt x="3781139" y="2614735"/>
                  <a:pt x="3780949" y="2612164"/>
                </a:cubicBezTo>
                <a:cubicBezTo>
                  <a:pt x="3781139" y="2612449"/>
                  <a:pt x="3781330" y="2612640"/>
                  <a:pt x="3781425" y="2612831"/>
                </a:cubicBezTo>
                <a:cubicBezTo>
                  <a:pt x="3781520" y="2613307"/>
                  <a:pt x="3781711" y="2613688"/>
                  <a:pt x="3781901" y="2614164"/>
                </a:cubicBezTo>
                <a:cubicBezTo>
                  <a:pt x="3782282" y="2615307"/>
                  <a:pt x="3782663" y="2615783"/>
                  <a:pt x="3783140" y="2616831"/>
                </a:cubicBezTo>
                <a:cubicBezTo>
                  <a:pt x="3783044" y="2615879"/>
                  <a:pt x="3782854" y="2615307"/>
                  <a:pt x="3782759" y="2614450"/>
                </a:cubicBezTo>
                <a:cubicBezTo>
                  <a:pt x="3783521" y="2615212"/>
                  <a:pt x="3784378" y="2615974"/>
                  <a:pt x="3785235" y="2616641"/>
                </a:cubicBezTo>
                <a:cubicBezTo>
                  <a:pt x="3786378" y="2617402"/>
                  <a:pt x="3786950" y="2617688"/>
                  <a:pt x="3788093" y="2618355"/>
                </a:cubicBezTo>
                <a:cubicBezTo>
                  <a:pt x="3787140" y="2617498"/>
                  <a:pt x="3786664" y="2617117"/>
                  <a:pt x="3785711" y="2616164"/>
                </a:cubicBezTo>
                <a:cubicBezTo>
                  <a:pt x="3784378" y="2614926"/>
                  <a:pt x="3783330" y="2613307"/>
                  <a:pt x="3782473" y="2611688"/>
                </a:cubicBezTo>
                <a:cubicBezTo>
                  <a:pt x="3782473" y="2611307"/>
                  <a:pt x="3782473" y="2610830"/>
                  <a:pt x="3782473" y="2610354"/>
                </a:cubicBezTo>
                <a:cubicBezTo>
                  <a:pt x="3782663" y="2610640"/>
                  <a:pt x="3782854" y="2610925"/>
                  <a:pt x="3783044" y="2611116"/>
                </a:cubicBezTo>
                <a:cubicBezTo>
                  <a:pt x="3783806" y="2612068"/>
                  <a:pt x="3784283" y="2612449"/>
                  <a:pt x="3785140" y="2613307"/>
                </a:cubicBezTo>
                <a:cubicBezTo>
                  <a:pt x="3784568" y="2612259"/>
                  <a:pt x="3784187" y="2611783"/>
                  <a:pt x="3783711" y="2610735"/>
                </a:cubicBezTo>
                <a:cubicBezTo>
                  <a:pt x="3783140" y="2609592"/>
                  <a:pt x="3782854" y="2608449"/>
                  <a:pt x="3782568" y="2607306"/>
                </a:cubicBezTo>
                <a:cubicBezTo>
                  <a:pt x="3782568" y="2606639"/>
                  <a:pt x="3782663" y="2605973"/>
                  <a:pt x="3782759" y="2605306"/>
                </a:cubicBezTo>
                <a:cubicBezTo>
                  <a:pt x="3782854" y="2603972"/>
                  <a:pt x="3783140" y="2602543"/>
                  <a:pt x="3783330" y="2601210"/>
                </a:cubicBezTo>
                <a:lnTo>
                  <a:pt x="3783521" y="2602067"/>
                </a:lnTo>
                <a:cubicBezTo>
                  <a:pt x="3783521" y="2602067"/>
                  <a:pt x="3783521" y="2602067"/>
                  <a:pt x="3783521" y="2602067"/>
                </a:cubicBezTo>
                <a:lnTo>
                  <a:pt x="3783616" y="2602353"/>
                </a:lnTo>
                <a:cubicBezTo>
                  <a:pt x="3783806" y="2603496"/>
                  <a:pt x="3784092" y="2604639"/>
                  <a:pt x="3784283" y="2605782"/>
                </a:cubicBezTo>
                <a:cubicBezTo>
                  <a:pt x="3784092" y="2603782"/>
                  <a:pt x="3783902" y="2601782"/>
                  <a:pt x="3783902" y="2599781"/>
                </a:cubicBezTo>
                <a:lnTo>
                  <a:pt x="3783902" y="2598352"/>
                </a:lnTo>
                <a:lnTo>
                  <a:pt x="3784568" y="2595400"/>
                </a:lnTo>
                <a:lnTo>
                  <a:pt x="3784854" y="2597495"/>
                </a:lnTo>
                <a:cubicBezTo>
                  <a:pt x="3784854" y="2597686"/>
                  <a:pt x="3784949" y="2597876"/>
                  <a:pt x="3784949" y="2598162"/>
                </a:cubicBezTo>
                <a:cubicBezTo>
                  <a:pt x="3784949" y="2599496"/>
                  <a:pt x="3785045" y="2600924"/>
                  <a:pt x="3785235" y="2602163"/>
                </a:cubicBezTo>
                <a:cubicBezTo>
                  <a:pt x="3785521" y="2603020"/>
                  <a:pt x="3785616" y="2603496"/>
                  <a:pt x="3785902" y="2604353"/>
                </a:cubicBezTo>
                <a:cubicBezTo>
                  <a:pt x="3785902" y="2604067"/>
                  <a:pt x="3785902" y="2603877"/>
                  <a:pt x="3785902" y="2603687"/>
                </a:cubicBezTo>
                <a:cubicBezTo>
                  <a:pt x="3785997" y="2604163"/>
                  <a:pt x="3786092" y="2604639"/>
                  <a:pt x="3786188" y="2605115"/>
                </a:cubicBezTo>
                <a:cubicBezTo>
                  <a:pt x="3786473" y="2606068"/>
                  <a:pt x="3786569" y="2606544"/>
                  <a:pt x="3786854" y="2607497"/>
                </a:cubicBezTo>
                <a:cubicBezTo>
                  <a:pt x="3786854" y="2606639"/>
                  <a:pt x="3786854" y="2606068"/>
                  <a:pt x="3786854" y="2605210"/>
                </a:cubicBezTo>
                <a:cubicBezTo>
                  <a:pt x="3786854" y="2602829"/>
                  <a:pt x="3787045" y="2600448"/>
                  <a:pt x="3787426" y="2598067"/>
                </a:cubicBezTo>
                <a:cubicBezTo>
                  <a:pt x="3787712" y="2596066"/>
                  <a:pt x="3788093" y="2594066"/>
                  <a:pt x="3788474" y="2592066"/>
                </a:cubicBezTo>
                <a:cubicBezTo>
                  <a:pt x="3789331" y="2590066"/>
                  <a:pt x="3790379" y="2588066"/>
                  <a:pt x="3791522" y="2586065"/>
                </a:cubicBezTo>
                <a:cubicBezTo>
                  <a:pt x="3791522" y="2586637"/>
                  <a:pt x="3791617" y="2587304"/>
                  <a:pt x="3791617" y="2587875"/>
                </a:cubicBezTo>
                <a:cubicBezTo>
                  <a:pt x="3791426" y="2588256"/>
                  <a:pt x="3791331" y="2588542"/>
                  <a:pt x="3791141" y="2588923"/>
                </a:cubicBezTo>
                <a:cubicBezTo>
                  <a:pt x="3790188" y="2591209"/>
                  <a:pt x="3789140" y="2593685"/>
                  <a:pt x="3788378" y="2596543"/>
                </a:cubicBezTo>
                <a:cubicBezTo>
                  <a:pt x="3788093" y="2597686"/>
                  <a:pt x="3787902" y="2598352"/>
                  <a:pt x="3787712" y="2599591"/>
                </a:cubicBezTo>
                <a:cubicBezTo>
                  <a:pt x="3788093" y="2598352"/>
                  <a:pt x="3788283" y="2597781"/>
                  <a:pt x="3788759" y="2596638"/>
                </a:cubicBezTo>
                <a:cubicBezTo>
                  <a:pt x="3789712" y="2594257"/>
                  <a:pt x="3790760" y="2592257"/>
                  <a:pt x="3791903" y="2590351"/>
                </a:cubicBezTo>
                <a:cubicBezTo>
                  <a:pt x="3791998" y="2591114"/>
                  <a:pt x="3792093" y="2591875"/>
                  <a:pt x="3792188" y="2592638"/>
                </a:cubicBezTo>
                <a:cubicBezTo>
                  <a:pt x="3792188" y="2592923"/>
                  <a:pt x="3792188" y="2593114"/>
                  <a:pt x="3792093" y="2593399"/>
                </a:cubicBezTo>
                <a:cubicBezTo>
                  <a:pt x="3791903" y="2595781"/>
                  <a:pt x="3791903" y="2598067"/>
                  <a:pt x="3792284" y="2599972"/>
                </a:cubicBezTo>
                <a:cubicBezTo>
                  <a:pt x="3792284" y="2600067"/>
                  <a:pt x="3792379" y="2600257"/>
                  <a:pt x="3792379" y="2600353"/>
                </a:cubicBezTo>
                <a:cubicBezTo>
                  <a:pt x="3792284" y="2600924"/>
                  <a:pt x="3792284" y="2601496"/>
                  <a:pt x="3792284" y="2602163"/>
                </a:cubicBezTo>
                <a:cubicBezTo>
                  <a:pt x="3792284" y="2603306"/>
                  <a:pt x="3792284" y="2603972"/>
                  <a:pt x="3792474" y="2605210"/>
                </a:cubicBezTo>
                <a:cubicBezTo>
                  <a:pt x="3792474" y="2603972"/>
                  <a:pt x="3792474" y="2603306"/>
                  <a:pt x="3792665" y="2602258"/>
                </a:cubicBezTo>
                <a:cubicBezTo>
                  <a:pt x="3792665" y="2602067"/>
                  <a:pt x="3792760" y="2601877"/>
                  <a:pt x="3792760" y="2601686"/>
                </a:cubicBezTo>
                <a:cubicBezTo>
                  <a:pt x="3792760" y="2601782"/>
                  <a:pt x="3792760" y="2601782"/>
                  <a:pt x="3792855" y="2601782"/>
                </a:cubicBezTo>
                <a:cubicBezTo>
                  <a:pt x="3792855" y="2601686"/>
                  <a:pt x="3792855" y="2601591"/>
                  <a:pt x="3792855" y="2601496"/>
                </a:cubicBezTo>
                <a:cubicBezTo>
                  <a:pt x="3793046" y="2600543"/>
                  <a:pt x="3793236" y="2599686"/>
                  <a:pt x="3793522" y="2598924"/>
                </a:cubicBezTo>
                <a:cubicBezTo>
                  <a:pt x="3793808" y="2600067"/>
                  <a:pt x="3794093" y="2601115"/>
                  <a:pt x="3794379" y="2602067"/>
                </a:cubicBezTo>
                <a:cubicBezTo>
                  <a:pt x="3794474" y="2602258"/>
                  <a:pt x="3794474" y="2602448"/>
                  <a:pt x="3794570" y="2602639"/>
                </a:cubicBezTo>
                <a:cubicBezTo>
                  <a:pt x="3794570" y="2602639"/>
                  <a:pt x="3794570" y="2602734"/>
                  <a:pt x="3794570" y="2602734"/>
                </a:cubicBezTo>
                <a:cubicBezTo>
                  <a:pt x="3794570" y="2605401"/>
                  <a:pt x="3795808" y="2609211"/>
                  <a:pt x="3798856" y="2610259"/>
                </a:cubicBezTo>
                <a:cubicBezTo>
                  <a:pt x="3799999" y="2610640"/>
                  <a:pt x="3800570" y="2610735"/>
                  <a:pt x="3801618" y="2610735"/>
                </a:cubicBezTo>
                <a:cubicBezTo>
                  <a:pt x="3800570" y="2610449"/>
                  <a:pt x="3799999" y="2610354"/>
                  <a:pt x="3799046" y="2609782"/>
                </a:cubicBezTo>
                <a:cubicBezTo>
                  <a:pt x="3796570" y="2608449"/>
                  <a:pt x="3795998" y="2605401"/>
                  <a:pt x="3796284" y="2603115"/>
                </a:cubicBezTo>
                <a:cubicBezTo>
                  <a:pt x="3796379" y="2604067"/>
                  <a:pt x="3796570" y="2604925"/>
                  <a:pt x="3796855" y="2605782"/>
                </a:cubicBezTo>
                <a:cubicBezTo>
                  <a:pt x="3797332" y="2606639"/>
                  <a:pt x="3797522" y="2607116"/>
                  <a:pt x="3798189" y="2607687"/>
                </a:cubicBezTo>
                <a:cubicBezTo>
                  <a:pt x="3797713" y="2606925"/>
                  <a:pt x="3797618" y="2606544"/>
                  <a:pt x="3797427" y="2605687"/>
                </a:cubicBezTo>
                <a:cubicBezTo>
                  <a:pt x="3797046" y="2603496"/>
                  <a:pt x="3797618" y="2601019"/>
                  <a:pt x="3798475" y="2598829"/>
                </a:cubicBezTo>
                <a:cubicBezTo>
                  <a:pt x="3798856" y="2597781"/>
                  <a:pt x="3799332" y="2596638"/>
                  <a:pt x="3799809" y="2595590"/>
                </a:cubicBezTo>
                <a:lnTo>
                  <a:pt x="3799618" y="2596638"/>
                </a:lnTo>
                <a:cubicBezTo>
                  <a:pt x="3799427" y="2597591"/>
                  <a:pt x="3799332" y="2598543"/>
                  <a:pt x="3799332" y="2599496"/>
                </a:cubicBezTo>
                <a:cubicBezTo>
                  <a:pt x="3799618" y="2597876"/>
                  <a:pt x="3799999" y="2596257"/>
                  <a:pt x="3800570" y="2594638"/>
                </a:cubicBezTo>
                <a:lnTo>
                  <a:pt x="3800951" y="2593399"/>
                </a:lnTo>
                <a:lnTo>
                  <a:pt x="3802190" y="2591114"/>
                </a:lnTo>
                <a:lnTo>
                  <a:pt x="3801809" y="2592828"/>
                </a:lnTo>
                <a:cubicBezTo>
                  <a:pt x="3801332" y="2594924"/>
                  <a:pt x="3800951" y="2597114"/>
                  <a:pt x="3800761" y="2599115"/>
                </a:cubicBezTo>
                <a:cubicBezTo>
                  <a:pt x="3800761" y="2599876"/>
                  <a:pt x="3800666" y="2600353"/>
                  <a:pt x="3800761" y="2601115"/>
                </a:cubicBezTo>
                <a:cubicBezTo>
                  <a:pt x="3800951" y="2600353"/>
                  <a:pt x="3801047" y="2600067"/>
                  <a:pt x="3801237" y="2599305"/>
                </a:cubicBezTo>
                <a:cubicBezTo>
                  <a:pt x="3801809" y="2597400"/>
                  <a:pt x="3802476" y="2595495"/>
                  <a:pt x="3803428" y="2593590"/>
                </a:cubicBezTo>
                <a:cubicBezTo>
                  <a:pt x="3805523" y="2589018"/>
                  <a:pt x="3808190" y="2584541"/>
                  <a:pt x="3810857" y="2580255"/>
                </a:cubicBezTo>
                <a:cubicBezTo>
                  <a:pt x="3809524" y="2584065"/>
                  <a:pt x="3808476" y="2588066"/>
                  <a:pt x="3807714" y="2591971"/>
                </a:cubicBezTo>
                <a:cubicBezTo>
                  <a:pt x="3807333" y="2594066"/>
                  <a:pt x="3807047" y="2596066"/>
                  <a:pt x="3806952" y="2597972"/>
                </a:cubicBezTo>
                <a:cubicBezTo>
                  <a:pt x="3806952" y="2598733"/>
                  <a:pt x="3806952" y="2599115"/>
                  <a:pt x="3806952" y="2599876"/>
                </a:cubicBezTo>
                <a:cubicBezTo>
                  <a:pt x="3807047" y="2599210"/>
                  <a:pt x="3807143" y="2598829"/>
                  <a:pt x="3807333" y="2598162"/>
                </a:cubicBezTo>
                <a:cubicBezTo>
                  <a:pt x="3807809" y="2596448"/>
                  <a:pt x="3808476" y="2594542"/>
                  <a:pt x="3809143" y="2592733"/>
                </a:cubicBezTo>
                <a:cubicBezTo>
                  <a:pt x="3811810" y="2586541"/>
                  <a:pt x="3814572" y="2580446"/>
                  <a:pt x="3817906" y="2575874"/>
                </a:cubicBezTo>
                <a:cubicBezTo>
                  <a:pt x="3818859" y="2574349"/>
                  <a:pt x="3820192" y="2573016"/>
                  <a:pt x="3821716" y="2571682"/>
                </a:cubicBezTo>
                <a:cubicBezTo>
                  <a:pt x="3821811" y="2571682"/>
                  <a:pt x="3821906" y="2571682"/>
                  <a:pt x="3822002" y="2571682"/>
                </a:cubicBezTo>
                <a:cubicBezTo>
                  <a:pt x="3826193" y="2571397"/>
                  <a:pt x="3833241" y="2569587"/>
                  <a:pt x="3836765" y="2567301"/>
                </a:cubicBezTo>
                <a:cubicBezTo>
                  <a:pt x="3841718" y="2564063"/>
                  <a:pt x="3847052" y="2561396"/>
                  <a:pt x="3852196" y="2558443"/>
                </a:cubicBezTo>
                <a:cubicBezTo>
                  <a:pt x="3855149" y="2553680"/>
                  <a:pt x="3860864" y="2548823"/>
                  <a:pt x="3865340" y="2545489"/>
                </a:cubicBezTo>
                <a:cubicBezTo>
                  <a:pt x="3867722" y="2543774"/>
                  <a:pt x="3868865" y="2547584"/>
                  <a:pt x="3870293" y="2546156"/>
                </a:cubicBezTo>
                <a:cubicBezTo>
                  <a:pt x="3872389" y="2543965"/>
                  <a:pt x="3874294" y="2541679"/>
                  <a:pt x="3876389" y="2539488"/>
                </a:cubicBezTo>
                <a:cubicBezTo>
                  <a:pt x="3877151" y="2538726"/>
                  <a:pt x="3878294" y="2537297"/>
                  <a:pt x="3879533" y="2535773"/>
                </a:cubicBezTo>
                <a:cubicBezTo>
                  <a:pt x="3884009" y="2532630"/>
                  <a:pt x="3888581" y="2529010"/>
                  <a:pt x="3893534" y="2525200"/>
                </a:cubicBezTo>
                <a:cubicBezTo>
                  <a:pt x="3895344" y="2523772"/>
                  <a:pt x="3897344" y="2522248"/>
                  <a:pt x="3899535" y="2520724"/>
                </a:cubicBezTo>
                <a:cubicBezTo>
                  <a:pt x="3902869" y="2519485"/>
                  <a:pt x="3905822" y="2518057"/>
                  <a:pt x="3909346" y="2516628"/>
                </a:cubicBezTo>
                <a:cubicBezTo>
                  <a:pt x="3911060" y="2515961"/>
                  <a:pt x="3912584" y="2515104"/>
                  <a:pt x="3914204" y="2514151"/>
                </a:cubicBezTo>
                <a:cubicBezTo>
                  <a:pt x="3916013" y="2518914"/>
                  <a:pt x="3917823" y="2523581"/>
                  <a:pt x="3919633" y="2528249"/>
                </a:cubicBezTo>
                <a:cubicBezTo>
                  <a:pt x="3918776" y="2528439"/>
                  <a:pt x="3918014" y="2528820"/>
                  <a:pt x="3917061" y="2528915"/>
                </a:cubicBezTo>
                <a:cubicBezTo>
                  <a:pt x="3913061" y="2529106"/>
                  <a:pt x="3908870" y="2527772"/>
                  <a:pt x="3905060" y="2525677"/>
                </a:cubicBezTo>
                <a:cubicBezTo>
                  <a:pt x="3908298" y="2528534"/>
                  <a:pt x="3912299" y="2530916"/>
                  <a:pt x="3916966" y="2531582"/>
                </a:cubicBezTo>
                <a:cubicBezTo>
                  <a:pt x="3918299" y="2531773"/>
                  <a:pt x="3919538" y="2531773"/>
                  <a:pt x="3920871" y="2531582"/>
                </a:cubicBezTo>
                <a:cubicBezTo>
                  <a:pt x="3921919" y="2534249"/>
                  <a:pt x="3922871" y="2536916"/>
                  <a:pt x="3923729" y="2539488"/>
                </a:cubicBezTo>
                <a:cubicBezTo>
                  <a:pt x="3923634" y="2539488"/>
                  <a:pt x="3923634" y="2539583"/>
                  <a:pt x="3923538" y="2539583"/>
                </a:cubicBezTo>
                <a:cubicBezTo>
                  <a:pt x="3919538" y="2541298"/>
                  <a:pt x="3915251" y="2543107"/>
                  <a:pt x="3910679" y="2542536"/>
                </a:cubicBezTo>
                <a:cubicBezTo>
                  <a:pt x="3914585" y="2543965"/>
                  <a:pt x="3918871" y="2543393"/>
                  <a:pt x="3922871" y="2542536"/>
                </a:cubicBezTo>
                <a:cubicBezTo>
                  <a:pt x="3922776" y="2542917"/>
                  <a:pt x="3922776" y="2543298"/>
                  <a:pt x="3922871" y="2543584"/>
                </a:cubicBezTo>
                <a:cubicBezTo>
                  <a:pt x="3922776" y="2543298"/>
                  <a:pt x="3922967" y="2542917"/>
                  <a:pt x="3923157" y="2542536"/>
                </a:cubicBezTo>
                <a:cubicBezTo>
                  <a:pt x="3923538" y="2542441"/>
                  <a:pt x="3924014" y="2542346"/>
                  <a:pt x="3924395" y="2542250"/>
                </a:cubicBezTo>
                <a:cubicBezTo>
                  <a:pt x="3924491" y="2542250"/>
                  <a:pt x="3924586" y="2542155"/>
                  <a:pt x="3924586" y="2542155"/>
                </a:cubicBezTo>
                <a:cubicBezTo>
                  <a:pt x="3926110" y="2546441"/>
                  <a:pt x="3927443" y="2550823"/>
                  <a:pt x="3928491" y="2555109"/>
                </a:cubicBezTo>
                <a:cubicBezTo>
                  <a:pt x="3929063" y="2557585"/>
                  <a:pt x="3929634" y="2560062"/>
                  <a:pt x="3930110" y="2562539"/>
                </a:cubicBezTo>
                <a:cubicBezTo>
                  <a:pt x="3929253" y="2565396"/>
                  <a:pt x="3928110" y="2568254"/>
                  <a:pt x="3927348" y="2571682"/>
                </a:cubicBezTo>
                <a:close/>
                <a:moveTo>
                  <a:pt x="4080034" y="2414711"/>
                </a:moveTo>
                <a:cubicBezTo>
                  <a:pt x="4071271" y="2415187"/>
                  <a:pt x="4062222" y="2416806"/>
                  <a:pt x="4053078" y="2418997"/>
                </a:cubicBezTo>
                <a:cubicBezTo>
                  <a:pt x="4054697" y="2416235"/>
                  <a:pt x="4056412" y="2413472"/>
                  <a:pt x="4058126" y="2410615"/>
                </a:cubicBezTo>
                <a:cubicBezTo>
                  <a:pt x="4060698" y="2411186"/>
                  <a:pt x="4063270" y="2411567"/>
                  <a:pt x="4065746" y="2411853"/>
                </a:cubicBezTo>
                <a:cubicBezTo>
                  <a:pt x="4070795" y="2412234"/>
                  <a:pt x="4075747" y="2413187"/>
                  <a:pt x="4080605" y="2414425"/>
                </a:cubicBezTo>
                <a:cubicBezTo>
                  <a:pt x="4080415" y="2414425"/>
                  <a:pt x="4080224" y="2414615"/>
                  <a:pt x="4080034" y="2414711"/>
                </a:cubicBezTo>
                <a:close/>
                <a:moveTo>
                  <a:pt x="4130897" y="2420616"/>
                </a:moveTo>
                <a:cubicBezTo>
                  <a:pt x="4130802" y="2421283"/>
                  <a:pt x="4130707" y="2421949"/>
                  <a:pt x="4130707" y="2422616"/>
                </a:cubicBezTo>
                <a:cubicBezTo>
                  <a:pt x="4130516" y="2422807"/>
                  <a:pt x="4130421" y="2422997"/>
                  <a:pt x="4130326" y="2423188"/>
                </a:cubicBezTo>
                <a:cubicBezTo>
                  <a:pt x="4129088" y="2422712"/>
                  <a:pt x="4127754" y="2422140"/>
                  <a:pt x="4126421" y="2421664"/>
                </a:cubicBezTo>
                <a:cubicBezTo>
                  <a:pt x="4126611" y="2418330"/>
                  <a:pt x="4126897" y="2414996"/>
                  <a:pt x="4127373" y="2411758"/>
                </a:cubicBezTo>
                <a:cubicBezTo>
                  <a:pt x="4128707" y="2403185"/>
                  <a:pt x="4129850" y="2408615"/>
                  <a:pt x="4131278" y="2405662"/>
                </a:cubicBezTo>
                <a:cubicBezTo>
                  <a:pt x="4132136" y="2405471"/>
                  <a:pt x="4133088" y="2405281"/>
                  <a:pt x="4134041" y="2405090"/>
                </a:cubicBezTo>
                <a:cubicBezTo>
                  <a:pt x="4134231" y="2404995"/>
                  <a:pt x="4134422" y="2404995"/>
                  <a:pt x="4134612" y="2404900"/>
                </a:cubicBezTo>
                <a:cubicBezTo>
                  <a:pt x="4132897" y="2408519"/>
                  <a:pt x="4132040" y="2412424"/>
                  <a:pt x="4131469" y="2416425"/>
                </a:cubicBezTo>
                <a:cubicBezTo>
                  <a:pt x="4131278" y="2416425"/>
                  <a:pt x="4131088" y="2416425"/>
                  <a:pt x="4130802" y="2416520"/>
                </a:cubicBezTo>
                <a:cubicBezTo>
                  <a:pt x="4130612" y="2417187"/>
                  <a:pt x="4130802" y="2418711"/>
                  <a:pt x="4130897" y="2420616"/>
                </a:cubicBezTo>
                <a:close/>
                <a:moveTo>
                  <a:pt x="4251674" y="2579779"/>
                </a:moveTo>
                <a:cubicBezTo>
                  <a:pt x="4247960" y="2579779"/>
                  <a:pt x="4245102" y="2579207"/>
                  <a:pt x="4242626" y="2578255"/>
                </a:cubicBezTo>
                <a:cubicBezTo>
                  <a:pt x="4242626" y="2577398"/>
                  <a:pt x="4242530" y="2576635"/>
                  <a:pt x="4242530" y="2575778"/>
                </a:cubicBezTo>
                <a:cubicBezTo>
                  <a:pt x="4247864" y="2576635"/>
                  <a:pt x="4254246" y="2575492"/>
                  <a:pt x="4251674" y="2579779"/>
                </a:cubicBezTo>
                <a:close/>
                <a:moveTo>
                  <a:pt x="4242530" y="2567396"/>
                </a:moveTo>
                <a:cubicBezTo>
                  <a:pt x="4243864" y="2567587"/>
                  <a:pt x="4245293" y="2567682"/>
                  <a:pt x="4246626" y="2567777"/>
                </a:cubicBezTo>
                <a:cubicBezTo>
                  <a:pt x="4246817" y="2567968"/>
                  <a:pt x="4246912" y="2568063"/>
                  <a:pt x="4247103" y="2568254"/>
                </a:cubicBezTo>
                <a:cubicBezTo>
                  <a:pt x="4245483" y="2568539"/>
                  <a:pt x="4243864" y="2568825"/>
                  <a:pt x="4242245" y="2569016"/>
                </a:cubicBezTo>
                <a:cubicBezTo>
                  <a:pt x="4242340" y="2568444"/>
                  <a:pt x="4242435" y="2567968"/>
                  <a:pt x="4242530" y="2567396"/>
                </a:cubicBezTo>
                <a:close/>
                <a:moveTo>
                  <a:pt x="4239863" y="2575397"/>
                </a:moveTo>
                <a:cubicBezTo>
                  <a:pt x="4239959" y="2575969"/>
                  <a:pt x="4240054" y="2576540"/>
                  <a:pt x="4240149" y="2577112"/>
                </a:cubicBezTo>
                <a:cubicBezTo>
                  <a:pt x="4238816" y="2576445"/>
                  <a:pt x="4237578" y="2575683"/>
                  <a:pt x="4236339" y="2574921"/>
                </a:cubicBezTo>
                <a:cubicBezTo>
                  <a:pt x="4237578" y="2575112"/>
                  <a:pt x="4238721" y="2575207"/>
                  <a:pt x="4239863" y="2575397"/>
                </a:cubicBezTo>
                <a:close/>
                <a:moveTo>
                  <a:pt x="4232720" y="2593685"/>
                </a:moveTo>
                <a:cubicBezTo>
                  <a:pt x="4232720" y="2593685"/>
                  <a:pt x="4232624" y="2593685"/>
                  <a:pt x="4232624" y="2593685"/>
                </a:cubicBezTo>
                <a:cubicBezTo>
                  <a:pt x="4232434" y="2592733"/>
                  <a:pt x="4232339" y="2591875"/>
                  <a:pt x="4232244" y="2590923"/>
                </a:cubicBezTo>
                <a:cubicBezTo>
                  <a:pt x="4233005" y="2591494"/>
                  <a:pt x="4233196" y="2592447"/>
                  <a:pt x="4232720" y="2593685"/>
                </a:cubicBezTo>
                <a:close/>
                <a:moveTo>
                  <a:pt x="4223480" y="2624737"/>
                </a:moveTo>
                <a:cubicBezTo>
                  <a:pt x="4226529" y="2625404"/>
                  <a:pt x="4229577" y="2625880"/>
                  <a:pt x="4232720" y="2625880"/>
                </a:cubicBezTo>
                <a:cubicBezTo>
                  <a:pt x="4232434" y="2626356"/>
                  <a:pt x="4232053" y="2626737"/>
                  <a:pt x="4231672" y="2627118"/>
                </a:cubicBezTo>
                <a:cubicBezTo>
                  <a:pt x="4229005" y="2628737"/>
                  <a:pt x="4226243" y="2629975"/>
                  <a:pt x="4223385" y="2631214"/>
                </a:cubicBezTo>
                <a:cubicBezTo>
                  <a:pt x="4223290" y="2630642"/>
                  <a:pt x="4223195" y="2630261"/>
                  <a:pt x="4223099" y="2629499"/>
                </a:cubicBezTo>
                <a:cubicBezTo>
                  <a:pt x="4222719" y="2627880"/>
                  <a:pt x="4223099" y="2626261"/>
                  <a:pt x="4223480" y="2624737"/>
                </a:cubicBezTo>
                <a:close/>
                <a:moveTo>
                  <a:pt x="4214527" y="2653312"/>
                </a:moveTo>
                <a:cubicBezTo>
                  <a:pt x="4218051" y="2652645"/>
                  <a:pt x="4221385" y="2651312"/>
                  <a:pt x="4224243" y="2648835"/>
                </a:cubicBezTo>
                <a:cubicBezTo>
                  <a:pt x="4224909" y="2650549"/>
                  <a:pt x="4224814" y="2652455"/>
                  <a:pt x="4224243" y="2654074"/>
                </a:cubicBezTo>
                <a:cubicBezTo>
                  <a:pt x="4220909" y="2656455"/>
                  <a:pt x="4217385" y="2658455"/>
                  <a:pt x="4213670" y="2659979"/>
                </a:cubicBezTo>
                <a:cubicBezTo>
                  <a:pt x="4214051" y="2657693"/>
                  <a:pt x="4214337" y="2655502"/>
                  <a:pt x="4214527" y="2653312"/>
                </a:cubicBezTo>
                <a:close/>
                <a:moveTo>
                  <a:pt x="4210717" y="2676172"/>
                </a:moveTo>
                <a:cubicBezTo>
                  <a:pt x="4210907" y="2676076"/>
                  <a:pt x="4211098" y="2675981"/>
                  <a:pt x="4211288" y="2675886"/>
                </a:cubicBezTo>
                <a:cubicBezTo>
                  <a:pt x="4212146" y="2675886"/>
                  <a:pt x="4212908" y="2676076"/>
                  <a:pt x="4213574" y="2676839"/>
                </a:cubicBezTo>
                <a:cubicBezTo>
                  <a:pt x="4213384" y="2677600"/>
                  <a:pt x="4213194" y="2678172"/>
                  <a:pt x="4212908" y="2678648"/>
                </a:cubicBezTo>
                <a:cubicBezTo>
                  <a:pt x="4211955" y="2679029"/>
                  <a:pt x="4210907" y="2679220"/>
                  <a:pt x="4209955" y="2679601"/>
                </a:cubicBezTo>
                <a:cubicBezTo>
                  <a:pt x="4210146" y="2678458"/>
                  <a:pt x="4210431" y="2677315"/>
                  <a:pt x="4210717" y="2676172"/>
                </a:cubicBezTo>
                <a:close/>
                <a:moveTo>
                  <a:pt x="4208526" y="2684649"/>
                </a:moveTo>
                <a:cubicBezTo>
                  <a:pt x="4211574" y="2684744"/>
                  <a:pt x="4214718" y="2684840"/>
                  <a:pt x="4218051" y="2684363"/>
                </a:cubicBezTo>
                <a:cubicBezTo>
                  <a:pt x="4221290" y="2683982"/>
                  <a:pt x="4224623" y="2683220"/>
                  <a:pt x="4227957" y="2682458"/>
                </a:cubicBezTo>
                <a:cubicBezTo>
                  <a:pt x="4231291" y="2681982"/>
                  <a:pt x="4234815" y="2681887"/>
                  <a:pt x="4238625" y="2682839"/>
                </a:cubicBezTo>
                <a:cubicBezTo>
                  <a:pt x="4234911" y="2687316"/>
                  <a:pt x="4230910" y="2691507"/>
                  <a:pt x="4226338" y="2694936"/>
                </a:cubicBezTo>
                <a:cubicBezTo>
                  <a:pt x="4222242" y="2698365"/>
                  <a:pt x="4217099" y="2700460"/>
                  <a:pt x="4211670" y="2700937"/>
                </a:cubicBezTo>
                <a:cubicBezTo>
                  <a:pt x="4211288" y="2700841"/>
                  <a:pt x="4210812" y="2700746"/>
                  <a:pt x="4210336" y="2700556"/>
                </a:cubicBezTo>
                <a:cubicBezTo>
                  <a:pt x="4210336" y="2700556"/>
                  <a:pt x="4210336" y="2700651"/>
                  <a:pt x="4210336" y="2700651"/>
                </a:cubicBezTo>
                <a:cubicBezTo>
                  <a:pt x="4208145" y="2699984"/>
                  <a:pt x="4206050" y="2699127"/>
                  <a:pt x="4203954" y="2698079"/>
                </a:cubicBezTo>
                <a:cubicBezTo>
                  <a:pt x="4205764" y="2693888"/>
                  <a:pt x="4207193" y="2689316"/>
                  <a:pt x="4208526" y="2684649"/>
                </a:cubicBezTo>
                <a:close/>
                <a:moveTo>
                  <a:pt x="4203383" y="2699984"/>
                </a:moveTo>
                <a:cubicBezTo>
                  <a:pt x="4203669" y="2700175"/>
                  <a:pt x="4203859" y="2700365"/>
                  <a:pt x="4204240" y="2700556"/>
                </a:cubicBezTo>
                <a:cubicBezTo>
                  <a:pt x="4203954" y="2700460"/>
                  <a:pt x="4203573" y="2700270"/>
                  <a:pt x="4203287" y="2700270"/>
                </a:cubicBezTo>
                <a:cubicBezTo>
                  <a:pt x="4203383" y="2700175"/>
                  <a:pt x="4203383" y="2700080"/>
                  <a:pt x="4203383" y="2699984"/>
                </a:cubicBezTo>
                <a:close/>
                <a:moveTo>
                  <a:pt x="4174522" y="2734846"/>
                </a:moveTo>
                <a:cubicBezTo>
                  <a:pt x="4174712" y="2734369"/>
                  <a:pt x="4174808" y="2733893"/>
                  <a:pt x="4174998" y="2733322"/>
                </a:cubicBezTo>
                <a:cubicBezTo>
                  <a:pt x="4177760" y="2732846"/>
                  <a:pt x="4180332" y="2731607"/>
                  <a:pt x="4182809" y="2729988"/>
                </a:cubicBezTo>
                <a:cubicBezTo>
                  <a:pt x="4187095" y="2732750"/>
                  <a:pt x="4191476" y="2735417"/>
                  <a:pt x="4196144" y="2737608"/>
                </a:cubicBezTo>
                <a:cubicBezTo>
                  <a:pt x="4203478" y="2742656"/>
                  <a:pt x="4214718" y="2747609"/>
                  <a:pt x="4221576" y="2750467"/>
                </a:cubicBezTo>
                <a:cubicBezTo>
                  <a:pt x="4221480" y="2751515"/>
                  <a:pt x="4221290" y="2752562"/>
                  <a:pt x="4221099" y="2753610"/>
                </a:cubicBezTo>
                <a:cubicBezTo>
                  <a:pt x="4219671" y="2760754"/>
                  <a:pt x="4214718" y="2767231"/>
                  <a:pt x="4207383" y="2769612"/>
                </a:cubicBezTo>
                <a:cubicBezTo>
                  <a:pt x="4201859" y="2771612"/>
                  <a:pt x="4195668" y="2770469"/>
                  <a:pt x="4190047" y="2767612"/>
                </a:cubicBezTo>
                <a:cubicBezTo>
                  <a:pt x="4184618" y="2756944"/>
                  <a:pt x="4179475" y="2745895"/>
                  <a:pt x="4174522" y="2734846"/>
                </a:cubicBezTo>
                <a:close/>
                <a:moveTo>
                  <a:pt x="4213860" y="2788186"/>
                </a:moveTo>
                <a:cubicBezTo>
                  <a:pt x="4210717" y="2789900"/>
                  <a:pt x="4207193" y="2790948"/>
                  <a:pt x="4203478" y="2791519"/>
                </a:cubicBezTo>
                <a:cubicBezTo>
                  <a:pt x="4203097" y="2791043"/>
                  <a:pt x="4202811" y="2790472"/>
                  <a:pt x="4202430" y="2789996"/>
                </a:cubicBezTo>
                <a:cubicBezTo>
                  <a:pt x="4198430" y="2783328"/>
                  <a:pt x="4194715" y="2776565"/>
                  <a:pt x="4191191" y="2769612"/>
                </a:cubicBezTo>
                <a:cubicBezTo>
                  <a:pt x="4196144" y="2772850"/>
                  <a:pt x="4202049" y="2774851"/>
                  <a:pt x="4208431" y="2773803"/>
                </a:cubicBezTo>
                <a:cubicBezTo>
                  <a:pt x="4213765" y="2773041"/>
                  <a:pt x="4218718" y="2770374"/>
                  <a:pt x="4222623" y="2766469"/>
                </a:cubicBezTo>
                <a:cubicBezTo>
                  <a:pt x="4222242" y="2776280"/>
                  <a:pt x="4221956" y="2783709"/>
                  <a:pt x="4213860" y="2788186"/>
                </a:cubicBezTo>
                <a:close/>
                <a:moveTo>
                  <a:pt x="4236149" y="2720749"/>
                </a:moveTo>
                <a:cubicBezTo>
                  <a:pt x="4232244" y="2724559"/>
                  <a:pt x="4227290" y="2727321"/>
                  <a:pt x="4221671" y="2727892"/>
                </a:cubicBezTo>
                <a:cubicBezTo>
                  <a:pt x="4212622" y="2729131"/>
                  <a:pt x="4203192" y="2724273"/>
                  <a:pt x="4197001" y="2716463"/>
                </a:cubicBezTo>
                <a:cubicBezTo>
                  <a:pt x="4200525" y="2722940"/>
                  <a:pt x="4206431" y="2728750"/>
                  <a:pt x="4213955" y="2731417"/>
                </a:cubicBezTo>
                <a:cubicBezTo>
                  <a:pt x="4212622" y="2733703"/>
                  <a:pt x="4213289" y="2735227"/>
                  <a:pt x="4214622" y="2736465"/>
                </a:cubicBezTo>
                <a:cubicBezTo>
                  <a:pt x="4213670" y="2736465"/>
                  <a:pt x="4212812" y="2736465"/>
                  <a:pt x="4211860" y="2736465"/>
                </a:cubicBezTo>
                <a:cubicBezTo>
                  <a:pt x="4202526" y="2736179"/>
                  <a:pt x="4193001" y="2733226"/>
                  <a:pt x="4183952" y="2729321"/>
                </a:cubicBezTo>
                <a:cubicBezTo>
                  <a:pt x="4191572" y="2723797"/>
                  <a:pt x="4197954" y="2713415"/>
                  <a:pt x="4202906" y="2701127"/>
                </a:cubicBezTo>
                <a:cubicBezTo>
                  <a:pt x="4204526" y="2701889"/>
                  <a:pt x="4206240" y="2702461"/>
                  <a:pt x="4208050" y="2702842"/>
                </a:cubicBezTo>
                <a:cubicBezTo>
                  <a:pt x="4209479" y="2703604"/>
                  <a:pt x="4211098" y="2704366"/>
                  <a:pt x="4212622" y="2704937"/>
                </a:cubicBezTo>
                <a:cubicBezTo>
                  <a:pt x="4215098" y="2707699"/>
                  <a:pt x="4218813" y="2707985"/>
                  <a:pt x="4222814" y="2707699"/>
                </a:cubicBezTo>
                <a:cubicBezTo>
                  <a:pt x="4227195" y="2708366"/>
                  <a:pt x="4231958" y="2708176"/>
                  <a:pt x="4236530" y="2707033"/>
                </a:cubicBezTo>
                <a:cubicBezTo>
                  <a:pt x="4237101" y="2707128"/>
                  <a:pt x="4237673" y="2707318"/>
                  <a:pt x="4238244" y="2707509"/>
                </a:cubicBezTo>
                <a:cubicBezTo>
                  <a:pt x="4239292" y="2712081"/>
                  <a:pt x="4238244" y="2716748"/>
                  <a:pt x="4236149" y="2720749"/>
                </a:cubicBezTo>
                <a:close/>
                <a:moveTo>
                  <a:pt x="4241197" y="2614926"/>
                </a:moveTo>
                <a:cubicBezTo>
                  <a:pt x="4240911" y="2615307"/>
                  <a:pt x="4240626" y="2615783"/>
                  <a:pt x="4240340" y="2616164"/>
                </a:cubicBezTo>
                <a:cubicBezTo>
                  <a:pt x="4235196" y="2618069"/>
                  <a:pt x="4229481" y="2619212"/>
                  <a:pt x="4224052" y="2618260"/>
                </a:cubicBezTo>
                <a:cubicBezTo>
                  <a:pt x="4223766" y="2615783"/>
                  <a:pt x="4223671" y="2613497"/>
                  <a:pt x="4224909" y="2610925"/>
                </a:cubicBezTo>
                <a:cubicBezTo>
                  <a:pt x="4225862" y="2610449"/>
                  <a:pt x="4226814" y="2610164"/>
                  <a:pt x="4227862" y="2609973"/>
                </a:cubicBezTo>
                <a:cubicBezTo>
                  <a:pt x="4226243" y="2606544"/>
                  <a:pt x="4225957" y="2605020"/>
                  <a:pt x="4227576" y="2600353"/>
                </a:cubicBezTo>
                <a:cubicBezTo>
                  <a:pt x="4227957" y="2599019"/>
                  <a:pt x="4228814" y="2598733"/>
                  <a:pt x="4229862" y="2598924"/>
                </a:cubicBezTo>
                <a:cubicBezTo>
                  <a:pt x="4231386" y="2602353"/>
                  <a:pt x="4233577" y="2605496"/>
                  <a:pt x="4236530" y="2607877"/>
                </a:cubicBezTo>
                <a:cubicBezTo>
                  <a:pt x="4238054" y="2609116"/>
                  <a:pt x="4239768" y="2609973"/>
                  <a:pt x="4241578" y="2610640"/>
                </a:cubicBezTo>
                <a:cubicBezTo>
                  <a:pt x="4241292" y="2612068"/>
                  <a:pt x="4241102" y="2613402"/>
                  <a:pt x="4241197" y="2614926"/>
                </a:cubicBezTo>
                <a:close/>
                <a:moveTo>
                  <a:pt x="4241769" y="2609116"/>
                </a:moveTo>
                <a:cubicBezTo>
                  <a:pt x="4239387" y="2607497"/>
                  <a:pt x="4237292" y="2605401"/>
                  <a:pt x="4235863" y="2602924"/>
                </a:cubicBezTo>
                <a:cubicBezTo>
                  <a:pt x="4236625" y="2603496"/>
                  <a:pt x="4237196" y="2603972"/>
                  <a:pt x="4237673" y="2604067"/>
                </a:cubicBezTo>
                <a:cubicBezTo>
                  <a:pt x="4239387" y="2597686"/>
                  <a:pt x="4234244" y="2593590"/>
                  <a:pt x="4234529" y="2587304"/>
                </a:cubicBezTo>
                <a:cubicBezTo>
                  <a:pt x="4234529" y="2586923"/>
                  <a:pt x="4234625" y="2586351"/>
                  <a:pt x="4234625" y="2585684"/>
                </a:cubicBezTo>
                <a:cubicBezTo>
                  <a:pt x="4234815" y="2585875"/>
                  <a:pt x="4234911" y="2586160"/>
                  <a:pt x="4235101" y="2586351"/>
                </a:cubicBezTo>
                <a:cubicBezTo>
                  <a:pt x="4237768" y="2589399"/>
                  <a:pt x="4241959" y="2591875"/>
                  <a:pt x="4246436" y="2592542"/>
                </a:cubicBezTo>
                <a:cubicBezTo>
                  <a:pt x="4245674" y="2599496"/>
                  <a:pt x="4242912" y="2604067"/>
                  <a:pt x="4241769" y="2609116"/>
                </a:cubicBezTo>
                <a:close/>
                <a:moveTo>
                  <a:pt x="4266819" y="2768850"/>
                </a:moveTo>
                <a:cubicBezTo>
                  <a:pt x="4260628" y="2767802"/>
                  <a:pt x="4257580" y="2774946"/>
                  <a:pt x="4250531" y="2771422"/>
                </a:cubicBezTo>
                <a:cubicBezTo>
                  <a:pt x="4251008" y="2770279"/>
                  <a:pt x="4251484" y="2769041"/>
                  <a:pt x="4251960" y="2767898"/>
                </a:cubicBezTo>
                <a:cubicBezTo>
                  <a:pt x="4252532" y="2766469"/>
                  <a:pt x="4252913" y="2765040"/>
                  <a:pt x="4253389" y="2763611"/>
                </a:cubicBezTo>
                <a:cubicBezTo>
                  <a:pt x="4253961" y="2764278"/>
                  <a:pt x="4254246" y="2765326"/>
                  <a:pt x="4254151" y="2766945"/>
                </a:cubicBezTo>
                <a:cubicBezTo>
                  <a:pt x="4262914" y="2770088"/>
                  <a:pt x="4260247" y="2758849"/>
                  <a:pt x="4266629" y="2760944"/>
                </a:cubicBezTo>
                <a:cubicBezTo>
                  <a:pt x="4268248" y="2763040"/>
                  <a:pt x="4263962" y="2767326"/>
                  <a:pt x="4266819" y="2768850"/>
                </a:cubicBezTo>
                <a:close/>
                <a:moveTo>
                  <a:pt x="5697950" y="2509294"/>
                </a:moveTo>
                <a:cubicBezTo>
                  <a:pt x="5706428" y="2499864"/>
                  <a:pt x="5716620" y="2491101"/>
                  <a:pt x="5727383" y="2482052"/>
                </a:cubicBezTo>
                <a:cubicBezTo>
                  <a:pt x="5727478" y="2487196"/>
                  <a:pt x="5727574" y="2492339"/>
                  <a:pt x="5727859" y="2497388"/>
                </a:cubicBezTo>
                <a:cubicBezTo>
                  <a:pt x="5727859" y="2497388"/>
                  <a:pt x="5727859" y="2497483"/>
                  <a:pt x="5727859" y="2497483"/>
                </a:cubicBezTo>
                <a:cubicBezTo>
                  <a:pt x="5716715" y="2502436"/>
                  <a:pt x="5705761" y="2507103"/>
                  <a:pt x="5697950" y="2509294"/>
                </a:cubicBezTo>
                <a:close/>
                <a:moveTo>
                  <a:pt x="5754339" y="2082764"/>
                </a:moveTo>
                <a:cubicBezTo>
                  <a:pt x="5759006" y="2076097"/>
                  <a:pt x="5747766" y="2064762"/>
                  <a:pt x="5755672" y="2063333"/>
                </a:cubicBezTo>
                <a:cubicBezTo>
                  <a:pt x="5753862" y="2069143"/>
                  <a:pt x="5765197" y="2080383"/>
                  <a:pt x="5754339" y="2082764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ECEC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3A08E46D-67C6-30FC-0583-2A05CA4E51C2}"/>
              </a:ext>
            </a:extLst>
          </p:cNvPr>
          <p:cNvSpPr/>
          <p:nvPr/>
        </p:nvSpPr>
        <p:spPr>
          <a:xfrm>
            <a:off x="-57202" y="-41738"/>
            <a:ext cx="8112630" cy="1916342"/>
          </a:xfrm>
          <a:custGeom>
            <a:avLst/>
            <a:gdLst>
              <a:gd name="connsiteX0" fmla="*/ 0 w 7882113"/>
              <a:gd name="connsiteY0" fmla="*/ 0 h 1861891"/>
              <a:gd name="connsiteX1" fmla="*/ 7882113 w 7882113"/>
              <a:gd name="connsiteY1" fmla="*/ 0 h 1861891"/>
              <a:gd name="connsiteX2" fmla="*/ 7760154 w 7882113"/>
              <a:gd name="connsiteY2" fmla="*/ 99332 h 1861891"/>
              <a:gd name="connsiteX3" fmla="*/ 6836229 w 7882113"/>
              <a:gd name="connsiteY3" fmla="*/ 595086 h 1861891"/>
              <a:gd name="connsiteX4" fmla="*/ 4528457 w 7882113"/>
              <a:gd name="connsiteY4" fmla="*/ 537029 h 1861891"/>
              <a:gd name="connsiteX5" fmla="*/ 3585029 w 7882113"/>
              <a:gd name="connsiteY5" fmla="*/ 1161143 h 1861891"/>
              <a:gd name="connsiteX6" fmla="*/ 1161143 w 7882113"/>
              <a:gd name="connsiteY6" fmla="*/ 1161143 h 1861891"/>
              <a:gd name="connsiteX7" fmla="*/ 49220 w 7882113"/>
              <a:gd name="connsiteY7" fmla="*/ 1817014 h 1861891"/>
              <a:gd name="connsiteX8" fmla="*/ 0 w 7882113"/>
              <a:gd name="connsiteY8" fmla="*/ 1861891 h 1861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2113" h="1861891">
                <a:moveTo>
                  <a:pt x="0" y="0"/>
                </a:moveTo>
                <a:lnTo>
                  <a:pt x="7882113" y="0"/>
                </a:lnTo>
                <a:lnTo>
                  <a:pt x="7760154" y="99332"/>
                </a:lnTo>
                <a:cubicBezTo>
                  <a:pt x="7475765" y="318407"/>
                  <a:pt x="7173686" y="497115"/>
                  <a:pt x="6836229" y="595086"/>
                </a:cubicBezTo>
                <a:cubicBezTo>
                  <a:pt x="6161315" y="791029"/>
                  <a:pt x="5070324" y="442686"/>
                  <a:pt x="4528457" y="537029"/>
                </a:cubicBezTo>
                <a:cubicBezTo>
                  <a:pt x="3986590" y="631372"/>
                  <a:pt x="4146248" y="1057124"/>
                  <a:pt x="3585029" y="1161143"/>
                </a:cubicBezTo>
                <a:cubicBezTo>
                  <a:pt x="3023810" y="1265162"/>
                  <a:pt x="1845733" y="960362"/>
                  <a:pt x="1161143" y="1161143"/>
                </a:cubicBezTo>
                <a:cubicBezTo>
                  <a:pt x="733274" y="1286631"/>
                  <a:pt x="377693" y="1529764"/>
                  <a:pt x="49220" y="1817014"/>
                </a:cubicBezTo>
                <a:lnTo>
                  <a:pt x="0" y="1861891"/>
                </a:lnTo>
                <a:close/>
              </a:path>
            </a:pathLst>
          </a:custGeom>
          <a:solidFill>
            <a:schemeClr val="bg1"/>
          </a:solidFill>
          <a:ln w="25400">
            <a:gradFill flip="none" rotWithShape="1">
              <a:gsLst>
                <a:gs pos="0">
                  <a:srgbClr val="C00000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6B2C535-900F-892D-02C7-55D750B20562}"/>
              </a:ext>
            </a:extLst>
          </p:cNvPr>
          <p:cNvSpPr/>
          <p:nvPr/>
        </p:nvSpPr>
        <p:spPr>
          <a:xfrm>
            <a:off x="0" y="0"/>
            <a:ext cx="7282174" cy="1654597"/>
          </a:xfrm>
          <a:custGeom>
            <a:avLst/>
            <a:gdLst>
              <a:gd name="connsiteX0" fmla="*/ 0 w 7282174"/>
              <a:gd name="connsiteY0" fmla="*/ 0 h 1654597"/>
              <a:gd name="connsiteX1" fmla="*/ 7282174 w 7282174"/>
              <a:gd name="connsiteY1" fmla="*/ 0 h 1654597"/>
              <a:gd name="connsiteX2" fmla="*/ 7138690 w 7282174"/>
              <a:gd name="connsiteY2" fmla="*/ 87511 h 1654597"/>
              <a:gd name="connsiteX3" fmla="*/ 6429375 w 7282174"/>
              <a:gd name="connsiteY3" fmla="*/ 333375 h 1654597"/>
              <a:gd name="connsiteX4" fmla="*/ 4352926 w 7282174"/>
              <a:gd name="connsiteY4" fmla="*/ 190500 h 1654597"/>
              <a:gd name="connsiteX5" fmla="*/ 3609975 w 7282174"/>
              <a:gd name="connsiteY5" fmla="*/ 838200 h 1654597"/>
              <a:gd name="connsiteX6" fmla="*/ 1123950 w 7282174"/>
              <a:gd name="connsiteY6" fmla="*/ 838200 h 1654597"/>
              <a:gd name="connsiteX7" fmla="*/ 89223 w 7282174"/>
              <a:gd name="connsiteY7" fmla="*/ 1542864 h 1654597"/>
              <a:gd name="connsiteX8" fmla="*/ 0 w 7282174"/>
              <a:gd name="connsiteY8" fmla="*/ 1654597 h 165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82174" h="1654597">
                <a:moveTo>
                  <a:pt x="0" y="0"/>
                </a:moveTo>
                <a:lnTo>
                  <a:pt x="7282174" y="0"/>
                </a:lnTo>
                <a:lnTo>
                  <a:pt x="7138690" y="87511"/>
                </a:lnTo>
                <a:cubicBezTo>
                  <a:pt x="6935986" y="202009"/>
                  <a:pt x="6707981" y="292100"/>
                  <a:pt x="6429375" y="333375"/>
                </a:cubicBezTo>
                <a:cubicBezTo>
                  <a:pt x="5872163" y="415925"/>
                  <a:pt x="4822825" y="106363"/>
                  <a:pt x="4352926" y="190500"/>
                </a:cubicBezTo>
                <a:cubicBezTo>
                  <a:pt x="3883025" y="274637"/>
                  <a:pt x="4148137" y="730250"/>
                  <a:pt x="3609975" y="838200"/>
                </a:cubicBezTo>
                <a:cubicBezTo>
                  <a:pt x="3071813" y="946150"/>
                  <a:pt x="1752600" y="668338"/>
                  <a:pt x="1123950" y="838200"/>
                </a:cubicBezTo>
                <a:cubicBezTo>
                  <a:pt x="652463" y="965597"/>
                  <a:pt x="349746" y="1236315"/>
                  <a:pt x="89223" y="1542864"/>
                </a:cubicBezTo>
                <a:lnTo>
                  <a:pt x="0" y="1654597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3E6F75-D910-A288-D474-2D68EFF122D5}"/>
              </a:ext>
            </a:extLst>
          </p:cNvPr>
          <p:cNvSpPr/>
          <p:nvPr/>
        </p:nvSpPr>
        <p:spPr>
          <a:xfrm>
            <a:off x="3471342" y="2957553"/>
            <a:ext cx="8720658" cy="3900447"/>
          </a:xfrm>
          <a:custGeom>
            <a:avLst/>
            <a:gdLst>
              <a:gd name="connsiteX0" fmla="*/ 8720658 w 8720658"/>
              <a:gd name="connsiteY0" fmla="*/ 0 h 3900447"/>
              <a:gd name="connsiteX1" fmla="*/ 8720658 w 8720658"/>
              <a:gd name="connsiteY1" fmla="*/ 3900447 h 3900447"/>
              <a:gd name="connsiteX2" fmla="*/ 0 w 8720658"/>
              <a:gd name="connsiteY2" fmla="*/ 3900447 h 3900447"/>
              <a:gd name="connsiteX3" fmla="*/ 113148 w 8720658"/>
              <a:gd name="connsiteY3" fmla="*/ 3783433 h 3900447"/>
              <a:gd name="connsiteX4" fmla="*/ 1100659 w 8720658"/>
              <a:gd name="connsiteY4" fmla="*/ 3254561 h 3900447"/>
              <a:gd name="connsiteX5" fmla="*/ 3843858 w 8720658"/>
              <a:gd name="connsiteY5" fmla="*/ 3457761 h 3900447"/>
              <a:gd name="connsiteX6" fmla="*/ 5425915 w 8720658"/>
              <a:gd name="connsiteY6" fmla="*/ 1890218 h 3900447"/>
              <a:gd name="connsiteX7" fmla="*/ 7283744 w 8720658"/>
              <a:gd name="connsiteY7" fmla="*/ 2195018 h 3900447"/>
              <a:gd name="connsiteX8" fmla="*/ 7690144 w 8720658"/>
              <a:gd name="connsiteY8" fmla="*/ 700047 h 3900447"/>
              <a:gd name="connsiteX9" fmla="*/ 8631623 w 8720658"/>
              <a:gd name="connsiteY9" fmla="*/ 42263 h 390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720658" h="3900447">
                <a:moveTo>
                  <a:pt x="8720658" y="0"/>
                </a:moveTo>
                <a:lnTo>
                  <a:pt x="8720658" y="3900447"/>
                </a:lnTo>
                <a:lnTo>
                  <a:pt x="0" y="3900447"/>
                </a:lnTo>
                <a:lnTo>
                  <a:pt x="113148" y="3783433"/>
                </a:lnTo>
                <a:cubicBezTo>
                  <a:pt x="366250" y="3538516"/>
                  <a:pt x="668253" y="3337716"/>
                  <a:pt x="1100659" y="3254561"/>
                </a:cubicBezTo>
                <a:cubicBezTo>
                  <a:pt x="1792506" y="3121513"/>
                  <a:pt x="3122982" y="3685151"/>
                  <a:pt x="3843858" y="3457761"/>
                </a:cubicBezTo>
                <a:cubicBezTo>
                  <a:pt x="4564734" y="3230370"/>
                  <a:pt x="4852601" y="2100675"/>
                  <a:pt x="5425915" y="1890218"/>
                </a:cubicBezTo>
                <a:cubicBezTo>
                  <a:pt x="5999229" y="1679761"/>
                  <a:pt x="6906373" y="2393380"/>
                  <a:pt x="7283744" y="2195018"/>
                </a:cubicBezTo>
                <a:cubicBezTo>
                  <a:pt x="7661115" y="1996656"/>
                  <a:pt x="7344220" y="1113704"/>
                  <a:pt x="7690144" y="700047"/>
                </a:cubicBezTo>
                <a:cubicBezTo>
                  <a:pt x="7906347" y="441512"/>
                  <a:pt x="8245863" y="232585"/>
                  <a:pt x="8631623" y="42263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16F9E8-F27B-FF4B-1D04-093602341283}"/>
              </a:ext>
            </a:extLst>
          </p:cNvPr>
          <p:cNvSpPr/>
          <p:nvPr/>
        </p:nvSpPr>
        <p:spPr>
          <a:xfrm rot="2062377">
            <a:off x="94856" y="5972892"/>
            <a:ext cx="2476537" cy="1639755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91F4934-7867-E1ED-BA0B-738B3B4752E1}"/>
              </a:ext>
            </a:extLst>
          </p:cNvPr>
          <p:cNvGrpSpPr/>
          <p:nvPr/>
        </p:nvGrpSpPr>
        <p:grpSpPr>
          <a:xfrm>
            <a:off x="5793899" y="2127401"/>
            <a:ext cx="4075544" cy="738100"/>
            <a:chOff x="1487056" y="1951072"/>
            <a:chExt cx="4075544" cy="738100"/>
          </a:xfrm>
        </p:grpSpPr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id="{965CF297-6D8E-2AA0-8439-DD7388898DC7}"/>
                </a:ext>
              </a:extLst>
            </p:cNvPr>
            <p:cNvSpPr/>
            <p:nvPr/>
          </p:nvSpPr>
          <p:spPr>
            <a:xfrm>
              <a:off x="1487056" y="2181910"/>
              <a:ext cx="3713018" cy="507262"/>
            </a:xfrm>
            <a:prstGeom prst="parallelogram">
              <a:avLst/>
            </a:prstGeom>
            <a:gradFill>
              <a:gsLst>
                <a:gs pos="0">
                  <a:srgbClr val="C00000"/>
                </a:gs>
                <a:gs pos="97000">
                  <a:srgbClr val="FF0000">
                    <a:alpha val="28000"/>
                  </a:srgbClr>
                </a:gs>
              </a:gsLst>
              <a:lin ang="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52DAD644-8366-0289-939A-C11F597397EB}"/>
                </a:ext>
              </a:extLst>
            </p:cNvPr>
            <p:cNvSpPr/>
            <p:nvPr/>
          </p:nvSpPr>
          <p:spPr>
            <a:xfrm>
              <a:off x="1671958" y="1951072"/>
              <a:ext cx="3890642" cy="507262"/>
            </a:xfrm>
            <a:prstGeom prst="parallelogram">
              <a:avLst/>
            </a:pr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C00000"/>
                  </a:gs>
                  <a:gs pos="97000">
                    <a:srgbClr val="FF0000">
                      <a:alpha val="2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A7CEDF5-AB49-3716-9B6C-F78F0B0B2E0D}"/>
                </a:ext>
              </a:extLst>
            </p:cNvPr>
            <p:cNvSpPr txBox="1"/>
            <p:nvPr/>
          </p:nvSpPr>
          <p:spPr>
            <a:xfrm>
              <a:off x="2214462" y="2008594"/>
              <a:ext cx="27877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b="1" dirty="0"/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7CB5580-E194-3ADE-6DFD-96B67D6E4923}"/>
                </a:ext>
              </a:extLst>
            </p:cNvPr>
            <p:cNvSpPr txBox="1"/>
            <p:nvPr/>
          </p:nvSpPr>
          <p:spPr>
            <a:xfrm>
              <a:off x="2642193" y="2427562"/>
              <a:ext cx="199778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067746" y="1249393"/>
            <a:ext cx="342593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02</a:t>
            </a:r>
            <a:endParaRPr lang="zh-CN" altLang="en-US" sz="199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82CB22-6A55-A6E8-7B31-1E9753DE5318}"/>
              </a:ext>
            </a:extLst>
          </p:cNvPr>
          <p:cNvSpPr txBox="1"/>
          <p:nvPr/>
        </p:nvSpPr>
        <p:spPr>
          <a:xfrm>
            <a:off x="5722271" y="2998815"/>
            <a:ext cx="485864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0044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DA7CEDF5-AB49-3716-9B6C-F78F0B0B2E0D}"/>
              </a:ext>
            </a:extLst>
          </p:cNvPr>
          <p:cNvSpPr txBox="1"/>
          <p:nvPr/>
        </p:nvSpPr>
        <p:spPr>
          <a:xfrm>
            <a:off x="1788850" y="251130"/>
            <a:ext cx="28212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b="1" dirty="0"/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5ECFFDE-A2FE-7E66-6A07-8706CDDCD5CE}"/>
              </a:ext>
            </a:extLst>
          </p:cNvPr>
          <p:cNvSpPr txBox="1"/>
          <p:nvPr/>
        </p:nvSpPr>
        <p:spPr>
          <a:xfrm>
            <a:off x="264371" y="-10480"/>
            <a:ext cx="8354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瀞ノクーゲル明朝" pitchFamily="50" charset="-122"/>
                <a:ea typeface="瀞ノクーゲル明朝" pitchFamily="50" charset="-122"/>
              </a:rPr>
              <a:t>02</a:t>
            </a:r>
            <a:endParaRPr lang="zh-CN" altLang="en-US" sz="4000" b="1" dirty="0">
              <a:solidFill>
                <a:srgbClr val="C00000"/>
              </a:solidFill>
              <a:latin typeface="瀞ノクーゲル明朝" pitchFamily="50" charset="-122"/>
              <a:ea typeface="瀞ノクーゲル明朝" pitchFamily="50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1097F81-928D-1945-89BB-1B9CF7821B32}"/>
              </a:ext>
            </a:extLst>
          </p:cNvPr>
          <p:cNvGrpSpPr/>
          <p:nvPr/>
        </p:nvGrpSpPr>
        <p:grpSpPr>
          <a:xfrm>
            <a:off x="4676686" y="1814907"/>
            <a:ext cx="2837041" cy="3547500"/>
            <a:chOff x="4677295" y="2261167"/>
            <a:chExt cx="2837410" cy="354796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8847D6A-E869-1993-EA44-9B90722B53F9}"/>
                </a:ext>
              </a:extLst>
            </p:cNvPr>
            <p:cNvGrpSpPr/>
            <p:nvPr/>
          </p:nvGrpSpPr>
          <p:grpSpPr>
            <a:xfrm>
              <a:off x="4677295" y="2261167"/>
              <a:ext cx="2837410" cy="3547962"/>
              <a:chOff x="3342336" y="2166202"/>
              <a:chExt cx="2989302" cy="3737892"/>
            </a:xfrm>
          </p:grpSpPr>
          <p:sp>
            <p:nvSpPr>
              <p:cNvPr id="8" name="六边形 7">
                <a:extLst>
                  <a:ext uri="{FF2B5EF4-FFF2-40B4-BE49-F238E27FC236}">
                    <a16:creationId xmlns:a16="http://schemas.microsoft.com/office/drawing/2014/main" id="{B51FC2ED-7598-C196-AA7E-359D225CF340}"/>
                  </a:ext>
                </a:extLst>
              </p:cNvPr>
              <p:cNvSpPr/>
              <p:nvPr/>
            </p:nvSpPr>
            <p:spPr>
              <a:xfrm>
                <a:off x="3342336" y="2166202"/>
                <a:ext cx="1592764" cy="1373072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EB1C14"/>
                </a:solidFill>
              </a:ln>
              <a:effectLst>
                <a:outerShdw blurRad="63500" dist="63500" dir="5400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9" name="六边形 8">
                <a:extLst>
                  <a:ext uri="{FF2B5EF4-FFF2-40B4-BE49-F238E27FC236}">
                    <a16:creationId xmlns:a16="http://schemas.microsoft.com/office/drawing/2014/main" id="{FE7EEF43-5416-C73F-DD31-4DAC40B33B86}"/>
                  </a:ext>
                </a:extLst>
              </p:cNvPr>
              <p:cNvSpPr/>
              <p:nvPr/>
            </p:nvSpPr>
            <p:spPr>
              <a:xfrm>
                <a:off x="3342336" y="3742749"/>
                <a:ext cx="1592764" cy="1373072"/>
              </a:xfrm>
              <a:prstGeom prst="hexagon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0" name="六边形 9">
                <a:extLst>
                  <a:ext uri="{FF2B5EF4-FFF2-40B4-BE49-F238E27FC236}">
                    <a16:creationId xmlns:a16="http://schemas.microsoft.com/office/drawing/2014/main" id="{0A529205-1A26-3437-2520-899C65DB0348}"/>
                  </a:ext>
                </a:extLst>
              </p:cNvPr>
              <p:cNvSpPr/>
              <p:nvPr/>
            </p:nvSpPr>
            <p:spPr>
              <a:xfrm>
                <a:off x="4738874" y="2954475"/>
                <a:ext cx="1592764" cy="1373072"/>
              </a:xfrm>
              <a:prstGeom prst="hexagon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11" name="六边形 10">
                <a:extLst>
                  <a:ext uri="{FF2B5EF4-FFF2-40B4-BE49-F238E27FC236}">
                    <a16:creationId xmlns:a16="http://schemas.microsoft.com/office/drawing/2014/main" id="{D219FAA1-D653-EE1D-C461-C09A66A7FEFC}"/>
                  </a:ext>
                </a:extLst>
              </p:cNvPr>
              <p:cNvSpPr/>
              <p:nvPr/>
            </p:nvSpPr>
            <p:spPr>
              <a:xfrm>
                <a:off x="4738874" y="4531022"/>
                <a:ext cx="1592764" cy="1373072"/>
              </a:xfrm>
              <a:prstGeom prst="hexagon">
                <a:avLst/>
              </a:prstGeom>
              <a:solidFill>
                <a:schemeClr val="bg1"/>
              </a:solidFill>
              <a:ln w="6350">
                <a:solidFill>
                  <a:srgbClr val="EB1C14"/>
                </a:solidFill>
              </a:ln>
              <a:effectLst>
                <a:outerShdw blurRad="63500" dist="63500" dir="5400000" algn="t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4" name="Oval 21">
              <a:extLst>
                <a:ext uri="{FF2B5EF4-FFF2-40B4-BE49-F238E27FC236}">
                  <a16:creationId xmlns:a16="http://schemas.microsoft.com/office/drawing/2014/main" id="{632F0C7A-CA0E-F93E-BCA6-3B50C4441FB6}"/>
                </a:ext>
              </a:extLst>
            </p:cNvPr>
            <p:cNvSpPr/>
            <p:nvPr/>
          </p:nvSpPr>
          <p:spPr>
            <a:xfrm>
              <a:off x="5169314" y="2649320"/>
              <a:ext cx="527794" cy="526996"/>
            </a:xfrm>
            <a:custGeom>
              <a:avLst/>
              <a:gdLst>
                <a:gd name="T0" fmla="*/ 6894 w 7804"/>
                <a:gd name="T1" fmla="*/ 3038 h 7804"/>
                <a:gd name="T2" fmla="*/ 6614 w 7804"/>
                <a:gd name="T3" fmla="*/ 2704 h 7804"/>
                <a:gd name="T4" fmla="*/ 6826 w 7804"/>
                <a:gd name="T5" fmla="*/ 2200 h 7804"/>
                <a:gd name="T6" fmla="*/ 6496 w 7804"/>
                <a:gd name="T7" fmla="*/ 978 h 7804"/>
                <a:gd name="T8" fmla="*/ 5604 w 7804"/>
                <a:gd name="T9" fmla="*/ 978 h 7804"/>
                <a:gd name="T10" fmla="*/ 5254 w 7804"/>
                <a:gd name="T11" fmla="*/ 1222 h 7804"/>
                <a:gd name="T12" fmla="*/ 4973 w 7804"/>
                <a:gd name="T13" fmla="*/ 1137 h 7804"/>
                <a:gd name="T14" fmla="*/ 4766 w 7804"/>
                <a:gd name="T15" fmla="*/ 631 h 7804"/>
                <a:gd name="T16" fmla="*/ 3668 w 7804"/>
                <a:gd name="T17" fmla="*/ 0 h 7804"/>
                <a:gd name="T18" fmla="*/ 3038 w 7804"/>
                <a:gd name="T19" fmla="*/ 910 h 7804"/>
                <a:gd name="T20" fmla="*/ 2704 w 7804"/>
                <a:gd name="T21" fmla="*/ 1190 h 7804"/>
                <a:gd name="T22" fmla="*/ 2398 w 7804"/>
                <a:gd name="T23" fmla="*/ 1175 h 7804"/>
                <a:gd name="T24" fmla="*/ 1754 w 7804"/>
                <a:gd name="T25" fmla="*/ 793 h 7804"/>
                <a:gd name="T26" fmla="*/ 978 w 7804"/>
                <a:gd name="T27" fmla="*/ 1308 h 7804"/>
                <a:gd name="T28" fmla="*/ 1175 w 7804"/>
                <a:gd name="T29" fmla="*/ 2398 h 7804"/>
                <a:gd name="T30" fmla="*/ 1137 w 7804"/>
                <a:gd name="T31" fmla="*/ 2831 h 7804"/>
                <a:gd name="T32" fmla="*/ 631 w 7804"/>
                <a:gd name="T33" fmla="*/ 3038 h 7804"/>
                <a:gd name="T34" fmla="*/ 0 w 7804"/>
                <a:gd name="T35" fmla="*/ 4136 h 7804"/>
                <a:gd name="T36" fmla="*/ 910 w 7804"/>
                <a:gd name="T37" fmla="*/ 4766 h 7804"/>
                <a:gd name="T38" fmla="*/ 1190 w 7804"/>
                <a:gd name="T39" fmla="*/ 5100 h 7804"/>
                <a:gd name="T40" fmla="*/ 978 w 7804"/>
                <a:gd name="T41" fmla="*/ 5604 h 7804"/>
                <a:gd name="T42" fmla="*/ 1308 w 7804"/>
                <a:gd name="T43" fmla="*/ 6826 h 7804"/>
                <a:gd name="T44" fmla="*/ 2200 w 7804"/>
                <a:gd name="T45" fmla="*/ 6826 h 7804"/>
                <a:gd name="T46" fmla="*/ 2550 w 7804"/>
                <a:gd name="T47" fmla="*/ 6582 h 7804"/>
                <a:gd name="T48" fmla="*/ 2831 w 7804"/>
                <a:gd name="T49" fmla="*/ 6667 h 7804"/>
                <a:gd name="T50" fmla="*/ 3038 w 7804"/>
                <a:gd name="T51" fmla="*/ 7173 h 7804"/>
                <a:gd name="T52" fmla="*/ 4136 w 7804"/>
                <a:gd name="T53" fmla="*/ 7804 h 7804"/>
                <a:gd name="T54" fmla="*/ 4766 w 7804"/>
                <a:gd name="T55" fmla="*/ 6894 h 7804"/>
                <a:gd name="T56" fmla="*/ 5100 w 7804"/>
                <a:gd name="T57" fmla="*/ 6614 h 7804"/>
                <a:gd name="T58" fmla="*/ 5406 w 7804"/>
                <a:gd name="T59" fmla="*/ 6629 h 7804"/>
                <a:gd name="T60" fmla="*/ 6050 w 7804"/>
                <a:gd name="T61" fmla="*/ 7011 h 7804"/>
                <a:gd name="T62" fmla="*/ 6647 w 7804"/>
                <a:gd name="T63" fmla="*/ 6675 h 7804"/>
                <a:gd name="T64" fmla="*/ 6826 w 7804"/>
                <a:gd name="T65" fmla="*/ 6496 h 7804"/>
                <a:gd name="T66" fmla="*/ 6629 w 7804"/>
                <a:gd name="T67" fmla="*/ 5406 h 7804"/>
                <a:gd name="T68" fmla="*/ 6667 w 7804"/>
                <a:gd name="T69" fmla="*/ 4972 h 7804"/>
                <a:gd name="T70" fmla="*/ 7173 w 7804"/>
                <a:gd name="T71" fmla="*/ 4766 h 7804"/>
                <a:gd name="T72" fmla="*/ 7804 w 7804"/>
                <a:gd name="T73" fmla="*/ 3668 h 7804"/>
                <a:gd name="T74" fmla="*/ 5608 w 7804"/>
                <a:gd name="T75" fmla="*/ 3902 h 7804"/>
                <a:gd name="T76" fmla="*/ 2196 w 7804"/>
                <a:gd name="T77" fmla="*/ 3902 h 7804"/>
                <a:gd name="T78" fmla="*/ 5608 w 7804"/>
                <a:gd name="T79" fmla="*/ 3902 h 7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804" h="7804">
                  <a:moveTo>
                    <a:pt x="7173" y="3038"/>
                  </a:moveTo>
                  <a:lnTo>
                    <a:pt x="6894" y="3038"/>
                  </a:lnTo>
                  <a:cubicBezTo>
                    <a:pt x="6824" y="3038"/>
                    <a:pt x="6714" y="2953"/>
                    <a:pt x="6667" y="2831"/>
                  </a:cubicBezTo>
                  <a:cubicBezTo>
                    <a:pt x="6650" y="2789"/>
                    <a:pt x="6632" y="2746"/>
                    <a:pt x="6614" y="2704"/>
                  </a:cubicBezTo>
                  <a:cubicBezTo>
                    <a:pt x="6561" y="2585"/>
                    <a:pt x="6579" y="2447"/>
                    <a:pt x="6629" y="2398"/>
                  </a:cubicBezTo>
                  <a:lnTo>
                    <a:pt x="6826" y="2200"/>
                  </a:lnTo>
                  <a:cubicBezTo>
                    <a:pt x="7072" y="1954"/>
                    <a:pt x="7072" y="1554"/>
                    <a:pt x="6826" y="1308"/>
                  </a:cubicBezTo>
                  <a:lnTo>
                    <a:pt x="6496" y="978"/>
                  </a:lnTo>
                  <a:cubicBezTo>
                    <a:pt x="6377" y="859"/>
                    <a:pt x="6218" y="793"/>
                    <a:pt x="6050" y="793"/>
                  </a:cubicBezTo>
                  <a:cubicBezTo>
                    <a:pt x="5882" y="793"/>
                    <a:pt x="5723" y="859"/>
                    <a:pt x="5604" y="978"/>
                  </a:cubicBezTo>
                  <a:lnTo>
                    <a:pt x="5406" y="1176"/>
                  </a:lnTo>
                  <a:cubicBezTo>
                    <a:pt x="5378" y="1204"/>
                    <a:pt x="5319" y="1222"/>
                    <a:pt x="5254" y="1222"/>
                  </a:cubicBezTo>
                  <a:cubicBezTo>
                    <a:pt x="5201" y="1222"/>
                    <a:pt x="5147" y="1211"/>
                    <a:pt x="5100" y="1190"/>
                  </a:cubicBezTo>
                  <a:cubicBezTo>
                    <a:pt x="5058" y="1172"/>
                    <a:pt x="5015" y="1154"/>
                    <a:pt x="4973" y="1137"/>
                  </a:cubicBezTo>
                  <a:cubicBezTo>
                    <a:pt x="4851" y="1090"/>
                    <a:pt x="4766" y="980"/>
                    <a:pt x="4766" y="910"/>
                  </a:cubicBezTo>
                  <a:lnTo>
                    <a:pt x="4766" y="631"/>
                  </a:lnTo>
                  <a:cubicBezTo>
                    <a:pt x="4766" y="283"/>
                    <a:pt x="4483" y="0"/>
                    <a:pt x="4136" y="0"/>
                  </a:cubicBezTo>
                  <a:lnTo>
                    <a:pt x="3668" y="0"/>
                  </a:lnTo>
                  <a:cubicBezTo>
                    <a:pt x="3321" y="0"/>
                    <a:pt x="3038" y="283"/>
                    <a:pt x="3038" y="631"/>
                  </a:cubicBezTo>
                  <a:lnTo>
                    <a:pt x="3038" y="910"/>
                  </a:lnTo>
                  <a:cubicBezTo>
                    <a:pt x="3038" y="980"/>
                    <a:pt x="2953" y="1090"/>
                    <a:pt x="2831" y="1137"/>
                  </a:cubicBezTo>
                  <a:cubicBezTo>
                    <a:pt x="2789" y="1154"/>
                    <a:pt x="2746" y="1172"/>
                    <a:pt x="2704" y="1190"/>
                  </a:cubicBezTo>
                  <a:cubicBezTo>
                    <a:pt x="2657" y="1211"/>
                    <a:pt x="2603" y="1222"/>
                    <a:pt x="2550" y="1222"/>
                  </a:cubicBezTo>
                  <a:cubicBezTo>
                    <a:pt x="2485" y="1222"/>
                    <a:pt x="2426" y="1204"/>
                    <a:pt x="2398" y="1175"/>
                  </a:cubicBezTo>
                  <a:lnTo>
                    <a:pt x="2200" y="978"/>
                  </a:lnTo>
                  <a:cubicBezTo>
                    <a:pt x="2081" y="859"/>
                    <a:pt x="1922" y="793"/>
                    <a:pt x="1754" y="793"/>
                  </a:cubicBezTo>
                  <a:cubicBezTo>
                    <a:pt x="1585" y="793"/>
                    <a:pt x="1427" y="859"/>
                    <a:pt x="1308" y="978"/>
                  </a:cubicBezTo>
                  <a:lnTo>
                    <a:pt x="978" y="1308"/>
                  </a:lnTo>
                  <a:cubicBezTo>
                    <a:pt x="732" y="1554"/>
                    <a:pt x="732" y="1954"/>
                    <a:pt x="978" y="2200"/>
                  </a:cubicBezTo>
                  <a:lnTo>
                    <a:pt x="1175" y="2398"/>
                  </a:lnTo>
                  <a:cubicBezTo>
                    <a:pt x="1225" y="2447"/>
                    <a:pt x="1243" y="2585"/>
                    <a:pt x="1190" y="2704"/>
                  </a:cubicBezTo>
                  <a:cubicBezTo>
                    <a:pt x="1172" y="2746"/>
                    <a:pt x="1154" y="2789"/>
                    <a:pt x="1137" y="2831"/>
                  </a:cubicBezTo>
                  <a:cubicBezTo>
                    <a:pt x="1090" y="2953"/>
                    <a:pt x="980" y="3038"/>
                    <a:pt x="910" y="3038"/>
                  </a:cubicBezTo>
                  <a:lnTo>
                    <a:pt x="631" y="3038"/>
                  </a:lnTo>
                  <a:cubicBezTo>
                    <a:pt x="283" y="3038"/>
                    <a:pt x="0" y="3321"/>
                    <a:pt x="0" y="3668"/>
                  </a:cubicBezTo>
                  <a:lnTo>
                    <a:pt x="0" y="4136"/>
                  </a:lnTo>
                  <a:cubicBezTo>
                    <a:pt x="0" y="4483"/>
                    <a:pt x="283" y="4766"/>
                    <a:pt x="631" y="4766"/>
                  </a:cubicBezTo>
                  <a:lnTo>
                    <a:pt x="910" y="4766"/>
                  </a:lnTo>
                  <a:cubicBezTo>
                    <a:pt x="980" y="4766"/>
                    <a:pt x="1090" y="4851"/>
                    <a:pt x="1137" y="4972"/>
                  </a:cubicBezTo>
                  <a:cubicBezTo>
                    <a:pt x="1154" y="5015"/>
                    <a:pt x="1172" y="5058"/>
                    <a:pt x="1190" y="5100"/>
                  </a:cubicBezTo>
                  <a:cubicBezTo>
                    <a:pt x="1243" y="5219"/>
                    <a:pt x="1225" y="5357"/>
                    <a:pt x="1175" y="5406"/>
                  </a:cubicBezTo>
                  <a:lnTo>
                    <a:pt x="978" y="5604"/>
                  </a:lnTo>
                  <a:cubicBezTo>
                    <a:pt x="732" y="5850"/>
                    <a:pt x="732" y="6250"/>
                    <a:pt x="978" y="6496"/>
                  </a:cubicBezTo>
                  <a:lnTo>
                    <a:pt x="1308" y="6826"/>
                  </a:lnTo>
                  <a:cubicBezTo>
                    <a:pt x="1427" y="6945"/>
                    <a:pt x="1586" y="7011"/>
                    <a:pt x="1754" y="7011"/>
                  </a:cubicBezTo>
                  <a:cubicBezTo>
                    <a:pt x="1922" y="7011"/>
                    <a:pt x="2081" y="6945"/>
                    <a:pt x="2200" y="6826"/>
                  </a:cubicBezTo>
                  <a:lnTo>
                    <a:pt x="2398" y="6628"/>
                  </a:lnTo>
                  <a:cubicBezTo>
                    <a:pt x="2427" y="6599"/>
                    <a:pt x="2484" y="6582"/>
                    <a:pt x="2550" y="6582"/>
                  </a:cubicBezTo>
                  <a:cubicBezTo>
                    <a:pt x="2602" y="6582"/>
                    <a:pt x="2657" y="6593"/>
                    <a:pt x="2704" y="6614"/>
                  </a:cubicBezTo>
                  <a:cubicBezTo>
                    <a:pt x="2745" y="6632"/>
                    <a:pt x="2788" y="6650"/>
                    <a:pt x="2831" y="6667"/>
                  </a:cubicBezTo>
                  <a:cubicBezTo>
                    <a:pt x="2953" y="6714"/>
                    <a:pt x="3038" y="6824"/>
                    <a:pt x="3038" y="6894"/>
                  </a:cubicBezTo>
                  <a:lnTo>
                    <a:pt x="3038" y="7173"/>
                  </a:lnTo>
                  <a:cubicBezTo>
                    <a:pt x="3038" y="7521"/>
                    <a:pt x="3321" y="7804"/>
                    <a:pt x="3668" y="7804"/>
                  </a:cubicBezTo>
                  <a:lnTo>
                    <a:pt x="4136" y="7804"/>
                  </a:lnTo>
                  <a:cubicBezTo>
                    <a:pt x="4483" y="7804"/>
                    <a:pt x="4766" y="7521"/>
                    <a:pt x="4766" y="7173"/>
                  </a:cubicBezTo>
                  <a:lnTo>
                    <a:pt x="4766" y="6894"/>
                  </a:lnTo>
                  <a:cubicBezTo>
                    <a:pt x="4766" y="6824"/>
                    <a:pt x="4851" y="6714"/>
                    <a:pt x="4972" y="6667"/>
                  </a:cubicBezTo>
                  <a:cubicBezTo>
                    <a:pt x="5015" y="6650"/>
                    <a:pt x="5058" y="6632"/>
                    <a:pt x="5100" y="6614"/>
                  </a:cubicBezTo>
                  <a:cubicBezTo>
                    <a:pt x="5146" y="6593"/>
                    <a:pt x="5201" y="6582"/>
                    <a:pt x="5254" y="6582"/>
                  </a:cubicBezTo>
                  <a:cubicBezTo>
                    <a:pt x="5319" y="6582"/>
                    <a:pt x="5377" y="6600"/>
                    <a:pt x="5406" y="6629"/>
                  </a:cubicBezTo>
                  <a:lnTo>
                    <a:pt x="5604" y="6826"/>
                  </a:lnTo>
                  <a:cubicBezTo>
                    <a:pt x="5723" y="6945"/>
                    <a:pt x="5882" y="7011"/>
                    <a:pt x="6050" y="7011"/>
                  </a:cubicBezTo>
                  <a:cubicBezTo>
                    <a:pt x="6068" y="7011"/>
                    <a:pt x="6087" y="7010"/>
                    <a:pt x="6105" y="7009"/>
                  </a:cubicBezTo>
                  <a:cubicBezTo>
                    <a:pt x="6335" y="6989"/>
                    <a:pt x="6538" y="6785"/>
                    <a:pt x="6647" y="6675"/>
                  </a:cubicBezTo>
                  <a:lnTo>
                    <a:pt x="6661" y="6661"/>
                  </a:lnTo>
                  <a:lnTo>
                    <a:pt x="6826" y="6496"/>
                  </a:lnTo>
                  <a:cubicBezTo>
                    <a:pt x="7072" y="6250"/>
                    <a:pt x="7072" y="5850"/>
                    <a:pt x="6826" y="5604"/>
                  </a:cubicBezTo>
                  <a:lnTo>
                    <a:pt x="6629" y="5406"/>
                  </a:lnTo>
                  <a:cubicBezTo>
                    <a:pt x="6579" y="5357"/>
                    <a:pt x="6561" y="5219"/>
                    <a:pt x="6614" y="5100"/>
                  </a:cubicBezTo>
                  <a:cubicBezTo>
                    <a:pt x="6632" y="5058"/>
                    <a:pt x="6650" y="5015"/>
                    <a:pt x="6667" y="4972"/>
                  </a:cubicBezTo>
                  <a:cubicBezTo>
                    <a:pt x="6714" y="4851"/>
                    <a:pt x="6824" y="4766"/>
                    <a:pt x="6894" y="4766"/>
                  </a:cubicBezTo>
                  <a:lnTo>
                    <a:pt x="7173" y="4766"/>
                  </a:lnTo>
                  <a:cubicBezTo>
                    <a:pt x="7521" y="4766"/>
                    <a:pt x="7804" y="4483"/>
                    <a:pt x="7804" y="4135"/>
                  </a:cubicBezTo>
                  <a:lnTo>
                    <a:pt x="7804" y="3668"/>
                  </a:lnTo>
                  <a:cubicBezTo>
                    <a:pt x="7804" y="3321"/>
                    <a:pt x="7521" y="3038"/>
                    <a:pt x="7173" y="3038"/>
                  </a:cubicBezTo>
                  <a:close/>
                  <a:moveTo>
                    <a:pt x="5608" y="3902"/>
                  </a:moveTo>
                  <a:cubicBezTo>
                    <a:pt x="5608" y="4843"/>
                    <a:pt x="4843" y="5608"/>
                    <a:pt x="3902" y="5608"/>
                  </a:cubicBezTo>
                  <a:cubicBezTo>
                    <a:pt x="2961" y="5608"/>
                    <a:pt x="2196" y="4843"/>
                    <a:pt x="2196" y="3902"/>
                  </a:cubicBezTo>
                  <a:cubicBezTo>
                    <a:pt x="2196" y="2961"/>
                    <a:pt x="2961" y="2196"/>
                    <a:pt x="3902" y="2196"/>
                  </a:cubicBezTo>
                  <a:cubicBezTo>
                    <a:pt x="4843" y="2196"/>
                    <a:pt x="5608" y="2961"/>
                    <a:pt x="5608" y="3902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Oval 22" descr="D:\51PPT模板网\51pptmoban.com\图片.jpg">
              <a:extLst>
                <a:ext uri="{FF2B5EF4-FFF2-40B4-BE49-F238E27FC236}">
                  <a16:creationId xmlns:a16="http://schemas.microsoft.com/office/drawing/2014/main" id="{3B6E168E-A7A7-43FD-54A9-6ED79399BDEB}"/>
                </a:ext>
              </a:extLst>
            </p:cNvPr>
            <p:cNvSpPr/>
            <p:nvPr/>
          </p:nvSpPr>
          <p:spPr>
            <a:xfrm>
              <a:off x="5169314" y="4212658"/>
              <a:ext cx="527794" cy="39319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85" h="453312">
                  <a:moveTo>
                    <a:pt x="318126" y="321610"/>
                  </a:moveTo>
                  <a:lnTo>
                    <a:pt x="302639" y="335139"/>
                  </a:lnTo>
                  <a:lnTo>
                    <a:pt x="400999" y="415854"/>
                  </a:lnTo>
                  <a:cubicBezTo>
                    <a:pt x="402843" y="417326"/>
                    <a:pt x="405147" y="418155"/>
                    <a:pt x="407452" y="418155"/>
                  </a:cubicBezTo>
                  <a:cubicBezTo>
                    <a:pt x="410402" y="418155"/>
                    <a:pt x="413260" y="416866"/>
                    <a:pt x="415288" y="414381"/>
                  </a:cubicBezTo>
                  <a:cubicBezTo>
                    <a:pt x="418883" y="410056"/>
                    <a:pt x="418237" y="403705"/>
                    <a:pt x="413905" y="400116"/>
                  </a:cubicBezTo>
                  <a:close/>
                  <a:moveTo>
                    <a:pt x="134127" y="321518"/>
                  </a:moveTo>
                  <a:lnTo>
                    <a:pt x="38348" y="400116"/>
                  </a:lnTo>
                  <a:cubicBezTo>
                    <a:pt x="34016" y="403705"/>
                    <a:pt x="33370" y="410056"/>
                    <a:pt x="36965" y="414381"/>
                  </a:cubicBezTo>
                  <a:cubicBezTo>
                    <a:pt x="38993" y="416866"/>
                    <a:pt x="41851" y="418155"/>
                    <a:pt x="44801" y="418155"/>
                  </a:cubicBezTo>
                  <a:cubicBezTo>
                    <a:pt x="47106" y="418155"/>
                    <a:pt x="49410" y="417326"/>
                    <a:pt x="51254" y="415854"/>
                  </a:cubicBezTo>
                  <a:lnTo>
                    <a:pt x="149614" y="335139"/>
                  </a:lnTo>
                  <a:close/>
                  <a:moveTo>
                    <a:pt x="61394" y="188953"/>
                  </a:moveTo>
                  <a:cubicBezTo>
                    <a:pt x="57499" y="189194"/>
                    <a:pt x="53697" y="190920"/>
                    <a:pt x="50885" y="194049"/>
                  </a:cubicBezTo>
                  <a:cubicBezTo>
                    <a:pt x="45354" y="200400"/>
                    <a:pt x="45907" y="209971"/>
                    <a:pt x="52268" y="215585"/>
                  </a:cubicBezTo>
                  <a:lnTo>
                    <a:pt x="193217" y="339741"/>
                  </a:lnTo>
                  <a:cubicBezTo>
                    <a:pt x="202619" y="348024"/>
                    <a:pt x="214327" y="352166"/>
                    <a:pt x="226126" y="352166"/>
                  </a:cubicBezTo>
                  <a:cubicBezTo>
                    <a:pt x="237834" y="352166"/>
                    <a:pt x="249633" y="348024"/>
                    <a:pt x="259036" y="339741"/>
                  </a:cubicBezTo>
                  <a:lnTo>
                    <a:pt x="399985" y="215585"/>
                  </a:lnTo>
                  <a:cubicBezTo>
                    <a:pt x="406254" y="209971"/>
                    <a:pt x="406899" y="200400"/>
                    <a:pt x="401368" y="194049"/>
                  </a:cubicBezTo>
                  <a:cubicBezTo>
                    <a:pt x="395745" y="187791"/>
                    <a:pt x="386157" y="187146"/>
                    <a:pt x="379796" y="192761"/>
                  </a:cubicBezTo>
                  <a:lnTo>
                    <a:pt x="238848" y="316916"/>
                  </a:lnTo>
                  <a:cubicBezTo>
                    <a:pt x="231565" y="323267"/>
                    <a:pt x="220687" y="323267"/>
                    <a:pt x="213405" y="316916"/>
                  </a:cubicBezTo>
                  <a:lnTo>
                    <a:pt x="72456" y="192761"/>
                  </a:lnTo>
                  <a:cubicBezTo>
                    <a:pt x="69276" y="189954"/>
                    <a:pt x="65289" y="188711"/>
                    <a:pt x="61394" y="188953"/>
                  </a:cubicBezTo>
                  <a:close/>
                  <a:moveTo>
                    <a:pt x="34476" y="152633"/>
                  </a:moveTo>
                  <a:lnTo>
                    <a:pt x="417777" y="152633"/>
                  </a:lnTo>
                  <a:cubicBezTo>
                    <a:pt x="436766" y="152633"/>
                    <a:pt x="452253" y="168003"/>
                    <a:pt x="452253" y="187054"/>
                  </a:cubicBezTo>
                  <a:lnTo>
                    <a:pt x="452253" y="418891"/>
                  </a:lnTo>
                  <a:cubicBezTo>
                    <a:pt x="452253" y="437850"/>
                    <a:pt x="436766" y="453312"/>
                    <a:pt x="417777" y="453312"/>
                  </a:cubicBezTo>
                  <a:lnTo>
                    <a:pt x="34476" y="453312"/>
                  </a:lnTo>
                  <a:cubicBezTo>
                    <a:pt x="15487" y="453312"/>
                    <a:pt x="0" y="437850"/>
                    <a:pt x="0" y="418891"/>
                  </a:cubicBezTo>
                  <a:lnTo>
                    <a:pt x="0" y="187054"/>
                  </a:lnTo>
                  <a:cubicBezTo>
                    <a:pt x="0" y="168003"/>
                    <a:pt x="15487" y="152633"/>
                    <a:pt x="34476" y="152633"/>
                  </a:cubicBezTo>
                  <a:close/>
                  <a:moveTo>
                    <a:pt x="432125" y="78398"/>
                  </a:moveTo>
                  <a:cubicBezTo>
                    <a:pt x="486060" y="78398"/>
                    <a:pt x="529946" y="122232"/>
                    <a:pt x="529946" y="176103"/>
                  </a:cubicBezTo>
                  <a:cubicBezTo>
                    <a:pt x="529946" y="187338"/>
                    <a:pt x="520819" y="196454"/>
                    <a:pt x="509571" y="196454"/>
                  </a:cubicBezTo>
                  <a:cubicBezTo>
                    <a:pt x="498323" y="196454"/>
                    <a:pt x="489195" y="187338"/>
                    <a:pt x="489195" y="176103"/>
                  </a:cubicBezTo>
                  <a:cubicBezTo>
                    <a:pt x="489195" y="144701"/>
                    <a:pt x="463564" y="119101"/>
                    <a:pt x="432125" y="119101"/>
                  </a:cubicBezTo>
                  <a:cubicBezTo>
                    <a:pt x="420877" y="119101"/>
                    <a:pt x="411749" y="109984"/>
                    <a:pt x="411749" y="98750"/>
                  </a:cubicBezTo>
                  <a:cubicBezTo>
                    <a:pt x="411749" y="87515"/>
                    <a:pt x="420877" y="78398"/>
                    <a:pt x="432125" y="78398"/>
                  </a:cubicBezTo>
                  <a:close/>
                  <a:moveTo>
                    <a:pt x="416102" y="0"/>
                  </a:moveTo>
                  <a:cubicBezTo>
                    <a:pt x="522111" y="0"/>
                    <a:pt x="608485" y="86167"/>
                    <a:pt x="608485" y="192127"/>
                  </a:cubicBezTo>
                  <a:cubicBezTo>
                    <a:pt x="608485" y="203358"/>
                    <a:pt x="599359" y="212472"/>
                    <a:pt x="588113" y="212472"/>
                  </a:cubicBezTo>
                  <a:cubicBezTo>
                    <a:pt x="576867" y="212472"/>
                    <a:pt x="567833" y="203358"/>
                    <a:pt x="567833" y="192127"/>
                  </a:cubicBezTo>
                  <a:cubicBezTo>
                    <a:pt x="567741" y="108630"/>
                    <a:pt x="499711" y="40690"/>
                    <a:pt x="416102" y="40690"/>
                  </a:cubicBezTo>
                  <a:cubicBezTo>
                    <a:pt x="404856" y="40690"/>
                    <a:pt x="395730" y="31576"/>
                    <a:pt x="395730" y="20345"/>
                  </a:cubicBezTo>
                  <a:cubicBezTo>
                    <a:pt x="395730" y="9114"/>
                    <a:pt x="404856" y="0"/>
                    <a:pt x="4161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" name="Oval 23" descr="D:\51PPT模板网\51pptmoban.com\图片.jpg">
              <a:extLst>
                <a:ext uri="{FF2B5EF4-FFF2-40B4-BE49-F238E27FC236}">
                  <a16:creationId xmlns:a16="http://schemas.microsoft.com/office/drawing/2014/main" id="{D6AE8AE8-475C-3554-36A2-A38A36E90D09}"/>
                </a:ext>
              </a:extLst>
            </p:cNvPr>
            <p:cNvSpPr/>
            <p:nvPr/>
          </p:nvSpPr>
          <p:spPr>
            <a:xfrm>
              <a:off x="6494892" y="3429344"/>
              <a:ext cx="527794" cy="463386"/>
            </a:xfrm>
            <a:custGeom>
              <a:avLst/>
              <a:gdLst>
                <a:gd name="connsiteX0" fmla="*/ 217329 w 609473"/>
                <a:gd name="connsiteY0" fmla="*/ 466741 h 535098"/>
                <a:gd name="connsiteX1" fmla="*/ 196755 w 609473"/>
                <a:gd name="connsiteY1" fmla="*/ 487286 h 535098"/>
                <a:gd name="connsiteX2" fmla="*/ 217329 w 609473"/>
                <a:gd name="connsiteY2" fmla="*/ 507830 h 535098"/>
                <a:gd name="connsiteX3" fmla="*/ 268575 w 609473"/>
                <a:gd name="connsiteY3" fmla="*/ 507830 h 535098"/>
                <a:gd name="connsiteX4" fmla="*/ 289148 w 609473"/>
                <a:gd name="connsiteY4" fmla="*/ 487286 h 535098"/>
                <a:gd name="connsiteX5" fmla="*/ 268575 w 609473"/>
                <a:gd name="connsiteY5" fmla="*/ 466741 h 535098"/>
                <a:gd name="connsiteX6" fmla="*/ 73596 w 609473"/>
                <a:gd name="connsiteY6" fmla="*/ 466741 h 535098"/>
                <a:gd name="connsiteX7" fmla="*/ 53023 w 609473"/>
                <a:gd name="connsiteY7" fmla="*/ 487286 h 535098"/>
                <a:gd name="connsiteX8" fmla="*/ 73596 w 609473"/>
                <a:gd name="connsiteY8" fmla="*/ 507830 h 535098"/>
                <a:gd name="connsiteX9" fmla="*/ 124936 w 609473"/>
                <a:gd name="connsiteY9" fmla="*/ 507830 h 535098"/>
                <a:gd name="connsiteX10" fmla="*/ 145416 w 609473"/>
                <a:gd name="connsiteY10" fmla="*/ 487286 h 535098"/>
                <a:gd name="connsiteX11" fmla="*/ 124936 w 609473"/>
                <a:gd name="connsiteY11" fmla="*/ 466741 h 535098"/>
                <a:gd name="connsiteX12" fmla="*/ 541297 w 609473"/>
                <a:gd name="connsiteY12" fmla="*/ 67955 h 535098"/>
                <a:gd name="connsiteX13" fmla="*/ 604704 w 609473"/>
                <a:gd name="connsiteY13" fmla="*/ 131270 h 535098"/>
                <a:gd name="connsiteX14" fmla="*/ 609473 w 609473"/>
                <a:gd name="connsiteY14" fmla="*/ 142663 h 535098"/>
                <a:gd name="connsiteX15" fmla="*/ 604704 w 609473"/>
                <a:gd name="connsiteY15" fmla="*/ 154057 h 535098"/>
                <a:gd name="connsiteX16" fmla="*/ 401017 w 609473"/>
                <a:gd name="connsiteY16" fmla="*/ 357450 h 535098"/>
                <a:gd name="connsiteX17" fmla="*/ 389608 w 609473"/>
                <a:gd name="connsiteY17" fmla="*/ 362213 h 535098"/>
                <a:gd name="connsiteX18" fmla="*/ 378199 w 609473"/>
                <a:gd name="connsiteY18" fmla="*/ 357450 h 535098"/>
                <a:gd name="connsiteX19" fmla="*/ 314792 w 609473"/>
                <a:gd name="connsiteY19" fmla="*/ 294228 h 535098"/>
                <a:gd name="connsiteX20" fmla="*/ 50030 w 609473"/>
                <a:gd name="connsiteY20" fmla="*/ 29426 h 535098"/>
                <a:gd name="connsiteX21" fmla="*/ 292140 w 609473"/>
                <a:gd name="connsiteY21" fmla="*/ 29426 h 535098"/>
                <a:gd name="connsiteX22" fmla="*/ 339085 w 609473"/>
                <a:gd name="connsiteY22" fmla="*/ 62577 h 535098"/>
                <a:gd name="connsiteX23" fmla="*/ 285220 w 609473"/>
                <a:gd name="connsiteY23" fmla="*/ 116366 h 535098"/>
                <a:gd name="connsiteX24" fmla="*/ 285220 w 609473"/>
                <a:gd name="connsiteY24" fmla="*/ 104039 h 535098"/>
                <a:gd name="connsiteX25" fmla="*/ 273905 w 609473"/>
                <a:gd name="connsiteY25" fmla="*/ 92740 h 535098"/>
                <a:gd name="connsiteX26" fmla="*/ 68266 w 609473"/>
                <a:gd name="connsiteY26" fmla="*/ 92740 h 535098"/>
                <a:gd name="connsiteX27" fmla="*/ 56951 w 609473"/>
                <a:gd name="connsiteY27" fmla="*/ 104039 h 535098"/>
                <a:gd name="connsiteX28" fmla="*/ 56951 w 609473"/>
                <a:gd name="connsiteY28" fmla="*/ 419489 h 535098"/>
                <a:gd name="connsiteX29" fmla="*/ 68266 w 609473"/>
                <a:gd name="connsiteY29" fmla="*/ 430789 h 535098"/>
                <a:gd name="connsiteX30" fmla="*/ 273905 w 609473"/>
                <a:gd name="connsiteY30" fmla="*/ 430789 h 535098"/>
                <a:gd name="connsiteX31" fmla="*/ 285220 w 609473"/>
                <a:gd name="connsiteY31" fmla="*/ 419489 h 535098"/>
                <a:gd name="connsiteX32" fmla="*/ 285220 w 609473"/>
                <a:gd name="connsiteY32" fmla="*/ 322744 h 535098"/>
                <a:gd name="connsiteX33" fmla="*/ 342171 w 609473"/>
                <a:gd name="connsiteY33" fmla="*/ 379521 h 535098"/>
                <a:gd name="connsiteX34" fmla="*/ 342171 w 609473"/>
                <a:gd name="connsiteY34" fmla="*/ 485138 h 535098"/>
                <a:gd name="connsiteX35" fmla="*/ 292140 w 609473"/>
                <a:gd name="connsiteY35" fmla="*/ 535098 h 535098"/>
                <a:gd name="connsiteX36" fmla="*/ 50030 w 609473"/>
                <a:gd name="connsiteY36" fmla="*/ 535098 h 535098"/>
                <a:gd name="connsiteX37" fmla="*/ 0 w 609473"/>
                <a:gd name="connsiteY37" fmla="*/ 485138 h 535098"/>
                <a:gd name="connsiteX38" fmla="*/ 0 w 609473"/>
                <a:gd name="connsiteY38" fmla="*/ 79386 h 535098"/>
                <a:gd name="connsiteX39" fmla="*/ 50030 w 609473"/>
                <a:gd name="connsiteY39" fmla="*/ 29426 h 535098"/>
                <a:gd name="connsiteX40" fmla="*/ 466567 w 609473"/>
                <a:gd name="connsiteY40" fmla="*/ 0 h 535098"/>
                <a:gd name="connsiteX41" fmla="*/ 477976 w 609473"/>
                <a:gd name="connsiteY41" fmla="*/ 4763 h 535098"/>
                <a:gd name="connsiteX42" fmla="*/ 503695 w 609473"/>
                <a:gd name="connsiteY42" fmla="*/ 30446 h 535098"/>
                <a:gd name="connsiteX43" fmla="*/ 277184 w 609473"/>
                <a:gd name="connsiteY43" fmla="*/ 256647 h 535098"/>
                <a:gd name="connsiteX44" fmla="*/ 251466 w 609473"/>
                <a:gd name="connsiteY44" fmla="*/ 230964 h 535098"/>
                <a:gd name="connsiteX45" fmla="*/ 246696 w 609473"/>
                <a:gd name="connsiteY45" fmla="*/ 219570 h 535098"/>
                <a:gd name="connsiteX46" fmla="*/ 251466 w 609473"/>
                <a:gd name="connsiteY46" fmla="*/ 208175 h 535098"/>
                <a:gd name="connsiteX47" fmla="*/ 455157 w 609473"/>
                <a:gd name="connsiteY47" fmla="*/ 4763 h 535098"/>
                <a:gd name="connsiteX48" fmla="*/ 466567 w 609473"/>
                <a:gd name="connsiteY48" fmla="*/ 0 h 535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9473" h="535098">
                  <a:moveTo>
                    <a:pt x="217329" y="466741"/>
                  </a:moveTo>
                  <a:cubicBezTo>
                    <a:pt x="205920" y="466741"/>
                    <a:pt x="196755" y="475986"/>
                    <a:pt x="196755" y="487286"/>
                  </a:cubicBezTo>
                  <a:cubicBezTo>
                    <a:pt x="196755" y="498585"/>
                    <a:pt x="205920" y="507830"/>
                    <a:pt x="217329" y="507830"/>
                  </a:cubicBezTo>
                  <a:lnTo>
                    <a:pt x="268575" y="507830"/>
                  </a:lnTo>
                  <a:cubicBezTo>
                    <a:pt x="279984" y="507830"/>
                    <a:pt x="289148" y="498585"/>
                    <a:pt x="289148" y="487286"/>
                  </a:cubicBezTo>
                  <a:cubicBezTo>
                    <a:pt x="289148" y="475986"/>
                    <a:pt x="279984" y="466741"/>
                    <a:pt x="268575" y="466741"/>
                  </a:cubicBezTo>
                  <a:close/>
                  <a:moveTo>
                    <a:pt x="73596" y="466741"/>
                  </a:moveTo>
                  <a:cubicBezTo>
                    <a:pt x="62187" y="466741"/>
                    <a:pt x="53023" y="475986"/>
                    <a:pt x="53023" y="487286"/>
                  </a:cubicBezTo>
                  <a:cubicBezTo>
                    <a:pt x="53023" y="498585"/>
                    <a:pt x="62187" y="507830"/>
                    <a:pt x="73596" y="507830"/>
                  </a:cubicBezTo>
                  <a:lnTo>
                    <a:pt x="124936" y="507830"/>
                  </a:lnTo>
                  <a:cubicBezTo>
                    <a:pt x="136251" y="507830"/>
                    <a:pt x="145416" y="498585"/>
                    <a:pt x="145416" y="487286"/>
                  </a:cubicBezTo>
                  <a:cubicBezTo>
                    <a:pt x="145416" y="475986"/>
                    <a:pt x="136251" y="466741"/>
                    <a:pt x="124936" y="466741"/>
                  </a:cubicBezTo>
                  <a:close/>
                  <a:moveTo>
                    <a:pt x="541297" y="67955"/>
                  </a:moveTo>
                  <a:lnTo>
                    <a:pt x="604704" y="131270"/>
                  </a:lnTo>
                  <a:cubicBezTo>
                    <a:pt x="607696" y="134259"/>
                    <a:pt x="609473" y="138368"/>
                    <a:pt x="609473" y="142663"/>
                  </a:cubicBezTo>
                  <a:cubicBezTo>
                    <a:pt x="609473" y="146959"/>
                    <a:pt x="607696" y="151068"/>
                    <a:pt x="604704" y="154057"/>
                  </a:cubicBezTo>
                  <a:lnTo>
                    <a:pt x="401017" y="357450"/>
                  </a:lnTo>
                  <a:cubicBezTo>
                    <a:pt x="397838" y="360625"/>
                    <a:pt x="393723" y="362213"/>
                    <a:pt x="389608" y="362213"/>
                  </a:cubicBezTo>
                  <a:cubicBezTo>
                    <a:pt x="385493" y="362213"/>
                    <a:pt x="381285" y="360625"/>
                    <a:pt x="378199" y="357450"/>
                  </a:cubicBezTo>
                  <a:lnTo>
                    <a:pt x="314792" y="294228"/>
                  </a:lnTo>
                  <a:close/>
                  <a:moveTo>
                    <a:pt x="50030" y="29426"/>
                  </a:moveTo>
                  <a:lnTo>
                    <a:pt x="292140" y="29426"/>
                  </a:lnTo>
                  <a:cubicBezTo>
                    <a:pt x="313836" y="29426"/>
                    <a:pt x="332165" y="43340"/>
                    <a:pt x="339085" y="62577"/>
                  </a:cubicBezTo>
                  <a:lnTo>
                    <a:pt x="285220" y="116366"/>
                  </a:lnTo>
                  <a:lnTo>
                    <a:pt x="285220" y="104039"/>
                  </a:lnTo>
                  <a:cubicBezTo>
                    <a:pt x="285220" y="97876"/>
                    <a:pt x="280171" y="92740"/>
                    <a:pt x="273905" y="92740"/>
                  </a:cubicBezTo>
                  <a:lnTo>
                    <a:pt x="68266" y="92740"/>
                  </a:lnTo>
                  <a:cubicBezTo>
                    <a:pt x="62000" y="92740"/>
                    <a:pt x="56951" y="97876"/>
                    <a:pt x="56951" y="104039"/>
                  </a:cubicBezTo>
                  <a:lnTo>
                    <a:pt x="56951" y="419489"/>
                  </a:lnTo>
                  <a:cubicBezTo>
                    <a:pt x="56951" y="425652"/>
                    <a:pt x="62000" y="430789"/>
                    <a:pt x="68266" y="430789"/>
                  </a:cubicBezTo>
                  <a:lnTo>
                    <a:pt x="273905" y="430789"/>
                  </a:lnTo>
                  <a:cubicBezTo>
                    <a:pt x="280171" y="430789"/>
                    <a:pt x="285220" y="425652"/>
                    <a:pt x="285220" y="419489"/>
                  </a:cubicBezTo>
                  <a:lnTo>
                    <a:pt x="285220" y="322744"/>
                  </a:lnTo>
                  <a:lnTo>
                    <a:pt x="342171" y="379521"/>
                  </a:lnTo>
                  <a:lnTo>
                    <a:pt x="342171" y="485138"/>
                  </a:lnTo>
                  <a:cubicBezTo>
                    <a:pt x="342171" y="512779"/>
                    <a:pt x="319821" y="535098"/>
                    <a:pt x="292140" y="535098"/>
                  </a:cubicBezTo>
                  <a:lnTo>
                    <a:pt x="50030" y="535098"/>
                  </a:lnTo>
                  <a:cubicBezTo>
                    <a:pt x="22350" y="535098"/>
                    <a:pt x="0" y="512779"/>
                    <a:pt x="0" y="485138"/>
                  </a:cubicBezTo>
                  <a:lnTo>
                    <a:pt x="0" y="79386"/>
                  </a:lnTo>
                  <a:cubicBezTo>
                    <a:pt x="0" y="51745"/>
                    <a:pt x="22350" y="29426"/>
                    <a:pt x="50030" y="29426"/>
                  </a:cubicBezTo>
                  <a:close/>
                  <a:moveTo>
                    <a:pt x="466567" y="0"/>
                  </a:moveTo>
                  <a:cubicBezTo>
                    <a:pt x="470682" y="0"/>
                    <a:pt x="474797" y="1588"/>
                    <a:pt x="477976" y="4763"/>
                  </a:cubicBezTo>
                  <a:lnTo>
                    <a:pt x="503695" y="30446"/>
                  </a:lnTo>
                  <a:lnTo>
                    <a:pt x="277184" y="256647"/>
                  </a:lnTo>
                  <a:lnTo>
                    <a:pt x="251466" y="230964"/>
                  </a:lnTo>
                  <a:cubicBezTo>
                    <a:pt x="248379" y="227975"/>
                    <a:pt x="246696" y="223866"/>
                    <a:pt x="246696" y="219570"/>
                  </a:cubicBezTo>
                  <a:cubicBezTo>
                    <a:pt x="246696" y="215273"/>
                    <a:pt x="248379" y="211164"/>
                    <a:pt x="251466" y="208175"/>
                  </a:cubicBezTo>
                  <a:lnTo>
                    <a:pt x="455157" y="4763"/>
                  </a:lnTo>
                  <a:cubicBezTo>
                    <a:pt x="458243" y="1588"/>
                    <a:pt x="462452" y="0"/>
                    <a:pt x="4665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" name="Oval 24" descr="D:\51PPT模板网\51pptmoban.com\图片.jpg">
              <a:extLst>
                <a:ext uri="{FF2B5EF4-FFF2-40B4-BE49-F238E27FC236}">
                  <a16:creationId xmlns:a16="http://schemas.microsoft.com/office/drawing/2014/main" id="{93A95291-ED1E-088B-B903-8C023E41B04A}"/>
                </a:ext>
              </a:extLst>
            </p:cNvPr>
            <p:cNvSpPr/>
            <p:nvPr/>
          </p:nvSpPr>
          <p:spPr>
            <a:xfrm>
              <a:off x="6498351" y="4876906"/>
              <a:ext cx="520877" cy="527794"/>
            </a:xfrm>
            <a:custGeom>
              <a:avLst/>
              <a:gdLst>
                <a:gd name="T0" fmla="*/ 3621 w 6468"/>
                <a:gd name="T1" fmla="*/ 3299 h 6564"/>
                <a:gd name="T2" fmla="*/ 4214 w 6468"/>
                <a:gd name="T3" fmla="*/ 4727 h 6564"/>
                <a:gd name="T4" fmla="*/ 6337 w 6468"/>
                <a:gd name="T5" fmla="*/ 4571 h 6564"/>
                <a:gd name="T6" fmla="*/ 5974 w 6468"/>
                <a:gd name="T7" fmla="*/ 3603 h 6564"/>
                <a:gd name="T8" fmla="*/ 6429 w 6468"/>
                <a:gd name="T9" fmla="*/ 3225 h 6564"/>
                <a:gd name="T10" fmla="*/ 6022 w 6468"/>
                <a:gd name="T11" fmla="*/ 2697 h 6564"/>
                <a:gd name="T12" fmla="*/ 5080 w 6468"/>
                <a:gd name="T13" fmla="*/ 2269 h 6564"/>
                <a:gd name="T14" fmla="*/ 5136 w 6468"/>
                <a:gd name="T15" fmla="*/ 1681 h 6564"/>
                <a:gd name="T16" fmla="*/ 4477 w 6468"/>
                <a:gd name="T17" fmla="*/ 1593 h 6564"/>
                <a:gd name="T18" fmla="*/ 3837 w 6468"/>
                <a:gd name="T19" fmla="*/ 1917 h 6564"/>
                <a:gd name="T20" fmla="*/ 3357 w 6468"/>
                <a:gd name="T21" fmla="*/ 2412 h 6564"/>
                <a:gd name="T22" fmla="*/ 3445 w 6468"/>
                <a:gd name="T23" fmla="*/ 2889 h 6564"/>
                <a:gd name="T24" fmla="*/ 5048 w 6468"/>
                <a:gd name="T25" fmla="*/ 3547 h 6564"/>
                <a:gd name="T26" fmla="*/ 2792 w 6468"/>
                <a:gd name="T27" fmla="*/ 4483 h 6564"/>
                <a:gd name="T28" fmla="*/ 2397 w 6468"/>
                <a:gd name="T29" fmla="*/ 3364 h 6564"/>
                <a:gd name="T30" fmla="*/ 1830 w 6468"/>
                <a:gd name="T31" fmla="*/ 3843 h 6564"/>
                <a:gd name="T32" fmla="*/ 1502 w 6468"/>
                <a:gd name="T33" fmla="*/ 4577 h 6564"/>
                <a:gd name="T34" fmla="*/ 1589 w 6468"/>
                <a:gd name="T35" fmla="*/ 5239 h 6564"/>
                <a:gd name="T36" fmla="*/ 2178 w 6468"/>
                <a:gd name="T37" fmla="*/ 5181 h 6564"/>
                <a:gd name="T38" fmla="*/ 2609 w 6468"/>
                <a:gd name="T39" fmla="*/ 6123 h 6564"/>
                <a:gd name="T40" fmla="*/ 3138 w 6468"/>
                <a:gd name="T41" fmla="*/ 6528 h 6564"/>
                <a:gd name="T42" fmla="*/ 3513 w 6468"/>
                <a:gd name="T43" fmla="*/ 6072 h 6564"/>
                <a:gd name="T44" fmla="*/ 4484 w 6468"/>
                <a:gd name="T45" fmla="*/ 6433 h 6564"/>
                <a:gd name="T46" fmla="*/ 5145 w 6468"/>
                <a:gd name="T47" fmla="*/ 6347 h 6564"/>
                <a:gd name="T48" fmla="*/ 5088 w 6468"/>
                <a:gd name="T49" fmla="*/ 5759 h 6564"/>
                <a:gd name="T50" fmla="*/ 6029 w 6468"/>
                <a:gd name="T51" fmla="*/ 5328 h 6564"/>
                <a:gd name="T52" fmla="*/ 6434 w 6468"/>
                <a:gd name="T53" fmla="*/ 4799 h 6564"/>
                <a:gd name="T54" fmla="*/ 370 w 6468"/>
                <a:gd name="T55" fmla="*/ 1975 h 6564"/>
                <a:gd name="T56" fmla="*/ 0 w 6468"/>
                <a:gd name="T57" fmla="*/ 1827 h 6564"/>
                <a:gd name="T58" fmla="*/ 148 w 6468"/>
                <a:gd name="T59" fmla="*/ 1436 h 6564"/>
                <a:gd name="T60" fmla="*/ 580 w 6468"/>
                <a:gd name="T61" fmla="*/ 947 h 6564"/>
                <a:gd name="T62" fmla="*/ 424 w 6468"/>
                <a:gd name="T63" fmla="*/ 583 h 6564"/>
                <a:gd name="T64" fmla="*/ 802 w 6468"/>
                <a:gd name="T65" fmla="*/ 412 h 6564"/>
                <a:gd name="T66" fmla="*/ 1454 w 6468"/>
                <a:gd name="T67" fmla="*/ 371 h 6564"/>
                <a:gd name="T68" fmla="*/ 1602 w 6468"/>
                <a:gd name="T69" fmla="*/ 0 h 6564"/>
                <a:gd name="T70" fmla="*/ 1993 w 6468"/>
                <a:gd name="T71" fmla="*/ 148 h 6564"/>
                <a:gd name="T72" fmla="*/ 2482 w 6468"/>
                <a:gd name="T73" fmla="*/ 580 h 6564"/>
                <a:gd name="T74" fmla="*/ 2848 w 6468"/>
                <a:gd name="T75" fmla="*/ 423 h 6564"/>
                <a:gd name="T76" fmla="*/ 3018 w 6468"/>
                <a:gd name="T77" fmla="*/ 801 h 6564"/>
                <a:gd name="T78" fmla="*/ 3060 w 6468"/>
                <a:gd name="T79" fmla="*/ 1453 h 6564"/>
                <a:gd name="T80" fmla="*/ 3430 w 6468"/>
                <a:gd name="T81" fmla="*/ 1601 h 6564"/>
                <a:gd name="T82" fmla="*/ 3282 w 6468"/>
                <a:gd name="T83" fmla="*/ 1992 h 6564"/>
                <a:gd name="T84" fmla="*/ 2850 w 6468"/>
                <a:gd name="T85" fmla="*/ 2481 h 6564"/>
                <a:gd name="T86" fmla="*/ 3008 w 6468"/>
                <a:gd name="T87" fmla="*/ 2847 h 6564"/>
                <a:gd name="T88" fmla="*/ 2629 w 6468"/>
                <a:gd name="T89" fmla="*/ 3017 h 6564"/>
                <a:gd name="T90" fmla="*/ 1977 w 6468"/>
                <a:gd name="T91" fmla="*/ 3059 h 6564"/>
                <a:gd name="T92" fmla="*/ 1829 w 6468"/>
                <a:gd name="T93" fmla="*/ 3429 h 6564"/>
                <a:gd name="T94" fmla="*/ 1438 w 6468"/>
                <a:gd name="T95" fmla="*/ 3281 h 6564"/>
                <a:gd name="T96" fmla="*/ 949 w 6468"/>
                <a:gd name="T97" fmla="*/ 2849 h 6564"/>
                <a:gd name="T98" fmla="*/ 584 w 6468"/>
                <a:gd name="T99" fmla="*/ 3007 h 6564"/>
                <a:gd name="T100" fmla="*/ 413 w 6468"/>
                <a:gd name="T101" fmla="*/ 2628 h 6564"/>
                <a:gd name="T102" fmla="*/ 370 w 6468"/>
                <a:gd name="T103" fmla="*/ 1975 h 6564"/>
                <a:gd name="T104" fmla="*/ 2173 w 6468"/>
                <a:gd name="T105" fmla="*/ 2177 h 6564"/>
                <a:gd name="T106" fmla="*/ 1257 w 6468"/>
                <a:gd name="T107" fmla="*/ 1251 h 6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68" h="6564">
                  <a:moveTo>
                    <a:pt x="3204" y="4309"/>
                  </a:moveTo>
                  <a:cubicBezTo>
                    <a:pt x="3040" y="3916"/>
                    <a:pt x="3228" y="3463"/>
                    <a:pt x="3621" y="3299"/>
                  </a:cubicBezTo>
                  <a:cubicBezTo>
                    <a:pt x="4014" y="3135"/>
                    <a:pt x="4468" y="3323"/>
                    <a:pt x="4632" y="3716"/>
                  </a:cubicBezTo>
                  <a:cubicBezTo>
                    <a:pt x="4796" y="4109"/>
                    <a:pt x="4608" y="4563"/>
                    <a:pt x="4214" y="4727"/>
                  </a:cubicBezTo>
                  <a:cubicBezTo>
                    <a:pt x="3821" y="4891"/>
                    <a:pt x="3368" y="4703"/>
                    <a:pt x="3204" y="4309"/>
                  </a:cubicBezTo>
                  <a:close/>
                  <a:moveTo>
                    <a:pt x="6337" y="4571"/>
                  </a:moveTo>
                  <a:lnTo>
                    <a:pt x="5974" y="4421"/>
                  </a:lnTo>
                  <a:cubicBezTo>
                    <a:pt x="6028" y="4156"/>
                    <a:pt x="6029" y="3877"/>
                    <a:pt x="5974" y="3603"/>
                  </a:cubicBezTo>
                  <a:lnTo>
                    <a:pt x="6336" y="3452"/>
                  </a:lnTo>
                  <a:cubicBezTo>
                    <a:pt x="6424" y="3416"/>
                    <a:pt x="6466" y="3315"/>
                    <a:pt x="6429" y="3225"/>
                  </a:cubicBezTo>
                  <a:lnTo>
                    <a:pt x="6249" y="2791"/>
                  </a:lnTo>
                  <a:cubicBezTo>
                    <a:pt x="6213" y="2703"/>
                    <a:pt x="6112" y="2660"/>
                    <a:pt x="6022" y="2697"/>
                  </a:cubicBezTo>
                  <a:lnTo>
                    <a:pt x="5660" y="2848"/>
                  </a:lnTo>
                  <a:cubicBezTo>
                    <a:pt x="5504" y="2615"/>
                    <a:pt x="5305" y="2419"/>
                    <a:pt x="5080" y="2269"/>
                  </a:cubicBezTo>
                  <a:lnTo>
                    <a:pt x="5229" y="1907"/>
                  </a:lnTo>
                  <a:cubicBezTo>
                    <a:pt x="5265" y="1819"/>
                    <a:pt x="5224" y="1717"/>
                    <a:pt x="5136" y="1681"/>
                  </a:cubicBezTo>
                  <a:lnTo>
                    <a:pt x="4702" y="1500"/>
                  </a:lnTo>
                  <a:cubicBezTo>
                    <a:pt x="4614" y="1464"/>
                    <a:pt x="4513" y="1505"/>
                    <a:pt x="4477" y="1593"/>
                  </a:cubicBezTo>
                  <a:lnTo>
                    <a:pt x="4328" y="1956"/>
                  </a:lnTo>
                  <a:cubicBezTo>
                    <a:pt x="4168" y="1924"/>
                    <a:pt x="4002" y="1911"/>
                    <a:pt x="3837" y="1917"/>
                  </a:cubicBezTo>
                  <a:cubicBezTo>
                    <a:pt x="3804" y="2165"/>
                    <a:pt x="3609" y="2361"/>
                    <a:pt x="3364" y="2397"/>
                  </a:cubicBezTo>
                  <a:cubicBezTo>
                    <a:pt x="3361" y="2403"/>
                    <a:pt x="3360" y="2407"/>
                    <a:pt x="3357" y="2412"/>
                  </a:cubicBezTo>
                  <a:cubicBezTo>
                    <a:pt x="3426" y="2507"/>
                    <a:pt x="3465" y="2621"/>
                    <a:pt x="3465" y="2743"/>
                  </a:cubicBezTo>
                  <a:cubicBezTo>
                    <a:pt x="3465" y="2793"/>
                    <a:pt x="3458" y="2841"/>
                    <a:pt x="3445" y="2889"/>
                  </a:cubicBezTo>
                  <a:cubicBezTo>
                    <a:pt x="3448" y="2888"/>
                    <a:pt x="3449" y="2887"/>
                    <a:pt x="3452" y="2887"/>
                  </a:cubicBezTo>
                  <a:cubicBezTo>
                    <a:pt x="4073" y="2628"/>
                    <a:pt x="4789" y="2924"/>
                    <a:pt x="5048" y="3547"/>
                  </a:cubicBezTo>
                  <a:cubicBezTo>
                    <a:pt x="5306" y="4168"/>
                    <a:pt x="5010" y="4884"/>
                    <a:pt x="4388" y="5143"/>
                  </a:cubicBezTo>
                  <a:cubicBezTo>
                    <a:pt x="3766" y="5401"/>
                    <a:pt x="3050" y="5105"/>
                    <a:pt x="2792" y="4483"/>
                  </a:cubicBezTo>
                  <a:cubicBezTo>
                    <a:pt x="2650" y="4140"/>
                    <a:pt x="2676" y="3771"/>
                    <a:pt x="2832" y="3464"/>
                  </a:cubicBezTo>
                  <a:cubicBezTo>
                    <a:pt x="2682" y="3491"/>
                    <a:pt x="2524" y="3459"/>
                    <a:pt x="2397" y="3364"/>
                  </a:cubicBezTo>
                  <a:cubicBezTo>
                    <a:pt x="2392" y="3367"/>
                    <a:pt x="2388" y="3368"/>
                    <a:pt x="2382" y="3369"/>
                  </a:cubicBezTo>
                  <a:cubicBezTo>
                    <a:pt x="2341" y="3637"/>
                    <a:pt x="2109" y="3843"/>
                    <a:pt x="1830" y="3843"/>
                  </a:cubicBezTo>
                  <a:cubicBezTo>
                    <a:pt x="1814" y="4035"/>
                    <a:pt x="1824" y="4231"/>
                    <a:pt x="1864" y="4427"/>
                  </a:cubicBezTo>
                  <a:lnTo>
                    <a:pt x="1502" y="4577"/>
                  </a:lnTo>
                  <a:cubicBezTo>
                    <a:pt x="1414" y="4613"/>
                    <a:pt x="1372" y="4715"/>
                    <a:pt x="1409" y="4804"/>
                  </a:cubicBezTo>
                  <a:lnTo>
                    <a:pt x="1589" y="5239"/>
                  </a:lnTo>
                  <a:cubicBezTo>
                    <a:pt x="1625" y="5327"/>
                    <a:pt x="1726" y="5369"/>
                    <a:pt x="1816" y="5332"/>
                  </a:cubicBezTo>
                  <a:lnTo>
                    <a:pt x="2178" y="5181"/>
                  </a:lnTo>
                  <a:cubicBezTo>
                    <a:pt x="2334" y="5415"/>
                    <a:pt x="2533" y="5611"/>
                    <a:pt x="2758" y="5760"/>
                  </a:cubicBezTo>
                  <a:lnTo>
                    <a:pt x="2609" y="6123"/>
                  </a:lnTo>
                  <a:cubicBezTo>
                    <a:pt x="2573" y="6211"/>
                    <a:pt x="2614" y="6312"/>
                    <a:pt x="2702" y="6348"/>
                  </a:cubicBezTo>
                  <a:lnTo>
                    <a:pt x="3138" y="6528"/>
                  </a:lnTo>
                  <a:cubicBezTo>
                    <a:pt x="3226" y="6564"/>
                    <a:pt x="3328" y="6523"/>
                    <a:pt x="3364" y="6435"/>
                  </a:cubicBezTo>
                  <a:lnTo>
                    <a:pt x="3513" y="6072"/>
                  </a:lnTo>
                  <a:cubicBezTo>
                    <a:pt x="3778" y="6125"/>
                    <a:pt x="4057" y="6127"/>
                    <a:pt x="4333" y="6072"/>
                  </a:cubicBezTo>
                  <a:lnTo>
                    <a:pt x="4484" y="6433"/>
                  </a:lnTo>
                  <a:cubicBezTo>
                    <a:pt x="4520" y="6521"/>
                    <a:pt x="4621" y="6564"/>
                    <a:pt x="4710" y="6527"/>
                  </a:cubicBezTo>
                  <a:lnTo>
                    <a:pt x="5145" y="6347"/>
                  </a:lnTo>
                  <a:cubicBezTo>
                    <a:pt x="5233" y="6311"/>
                    <a:pt x="5276" y="6209"/>
                    <a:pt x="5238" y="6120"/>
                  </a:cubicBezTo>
                  <a:lnTo>
                    <a:pt x="5088" y="5759"/>
                  </a:lnTo>
                  <a:cubicBezTo>
                    <a:pt x="5321" y="5603"/>
                    <a:pt x="5517" y="5404"/>
                    <a:pt x="5666" y="5179"/>
                  </a:cubicBezTo>
                  <a:lnTo>
                    <a:pt x="6029" y="5328"/>
                  </a:lnTo>
                  <a:cubicBezTo>
                    <a:pt x="6117" y="5364"/>
                    <a:pt x="6218" y="5323"/>
                    <a:pt x="6254" y="5235"/>
                  </a:cubicBezTo>
                  <a:lnTo>
                    <a:pt x="6434" y="4799"/>
                  </a:lnTo>
                  <a:cubicBezTo>
                    <a:pt x="6468" y="4708"/>
                    <a:pt x="6425" y="4608"/>
                    <a:pt x="6337" y="4571"/>
                  </a:cubicBezTo>
                  <a:close/>
                  <a:moveTo>
                    <a:pt x="370" y="1975"/>
                  </a:moveTo>
                  <a:lnTo>
                    <a:pt x="145" y="1973"/>
                  </a:lnTo>
                  <a:cubicBezTo>
                    <a:pt x="65" y="1973"/>
                    <a:pt x="0" y="1908"/>
                    <a:pt x="0" y="1827"/>
                  </a:cubicBezTo>
                  <a:lnTo>
                    <a:pt x="1" y="1581"/>
                  </a:lnTo>
                  <a:cubicBezTo>
                    <a:pt x="1" y="1501"/>
                    <a:pt x="66" y="1436"/>
                    <a:pt x="148" y="1436"/>
                  </a:cubicBezTo>
                  <a:lnTo>
                    <a:pt x="373" y="1437"/>
                  </a:lnTo>
                  <a:cubicBezTo>
                    <a:pt x="408" y="1264"/>
                    <a:pt x="477" y="1097"/>
                    <a:pt x="580" y="947"/>
                  </a:cubicBezTo>
                  <a:lnTo>
                    <a:pt x="422" y="788"/>
                  </a:lnTo>
                  <a:cubicBezTo>
                    <a:pt x="366" y="731"/>
                    <a:pt x="366" y="639"/>
                    <a:pt x="424" y="583"/>
                  </a:cubicBezTo>
                  <a:lnTo>
                    <a:pt x="597" y="411"/>
                  </a:lnTo>
                  <a:cubicBezTo>
                    <a:pt x="654" y="355"/>
                    <a:pt x="746" y="355"/>
                    <a:pt x="802" y="412"/>
                  </a:cubicBezTo>
                  <a:lnTo>
                    <a:pt x="961" y="572"/>
                  </a:lnTo>
                  <a:cubicBezTo>
                    <a:pt x="1113" y="471"/>
                    <a:pt x="1281" y="404"/>
                    <a:pt x="1454" y="371"/>
                  </a:cubicBezTo>
                  <a:lnTo>
                    <a:pt x="1456" y="145"/>
                  </a:lnTo>
                  <a:cubicBezTo>
                    <a:pt x="1456" y="65"/>
                    <a:pt x="1521" y="0"/>
                    <a:pt x="1602" y="0"/>
                  </a:cubicBezTo>
                  <a:lnTo>
                    <a:pt x="1848" y="1"/>
                  </a:lnTo>
                  <a:cubicBezTo>
                    <a:pt x="1928" y="1"/>
                    <a:pt x="1993" y="67"/>
                    <a:pt x="1993" y="148"/>
                  </a:cubicBezTo>
                  <a:lnTo>
                    <a:pt x="1992" y="373"/>
                  </a:lnTo>
                  <a:cubicBezTo>
                    <a:pt x="2165" y="408"/>
                    <a:pt x="2332" y="477"/>
                    <a:pt x="2482" y="580"/>
                  </a:cubicBezTo>
                  <a:lnTo>
                    <a:pt x="2642" y="421"/>
                  </a:lnTo>
                  <a:cubicBezTo>
                    <a:pt x="2700" y="365"/>
                    <a:pt x="2792" y="365"/>
                    <a:pt x="2848" y="423"/>
                  </a:cubicBezTo>
                  <a:lnTo>
                    <a:pt x="3020" y="596"/>
                  </a:lnTo>
                  <a:cubicBezTo>
                    <a:pt x="3076" y="653"/>
                    <a:pt x="3076" y="745"/>
                    <a:pt x="3018" y="801"/>
                  </a:cubicBezTo>
                  <a:lnTo>
                    <a:pt x="2858" y="960"/>
                  </a:lnTo>
                  <a:cubicBezTo>
                    <a:pt x="2960" y="1112"/>
                    <a:pt x="3026" y="1280"/>
                    <a:pt x="3060" y="1453"/>
                  </a:cubicBezTo>
                  <a:lnTo>
                    <a:pt x="3285" y="1455"/>
                  </a:lnTo>
                  <a:cubicBezTo>
                    <a:pt x="3365" y="1455"/>
                    <a:pt x="3430" y="1520"/>
                    <a:pt x="3430" y="1601"/>
                  </a:cubicBezTo>
                  <a:lnTo>
                    <a:pt x="3429" y="1847"/>
                  </a:lnTo>
                  <a:cubicBezTo>
                    <a:pt x="3429" y="1927"/>
                    <a:pt x="3364" y="1992"/>
                    <a:pt x="3282" y="1992"/>
                  </a:cubicBezTo>
                  <a:lnTo>
                    <a:pt x="3057" y="1991"/>
                  </a:lnTo>
                  <a:cubicBezTo>
                    <a:pt x="3022" y="2164"/>
                    <a:pt x="2953" y="2331"/>
                    <a:pt x="2850" y="2481"/>
                  </a:cubicBezTo>
                  <a:lnTo>
                    <a:pt x="3009" y="2641"/>
                  </a:lnTo>
                  <a:cubicBezTo>
                    <a:pt x="3065" y="2699"/>
                    <a:pt x="3065" y="2791"/>
                    <a:pt x="3008" y="2847"/>
                  </a:cubicBezTo>
                  <a:lnTo>
                    <a:pt x="2834" y="3019"/>
                  </a:lnTo>
                  <a:cubicBezTo>
                    <a:pt x="2777" y="3075"/>
                    <a:pt x="2685" y="3075"/>
                    <a:pt x="2629" y="3017"/>
                  </a:cubicBezTo>
                  <a:lnTo>
                    <a:pt x="2470" y="2857"/>
                  </a:lnTo>
                  <a:cubicBezTo>
                    <a:pt x="2318" y="2959"/>
                    <a:pt x="2150" y="3025"/>
                    <a:pt x="1977" y="3059"/>
                  </a:cubicBezTo>
                  <a:lnTo>
                    <a:pt x="1976" y="3284"/>
                  </a:lnTo>
                  <a:cubicBezTo>
                    <a:pt x="1976" y="3364"/>
                    <a:pt x="1910" y="3429"/>
                    <a:pt x="1829" y="3429"/>
                  </a:cubicBezTo>
                  <a:lnTo>
                    <a:pt x="1584" y="3428"/>
                  </a:lnTo>
                  <a:cubicBezTo>
                    <a:pt x="1504" y="3428"/>
                    <a:pt x="1438" y="3363"/>
                    <a:pt x="1438" y="3281"/>
                  </a:cubicBezTo>
                  <a:lnTo>
                    <a:pt x="1440" y="3056"/>
                  </a:lnTo>
                  <a:cubicBezTo>
                    <a:pt x="1266" y="3021"/>
                    <a:pt x="1100" y="2952"/>
                    <a:pt x="949" y="2849"/>
                  </a:cubicBezTo>
                  <a:lnTo>
                    <a:pt x="789" y="3008"/>
                  </a:lnTo>
                  <a:cubicBezTo>
                    <a:pt x="732" y="3064"/>
                    <a:pt x="640" y="3064"/>
                    <a:pt x="584" y="3007"/>
                  </a:cubicBezTo>
                  <a:lnTo>
                    <a:pt x="412" y="2833"/>
                  </a:lnTo>
                  <a:cubicBezTo>
                    <a:pt x="356" y="2776"/>
                    <a:pt x="356" y="2684"/>
                    <a:pt x="413" y="2628"/>
                  </a:cubicBezTo>
                  <a:lnTo>
                    <a:pt x="573" y="2469"/>
                  </a:lnTo>
                  <a:cubicBezTo>
                    <a:pt x="470" y="2316"/>
                    <a:pt x="404" y="2148"/>
                    <a:pt x="370" y="1975"/>
                  </a:cubicBezTo>
                  <a:close/>
                  <a:moveTo>
                    <a:pt x="1252" y="2172"/>
                  </a:moveTo>
                  <a:cubicBezTo>
                    <a:pt x="1505" y="2428"/>
                    <a:pt x="1917" y="2431"/>
                    <a:pt x="2173" y="2177"/>
                  </a:cubicBezTo>
                  <a:cubicBezTo>
                    <a:pt x="2429" y="1924"/>
                    <a:pt x="2432" y="1512"/>
                    <a:pt x="2178" y="1256"/>
                  </a:cubicBezTo>
                  <a:cubicBezTo>
                    <a:pt x="1925" y="1000"/>
                    <a:pt x="1513" y="997"/>
                    <a:pt x="1257" y="1251"/>
                  </a:cubicBezTo>
                  <a:cubicBezTo>
                    <a:pt x="1000" y="1504"/>
                    <a:pt x="998" y="1916"/>
                    <a:pt x="1252" y="2172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0FD4FDE-800F-145C-206E-AA9A09DDFE7A}"/>
              </a:ext>
            </a:extLst>
          </p:cNvPr>
          <p:cNvGrpSpPr/>
          <p:nvPr/>
        </p:nvGrpSpPr>
        <p:grpSpPr>
          <a:xfrm>
            <a:off x="7680903" y="2806334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1D789B0-5CBF-F9C6-C69D-767BB20768B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35C95D9-4EA2-A739-F071-87330CE6B14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04DFFAE-1B6F-7A1C-A861-5EC64B04F3C4}"/>
              </a:ext>
            </a:extLst>
          </p:cNvPr>
          <p:cNvGrpSpPr/>
          <p:nvPr/>
        </p:nvGrpSpPr>
        <p:grpSpPr>
          <a:xfrm>
            <a:off x="1544672" y="2039635"/>
            <a:ext cx="2984539" cy="816522"/>
            <a:chOff x="283598" y="1906534"/>
            <a:chExt cx="2984539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78F5F93-7481-5F0E-0133-71204D870A9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0B10AE6-3A2E-D9D5-4EC3-84FF21F658E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D703CE3-76E0-3491-34C3-340CDFB1DF68}"/>
              </a:ext>
            </a:extLst>
          </p:cNvPr>
          <p:cNvGrpSpPr/>
          <p:nvPr/>
        </p:nvGrpSpPr>
        <p:grpSpPr>
          <a:xfrm>
            <a:off x="7680903" y="4319991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844B4AE-0A8A-C721-4020-18A94A264BC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3E2BB5-B251-DE47-BF9A-AB1CD04E548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B6DD7EA-D196-1E95-2C94-6B44018B8F2A}"/>
              </a:ext>
            </a:extLst>
          </p:cNvPr>
          <p:cNvGrpSpPr/>
          <p:nvPr/>
        </p:nvGrpSpPr>
        <p:grpSpPr>
          <a:xfrm>
            <a:off x="1544672" y="3553292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9538BE3-F31E-EA49-B64A-74AF9F68F50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CDF3705-E291-979B-7C53-5D3A0501A30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459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vfgbxxf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</a:spPr>
      <a:bodyPr wrap="square" rtlCol="0" anchor="ctr">
        <a:noAutofit/>
      </a:bodyPr>
      <a:lstStyle>
        <a:defPPr algn="ctr">
          <a:defRPr dirty="0">
            <a:cs typeface="+mn-ea"/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2491</Words>
  <Application>Microsoft Office PowerPoint</Application>
  <PresentationFormat>宽屏</PresentationFormat>
  <Paragraphs>286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阿里巴巴普惠体 2.0 55 Regular</vt:lpstr>
      <vt:lpstr>阿里巴巴普惠体 2.0 65 Medium</vt:lpstr>
      <vt:lpstr>等线</vt:lpstr>
      <vt:lpstr>瀞ノクーゲル明朝</vt:lpstr>
      <vt:lpstr>演示斜黑体</vt:lpstr>
      <vt:lpstr>Arial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凝聚力量 成就梦想——红色流体几何风年终总结报告PPT模板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90</cp:revision>
  <dcterms:created xsi:type="dcterms:W3CDTF">2024-01-30T05:37:09Z</dcterms:created>
  <dcterms:modified xsi:type="dcterms:W3CDTF">2024-01-30T14:15:02Z</dcterms:modified>
  <cp:contentStatus>凝聚力量 成就梦想——红色流体几何风年终总结报告PPT模板，www.51pptmoban.com</cp:contentStatus>
  <cp:version>51pptmoban.com（V51-013002版）</cp:version>
</cp:coreProperties>
</file>