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56" r:id="rId2"/>
    <p:sldId id="465" r:id="rId3"/>
    <p:sldId id="466" r:id="rId4"/>
    <p:sldId id="459" r:id="rId5"/>
    <p:sldId id="460" r:id="rId6"/>
    <p:sldId id="483" r:id="rId7"/>
    <p:sldId id="461" r:id="rId8"/>
    <p:sldId id="484" r:id="rId9"/>
    <p:sldId id="462" r:id="rId10"/>
    <p:sldId id="485" r:id="rId11"/>
    <p:sldId id="486" r:id="rId12"/>
    <p:sldId id="469" r:id="rId13"/>
    <p:sldId id="487" r:id="rId14"/>
    <p:sldId id="474" r:id="rId15"/>
    <p:sldId id="470" r:id="rId16"/>
    <p:sldId id="473" r:id="rId17"/>
    <p:sldId id="471" r:id="rId18"/>
    <p:sldId id="488" r:id="rId19"/>
    <p:sldId id="477" r:id="rId20"/>
    <p:sldId id="468" r:id="rId21"/>
    <p:sldId id="476" r:id="rId22"/>
    <p:sldId id="479" r:id="rId23"/>
    <p:sldId id="489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CE5"/>
    <a:srgbClr val="FBD685"/>
    <a:srgbClr val="8EDDE2"/>
    <a:srgbClr val="489BBE"/>
    <a:srgbClr val="F48775"/>
    <a:srgbClr val="1C41D8"/>
    <a:srgbClr val="61C4CE"/>
    <a:srgbClr val="282828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744" y="79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89BBE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第一</c:v>
                </c:pt>
                <c:pt idx="1">
                  <c:v>第二</c:v>
                </c:pt>
                <c:pt idx="2">
                  <c:v>第三</c:v>
                </c:pt>
                <c:pt idx="3">
                  <c:v>第四</c:v>
                </c:pt>
                <c:pt idx="4">
                  <c:v>第五</c:v>
                </c:pt>
                <c:pt idx="5">
                  <c:v>第六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1.9</c:v>
                </c:pt>
                <c:pt idx="5">
                  <c:v>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4E-4452-8AA1-00B780B72B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D6DCE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第一</c:v>
                </c:pt>
                <c:pt idx="1">
                  <c:v>第二</c:v>
                </c:pt>
                <c:pt idx="2">
                  <c:v>第三</c:v>
                </c:pt>
                <c:pt idx="3">
                  <c:v>第四</c:v>
                </c:pt>
                <c:pt idx="4">
                  <c:v>第五</c:v>
                </c:pt>
                <c:pt idx="5">
                  <c:v>第六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2.2999999999999998</c:v>
                </c:pt>
                <c:pt idx="1">
                  <c:v>3.9</c:v>
                </c:pt>
                <c:pt idx="2">
                  <c:v>1.9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4E-4452-8AA1-00B780B72B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55099496"/>
        <c:axId val="655098712"/>
      </c:barChart>
      <c:catAx>
        <c:axId val="655099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5098712"/>
        <c:crosses val="autoZero"/>
        <c:auto val="1"/>
        <c:lblAlgn val="ctr"/>
        <c:lblOffset val="100"/>
        <c:noMultiLvlLbl val="0"/>
      </c:catAx>
      <c:valAx>
        <c:axId val="655098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5099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2AF77-DA24-4A54-A003-998695A68C1F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A8EBC-150B-4F68-ADFB-98D3E00409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211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86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46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062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9212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48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05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183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649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92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311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945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4895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496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56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9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640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08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658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0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07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91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13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81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1ED6186-D4D5-07D1-278E-8E3A18839664}"/>
              </a:ext>
            </a:extLst>
          </p:cNvPr>
          <p:cNvSpPr/>
          <p:nvPr userDrawn="1"/>
        </p:nvSpPr>
        <p:spPr>
          <a:xfrm>
            <a:off x="0" y="6767287"/>
            <a:ext cx="12192000" cy="90713"/>
          </a:xfrm>
          <a:prstGeom prst="rect">
            <a:avLst/>
          </a:prstGeom>
          <a:gradFill flip="none" rotWithShape="1">
            <a:gsLst>
              <a:gs pos="0">
                <a:srgbClr val="8EDDE2"/>
              </a:gs>
              <a:gs pos="100000">
                <a:srgbClr val="FBD685"/>
              </a:gs>
            </a:gsLst>
            <a:lin ang="10800000" scaled="1"/>
            <a:tileRect/>
          </a:gra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6E98AB0-2F6C-932F-68A1-4C0041F3895D}"/>
              </a:ext>
            </a:extLst>
          </p:cNvPr>
          <p:cNvSpPr/>
          <p:nvPr userDrawn="1"/>
        </p:nvSpPr>
        <p:spPr>
          <a:xfrm rot="10800000">
            <a:off x="0" y="6452186"/>
            <a:ext cx="3756186" cy="420327"/>
          </a:xfrm>
          <a:custGeom>
            <a:avLst/>
            <a:gdLst>
              <a:gd name="connsiteX0" fmla="*/ 0 w 2421990"/>
              <a:gd name="connsiteY0" fmla="*/ 0 h 271027"/>
              <a:gd name="connsiteX1" fmla="*/ 1317090 w 2421990"/>
              <a:gd name="connsiteY1" fmla="*/ 0 h 271027"/>
              <a:gd name="connsiteX2" fmla="*/ 1317090 w 2421990"/>
              <a:gd name="connsiteY2" fmla="*/ 0 h 271027"/>
              <a:gd name="connsiteX3" fmla="*/ 2024112 w 2421990"/>
              <a:gd name="connsiteY3" fmla="*/ 0 h 271027"/>
              <a:gd name="connsiteX4" fmla="*/ 2421990 w 2421990"/>
              <a:gd name="connsiteY4" fmla="*/ 0 h 271027"/>
              <a:gd name="connsiteX5" fmla="*/ 2421990 w 2421990"/>
              <a:gd name="connsiteY5" fmla="*/ 271027 h 271027"/>
              <a:gd name="connsiteX6" fmla="*/ 2024112 w 2421990"/>
              <a:gd name="connsiteY6" fmla="*/ 271027 h 271027"/>
              <a:gd name="connsiteX7" fmla="*/ 1524478 w 2421990"/>
              <a:gd name="connsiteY7" fmla="*/ 271027 h 271027"/>
              <a:gd name="connsiteX8" fmla="*/ 1317090 w 2421990"/>
              <a:gd name="connsiteY8" fmla="*/ 271027 h 271027"/>
              <a:gd name="connsiteX9" fmla="*/ 1126600 w 2421990"/>
              <a:gd name="connsiteY9" fmla="*/ 271027 h 271027"/>
              <a:gd name="connsiteX10" fmla="*/ 419578 w 2421990"/>
              <a:gd name="connsiteY10" fmla="*/ 271027 h 271027"/>
              <a:gd name="connsiteX11" fmla="*/ 36576 w 2421990"/>
              <a:gd name="connsiteY11" fmla="*/ 67388 h 27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1990" h="271027">
                <a:moveTo>
                  <a:pt x="0" y="0"/>
                </a:moveTo>
                <a:lnTo>
                  <a:pt x="1317090" y="0"/>
                </a:lnTo>
                <a:lnTo>
                  <a:pt x="1317090" y="0"/>
                </a:lnTo>
                <a:lnTo>
                  <a:pt x="2024112" y="0"/>
                </a:lnTo>
                <a:lnTo>
                  <a:pt x="2421990" y="0"/>
                </a:lnTo>
                <a:lnTo>
                  <a:pt x="2421990" y="271027"/>
                </a:lnTo>
                <a:lnTo>
                  <a:pt x="2024112" y="271027"/>
                </a:lnTo>
                <a:lnTo>
                  <a:pt x="1524478" y="271027"/>
                </a:lnTo>
                <a:lnTo>
                  <a:pt x="1317090" y="271027"/>
                </a:lnTo>
                <a:lnTo>
                  <a:pt x="1126600" y="271027"/>
                </a:lnTo>
                <a:lnTo>
                  <a:pt x="419578" y="271027"/>
                </a:lnTo>
                <a:cubicBezTo>
                  <a:pt x="260145" y="271027"/>
                  <a:pt x="119581" y="190249"/>
                  <a:pt x="36576" y="67388"/>
                </a:cubicBezTo>
                <a:close/>
              </a:path>
            </a:pathLst>
          </a:custGeom>
          <a:solidFill>
            <a:srgbClr val="61C4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0554993-6C4D-4689-1EDC-CFE1F5AC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100B-8C5B-413B-904A-0020B5DDF618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8CBD5A-FD5A-C521-390D-951227576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B539C4-752D-0E53-566B-507C5D6E0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BC1F-35E0-41AE-9BBF-4606CFCEF6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57AE420-72BF-9BCF-1D4C-FF88E01CB0BE}"/>
              </a:ext>
            </a:extLst>
          </p:cNvPr>
          <p:cNvGrpSpPr/>
          <p:nvPr userDrawn="1"/>
        </p:nvGrpSpPr>
        <p:grpSpPr>
          <a:xfrm>
            <a:off x="10981005" y="6437673"/>
            <a:ext cx="689972" cy="149300"/>
            <a:chOff x="6022900" y="581110"/>
            <a:chExt cx="689972" cy="1493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5F48777-D6B0-2C89-3DC1-937DB9F66D18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F8636C-37D9-FE22-463B-84A7BB1D925A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36D4DCE-1C87-7CF5-92DD-E1118402FCEF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1FC54D2-B131-DBA2-E43E-48A2A31559C2}"/>
              </a:ext>
            </a:extLst>
          </p:cNvPr>
          <p:cNvSpPr/>
          <p:nvPr userDrawn="1"/>
        </p:nvSpPr>
        <p:spPr>
          <a:xfrm>
            <a:off x="9770010" y="1"/>
            <a:ext cx="2421990" cy="271027"/>
          </a:xfrm>
          <a:custGeom>
            <a:avLst/>
            <a:gdLst>
              <a:gd name="connsiteX0" fmla="*/ 0 w 2421990"/>
              <a:gd name="connsiteY0" fmla="*/ 0 h 271027"/>
              <a:gd name="connsiteX1" fmla="*/ 1317090 w 2421990"/>
              <a:gd name="connsiteY1" fmla="*/ 0 h 271027"/>
              <a:gd name="connsiteX2" fmla="*/ 1317090 w 2421990"/>
              <a:gd name="connsiteY2" fmla="*/ 0 h 271027"/>
              <a:gd name="connsiteX3" fmla="*/ 2024112 w 2421990"/>
              <a:gd name="connsiteY3" fmla="*/ 0 h 271027"/>
              <a:gd name="connsiteX4" fmla="*/ 2421990 w 2421990"/>
              <a:gd name="connsiteY4" fmla="*/ 0 h 271027"/>
              <a:gd name="connsiteX5" fmla="*/ 2421990 w 2421990"/>
              <a:gd name="connsiteY5" fmla="*/ 271027 h 271027"/>
              <a:gd name="connsiteX6" fmla="*/ 2024112 w 2421990"/>
              <a:gd name="connsiteY6" fmla="*/ 271027 h 271027"/>
              <a:gd name="connsiteX7" fmla="*/ 1524478 w 2421990"/>
              <a:gd name="connsiteY7" fmla="*/ 271027 h 271027"/>
              <a:gd name="connsiteX8" fmla="*/ 1317090 w 2421990"/>
              <a:gd name="connsiteY8" fmla="*/ 271027 h 271027"/>
              <a:gd name="connsiteX9" fmla="*/ 1126600 w 2421990"/>
              <a:gd name="connsiteY9" fmla="*/ 271027 h 271027"/>
              <a:gd name="connsiteX10" fmla="*/ 419578 w 2421990"/>
              <a:gd name="connsiteY10" fmla="*/ 271027 h 271027"/>
              <a:gd name="connsiteX11" fmla="*/ 36576 w 2421990"/>
              <a:gd name="connsiteY11" fmla="*/ 67388 h 27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1990" h="271027">
                <a:moveTo>
                  <a:pt x="0" y="0"/>
                </a:moveTo>
                <a:lnTo>
                  <a:pt x="1317090" y="0"/>
                </a:lnTo>
                <a:lnTo>
                  <a:pt x="1317090" y="0"/>
                </a:lnTo>
                <a:lnTo>
                  <a:pt x="2024112" y="0"/>
                </a:lnTo>
                <a:lnTo>
                  <a:pt x="2421990" y="0"/>
                </a:lnTo>
                <a:lnTo>
                  <a:pt x="2421990" y="271027"/>
                </a:lnTo>
                <a:lnTo>
                  <a:pt x="2024112" y="271027"/>
                </a:lnTo>
                <a:lnTo>
                  <a:pt x="1524478" y="271027"/>
                </a:lnTo>
                <a:lnTo>
                  <a:pt x="1317090" y="271027"/>
                </a:lnTo>
                <a:lnTo>
                  <a:pt x="1126600" y="271027"/>
                </a:lnTo>
                <a:lnTo>
                  <a:pt x="419578" y="271027"/>
                </a:lnTo>
                <a:cubicBezTo>
                  <a:pt x="260145" y="271027"/>
                  <a:pt x="119581" y="190249"/>
                  <a:pt x="36576" y="67388"/>
                </a:cubicBezTo>
                <a:close/>
              </a:path>
            </a:pathLst>
          </a:custGeom>
          <a:solidFill>
            <a:srgbClr val="61C4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B511C3D-092C-A197-F0E1-9641FF7E4EA3}"/>
              </a:ext>
            </a:extLst>
          </p:cNvPr>
          <p:cNvSpPr/>
          <p:nvPr userDrawn="1"/>
        </p:nvSpPr>
        <p:spPr>
          <a:xfrm>
            <a:off x="1210995" y="782696"/>
            <a:ext cx="3398813" cy="4597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EDDE2"/>
              </a:gs>
              <a:gs pos="100000">
                <a:srgbClr val="FBD685"/>
              </a:gs>
            </a:gsLst>
            <a:lin ang="0" scaled="1"/>
          </a:gradFill>
          <a:ln>
            <a:gradFill flip="none" rotWithShape="1"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  <a:tileRect/>
            </a:gradFill>
          </a:ln>
          <a:effectLst>
            <a:outerShdw blurRad="50800" dist="63500" dir="5400000" algn="t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427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0554993-6C4D-4689-1EDC-CFE1F5AC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D100B-8C5B-413B-904A-0020B5DDF618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8CBD5A-FD5A-C521-390D-951227576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B539C4-752D-0E53-566B-507C5D6E0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BC1F-35E0-41AE-9BBF-4606CFCEF6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66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2383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42E6229-BEBE-4293-E6B8-E06B513F3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F2C275-92DD-DCC2-EBF2-66CC0F0C6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E69F23-FB3D-CA0E-8D8D-52980205C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100B-8C5B-413B-904A-0020B5DDF618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675E17-8655-88F2-D905-1B11199EA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E30D32-0114-3A8D-3CDE-42E275C17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EBC1F-35E0-41AE-9BBF-4606CFCEF6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4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C6F05EC-D456-FB5F-1108-679DEDBBEBB1}"/>
              </a:ext>
            </a:extLst>
          </p:cNvPr>
          <p:cNvSpPr/>
          <p:nvPr/>
        </p:nvSpPr>
        <p:spPr>
          <a:xfrm>
            <a:off x="3573780" y="3510920"/>
            <a:ext cx="5044440" cy="40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EDDE2"/>
              </a:gs>
              <a:gs pos="100000">
                <a:srgbClr val="FBD685"/>
              </a:gs>
            </a:gsLst>
            <a:lin ang="0" scaled="1"/>
          </a:gradFill>
          <a:ln>
            <a:gradFill flip="none" rotWithShape="1"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  <a:tileRect/>
            </a:gradFill>
          </a:ln>
          <a:effectLst>
            <a:outerShdw blurRad="50800" dist="63500" dir="5400000" algn="t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E3A600F-9072-9343-6F16-6EFA53ABF6DB}"/>
              </a:ext>
            </a:extLst>
          </p:cNvPr>
          <p:cNvGrpSpPr/>
          <p:nvPr/>
        </p:nvGrpSpPr>
        <p:grpSpPr>
          <a:xfrm flipV="1">
            <a:off x="136788" y="-562336"/>
            <a:ext cx="1488546" cy="261090"/>
            <a:chOff x="-7540" y="-795470"/>
            <a:chExt cx="2189535" cy="38404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3177EF1-B429-7147-2C29-2459E5420ABB}"/>
                </a:ext>
              </a:extLst>
            </p:cNvPr>
            <p:cNvSpPr/>
            <p:nvPr/>
          </p:nvSpPr>
          <p:spPr>
            <a:xfrm>
              <a:off x="-7540" y="-795470"/>
              <a:ext cx="384043" cy="384043"/>
            </a:xfrm>
            <a:prstGeom prst="ellipse">
              <a:avLst/>
            </a:prstGeom>
            <a:solidFill>
              <a:srgbClr val="489BBE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8460603-3928-2306-72E2-14C187A9ED48}"/>
                </a:ext>
              </a:extLst>
            </p:cNvPr>
            <p:cNvSpPr/>
            <p:nvPr/>
          </p:nvSpPr>
          <p:spPr>
            <a:xfrm>
              <a:off x="559812" y="-795470"/>
              <a:ext cx="384043" cy="384043"/>
            </a:xfrm>
            <a:prstGeom prst="ellipse">
              <a:avLst/>
            </a:prstGeom>
            <a:solidFill>
              <a:srgbClr val="8EDDE2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322B315-ECBE-2F1A-B6CD-52BB85AB015E}"/>
                </a:ext>
              </a:extLst>
            </p:cNvPr>
            <p:cNvSpPr/>
            <p:nvPr/>
          </p:nvSpPr>
          <p:spPr>
            <a:xfrm>
              <a:off x="1193242" y="-795470"/>
              <a:ext cx="384043" cy="384043"/>
            </a:xfrm>
            <a:prstGeom prst="ellipse">
              <a:avLst/>
            </a:prstGeom>
            <a:solidFill>
              <a:srgbClr val="FBD685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65068BF-9F8C-C502-82B3-2BEEA58E4995}"/>
                </a:ext>
              </a:extLst>
            </p:cNvPr>
            <p:cNvSpPr/>
            <p:nvPr/>
          </p:nvSpPr>
          <p:spPr>
            <a:xfrm>
              <a:off x="1797952" y="-795470"/>
              <a:ext cx="384043" cy="384043"/>
            </a:xfrm>
            <a:prstGeom prst="ellipse">
              <a:avLst/>
            </a:prstGeom>
            <a:solidFill>
              <a:srgbClr val="D6DCE5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5795D54-C7D7-1109-A0AE-C0C6AA65937C}"/>
              </a:ext>
            </a:extLst>
          </p:cNvPr>
          <p:cNvSpPr txBox="1"/>
          <p:nvPr/>
        </p:nvSpPr>
        <p:spPr>
          <a:xfrm>
            <a:off x="2651788" y="1960070"/>
            <a:ext cx="68884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工作总结报告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E8D468-9A0E-AD89-EC94-6C55C478FC8D}"/>
              </a:ext>
            </a:extLst>
          </p:cNvPr>
          <p:cNvSpPr txBox="1"/>
          <p:nvPr/>
        </p:nvSpPr>
        <p:spPr>
          <a:xfrm>
            <a:off x="4627600" y="3554076"/>
            <a:ext cx="30861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</a:rPr>
              <a:t>WORK SUMMARY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2C4CCD-DFEE-2EB3-13C8-200A072DA683}"/>
              </a:ext>
            </a:extLst>
          </p:cNvPr>
          <p:cNvSpPr txBox="1"/>
          <p:nvPr/>
        </p:nvSpPr>
        <p:spPr>
          <a:xfrm>
            <a:off x="4596229" y="964174"/>
            <a:ext cx="30428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202X</a:t>
            </a:r>
            <a:endParaRPr lang="zh-CN" altLang="en-US" sz="8000" dirty="0">
              <a:ln w="254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0E2D225-16C2-02E9-11FD-0631B0D1546C}"/>
              </a:ext>
            </a:extLst>
          </p:cNvPr>
          <p:cNvSpPr txBox="1"/>
          <p:nvPr/>
        </p:nvSpPr>
        <p:spPr>
          <a:xfrm>
            <a:off x="3041650" y="4039957"/>
            <a:ext cx="61087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3137190-38FE-FF63-AEFC-37F1583A077E}"/>
              </a:ext>
            </a:extLst>
          </p:cNvPr>
          <p:cNvGrpSpPr/>
          <p:nvPr/>
        </p:nvGrpSpPr>
        <p:grpSpPr>
          <a:xfrm>
            <a:off x="4177239" y="5695360"/>
            <a:ext cx="4378193" cy="315056"/>
            <a:chOff x="4061162" y="5695360"/>
            <a:chExt cx="4378193" cy="31505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4F86ABD-FA47-6406-7604-20B86BFE1365}"/>
                </a:ext>
              </a:extLst>
            </p:cNvPr>
            <p:cNvSpPr txBox="1"/>
            <p:nvPr/>
          </p:nvSpPr>
          <p:spPr>
            <a:xfrm>
              <a:off x="4394630" y="570263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8EDDE2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6" name="iconfont-10019-4889788">
              <a:extLst>
                <a:ext uri="{FF2B5EF4-FFF2-40B4-BE49-F238E27FC236}">
                  <a16:creationId xmlns:a16="http://schemas.microsoft.com/office/drawing/2014/main" id="{A3EC91EF-6113-268C-4FEA-774800A4064E}"/>
                </a:ext>
              </a:extLst>
            </p:cNvPr>
            <p:cNvSpPr/>
            <p:nvPr/>
          </p:nvSpPr>
          <p:spPr>
            <a:xfrm>
              <a:off x="4061162" y="569536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EDDE2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D93A64E-F22C-09F3-625C-F238849B1349}"/>
                </a:ext>
              </a:extLst>
            </p:cNvPr>
            <p:cNvSpPr txBox="1"/>
            <p:nvPr/>
          </p:nvSpPr>
          <p:spPr>
            <a:xfrm>
              <a:off x="6771150" y="569536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8EDDE2"/>
                  </a:solidFill>
                  <a:sym typeface="+mn-lt"/>
                </a:rPr>
                <a:t>2024.01.31</a:t>
              </a:r>
              <a:endParaRPr lang="zh-CN" altLang="en-US" sz="1400" dirty="0">
                <a:solidFill>
                  <a:srgbClr val="8EDDE2"/>
                </a:solidFill>
                <a:sym typeface="+mn-lt"/>
              </a:endParaRPr>
            </a:p>
          </p:txBody>
        </p:sp>
        <p:sp>
          <p:nvSpPr>
            <p:cNvPr id="38" name="iconfont-11899-5651509">
              <a:extLst>
                <a:ext uri="{FF2B5EF4-FFF2-40B4-BE49-F238E27FC236}">
                  <a16:creationId xmlns:a16="http://schemas.microsoft.com/office/drawing/2014/main" id="{C14E988D-576A-37FB-F90C-B4A0F15F64D5}"/>
                </a:ext>
              </a:extLst>
            </p:cNvPr>
            <p:cNvSpPr/>
            <p:nvPr/>
          </p:nvSpPr>
          <p:spPr>
            <a:xfrm>
              <a:off x="6442536" y="569536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EDDE2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68" name="图形 4" descr="D:\51PPT模板网\51pptmoban.com\图片.jpg">
            <a:extLst>
              <a:ext uri="{FF2B5EF4-FFF2-40B4-BE49-F238E27FC236}">
                <a16:creationId xmlns:a16="http://schemas.microsoft.com/office/drawing/2014/main" id="{A7DF1DAB-CD80-77EB-6F3F-D5EA1EE8A8C1}"/>
              </a:ext>
            </a:extLst>
          </p:cNvPr>
          <p:cNvSpPr/>
          <p:nvPr/>
        </p:nvSpPr>
        <p:spPr>
          <a:xfrm>
            <a:off x="2715630" y="4683874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563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16876C1-46EF-0EC0-2829-B20B2CF31F82}"/>
              </a:ext>
            </a:extLst>
          </p:cNvPr>
          <p:cNvSpPr/>
          <p:nvPr/>
        </p:nvSpPr>
        <p:spPr>
          <a:xfrm>
            <a:off x="1959756" y="1699565"/>
            <a:ext cx="9213068" cy="1729435"/>
          </a:xfrm>
          <a:prstGeom prst="roundRect">
            <a:avLst/>
          </a:prstGeom>
          <a:solidFill>
            <a:schemeClr val="bg1"/>
          </a:solidFill>
          <a:ln>
            <a:solidFill>
              <a:srgbClr val="D6D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2" name="任意多边形 42">
            <a:extLst>
              <a:ext uri="{FF2B5EF4-FFF2-40B4-BE49-F238E27FC236}">
                <a16:creationId xmlns:a16="http://schemas.microsoft.com/office/drawing/2014/main" id="{C2407509-9117-0BDD-D5CA-565D1824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6" y="1699565"/>
            <a:ext cx="10153650" cy="1773313"/>
          </a:xfrm>
          <a:custGeom>
            <a:avLst/>
            <a:gdLst>
              <a:gd name="T0" fmla="*/ 131301 w 4506959"/>
              <a:gd name="T1" fmla="*/ 0 h 787791"/>
              <a:gd name="T2" fmla="*/ 633616 w 4506959"/>
              <a:gd name="T3" fmla="*/ 0 h 787791"/>
              <a:gd name="T4" fmla="*/ 1088380 w 4506959"/>
              <a:gd name="T5" fmla="*/ 617031 h 787791"/>
              <a:gd name="T6" fmla="*/ 1088380 w 4506959"/>
              <a:gd name="T7" fmla="*/ 618979 h 787791"/>
              <a:gd name="T8" fmla="*/ 4506959 w 4506959"/>
              <a:gd name="T9" fmla="*/ 618979 h 787791"/>
              <a:gd name="T10" fmla="*/ 4506959 w 4506959"/>
              <a:gd name="T11" fmla="*/ 656490 h 787791"/>
              <a:gd name="T12" fmla="*/ 4375658 w 4506959"/>
              <a:gd name="T13" fmla="*/ 787791 h 787791"/>
              <a:gd name="T14" fmla="*/ 131301 w 4506959"/>
              <a:gd name="T15" fmla="*/ 787791 h 787791"/>
              <a:gd name="T16" fmla="*/ 0 w 4506959"/>
              <a:gd name="T17" fmla="*/ 656490 h 787791"/>
              <a:gd name="T18" fmla="*/ 0 w 4506959"/>
              <a:gd name="T19" fmla="*/ 131301 h 787791"/>
              <a:gd name="T20" fmla="*/ 131301 w 4506959"/>
              <a:gd name="T21" fmla="*/ 0 h 78779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506959"/>
              <a:gd name="T34" fmla="*/ 0 h 787791"/>
              <a:gd name="T35" fmla="*/ 4506959 w 4506959"/>
              <a:gd name="T36" fmla="*/ 787791 h 78779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506959" h="787791">
                <a:moveTo>
                  <a:pt x="131301" y="0"/>
                </a:moveTo>
                <a:lnTo>
                  <a:pt x="633616" y="0"/>
                </a:lnTo>
                <a:lnTo>
                  <a:pt x="1088380" y="617031"/>
                </a:lnTo>
                <a:lnTo>
                  <a:pt x="1088380" y="618979"/>
                </a:lnTo>
                <a:lnTo>
                  <a:pt x="4506959" y="618979"/>
                </a:lnTo>
                <a:lnTo>
                  <a:pt x="4506959" y="656490"/>
                </a:lnTo>
                <a:cubicBezTo>
                  <a:pt x="4506959" y="729006"/>
                  <a:pt x="4448174" y="787791"/>
                  <a:pt x="4375658" y="787791"/>
                </a:cubicBezTo>
                <a:lnTo>
                  <a:pt x="131301" y="787791"/>
                </a:lnTo>
                <a:cubicBezTo>
                  <a:pt x="58785" y="787791"/>
                  <a:pt x="0" y="729006"/>
                  <a:pt x="0" y="656490"/>
                </a:cubicBezTo>
                <a:lnTo>
                  <a:pt x="0" y="131301"/>
                </a:lnTo>
                <a:cubicBezTo>
                  <a:pt x="0" y="58785"/>
                  <a:pt x="58785" y="0"/>
                  <a:pt x="131301" y="0"/>
                </a:cubicBezTo>
                <a:close/>
              </a:path>
            </a:pathLst>
          </a:custGeom>
          <a:solidFill>
            <a:srgbClr val="489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400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6" name="组合 46" descr="D:\51PPT模板网\51pptmoban.com\图片.jpg">
            <a:extLst>
              <a:ext uri="{FF2B5EF4-FFF2-40B4-BE49-F238E27FC236}">
                <a16:creationId xmlns:a16="http://schemas.microsoft.com/office/drawing/2014/main" id="{1641F53A-5446-3843-B747-64C7D2ABB5C6}"/>
              </a:ext>
            </a:extLst>
          </p:cNvPr>
          <p:cNvGrpSpPr>
            <a:grpSpLocks/>
          </p:cNvGrpSpPr>
          <p:nvPr/>
        </p:nvGrpSpPr>
        <p:grpSpPr bwMode="auto">
          <a:xfrm>
            <a:off x="1568268" y="2200096"/>
            <a:ext cx="782976" cy="772249"/>
            <a:chOff x="0" y="0"/>
            <a:chExt cx="453105" cy="448433"/>
          </a:xfrm>
          <a:solidFill>
            <a:schemeClr val="bg1"/>
          </a:solidFill>
        </p:grpSpPr>
        <p:sp>
          <p:nvSpPr>
            <p:cNvPr id="7" name="Freeform 136">
              <a:extLst>
                <a:ext uri="{FF2B5EF4-FFF2-40B4-BE49-F238E27FC236}">
                  <a16:creationId xmlns:a16="http://schemas.microsoft.com/office/drawing/2014/main" id="{3B858E0A-7D8B-C370-067A-155363494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" name="Freeform 137">
              <a:extLst>
                <a:ext uri="{FF2B5EF4-FFF2-40B4-BE49-F238E27FC236}">
                  <a16:creationId xmlns:a16="http://schemas.microsoft.com/office/drawing/2014/main" id="{42686A2F-D76A-9C4D-01A8-AB1E03FC5CC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8769C6-FB78-D426-2F68-9688B3745343}"/>
              </a:ext>
            </a:extLst>
          </p:cNvPr>
          <p:cNvGrpSpPr/>
          <p:nvPr/>
        </p:nvGrpSpPr>
        <p:grpSpPr>
          <a:xfrm>
            <a:off x="3776689" y="1892204"/>
            <a:ext cx="7094512" cy="1047355"/>
            <a:chOff x="283598" y="1906534"/>
            <a:chExt cx="7094512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337BEB4-9307-DC4A-8C8A-086AE4AD1483}"/>
                </a:ext>
              </a:extLst>
            </p:cNvPr>
            <p:cNvSpPr txBox="1"/>
            <p:nvPr/>
          </p:nvSpPr>
          <p:spPr>
            <a:xfrm>
              <a:off x="283598" y="2190603"/>
              <a:ext cx="70945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D05467-E760-4DEB-1C52-8ED9B46CFA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E5CBF4ED-687D-03D9-D4C6-31742B9A9911}"/>
              </a:ext>
            </a:extLst>
          </p:cNvPr>
          <p:cNvSpPr/>
          <p:nvPr/>
        </p:nvSpPr>
        <p:spPr>
          <a:xfrm flipH="1">
            <a:off x="1019180" y="3688022"/>
            <a:ext cx="9213064" cy="1729435"/>
          </a:xfrm>
          <a:prstGeom prst="roundRect">
            <a:avLst/>
          </a:prstGeom>
          <a:solidFill>
            <a:schemeClr val="bg1"/>
          </a:solidFill>
          <a:ln>
            <a:solidFill>
              <a:srgbClr val="D6D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任意多边形 42">
            <a:extLst>
              <a:ext uri="{FF2B5EF4-FFF2-40B4-BE49-F238E27FC236}">
                <a16:creationId xmlns:a16="http://schemas.microsoft.com/office/drawing/2014/main" id="{243CA1DE-7A64-6948-0CB4-FEABCD8D54F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19178" y="3688022"/>
            <a:ext cx="10153646" cy="1773313"/>
          </a:xfrm>
          <a:custGeom>
            <a:avLst/>
            <a:gdLst>
              <a:gd name="T0" fmla="*/ 131301 w 4506959"/>
              <a:gd name="T1" fmla="*/ 0 h 787791"/>
              <a:gd name="T2" fmla="*/ 633616 w 4506959"/>
              <a:gd name="T3" fmla="*/ 0 h 787791"/>
              <a:gd name="T4" fmla="*/ 1088380 w 4506959"/>
              <a:gd name="T5" fmla="*/ 617031 h 787791"/>
              <a:gd name="T6" fmla="*/ 1088380 w 4506959"/>
              <a:gd name="T7" fmla="*/ 618979 h 787791"/>
              <a:gd name="T8" fmla="*/ 4506959 w 4506959"/>
              <a:gd name="T9" fmla="*/ 618979 h 787791"/>
              <a:gd name="T10" fmla="*/ 4506959 w 4506959"/>
              <a:gd name="T11" fmla="*/ 656490 h 787791"/>
              <a:gd name="T12" fmla="*/ 4375658 w 4506959"/>
              <a:gd name="T13" fmla="*/ 787791 h 787791"/>
              <a:gd name="T14" fmla="*/ 131301 w 4506959"/>
              <a:gd name="T15" fmla="*/ 787791 h 787791"/>
              <a:gd name="T16" fmla="*/ 0 w 4506959"/>
              <a:gd name="T17" fmla="*/ 656490 h 787791"/>
              <a:gd name="T18" fmla="*/ 0 w 4506959"/>
              <a:gd name="T19" fmla="*/ 131301 h 787791"/>
              <a:gd name="T20" fmla="*/ 131301 w 4506959"/>
              <a:gd name="T21" fmla="*/ 0 h 78779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506959"/>
              <a:gd name="T34" fmla="*/ 0 h 787791"/>
              <a:gd name="T35" fmla="*/ 4506959 w 4506959"/>
              <a:gd name="T36" fmla="*/ 787791 h 78779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506959" h="787791">
                <a:moveTo>
                  <a:pt x="131301" y="0"/>
                </a:moveTo>
                <a:lnTo>
                  <a:pt x="633616" y="0"/>
                </a:lnTo>
                <a:lnTo>
                  <a:pt x="1088380" y="617031"/>
                </a:lnTo>
                <a:lnTo>
                  <a:pt x="1088380" y="618979"/>
                </a:lnTo>
                <a:lnTo>
                  <a:pt x="4506959" y="618979"/>
                </a:lnTo>
                <a:lnTo>
                  <a:pt x="4506959" y="656490"/>
                </a:lnTo>
                <a:cubicBezTo>
                  <a:pt x="4506959" y="729006"/>
                  <a:pt x="4448174" y="787791"/>
                  <a:pt x="4375658" y="787791"/>
                </a:cubicBezTo>
                <a:lnTo>
                  <a:pt x="131301" y="787791"/>
                </a:lnTo>
                <a:cubicBezTo>
                  <a:pt x="58785" y="787791"/>
                  <a:pt x="0" y="729006"/>
                  <a:pt x="0" y="656490"/>
                </a:cubicBezTo>
                <a:lnTo>
                  <a:pt x="0" y="131301"/>
                </a:lnTo>
                <a:cubicBezTo>
                  <a:pt x="0" y="58785"/>
                  <a:pt x="58785" y="0"/>
                  <a:pt x="131301" y="0"/>
                </a:cubicBezTo>
                <a:close/>
              </a:path>
            </a:pathLst>
          </a:cu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400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AA5ACA-D7BD-E636-8592-0D7F1A7783D6}"/>
              </a:ext>
            </a:extLst>
          </p:cNvPr>
          <p:cNvGrpSpPr/>
          <p:nvPr/>
        </p:nvGrpSpPr>
        <p:grpSpPr>
          <a:xfrm flipH="1">
            <a:off x="1320803" y="3880661"/>
            <a:ext cx="7094509" cy="1047355"/>
            <a:chOff x="283598" y="1906534"/>
            <a:chExt cx="7094512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7C0A124-94B8-4ECF-C885-525DCC3180CC}"/>
                </a:ext>
              </a:extLst>
            </p:cNvPr>
            <p:cNvSpPr txBox="1"/>
            <p:nvPr/>
          </p:nvSpPr>
          <p:spPr>
            <a:xfrm>
              <a:off x="283598" y="2190603"/>
              <a:ext cx="70945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626FB44-963F-A11D-AB53-12FE8B745B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2" name="组合 49">
            <a:extLst>
              <a:ext uri="{FF2B5EF4-FFF2-40B4-BE49-F238E27FC236}">
                <a16:creationId xmlns:a16="http://schemas.microsoft.com/office/drawing/2014/main" id="{65D6E267-295B-A0B4-D7E8-FCE1EF372BE9}"/>
              </a:ext>
            </a:extLst>
          </p:cNvPr>
          <p:cNvGrpSpPr>
            <a:grpSpLocks/>
          </p:cNvGrpSpPr>
          <p:nvPr/>
        </p:nvGrpSpPr>
        <p:grpSpPr bwMode="auto">
          <a:xfrm>
            <a:off x="9749871" y="4236177"/>
            <a:ext cx="964746" cy="730259"/>
            <a:chOff x="0" y="0"/>
            <a:chExt cx="509646" cy="387231"/>
          </a:xfrm>
        </p:grpSpPr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89FFE96B-9AB9-4E0A-1445-FC3C5C5B1C8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48D24451-D03A-073D-D0BD-BF6523842BA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48" name="任意多边形: 形状 47" descr="D:\51PPT模板网\51pptmoban.com\图片.jpg">
            <a:extLst>
              <a:ext uri="{FF2B5EF4-FFF2-40B4-BE49-F238E27FC236}">
                <a16:creationId xmlns:a16="http://schemas.microsoft.com/office/drawing/2014/main" id="{F2AB93B8-1BF4-C3F3-0860-951B3DC48E45}"/>
              </a:ext>
            </a:extLst>
          </p:cNvPr>
          <p:cNvSpPr/>
          <p:nvPr/>
        </p:nvSpPr>
        <p:spPr>
          <a:xfrm rot="16200000">
            <a:off x="7368383" y="925285"/>
            <a:ext cx="4175348" cy="5471886"/>
          </a:xfrm>
          <a:custGeom>
            <a:avLst/>
            <a:gdLst>
              <a:gd name="connsiteX0" fmla="*/ 4175348 w 4175348"/>
              <a:gd name="connsiteY0" fmla="*/ 2087674 h 5471886"/>
              <a:gd name="connsiteX1" fmla="*/ 4175347 w 4175348"/>
              <a:gd name="connsiteY1" fmla="*/ 5471886 h 5471886"/>
              <a:gd name="connsiteX2" fmla="*/ 0 w 4175348"/>
              <a:gd name="connsiteY2" fmla="*/ 5471886 h 5471886"/>
              <a:gd name="connsiteX3" fmla="*/ 0 w 4175348"/>
              <a:gd name="connsiteY3" fmla="*/ 2087674 h 5471886"/>
              <a:gd name="connsiteX4" fmla="*/ 2087674 w 4175348"/>
              <a:gd name="connsiteY4" fmla="*/ 0 h 5471886"/>
              <a:gd name="connsiteX5" fmla="*/ 4175348 w 4175348"/>
              <a:gd name="connsiteY5" fmla="*/ 2087674 h 547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5348" h="5471886">
                <a:moveTo>
                  <a:pt x="4175348" y="2087674"/>
                </a:moveTo>
                <a:lnTo>
                  <a:pt x="4175347" y="5471886"/>
                </a:lnTo>
                <a:lnTo>
                  <a:pt x="0" y="5471886"/>
                </a:lnTo>
                <a:lnTo>
                  <a:pt x="0" y="2087674"/>
                </a:lnTo>
                <a:cubicBezTo>
                  <a:pt x="0" y="934684"/>
                  <a:pt x="934683" y="0"/>
                  <a:pt x="2087674" y="0"/>
                </a:cubicBezTo>
                <a:cubicBezTo>
                  <a:pt x="3240665" y="0"/>
                  <a:pt x="4175348" y="934684"/>
                  <a:pt x="4175348" y="2087674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AF2DD68-26D9-37AC-9224-1282F0A86B26}"/>
              </a:ext>
            </a:extLst>
          </p:cNvPr>
          <p:cNvGrpSpPr/>
          <p:nvPr/>
        </p:nvGrpSpPr>
        <p:grpSpPr>
          <a:xfrm>
            <a:off x="929740" y="1942289"/>
            <a:ext cx="6108863" cy="585690"/>
            <a:chOff x="929740" y="1776600"/>
            <a:chExt cx="6108863" cy="58569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8E7921C-E08E-FECB-ED5F-2D77CA4B1FBE}"/>
                </a:ext>
              </a:extLst>
            </p:cNvPr>
            <p:cNvGrpSpPr/>
            <p:nvPr/>
          </p:nvGrpSpPr>
          <p:grpSpPr>
            <a:xfrm>
              <a:off x="1656978" y="1776600"/>
              <a:ext cx="5381625" cy="585690"/>
              <a:chOff x="283598" y="1906534"/>
              <a:chExt cx="5381625" cy="585690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3E8B15-AF69-6D8A-44B7-AADBBE1803EB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38162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7F3D6A-8BC3-0EA6-4266-725B555879D2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6D2C9B7-A892-34CB-B8DC-3BF3E656AAC2}"/>
                </a:ext>
              </a:extLst>
            </p:cNvPr>
            <p:cNvSpPr/>
            <p:nvPr/>
          </p:nvSpPr>
          <p:spPr>
            <a:xfrm>
              <a:off x="1019175" y="1776600"/>
              <a:ext cx="548368" cy="548368"/>
            </a:xfrm>
            <a:prstGeom prst="ellipse">
              <a:avLst/>
            </a:prstGeom>
            <a:solidFill>
              <a:srgbClr val="489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929736-61F1-252C-C18B-DF829C7123C2}"/>
                </a:ext>
              </a:extLst>
            </p:cNvPr>
            <p:cNvSpPr txBox="1"/>
            <p:nvPr/>
          </p:nvSpPr>
          <p:spPr>
            <a:xfrm>
              <a:off x="929740" y="1846975"/>
              <a:ext cx="7272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26C7B57-A409-4BC1-6047-1A2FC673E7C9}"/>
              </a:ext>
            </a:extLst>
          </p:cNvPr>
          <p:cNvGrpSpPr/>
          <p:nvPr/>
        </p:nvGrpSpPr>
        <p:grpSpPr>
          <a:xfrm>
            <a:off x="929740" y="2871203"/>
            <a:ext cx="6108863" cy="585690"/>
            <a:chOff x="929740" y="1776600"/>
            <a:chExt cx="6108863" cy="58569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CE826A6-8C47-CCF8-FD5E-40C7795AA910}"/>
                </a:ext>
              </a:extLst>
            </p:cNvPr>
            <p:cNvGrpSpPr/>
            <p:nvPr/>
          </p:nvGrpSpPr>
          <p:grpSpPr>
            <a:xfrm>
              <a:off x="1656978" y="1776600"/>
              <a:ext cx="5381625" cy="585690"/>
              <a:chOff x="283598" y="1906534"/>
              <a:chExt cx="5381625" cy="58569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2F9C823-5146-F6CE-025C-AFBA8C269AB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38162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4E1D2A0-20D5-A13C-61B1-A242DFFA306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ADE6576-2151-A770-1345-F57BAEEDF059}"/>
                </a:ext>
              </a:extLst>
            </p:cNvPr>
            <p:cNvSpPr/>
            <p:nvPr/>
          </p:nvSpPr>
          <p:spPr>
            <a:xfrm>
              <a:off x="1019175" y="1776600"/>
              <a:ext cx="548368" cy="548368"/>
            </a:xfrm>
            <a:prstGeom prst="ellipse">
              <a:avLst/>
            </a:pr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3D7B878-6878-FD44-1390-4E3A87AE0481}"/>
                </a:ext>
              </a:extLst>
            </p:cNvPr>
            <p:cNvSpPr txBox="1"/>
            <p:nvPr/>
          </p:nvSpPr>
          <p:spPr>
            <a:xfrm>
              <a:off x="929740" y="1846975"/>
              <a:ext cx="7272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DD8AEC-0DA5-74A7-64BA-7ABD64BBC99E}"/>
              </a:ext>
            </a:extLst>
          </p:cNvPr>
          <p:cNvGrpSpPr/>
          <p:nvPr/>
        </p:nvGrpSpPr>
        <p:grpSpPr>
          <a:xfrm>
            <a:off x="929740" y="3800117"/>
            <a:ext cx="6108863" cy="585690"/>
            <a:chOff x="929740" y="1776600"/>
            <a:chExt cx="6108863" cy="58569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DEE872D-64B1-871E-7C5A-92A386132518}"/>
                </a:ext>
              </a:extLst>
            </p:cNvPr>
            <p:cNvGrpSpPr/>
            <p:nvPr/>
          </p:nvGrpSpPr>
          <p:grpSpPr>
            <a:xfrm>
              <a:off x="1656978" y="1776600"/>
              <a:ext cx="5381625" cy="585690"/>
              <a:chOff x="283598" y="1906534"/>
              <a:chExt cx="5381625" cy="58569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3D13000-1DF5-DFB8-EDAC-ED49CC97843F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38162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5FED29E-CC0B-C638-53D8-6691F044A558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EE5ABF2-4D67-6FCD-E013-EB0FAF38277D}"/>
                </a:ext>
              </a:extLst>
            </p:cNvPr>
            <p:cNvSpPr/>
            <p:nvPr/>
          </p:nvSpPr>
          <p:spPr>
            <a:xfrm>
              <a:off x="1019175" y="1776600"/>
              <a:ext cx="548368" cy="548368"/>
            </a:xfrm>
            <a:prstGeom prst="ellipse">
              <a:avLst/>
            </a:prstGeom>
            <a:solidFill>
              <a:srgbClr val="FBD6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64E5E1C-E841-3739-C424-729E9187E9FB}"/>
                </a:ext>
              </a:extLst>
            </p:cNvPr>
            <p:cNvSpPr txBox="1"/>
            <p:nvPr/>
          </p:nvSpPr>
          <p:spPr>
            <a:xfrm>
              <a:off x="929740" y="1846975"/>
              <a:ext cx="7272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674840C-58DF-CACC-1150-44D45128488F}"/>
              </a:ext>
            </a:extLst>
          </p:cNvPr>
          <p:cNvGrpSpPr/>
          <p:nvPr/>
        </p:nvGrpSpPr>
        <p:grpSpPr>
          <a:xfrm>
            <a:off x="929740" y="4729031"/>
            <a:ext cx="6108863" cy="585690"/>
            <a:chOff x="929740" y="1776600"/>
            <a:chExt cx="6108863" cy="58569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766469F-41CD-EB80-EFAF-805D6CC38189}"/>
                </a:ext>
              </a:extLst>
            </p:cNvPr>
            <p:cNvGrpSpPr/>
            <p:nvPr/>
          </p:nvGrpSpPr>
          <p:grpSpPr>
            <a:xfrm>
              <a:off x="1656978" y="1776600"/>
              <a:ext cx="5381625" cy="585690"/>
              <a:chOff x="283598" y="1906534"/>
              <a:chExt cx="5381625" cy="585690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D28516BA-99F2-FB80-083E-879948A0B444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381625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F92EE43-C21F-556B-B54B-62D481D4282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CDB47FF-E1FD-BD73-2E39-DB163034484E}"/>
                </a:ext>
              </a:extLst>
            </p:cNvPr>
            <p:cNvSpPr/>
            <p:nvPr/>
          </p:nvSpPr>
          <p:spPr>
            <a:xfrm>
              <a:off x="1019175" y="1776600"/>
              <a:ext cx="548368" cy="54836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01C0E45-8514-3738-17F7-AD2806E2EE06}"/>
                </a:ext>
              </a:extLst>
            </p:cNvPr>
            <p:cNvSpPr txBox="1"/>
            <p:nvPr/>
          </p:nvSpPr>
          <p:spPr>
            <a:xfrm>
              <a:off x="929740" y="1846975"/>
              <a:ext cx="72723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88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55AA1A3D-DD5F-7ECC-C9CC-55C7B217A6A9}"/>
              </a:ext>
            </a:extLst>
          </p:cNvPr>
          <p:cNvGrpSpPr>
            <a:grpSpLocks/>
          </p:cNvGrpSpPr>
          <p:nvPr/>
        </p:nvGrpSpPr>
        <p:grpSpPr bwMode="auto">
          <a:xfrm>
            <a:off x="4029627" y="1797938"/>
            <a:ext cx="4066624" cy="4062224"/>
            <a:chOff x="0" y="0"/>
            <a:chExt cx="1849" cy="1847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92A26184-7582-9BDE-AD5C-D1328F7B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13"/>
              <a:ext cx="1849" cy="1234"/>
            </a:xfrm>
            <a:custGeom>
              <a:avLst/>
              <a:gdLst>
                <a:gd name="T0" fmla="*/ 761 w 918"/>
                <a:gd name="T1" fmla="*/ 153 h 613"/>
                <a:gd name="T2" fmla="*/ 761 w 918"/>
                <a:gd name="T3" fmla="*/ 153 h 613"/>
                <a:gd name="T4" fmla="*/ 758 w 918"/>
                <a:gd name="T5" fmla="*/ 152 h 613"/>
                <a:gd name="T6" fmla="*/ 758 w 918"/>
                <a:gd name="T7" fmla="*/ 152 h 613"/>
                <a:gd name="T8" fmla="*/ 732 w 918"/>
                <a:gd name="T9" fmla="*/ 129 h 613"/>
                <a:gd name="T10" fmla="*/ 732 w 918"/>
                <a:gd name="T11" fmla="*/ 129 h 613"/>
                <a:gd name="T12" fmla="*/ 731 w 918"/>
                <a:gd name="T13" fmla="*/ 127 h 613"/>
                <a:gd name="T14" fmla="*/ 731 w 918"/>
                <a:gd name="T15" fmla="*/ 127 h 613"/>
                <a:gd name="T16" fmla="*/ 731 w 918"/>
                <a:gd name="T17" fmla="*/ 125 h 613"/>
                <a:gd name="T18" fmla="*/ 730 w 918"/>
                <a:gd name="T19" fmla="*/ 125 h 613"/>
                <a:gd name="T20" fmla="*/ 730 w 918"/>
                <a:gd name="T21" fmla="*/ 123 h 613"/>
                <a:gd name="T22" fmla="*/ 730 w 918"/>
                <a:gd name="T23" fmla="*/ 123 h 613"/>
                <a:gd name="T24" fmla="*/ 729 w 918"/>
                <a:gd name="T25" fmla="*/ 122 h 613"/>
                <a:gd name="T26" fmla="*/ 729 w 918"/>
                <a:gd name="T27" fmla="*/ 121 h 613"/>
                <a:gd name="T28" fmla="*/ 736 w 918"/>
                <a:gd name="T29" fmla="*/ 91 h 613"/>
                <a:gd name="T30" fmla="*/ 743 w 918"/>
                <a:gd name="T31" fmla="*/ 62 h 613"/>
                <a:gd name="T32" fmla="*/ 681 w 918"/>
                <a:gd name="T33" fmla="*/ 0 h 613"/>
                <a:gd name="T34" fmla="*/ 618 w 918"/>
                <a:gd name="T35" fmla="*/ 63 h 613"/>
                <a:gd name="T36" fmla="*/ 626 w 918"/>
                <a:gd name="T37" fmla="*/ 92 h 613"/>
                <a:gd name="T38" fmla="*/ 633 w 918"/>
                <a:gd name="T39" fmla="*/ 121 h 613"/>
                <a:gd name="T40" fmla="*/ 602 w 918"/>
                <a:gd name="T41" fmla="*/ 153 h 613"/>
                <a:gd name="T42" fmla="*/ 601 w 918"/>
                <a:gd name="T43" fmla="*/ 153 h 613"/>
                <a:gd name="T44" fmla="*/ 522 w 918"/>
                <a:gd name="T45" fmla="*/ 164 h 613"/>
                <a:gd name="T46" fmla="*/ 442 w 918"/>
                <a:gd name="T47" fmla="*/ 154 h 613"/>
                <a:gd name="T48" fmla="*/ 441 w 918"/>
                <a:gd name="T49" fmla="*/ 154 h 613"/>
                <a:gd name="T50" fmla="*/ 362 w 918"/>
                <a:gd name="T51" fmla="*/ 144 h 613"/>
                <a:gd name="T52" fmla="*/ 283 w 918"/>
                <a:gd name="T53" fmla="*/ 154 h 613"/>
                <a:gd name="T54" fmla="*/ 282 w 918"/>
                <a:gd name="T55" fmla="*/ 154 h 613"/>
                <a:gd name="T56" fmla="*/ 251 w 918"/>
                <a:gd name="T57" fmla="*/ 187 h 613"/>
                <a:gd name="T58" fmla="*/ 258 w 918"/>
                <a:gd name="T59" fmla="*/ 216 h 613"/>
                <a:gd name="T60" fmla="*/ 265 w 918"/>
                <a:gd name="T61" fmla="*/ 245 h 613"/>
                <a:gd name="T62" fmla="*/ 203 w 918"/>
                <a:gd name="T63" fmla="*/ 307 h 613"/>
                <a:gd name="T64" fmla="*/ 140 w 918"/>
                <a:gd name="T65" fmla="*/ 245 h 613"/>
                <a:gd name="T66" fmla="*/ 147 w 918"/>
                <a:gd name="T67" fmla="*/ 216 h 613"/>
                <a:gd name="T68" fmla="*/ 154 w 918"/>
                <a:gd name="T69" fmla="*/ 187 h 613"/>
                <a:gd name="T70" fmla="*/ 123 w 918"/>
                <a:gd name="T71" fmla="*/ 155 h 613"/>
                <a:gd name="T72" fmla="*/ 121 w 918"/>
                <a:gd name="T73" fmla="*/ 154 h 613"/>
                <a:gd name="T74" fmla="*/ 43 w 918"/>
                <a:gd name="T75" fmla="*/ 145 h 613"/>
                <a:gd name="T76" fmla="*/ 0 w 918"/>
                <a:gd name="T77" fmla="*/ 148 h 613"/>
                <a:gd name="T78" fmla="*/ 0 w 918"/>
                <a:gd name="T79" fmla="*/ 154 h 613"/>
                <a:gd name="T80" fmla="*/ 459 w 918"/>
                <a:gd name="T81" fmla="*/ 613 h 613"/>
                <a:gd name="T82" fmla="*/ 918 w 918"/>
                <a:gd name="T83" fmla="*/ 154 h 613"/>
                <a:gd name="T84" fmla="*/ 918 w 918"/>
                <a:gd name="T85" fmla="*/ 153 h 613"/>
                <a:gd name="T86" fmla="*/ 841 w 918"/>
                <a:gd name="T87" fmla="*/ 163 h 613"/>
                <a:gd name="T88" fmla="*/ 761 w 918"/>
                <a:gd name="T89" fmla="*/ 15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8" h="613">
                  <a:moveTo>
                    <a:pt x="761" y="153"/>
                  </a:moveTo>
                  <a:cubicBezTo>
                    <a:pt x="761" y="153"/>
                    <a:pt x="761" y="153"/>
                    <a:pt x="761" y="153"/>
                  </a:cubicBezTo>
                  <a:cubicBezTo>
                    <a:pt x="761" y="153"/>
                    <a:pt x="758" y="152"/>
                    <a:pt x="758" y="152"/>
                  </a:cubicBezTo>
                  <a:cubicBezTo>
                    <a:pt x="758" y="152"/>
                    <a:pt x="758" y="152"/>
                    <a:pt x="758" y="152"/>
                  </a:cubicBezTo>
                  <a:cubicBezTo>
                    <a:pt x="745" y="147"/>
                    <a:pt x="737" y="137"/>
                    <a:pt x="732" y="129"/>
                  </a:cubicBezTo>
                  <a:cubicBezTo>
                    <a:pt x="732" y="129"/>
                    <a:pt x="732" y="129"/>
                    <a:pt x="732" y="129"/>
                  </a:cubicBezTo>
                  <a:cubicBezTo>
                    <a:pt x="732" y="128"/>
                    <a:pt x="732" y="128"/>
                    <a:pt x="731" y="127"/>
                  </a:cubicBezTo>
                  <a:cubicBezTo>
                    <a:pt x="731" y="127"/>
                    <a:pt x="731" y="127"/>
                    <a:pt x="731" y="127"/>
                  </a:cubicBezTo>
                  <a:cubicBezTo>
                    <a:pt x="731" y="126"/>
                    <a:pt x="731" y="126"/>
                    <a:pt x="731" y="125"/>
                  </a:cubicBezTo>
                  <a:cubicBezTo>
                    <a:pt x="731" y="125"/>
                    <a:pt x="730" y="125"/>
                    <a:pt x="730" y="125"/>
                  </a:cubicBezTo>
                  <a:cubicBezTo>
                    <a:pt x="730" y="124"/>
                    <a:pt x="730" y="124"/>
                    <a:pt x="730" y="123"/>
                  </a:cubicBezTo>
                  <a:cubicBezTo>
                    <a:pt x="730" y="123"/>
                    <a:pt x="730" y="123"/>
                    <a:pt x="730" y="123"/>
                  </a:cubicBezTo>
                  <a:cubicBezTo>
                    <a:pt x="730" y="122"/>
                    <a:pt x="730" y="122"/>
                    <a:pt x="729" y="122"/>
                  </a:cubicBezTo>
                  <a:cubicBezTo>
                    <a:pt x="729" y="121"/>
                    <a:pt x="729" y="121"/>
                    <a:pt x="729" y="121"/>
                  </a:cubicBezTo>
                  <a:cubicBezTo>
                    <a:pt x="727" y="109"/>
                    <a:pt x="734" y="96"/>
                    <a:pt x="736" y="91"/>
                  </a:cubicBezTo>
                  <a:cubicBezTo>
                    <a:pt x="741" y="83"/>
                    <a:pt x="743" y="73"/>
                    <a:pt x="743" y="62"/>
                  </a:cubicBezTo>
                  <a:cubicBezTo>
                    <a:pt x="743" y="28"/>
                    <a:pt x="715" y="0"/>
                    <a:pt x="681" y="0"/>
                  </a:cubicBezTo>
                  <a:cubicBezTo>
                    <a:pt x="646" y="0"/>
                    <a:pt x="618" y="28"/>
                    <a:pt x="618" y="63"/>
                  </a:cubicBezTo>
                  <a:cubicBezTo>
                    <a:pt x="618" y="73"/>
                    <a:pt x="621" y="83"/>
                    <a:pt x="626" y="92"/>
                  </a:cubicBezTo>
                  <a:cubicBezTo>
                    <a:pt x="628" y="96"/>
                    <a:pt x="635" y="109"/>
                    <a:pt x="633" y="121"/>
                  </a:cubicBezTo>
                  <a:cubicBezTo>
                    <a:pt x="632" y="127"/>
                    <a:pt x="623" y="146"/>
                    <a:pt x="602" y="153"/>
                  </a:cubicBezTo>
                  <a:cubicBezTo>
                    <a:pt x="602" y="153"/>
                    <a:pt x="602" y="153"/>
                    <a:pt x="601" y="153"/>
                  </a:cubicBezTo>
                  <a:cubicBezTo>
                    <a:pt x="601" y="153"/>
                    <a:pt x="566" y="164"/>
                    <a:pt x="522" y="164"/>
                  </a:cubicBezTo>
                  <a:cubicBezTo>
                    <a:pt x="478" y="164"/>
                    <a:pt x="442" y="154"/>
                    <a:pt x="442" y="154"/>
                  </a:cubicBezTo>
                  <a:cubicBezTo>
                    <a:pt x="442" y="154"/>
                    <a:pt x="442" y="154"/>
                    <a:pt x="441" y="154"/>
                  </a:cubicBezTo>
                  <a:cubicBezTo>
                    <a:pt x="436" y="152"/>
                    <a:pt x="403" y="143"/>
                    <a:pt x="362" y="144"/>
                  </a:cubicBezTo>
                  <a:cubicBezTo>
                    <a:pt x="322" y="144"/>
                    <a:pt x="289" y="152"/>
                    <a:pt x="283" y="154"/>
                  </a:cubicBezTo>
                  <a:cubicBezTo>
                    <a:pt x="283" y="154"/>
                    <a:pt x="282" y="154"/>
                    <a:pt x="282" y="154"/>
                  </a:cubicBezTo>
                  <a:cubicBezTo>
                    <a:pt x="261" y="161"/>
                    <a:pt x="252" y="180"/>
                    <a:pt x="251" y="187"/>
                  </a:cubicBezTo>
                  <a:cubicBezTo>
                    <a:pt x="249" y="198"/>
                    <a:pt x="255" y="211"/>
                    <a:pt x="258" y="216"/>
                  </a:cubicBezTo>
                  <a:cubicBezTo>
                    <a:pt x="262" y="224"/>
                    <a:pt x="265" y="234"/>
                    <a:pt x="265" y="245"/>
                  </a:cubicBezTo>
                  <a:cubicBezTo>
                    <a:pt x="265" y="279"/>
                    <a:pt x="237" y="307"/>
                    <a:pt x="203" y="307"/>
                  </a:cubicBezTo>
                  <a:cubicBezTo>
                    <a:pt x="168" y="307"/>
                    <a:pt x="140" y="279"/>
                    <a:pt x="140" y="245"/>
                  </a:cubicBezTo>
                  <a:cubicBezTo>
                    <a:pt x="140" y="235"/>
                    <a:pt x="143" y="225"/>
                    <a:pt x="147" y="216"/>
                  </a:cubicBezTo>
                  <a:cubicBezTo>
                    <a:pt x="150" y="211"/>
                    <a:pt x="157" y="198"/>
                    <a:pt x="154" y="187"/>
                  </a:cubicBezTo>
                  <a:cubicBezTo>
                    <a:pt x="153" y="180"/>
                    <a:pt x="144" y="161"/>
                    <a:pt x="123" y="155"/>
                  </a:cubicBezTo>
                  <a:cubicBezTo>
                    <a:pt x="123" y="155"/>
                    <a:pt x="122" y="155"/>
                    <a:pt x="121" y="154"/>
                  </a:cubicBezTo>
                  <a:cubicBezTo>
                    <a:pt x="115" y="153"/>
                    <a:pt x="82" y="144"/>
                    <a:pt x="43" y="145"/>
                  </a:cubicBezTo>
                  <a:cubicBezTo>
                    <a:pt x="27" y="145"/>
                    <a:pt x="12" y="146"/>
                    <a:pt x="0" y="148"/>
                  </a:cubicBezTo>
                  <a:cubicBezTo>
                    <a:pt x="0" y="150"/>
                    <a:pt x="0" y="152"/>
                    <a:pt x="0" y="154"/>
                  </a:cubicBezTo>
                  <a:cubicBezTo>
                    <a:pt x="0" y="407"/>
                    <a:pt x="205" y="613"/>
                    <a:pt x="459" y="613"/>
                  </a:cubicBezTo>
                  <a:cubicBezTo>
                    <a:pt x="712" y="613"/>
                    <a:pt x="918" y="407"/>
                    <a:pt x="918" y="154"/>
                  </a:cubicBezTo>
                  <a:cubicBezTo>
                    <a:pt x="918" y="154"/>
                    <a:pt x="918" y="153"/>
                    <a:pt x="918" y="153"/>
                  </a:cubicBezTo>
                  <a:cubicBezTo>
                    <a:pt x="901" y="158"/>
                    <a:pt x="873" y="163"/>
                    <a:pt x="841" y="163"/>
                  </a:cubicBezTo>
                  <a:cubicBezTo>
                    <a:pt x="797" y="163"/>
                    <a:pt x="761" y="153"/>
                    <a:pt x="761" y="153"/>
                  </a:cubicBezTo>
                  <a:close/>
                </a:path>
              </a:pathLst>
            </a:custGeom>
            <a:solidFill>
              <a:srgbClr val="8EDDE2"/>
            </a:solidFill>
            <a:ln w="285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1CD0375A-175E-5C9B-40F6-6C565849F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849" cy="1231"/>
            </a:xfrm>
            <a:custGeom>
              <a:avLst/>
              <a:gdLst>
                <a:gd name="T0" fmla="*/ 459 w 918"/>
                <a:gd name="T1" fmla="*/ 0 h 612"/>
                <a:gd name="T2" fmla="*/ 0 w 918"/>
                <a:gd name="T3" fmla="*/ 453 h 612"/>
                <a:gd name="T4" fmla="*/ 43 w 918"/>
                <a:gd name="T5" fmla="*/ 450 h 612"/>
                <a:gd name="T6" fmla="*/ 121 w 918"/>
                <a:gd name="T7" fmla="*/ 459 h 612"/>
                <a:gd name="T8" fmla="*/ 123 w 918"/>
                <a:gd name="T9" fmla="*/ 460 h 612"/>
                <a:gd name="T10" fmla="*/ 154 w 918"/>
                <a:gd name="T11" fmla="*/ 492 h 612"/>
                <a:gd name="T12" fmla="*/ 147 w 918"/>
                <a:gd name="T13" fmla="*/ 521 h 612"/>
                <a:gd name="T14" fmla="*/ 140 w 918"/>
                <a:gd name="T15" fmla="*/ 550 h 612"/>
                <a:gd name="T16" fmla="*/ 203 w 918"/>
                <a:gd name="T17" fmla="*/ 612 h 612"/>
                <a:gd name="T18" fmla="*/ 265 w 918"/>
                <a:gd name="T19" fmla="*/ 550 h 612"/>
                <a:gd name="T20" fmla="*/ 258 w 918"/>
                <a:gd name="T21" fmla="*/ 521 h 612"/>
                <a:gd name="T22" fmla="*/ 251 w 918"/>
                <a:gd name="T23" fmla="*/ 492 h 612"/>
                <a:gd name="T24" fmla="*/ 282 w 918"/>
                <a:gd name="T25" fmla="*/ 459 h 612"/>
                <a:gd name="T26" fmla="*/ 283 w 918"/>
                <a:gd name="T27" fmla="*/ 459 h 612"/>
                <a:gd name="T28" fmla="*/ 362 w 918"/>
                <a:gd name="T29" fmla="*/ 449 h 612"/>
                <a:gd name="T30" fmla="*/ 441 w 918"/>
                <a:gd name="T31" fmla="*/ 459 h 612"/>
                <a:gd name="T32" fmla="*/ 442 w 918"/>
                <a:gd name="T33" fmla="*/ 459 h 612"/>
                <a:gd name="T34" fmla="*/ 522 w 918"/>
                <a:gd name="T35" fmla="*/ 469 h 612"/>
                <a:gd name="T36" fmla="*/ 601 w 918"/>
                <a:gd name="T37" fmla="*/ 458 h 612"/>
                <a:gd name="T38" fmla="*/ 602 w 918"/>
                <a:gd name="T39" fmla="*/ 458 h 612"/>
                <a:gd name="T40" fmla="*/ 633 w 918"/>
                <a:gd name="T41" fmla="*/ 426 h 612"/>
                <a:gd name="T42" fmla="*/ 626 w 918"/>
                <a:gd name="T43" fmla="*/ 397 h 612"/>
                <a:gd name="T44" fmla="*/ 618 w 918"/>
                <a:gd name="T45" fmla="*/ 368 h 612"/>
                <a:gd name="T46" fmla="*/ 681 w 918"/>
                <a:gd name="T47" fmla="*/ 305 h 612"/>
                <a:gd name="T48" fmla="*/ 743 w 918"/>
                <a:gd name="T49" fmla="*/ 367 h 612"/>
                <a:gd name="T50" fmla="*/ 736 w 918"/>
                <a:gd name="T51" fmla="*/ 396 h 612"/>
                <a:gd name="T52" fmla="*/ 729 w 918"/>
                <a:gd name="T53" fmla="*/ 426 h 612"/>
                <a:gd name="T54" fmla="*/ 729 w 918"/>
                <a:gd name="T55" fmla="*/ 427 h 612"/>
                <a:gd name="T56" fmla="*/ 730 w 918"/>
                <a:gd name="T57" fmla="*/ 428 h 612"/>
                <a:gd name="T58" fmla="*/ 730 w 918"/>
                <a:gd name="T59" fmla="*/ 428 h 612"/>
                <a:gd name="T60" fmla="*/ 730 w 918"/>
                <a:gd name="T61" fmla="*/ 430 h 612"/>
                <a:gd name="T62" fmla="*/ 731 w 918"/>
                <a:gd name="T63" fmla="*/ 430 h 612"/>
                <a:gd name="T64" fmla="*/ 731 w 918"/>
                <a:gd name="T65" fmla="*/ 432 h 612"/>
                <a:gd name="T66" fmla="*/ 731 w 918"/>
                <a:gd name="T67" fmla="*/ 432 h 612"/>
                <a:gd name="T68" fmla="*/ 732 w 918"/>
                <a:gd name="T69" fmla="*/ 434 h 612"/>
                <a:gd name="T70" fmla="*/ 732 w 918"/>
                <a:gd name="T71" fmla="*/ 434 h 612"/>
                <a:gd name="T72" fmla="*/ 758 w 918"/>
                <a:gd name="T73" fmla="*/ 457 h 612"/>
                <a:gd name="T74" fmla="*/ 758 w 918"/>
                <a:gd name="T75" fmla="*/ 457 h 612"/>
                <a:gd name="T76" fmla="*/ 761 w 918"/>
                <a:gd name="T77" fmla="*/ 458 h 612"/>
                <a:gd name="T78" fmla="*/ 761 w 918"/>
                <a:gd name="T79" fmla="*/ 458 h 612"/>
                <a:gd name="T80" fmla="*/ 841 w 918"/>
                <a:gd name="T81" fmla="*/ 468 h 612"/>
                <a:gd name="T82" fmla="*/ 918 w 918"/>
                <a:gd name="T83" fmla="*/ 458 h 612"/>
                <a:gd name="T84" fmla="*/ 459 w 918"/>
                <a:gd name="T8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8" h="612">
                  <a:moveTo>
                    <a:pt x="459" y="0"/>
                  </a:moveTo>
                  <a:cubicBezTo>
                    <a:pt x="207" y="0"/>
                    <a:pt x="3" y="202"/>
                    <a:pt x="0" y="453"/>
                  </a:cubicBezTo>
                  <a:cubicBezTo>
                    <a:pt x="12" y="451"/>
                    <a:pt x="27" y="450"/>
                    <a:pt x="43" y="450"/>
                  </a:cubicBezTo>
                  <a:cubicBezTo>
                    <a:pt x="82" y="449"/>
                    <a:pt x="115" y="458"/>
                    <a:pt x="121" y="459"/>
                  </a:cubicBezTo>
                  <a:cubicBezTo>
                    <a:pt x="122" y="460"/>
                    <a:pt x="123" y="460"/>
                    <a:pt x="123" y="460"/>
                  </a:cubicBezTo>
                  <a:cubicBezTo>
                    <a:pt x="144" y="466"/>
                    <a:pt x="153" y="485"/>
                    <a:pt x="154" y="492"/>
                  </a:cubicBezTo>
                  <a:cubicBezTo>
                    <a:pt x="157" y="503"/>
                    <a:pt x="150" y="516"/>
                    <a:pt x="147" y="521"/>
                  </a:cubicBezTo>
                  <a:cubicBezTo>
                    <a:pt x="143" y="530"/>
                    <a:pt x="140" y="540"/>
                    <a:pt x="140" y="550"/>
                  </a:cubicBezTo>
                  <a:cubicBezTo>
                    <a:pt x="140" y="584"/>
                    <a:pt x="168" y="612"/>
                    <a:pt x="203" y="612"/>
                  </a:cubicBezTo>
                  <a:cubicBezTo>
                    <a:pt x="237" y="612"/>
                    <a:pt x="265" y="584"/>
                    <a:pt x="265" y="550"/>
                  </a:cubicBezTo>
                  <a:cubicBezTo>
                    <a:pt x="265" y="539"/>
                    <a:pt x="262" y="529"/>
                    <a:pt x="258" y="521"/>
                  </a:cubicBezTo>
                  <a:cubicBezTo>
                    <a:pt x="255" y="516"/>
                    <a:pt x="249" y="503"/>
                    <a:pt x="251" y="492"/>
                  </a:cubicBezTo>
                  <a:cubicBezTo>
                    <a:pt x="252" y="485"/>
                    <a:pt x="261" y="466"/>
                    <a:pt x="282" y="459"/>
                  </a:cubicBezTo>
                  <a:cubicBezTo>
                    <a:pt x="282" y="459"/>
                    <a:pt x="283" y="459"/>
                    <a:pt x="283" y="459"/>
                  </a:cubicBezTo>
                  <a:cubicBezTo>
                    <a:pt x="289" y="457"/>
                    <a:pt x="322" y="449"/>
                    <a:pt x="362" y="449"/>
                  </a:cubicBezTo>
                  <a:cubicBezTo>
                    <a:pt x="403" y="448"/>
                    <a:pt x="436" y="457"/>
                    <a:pt x="441" y="459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42" y="459"/>
                    <a:pt x="478" y="469"/>
                    <a:pt x="522" y="469"/>
                  </a:cubicBezTo>
                  <a:cubicBezTo>
                    <a:pt x="566" y="469"/>
                    <a:pt x="601" y="458"/>
                    <a:pt x="601" y="458"/>
                  </a:cubicBezTo>
                  <a:cubicBezTo>
                    <a:pt x="602" y="458"/>
                    <a:pt x="602" y="458"/>
                    <a:pt x="602" y="458"/>
                  </a:cubicBezTo>
                  <a:cubicBezTo>
                    <a:pt x="623" y="451"/>
                    <a:pt x="632" y="432"/>
                    <a:pt x="633" y="426"/>
                  </a:cubicBezTo>
                  <a:cubicBezTo>
                    <a:pt x="635" y="414"/>
                    <a:pt x="628" y="401"/>
                    <a:pt x="626" y="397"/>
                  </a:cubicBezTo>
                  <a:cubicBezTo>
                    <a:pt x="621" y="388"/>
                    <a:pt x="618" y="378"/>
                    <a:pt x="618" y="368"/>
                  </a:cubicBezTo>
                  <a:cubicBezTo>
                    <a:pt x="618" y="333"/>
                    <a:pt x="646" y="305"/>
                    <a:pt x="681" y="305"/>
                  </a:cubicBezTo>
                  <a:cubicBezTo>
                    <a:pt x="715" y="305"/>
                    <a:pt x="743" y="333"/>
                    <a:pt x="743" y="367"/>
                  </a:cubicBezTo>
                  <a:cubicBezTo>
                    <a:pt x="743" y="378"/>
                    <a:pt x="741" y="388"/>
                    <a:pt x="736" y="396"/>
                  </a:cubicBezTo>
                  <a:cubicBezTo>
                    <a:pt x="734" y="401"/>
                    <a:pt x="727" y="414"/>
                    <a:pt x="729" y="426"/>
                  </a:cubicBezTo>
                  <a:cubicBezTo>
                    <a:pt x="729" y="426"/>
                    <a:pt x="729" y="426"/>
                    <a:pt x="729" y="427"/>
                  </a:cubicBezTo>
                  <a:cubicBezTo>
                    <a:pt x="730" y="427"/>
                    <a:pt x="730" y="427"/>
                    <a:pt x="730" y="428"/>
                  </a:cubicBezTo>
                  <a:cubicBezTo>
                    <a:pt x="730" y="428"/>
                    <a:pt x="730" y="428"/>
                    <a:pt x="730" y="428"/>
                  </a:cubicBezTo>
                  <a:cubicBezTo>
                    <a:pt x="730" y="429"/>
                    <a:pt x="730" y="429"/>
                    <a:pt x="730" y="430"/>
                  </a:cubicBezTo>
                  <a:cubicBezTo>
                    <a:pt x="730" y="430"/>
                    <a:pt x="731" y="430"/>
                    <a:pt x="731" y="430"/>
                  </a:cubicBezTo>
                  <a:cubicBezTo>
                    <a:pt x="731" y="431"/>
                    <a:pt x="731" y="431"/>
                    <a:pt x="731" y="432"/>
                  </a:cubicBezTo>
                  <a:cubicBezTo>
                    <a:pt x="731" y="432"/>
                    <a:pt x="731" y="432"/>
                    <a:pt x="731" y="432"/>
                  </a:cubicBezTo>
                  <a:cubicBezTo>
                    <a:pt x="732" y="433"/>
                    <a:pt x="732" y="433"/>
                    <a:pt x="732" y="434"/>
                  </a:cubicBezTo>
                  <a:cubicBezTo>
                    <a:pt x="732" y="434"/>
                    <a:pt x="732" y="434"/>
                    <a:pt x="732" y="434"/>
                  </a:cubicBezTo>
                  <a:cubicBezTo>
                    <a:pt x="737" y="442"/>
                    <a:pt x="745" y="452"/>
                    <a:pt x="758" y="457"/>
                  </a:cubicBezTo>
                  <a:cubicBezTo>
                    <a:pt x="758" y="457"/>
                    <a:pt x="758" y="457"/>
                    <a:pt x="758" y="457"/>
                  </a:cubicBezTo>
                  <a:cubicBezTo>
                    <a:pt x="758" y="457"/>
                    <a:pt x="761" y="458"/>
                    <a:pt x="761" y="458"/>
                  </a:cubicBezTo>
                  <a:cubicBezTo>
                    <a:pt x="761" y="458"/>
                    <a:pt x="761" y="458"/>
                    <a:pt x="761" y="458"/>
                  </a:cubicBezTo>
                  <a:cubicBezTo>
                    <a:pt x="761" y="458"/>
                    <a:pt x="797" y="468"/>
                    <a:pt x="841" y="468"/>
                  </a:cubicBezTo>
                  <a:cubicBezTo>
                    <a:pt x="873" y="468"/>
                    <a:pt x="901" y="463"/>
                    <a:pt x="918" y="458"/>
                  </a:cubicBezTo>
                  <a:cubicBezTo>
                    <a:pt x="917" y="205"/>
                    <a:pt x="712" y="0"/>
                    <a:pt x="459" y="0"/>
                  </a:cubicBezTo>
                  <a:close/>
                </a:path>
              </a:pathLst>
            </a:custGeom>
            <a:solidFill>
              <a:srgbClr val="489BBE"/>
            </a:solidFill>
            <a:ln w="28575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" name="Freeform 23" descr="D:\51PPT模板网\51pptmoban.com\图片.jpg">
            <a:extLst>
              <a:ext uri="{FF2B5EF4-FFF2-40B4-BE49-F238E27FC236}">
                <a16:creationId xmlns:a16="http://schemas.microsoft.com/office/drawing/2014/main" id="{EF778542-B257-34FB-EE9A-40D73539DCF4}"/>
              </a:ext>
            </a:extLst>
          </p:cNvPr>
          <p:cNvSpPr>
            <a:spLocks/>
          </p:cNvSpPr>
          <p:nvPr/>
        </p:nvSpPr>
        <p:spPr bwMode="auto">
          <a:xfrm>
            <a:off x="5814218" y="2573061"/>
            <a:ext cx="563563" cy="573087"/>
          </a:xfrm>
          <a:custGeom>
            <a:avLst/>
            <a:gdLst>
              <a:gd name="T0" fmla="*/ 2147483646 w 55"/>
              <a:gd name="T1" fmla="*/ 2147483646 h 56"/>
              <a:gd name="T2" fmla="*/ 2147483646 w 55"/>
              <a:gd name="T3" fmla="*/ 2147483646 h 56"/>
              <a:gd name="T4" fmla="*/ 2147483646 w 55"/>
              <a:gd name="T5" fmla="*/ 2147483646 h 56"/>
              <a:gd name="T6" fmla="*/ 2147483646 w 55"/>
              <a:gd name="T7" fmla="*/ 2147483646 h 56"/>
              <a:gd name="T8" fmla="*/ 2147483646 w 55"/>
              <a:gd name="T9" fmla="*/ 2147483646 h 56"/>
              <a:gd name="T10" fmla="*/ 2147483646 w 55"/>
              <a:gd name="T11" fmla="*/ 2147483646 h 56"/>
              <a:gd name="T12" fmla="*/ 2147483646 w 55"/>
              <a:gd name="T13" fmla="*/ 2147483646 h 56"/>
              <a:gd name="T14" fmla="*/ 2147483646 w 55"/>
              <a:gd name="T15" fmla="*/ 2147483646 h 56"/>
              <a:gd name="T16" fmla="*/ 2147483646 w 55"/>
              <a:gd name="T17" fmla="*/ 2147483646 h 56"/>
              <a:gd name="T18" fmla="*/ 2147483646 w 55"/>
              <a:gd name="T19" fmla="*/ 2147483646 h 56"/>
              <a:gd name="T20" fmla="*/ 2147483646 w 55"/>
              <a:gd name="T21" fmla="*/ 2147483646 h 56"/>
              <a:gd name="T22" fmla="*/ 2147483646 w 55"/>
              <a:gd name="T23" fmla="*/ 2147483646 h 56"/>
              <a:gd name="T24" fmla="*/ 2147483646 w 55"/>
              <a:gd name="T25" fmla="*/ 2147483646 h 56"/>
              <a:gd name="T26" fmla="*/ 2147483646 w 55"/>
              <a:gd name="T27" fmla="*/ 2147483646 h 56"/>
              <a:gd name="T28" fmla="*/ 2147483646 w 55"/>
              <a:gd name="T29" fmla="*/ 2147483646 h 56"/>
              <a:gd name="T30" fmla="*/ 0 w 55"/>
              <a:gd name="T31" fmla="*/ 2147483646 h 56"/>
              <a:gd name="T32" fmla="*/ 0 w 55"/>
              <a:gd name="T33" fmla="*/ 2147483646 h 56"/>
              <a:gd name="T34" fmla="*/ 2147483646 w 55"/>
              <a:gd name="T35" fmla="*/ 2147483646 h 56"/>
              <a:gd name="T36" fmla="*/ 2147483646 w 55"/>
              <a:gd name="T37" fmla="*/ 2147483646 h 56"/>
              <a:gd name="T38" fmla="*/ 2147483646 w 55"/>
              <a:gd name="T39" fmla="*/ 2147483646 h 56"/>
              <a:gd name="T40" fmla="*/ 2147483646 w 55"/>
              <a:gd name="T41" fmla="*/ 0 h 56"/>
              <a:gd name="T42" fmla="*/ 2147483646 w 55"/>
              <a:gd name="T43" fmla="*/ 2147483646 h 56"/>
              <a:gd name="T44" fmla="*/ 2147483646 w 55"/>
              <a:gd name="T45" fmla="*/ 2147483646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6" name="Freeform 45">
            <a:extLst>
              <a:ext uri="{FF2B5EF4-FFF2-40B4-BE49-F238E27FC236}">
                <a16:creationId xmlns:a16="http://schemas.microsoft.com/office/drawing/2014/main" id="{78017B1E-0127-FD97-B624-EA32285F1528}"/>
              </a:ext>
            </a:extLst>
          </p:cNvPr>
          <p:cNvSpPr>
            <a:spLocks noEditPoints="1"/>
          </p:cNvSpPr>
          <p:nvPr/>
        </p:nvSpPr>
        <p:spPr bwMode="auto">
          <a:xfrm>
            <a:off x="5814218" y="4435504"/>
            <a:ext cx="627063" cy="642937"/>
          </a:xfrm>
          <a:custGeom>
            <a:avLst/>
            <a:gdLst>
              <a:gd name="T0" fmla="*/ 2147483646 w 61"/>
              <a:gd name="T1" fmla="*/ 2147483646 h 63"/>
              <a:gd name="T2" fmla="*/ 2147483646 w 61"/>
              <a:gd name="T3" fmla="*/ 2147483646 h 63"/>
              <a:gd name="T4" fmla="*/ 2147483646 w 61"/>
              <a:gd name="T5" fmla="*/ 2147483646 h 63"/>
              <a:gd name="T6" fmla="*/ 2147483646 w 61"/>
              <a:gd name="T7" fmla="*/ 2147483646 h 63"/>
              <a:gd name="T8" fmla="*/ 0 w 61"/>
              <a:gd name="T9" fmla="*/ 2147483646 h 63"/>
              <a:gd name="T10" fmla="*/ 2147483646 w 61"/>
              <a:gd name="T11" fmla="*/ 2147483646 h 63"/>
              <a:gd name="T12" fmla="*/ 2147483646 w 61"/>
              <a:gd name="T13" fmla="*/ 2147483646 h 63"/>
              <a:gd name="T14" fmla="*/ 2147483646 w 61"/>
              <a:gd name="T15" fmla="*/ 2147483646 h 63"/>
              <a:gd name="T16" fmla="*/ 2147483646 w 61"/>
              <a:gd name="T17" fmla="*/ 2147483646 h 63"/>
              <a:gd name="T18" fmla="*/ 2147483646 w 61"/>
              <a:gd name="T19" fmla="*/ 2147483646 h 63"/>
              <a:gd name="T20" fmla="*/ 2147483646 w 61"/>
              <a:gd name="T21" fmla="*/ 2147483646 h 63"/>
              <a:gd name="T22" fmla="*/ 2147483646 w 61"/>
              <a:gd name="T23" fmla="*/ 2147483646 h 63"/>
              <a:gd name="T24" fmla="*/ 2147483646 w 61"/>
              <a:gd name="T25" fmla="*/ 2147483646 h 63"/>
              <a:gd name="T26" fmla="*/ 2147483646 w 61"/>
              <a:gd name="T27" fmla="*/ 2147483646 h 63"/>
              <a:gd name="T28" fmla="*/ 2147483646 w 61"/>
              <a:gd name="T29" fmla="*/ 2147483646 h 63"/>
              <a:gd name="T30" fmla="*/ 2147483646 w 61"/>
              <a:gd name="T31" fmla="*/ 0 h 63"/>
              <a:gd name="T32" fmla="*/ 2147483646 w 61"/>
              <a:gd name="T33" fmla="*/ 0 h 63"/>
              <a:gd name="T34" fmla="*/ 2147483646 w 61"/>
              <a:gd name="T35" fmla="*/ 2147483646 h 63"/>
              <a:gd name="T36" fmla="*/ 2147483646 w 61"/>
              <a:gd name="T37" fmla="*/ 2147483646 h 63"/>
              <a:gd name="T38" fmla="*/ 2147483646 w 61"/>
              <a:gd name="T39" fmla="*/ 2147483646 h 63"/>
              <a:gd name="T40" fmla="*/ 2147483646 w 61"/>
              <a:gd name="T41" fmla="*/ 2147483646 h 63"/>
              <a:gd name="T42" fmla="*/ 2147483646 w 61"/>
              <a:gd name="T43" fmla="*/ 0 h 63"/>
              <a:gd name="T44" fmla="*/ 2147483646 w 61"/>
              <a:gd name="T45" fmla="*/ 2147483646 h 63"/>
              <a:gd name="T46" fmla="*/ 2147483646 w 61"/>
              <a:gd name="T47" fmla="*/ 2147483646 h 63"/>
              <a:gd name="T48" fmla="*/ 2147483646 w 61"/>
              <a:gd name="T49" fmla="*/ 2147483646 h 63"/>
              <a:gd name="T50" fmla="*/ 2147483646 w 61"/>
              <a:gd name="T51" fmla="*/ 2147483646 h 63"/>
              <a:gd name="T52" fmla="*/ 2147483646 w 61"/>
              <a:gd name="T53" fmla="*/ 2147483646 h 63"/>
              <a:gd name="T54" fmla="*/ 2147483646 w 61"/>
              <a:gd name="T55" fmla="*/ 2147483646 h 63"/>
              <a:gd name="T56" fmla="*/ 2147483646 w 61"/>
              <a:gd name="T57" fmla="*/ 2147483646 h 63"/>
              <a:gd name="T58" fmla="*/ 2147483646 w 61"/>
              <a:gd name="T59" fmla="*/ 2147483646 h 63"/>
              <a:gd name="T60" fmla="*/ 2147483646 w 61"/>
              <a:gd name="T61" fmla="*/ 2147483646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1" h="63">
                <a:moveTo>
                  <a:pt x="53" y="51"/>
                </a:moveTo>
                <a:cubicBezTo>
                  <a:pt x="53" y="52"/>
                  <a:pt x="52" y="54"/>
                  <a:pt x="50" y="55"/>
                </a:cubicBezTo>
                <a:cubicBezTo>
                  <a:pt x="45" y="60"/>
                  <a:pt x="38" y="63"/>
                  <a:pt x="30" y="63"/>
                </a:cubicBezTo>
                <a:cubicBezTo>
                  <a:pt x="21" y="63"/>
                  <a:pt x="14" y="60"/>
                  <a:pt x="9" y="55"/>
                </a:cubicBezTo>
                <a:cubicBezTo>
                  <a:pt x="3" y="49"/>
                  <a:pt x="0" y="42"/>
                  <a:pt x="0" y="34"/>
                </a:cubicBezTo>
                <a:cubicBezTo>
                  <a:pt x="0" y="26"/>
                  <a:pt x="3" y="18"/>
                  <a:pt x="9" y="13"/>
                </a:cubicBezTo>
                <a:cubicBezTo>
                  <a:pt x="14" y="8"/>
                  <a:pt x="21" y="5"/>
                  <a:pt x="29" y="4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20"/>
                  <a:pt x="22" y="22"/>
                  <a:pt x="20" y="24"/>
                </a:cubicBezTo>
                <a:cubicBezTo>
                  <a:pt x="17" y="27"/>
                  <a:pt x="16" y="30"/>
                  <a:pt x="16" y="34"/>
                </a:cubicBezTo>
                <a:cubicBezTo>
                  <a:pt x="16" y="38"/>
                  <a:pt x="17" y="41"/>
                  <a:pt x="20" y="44"/>
                </a:cubicBezTo>
                <a:cubicBezTo>
                  <a:pt x="22" y="46"/>
                  <a:pt x="26" y="48"/>
                  <a:pt x="30" y="48"/>
                </a:cubicBezTo>
                <a:cubicBezTo>
                  <a:pt x="33" y="48"/>
                  <a:pt x="37" y="46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53" y="51"/>
                  <a:pt x="53" y="51"/>
                  <a:pt x="53" y="51"/>
                </a:cubicBezTo>
                <a:close/>
                <a:moveTo>
                  <a:pt x="32" y="0"/>
                </a:moveTo>
                <a:cubicBezTo>
                  <a:pt x="32" y="0"/>
                  <a:pt x="32" y="0"/>
                  <a:pt x="32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5" y="15"/>
                  <a:pt x="38" y="16"/>
                  <a:pt x="40" y="18"/>
                </a:cubicBezTo>
                <a:cubicBezTo>
                  <a:pt x="49" y="5"/>
                  <a:pt x="49" y="5"/>
                  <a:pt x="49" y="5"/>
                </a:cubicBezTo>
                <a:cubicBezTo>
                  <a:pt x="44" y="1"/>
                  <a:pt x="38" y="0"/>
                  <a:pt x="32" y="0"/>
                </a:cubicBezTo>
                <a:close/>
                <a:moveTo>
                  <a:pt x="49" y="10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2" y="23"/>
                </a:cubicBezTo>
                <a:cubicBezTo>
                  <a:pt x="44" y="26"/>
                  <a:pt x="46" y="29"/>
                  <a:pt x="46" y="33"/>
                </a:cubicBezTo>
                <a:cubicBezTo>
                  <a:pt x="46" y="37"/>
                  <a:pt x="45" y="40"/>
                  <a:pt x="43" y="42"/>
                </a:cubicBezTo>
                <a:cubicBezTo>
                  <a:pt x="56" y="50"/>
                  <a:pt x="56" y="50"/>
                  <a:pt x="56" y="50"/>
                </a:cubicBezTo>
                <a:cubicBezTo>
                  <a:pt x="59" y="45"/>
                  <a:pt x="61" y="39"/>
                  <a:pt x="61" y="33"/>
                </a:cubicBezTo>
                <a:cubicBezTo>
                  <a:pt x="61" y="25"/>
                  <a:pt x="58" y="18"/>
                  <a:pt x="53" y="13"/>
                </a:cubicBezTo>
                <a:cubicBezTo>
                  <a:pt x="52" y="12"/>
                  <a:pt x="51" y="11"/>
                  <a:pt x="4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C9251F-2AEB-E1A9-02E7-69EFFDE58962}"/>
              </a:ext>
            </a:extLst>
          </p:cNvPr>
          <p:cNvGrpSpPr/>
          <p:nvPr/>
        </p:nvGrpSpPr>
        <p:grpSpPr>
          <a:xfrm>
            <a:off x="7602503" y="1655521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6647E41-E273-8233-0826-CF26B0334E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6EBBAEF-00D2-A747-7DA3-B90D24CFC9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9EABB5-8135-2DA0-707C-DF5B8C028B06}"/>
              </a:ext>
            </a:extLst>
          </p:cNvPr>
          <p:cNvGrpSpPr/>
          <p:nvPr/>
        </p:nvGrpSpPr>
        <p:grpSpPr>
          <a:xfrm>
            <a:off x="1307831" y="4914987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23DFBE-DE73-BB01-4DA4-E66011B3E8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9CA18B-7237-D1A8-94DF-B9185F0A238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7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1480CF-E9E6-275B-1914-DE360A2DEF06}"/>
              </a:ext>
            </a:extLst>
          </p:cNvPr>
          <p:cNvSpPr txBox="1"/>
          <p:nvPr/>
        </p:nvSpPr>
        <p:spPr>
          <a:xfrm>
            <a:off x="3527445" y="575556"/>
            <a:ext cx="50754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/>
              <a:t>03</a:t>
            </a:r>
            <a:endParaRPr lang="zh-CN" altLang="en-US" sz="287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0C25A-80B9-1E92-3F38-06ABE6914A6F}"/>
              </a:ext>
            </a:extLst>
          </p:cNvPr>
          <p:cNvGrpSpPr/>
          <p:nvPr/>
        </p:nvGrpSpPr>
        <p:grpSpPr>
          <a:xfrm>
            <a:off x="4396593" y="3833758"/>
            <a:ext cx="3398813" cy="631742"/>
            <a:chOff x="2407626" y="2316859"/>
            <a:chExt cx="3398813" cy="6317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B69C933-D4A9-9FF0-51C9-D5BA202287BF}"/>
                </a:ext>
              </a:extLst>
            </p:cNvPr>
            <p:cNvSpPr txBox="1"/>
            <p:nvPr/>
          </p:nvSpPr>
          <p:spPr>
            <a:xfrm>
              <a:off x="3036475" y="2316859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rgbClr val="489BBE"/>
                      </a:gs>
                      <a:gs pos="100000">
                        <a:srgbClr val="8EDDE2"/>
                      </a:gs>
                    </a:gsLst>
                    <a:lin ang="162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0267C55-1533-81B3-C716-EEFD013F4638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9F50B0A-BE39-DAFC-F100-2728AA139E29}"/>
              </a:ext>
            </a:extLst>
          </p:cNvPr>
          <p:cNvSpPr txBox="1"/>
          <p:nvPr/>
        </p:nvSpPr>
        <p:spPr>
          <a:xfrm>
            <a:off x="3077906" y="4744162"/>
            <a:ext cx="598870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C33C62A-1A8E-B30A-7A14-6D22C8E61721}"/>
              </a:ext>
            </a:extLst>
          </p:cNvPr>
          <p:cNvSpPr txBox="1"/>
          <p:nvPr/>
        </p:nvSpPr>
        <p:spPr>
          <a:xfrm>
            <a:off x="5329604" y="3343881"/>
            <a:ext cx="1532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3600" dirty="0">
              <a:ln w="127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图形 4">
            <a:extLst>
              <a:ext uri="{FF2B5EF4-FFF2-40B4-BE49-F238E27FC236}">
                <a16:creationId xmlns:a16="http://schemas.microsoft.com/office/drawing/2014/main" id="{C9EFA7C6-8F81-62DA-3A71-C37C3912E784}"/>
              </a:ext>
            </a:extLst>
          </p:cNvPr>
          <p:cNvSpPr/>
          <p:nvPr/>
        </p:nvSpPr>
        <p:spPr>
          <a:xfrm>
            <a:off x="2715630" y="5692477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06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8" name="任意多边形 1">
            <a:extLst>
              <a:ext uri="{FF2B5EF4-FFF2-40B4-BE49-F238E27FC236}">
                <a16:creationId xmlns:a16="http://schemas.microsoft.com/office/drawing/2014/main" id="{7256FA8C-B1A3-7E22-9DD0-4F11FE9C981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57300" y="2099583"/>
            <a:ext cx="2679700" cy="1851025"/>
          </a:xfrm>
          <a:custGeom>
            <a:avLst/>
            <a:gdLst>
              <a:gd name="T0" fmla="*/ 3243492 w 3243492"/>
              <a:gd name="T1" fmla="*/ 0 h 2240066"/>
              <a:gd name="T2" fmla="*/ 3243492 w 3243492"/>
              <a:gd name="T3" fmla="*/ 1764406 h 2240066"/>
              <a:gd name="T4" fmla="*/ 2370148 w 3243492"/>
              <a:gd name="T5" fmla="*/ 1764406 h 2240066"/>
              <a:gd name="T6" fmla="*/ 2382210 w 3243492"/>
              <a:gd name="T7" fmla="*/ 2240066 h 2240066"/>
              <a:gd name="T8" fmla="*/ 1860032 w 3243492"/>
              <a:gd name="T9" fmla="*/ 1764406 h 2240066"/>
              <a:gd name="T10" fmla="*/ 0 w 3243492"/>
              <a:gd name="T11" fmla="*/ 1764406 h 2240066"/>
              <a:gd name="T12" fmla="*/ 0 w 3243492"/>
              <a:gd name="T13" fmla="*/ 0 h 22400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43492"/>
              <a:gd name="T22" fmla="*/ 0 h 2240066"/>
              <a:gd name="T23" fmla="*/ 3243492 w 3243492"/>
              <a:gd name="T24" fmla="*/ 2240066 h 22400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43492" h="2240066">
                <a:moveTo>
                  <a:pt x="3243492" y="0"/>
                </a:moveTo>
                <a:lnTo>
                  <a:pt x="3243492" y="1764406"/>
                </a:lnTo>
                <a:lnTo>
                  <a:pt x="2370148" y="1764406"/>
                </a:lnTo>
                <a:lnTo>
                  <a:pt x="2382210" y="2240066"/>
                </a:lnTo>
                <a:lnTo>
                  <a:pt x="1860032" y="1764406"/>
                </a:lnTo>
                <a:lnTo>
                  <a:pt x="0" y="1764406"/>
                </a:lnTo>
                <a:lnTo>
                  <a:pt x="0" y="0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任意多边形 2">
            <a:extLst>
              <a:ext uri="{FF2B5EF4-FFF2-40B4-BE49-F238E27FC236}">
                <a16:creationId xmlns:a16="http://schemas.microsoft.com/office/drawing/2014/main" id="{1713809D-6748-5369-64B5-73CB467C5E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041650" y="1763033"/>
            <a:ext cx="3651250" cy="2522538"/>
          </a:xfrm>
          <a:custGeom>
            <a:avLst/>
            <a:gdLst>
              <a:gd name="T0" fmla="*/ 3243492 w 3243492"/>
              <a:gd name="T1" fmla="*/ 0 h 2240066"/>
              <a:gd name="T2" fmla="*/ 3243492 w 3243492"/>
              <a:gd name="T3" fmla="*/ 1764406 h 2240066"/>
              <a:gd name="T4" fmla="*/ 2370148 w 3243492"/>
              <a:gd name="T5" fmla="*/ 1764406 h 2240066"/>
              <a:gd name="T6" fmla="*/ 2382210 w 3243492"/>
              <a:gd name="T7" fmla="*/ 2240066 h 2240066"/>
              <a:gd name="T8" fmla="*/ 1860032 w 3243492"/>
              <a:gd name="T9" fmla="*/ 1764406 h 2240066"/>
              <a:gd name="T10" fmla="*/ 0 w 3243492"/>
              <a:gd name="T11" fmla="*/ 1764406 h 2240066"/>
              <a:gd name="T12" fmla="*/ 0 w 3243492"/>
              <a:gd name="T13" fmla="*/ 0 h 22400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43492"/>
              <a:gd name="T22" fmla="*/ 0 h 2240066"/>
              <a:gd name="T23" fmla="*/ 3243492 w 3243492"/>
              <a:gd name="T24" fmla="*/ 2240066 h 22400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43492" h="2240066">
                <a:moveTo>
                  <a:pt x="3243492" y="0"/>
                </a:moveTo>
                <a:lnTo>
                  <a:pt x="3243492" y="1764406"/>
                </a:lnTo>
                <a:lnTo>
                  <a:pt x="2370148" y="1764406"/>
                </a:lnTo>
                <a:lnTo>
                  <a:pt x="2382210" y="2240066"/>
                </a:lnTo>
                <a:lnTo>
                  <a:pt x="1860032" y="1764406"/>
                </a:lnTo>
                <a:lnTo>
                  <a:pt x="0" y="1764406"/>
                </a:lnTo>
                <a:lnTo>
                  <a:pt x="0" y="0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任意多边形 3">
            <a:extLst>
              <a:ext uri="{FF2B5EF4-FFF2-40B4-BE49-F238E27FC236}">
                <a16:creationId xmlns:a16="http://schemas.microsoft.com/office/drawing/2014/main" id="{70CEBEE1-7BBF-8F13-79F0-39BD42F0A09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23025" y="2144033"/>
            <a:ext cx="2493963" cy="1722438"/>
          </a:xfrm>
          <a:custGeom>
            <a:avLst/>
            <a:gdLst>
              <a:gd name="T0" fmla="*/ 3243492 w 3243492"/>
              <a:gd name="T1" fmla="*/ 0 h 2240066"/>
              <a:gd name="T2" fmla="*/ 3243492 w 3243492"/>
              <a:gd name="T3" fmla="*/ 1764406 h 2240066"/>
              <a:gd name="T4" fmla="*/ 2370148 w 3243492"/>
              <a:gd name="T5" fmla="*/ 1764406 h 2240066"/>
              <a:gd name="T6" fmla="*/ 2382210 w 3243492"/>
              <a:gd name="T7" fmla="*/ 2240066 h 2240066"/>
              <a:gd name="T8" fmla="*/ 1860032 w 3243492"/>
              <a:gd name="T9" fmla="*/ 1764406 h 2240066"/>
              <a:gd name="T10" fmla="*/ 0 w 3243492"/>
              <a:gd name="T11" fmla="*/ 1764406 h 2240066"/>
              <a:gd name="T12" fmla="*/ 0 w 3243492"/>
              <a:gd name="T13" fmla="*/ 0 h 22400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43492"/>
              <a:gd name="T22" fmla="*/ 0 h 2240066"/>
              <a:gd name="T23" fmla="*/ 3243492 w 3243492"/>
              <a:gd name="T24" fmla="*/ 2240066 h 22400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43492" h="2240066">
                <a:moveTo>
                  <a:pt x="3243492" y="0"/>
                </a:moveTo>
                <a:lnTo>
                  <a:pt x="3243492" y="1764406"/>
                </a:lnTo>
                <a:lnTo>
                  <a:pt x="2370148" y="1764406"/>
                </a:lnTo>
                <a:lnTo>
                  <a:pt x="2382210" y="2240066"/>
                </a:lnTo>
                <a:lnTo>
                  <a:pt x="1860032" y="1764406"/>
                </a:lnTo>
                <a:lnTo>
                  <a:pt x="0" y="1764406"/>
                </a:lnTo>
                <a:lnTo>
                  <a:pt x="0" y="0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任意多边形 4">
            <a:extLst>
              <a:ext uri="{FF2B5EF4-FFF2-40B4-BE49-F238E27FC236}">
                <a16:creationId xmlns:a16="http://schemas.microsoft.com/office/drawing/2014/main" id="{8DCE3D8E-BE5A-16F9-F46B-3FAE032F89F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477250" y="2353583"/>
            <a:ext cx="2946400" cy="2035175"/>
          </a:xfrm>
          <a:custGeom>
            <a:avLst/>
            <a:gdLst>
              <a:gd name="T0" fmla="*/ 3243492 w 3243492"/>
              <a:gd name="T1" fmla="*/ 0 h 2240066"/>
              <a:gd name="T2" fmla="*/ 3243492 w 3243492"/>
              <a:gd name="T3" fmla="*/ 1764406 h 2240066"/>
              <a:gd name="T4" fmla="*/ 2370148 w 3243492"/>
              <a:gd name="T5" fmla="*/ 1764406 h 2240066"/>
              <a:gd name="T6" fmla="*/ 2382210 w 3243492"/>
              <a:gd name="T7" fmla="*/ 2240066 h 2240066"/>
              <a:gd name="T8" fmla="*/ 1860032 w 3243492"/>
              <a:gd name="T9" fmla="*/ 1764406 h 2240066"/>
              <a:gd name="T10" fmla="*/ 0 w 3243492"/>
              <a:gd name="T11" fmla="*/ 1764406 h 2240066"/>
              <a:gd name="T12" fmla="*/ 0 w 3243492"/>
              <a:gd name="T13" fmla="*/ 0 h 22400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43492"/>
              <a:gd name="T22" fmla="*/ 0 h 2240066"/>
              <a:gd name="T23" fmla="*/ 3243492 w 3243492"/>
              <a:gd name="T24" fmla="*/ 2240066 h 22400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43492" h="2240066">
                <a:moveTo>
                  <a:pt x="3243492" y="0"/>
                </a:moveTo>
                <a:lnTo>
                  <a:pt x="3243492" y="1764406"/>
                </a:lnTo>
                <a:lnTo>
                  <a:pt x="2370148" y="1764406"/>
                </a:lnTo>
                <a:lnTo>
                  <a:pt x="2382210" y="2240066"/>
                </a:lnTo>
                <a:lnTo>
                  <a:pt x="1860032" y="1764406"/>
                </a:lnTo>
                <a:lnTo>
                  <a:pt x="0" y="1764406"/>
                </a:lnTo>
                <a:lnTo>
                  <a:pt x="0" y="0"/>
                </a:lnTo>
                <a:close/>
              </a:path>
            </a:pathLst>
          </a:custGeom>
          <a:solidFill>
            <a:srgbClr val="D6DCE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Freeform 438">
            <a:extLst>
              <a:ext uri="{FF2B5EF4-FFF2-40B4-BE49-F238E27FC236}">
                <a16:creationId xmlns:a16="http://schemas.microsoft.com/office/drawing/2014/main" id="{A00539CE-19DD-52E2-9FEB-C8CBE5436DB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549775" y="2045608"/>
            <a:ext cx="635000" cy="739775"/>
          </a:xfrm>
          <a:custGeom>
            <a:avLst/>
            <a:gdLst>
              <a:gd name="T0" fmla="*/ 162 w 169"/>
              <a:gd name="T1" fmla="*/ 57 h 197"/>
              <a:gd name="T2" fmla="*/ 115 w 169"/>
              <a:gd name="T3" fmla="*/ 57 h 197"/>
              <a:gd name="T4" fmla="*/ 135 w 169"/>
              <a:gd name="T5" fmla="*/ 33 h 197"/>
              <a:gd name="T6" fmla="*/ 127 w 169"/>
              <a:gd name="T7" fmla="*/ 16 h 197"/>
              <a:gd name="T8" fmla="*/ 113 w 169"/>
              <a:gd name="T9" fmla="*/ 11 h 197"/>
              <a:gd name="T10" fmla="*/ 87 w 169"/>
              <a:gd name="T11" fmla="*/ 42 h 197"/>
              <a:gd name="T12" fmla="*/ 55 w 169"/>
              <a:gd name="T13" fmla="*/ 0 h 197"/>
              <a:gd name="T14" fmla="*/ 41 w 169"/>
              <a:gd name="T15" fmla="*/ 6 h 197"/>
              <a:gd name="T16" fmla="*/ 31 w 169"/>
              <a:gd name="T17" fmla="*/ 27 h 197"/>
              <a:gd name="T18" fmla="*/ 59 w 169"/>
              <a:gd name="T19" fmla="*/ 57 h 197"/>
              <a:gd name="T20" fmla="*/ 7 w 169"/>
              <a:gd name="T21" fmla="*/ 57 h 197"/>
              <a:gd name="T22" fmla="*/ 0 w 169"/>
              <a:gd name="T23" fmla="*/ 64 h 197"/>
              <a:gd name="T24" fmla="*/ 0 w 169"/>
              <a:gd name="T25" fmla="*/ 101 h 197"/>
              <a:gd name="T26" fmla="*/ 7 w 169"/>
              <a:gd name="T27" fmla="*/ 108 h 197"/>
              <a:gd name="T28" fmla="*/ 9 w 169"/>
              <a:gd name="T29" fmla="*/ 108 h 197"/>
              <a:gd name="T30" fmla="*/ 9 w 169"/>
              <a:gd name="T31" fmla="*/ 190 h 197"/>
              <a:gd name="T32" fmla="*/ 16 w 169"/>
              <a:gd name="T33" fmla="*/ 197 h 197"/>
              <a:gd name="T34" fmla="*/ 153 w 169"/>
              <a:gd name="T35" fmla="*/ 197 h 197"/>
              <a:gd name="T36" fmla="*/ 160 w 169"/>
              <a:gd name="T37" fmla="*/ 190 h 197"/>
              <a:gd name="T38" fmla="*/ 160 w 169"/>
              <a:gd name="T39" fmla="*/ 108 h 197"/>
              <a:gd name="T40" fmla="*/ 162 w 169"/>
              <a:gd name="T41" fmla="*/ 108 h 197"/>
              <a:gd name="T42" fmla="*/ 169 w 169"/>
              <a:gd name="T43" fmla="*/ 101 h 197"/>
              <a:gd name="T44" fmla="*/ 169 w 169"/>
              <a:gd name="T45" fmla="*/ 64 h 197"/>
              <a:gd name="T46" fmla="*/ 162 w 169"/>
              <a:gd name="T47" fmla="*/ 57 h 197"/>
              <a:gd name="T48" fmla="*/ 155 w 169"/>
              <a:gd name="T49" fmla="*/ 94 h 197"/>
              <a:gd name="T50" fmla="*/ 98 w 169"/>
              <a:gd name="T51" fmla="*/ 94 h 197"/>
              <a:gd name="T52" fmla="*/ 98 w 169"/>
              <a:gd name="T53" fmla="*/ 71 h 197"/>
              <a:gd name="T54" fmla="*/ 155 w 169"/>
              <a:gd name="T55" fmla="*/ 71 h 197"/>
              <a:gd name="T56" fmla="*/ 155 w 169"/>
              <a:gd name="T57" fmla="*/ 94 h 197"/>
              <a:gd name="T58" fmla="*/ 113 w 169"/>
              <a:gd name="T59" fmla="*/ 25 h 197"/>
              <a:gd name="T60" fmla="*/ 118 w 169"/>
              <a:gd name="T61" fmla="*/ 27 h 197"/>
              <a:gd name="T62" fmla="*/ 121 w 169"/>
              <a:gd name="T63" fmla="*/ 31 h 197"/>
              <a:gd name="T64" fmla="*/ 99 w 169"/>
              <a:gd name="T65" fmla="*/ 51 h 197"/>
              <a:gd name="T66" fmla="*/ 113 w 169"/>
              <a:gd name="T67" fmla="*/ 25 h 197"/>
              <a:gd name="T68" fmla="*/ 45 w 169"/>
              <a:gd name="T69" fmla="*/ 25 h 197"/>
              <a:gd name="T70" fmla="*/ 50 w 169"/>
              <a:gd name="T71" fmla="*/ 16 h 197"/>
              <a:gd name="T72" fmla="*/ 55 w 169"/>
              <a:gd name="T73" fmla="*/ 14 h 197"/>
              <a:gd name="T74" fmla="*/ 75 w 169"/>
              <a:gd name="T75" fmla="*/ 50 h 197"/>
              <a:gd name="T76" fmla="*/ 45 w 169"/>
              <a:gd name="T77" fmla="*/ 25 h 197"/>
              <a:gd name="T78" fmla="*/ 72 w 169"/>
              <a:gd name="T79" fmla="*/ 71 h 197"/>
              <a:gd name="T80" fmla="*/ 72 w 169"/>
              <a:gd name="T81" fmla="*/ 94 h 197"/>
              <a:gd name="T82" fmla="*/ 14 w 169"/>
              <a:gd name="T83" fmla="*/ 94 h 197"/>
              <a:gd name="T84" fmla="*/ 14 w 169"/>
              <a:gd name="T85" fmla="*/ 71 h 197"/>
              <a:gd name="T86" fmla="*/ 72 w 169"/>
              <a:gd name="T87" fmla="*/ 71 h 197"/>
              <a:gd name="T88" fmla="*/ 23 w 169"/>
              <a:gd name="T89" fmla="*/ 102 h 197"/>
              <a:gd name="T90" fmla="*/ 72 w 169"/>
              <a:gd name="T91" fmla="*/ 102 h 197"/>
              <a:gd name="T92" fmla="*/ 72 w 169"/>
              <a:gd name="T93" fmla="*/ 183 h 197"/>
              <a:gd name="T94" fmla="*/ 23 w 169"/>
              <a:gd name="T95" fmla="*/ 183 h 197"/>
              <a:gd name="T96" fmla="*/ 23 w 169"/>
              <a:gd name="T97" fmla="*/ 102 h 197"/>
              <a:gd name="T98" fmla="*/ 98 w 169"/>
              <a:gd name="T99" fmla="*/ 183 h 197"/>
              <a:gd name="T100" fmla="*/ 98 w 169"/>
              <a:gd name="T101" fmla="*/ 102 h 197"/>
              <a:gd name="T102" fmla="*/ 146 w 169"/>
              <a:gd name="T103" fmla="*/ 102 h 197"/>
              <a:gd name="T104" fmla="*/ 146 w 169"/>
              <a:gd name="T105" fmla="*/ 183 h 197"/>
              <a:gd name="T106" fmla="*/ 98 w 169"/>
              <a:gd name="T107" fmla="*/ 183 h 1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69"/>
              <a:gd name="T163" fmla="*/ 0 h 197"/>
              <a:gd name="T164" fmla="*/ 169 w 169"/>
              <a:gd name="T165" fmla="*/ 197 h 1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69" h="197">
                <a:moveTo>
                  <a:pt x="162" y="57"/>
                </a:moveTo>
                <a:cubicBezTo>
                  <a:pt x="115" y="57"/>
                  <a:pt x="115" y="57"/>
                  <a:pt x="115" y="57"/>
                </a:cubicBezTo>
                <a:cubicBezTo>
                  <a:pt x="125" y="51"/>
                  <a:pt x="134" y="42"/>
                  <a:pt x="135" y="33"/>
                </a:cubicBezTo>
                <a:cubicBezTo>
                  <a:pt x="135" y="29"/>
                  <a:pt x="134" y="22"/>
                  <a:pt x="127" y="16"/>
                </a:cubicBezTo>
                <a:cubicBezTo>
                  <a:pt x="122" y="13"/>
                  <a:pt x="118" y="11"/>
                  <a:pt x="113" y="11"/>
                </a:cubicBezTo>
                <a:cubicBezTo>
                  <a:pt x="99" y="11"/>
                  <a:pt x="92" y="27"/>
                  <a:pt x="87" y="42"/>
                </a:cubicBezTo>
                <a:cubicBezTo>
                  <a:pt x="82" y="23"/>
                  <a:pt x="72" y="0"/>
                  <a:pt x="55" y="0"/>
                </a:cubicBezTo>
                <a:cubicBezTo>
                  <a:pt x="51" y="0"/>
                  <a:pt x="46" y="2"/>
                  <a:pt x="41" y="6"/>
                </a:cubicBezTo>
                <a:cubicBezTo>
                  <a:pt x="31" y="14"/>
                  <a:pt x="31" y="22"/>
                  <a:pt x="31" y="27"/>
                </a:cubicBezTo>
                <a:cubicBezTo>
                  <a:pt x="33" y="39"/>
                  <a:pt x="46" y="50"/>
                  <a:pt x="59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60"/>
                  <a:pt x="0" y="6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5"/>
                  <a:pt x="3" y="108"/>
                  <a:pt x="7" y="108"/>
                </a:cubicBezTo>
                <a:cubicBezTo>
                  <a:pt x="9" y="108"/>
                  <a:pt x="9" y="108"/>
                  <a:pt x="9" y="108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4"/>
                  <a:pt x="12" y="197"/>
                  <a:pt x="16" y="197"/>
                </a:cubicBezTo>
                <a:cubicBezTo>
                  <a:pt x="153" y="197"/>
                  <a:pt x="153" y="197"/>
                  <a:pt x="153" y="197"/>
                </a:cubicBezTo>
                <a:cubicBezTo>
                  <a:pt x="157" y="197"/>
                  <a:pt x="160" y="194"/>
                  <a:pt x="160" y="190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6" y="108"/>
                  <a:pt x="169" y="105"/>
                  <a:pt x="169" y="101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0"/>
                  <a:pt x="166" y="57"/>
                  <a:pt x="162" y="57"/>
                </a:cubicBezTo>
                <a:close/>
                <a:moveTo>
                  <a:pt x="155" y="94"/>
                </a:moveTo>
                <a:cubicBezTo>
                  <a:pt x="98" y="94"/>
                  <a:pt x="98" y="94"/>
                  <a:pt x="98" y="94"/>
                </a:cubicBezTo>
                <a:cubicBezTo>
                  <a:pt x="98" y="71"/>
                  <a:pt x="98" y="71"/>
                  <a:pt x="98" y="71"/>
                </a:cubicBezTo>
                <a:cubicBezTo>
                  <a:pt x="155" y="71"/>
                  <a:pt x="155" y="71"/>
                  <a:pt x="155" y="71"/>
                </a:cubicBezTo>
                <a:lnTo>
                  <a:pt x="155" y="94"/>
                </a:lnTo>
                <a:close/>
                <a:moveTo>
                  <a:pt x="113" y="25"/>
                </a:moveTo>
                <a:cubicBezTo>
                  <a:pt x="115" y="25"/>
                  <a:pt x="116" y="26"/>
                  <a:pt x="118" y="27"/>
                </a:cubicBezTo>
                <a:cubicBezTo>
                  <a:pt x="121" y="29"/>
                  <a:pt x="121" y="31"/>
                  <a:pt x="121" y="31"/>
                </a:cubicBezTo>
                <a:cubicBezTo>
                  <a:pt x="121" y="36"/>
                  <a:pt x="111" y="44"/>
                  <a:pt x="99" y="51"/>
                </a:cubicBezTo>
                <a:cubicBezTo>
                  <a:pt x="102" y="37"/>
                  <a:pt x="108" y="25"/>
                  <a:pt x="113" y="25"/>
                </a:cubicBezTo>
                <a:close/>
                <a:moveTo>
                  <a:pt x="45" y="25"/>
                </a:moveTo>
                <a:cubicBezTo>
                  <a:pt x="45" y="24"/>
                  <a:pt x="44" y="21"/>
                  <a:pt x="50" y="16"/>
                </a:cubicBezTo>
                <a:cubicBezTo>
                  <a:pt x="51" y="15"/>
                  <a:pt x="53" y="14"/>
                  <a:pt x="55" y="14"/>
                </a:cubicBezTo>
                <a:cubicBezTo>
                  <a:pt x="63" y="14"/>
                  <a:pt x="71" y="32"/>
                  <a:pt x="75" y="50"/>
                </a:cubicBezTo>
                <a:cubicBezTo>
                  <a:pt x="61" y="43"/>
                  <a:pt x="46" y="33"/>
                  <a:pt x="45" y="25"/>
                </a:cubicBezTo>
                <a:close/>
                <a:moveTo>
                  <a:pt x="72" y="71"/>
                </a:moveTo>
                <a:cubicBezTo>
                  <a:pt x="72" y="94"/>
                  <a:pt x="72" y="94"/>
                  <a:pt x="72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71"/>
                  <a:pt x="14" y="71"/>
                  <a:pt x="14" y="71"/>
                </a:cubicBezTo>
                <a:lnTo>
                  <a:pt x="72" y="71"/>
                </a:lnTo>
                <a:close/>
                <a:moveTo>
                  <a:pt x="23" y="102"/>
                </a:moveTo>
                <a:cubicBezTo>
                  <a:pt x="72" y="102"/>
                  <a:pt x="72" y="102"/>
                  <a:pt x="72" y="102"/>
                </a:cubicBezTo>
                <a:cubicBezTo>
                  <a:pt x="72" y="183"/>
                  <a:pt x="72" y="183"/>
                  <a:pt x="72" y="183"/>
                </a:cubicBezTo>
                <a:cubicBezTo>
                  <a:pt x="23" y="183"/>
                  <a:pt x="23" y="183"/>
                  <a:pt x="23" y="183"/>
                </a:cubicBezTo>
                <a:lnTo>
                  <a:pt x="23" y="102"/>
                </a:lnTo>
                <a:close/>
                <a:moveTo>
                  <a:pt x="98" y="183"/>
                </a:moveTo>
                <a:cubicBezTo>
                  <a:pt x="98" y="102"/>
                  <a:pt x="98" y="102"/>
                  <a:pt x="98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6" y="183"/>
                  <a:pt x="146" y="183"/>
                  <a:pt x="146" y="183"/>
                </a:cubicBezTo>
                <a:lnTo>
                  <a:pt x="98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Freeform 145" descr="D:\51PPT模板网\51pptmoban.com\图片.jpg">
            <a:extLst>
              <a:ext uri="{FF2B5EF4-FFF2-40B4-BE49-F238E27FC236}">
                <a16:creationId xmlns:a16="http://schemas.microsoft.com/office/drawing/2014/main" id="{07F7DFF8-2C8C-747F-91AB-1F4792FF605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370763" y="2350408"/>
            <a:ext cx="598487" cy="557213"/>
          </a:xfrm>
          <a:custGeom>
            <a:avLst/>
            <a:gdLst>
              <a:gd name="T0" fmla="*/ 197 w 197"/>
              <a:gd name="T1" fmla="*/ 29 h 183"/>
              <a:gd name="T2" fmla="*/ 99 w 197"/>
              <a:gd name="T3" fmla="*/ 0 h 183"/>
              <a:gd name="T4" fmla="*/ 0 w 197"/>
              <a:gd name="T5" fmla="*/ 29 h 183"/>
              <a:gd name="T6" fmla="*/ 1 w 197"/>
              <a:gd name="T7" fmla="*/ 30 h 183"/>
              <a:gd name="T8" fmla="*/ 0 w 197"/>
              <a:gd name="T9" fmla="*/ 30 h 183"/>
              <a:gd name="T10" fmla="*/ 75 w 197"/>
              <a:gd name="T11" fmla="*/ 130 h 183"/>
              <a:gd name="T12" fmla="*/ 75 w 197"/>
              <a:gd name="T13" fmla="*/ 171 h 183"/>
              <a:gd name="T14" fmla="*/ 99 w 197"/>
              <a:gd name="T15" fmla="*/ 183 h 183"/>
              <a:gd name="T16" fmla="*/ 122 w 197"/>
              <a:gd name="T17" fmla="*/ 171 h 183"/>
              <a:gd name="T18" fmla="*/ 122 w 197"/>
              <a:gd name="T19" fmla="*/ 130 h 183"/>
              <a:gd name="T20" fmla="*/ 197 w 197"/>
              <a:gd name="T21" fmla="*/ 30 h 183"/>
              <a:gd name="T22" fmla="*/ 196 w 197"/>
              <a:gd name="T23" fmla="*/ 30 h 183"/>
              <a:gd name="T24" fmla="*/ 197 w 197"/>
              <a:gd name="T25" fmla="*/ 29 h 183"/>
              <a:gd name="T26" fmla="*/ 99 w 197"/>
              <a:gd name="T27" fmla="*/ 53 h 183"/>
              <a:gd name="T28" fmla="*/ 13 w 197"/>
              <a:gd name="T29" fmla="*/ 31 h 183"/>
              <a:gd name="T30" fmla="*/ 99 w 197"/>
              <a:gd name="T31" fmla="*/ 6 h 183"/>
              <a:gd name="T32" fmla="*/ 186 w 197"/>
              <a:gd name="T33" fmla="*/ 31 h 183"/>
              <a:gd name="T34" fmla="*/ 99 w 197"/>
              <a:gd name="T35" fmla="*/ 53 h 18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"/>
              <a:gd name="T55" fmla="*/ 0 h 183"/>
              <a:gd name="T56" fmla="*/ 197 w 197"/>
              <a:gd name="T57" fmla="*/ 183 h 18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" h="183">
                <a:moveTo>
                  <a:pt x="197" y="29"/>
                </a:moveTo>
                <a:cubicBezTo>
                  <a:pt x="197" y="16"/>
                  <a:pt x="153" y="0"/>
                  <a:pt x="99" y="0"/>
                </a:cubicBezTo>
                <a:cubicBezTo>
                  <a:pt x="44" y="0"/>
                  <a:pt x="0" y="16"/>
                  <a:pt x="0" y="29"/>
                </a:cubicBezTo>
                <a:cubicBezTo>
                  <a:pt x="0" y="30"/>
                  <a:pt x="1" y="30"/>
                  <a:pt x="1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53"/>
                  <a:pt x="64" y="107"/>
                  <a:pt x="75" y="130"/>
                </a:cubicBezTo>
                <a:cubicBezTo>
                  <a:pt x="75" y="171"/>
                  <a:pt x="75" y="171"/>
                  <a:pt x="75" y="171"/>
                </a:cubicBezTo>
                <a:cubicBezTo>
                  <a:pt x="75" y="178"/>
                  <a:pt x="86" y="183"/>
                  <a:pt x="99" y="183"/>
                </a:cubicBezTo>
                <a:cubicBezTo>
                  <a:pt x="111" y="183"/>
                  <a:pt x="122" y="178"/>
                  <a:pt x="122" y="17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33" y="107"/>
                  <a:pt x="197" y="53"/>
                  <a:pt x="197" y="30"/>
                </a:cubicBezTo>
                <a:cubicBezTo>
                  <a:pt x="196" y="30"/>
                  <a:pt x="196" y="30"/>
                  <a:pt x="196" y="30"/>
                </a:cubicBezTo>
                <a:cubicBezTo>
                  <a:pt x="197" y="30"/>
                  <a:pt x="197" y="30"/>
                  <a:pt x="197" y="29"/>
                </a:cubicBezTo>
                <a:close/>
                <a:moveTo>
                  <a:pt x="99" y="53"/>
                </a:moveTo>
                <a:cubicBezTo>
                  <a:pt x="52" y="53"/>
                  <a:pt x="13" y="43"/>
                  <a:pt x="13" y="31"/>
                </a:cubicBezTo>
                <a:cubicBezTo>
                  <a:pt x="13" y="19"/>
                  <a:pt x="52" y="6"/>
                  <a:pt x="99" y="6"/>
                </a:cubicBezTo>
                <a:cubicBezTo>
                  <a:pt x="147" y="6"/>
                  <a:pt x="186" y="19"/>
                  <a:pt x="186" y="31"/>
                </a:cubicBezTo>
                <a:cubicBezTo>
                  <a:pt x="186" y="43"/>
                  <a:pt x="147" y="53"/>
                  <a:pt x="99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9" name="Group 19" descr="D:\51PPT模板网\51pptmoban.com\图片.jpg">
            <a:extLst>
              <a:ext uri="{FF2B5EF4-FFF2-40B4-BE49-F238E27FC236}">
                <a16:creationId xmlns:a16="http://schemas.microsoft.com/office/drawing/2014/main" id="{03BF85CC-1642-3EF1-6172-D54DDE693894}"/>
              </a:ext>
            </a:extLst>
          </p:cNvPr>
          <p:cNvGrpSpPr>
            <a:grpSpLocks/>
          </p:cNvGrpSpPr>
          <p:nvPr/>
        </p:nvGrpSpPr>
        <p:grpSpPr bwMode="auto">
          <a:xfrm>
            <a:off x="9753600" y="2531383"/>
            <a:ext cx="441325" cy="669925"/>
            <a:chOff x="0" y="0"/>
            <a:chExt cx="490538" cy="742950"/>
          </a:xfrm>
        </p:grpSpPr>
        <p:sp>
          <p:nvSpPr>
            <p:cNvPr id="20" name="Freeform 742">
              <a:extLst>
                <a:ext uri="{FF2B5EF4-FFF2-40B4-BE49-F238E27FC236}">
                  <a16:creationId xmlns:a16="http://schemas.microsoft.com/office/drawing/2014/main" id="{79B3ED54-3BDC-6DDB-538B-DDA251AC2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" y="0"/>
              <a:ext cx="198438" cy="327025"/>
            </a:xfrm>
            <a:custGeom>
              <a:avLst/>
              <a:gdLst>
                <a:gd name="T0" fmla="*/ 4 w 53"/>
                <a:gd name="T1" fmla="*/ 38 h 87"/>
                <a:gd name="T2" fmla="*/ 19 w 53"/>
                <a:gd name="T3" fmla="*/ 38 h 87"/>
                <a:gd name="T4" fmla="*/ 19 w 53"/>
                <a:gd name="T5" fmla="*/ 79 h 87"/>
                <a:gd name="T6" fmla="*/ 26 w 53"/>
                <a:gd name="T7" fmla="*/ 87 h 87"/>
                <a:gd name="T8" fmla="*/ 34 w 53"/>
                <a:gd name="T9" fmla="*/ 79 h 87"/>
                <a:gd name="T10" fmla="*/ 34 w 53"/>
                <a:gd name="T11" fmla="*/ 38 h 87"/>
                <a:gd name="T12" fmla="*/ 49 w 53"/>
                <a:gd name="T13" fmla="*/ 38 h 87"/>
                <a:gd name="T14" fmla="*/ 52 w 53"/>
                <a:gd name="T15" fmla="*/ 36 h 87"/>
                <a:gd name="T16" fmla="*/ 52 w 53"/>
                <a:gd name="T17" fmla="*/ 32 h 87"/>
                <a:gd name="T18" fmla="*/ 29 w 53"/>
                <a:gd name="T19" fmla="*/ 1 h 87"/>
                <a:gd name="T20" fmla="*/ 26 w 53"/>
                <a:gd name="T21" fmla="*/ 0 h 87"/>
                <a:gd name="T22" fmla="*/ 24 w 53"/>
                <a:gd name="T23" fmla="*/ 1 h 87"/>
                <a:gd name="T24" fmla="*/ 1 w 53"/>
                <a:gd name="T25" fmla="*/ 32 h 87"/>
                <a:gd name="T26" fmla="*/ 1 w 53"/>
                <a:gd name="T27" fmla="*/ 36 h 87"/>
                <a:gd name="T28" fmla="*/ 4 w 53"/>
                <a:gd name="T29" fmla="*/ 38 h 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"/>
                <a:gd name="T46" fmla="*/ 0 h 87"/>
                <a:gd name="T47" fmla="*/ 53 w 53"/>
                <a:gd name="T48" fmla="*/ 87 h 8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" h="87">
                  <a:moveTo>
                    <a:pt x="4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3"/>
                    <a:pt x="22" y="87"/>
                    <a:pt x="26" y="87"/>
                  </a:cubicBezTo>
                  <a:cubicBezTo>
                    <a:pt x="31" y="87"/>
                    <a:pt x="34" y="83"/>
                    <a:pt x="34" y="79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0" y="38"/>
                    <a:pt x="51" y="37"/>
                    <a:pt x="52" y="36"/>
                  </a:cubicBezTo>
                  <a:cubicBezTo>
                    <a:pt x="53" y="35"/>
                    <a:pt x="52" y="33"/>
                    <a:pt x="52" y="3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8" y="0"/>
                    <a:pt x="26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3"/>
                    <a:pt x="0" y="35"/>
                    <a:pt x="1" y="36"/>
                  </a:cubicBezTo>
                  <a:cubicBezTo>
                    <a:pt x="2" y="37"/>
                    <a:pt x="3" y="38"/>
                    <a:pt x="4" y="38"/>
                  </a:cubicBezTo>
                  <a:close/>
                </a:path>
              </a:pathLst>
            </a:custGeom>
            <a:solidFill>
              <a:srgbClr val="2E3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" name="Freeform 743">
              <a:extLst>
                <a:ext uri="{FF2B5EF4-FFF2-40B4-BE49-F238E27FC236}">
                  <a16:creationId xmlns:a16="http://schemas.microsoft.com/office/drawing/2014/main" id="{520E7D21-0E8F-A013-5BA7-532873213E4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363537"/>
              <a:ext cx="490538" cy="379413"/>
            </a:xfrm>
            <a:custGeom>
              <a:avLst/>
              <a:gdLst>
                <a:gd name="T0" fmla="*/ 131 w 131"/>
                <a:gd name="T1" fmla="*/ 34 h 101"/>
                <a:gd name="T2" fmla="*/ 118 w 131"/>
                <a:gd name="T3" fmla="*/ 21 h 101"/>
                <a:gd name="T4" fmla="*/ 100 w 131"/>
                <a:gd name="T5" fmla="*/ 21 h 101"/>
                <a:gd name="T6" fmla="*/ 84 w 131"/>
                <a:gd name="T7" fmla="*/ 0 h 101"/>
                <a:gd name="T8" fmla="*/ 48 w 131"/>
                <a:gd name="T9" fmla="*/ 0 h 101"/>
                <a:gd name="T10" fmla="*/ 48 w 131"/>
                <a:gd name="T11" fmla="*/ 0 h 101"/>
                <a:gd name="T12" fmla="*/ 36 w 131"/>
                <a:gd name="T13" fmla="*/ 21 h 101"/>
                <a:gd name="T14" fmla="*/ 14 w 131"/>
                <a:gd name="T15" fmla="*/ 21 h 101"/>
                <a:gd name="T16" fmla="*/ 0 w 131"/>
                <a:gd name="T17" fmla="*/ 35 h 101"/>
                <a:gd name="T18" fmla="*/ 0 w 131"/>
                <a:gd name="T19" fmla="*/ 88 h 101"/>
                <a:gd name="T20" fmla="*/ 3 w 131"/>
                <a:gd name="T21" fmla="*/ 97 h 101"/>
                <a:gd name="T22" fmla="*/ 13 w 131"/>
                <a:gd name="T23" fmla="*/ 101 h 101"/>
                <a:gd name="T24" fmla="*/ 118 w 131"/>
                <a:gd name="T25" fmla="*/ 101 h 101"/>
                <a:gd name="T26" fmla="*/ 118 w 131"/>
                <a:gd name="T27" fmla="*/ 101 h 101"/>
                <a:gd name="T28" fmla="*/ 131 w 131"/>
                <a:gd name="T29" fmla="*/ 88 h 101"/>
                <a:gd name="T30" fmla="*/ 131 w 131"/>
                <a:gd name="T31" fmla="*/ 34 h 101"/>
                <a:gd name="T32" fmla="*/ 65 w 131"/>
                <a:gd name="T33" fmla="*/ 88 h 101"/>
                <a:gd name="T34" fmla="*/ 36 w 131"/>
                <a:gd name="T35" fmla="*/ 60 h 101"/>
                <a:gd name="T36" fmla="*/ 65 w 131"/>
                <a:gd name="T37" fmla="*/ 31 h 101"/>
                <a:gd name="T38" fmla="*/ 93 w 131"/>
                <a:gd name="T39" fmla="*/ 60 h 101"/>
                <a:gd name="T40" fmla="*/ 65 w 131"/>
                <a:gd name="T41" fmla="*/ 88 h 101"/>
                <a:gd name="T42" fmla="*/ 108 w 131"/>
                <a:gd name="T43" fmla="*/ 48 h 101"/>
                <a:gd name="T44" fmla="*/ 102 w 131"/>
                <a:gd name="T45" fmla="*/ 42 h 101"/>
                <a:gd name="T46" fmla="*/ 108 w 131"/>
                <a:gd name="T47" fmla="*/ 37 h 101"/>
                <a:gd name="T48" fmla="*/ 113 w 131"/>
                <a:gd name="T49" fmla="*/ 42 h 101"/>
                <a:gd name="T50" fmla="*/ 108 w 131"/>
                <a:gd name="T51" fmla="*/ 48 h 10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1"/>
                <a:gd name="T79" fmla="*/ 0 h 101"/>
                <a:gd name="T80" fmla="*/ 131 w 131"/>
                <a:gd name="T81" fmla="*/ 101 h 10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1" h="101">
                  <a:moveTo>
                    <a:pt x="131" y="34"/>
                  </a:moveTo>
                  <a:cubicBezTo>
                    <a:pt x="131" y="29"/>
                    <a:pt x="128" y="21"/>
                    <a:pt x="118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9" y="12"/>
                    <a:pt x="95" y="0"/>
                    <a:pt x="8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37" y="2"/>
                    <a:pt x="3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9" y="21"/>
                    <a:pt x="0" y="24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93"/>
                    <a:pt x="3" y="97"/>
                  </a:cubicBezTo>
                  <a:cubicBezTo>
                    <a:pt x="5" y="100"/>
                    <a:pt x="9" y="101"/>
                    <a:pt x="13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23" y="101"/>
                    <a:pt x="131" y="97"/>
                    <a:pt x="131" y="88"/>
                  </a:cubicBezTo>
                  <a:cubicBezTo>
                    <a:pt x="131" y="34"/>
                    <a:pt x="131" y="34"/>
                    <a:pt x="131" y="34"/>
                  </a:cubicBezTo>
                  <a:close/>
                  <a:moveTo>
                    <a:pt x="65" y="88"/>
                  </a:moveTo>
                  <a:cubicBezTo>
                    <a:pt x="49" y="88"/>
                    <a:pt x="36" y="75"/>
                    <a:pt x="36" y="60"/>
                  </a:cubicBezTo>
                  <a:cubicBezTo>
                    <a:pt x="36" y="44"/>
                    <a:pt x="49" y="31"/>
                    <a:pt x="65" y="31"/>
                  </a:cubicBezTo>
                  <a:cubicBezTo>
                    <a:pt x="81" y="31"/>
                    <a:pt x="93" y="44"/>
                    <a:pt x="93" y="60"/>
                  </a:cubicBezTo>
                  <a:cubicBezTo>
                    <a:pt x="93" y="75"/>
                    <a:pt x="81" y="88"/>
                    <a:pt x="65" y="88"/>
                  </a:cubicBezTo>
                  <a:close/>
                  <a:moveTo>
                    <a:pt x="108" y="48"/>
                  </a:moveTo>
                  <a:cubicBezTo>
                    <a:pt x="105" y="48"/>
                    <a:pt x="102" y="46"/>
                    <a:pt x="102" y="42"/>
                  </a:cubicBezTo>
                  <a:cubicBezTo>
                    <a:pt x="102" y="39"/>
                    <a:pt x="105" y="37"/>
                    <a:pt x="108" y="37"/>
                  </a:cubicBezTo>
                  <a:cubicBezTo>
                    <a:pt x="111" y="37"/>
                    <a:pt x="113" y="39"/>
                    <a:pt x="113" y="42"/>
                  </a:cubicBezTo>
                  <a:cubicBezTo>
                    <a:pt x="113" y="46"/>
                    <a:pt x="111" y="48"/>
                    <a:pt x="108" y="48"/>
                  </a:cubicBezTo>
                  <a:close/>
                </a:path>
              </a:pathLst>
            </a:custGeom>
            <a:solidFill>
              <a:srgbClr val="2E3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" name="Oval 744">
              <a:extLst>
                <a:ext uri="{FF2B5EF4-FFF2-40B4-BE49-F238E27FC236}">
                  <a16:creationId xmlns:a16="http://schemas.microsoft.com/office/drawing/2014/main" id="{9F1EF1E0-242B-66EE-DDAD-03081C731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" y="511175"/>
              <a:ext cx="157163" cy="157163"/>
            </a:xfrm>
            <a:prstGeom prst="ellipse">
              <a:avLst/>
            </a:prstGeom>
            <a:solidFill>
              <a:srgbClr val="2E3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4" name="Freeform 115" descr="D:\51PPT模板网\51pptmoban.com\图片.jpg">
            <a:extLst>
              <a:ext uri="{FF2B5EF4-FFF2-40B4-BE49-F238E27FC236}">
                <a16:creationId xmlns:a16="http://schemas.microsoft.com/office/drawing/2014/main" id="{581A8C57-225C-A09D-7B89-8C1ACDAC52E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17700" y="2378983"/>
            <a:ext cx="628650" cy="506413"/>
          </a:xfrm>
          <a:custGeom>
            <a:avLst/>
            <a:gdLst>
              <a:gd name="T0" fmla="*/ 197 w 197"/>
              <a:gd name="T1" fmla="*/ 151 h 159"/>
              <a:gd name="T2" fmla="*/ 176 w 197"/>
              <a:gd name="T3" fmla="*/ 122 h 159"/>
              <a:gd name="T4" fmla="*/ 130 w 197"/>
              <a:gd name="T5" fmla="*/ 117 h 159"/>
              <a:gd name="T6" fmla="*/ 145 w 197"/>
              <a:gd name="T7" fmla="*/ 73 h 159"/>
              <a:gd name="T8" fmla="*/ 72 w 197"/>
              <a:gd name="T9" fmla="*/ 0 h 159"/>
              <a:gd name="T10" fmla="*/ 0 w 197"/>
              <a:gd name="T11" fmla="*/ 73 h 159"/>
              <a:gd name="T12" fmla="*/ 72 w 197"/>
              <a:gd name="T13" fmla="*/ 145 h 159"/>
              <a:gd name="T14" fmla="*/ 105 w 197"/>
              <a:gd name="T15" fmla="*/ 138 h 159"/>
              <a:gd name="T16" fmla="*/ 169 w 197"/>
              <a:gd name="T17" fmla="*/ 135 h 159"/>
              <a:gd name="T18" fmla="*/ 182 w 197"/>
              <a:gd name="T19" fmla="*/ 154 h 159"/>
              <a:gd name="T20" fmla="*/ 190 w 197"/>
              <a:gd name="T21" fmla="*/ 159 h 159"/>
              <a:gd name="T22" fmla="*/ 191 w 197"/>
              <a:gd name="T23" fmla="*/ 159 h 159"/>
              <a:gd name="T24" fmla="*/ 197 w 197"/>
              <a:gd name="T25" fmla="*/ 151 h 159"/>
              <a:gd name="T26" fmla="*/ 32 w 197"/>
              <a:gd name="T27" fmla="*/ 90 h 159"/>
              <a:gd name="T28" fmla="*/ 15 w 197"/>
              <a:gd name="T29" fmla="*/ 73 h 159"/>
              <a:gd name="T30" fmla="*/ 32 w 197"/>
              <a:gd name="T31" fmla="*/ 55 h 159"/>
              <a:gd name="T32" fmla="*/ 50 w 197"/>
              <a:gd name="T33" fmla="*/ 73 h 159"/>
              <a:gd name="T34" fmla="*/ 32 w 197"/>
              <a:gd name="T35" fmla="*/ 90 h 159"/>
              <a:gd name="T36" fmla="*/ 72 w 197"/>
              <a:gd name="T37" fmla="*/ 130 h 159"/>
              <a:gd name="T38" fmla="*/ 55 w 197"/>
              <a:gd name="T39" fmla="*/ 113 h 159"/>
              <a:gd name="T40" fmla="*/ 72 w 197"/>
              <a:gd name="T41" fmla="*/ 95 h 159"/>
              <a:gd name="T42" fmla="*/ 90 w 197"/>
              <a:gd name="T43" fmla="*/ 113 h 159"/>
              <a:gd name="T44" fmla="*/ 72 w 197"/>
              <a:gd name="T45" fmla="*/ 130 h 159"/>
              <a:gd name="T46" fmla="*/ 65 w 197"/>
              <a:gd name="T47" fmla="*/ 73 h 159"/>
              <a:gd name="T48" fmla="*/ 72 w 197"/>
              <a:gd name="T49" fmla="*/ 65 h 159"/>
              <a:gd name="T50" fmla="*/ 80 w 197"/>
              <a:gd name="T51" fmla="*/ 73 h 159"/>
              <a:gd name="T52" fmla="*/ 72 w 197"/>
              <a:gd name="T53" fmla="*/ 80 h 159"/>
              <a:gd name="T54" fmla="*/ 65 w 197"/>
              <a:gd name="T55" fmla="*/ 73 h 159"/>
              <a:gd name="T56" fmla="*/ 72 w 197"/>
              <a:gd name="T57" fmla="*/ 50 h 159"/>
              <a:gd name="T58" fmla="*/ 55 w 197"/>
              <a:gd name="T59" fmla="*/ 33 h 159"/>
              <a:gd name="T60" fmla="*/ 72 w 197"/>
              <a:gd name="T61" fmla="*/ 15 h 159"/>
              <a:gd name="T62" fmla="*/ 90 w 197"/>
              <a:gd name="T63" fmla="*/ 33 h 159"/>
              <a:gd name="T64" fmla="*/ 72 w 197"/>
              <a:gd name="T65" fmla="*/ 50 h 159"/>
              <a:gd name="T66" fmla="*/ 112 w 197"/>
              <a:gd name="T67" fmla="*/ 90 h 159"/>
              <a:gd name="T68" fmla="*/ 95 w 197"/>
              <a:gd name="T69" fmla="*/ 73 h 159"/>
              <a:gd name="T70" fmla="*/ 112 w 197"/>
              <a:gd name="T71" fmla="*/ 55 h 159"/>
              <a:gd name="T72" fmla="*/ 130 w 197"/>
              <a:gd name="T73" fmla="*/ 73 h 159"/>
              <a:gd name="T74" fmla="*/ 112 w 197"/>
              <a:gd name="T75" fmla="*/ 90 h 1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97"/>
              <a:gd name="T115" fmla="*/ 0 h 159"/>
              <a:gd name="T116" fmla="*/ 197 w 197"/>
              <a:gd name="T117" fmla="*/ 159 h 1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97" h="159">
                <a:moveTo>
                  <a:pt x="197" y="151"/>
                </a:moveTo>
                <a:cubicBezTo>
                  <a:pt x="194" y="137"/>
                  <a:pt x="187" y="128"/>
                  <a:pt x="176" y="122"/>
                </a:cubicBezTo>
                <a:cubicBezTo>
                  <a:pt x="163" y="115"/>
                  <a:pt x="146" y="115"/>
                  <a:pt x="130" y="117"/>
                </a:cubicBezTo>
                <a:cubicBezTo>
                  <a:pt x="140" y="105"/>
                  <a:pt x="145" y="89"/>
                  <a:pt x="145" y="73"/>
                </a:cubicBezTo>
                <a:cubicBezTo>
                  <a:pt x="145" y="32"/>
                  <a:pt x="113" y="0"/>
                  <a:pt x="72" y="0"/>
                </a:cubicBezTo>
                <a:cubicBezTo>
                  <a:pt x="32" y="0"/>
                  <a:pt x="0" y="32"/>
                  <a:pt x="0" y="73"/>
                </a:cubicBezTo>
                <a:cubicBezTo>
                  <a:pt x="0" y="113"/>
                  <a:pt x="32" y="145"/>
                  <a:pt x="72" y="145"/>
                </a:cubicBezTo>
                <a:cubicBezTo>
                  <a:pt x="84" y="145"/>
                  <a:pt x="95" y="143"/>
                  <a:pt x="105" y="138"/>
                </a:cubicBezTo>
                <a:cubicBezTo>
                  <a:pt x="123" y="132"/>
                  <a:pt x="153" y="126"/>
                  <a:pt x="169" y="135"/>
                </a:cubicBezTo>
                <a:cubicBezTo>
                  <a:pt x="176" y="139"/>
                  <a:pt x="181" y="145"/>
                  <a:pt x="182" y="154"/>
                </a:cubicBezTo>
                <a:cubicBezTo>
                  <a:pt x="183" y="157"/>
                  <a:pt x="186" y="159"/>
                  <a:pt x="190" y="159"/>
                </a:cubicBezTo>
                <a:cubicBezTo>
                  <a:pt x="190" y="159"/>
                  <a:pt x="191" y="159"/>
                  <a:pt x="191" y="159"/>
                </a:cubicBezTo>
                <a:cubicBezTo>
                  <a:pt x="195" y="158"/>
                  <a:pt x="197" y="155"/>
                  <a:pt x="197" y="151"/>
                </a:cubicBezTo>
                <a:close/>
                <a:moveTo>
                  <a:pt x="32" y="90"/>
                </a:moveTo>
                <a:cubicBezTo>
                  <a:pt x="23" y="90"/>
                  <a:pt x="15" y="82"/>
                  <a:pt x="15" y="73"/>
                </a:cubicBezTo>
                <a:cubicBezTo>
                  <a:pt x="15" y="63"/>
                  <a:pt x="23" y="55"/>
                  <a:pt x="32" y="55"/>
                </a:cubicBezTo>
                <a:cubicBezTo>
                  <a:pt x="42" y="55"/>
                  <a:pt x="50" y="63"/>
                  <a:pt x="50" y="73"/>
                </a:cubicBezTo>
                <a:cubicBezTo>
                  <a:pt x="50" y="82"/>
                  <a:pt x="42" y="90"/>
                  <a:pt x="32" y="90"/>
                </a:cubicBezTo>
                <a:close/>
                <a:moveTo>
                  <a:pt x="72" y="130"/>
                </a:moveTo>
                <a:cubicBezTo>
                  <a:pt x="63" y="130"/>
                  <a:pt x="55" y="122"/>
                  <a:pt x="55" y="113"/>
                </a:cubicBezTo>
                <a:cubicBezTo>
                  <a:pt x="55" y="103"/>
                  <a:pt x="63" y="95"/>
                  <a:pt x="72" y="95"/>
                </a:cubicBezTo>
                <a:cubicBezTo>
                  <a:pt x="82" y="95"/>
                  <a:pt x="90" y="103"/>
                  <a:pt x="90" y="113"/>
                </a:cubicBezTo>
                <a:cubicBezTo>
                  <a:pt x="90" y="122"/>
                  <a:pt x="82" y="130"/>
                  <a:pt x="72" y="130"/>
                </a:cubicBezTo>
                <a:close/>
                <a:moveTo>
                  <a:pt x="65" y="73"/>
                </a:moveTo>
                <a:cubicBezTo>
                  <a:pt x="65" y="68"/>
                  <a:pt x="68" y="65"/>
                  <a:pt x="72" y="65"/>
                </a:cubicBezTo>
                <a:cubicBezTo>
                  <a:pt x="77" y="65"/>
                  <a:pt x="80" y="68"/>
                  <a:pt x="80" y="73"/>
                </a:cubicBezTo>
                <a:cubicBezTo>
                  <a:pt x="80" y="77"/>
                  <a:pt x="77" y="80"/>
                  <a:pt x="72" y="80"/>
                </a:cubicBezTo>
                <a:cubicBezTo>
                  <a:pt x="68" y="80"/>
                  <a:pt x="65" y="77"/>
                  <a:pt x="65" y="73"/>
                </a:cubicBezTo>
                <a:close/>
                <a:moveTo>
                  <a:pt x="72" y="50"/>
                </a:moveTo>
                <a:cubicBezTo>
                  <a:pt x="63" y="50"/>
                  <a:pt x="55" y="42"/>
                  <a:pt x="55" y="33"/>
                </a:cubicBezTo>
                <a:cubicBezTo>
                  <a:pt x="55" y="23"/>
                  <a:pt x="63" y="15"/>
                  <a:pt x="72" y="15"/>
                </a:cubicBezTo>
                <a:cubicBezTo>
                  <a:pt x="82" y="15"/>
                  <a:pt x="90" y="23"/>
                  <a:pt x="90" y="33"/>
                </a:cubicBezTo>
                <a:cubicBezTo>
                  <a:pt x="90" y="42"/>
                  <a:pt x="82" y="50"/>
                  <a:pt x="72" y="50"/>
                </a:cubicBezTo>
                <a:close/>
                <a:moveTo>
                  <a:pt x="112" y="90"/>
                </a:moveTo>
                <a:cubicBezTo>
                  <a:pt x="103" y="90"/>
                  <a:pt x="95" y="82"/>
                  <a:pt x="95" y="73"/>
                </a:cubicBezTo>
                <a:cubicBezTo>
                  <a:pt x="95" y="63"/>
                  <a:pt x="103" y="55"/>
                  <a:pt x="112" y="55"/>
                </a:cubicBezTo>
                <a:cubicBezTo>
                  <a:pt x="122" y="55"/>
                  <a:pt x="130" y="63"/>
                  <a:pt x="130" y="73"/>
                </a:cubicBezTo>
                <a:cubicBezTo>
                  <a:pt x="130" y="82"/>
                  <a:pt x="122" y="90"/>
                  <a:pt x="112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4654C15-CAD0-A430-FAC6-7EE97D9DC047}"/>
              </a:ext>
            </a:extLst>
          </p:cNvPr>
          <p:cNvGrpSpPr/>
          <p:nvPr/>
        </p:nvGrpSpPr>
        <p:grpSpPr>
          <a:xfrm>
            <a:off x="1206232" y="4041293"/>
            <a:ext cx="2235568" cy="1047355"/>
            <a:chOff x="283598" y="1906534"/>
            <a:chExt cx="2235568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897F6AC-87CB-B0BF-7E88-BCD9946830F0}"/>
                </a:ext>
              </a:extLst>
            </p:cNvPr>
            <p:cNvSpPr txBox="1"/>
            <p:nvPr/>
          </p:nvSpPr>
          <p:spPr>
            <a:xfrm>
              <a:off x="283598" y="2190603"/>
              <a:ext cx="20669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E8FFE8D-91FE-07AA-B810-6360356D39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ADA5AE6-C47C-B06F-7AD8-9FCD8BE787C5}"/>
              </a:ext>
            </a:extLst>
          </p:cNvPr>
          <p:cNvGrpSpPr/>
          <p:nvPr/>
        </p:nvGrpSpPr>
        <p:grpSpPr>
          <a:xfrm>
            <a:off x="3477511" y="4490753"/>
            <a:ext cx="2235568" cy="1047355"/>
            <a:chOff x="283598" y="1906534"/>
            <a:chExt cx="2235568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39803B1-AF8E-BDC1-23F1-FFE691E59EB8}"/>
                </a:ext>
              </a:extLst>
            </p:cNvPr>
            <p:cNvSpPr txBox="1"/>
            <p:nvPr/>
          </p:nvSpPr>
          <p:spPr>
            <a:xfrm>
              <a:off x="283598" y="2190603"/>
              <a:ext cx="20669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EE79F2F-B690-9A91-5CBE-735809FB696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9985214-3E7D-BA06-D225-7794B3086385}"/>
              </a:ext>
            </a:extLst>
          </p:cNvPr>
          <p:cNvGrpSpPr/>
          <p:nvPr/>
        </p:nvGrpSpPr>
        <p:grpSpPr>
          <a:xfrm>
            <a:off x="6423025" y="4142893"/>
            <a:ext cx="2235568" cy="1047355"/>
            <a:chOff x="283598" y="1906534"/>
            <a:chExt cx="2235568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FC603F3-9A32-AC40-D820-22ADB8FC9274}"/>
                </a:ext>
              </a:extLst>
            </p:cNvPr>
            <p:cNvSpPr txBox="1"/>
            <p:nvPr/>
          </p:nvSpPr>
          <p:spPr>
            <a:xfrm>
              <a:off x="283598" y="2190603"/>
              <a:ext cx="20669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03159FC-7AE1-5898-1212-7B3A33E313D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4B6E1FE-96F0-711F-109D-222626C3C0A2}"/>
              </a:ext>
            </a:extLst>
          </p:cNvPr>
          <p:cNvGrpSpPr/>
          <p:nvPr/>
        </p:nvGrpSpPr>
        <p:grpSpPr>
          <a:xfrm>
            <a:off x="8855050" y="4662609"/>
            <a:ext cx="2235568" cy="1047355"/>
            <a:chOff x="283598" y="1906534"/>
            <a:chExt cx="223556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C3EA490-4EBD-9386-9FC6-1047DB1F8731}"/>
                </a:ext>
              </a:extLst>
            </p:cNvPr>
            <p:cNvSpPr txBox="1"/>
            <p:nvPr/>
          </p:nvSpPr>
          <p:spPr>
            <a:xfrm>
              <a:off x="283598" y="2190603"/>
              <a:ext cx="20669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4D6C95A-ADD1-B1E7-0CF7-C92E21A8719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929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cxnSp>
        <p:nvCxnSpPr>
          <p:cNvPr id="2" name="直接连接符 31">
            <a:extLst>
              <a:ext uri="{FF2B5EF4-FFF2-40B4-BE49-F238E27FC236}">
                <a16:creationId xmlns:a16="http://schemas.microsoft.com/office/drawing/2014/main" id="{F18321BA-61E1-984A-B683-38812AA74A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04256" y="3734710"/>
            <a:ext cx="0" cy="1811338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32">
            <a:extLst>
              <a:ext uri="{FF2B5EF4-FFF2-40B4-BE49-F238E27FC236}">
                <a16:creationId xmlns:a16="http://schemas.microsoft.com/office/drawing/2014/main" id="{56D4C6A6-93AB-6A00-8F17-A37052BFC3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92981" y="3323548"/>
            <a:ext cx="0" cy="1612900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33">
            <a:extLst>
              <a:ext uri="{FF2B5EF4-FFF2-40B4-BE49-F238E27FC236}">
                <a16:creationId xmlns:a16="http://schemas.microsoft.com/office/drawing/2014/main" id="{42A38136-B3E2-6540-7547-DBA425970C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7931" y="3321960"/>
            <a:ext cx="0" cy="1133475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34">
            <a:extLst>
              <a:ext uri="{FF2B5EF4-FFF2-40B4-BE49-F238E27FC236}">
                <a16:creationId xmlns:a16="http://schemas.microsoft.com/office/drawing/2014/main" id="{858C54A4-9F89-6FEC-C7E0-7B014AA1C6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75256" y="2986998"/>
            <a:ext cx="0" cy="903287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EE8763F-570F-94A4-6F63-395046A7359D}"/>
              </a:ext>
            </a:extLst>
          </p:cNvPr>
          <p:cNvGrpSpPr/>
          <p:nvPr/>
        </p:nvGrpSpPr>
        <p:grpSpPr>
          <a:xfrm>
            <a:off x="4878241" y="1788435"/>
            <a:ext cx="2174877" cy="1757541"/>
            <a:chOff x="2892423" y="1951039"/>
            <a:chExt cx="2174877" cy="1778273"/>
          </a:xfrm>
        </p:grpSpPr>
        <p:grpSp>
          <p:nvGrpSpPr>
            <p:cNvPr id="14" name="组合 6">
              <a:extLst>
                <a:ext uri="{FF2B5EF4-FFF2-40B4-BE49-F238E27FC236}">
                  <a16:creationId xmlns:a16="http://schemas.microsoft.com/office/drawing/2014/main" id="{76ED0E43-C416-DD53-11D7-56CFFAC667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92423" y="2127250"/>
              <a:ext cx="1074739" cy="1409236"/>
              <a:chOff x="0" y="2334"/>
              <a:chExt cx="1330830" cy="2072666"/>
            </a:xfrm>
          </p:grpSpPr>
          <p:sp>
            <p:nvSpPr>
              <p:cNvPr id="15" name="矩形 1">
                <a:extLst>
                  <a:ext uri="{FF2B5EF4-FFF2-40B4-BE49-F238E27FC236}">
                    <a16:creationId xmlns:a16="http://schemas.microsoft.com/office/drawing/2014/main" id="{671B61E6-FF60-D849-5958-8103B925A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334"/>
                <a:ext cx="1307240" cy="2007973"/>
              </a:xfrm>
              <a:custGeom>
                <a:avLst/>
                <a:gdLst>
                  <a:gd name="T0" fmla="*/ 1308101 w 1308101"/>
                  <a:gd name="T1" fmla="*/ 0 h 2008187"/>
                  <a:gd name="T2" fmla="*/ 1308101 w 1308101"/>
                  <a:gd name="T3" fmla="*/ 2008187 h 2008187"/>
                  <a:gd name="T4" fmla="*/ 0 w 1308101"/>
                  <a:gd name="T5" fmla="*/ 1805695 h 2008187"/>
                  <a:gd name="T6" fmla="*/ 0 w 1308101"/>
                  <a:gd name="T7" fmla="*/ 202492 h 2008187"/>
                  <a:gd name="T8" fmla="*/ 1308101 w 1308101"/>
                  <a:gd name="T9" fmla="*/ 0 h 2008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8101" h="2008187">
                    <a:moveTo>
                      <a:pt x="1308101" y="0"/>
                    </a:moveTo>
                    <a:lnTo>
                      <a:pt x="1308101" y="2008187"/>
                    </a:lnTo>
                    <a:lnTo>
                      <a:pt x="0" y="1805695"/>
                    </a:lnTo>
                    <a:lnTo>
                      <a:pt x="0" y="202492"/>
                    </a:lnTo>
                    <a:lnTo>
                      <a:pt x="130810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D6DC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</a:endParaRPr>
              </a:p>
            </p:txBody>
          </p:sp>
          <p:sp>
            <p:nvSpPr>
              <p:cNvPr id="17" name="Text Box 17">
                <a:extLst>
                  <a:ext uri="{FF2B5EF4-FFF2-40B4-BE49-F238E27FC236}">
                    <a16:creationId xmlns:a16="http://schemas.microsoft.com/office/drawing/2014/main" id="{7107F3E1-9268-DF4A-40F3-8C73788CEE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020" y="1204784"/>
                <a:ext cx="642810" cy="8702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+mn-lt"/>
                  </a:rPr>
                  <a:t>1</a:t>
                </a:r>
              </a:p>
            </p:txBody>
          </p:sp>
        </p:grpSp>
        <p:grpSp>
          <p:nvGrpSpPr>
            <p:cNvPr id="18" name="组合 7">
              <a:extLst>
                <a:ext uri="{FF2B5EF4-FFF2-40B4-BE49-F238E27FC236}">
                  <a16:creationId xmlns:a16="http://schemas.microsoft.com/office/drawing/2014/main" id="{7DB60727-E7FA-8B50-980E-3B4A36E99E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76687" y="1951039"/>
              <a:ext cx="1090613" cy="1778273"/>
              <a:chOff x="0" y="4671"/>
              <a:chExt cx="1350825" cy="2616012"/>
            </a:xfrm>
          </p:grpSpPr>
          <p:sp>
            <p:nvSpPr>
              <p:cNvPr id="19" name="矩形 33">
                <a:extLst>
                  <a:ext uri="{FF2B5EF4-FFF2-40B4-BE49-F238E27FC236}">
                    <a16:creationId xmlns:a16="http://schemas.microsoft.com/office/drawing/2014/main" id="{5C687256-3FBF-88ED-98DD-907AC4ED7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4671"/>
                <a:ext cx="1307567" cy="2522195"/>
              </a:xfrm>
              <a:custGeom>
                <a:avLst/>
                <a:gdLst>
                  <a:gd name="T0" fmla="*/ 1308101 w 1308101"/>
                  <a:gd name="T1" fmla="*/ 0 h 2522537"/>
                  <a:gd name="T2" fmla="*/ 1308101 w 1308101"/>
                  <a:gd name="T3" fmla="*/ 2522537 h 2522537"/>
                  <a:gd name="T4" fmla="*/ 0 w 1308101"/>
                  <a:gd name="T5" fmla="*/ 2268181 h 2522537"/>
                  <a:gd name="T6" fmla="*/ 0 w 1308101"/>
                  <a:gd name="T7" fmla="*/ 254355 h 2522537"/>
                  <a:gd name="T8" fmla="*/ 1308101 w 1308101"/>
                  <a:gd name="T9" fmla="*/ 0 h 2522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8101" h="2522537">
                    <a:moveTo>
                      <a:pt x="1308101" y="0"/>
                    </a:moveTo>
                    <a:lnTo>
                      <a:pt x="1308101" y="2522537"/>
                    </a:lnTo>
                    <a:lnTo>
                      <a:pt x="0" y="2268181"/>
                    </a:lnTo>
                    <a:lnTo>
                      <a:pt x="0" y="254355"/>
                    </a:lnTo>
                    <a:lnTo>
                      <a:pt x="1308101" y="0"/>
                    </a:lnTo>
                    <a:close/>
                  </a:path>
                </a:pathLst>
              </a:custGeom>
              <a:solidFill>
                <a:srgbClr val="D6DC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cs typeface="+mn-ea"/>
                </a:endParaRPr>
              </a:p>
            </p:txBody>
          </p:sp>
          <p:sp>
            <p:nvSpPr>
              <p:cNvPr id="21" name="Text Box 18">
                <a:extLst>
                  <a:ext uri="{FF2B5EF4-FFF2-40B4-BE49-F238E27FC236}">
                    <a16:creationId xmlns:a16="http://schemas.microsoft.com/office/drawing/2014/main" id="{BA98D83D-2EDF-29F3-41E0-801D08286E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7856" y="1567030"/>
                <a:ext cx="642969" cy="1053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4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+mn-lt"/>
                  </a:rPr>
                  <a:t>2</a:t>
                </a:r>
              </a:p>
            </p:txBody>
          </p:sp>
        </p:grpSp>
      </p:grpSp>
      <p:grpSp>
        <p:nvGrpSpPr>
          <p:cNvPr id="22" name="组合 8">
            <a:extLst>
              <a:ext uri="{FF2B5EF4-FFF2-40B4-BE49-F238E27FC236}">
                <a16:creationId xmlns:a16="http://schemas.microsoft.com/office/drawing/2014/main" id="{6F9298F2-1285-13E0-FA78-8896025C8C0D}"/>
              </a:ext>
            </a:extLst>
          </p:cNvPr>
          <p:cNvGrpSpPr>
            <a:grpSpLocks/>
          </p:cNvGrpSpPr>
          <p:nvPr/>
        </p:nvGrpSpPr>
        <p:grpSpPr bwMode="auto">
          <a:xfrm>
            <a:off x="7043593" y="1569360"/>
            <a:ext cx="1058863" cy="2174875"/>
            <a:chOff x="0" y="35030"/>
            <a:chExt cx="1311499" cy="3199496"/>
          </a:xfrm>
        </p:grpSpPr>
        <p:sp>
          <p:nvSpPr>
            <p:cNvPr id="23" name="矩形 34">
              <a:extLst>
                <a:ext uri="{FF2B5EF4-FFF2-40B4-BE49-F238E27FC236}">
                  <a16:creationId xmlns:a16="http://schemas.microsoft.com/office/drawing/2014/main" id="{A9BD2120-DFA9-12BE-39CE-67C98E560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5030"/>
              <a:ext cx="1307566" cy="3136441"/>
            </a:xfrm>
            <a:custGeom>
              <a:avLst/>
              <a:gdLst>
                <a:gd name="T0" fmla="*/ 1308101 w 1308101"/>
                <a:gd name="T1" fmla="*/ 0 h 3165475"/>
                <a:gd name="T2" fmla="*/ 1308101 w 1308101"/>
                <a:gd name="T3" fmla="*/ 3165475 h 3165475"/>
                <a:gd name="T4" fmla="*/ 0 w 1308101"/>
                <a:gd name="T5" fmla="*/ 2846290 h 3165475"/>
                <a:gd name="T6" fmla="*/ 0 w 1308101"/>
                <a:gd name="T7" fmla="*/ 319185 h 3165475"/>
                <a:gd name="T8" fmla="*/ 1308101 w 1308101"/>
                <a:gd name="T9" fmla="*/ 0 h 3165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8101" h="3165475">
                  <a:moveTo>
                    <a:pt x="1308101" y="0"/>
                  </a:moveTo>
                  <a:lnTo>
                    <a:pt x="1308101" y="3165475"/>
                  </a:lnTo>
                  <a:lnTo>
                    <a:pt x="0" y="2846290"/>
                  </a:lnTo>
                  <a:lnTo>
                    <a:pt x="0" y="319185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FBD6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5" name="Text Box 19">
              <a:extLst>
                <a:ext uri="{FF2B5EF4-FFF2-40B4-BE49-F238E27FC236}">
                  <a16:creationId xmlns:a16="http://schemas.microsoft.com/office/drawing/2014/main" id="{1C5197F8-254A-8DB2-5F0A-A2161F1355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530" y="2104193"/>
              <a:ext cx="642969" cy="11303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3</a:t>
              </a:r>
            </a:p>
          </p:txBody>
        </p:sp>
      </p:grpSp>
      <p:sp>
        <p:nvSpPr>
          <p:cNvPr id="27" name="矩形 36">
            <a:extLst>
              <a:ext uri="{FF2B5EF4-FFF2-40B4-BE49-F238E27FC236}">
                <a16:creationId xmlns:a16="http://schemas.microsoft.com/office/drawing/2014/main" id="{3F478622-454E-A26D-2AC8-701FD584C85D}"/>
              </a:ext>
            </a:extLst>
          </p:cNvPr>
          <p:cNvSpPr>
            <a:spLocks/>
          </p:cNvSpPr>
          <p:nvPr/>
        </p:nvSpPr>
        <p:spPr bwMode="auto">
          <a:xfrm>
            <a:off x="8124681" y="1278848"/>
            <a:ext cx="1057275" cy="2701925"/>
          </a:xfrm>
          <a:custGeom>
            <a:avLst/>
            <a:gdLst>
              <a:gd name="T0" fmla="*/ 1308100 w 1308100"/>
              <a:gd name="T1" fmla="*/ 0 h 3975100"/>
              <a:gd name="T2" fmla="*/ 1308100 w 1308100"/>
              <a:gd name="T3" fmla="*/ 3975100 h 3975100"/>
              <a:gd name="T4" fmla="*/ 0 w 1308100"/>
              <a:gd name="T5" fmla="*/ 3570413 h 3975100"/>
              <a:gd name="T6" fmla="*/ 0 w 1308100"/>
              <a:gd name="T7" fmla="*/ 404687 h 3975100"/>
              <a:gd name="T8" fmla="*/ 1308100 w 1308100"/>
              <a:gd name="T9" fmla="*/ 0 h 3975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8100" h="3975100">
                <a:moveTo>
                  <a:pt x="1308100" y="0"/>
                </a:moveTo>
                <a:lnTo>
                  <a:pt x="1308100" y="3975100"/>
                </a:lnTo>
                <a:lnTo>
                  <a:pt x="0" y="3570413"/>
                </a:lnTo>
                <a:lnTo>
                  <a:pt x="0" y="404687"/>
                </a:lnTo>
                <a:lnTo>
                  <a:pt x="1308100" y="0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28" name="Text Box 20">
            <a:extLst>
              <a:ext uri="{FF2B5EF4-FFF2-40B4-BE49-F238E27FC236}">
                <a16:creationId xmlns:a16="http://schemas.microsoft.com/office/drawing/2014/main" id="{12FF9FF3-2390-F679-4A97-AA1393AE3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3631" y="3171148"/>
            <a:ext cx="5207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4</a:t>
            </a:r>
          </a:p>
        </p:txBody>
      </p:sp>
      <p:grpSp>
        <p:nvGrpSpPr>
          <p:cNvPr id="30" name="组合 10">
            <a:extLst>
              <a:ext uri="{FF2B5EF4-FFF2-40B4-BE49-F238E27FC236}">
                <a16:creationId xmlns:a16="http://schemas.microsoft.com/office/drawing/2014/main" id="{DEC66FD3-0FCA-1054-B957-A03D785A7411}"/>
              </a:ext>
            </a:extLst>
          </p:cNvPr>
          <p:cNvGrpSpPr>
            <a:grpSpLocks/>
          </p:cNvGrpSpPr>
          <p:nvPr/>
        </p:nvGrpSpPr>
        <p:grpSpPr bwMode="auto">
          <a:xfrm>
            <a:off x="9210531" y="926423"/>
            <a:ext cx="1338263" cy="3422650"/>
            <a:chOff x="0" y="0"/>
            <a:chExt cx="1656622" cy="5033962"/>
          </a:xfrm>
        </p:grpSpPr>
        <p:sp>
          <p:nvSpPr>
            <p:cNvPr id="31" name="矩形 37">
              <a:extLst>
                <a:ext uri="{FF2B5EF4-FFF2-40B4-BE49-F238E27FC236}">
                  <a16:creationId xmlns:a16="http://schemas.microsoft.com/office/drawing/2014/main" id="{913BFF9A-EDE9-68B4-0C03-B2C609EAA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656622" cy="5033962"/>
            </a:xfrm>
            <a:custGeom>
              <a:avLst/>
              <a:gdLst>
                <a:gd name="T0" fmla="*/ 1655762 w 1655762"/>
                <a:gd name="T1" fmla="*/ 0 h 5033962"/>
                <a:gd name="T2" fmla="*/ 1655762 w 1655762"/>
                <a:gd name="T3" fmla="*/ 5033962 h 5033962"/>
                <a:gd name="T4" fmla="*/ 0 w 1655762"/>
                <a:gd name="T5" fmla="*/ 4521477 h 5033962"/>
                <a:gd name="T6" fmla="*/ 0 w 1655762"/>
                <a:gd name="T7" fmla="*/ 512485 h 5033962"/>
                <a:gd name="T8" fmla="*/ 1655762 w 1655762"/>
                <a:gd name="T9" fmla="*/ 0 h 503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5762" h="5033962">
                  <a:moveTo>
                    <a:pt x="1655762" y="0"/>
                  </a:moveTo>
                  <a:lnTo>
                    <a:pt x="1655762" y="5033962"/>
                  </a:lnTo>
                  <a:lnTo>
                    <a:pt x="0" y="4521477"/>
                  </a:lnTo>
                  <a:lnTo>
                    <a:pt x="0" y="512485"/>
                  </a:lnTo>
                  <a:lnTo>
                    <a:pt x="1655762" y="0"/>
                  </a:lnTo>
                  <a:close/>
                </a:path>
              </a:pathLst>
            </a:custGeom>
            <a:solidFill>
              <a:srgbClr val="489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3" name="Text Box 20">
              <a:extLst>
                <a:ext uri="{FF2B5EF4-FFF2-40B4-BE49-F238E27FC236}">
                  <a16:creationId xmlns:a16="http://schemas.microsoft.com/office/drawing/2014/main" id="{4C9888FB-5B17-A2E3-1291-0907702772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56" y="3733443"/>
              <a:ext cx="642603" cy="1223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5</a:t>
              </a:r>
            </a:p>
          </p:txBody>
        </p:sp>
      </p:grpSp>
      <p:sp>
        <p:nvSpPr>
          <p:cNvPr id="35" name="Freeform 17">
            <a:extLst>
              <a:ext uri="{FF2B5EF4-FFF2-40B4-BE49-F238E27FC236}">
                <a16:creationId xmlns:a16="http://schemas.microsoft.com/office/drawing/2014/main" id="{12D5F5A2-B26C-68CE-90F2-5464F8618790}"/>
              </a:ext>
            </a:extLst>
          </p:cNvPr>
          <p:cNvSpPr>
            <a:spLocks noEditPoints="1"/>
          </p:cNvSpPr>
          <p:nvPr/>
        </p:nvSpPr>
        <p:spPr bwMode="auto">
          <a:xfrm>
            <a:off x="7313468" y="2096410"/>
            <a:ext cx="525463" cy="519113"/>
          </a:xfrm>
          <a:custGeom>
            <a:avLst/>
            <a:gdLst>
              <a:gd name="T0" fmla="*/ 102 w 102"/>
              <a:gd name="T1" fmla="*/ 31 h 113"/>
              <a:gd name="T2" fmla="*/ 53 w 102"/>
              <a:gd name="T3" fmla="*/ 28 h 113"/>
              <a:gd name="T4" fmla="*/ 52 w 102"/>
              <a:gd name="T5" fmla="*/ 57 h 113"/>
              <a:gd name="T6" fmla="*/ 41 w 102"/>
              <a:gd name="T7" fmla="*/ 62 h 113"/>
              <a:gd name="T8" fmla="*/ 39 w 102"/>
              <a:gd name="T9" fmla="*/ 42 h 113"/>
              <a:gd name="T10" fmla="*/ 34 w 102"/>
              <a:gd name="T11" fmla="*/ 45 h 113"/>
              <a:gd name="T12" fmla="*/ 18 w 102"/>
              <a:gd name="T13" fmla="*/ 62 h 113"/>
              <a:gd name="T14" fmla="*/ 20 w 102"/>
              <a:gd name="T15" fmla="*/ 55 h 113"/>
              <a:gd name="T16" fmla="*/ 18 w 102"/>
              <a:gd name="T17" fmla="*/ 53 h 113"/>
              <a:gd name="T18" fmla="*/ 16 w 102"/>
              <a:gd name="T19" fmla="*/ 56 h 113"/>
              <a:gd name="T20" fmla="*/ 13 w 102"/>
              <a:gd name="T21" fmla="*/ 62 h 113"/>
              <a:gd name="T22" fmla="*/ 27 w 102"/>
              <a:gd name="T23" fmla="*/ 43 h 113"/>
              <a:gd name="T24" fmla="*/ 30 w 102"/>
              <a:gd name="T25" fmla="*/ 41 h 113"/>
              <a:gd name="T26" fmla="*/ 25 w 102"/>
              <a:gd name="T27" fmla="*/ 40 h 113"/>
              <a:gd name="T28" fmla="*/ 12 w 102"/>
              <a:gd name="T29" fmla="*/ 46 h 113"/>
              <a:gd name="T30" fmla="*/ 2 w 102"/>
              <a:gd name="T31" fmla="*/ 62 h 113"/>
              <a:gd name="T32" fmla="*/ 8 w 102"/>
              <a:gd name="T33" fmla="*/ 81 h 113"/>
              <a:gd name="T34" fmla="*/ 11 w 102"/>
              <a:gd name="T35" fmla="*/ 72 h 113"/>
              <a:gd name="T36" fmla="*/ 11 w 102"/>
              <a:gd name="T37" fmla="*/ 74 h 113"/>
              <a:gd name="T38" fmla="*/ 61 w 102"/>
              <a:gd name="T39" fmla="*/ 113 h 113"/>
              <a:gd name="T40" fmla="*/ 62 w 102"/>
              <a:gd name="T41" fmla="*/ 75 h 113"/>
              <a:gd name="T42" fmla="*/ 71 w 102"/>
              <a:gd name="T43" fmla="*/ 66 h 113"/>
              <a:gd name="T44" fmla="*/ 61 w 102"/>
              <a:gd name="T45" fmla="*/ 55 h 113"/>
              <a:gd name="T46" fmla="*/ 58 w 102"/>
              <a:gd name="T47" fmla="*/ 45 h 113"/>
              <a:gd name="T48" fmla="*/ 42 w 102"/>
              <a:gd name="T49" fmla="*/ 38 h 113"/>
              <a:gd name="T50" fmla="*/ 44 w 102"/>
              <a:gd name="T51" fmla="*/ 43 h 113"/>
              <a:gd name="T52" fmla="*/ 58 w 102"/>
              <a:gd name="T53" fmla="*/ 55 h 113"/>
              <a:gd name="T54" fmla="*/ 54 w 102"/>
              <a:gd name="T55" fmla="*/ 57 h 113"/>
              <a:gd name="T56" fmla="*/ 52 w 102"/>
              <a:gd name="T57" fmla="*/ 54 h 113"/>
              <a:gd name="T58" fmla="*/ 47 w 102"/>
              <a:gd name="T59" fmla="*/ 53 h 113"/>
              <a:gd name="T60" fmla="*/ 26 w 102"/>
              <a:gd name="T61" fmla="*/ 28 h 113"/>
              <a:gd name="T62" fmla="*/ 44 w 102"/>
              <a:gd name="T63" fmla="*/ 20 h 113"/>
              <a:gd name="T64" fmla="*/ 46 w 102"/>
              <a:gd name="T65" fmla="*/ 14 h 113"/>
              <a:gd name="T66" fmla="*/ 24 w 102"/>
              <a:gd name="T67" fmla="*/ 26 h 113"/>
              <a:gd name="T68" fmla="*/ 59 w 102"/>
              <a:gd name="T69" fmla="*/ 8 h 113"/>
              <a:gd name="T70" fmla="*/ 59 w 102"/>
              <a:gd name="T71" fmla="*/ 6 h 113"/>
              <a:gd name="T72" fmla="*/ 86 w 102"/>
              <a:gd name="T73" fmla="*/ 22 h 113"/>
              <a:gd name="T74" fmla="*/ 83 w 102"/>
              <a:gd name="T75" fmla="*/ 20 h 113"/>
              <a:gd name="T76" fmla="*/ 83 w 102"/>
              <a:gd name="T77" fmla="*/ 22 h 113"/>
              <a:gd name="T78" fmla="*/ 59 w 102"/>
              <a:gd name="T79" fmla="*/ 13 h 113"/>
              <a:gd name="T80" fmla="*/ 76 w 102"/>
              <a:gd name="T81" fmla="*/ 13 h 113"/>
              <a:gd name="T82" fmla="*/ 79 w 102"/>
              <a:gd name="T83" fmla="*/ 15 h 113"/>
              <a:gd name="T84" fmla="*/ 98 w 102"/>
              <a:gd name="T85" fmla="*/ 13 h 113"/>
              <a:gd name="T86" fmla="*/ 98 w 102"/>
              <a:gd name="T87" fmla="*/ 15 h 113"/>
              <a:gd name="T88" fmla="*/ 80 w 102"/>
              <a:gd name="T89" fmla="*/ 8 h 113"/>
              <a:gd name="T90" fmla="*/ 80 w 102"/>
              <a:gd name="T91" fmla="*/ 6 h 113"/>
              <a:gd name="T92" fmla="*/ 78 w 102"/>
              <a:gd name="T93" fmla="*/ 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21" descr="D:\51PPT模板网\51pptmoban.com\图片.jpg">
            <a:extLst>
              <a:ext uri="{FF2B5EF4-FFF2-40B4-BE49-F238E27FC236}">
                <a16:creationId xmlns:a16="http://schemas.microsoft.com/office/drawing/2014/main" id="{9B931A5D-8DB1-6EDC-6261-A96F84BBF5FE}"/>
              </a:ext>
            </a:extLst>
          </p:cNvPr>
          <p:cNvSpPr>
            <a:spLocks noEditPoints="1"/>
          </p:cNvSpPr>
          <p:nvPr/>
        </p:nvSpPr>
        <p:spPr bwMode="auto">
          <a:xfrm>
            <a:off x="5140181" y="2198010"/>
            <a:ext cx="538162" cy="344488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1">
            <a:extLst>
              <a:ext uri="{FF2B5EF4-FFF2-40B4-BE49-F238E27FC236}">
                <a16:creationId xmlns:a16="http://schemas.microsoft.com/office/drawing/2014/main" id="{0C9D0B15-BA1B-6CB8-EC7E-364043B95477}"/>
              </a:ext>
            </a:extLst>
          </p:cNvPr>
          <p:cNvSpPr>
            <a:spLocks noEditPoints="1"/>
          </p:cNvSpPr>
          <p:nvPr/>
        </p:nvSpPr>
        <p:spPr bwMode="auto">
          <a:xfrm>
            <a:off x="8510261" y="2215473"/>
            <a:ext cx="286114" cy="381172"/>
          </a:xfrm>
          <a:custGeom>
            <a:avLst/>
            <a:gdLst>
              <a:gd name="T0" fmla="*/ 2147483646 w 47"/>
              <a:gd name="T1" fmla="*/ 2147483646 h 63"/>
              <a:gd name="T2" fmla="*/ 2147483646 w 47"/>
              <a:gd name="T3" fmla="*/ 2147483646 h 63"/>
              <a:gd name="T4" fmla="*/ 2147483646 w 47"/>
              <a:gd name="T5" fmla="*/ 2147483646 h 63"/>
              <a:gd name="T6" fmla="*/ 2147483646 w 47"/>
              <a:gd name="T7" fmla="*/ 2147483646 h 63"/>
              <a:gd name="T8" fmla="*/ 2147483646 w 47"/>
              <a:gd name="T9" fmla="*/ 2147483646 h 63"/>
              <a:gd name="T10" fmla="*/ 2147483646 w 47"/>
              <a:gd name="T11" fmla="*/ 2147483646 h 63"/>
              <a:gd name="T12" fmla="*/ 2147483646 w 47"/>
              <a:gd name="T13" fmla="*/ 2147483646 h 63"/>
              <a:gd name="T14" fmla="*/ 2147483646 w 47"/>
              <a:gd name="T15" fmla="*/ 2147483646 h 63"/>
              <a:gd name="T16" fmla="*/ 2147483646 w 47"/>
              <a:gd name="T17" fmla="*/ 2147483646 h 63"/>
              <a:gd name="T18" fmla="*/ 2147483646 w 47"/>
              <a:gd name="T19" fmla="*/ 2147483646 h 63"/>
              <a:gd name="T20" fmla="*/ 2147483646 w 47"/>
              <a:gd name="T21" fmla="*/ 2147483646 h 63"/>
              <a:gd name="T22" fmla="*/ 2147483646 w 47"/>
              <a:gd name="T23" fmla="*/ 2147483646 h 63"/>
              <a:gd name="T24" fmla="*/ 2147483646 w 47"/>
              <a:gd name="T25" fmla="*/ 2147483646 h 63"/>
              <a:gd name="T26" fmla="*/ 2147483646 w 47"/>
              <a:gd name="T27" fmla="*/ 2147483646 h 63"/>
              <a:gd name="T28" fmla="*/ 2147483646 w 47"/>
              <a:gd name="T29" fmla="*/ 2147483646 h 63"/>
              <a:gd name="T30" fmla="*/ 2147483646 w 47"/>
              <a:gd name="T31" fmla="*/ 2147483646 h 63"/>
              <a:gd name="T32" fmla="*/ 2147483646 w 47"/>
              <a:gd name="T33" fmla="*/ 2147483646 h 63"/>
              <a:gd name="T34" fmla="*/ 2147483646 w 47"/>
              <a:gd name="T35" fmla="*/ 2147483646 h 63"/>
              <a:gd name="T36" fmla="*/ 2147483646 w 47"/>
              <a:gd name="T37" fmla="*/ 2147483646 h 63"/>
              <a:gd name="T38" fmla="*/ 2147483646 w 47"/>
              <a:gd name="T39" fmla="*/ 2147483646 h 63"/>
              <a:gd name="T40" fmla="*/ 2147483646 w 47"/>
              <a:gd name="T41" fmla="*/ 2147483646 h 63"/>
              <a:gd name="T42" fmla="*/ 2147483646 w 47"/>
              <a:gd name="T43" fmla="*/ 0 h 63"/>
              <a:gd name="T44" fmla="*/ 2147483646 w 47"/>
              <a:gd name="T45" fmla="*/ 2147483646 h 63"/>
              <a:gd name="T46" fmla="*/ 2147483646 w 47"/>
              <a:gd name="T47" fmla="*/ 2147483646 h 63"/>
              <a:gd name="T48" fmla="*/ 2147483646 w 47"/>
              <a:gd name="T49" fmla="*/ 2147483646 h 63"/>
              <a:gd name="T50" fmla="*/ 2147483646 w 47"/>
              <a:gd name="T51" fmla="*/ 2147483646 h 63"/>
              <a:gd name="T52" fmla="*/ 2147483646 w 47"/>
              <a:gd name="T53" fmla="*/ 2147483646 h 63"/>
              <a:gd name="T54" fmla="*/ 2147483646 w 47"/>
              <a:gd name="T55" fmla="*/ 2147483646 h 63"/>
              <a:gd name="T56" fmla="*/ 2147483646 w 47"/>
              <a:gd name="T57" fmla="*/ 2147483646 h 63"/>
              <a:gd name="T58" fmla="*/ 2147483646 w 47"/>
              <a:gd name="T59" fmla="*/ 2147483646 h 63"/>
              <a:gd name="T60" fmla="*/ 2147483646 w 47"/>
              <a:gd name="T61" fmla="*/ 2147483646 h 63"/>
              <a:gd name="T62" fmla="*/ 2147483646 w 47"/>
              <a:gd name="T63" fmla="*/ 2147483646 h 63"/>
              <a:gd name="T64" fmla="*/ 2147483646 w 47"/>
              <a:gd name="T65" fmla="*/ 2147483646 h 63"/>
              <a:gd name="T66" fmla="*/ 2147483646 w 47"/>
              <a:gd name="T67" fmla="*/ 2147483646 h 63"/>
              <a:gd name="T68" fmla="*/ 2147483646 w 47"/>
              <a:gd name="T69" fmla="*/ 2147483646 h 63"/>
              <a:gd name="T70" fmla="*/ 2147483646 w 47"/>
              <a:gd name="T71" fmla="*/ 2147483646 h 63"/>
              <a:gd name="T72" fmla="*/ 2147483646 w 47"/>
              <a:gd name="T73" fmla="*/ 2147483646 h 63"/>
              <a:gd name="T74" fmla="*/ 2147483646 w 47"/>
              <a:gd name="T75" fmla="*/ 2147483646 h 63"/>
              <a:gd name="T76" fmla="*/ 0 w 47"/>
              <a:gd name="T77" fmla="*/ 2147483646 h 63"/>
              <a:gd name="T78" fmla="*/ 2147483646 w 47"/>
              <a:gd name="T79" fmla="*/ 2147483646 h 63"/>
              <a:gd name="T80" fmla="*/ 2147483646 w 47"/>
              <a:gd name="T81" fmla="*/ 2147483646 h 63"/>
              <a:gd name="T82" fmla="*/ 2147483646 w 47"/>
              <a:gd name="T83" fmla="*/ 2147483646 h 63"/>
              <a:gd name="T84" fmla="*/ 2147483646 w 47"/>
              <a:gd name="T85" fmla="*/ 2147483646 h 63"/>
              <a:gd name="T86" fmla="*/ 2147483646 w 47"/>
              <a:gd name="T87" fmla="*/ 2147483646 h 63"/>
              <a:gd name="T88" fmla="*/ 2147483646 w 47"/>
              <a:gd name="T89" fmla="*/ 2147483646 h 63"/>
              <a:gd name="T90" fmla="*/ 2147483646 w 47"/>
              <a:gd name="T91" fmla="*/ 2147483646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7" h="63">
                <a:moveTo>
                  <a:pt x="42" y="5"/>
                </a:moveTo>
                <a:cubicBezTo>
                  <a:pt x="42" y="5"/>
                  <a:pt x="42" y="5"/>
                  <a:pt x="42" y="5"/>
                </a:cubicBezTo>
                <a:cubicBezTo>
                  <a:pt x="45" y="8"/>
                  <a:pt x="47" y="12"/>
                  <a:pt x="47" y="16"/>
                </a:cubicBezTo>
                <a:cubicBezTo>
                  <a:pt x="47" y="20"/>
                  <a:pt x="45" y="24"/>
                  <a:pt x="42" y="27"/>
                </a:cubicBezTo>
                <a:cubicBezTo>
                  <a:pt x="32" y="37"/>
                  <a:pt x="32" y="37"/>
                  <a:pt x="32" y="37"/>
                </a:cubicBezTo>
                <a:cubicBezTo>
                  <a:pt x="29" y="41"/>
                  <a:pt x="25" y="42"/>
                  <a:pt x="21" y="42"/>
                </a:cubicBezTo>
                <a:cubicBezTo>
                  <a:pt x="19" y="42"/>
                  <a:pt x="16" y="42"/>
                  <a:pt x="14" y="41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5" y="33"/>
                  <a:pt x="26" y="31"/>
                </a:cubicBezTo>
                <a:cubicBezTo>
                  <a:pt x="36" y="21"/>
                  <a:pt x="36" y="21"/>
                  <a:pt x="36" y="21"/>
                </a:cubicBezTo>
                <a:cubicBezTo>
                  <a:pt x="38" y="20"/>
                  <a:pt x="38" y="18"/>
                  <a:pt x="38" y="16"/>
                </a:cubicBezTo>
                <a:cubicBezTo>
                  <a:pt x="38" y="14"/>
                  <a:pt x="38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9"/>
                  <a:pt x="33" y="9"/>
                  <a:pt x="31" y="9"/>
                </a:cubicBezTo>
                <a:cubicBezTo>
                  <a:pt x="29" y="9"/>
                  <a:pt x="27" y="9"/>
                  <a:pt x="26" y="1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29"/>
                  <a:pt x="5" y="28"/>
                  <a:pt x="5" y="26"/>
                </a:cubicBezTo>
                <a:cubicBezTo>
                  <a:pt x="5" y="22"/>
                  <a:pt x="6" y="18"/>
                  <a:pt x="9" y="15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1"/>
                  <a:pt x="27" y="0"/>
                  <a:pt x="31" y="0"/>
                </a:cubicBezTo>
                <a:cubicBezTo>
                  <a:pt x="35" y="0"/>
                  <a:pt x="39" y="1"/>
                  <a:pt x="42" y="5"/>
                </a:cubicBezTo>
                <a:close/>
                <a:moveTo>
                  <a:pt x="41" y="32"/>
                </a:moveTo>
                <a:cubicBezTo>
                  <a:pt x="31" y="42"/>
                  <a:pt x="31" y="42"/>
                  <a:pt x="31" y="42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3"/>
                  <a:pt x="18" y="54"/>
                  <a:pt x="16" y="54"/>
                </a:cubicBezTo>
                <a:cubicBezTo>
                  <a:pt x="14" y="54"/>
                  <a:pt x="12" y="53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1"/>
                  <a:pt x="8" y="49"/>
                  <a:pt x="8" y="47"/>
                </a:cubicBezTo>
                <a:cubicBezTo>
                  <a:pt x="8" y="45"/>
                  <a:pt x="9" y="43"/>
                  <a:pt x="11" y="41"/>
                </a:cubicBezTo>
                <a:cubicBezTo>
                  <a:pt x="21" y="31"/>
                  <a:pt x="21" y="31"/>
                  <a:pt x="21" y="31"/>
                </a:cubicBezTo>
                <a:cubicBezTo>
                  <a:pt x="22" y="30"/>
                  <a:pt x="23" y="30"/>
                  <a:pt x="25" y="29"/>
                </a:cubicBezTo>
                <a:cubicBezTo>
                  <a:pt x="32" y="22"/>
                  <a:pt x="32" y="22"/>
                  <a:pt x="32" y="22"/>
                </a:cubicBezTo>
                <a:cubicBezTo>
                  <a:pt x="30" y="21"/>
                  <a:pt x="28" y="21"/>
                  <a:pt x="26" y="21"/>
                </a:cubicBezTo>
                <a:cubicBezTo>
                  <a:pt x="22" y="21"/>
                  <a:pt x="18" y="22"/>
                  <a:pt x="14" y="25"/>
                </a:cubicBezTo>
                <a:cubicBezTo>
                  <a:pt x="4" y="35"/>
                  <a:pt x="4" y="35"/>
                  <a:pt x="4" y="35"/>
                </a:cubicBezTo>
                <a:cubicBezTo>
                  <a:pt x="1" y="38"/>
                  <a:pt x="0" y="43"/>
                  <a:pt x="0" y="47"/>
                </a:cubicBezTo>
                <a:cubicBezTo>
                  <a:pt x="0" y="51"/>
                  <a:pt x="1" y="55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8" y="61"/>
                  <a:pt x="12" y="63"/>
                  <a:pt x="16" y="63"/>
                </a:cubicBezTo>
                <a:cubicBezTo>
                  <a:pt x="20" y="63"/>
                  <a:pt x="24" y="61"/>
                  <a:pt x="27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41" y="45"/>
                  <a:pt x="42" y="41"/>
                  <a:pt x="42" y="37"/>
                </a:cubicBezTo>
                <a:cubicBezTo>
                  <a:pt x="42" y="35"/>
                  <a:pt x="42" y="33"/>
                  <a:pt x="41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41" name="Freeform 68" descr="D:\51PPT模板网\51pptmoban.com\图片.jpg">
            <a:extLst>
              <a:ext uri="{FF2B5EF4-FFF2-40B4-BE49-F238E27FC236}">
                <a16:creationId xmlns:a16="http://schemas.microsoft.com/office/drawing/2014/main" id="{ED0A3135-A92E-22A4-BCC5-EEE200696F56}"/>
              </a:ext>
            </a:extLst>
          </p:cNvPr>
          <p:cNvSpPr>
            <a:spLocks noEditPoints="1"/>
          </p:cNvSpPr>
          <p:nvPr/>
        </p:nvSpPr>
        <p:spPr bwMode="auto">
          <a:xfrm>
            <a:off x="6281665" y="2247631"/>
            <a:ext cx="460229" cy="346348"/>
          </a:xfrm>
          <a:custGeom>
            <a:avLst/>
            <a:gdLst>
              <a:gd name="T0" fmla="*/ 2147483646 w 297"/>
              <a:gd name="T1" fmla="*/ 2147483646 h 223"/>
              <a:gd name="T2" fmla="*/ 2147483646 w 297"/>
              <a:gd name="T3" fmla="*/ 2147483646 h 223"/>
              <a:gd name="T4" fmla="*/ 2147483646 w 297"/>
              <a:gd name="T5" fmla="*/ 2147483646 h 223"/>
              <a:gd name="T6" fmla="*/ 2147483646 w 297"/>
              <a:gd name="T7" fmla="*/ 2147483646 h 223"/>
              <a:gd name="T8" fmla="*/ 2147483646 w 297"/>
              <a:gd name="T9" fmla="*/ 2147483646 h 223"/>
              <a:gd name="T10" fmla="*/ 2147483646 w 297"/>
              <a:gd name="T11" fmla="*/ 2147483646 h 223"/>
              <a:gd name="T12" fmla="*/ 2147483646 w 297"/>
              <a:gd name="T13" fmla="*/ 2147483646 h 223"/>
              <a:gd name="T14" fmla="*/ 2147483646 w 297"/>
              <a:gd name="T15" fmla="*/ 2147483646 h 223"/>
              <a:gd name="T16" fmla="*/ 2147483646 w 297"/>
              <a:gd name="T17" fmla="*/ 2147483646 h 223"/>
              <a:gd name="T18" fmla="*/ 2147483646 w 297"/>
              <a:gd name="T19" fmla="*/ 2147483646 h 223"/>
              <a:gd name="T20" fmla="*/ 2147483646 w 297"/>
              <a:gd name="T21" fmla="*/ 2147483646 h 223"/>
              <a:gd name="T22" fmla="*/ 2147483646 w 297"/>
              <a:gd name="T23" fmla="*/ 2147483646 h 223"/>
              <a:gd name="T24" fmla="*/ 2147483646 w 297"/>
              <a:gd name="T25" fmla="*/ 2147483646 h 223"/>
              <a:gd name="T26" fmla="*/ 2147483646 w 297"/>
              <a:gd name="T27" fmla="*/ 2147483646 h 223"/>
              <a:gd name="T28" fmla="*/ 2147483646 w 297"/>
              <a:gd name="T29" fmla="*/ 2147483646 h 223"/>
              <a:gd name="T30" fmla="*/ 2147483646 w 297"/>
              <a:gd name="T31" fmla="*/ 2147483646 h 223"/>
              <a:gd name="T32" fmla="*/ 2147483646 w 297"/>
              <a:gd name="T33" fmla="*/ 2147483646 h 223"/>
              <a:gd name="T34" fmla="*/ 2147483646 w 297"/>
              <a:gd name="T35" fmla="*/ 2147483646 h 223"/>
              <a:gd name="T36" fmla="*/ 2147483646 w 297"/>
              <a:gd name="T37" fmla="*/ 2147483646 h 223"/>
              <a:gd name="T38" fmla="*/ 2147483646 w 297"/>
              <a:gd name="T39" fmla="*/ 2147483646 h 223"/>
              <a:gd name="T40" fmla="*/ 2147483646 w 297"/>
              <a:gd name="T41" fmla="*/ 2147483646 h 223"/>
              <a:gd name="T42" fmla="*/ 2147483646 w 297"/>
              <a:gd name="T43" fmla="*/ 2147483646 h 223"/>
              <a:gd name="T44" fmla="*/ 2147483646 w 297"/>
              <a:gd name="T45" fmla="*/ 2147483646 h 223"/>
              <a:gd name="T46" fmla="*/ 2147483646 w 297"/>
              <a:gd name="T47" fmla="*/ 2147483646 h 223"/>
              <a:gd name="T48" fmla="*/ 2147483646 w 297"/>
              <a:gd name="T49" fmla="*/ 2147483646 h 223"/>
              <a:gd name="T50" fmla="*/ 2147483646 w 297"/>
              <a:gd name="T51" fmla="*/ 2147483646 h 223"/>
              <a:gd name="T52" fmla="*/ 2147483646 w 297"/>
              <a:gd name="T53" fmla="*/ 2147483646 h 223"/>
              <a:gd name="T54" fmla="*/ 2147483646 w 297"/>
              <a:gd name="T55" fmla="*/ 2147483646 h 223"/>
              <a:gd name="T56" fmla="*/ 2147483646 w 297"/>
              <a:gd name="T57" fmla="*/ 2147483646 h 223"/>
              <a:gd name="T58" fmla="*/ 2147483646 w 297"/>
              <a:gd name="T59" fmla="*/ 2147483646 h 223"/>
              <a:gd name="T60" fmla="*/ 2147483646 w 297"/>
              <a:gd name="T61" fmla="*/ 2147483646 h 223"/>
              <a:gd name="T62" fmla="*/ 2147483646 w 297"/>
              <a:gd name="T63" fmla="*/ 2147483646 h 223"/>
              <a:gd name="T64" fmla="*/ 0 w 297"/>
              <a:gd name="T65" fmla="*/ 2147483646 h 223"/>
              <a:gd name="T66" fmla="*/ 2147483646 w 297"/>
              <a:gd name="T67" fmla="*/ 2147483646 h 223"/>
              <a:gd name="T68" fmla="*/ 2147483646 w 297"/>
              <a:gd name="T69" fmla="*/ 2147483646 h 223"/>
              <a:gd name="T70" fmla="*/ 2147483646 w 297"/>
              <a:gd name="T71" fmla="*/ 2147483646 h 223"/>
              <a:gd name="T72" fmla="*/ 2147483646 w 297"/>
              <a:gd name="T73" fmla="*/ 0 h 223"/>
              <a:gd name="T74" fmla="*/ 2147483646 w 297"/>
              <a:gd name="T75" fmla="*/ 2147483646 h 223"/>
              <a:gd name="T76" fmla="*/ 2147483646 w 297"/>
              <a:gd name="T77" fmla="*/ 2147483646 h 223"/>
              <a:gd name="T78" fmla="*/ 2147483646 w 297"/>
              <a:gd name="T79" fmla="*/ 2147483646 h 223"/>
              <a:gd name="T80" fmla="*/ 2147483646 w 297"/>
              <a:gd name="T81" fmla="*/ 2147483646 h 223"/>
              <a:gd name="T82" fmla="*/ 2147483646 w 297"/>
              <a:gd name="T83" fmla="*/ 2147483646 h 223"/>
              <a:gd name="T84" fmla="*/ 2147483646 w 297"/>
              <a:gd name="T85" fmla="*/ 2147483646 h 223"/>
              <a:gd name="T86" fmla="*/ 2147483646 w 297"/>
              <a:gd name="T87" fmla="*/ 2147483646 h 223"/>
              <a:gd name="T88" fmla="*/ 2147483646 w 297"/>
              <a:gd name="T89" fmla="*/ 2147483646 h 223"/>
              <a:gd name="T90" fmla="*/ 2147483646 w 297"/>
              <a:gd name="T91" fmla="*/ 2147483646 h 223"/>
              <a:gd name="T92" fmla="*/ 2147483646 w 297"/>
              <a:gd name="T93" fmla="*/ 2147483646 h 223"/>
              <a:gd name="T94" fmla="*/ 2147483646 w 297"/>
              <a:gd name="T95" fmla="*/ 2147483646 h 22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97" h="223">
                <a:moveTo>
                  <a:pt x="46" y="63"/>
                </a:moveTo>
                <a:lnTo>
                  <a:pt x="23" y="86"/>
                </a:lnTo>
                <a:lnTo>
                  <a:pt x="117" y="121"/>
                </a:lnTo>
                <a:lnTo>
                  <a:pt x="137" y="94"/>
                </a:lnTo>
                <a:lnTo>
                  <a:pt x="46" y="63"/>
                </a:lnTo>
                <a:close/>
                <a:moveTo>
                  <a:pt x="160" y="20"/>
                </a:moveTo>
                <a:lnTo>
                  <a:pt x="160" y="82"/>
                </a:lnTo>
                <a:lnTo>
                  <a:pt x="242" y="51"/>
                </a:lnTo>
                <a:lnTo>
                  <a:pt x="160" y="20"/>
                </a:lnTo>
                <a:close/>
                <a:moveTo>
                  <a:pt x="156" y="82"/>
                </a:moveTo>
                <a:lnTo>
                  <a:pt x="109" y="67"/>
                </a:lnTo>
                <a:lnTo>
                  <a:pt x="66" y="51"/>
                </a:lnTo>
                <a:lnTo>
                  <a:pt x="156" y="20"/>
                </a:lnTo>
                <a:lnTo>
                  <a:pt x="156" y="82"/>
                </a:lnTo>
                <a:close/>
                <a:moveTo>
                  <a:pt x="270" y="43"/>
                </a:moveTo>
                <a:lnTo>
                  <a:pt x="297" y="67"/>
                </a:lnTo>
                <a:lnTo>
                  <a:pt x="293" y="78"/>
                </a:lnTo>
                <a:lnTo>
                  <a:pt x="281" y="82"/>
                </a:lnTo>
                <a:lnTo>
                  <a:pt x="277" y="71"/>
                </a:lnTo>
                <a:lnTo>
                  <a:pt x="277" y="86"/>
                </a:lnTo>
                <a:lnTo>
                  <a:pt x="277" y="172"/>
                </a:lnTo>
                <a:lnTo>
                  <a:pt x="168" y="223"/>
                </a:lnTo>
                <a:lnTo>
                  <a:pt x="156" y="219"/>
                </a:lnTo>
                <a:lnTo>
                  <a:pt x="39" y="172"/>
                </a:lnTo>
                <a:lnTo>
                  <a:pt x="35" y="168"/>
                </a:lnTo>
                <a:lnTo>
                  <a:pt x="35" y="161"/>
                </a:lnTo>
                <a:lnTo>
                  <a:pt x="35" y="110"/>
                </a:lnTo>
                <a:lnTo>
                  <a:pt x="3" y="98"/>
                </a:lnTo>
                <a:lnTo>
                  <a:pt x="0" y="82"/>
                </a:lnTo>
                <a:lnTo>
                  <a:pt x="39" y="47"/>
                </a:lnTo>
                <a:lnTo>
                  <a:pt x="43" y="43"/>
                </a:lnTo>
                <a:lnTo>
                  <a:pt x="156" y="4"/>
                </a:lnTo>
                <a:lnTo>
                  <a:pt x="156" y="0"/>
                </a:lnTo>
                <a:lnTo>
                  <a:pt x="160" y="4"/>
                </a:lnTo>
                <a:lnTo>
                  <a:pt x="270" y="43"/>
                </a:lnTo>
                <a:close/>
                <a:moveTo>
                  <a:pt x="50" y="118"/>
                </a:moveTo>
                <a:lnTo>
                  <a:pt x="117" y="141"/>
                </a:lnTo>
                <a:lnTo>
                  <a:pt x="121" y="145"/>
                </a:lnTo>
                <a:lnTo>
                  <a:pt x="125" y="137"/>
                </a:lnTo>
                <a:lnTo>
                  <a:pt x="148" y="110"/>
                </a:lnTo>
                <a:lnTo>
                  <a:pt x="148" y="200"/>
                </a:lnTo>
                <a:lnTo>
                  <a:pt x="50" y="157"/>
                </a:lnTo>
                <a:lnTo>
                  <a:pt x="5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42" name="Freeform 71">
            <a:extLst>
              <a:ext uri="{FF2B5EF4-FFF2-40B4-BE49-F238E27FC236}">
                <a16:creationId xmlns:a16="http://schemas.microsoft.com/office/drawing/2014/main" id="{29882AAC-EB04-AAF7-CB3D-B8CABB4CF2F3}"/>
              </a:ext>
            </a:extLst>
          </p:cNvPr>
          <p:cNvSpPr>
            <a:spLocks noEditPoints="1"/>
          </p:cNvSpPr>
          <p:nvPr/>
        </p:nvSpPr>
        <p:spPr bwMode="auto">
          <a:xfrm>
            <a:off x="9657547" y="2226925"/>
            <a:ext cx="444229" cy="387759"/>
          </a:xfrm>
          <a:custGeom>
            <a:avLst/>
            <a:gdLst>
              <a:gd name="T0" fmla="*/ 2147483646 w 73"/>
              <a:gd name="T1" fmla="*/ 2147483646 h 64"/>
              <a:gd name="T2" fmla="*/ 2147483646 w 73"/>
              <a:gd name="T3" fmla="*/ 2147483646 h 64"/>
              <a:gd name="T4" fmla="*/ 2147483646 w 73"/>
              <a:gd name="T5" fmla="*/ 2147483646 h 64"/>
              <a:gd name="T6" fmla="*/ 2147483646 w 73"/>
              <a:gd name="T7" fmla="*/ 2147483646 h 64"/>
              <a:gd name="T8" fmla="*/ 2147483646 w 73"/>
              <a:gd name="T9" fmla="*/ 2147483646 h 64"/>
              <a:gd name="T10" fmla="*/ 2147483646 w 73"/>
              <a:gd name="T11" fmla="*/ 2147483646 h 64"/>
              <a:gd name="T12" fmla="*/ 2147483646 w 73"/>
              <a:gd name="T13" fmla="*/ 2147483646 h 64"/>
              <a:gd name="T14" fmla="*/ 2147483646 w 73"/>
              <a:gd name="T15" fmla="*/ 2147483646 h 64"/>
              <a:gd name="T16" fmla="*/ 2147483646 w 73"/>
              <a:gd name="T17" fmla="*/ 2147483646 h 64"/>
              <a:gd name="T18" fmla="*/ 2147483646 w 73"/>
              <a:gd name="T19" fmla="*/ 2147483646 h 64"/>
              <a:gd name="T20" fmla="*/ 2147483646 w 73"/>
              <a:gd name="T21" fmla="*/ 2147483646 h 64"/>
              <a:gd name="T22" fmla="*/ 2147483646 w 73"/>
              <a:gd name="T23" fmla="*/ 2147483646 h 64"/>
              <a:gd name="T24" fmla="*/ 2147483646 w 73"/>
              <a:gd name="T25" fmla="*/ 2147483646 h 64"/>
              <a:gd name="T26" fmla="*/ 2147483646 w 73"/>
              <a:gd name="T27" fmla="*/ 2147483646 h 64"/>
              <a:gd name="T28" fmla="*/ 2147483646 w 73"/>
              <a:gd name="T29" fmla="*/ 2147483646 h 64"/>
              <a:gd name="T30" fmla="*/ 2147483646 w 73"/>
              <a:gd name="T31" fmla="*/ 2147483646 h 64"/>
              <a:gd name="T32" fmla="*/ 2147483646 w 73"/>
              <a:gd name="T33" fmla="*/ 2147483646 h 64"/>
              <a:gd name="T34" fmla="*/ 2147483646 w 73"/>
              <a:gd name="T35" fmla="*/ 2147483646 h 64"/>
              <a:gd name="T36" fmla="*/ 2147483646 w 73"/>
              <a:gd name="T37" fmla="*/ 2147483646 h 64"/>
              <a:gd name="T38" fmla="*/ 2147483646 w 73"/>
              <a:gd name="T39" fmla="*/ 0 h 64"/>
              <a:gd name="T40" fmla="*/ 2147483646 w 73"/>
              <a:gd name="T41" fmla="*/ 2147483646 h 64"/>
              <a:gd name="T42" fmla="*/ 0 w 73"/>
              <a:gd name="T43" fmla="*/ 2147483646 h 64"/>
              <a:gd name="T44" fmla="*/ 2147483646 w 73"/>
              <a:gd name="T45" fmla="*/ 2147483646 h 64"/>
              <a:gd name="T46" fmla="*/ 0 w 73"/>
              <a:gd name="T47" fmla="*/ 2147483646 h 64"/>
              <a:gd name="T48" fmla="*/ 2147483646 w 73"/>
              <a:gd name="T49" fmla="*/ 2147483646 h 64"/>
              <a:gd name="T50" fmla="*/ 2147483646 w 73"/>
              <a:gd name="T51" fmla="*/ 2147483646 h 64"/>
              <a:gd name="T52" fmla="*/ 2147483646 w 73"/>
              <a:gd name="T53" fmla="*/ 2147483646 h 64"/>
              <a:gd name="T54" fmla="*/ 2147483646 w 73"/>
              <a:gd name="T55" fmla="*/ 2147483646 h 64"/>
              <a:gd name="T56" fmla="*/ 2147483646 w 73"/>
              <a:gd name="T57" fmla="*/ 2147483646 h 64"/>
              <a:gd name="T58" fmla="*/ 2147483646 w 73"/>
              <a:gd name="T59" fmla="*/ 2147483646 h 64"/>
              <a:gd name="T60" fmla="*/ 2147483646 w 73"/>
              <a:gd name="T61" fmla="*/ 2147483646 h 64"/>
              <a:gd name="T62" fmla="*/ 2147483646 w 73"/>
              <a:gd name="T63" fmla="*/ 2147483646 h 64"/>
              <a:gd name="T64" fmla="*/ 2147483646 w 73"/>
              <a:gd name="T65" fmla="*/ 2147483646 h 64"/>
              <a:gd name="T66" fmla="*/ 2147483646 w 73"/>
              <a:gd name="T67" fmla="*/ 2147483646 h 64"/>
              <a:gd name="T68" fmla="*/ 2147483646 w 73"/>
              <a:gd name="T69" fmla="*/ 2147483646 h 64"/>
              <a:gd name="T70" fmla="*/ 2147483646 w 73"/>
              <a:gd name="T71" fmla="*/ 2147483646 h 64"/>
              <a:gd name="T72" fmla="*/ 2147483646 w 73"/>
              <a:gd name="T73" fmla="*/ 2147483646 h 64"/>
              <a:gd name="T74" fmla="*/ 2147483646 w 73"/>
              <a:gd name="T75" fmla="*/ 2147483646 h 64"/>
              <a:gd name="T76" fmla="*/ 2147483646 w 73"/>
              <a:gd name="T77" fmla="*/ 2147483646 h 6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" h="64">
                <a:moveTo>
                  <a:pt x="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22"/>
                  <a:pt x="49" y="22"/>
                  <a:pt x="49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4"/>
                  <a:pt x="66" y="24"/>
                  <a:pt x="66" y="2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57"/>
                  <a:pt x="73" y="57"/>
                  <a:pt x="73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5" y="60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2" y="63"/>
                  <a:pt x="60" y="64"/>
                  <a:pt x="58" y="64"/>
                </a:cubicBezTo>
                <a:cubicBezTo>
                  <a:pt x="55" y="64"/>
                  <a:pt x="53" y="63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60"/>
                  <a:pt x="50" y="58"/>
                  <a:pt x="49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8" y="58"/>
                  <a:pt x="27" y="60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3"/>
                  <a:pt x="23" y="64"/>
                  <a:pt x="20" y="64"/>
                </a:cubicBezTo>
                <a:cubicBezTo>
                  <a:pt x="18" y="64"/>
                  <a:pt x="16" y="63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0"/>
                  <a:pt x="12" y="58"/>
                  <a:pt x="1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16"/>
                  <a:pt x="9" y="16"/>
                  <a:pt x="9" y="16"/>
                </a:cubicBezTo>
                <a:close/>
                <a:moveTo>
                  <a:pt x="42" y="6"/>
                </a:moveTo>
                <a:cubicBezTo>
                  <a:pt x="60" y="6"/>
                  <a:pt x="60" y="6"/>
                  <a:pt x="60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42" y="6"/>
                  <a:pt x="42" y="6"/>
                </a:cubicBezTo>
                <a:close/>
                <a:moveTo>
                  <a:pt x="24" y="0"/>
                </a:moveTo>
                <a:cubicBezTo>
                  <a:pt x="49" y="0"/>
                  <a:pt x="49" y="0"/>
                  <a:pt x="49" y="0"/>
                </a:cubicBezTo>
                <a:cubicBezTo>
                  <a:pt x="50" y="4"/>
                  <a:pt x="50" y="4"/>
                  <a:pt x="50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0" y="8"/>
                </a:moveTo>
                <a:cubicBezTo>
                  <a:pt x="36" y="8"/>
                  <a:pt x="36" y="8"/>
                  <a:pt x="36" y="8"/>
                </a:cubicBezTo>
                <a:cubicBezTo>
                  <a:pt x="37" y="13"/>
                  <a:pt x="37" y="13"/>
                  <a:pt x="37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23" y="53"/>
                </a:moveTo>
                <a:cubicBezTo>
                  <a:pt x="22" y="52"/>
                  <a:pt x="21" y="52"/>
                  <a:pt x="20" y="52"/>
                </a:cubicBezTo>
                <a:cubicBezTo>
                  <a:pt x="19" y="52"/>
                  <a:pt x="18" y="52"/>
                  <a:pt x="18" y="53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7" y="57"/>
                  <a:pt x="18" y="58"/>
                </a:cubicBezTo>
                <a:cubicBezTo>
                  <a:pt x="18" y="58"/>
                  <a:pt x="19" y="58"/>
                  <a:pt x="20" y="58"/>
                </a:cubicBezTo>
                <a:cubicBezTo>
                  <a:pt x="21" y="58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4"/>
                  <a:pt x="23" y="53"/>
                  <a:pt x="23" y="53"/>
                </a:cubicBezTo>
                <a:close/>
                <a:moveTo>
                  <a:pt x="65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7"/>
                  <a:pt x="68" y="47"/>
                  <a:pt x="68" y="47"/>
                </a:cubicBezTo>
                <a:cubicBezTo>
                  <a:pt x="62" y="27"/>
                  <a:pt x="62" y="27"/>
                  <a:pt x="6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5" y="47"/>
                  <a:pt x="58" y="47"/>
                </a:cubicBezTo>
                <a:cubicBezTo>
                  <a:pt x="60" y="47"/>
                  <a:pt x="62" y="48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50"/>
                  <a:pt x="65" y="51"/>
                  <a:pt x="65" y="52"/>
                </a:cubicBezTo>
                <a:close/>
                <a:moveTo>
                  <a:pt x="60" y="53"/>
                </a:moveTo>
                <a:cubicBezTo>
                  <a:pt x="59" y="52"/>
                  <a:pt x="59" y="52"/>
                  <a:pt x="58" y="52"/>
                </a:cubicBezTo>
                <a:cubicBezTo>
                  <a:pt x="57" y="52"/>
                  <a:pt x="56" y="52"/>
                  <a:pt x="55" y="53"/>
                </a:cubicBezTo>
                <a:cubicBezTo>
                  <a:pt x="55" y="53"/>
                  <a:pt x="54" y="54"/>
                  <a:pt x="54" y="55"/>
                </a:cubicBezTo>
                <a:cubicBezTo>
                  <a:pt x="54" y="56"/>
                  <a:pt x="55" y="57"/>
                  <a:pt x="55" y="58"/>
                </a:cubicBezTo>
                <a:cubicBezTo>
                  <a:pt x="56" y="58"/>
                  <a:pt x="57" y="58"/>
                  <a:pt x="58" y="58"/>
                </a:cubicBezTo>
                <a:cubicBezTo>
                  <a:pt x="59" y="58"/>
                  <a:pt x="59" y="58"/>
                  <a:pt x="60" y="58"/>
                </a:cubicBezTo>
                <a:cubicBezTo>
                  <a:pt x="61" y="57"/>
                  <a:pt x="61" y="56"/>
                  <a:pt x="61" y="55"/>
                </a:cubicBezTo>
                <a:cubicBezTo>
                  <a:pt x="61" y="54"/>
                  <a:pt x="61" y="53"/>
                  <a:pt x="60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5B30BA5-16F6-066E-7790-C565BB145B54}"/>
              </a:ext>
            </a:extLst>
          </p:cNvPr>
          <p:cNvGrpSpPr/>
          <p:nvPr/>
        </p:nvGrpSpPr>
        <p:grpSpPr>
          <a:xfrm>
            <a:off x="4004559" y="5673475"/>
            <a:ext cx="6078067" cy="585690"/>
            <a:chOff x="-2809930" y="1906534"/>
            <a:chExt cx="6078067" cy="58569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EE6B6B0-27D5-87CC-33D3-6209BDFC22F2}"/>
                </a:ext>
              </a:extLst>
            </p:cNvPr>
            <p:cNvSpPr txBox="1"/>
            <p:nvPr/>
          </p:nvSpPr>
          <p:spPr>
            <a:xfrm>
              <a:off x="-2809930" y="2190603"/>
              <a:ext cx="60599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BF62DF1-CFF5-50F1-3728-3F350938EA5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49368DF-5DD1-B9D8-2112-7B104B9AC8EE}"/>
              </a:ext>
            </a:extLst>
          </p:cNvPr>
          <p:cNvGrpSpPr/>
          <p:nvPr/>
        </p:nvGrpSpPr>
        <p:grpSpPr>
          <a:xfrm>
            <a:off x="2639309" y="5009721"/>
            <a:ext cx="6078067" cy="585690"/>
            <a:chOff x="-2809930" y="1906534"/>
            <a:chExt cx="6078067" cy="58569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345C74D-B2A1-B0DA-D68E-7D2A6F256BA3}"/>
                </a:ext>
              </a:extLst>
            </p:cNvPr>
            <p:cNvSpPr txBox="1"/>
            <p:nvPr/>
          </p:nvSpPr>
          <p:spPr>
            <a:xfrm>
              <a:off x="-2809930" y="2190603"/>
              <a:ext cx="60599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18802F4-699E-2D55-2284-675CF179C31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931F0E4-1B8F-CC5B-C55E-2F3DE3D7E46C}"/>
              </a:ext>
            </a:extLst>
          </p:cNvPr>
          <p:cNvGrpSpPr/>
          <p:nvPr/>
        </p:nvGrpSpPr>
        <p:grpSpPr>
          <a:xfrm>
            <a:off x="1342000" y="4245723"/>
            <a:ext cx="6078067" cy="585690"/>
            <a:chOff x="-2809930" y="1906534"/>
            <a:chExt cx="6078067" cy="58569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D695286-E1E8-CF79-9730-2F5F967E93B3}"/>
                </a:ext>
              </a:extLst>
            </p:cNvPr>
            <p:cNvSpPr txBox="1"/>
            <p:nvPr/>
          </p:nvSpPr>
          <p:spPr>
            <a:xfrm>
              <a:off x="-2809930" y="2190603"/>
              <a:ext cx="60599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BBE0255-22C8-2A8E-E256-E6994ED19B0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5207D40-F3E6-7DC7-0FDC-2295C8BA35A6}"/>
              </a:ext>
            </a:extLst>
          </p:cNvPr>
          <p:cNvGrpSpPr/>
          <p:nvPr/>
        </p:nvGrpSpPr>
        <p:grpSpPr>
          <a:xfrm>
            <a:off x="234483" y="3517999"/>
            <a:ext cx="6078067" cy="585690"/>
            <a:chOff x="-2809930" y="1906534"/>
            <a:chExt cx="6078067" cy="58569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1D80AA6-026C-72F1-9F8F-B1C924B1DDCB}"/>
                </a:ext>
              </a:extLst>
            </p:cNvPr>
            <p:cNvSpPr txBox="1"/>
            <p:nvPr/>
          </p:nvSpPr>
          <p:spPr>
            <a:xfrm>
              <a:off x="-2809930" y="2190603"/>
              <a:ext cx="60599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A81E9A6-DD40-75F8-351F-617CB10399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B0EA513-FAA1-6521-1BC5-ADE06282E8FB}"/>
              </a:ext>
            </a:extLst>
          </p:cNvPr>
          <p:cNvGrpSpPr/>
          <p:nvPr/>
        </p:nvGrpSpPr>
        <p:grpSpPr>
          <a:xfrm>
            <a:off x="914400" y="2270273"/>
            <a:ext cx="3935265" cy="816522"/>
            <a:chOff x="-667128" y="1906534"/>
            <a:chExt cx="393526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D574385-FD83-4C36-E9F2-60F0605C1415}"/>
                </a:ext>
              </a:extLst>
            </p:cNvPr>
            <p:cNvSpPr txBox="1"/>
            <p:nvPr/>
          </p:nvSpPr>
          <p:spPr>
            <a:xfrm>
              <a:off x="-667128" y="2190603"/>
              <a:ext cx="39171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20110AD-B4FF-A969-0F77-A104B3062C6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207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49E74C4-2B06-388F-BC64-A66095DEF6A6}"/>
              </a:ext>
            </a:extLst>
          </p:cNvPr>
          <p:cNvGrpSpPr/>
          <p:nvPr/>
        </p:nvGrpSpPr>
        <p:grpSpPr>
          <a:xfrm>
            <a:off x="4090987" y="1627186"/>
            <a:ext cx="4010025" cy="4010025"/>
            <a:chOff x="4148138" y="1423988"/>
            <a:chExt cx="4010025" cy="4010025"/>
          </a:xfrm>
        </p:grpSpPr>
        <p:sp>
          <p:nvSpPr>
            <p:cNvPr id="2" name="任意多边形 17">
              <a:extLst>
                <a:ext uri="{FF2B5EF4-FFF2-40B4-BE49-F238E27FC236}">
                  <a16:creationId xmlns:a16="http://schemas.microsoft.com/office/drawing/2014/main" id="{7DD6C9A7-4FCC-EB78-3365-F40B5FA0C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8138" y="1423988"/>
              <a:ext cx="1960562" cy="1960562"/>
            </a:xfrm>
            <a:custGeom>
              <a:avLst/>
              <a:gdLst>
                <a:gd name="T0" fmla="*/ 1959512 w 1959512"/>
                <a:gd name="T1" fmla="*/ 0 h 1959512"/>
                <a:gd name="T2" fmla="*/ 1959512 w 1959512"/>
                <a:gd name="T3" fmla="*/ 1959512 h 1959512"/>
                <a:gd name="T4" fmla="*/ 0 w 1959512"/>
                <a:gd name="T5" fmla="*/ 1959512 h 1959512"/>
                <a:gd name="T6" fmla="*/ 447457 w 1959512"/>
                <a:gd name="T7" fmla="*/ 713080 h 1959512"/>
                <a:gd name="T8" fmla="*/ 523170 w 1959512"/>
                <a:gd name="T9" fmla="*/ 629776 h 1959512"/>
                <a:gd name="T10" fmla="*/ 460956 w 1959512"/>
                <a:gd name="T11" fmla="*/ 395733 h 1959512"/>
                <a:gd name="T12" fmla="*/ 700059 w 1959512"/>
                <a:gd name="T13" fmla="*/ 459292 h 1959512"/>
                <a:gd name="T14" fmla="*/ 713081 w 1959512"/>
                <a:gd name="T15" fmla="*/ 447457 h 1959512"/>
                <a:gd name="T16" fmla="*/ 1959512 w 1959512"/>
                <a:gd name="T17" fmla="*/ 0 h 19595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59512"/>
                <a:gd name="T28" fmla="*/ 0 h 1959512"/>
                <a:gd name="T29" fmla="*/ 1959512 w 1959512"/>
                <a:gd name="T30" fmla="*/ 1959512 h 19595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59512" h="1959512">
                  <a:moveTo>
                    <a:pt x="1959512" y="0"/>
                  </a:moveTo>
                  <a:lnTo>
                    <a:pt x="1959512" y="1959512"/>
                  </a:lnTo>
                  <a:lnTo>
                    <a:pt x="0" y="1959512"/>
                  </a:lnTo>
                  <a:cubicBezTo>
                    <a:pt x="0" y="1486046"/>
                    <a:pt x="167922" y="1051800"/>
                    <a:pt x="447457" y="713080"/>
                  </a:cubicBezTo>
                  <a:lnTo>
                    <a:pt x="523170" y="629776"/>
                  </a:lnTo>
                  <a:lnTo>
                    <a:pt x="460956" y="395733"/>
                  </a:lnTo>
                  <a:lnTo>
                    <a:pt x="700059" y="459292"/>
                  </a:lnTo>
                  <a:lnTo>
                    <a:pt x="713081" y="447457"/>
                  </a:lnTo>
                  <a:cubicBezTo>
                    <a:pt x="1051800" y="167921"/>
                    <a:pt x="1486046" y="0"/>
                    <a:pt x="1959512" y="0"/>
                  </a:cubicBezTo>
                  <a:close/>
                </a:path>
              </a:pathLst>
            </a:custGeom>
            <a:solidFill>
              <a:srgbClr val="489BBE"/>
            </a:solidFill>
            <a:ln>
              <a:noFill/>
            </a:ln>
          </p:spPr>
          <p:txBody>
            <a:bodyPr lIns="794400" tIns="794400" rIns="220472" bIns="220472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任意多边形 18">
              <a:extLst>
                <a:ext uri="{FF2B5EF4-FFF2-40B4-BE49-F238E27FC236}">
                  <a16:creationId xmlns:a16="http://schemas.microsoft.com/office/drawing/2014/main" id="{876B240B-084C-72F0-C5AD-45D119DF6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7600" y="1423988"/>
              <a:ext cx="1960563" cy="1960562"/>
            </a:xfrm>
            <a:custGeom>
              <a:avLst/>
              <a:gdLst>
                <a:gd name="T0" fmla="*/ 0 w 1959512"/>
                <a:gd name="T1" fmla="*/ 0 h 1959512"/>
                <a:gd name="T2" fmla="*/ 1246432 w 1959512"/>
                <a:gd name="T3" fmla="*/ 447457 h 1959512"/>
                <a:gd name="T4" fmla="*/ 1263632 w 1959512"/>
                <a:gd name="T5" fmla="*/ 463090 h 1959512"/>
                <a:gd name="T6" fmla="*/ 1517017 w 1959512"/>
                <a:gd name="T7" fmla="*/ 395734 h 1959512"/>
                <a:gd name="T8" fmla="*/ 1450626 w 1959512"/>
                <a:gd name="T9" fmla="*/ 645491 h 1959512"/>
                <a:gd name="T10" fmla="*/ 1512055 w 1959512"/>
                <a:gd name="T11" fmla="*/ 713080 h 1959512"/>
                <a:gd name="T12" fmla="*/ 1959512 w 1959512"/>
                <a:gd name="T13" fmla="*/ 1959512 h 1959512"/>
                <a:gd name="T14" fmla="*/ 0 w 1959512"/>
                <a:gd name="T15" fmla="*/ 1959512 h 19595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59512"/>
                <a:gd name="T25" fmla="*/ 0 h 1959512"/>
                <a:gd name="T26" fmla="*/ 1959512 w 1959512"/>
                <a:gd name="T27" fmla="*/ 1959512 h 19595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59512" h="1959512">
                  <a:moveTo>
                    <a:pt x="0" y="0"/>
                  </a:moveTo>
                  <a:cubicBezTo>
                    <a:pt x="473467" y="0"/>
                    <a:pt x="907713" y="167921"/>
                    <a:pt x="1246432" y="447457"/>
                  </a:cubicBezTo>
                  <a:lnTo>
                    <a:pt x="1263632" y="463090"/>
                  </a:lnTo>
                  <a:lnTo>
                    <a:pt x="1517017" y="395734"/>
                  </a:lnTo>
                  <a:lnTo>
                    <a:pt x="1450626" y="645491"/>
                  </a:lnTo>
                  <a:lnTo>
                    <a:pt x="1512055" y="713080"/>
                  </a:lnTo>
                  <a:cubicBezTo>
                    <a:pt x="1791591" y="1051800"/>
                    <a:pt x="1959512" y="1486046"/>
                    <a:pt x="1959512" y="1959512"/>
                  </a:cubicBezTo>
                  <a:lnTo>
                    <a:pt x="0" y="1959512"/>
                  </a:lnTo>
                  <a:close/>
                </a:path>
              </a:pathLst>
            </a:custGeom>
            <a:solidFill>
              <a:srgbClr val="FBD685"/>
            </a:solidFill>
            <a:ln>
              <a:noFill/>
            </a:ln>
          </p:spPr>
          <p:txBody>
            <a:bodyPr lIns="220472" tIns="794400" rIns="794400" bIns="220472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任意多边形 20">
              <a:extLst>
                <a:ext uri="{FF2B5EF4-FFF2-40B4-BE49-F238E27FC236}">
                  <a16:creationId xmlns:a16="http://schemas.microsoft.com/office/drawing/2014/main" id="{BF042799-A690-4003-E46C-6D890DC39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7600" y="3473450"/>
              <a:ext cx="1960563" cy="1960563"/>
            </a:xfrm>
            <a:custGeom>
              <a:avLst/>
              <a:gdLst>
                <a:gd name="T0" fmla="*/ 0 w 1959512"/>
                <a:gd name="T1" fmla="*/ 0 h 1959513"/>
                <a:gd name="T2" fmla="*/ 1959512 w 1959512"/>
                <a:gd name="T3" fmla="*/ 0 h 1959513"/>
                <a:gd name="T4" fmla="*/ 1512055 w 1959512"/>
                <a:gd name="T5" fmla="*/ 1246433 h 1959513"/>
                <a:gd name="T6" fmla="*/ 1458802 w 1959512"/>
                <a:gd name="T7" fmla="*/ 1305025 h 1959513"/>
                <a:gd name="T8" fmla="*/ 1517018 w 1959512"/>
                <a:gd name="T9" fmla="*/ 1524026 h 1959513"/>
                <a:gd name="T10" fmla="*/ 1297473 w 1959512"/>
                <a:gd name="T11" fmla="*/ 1465666 h 1959513"/>
                <a:gd name="T12" fmla="*/ 1246432 w 1959512"/>
                <a:gd name="T13" fmla="*/ 1512056 h 1959513"/>
                <a:gd name="T14" fmla="*/ 0 w 1959512"/>
                <a:gd name="T15" fmla="*/ 1959513 h 19595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59512"/>
                <a:gd name="T25" fmla="*/ 0 h 1959513"/>
                <a:gd name="T26" fmla="*/ 1959512 w 1959512"/>
                <a:gd name="T27" fmla="*/ 1959513 h 19595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59512" h="1959513">
                  <a:moveTo>
                    <a:pt x="0" y="0"/>
                  </a:moveTo>
                  <a:lnTo>
                    <a:pt x="1959512" y="0"/>
                  </a:lnTo>
                  <a:cubicBezTo>
                    <a:pt x="1959512" y="473467"/>
                    <a:pt x="1791591" y="907713"/>
                    <a:pt x="1512055" y="1246433"/>
                  </a:cubicBezTo>
                  <a:lnTo>
                    <a:pt x="1458802" y="1305025"/>
                  </a:lnTo>
                  <a:lnTo>
                    <a:pt x="1517018" y="1524026"/>
                  </a:lnTo>
                  <a:lnTo>
                    <a:pt x="1297473" y="1465666"/>
                  </a:lnTo>
                  <a:lnTo>
                    <a:pt x="1246432" y="1512056"/>
                  </a:lnTo>
                  <a:cubicBezTo>
                    <a:pt x="907713" y="1791592"/>
                    <a:pt x="473467" y="1959513"/>
                    <a:pt x="0" y="1959513"/>
                  </a:cubicBez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</p:spPr>
          <p:txBody>
            <a:bodyPr lIns="220472" tIns="220473" rIns="794400" bIns="79440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任意多边形 19">
              <a:extLst>
                <a:ext uri="{FF2B5EF4-FFF2-40B4-BE49-F238E27FC236}">
                  <a16:creationId xmlns:a16="http://schemas.microsoft.com/office/drawing/2014/main" id="{163CCBB2-7DC7-C889-A3E3-AC2F58E8F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8138" y="3473450"/>
              <a:ext cx="1960562" cy="1960563"/>
            </a:xfrm>
            <a:custGeom>
              <a:avLst/>
              <a:gdLst>
                <a:gd name="T0" fmla="*/ 0 w 1959512"/>
                <a:gd name="T1" fmla="*/ 0 h 1959512"/>
                <a:gd name="T2" fmla="*/ 1959512 w 1959512"/>
                <a:gd name="T3" fmla="*/ 0 h 1959512"/>
                <a:gd name="T4" fmla="*/ 1959512 w 1959512"/>
                <a:gd name="T5" fmla="*/ 1959512 h 1959512"/>
                <a:gd name="T6" fmla="*/ 713081 w 1959512"/>
                <a:gd name="T7" fmla="*/ 1512055 h 1959512"/>
                <a:gd name="T8" fmla="*/ 667020 w 1959512"/>
                <a:gd name="T9" fmla="*/ 1470193 h 1959512"/>
                <a:gd name="T10" fmla="*/ 460957 w 1959512"/>
                <a:gd name="T11" fmla="*/ 1524969 h 1959512"/>
                <a:gd name="T12" fmla="*/ 515188 w 1959512"/>
                <a:gd name="T13" fmla="*/ 1320955 h 1959512"/>
                <a:gd name="T14" fmla="*/ 447457 w 1959512"/>
                <a:gd name="T15" fmla="*/ 1246432 h 1959512"/>
                <a:gd name="T16" fmla="*/ 0 w 1959512"/>
                <a:gd name="T17" fmla="*/ 0 h 19595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59512"/>
                <a:gd name="T28" fmla="*/ 0 h 1959512"/>
                <a:gd name="T29" fmla="*/ 1959512 w 1959512"/>
                <a:gd name="T30" fmla="*/ 1959512 h 19595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59512" h="1959512">
                  <a:moveTo>
                    <a:pt x="0" y="0"/>
                  </a:moveTo>
                  <a:lnTo>
                    <a:pt x="1959512" y="0"/>
                  </a:lnTo>
                  <a:lnTo>
                    <a:pt x="1959512" y="1959512"/>
                  </a:lnTo>
                  <a:cubicBezTo>
                    <a:pt x="1486046" y="1959512"/>
                    <a:pt x="1051800" y="1791591"/>
                    <a:pt x="713081" y="1512055"/>
                  </a:cubicBezTo>
                  <a:lnTo>
                    <a:pt x="667020" y="1470193"/>
                  </a:lnTo>
                  <a:lnTo>
                    <a:pt x="460957" y="1524969"/>
                  </a:lnTo>
                  <a:lnTo>
                    <a:pt x="515188" y="1320955"/>
                  </a:lnTo>
                  <a:lnTo>
                    <a:pt x="447457" y="1246432"/>
                  </a:lnTo>
                  <a:cubicBezTo>
                    <a:pt x="167922" y="907713"/>
                    <a:pt x="0" y="473467"/>
                    <a:pt x="0" y="0"/>
                  </a:cubicBezTo>
                  <a:close/>
                </a:path>
              </a:pathLst>
            </a:custGeom>
            <a:solidFill>
              <a:srgbClr val="D6DCE5"/>
            </a:solidFill>
            <a:ln>
              <a:noFill/>
            </a:ln>
          </p:spPr>
          <p:txBody>
            <a:bodyPr lIns="794400" tIns="220472" rIns="220472" bIns="79440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3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椭圆 21">
              <a:extLst>
                <a:ext uri="{FF2B5EF4-FFF2-40B4-BE49-F238E27FC236}">
                  <a16:creationId xmlns:a16="http://schemas.microsoft.com/office/drawing/2014/main" id="{608BF2E3-78AC-1CE6-4862-163A93441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763" y="2452688"/>
              <a:ext cx="1862137" cy="1862137"/>
            </a:xfrm>
            <a:prstGeom prst="ellipse">
              <a:avLst/>
            </a:prstGeom>
            <a:noFill/>
            <a:ln w="254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 useBgFill="1">
          <p:nvSpPr>
            <p:cNvPr id="7" name="椭圆 23">
              <a:extLst>
                <a:ext uri="{FF2B5EF4-FFF2-40B4-BE49-F238E27FC236}">
                  <a16:creationId xmlns:a16="http://schemas.microsoft.com/office/drawing/2014/main" id="{7BDAA636-F363-E95D-6CA7-DDFA90584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0200" y="2651125"/>
              <a:ext cx="1463675" cy="1465263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42719B"/>
                  </a:solidFill>
                  <a:prstDash val="dash"/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Freeform 310" descr="D:\51PPT模板网\51pptmoban.com\图片.jpg">
              <a:extLst>
                <a:ext uri="{FF2B5EF4-FFF2-40B4-BE49-F238E27FC236}">
                  <a16:creationId xmlns:a16="http://schemas.microsoft.com/office/drawing/2014/main" id="{8E4A16EF-E65C-FA44-1876-020B8FB54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489" y="3019425"/>
              <a:ext cx="739775" cy="738188"/>
            </a:xfrm>
            <a:custGeom>
              <a:avLst/>
              <a:gdLst>
                <a:gd name="T0" fmla="*/ 196 w 197"/>
                <a:gd name="T1" fmla="*/ 95 h 197"/>
                <a:gd name="T2" fmla="*/ 165 w 197"/>
                <a:gd name="T3" fmla="*/ 73 h 197"/>
                <a:gd name="T4" fmla="*/ 160 w 197"/>
                <a:gd name="T5" fmla="*/ 73 h 197"/>
                <a:gd name="T6" fmla="*/ 158 w 197"/>
                <a:gd name="T7" fmla="*/ 76 h 197"/>
                <a:gd name="T8" fmla="*/ 158 w 197"/>
                <a:gd name="T9" fmla="*/ 89 h 197"/>
                <a:gd name="T10" fmla="*/ 109 w 197"/>
                <a:gd name="T11" fmla="*/ 89 h 197"/>
                <a:gd name="T12" fmla="*/ 109 w 197"/>
                <a:gd name="T13" fmla="*/ 39 h 197"/>
                <a:gd name="T14" fmla="*/ 122 w 197"/>
                <a:gd name="T15" fmla="*/ 39 h 197"/>
                <a:gd name="T16" fmla="*/ 126 w 197"/>
                <a:gd name="T17" fmla="*/ 37 h 197"/>
                <a:gd name="T18" fmla="*/ 125 w 197"/>
                <a:gd name="T19" fmla="*/ 32 h 197"/>
                <a:gd name="T20" fmla="*/ 103 w 197"/>
                <a:gd name="T21" fmla="*/ 1 h 197"/>
                <a:gd name="T22" fmla="*/ 99 w 197"/>
                <a:gd name="T23" fmla="*/ 0 h 197"/>
                <a:gd name="T24" fmla="*/ 96 w 197"/>
                <a:gd name="T25" fmla="*/ 1 h 197"/>
                <a:gd name="T26" fmla="*/ 74 w 197"/>
                <a:gd name="T27" fmla="*/ 32 h 197"/>
                <a:gd name="T28" fmla="*/ 73 w 197"/>
                <a:gd name="T29" fmla="*/ 37 h 197"/>
                <a:gd name="T30" fmla="*/ 77 w 197"/>
                <a:gd name="T31" fmla="*/ 39 h 197"/>
                <a:gd name="T32" fmla="*/ 90 w 197"/>
                <a:gd name="T33" fmla="*/ 39 h 197"/>
                <a:gd name="T34" fmla="*/ 90 w 197"/>
                <a:gd name="T35" fmla="*/ 89 h 197"/>
                <a:gd name="T36" fmla="*/ 40 w 197"/>
                <a:gd name="T37" fmla="*/ 89 h 197"/>
                <a:gd name="T38" fmla="*/ 40 w 197"/>
                <a:gd name="T39" fmla="*/ 76 h 197"/>
                <a:gd name="T40" fmla="*/ 37 w 197"/>
                <a:gd name="T41" fmla="*/ 73 h 197"/>
                <a:gd name="T42" fmla="*/ 33 w 197"/>
                <a:gd name="T43" fmla="*/ 73 h 197"/>
                <a:gd name="T44" fmla="*/ 2 w 197"/>
                <a:gd name="T45" fmla="*/ 95 h 197"/>
                <a:gd name="T46" fmla="*/ 0 w 197"/>
                <a:gd name="T47" fmla="*/ 99 h 197"/>
                <a:gd name="T48" fmla="*/ 2 w 197"/>
                <a:gd name="T49" fmla="*/ 102 h 197"/>
                <a:gd name="T50" fmla="*/ 33 w 197"/>
                <a:gd name="T51" fmla="*/ 125 h 197"/>
                <a:gd name="T52" fmla="*/ 35 w 197"/>
                <a:gd name="T53" fmla="*/ 125 h 197"/>
                <a:gd name="T54" fmla="*/ 37 w 197"/>
                <a:gd name="T55" fmla="*/ 125 h 197"/>
                <a:gd name="T56" fmla="*/ 40 w 197"/>
                <a:gd name="T57" fmla="*/ 121 h 197"/>
                <a:gd name="T58" fmla="*/ 40 w 197"/>
                <a:gd name="T59" fmla="*/ 109 h 197"/>
                <a:gd name="T60" fmla="*/ 90 w 197"/>
                <a:gd name="T61" fmla="*/ 109 h 197"/>
                <a:gd name="T62" fmla="*/ 90 w 197"/>
                <a:gd name="T63" fmla="*/ 157 h 197"/>
                <a:gd name="T64" fmla="*/ 77 w 197"/>
                <a:gd name="T65" fmla="*/ 157 h 197"/>
                <a:gd name="T66" fmla="*/ 73 w 197"/>
                <a:gd name="T67" fmla="*/ 160 h 197"/>
                <a:gd name="T68" fmla="*/ 74 w 197"/>
                <a:gd name="T69" fmla="*/ 164 h 197"/>
                <a:gd name="T70" fmla="*/ 96 w 197"/>
                <a:gd name="T71" fmla="*/ 195 h 197"/>
                <a:gd name="T72" fmla="*/ 99 w 197"/>
                <a:gd name="T73" fmla="*/ 197 h 197"/>
                <a:gd name="T74" fmla="*/ 103 w 197"/>
                <a:gd name="T75" fmla="*/ 195 h 197"/>
                <a:gd name="T76" fmla="*/ 125 w 197"/>
                <a:gd name="T77" fmla="*/ 164 h 197"/>
                <a:gd name="T78" fmla="*/ 126 w 197"/>
                <a:gd name="T79" fmla="*/ 160 h 197"/>
                <a:gd name="T80" fmla="*/ 122 w 197"/>
                <a:gd name="T81" fmla="*/ 157 h 197"/>
                <a:gd name="T82" fmla="*/ 109 w 197"/>
                <a:gd name="T83" fmla="*/ 157 h 197"/>
                <a:gd name="T84" fmla="*/ 109 w 197"/>
                <a:gd name="T85" fmla="*/ 109 h 197"/>
                <a:gd name="T86" fmla="*/ 158 w 197"/>
                <a:gd name="T87" fmla="*/ 109 h 197"/>
                <a:gd name="T88" fmla="*/ 158 w 197"/>
                <a:gd name="T89" fmla="*/ 121 h 197"/>
                <a:gd name="T90" fmla="*/ 160 w 197"/>
                <a:gd name="T91" fmla="*/ 125 h 197"/>
                <a:gd name="T92" fmla="*/ 162 w 197"/>
                <a:gd name="T93" fmla="*/ 125 h 197"/>
                <a:gd name="T94" fmla="*/ 165 w 197"/>
                <a:gd name="T95" fmla="*/ 125 h 197"/>
                <a:gd name="T96" fmla="*/ 196 w 197"/>
                <a:gd name="T97" fmla="*/ 102 h 197"/>
                <a:gd name="T98" fmla="*/ 197 w 197"/>
                <a:gd name="T99" fmla="*/ 99 h 197"/>
                <a:gd name="T100" fmla="*/ 196 w 197"/>
                <a:gd name="T101" fmla="*/ 95 h 1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7"/>
                <a:gd name="T154" fmla="*/ 0 h 197"/>
                <a:gd name="T155" fmla="*/ 197 w 197"/>
                <a:gd name="T156" fmla="*/ 197 h 1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7" h="197">
                  <a:moveTo>
                    <a:pt x="196" y="95"/>
                  </a:moveTo>
                  <a:cubicBezTo>
                    <a:pt x="165" y="73"/>
                    <a:pt x="165" y="73"/>
                    <a:pt x="165" y="73"/>
                  </a:cubicBezTo>
                  <a:cubicBezTo>
                    <a:pt x="163" y="72"/>
                    <a:pt x="162" y="72"/>
                    <a:pt x="160" y="73"/>
                  </a:cubicBezTo>
                  <a:cubicBezTo>
                    <a:pt x="159" y="73"/>
                    <a:pt x="158" y="75"/>
                    <a:pt x="158" y="76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39"/>
                    <a:pt x="125" y="38"/>
                    <a:pt x="126" y="37"/>
                  </a:cubicBezTo>
                  <a:cubicBezTo>
                    <a:pt x="126" y="35"/>
                    <a:pt x="126" y="34"/>
                    <a:pt x="125" y="3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2" y="0"/>
                    <a:pt x="101" y="0"/>
                    <a:pt x="99" y="0"/>
                  </a:cubicBezTo>
                  <a:cubicBezTo>
                    <a:pt x="98" y="0"/>
                    <a:pt x="97" y="0"/>
                    <a:pt x="96" y="1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34"/>
                    <a:pt x="72" y="35"/>
                    <a:pt x="73" y="37"/>
                  </a:cubicBezTo>
                  <a:cubicBezTo>
                    <a:pt x="74" y="38"/>
                    <a:pt x="75" y="39"/>
                    <a:pt x="77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0" y="75"/>
                    <a:pt x="39" y="73"/>
                    <a:pt x="37" y="73"/>
                  </a:cubicBezTo>
                  <a:cubicBezTo>
                    <a:pt x="36" y="72"/>
                    <a:pt x="34" y="72"/>
                    <a:pt x="33" y="73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6"/>
                    <a:pt x="0" y="97"/>
                    <a:pt x="0" y="99"/>
                  </a:cubicBezTo>
                  <a:cubicBezTo>
                    <a:pt x="0" y="100"/>
                    <a:pt x="1" y="101"/>
                    <a:pt x="2" y="102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4" y="125"/>
                    <a:pt x="34" y="125"/>
                    <a:pt x="35" y="125"/>
                  </a:cubicBezTo>
                  <a:cubicBezTo>
                    <a:pt x="36" y="125"/>
                    <a:pt x="37" y="125"/>
                    <a:pt x="37" y="125"/>
                  </a:cubicBezTo>
                  <a:cubicBezTo>
                    <a:pt x="39" y="124"/>
                    <a:pt x="40" y="123"/>
                    <a:pt x="40" y="12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5" y="157"/>
                    <a:pt x="74" y="158"/>
                    <a:pt x="73" y="160"/>
                  </a:cubicBezTo>
                  <a:cubicBezTo>
                    <a:pt x="72" y="161"/>
                    <a:pt x="73" y="163"/>
                    <a:pt x="74" y="164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7" y="196"/>
                    <a:pt x="98" y="197"/>
                    <a:pt x="99" y="197"/>
                  </a:cubicBezTo>
                  <a:cubicBezTo>
                    <a:pt x="101" y="197"/>
                    <a:pt x="102" y="196"/>
                    <a:pt x="103" y="195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6" y="163"/>
                    <a:pt x="126" y="161"/>
                    <a:pt x="126" y="160"/>
                  </a:cubicBezTo>
                  <a:cubicBezTo>
                    <a:pt x="125" y="158"/>
                    <a:pt x="123" y="157"/>
                    <a:pt x="122" y="157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8" y="123"/>
                    <a:pt x="159" y="124"/>
                    <a:pt x="160" y="125"/>
                  </a:cubicBezTo>
                  <a:cubicBezTo>
                    <a:pt x="161" y="125"/>
                    <a:pt x="162" y="125"/>
                    <a:pt x="162" y="125"/>
                  </a:cubicBezTo>
                  <a:cubicBezTo>
                    <a:pt x="163" y="125"/>
                    <a:pt x="164" y="125"/>
                    <a:pt x="165" y="125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97" y="101"/>
                    <a:pt x="197" y="100"/>
                    <a:pt x="197" y="99"/>
                  </a:cubicBezTo>
                  <a:cubicBezTo>
                    <a:pt x="197" y="97"/>
                    <a:pt x="197" y="96"/>
                    <a:pt x="196" y="95"/>
                  </a:cubicBezTo>
                  <a:close/>
                </a:path>
              </a:pathLst>
            </a:custGeom>
            <a:solidFill>
              <a:srgbClr val="489BBE"/>
            </a:solidFill>
            <a:ln>
              <a:noFill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6529B8-3C9B-CD50-F5A5-A987B7DA9C0E}"/>
              </a:ext>
            </a:extLst>
          </p:cNvPr>
          <p:cNvGrpSpPr/>
          <p:nvPr/>
        </p:nvGrpSpPr>
        <p:grpSpPr>
          <a:xfrm>
            <a:off x="7806724" y="1699063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393EDE-B609-3ACD-A9F0-1FFE29D9A0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EFE115E-4B15-2FAA-018F-BA77EDF6C9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B5C9F2-5F08-EC71-D973-FF8E74CF1B5C}"/>
              </a:ext>
            </a:extLst>
          </p:cNvPr>
          <p:cNvGrpSpPr/>
          <p:nvPr/>
        </p:nvGrpSpPr>
        <p:grpSpPr>
          <a:xfrm>
            <a:off x="1418851" y="1699063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C33E2C6-DD0E-4DCD-4275-20A6200E46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587BB0F-5455-8E4E-D6D3-BA65DA29903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0F5B53-A376-0777-5471-CB3A13BC5AF8}"/>
              </a:ext>
            </a:extLst>
          </p:cNvPr>
          <p:cNvGrpSpPr/>
          <p:nvPr/>
        </p:nvGrpSpPr>
        <p:grpSpPr>
          <a:xfrm>
            <a:off x="7806724" y="4865819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18B1B56-CFFA-CAA4-BA15-3950B41BA9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EB53841-002E-8347-F132-C1F051DFEE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DC9479-4A9F-3777-6D88-5DD92D5DE4CC}"/>
              </a:ext>
            </a:extLst>
          </p:cNvPr>
          <p:cNvGrpSpPr/>
          <p:nvPr/>
        </p:nvGrpSpPr>
        <p:grpSpPr>
          <a:xfrm>
            <a:off x="1418851" y="4865819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3590DB-F4A3-E0D7-3194-44E9F05E3E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02264A-2016-D948-EC2D-4FEB304161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33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2" name="Freeform 70">
            <a:extLst>
              <a:ext uri="{FF2B5EF4-FFF2-40B4-BE49-F238E27FC236}">
                <a16:creationId xmlns:a16="http://schemas.microsoft.com/office/drawing/2014/main" id="{FE99CBEF-7E8F-4043-3FF6-6DFA957CD201}"/>
              </a:ext>
            </a:extLst>
          </p:cNvPr>
          <p:cNvSpPr>
            <a:spLocks/>
          </p:cNvSpPr>
          <p:nvPr/>
        </p:nvSpPr>
        <p:spPr bwMode="auto">
          <a:xfrm rot="5400000">
            <a:off x="2270918" y="2672557"/>
            <a:ext cx="639763" cy="1828800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73">
            <a:extLst>
              <a:ext uri="{FF2B5EF4-FFF2-40B4-BE49-F238E27FC236}">
                <a16:creationId xmlns:a16="http://schemas.microsoft.com/office/drawing/2014/main" id="{32278DE4-1C65-BF96-9915-B1F5F8DD105D}"/>
              </a:ext>
            </a:extLst>
          </p:cNvPr>
          <p:cNvSpPr>
            <a:spLocks/>
          </p:cNvSpPr>
          <p:nvPr/>
        </p:nvSpPr>
        <p:spPr bwMode="auto">
          <a:xfrm rot="5400000">
            <a:off x="3813175" y="2516188"/>
            <a:ext cx="1025525" cy="1755775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76">
            <a:extLst>
              <a:ext uri="{FF2B5EF4-FFF2-40B4-BE49-F238E27FC236}">
                <a16:creationId xmlns:a16="http://schemas.microsoft.com/office/drawing/2014/main" id="{5C8E9A20-D33A-EEAF-67E2-E3C3352E16F5}"/>
              </a:ext>
            </a:extLst>
          </p:cNvPr>
          <p:cNvSpPr>
            <a:spLocks/>
          </p:cNvSpPr>
          <p:nvPr/>
        </p:nvSpPr>
        <p:spPr bwMode="auto">
          <a:xfrm rot="5400000">
            <a:off x="9200356" y="2672557"/>
            <a:ext cx="639763" cy="1828800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79">
            <a:extLst>
              <a:ext uri="{FF2B5EF4-FFF2-40B4-BE49-F238E27FC236}">
                <a16:creationId xmlns:a16="http://schemas.microsoft.com/office/drawing/2014/main" id="{BCBAAFE9-0850-6DD3-353B-BCF45448721B}"/>
              </a:ext>
            </a:extLst>
          </p:cNvPr>
          <p:cNvSpPr>
            <a:spLocks/>
          </p:cNvSpPr>
          <p:nvPr/>
        </p:nvSpPr>
        <p:spPr bwMode="auto">
          <a:xfrm rot="5400000">
            <a:off x="7273925" y="2517776"/>
            <a:ext cx="1025525" cy="1752600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81">
            <a:extLst>
              <a:ext uri="{FF2B5EF4-FFF2-40B4-BE49-F238E27FC236}">
                <a16:creationId xmlns:a16="http://schemas.microsoft.com/office/drawing/2014/main" id="{86BFBD76-ECC4-6AF2-81A4-B84C77025677}"/>
              </a:ext>
            </a:extLst>
          </p:cNvPr>
          <p:cNvSpPr>
            <a:spLocks/>
          </p:cNvSpPr>
          <p:nvPr/>
        </p:nvSpPr>
        <p:spPr bwMode="auto">
          <a:xfrm rot="5400000">
            <a:off x="5351463" y="2290762"/>
            <a:ext cx="1411288" cy="1820863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36">
            <a:extLst>
              <a:ext uri="{FF2B5EF4-FFF2-40B4-BE49-F238E27FC236}">
                <a16:creationId xmlns:a16="http://schemas.microsoft.com/office/drawing/2014/main" id="{6EE82178-0F56-CEE6-05F7-24ECFFCC5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0275" y="3763963"/>
            <a:ext cx="285750" cy="285750"/>
          </a:xfrm>
          <a:prstGeom prst="ellipse">
            <a:avLst/>
          </a:prstGeom>
          <a:solidFill>
            <a:srgbClr val="FBD685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8" name="Oval 38">
            <a:extLst>
              <a:ext uri="{FF2B5EF4-FFF2-40B4-BE49-F238E27FC236}">
                <a16:creationId xmlns:a16="http://schemas.microsoft.com/office/drawing/2014/main" id="{09E5A6B2-71AE-3C41-50CC-A99C5BCDF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763963"/>
            <a:ext cx="284163" cy="285750"/>
          </a:xfrm>
          <a:prstGeom prst="ellipse">
            <a:avLst/>
          </a:prstGeom>
          <a:solidFill>
            <a:srgbClr val="8EDDE2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0" name="Oval 40">
            <a:extLst>
              <a:ext uri="{FF2B5EF4-FFF2-40B4-BE49-F238E27FC236}">
                <a16:creationId xmlns:a16="http://schemas.microsoft.com/office/drawing/2014/main" id="{43B05828-4831-9877-063C-9D788C62A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3763963"/>
            <a:ext cx="284163" cy="285750"/>
          </a:xfrm>
          <a:prstGeom prst="ellipse">
            <a:avLst/>
          </a:prstGeom>
          <a:solidFill>
            <a:srgbClr val="489BBE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1" name="Oval 42">
            <a:extLst>
              <a:ext uri="{FF2B5EF4-FFF2-40B4-BE49-F238E27FC236}">
                <a16:creationId xmlns:a16="http://schemas.microsoft.com/office/drawing/2014/main" id="{7D0B30B8-606B-DCCF-2869-B4E221774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938" y="3763963"/>
            <a:ext cx="284162" cy="285750"/>
          </a:xfrm>
          <a:prstGeom prst="ellipse">
            <a:avLst/>
          </a:prstGeom>
          <a:solidFill>
            <a:srgbClr val="8EDDE2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2" name="Oval 44">
            <a:extLst>
              <a:ext uri="{FF2B5EF4-FFF2-40B4-BE49-F238E27FC236}">
                <a16:creationId xmlns:a16="http://schemas.microsoft.com/office/drawing/2014/main" id="{746AF8B8-7B24-9559-C2B9-A03ECB3CE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25" y="3763963"/>
            <a:ext cx="284163" cy="285750"/>
          </a:xfrm>
          <a:prstGeom prst="ellipse">
            <a:avLst/>
          </a:prstGeom>
          <a:solidFill>
            <a:srgbClr val="FBD685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8" name="Freeform 2890" descr="D:\51PPT模板网\51pptmoban.com\图片.jpg">
            <a:extLst>
              <a:ext uri="{FF2B5EF4-FFF2-40B4-BE49-F238E27FC236}">
                <a16:creationId xmlns:a16="http://schemas.microsoft.com/office/drawing/2014/main" id="{4D87F505-4544-F548-7605-484F78795A6B}"/>
              </a:ext>
            </a:extLst>
          </p:cNvPr>
          <p:cNvSpPr>
            <a:spLocks noEditPoints="1"/>
          </p:cNvSpPr>
          <p:nvPr/>
        </p:nvSpPr>
        <p:spPr bwMode="auto">
          <a:xfrm>
            <a:off x="9134475" y="2844800"/>
            <a:ext cx="352425" cy="288925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890">
            <a:extLst>
              <a:ext uri="{FF2B5EF4-FFF2-40B4-BE49-F238E27FC236}">
                <a16:creationId xmlns:a16="http://schemas.microsoft.com/office/drawing/2014/main" id="{58172C52-9FD1-45A1-707B-A3FE2D315AD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751888" y="2768600"/>
            <a:ext cx="350837" cy="287338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11" descr="D:\51PPT模板网\51pptmoban.com\图片.jpg">
            <a:extLst>
              <a:ext uri="{FF2B5EF4-FFF2-40B4-BE49-F238E27FC236}">
                <a16:creationId xmlns:a16="http://schemas.microsoft.com/office/drawing/2014/main" id="{606F0035-B118-1A25-0E11-ECA27A0CA54C}"/>
              </a:ext>
            </a:extLst>
          </p:cNvPr>
          <p:cNvSpPr>
            <a:spLocks noEditPoints="1"/>
          </p:cNvSpPr>
          <p:nvPr/>
        </p:nvSpPr>
        <p:spPr bwMode="auto">
          <a:xfrm>
            <a:off x="5770259" y="1888432"/>
            <a:ext cx="598184" cy="464242"/>
          </a:xfrm>
          <a:custGeom>
            <a:avLst/>
            <a:gdLst>
              <a:gd name="T0" fmla="*/ 2147483646 w 72"/>
              <a:gd name="T1" fmla="*/ 2147483646 h 56"/>
              <a:gd name="T2" fmla="*/ 2147483646 w 72"/>
              <a:gd name="T3" fmla="*/ 2147483646 h 56"/>
              <a:gd name="T4" fmla="*/ 2147483646 w 72"/>
              <a:gd name="T5" fmla="*/ 2147483646 h 56"/>
              <a:gd name="T6" fmla="*/ 2147483646 w 72"/>
              <a:gd name="T7" fmla="*/ 2147483646 h 56"/>
              <a:gd name="T8" fmla="*/ 2147483646 w 72"/>
              <a:gd name="T9" fmla="*/ 2147483646 h 56"/>
              <a:gd name="T10" fmla="*/ 2147483646 w 72"/>
              <a:gd name="T11" fmla="*/ 2147483646 h 56"/>
              <a:gd name="T12" fmla="*/ 2147483646 w 72"/>
              <a:gd name="T13" fmla="*/ 2147483646 h 56"/>
              <a:gd name="T14" fmla="*/ 2147483646 w 72"/>
              <a:gd name="T15" fmla="*/ 2147483646 h 56"/>
              <a:gd name="T16" fmla="*/ 2147483646 w 72"/>
              <a:gd name="T17" fmla="*/ 2147483646 h 56"/>
              <a:gd name="T18" fmla="*/ 2147483646 w 72"/>
              <a:gd name="T19" fmla="*/ 2147483646 h 56"/>
              <a:gd name="T20" fmla="*/ 2147483646 w 72"/>
              <a:gd name="T21" fmla="*/ 2147483646 h 56"/>
              <a:gd name="T22" fmla="*/ 2147483646 w 72"/>
              <a:gd name="T23" fmla="*/ 2147483646 h 56"/>
              <a:gd name="T24" fmla="*/ 2147483646 w 72"/>
              <a:gd name="T25" fmla="*/ 2147483646 h 56"/>
              <a:gd name="T26" fmla="*/ 2147483646 w 72"/>
              <a:gd name="T27" fmla="*/ 2147483646 h 56"/>
              <a:gd name="T28" fmla="*/ 2147483646 w 72"/>
              <a:gd name="T29" fmla="*/ 2147483646 h 56"/>
              <a:gd name="T30" fmla="*/ 2147483646 w 72"/>
              <a:gd name="T31" fmla="*/ 2147483646 h 56"/>
              <a:gd name="T32" fmla="*/ 2147483646 w 72"/>
              <a:gd name="T33" fmla="*/ 2147483646 h 56"/>
              <a:gd name="T34" fmla="*/ 2147483646 w 72"/>
              <a:gd name="T35" fmla="*/ 2147483646 h 56"/>
              <a:gd name="T36" fmla="*/ 2147483646 w 72"/>
              <a:gd name="T37" fmla="*/ 2147483646 h 56"/>
              <a:gd name="T38" fmla="*/ 2147483646 w 72"/>
              <a:gd name="T39" fmla="*/ 2147483646 h 56"/>
              <a:gd name="T40" fmla="*/ 2147483646 w 72"/>
              <a:gd name="T41" fmla="*/ 2147483646 h 56"/>
              <a:gd name="T42" fmla="*/ 2147483646 w 72"/>
              <a:gd name="T43" fmla="*/ 2147483646 h 56"/>
              <a:gd name="T44" fmla="*/ 2147483646 w 72"/>
              <a:gd name="T45" fmla="*/ 2147483646 h 56"/>
              <a:gd name="T46" fmla="*/ 2147483646 w 72"/>
              <a:gd name="T47" fmla="*/ 2147483646 h 56"/>
              <a:gd name="T48" fmla="*/ 2147483646 w 72"/>
              <a:gd name="T49" fmla="*/ 2147483646 h 56"/>
              <a:gd name="T50" fmla="*/ 2147483646 w 72"/>
              <a:gd name="T51" fmla="*/ 2147483646 h 56"/>
              <a:gd name="T52" fmla="*/ 2147483646 w 72"/>
              <a:gd name="T53" fmla="*/ 0 h 56"/>
              <a:gd name="T54" fmla="*/ 2147483646 w 72"/>
              <a:gd name="T55" fmla="*/ 2147483646 h 56"/>
              <a:gd name="T56" fmla="*/ 2147483646 w 72"/>
              <a:gd name="T57" fmla="*/ 2147483646 h 56"/>
              <a:gd name="T58" fmla="*/ 2147483646 w 72"/>
              <a:gd name="T59" fmla="*/ 2147483646 h 56"/>
              <a:gd name="T60" fmla="*/ 2147483646 w 72"/>
              <a:gd name="T61" fmla="*/ 2147483646 h 56"/>
              <a:gd name="T62" fmla="*/ 2147483646 w 72"/>
              <a:gd name="T63" fmla="*/ 2147483646 h 56"/>
              <a:gd name="T64" fmla="*/ 2147483646 w 72"/>
              <a:gd name="T65" fmla="*/ 2147483646 h 56"/>
              <a:gd name="T66" fmla="*/ 2147483646 w 72"/>
              <a:gd name="T67" fmla="*/ 2147483646 h 56"/>
              <a:gd name="T68" fmla="*/ 2147483646 w 72"/>
              <a:gd name="T69" fmla="*/ 2147483646 h 56"/>
              <a:gd name="T70" fmla="*/ 2147483646 w 72"/>
              <a:gd name="T71" fmla="*/ 2147483646 h 56"/>
              <a:gd name="T72" fmla="*/ 2147483646 w 72"/>
              <a:gd name="T73" fmla="*/ 2147483646 h 56"/>
              <a:gd name="T74" fmla="*/ 2147483646 w 72"/>
              <a:gd name="T75" fmla="*/ 2147483646 h 56"/>
              <a:gd name="T76" fmla="*/ 2147483646 w 72"/>
              <a:gd name="T77" fmla="*/ 2147483646 h 56"/>
              <a:gd name="T78" fmla="*/ 2147483646 w 72"/>
              <a:gd name="T79" fmla="*/ 2147483646 h 56"/>
              <a:gd name="T80" fmla="*/ 2147483646 w 72"/>
              <a:gd name="T81" fmla="*/ 2147483646 h 56"/>
              <a:gd name="T82" fmla="*/ 2147483646 w 72"/>
              <a:gd name="T83" fmla="*/ 2147483646 h 56"/>
              <a:gd name="T84" fmla="*/ 2147483646 w 72"/>
              <a:gd name="T85" fmla="*/ 2147483646 h 56"/>
              <a:gd name="T86" fmla="*/ 2147483646 w 72"/>
              <a:gd name="T87" fmla="*/ 2147483646 h 56"/>
              <a:gd name="T88" fmla="*/ 2147483646 w 72"/>
              <a:gd name="T89" fmla="*/ 2147483646 h 56"/>
              <a:gd name="T90" fmla="*/ 2147483646 w 72"/>
              <a:gd name="T91" fmla="*/ 2147483646 h 56"/>
              <a:gd name="T92" fmla="*/ 2147483646 w 72"/>
              <a:gd name="T93" fmla="*/ 2147483646 h 56"/>
              <a:gd name="T94" fmla="*/ 2147483646 w 72"/>
              <a:gd name="T95" fmla="*/ 2147483646 h 56"/>
              <a:gd name="T96" fmla="*/ 2147483646 w 72"/>
              <a:gd name="T97" fmla="*/ 2147483646 h 56"/>
              <a:gd name="T98" fmla="*/ 2147483646 w 72"/>
              <a:gd name="T99" fmla="*/ 2147483646 h 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A407CD5D-860A-4941-1CF2-FB15F84C9C5D}"/>
              </a:ext>
            </a:extLst>
          </p:cNvPr>
          <p:cNvSpPr>
            <a:spLocks noEditPoints="1"/>
          </p:cNvSpPr>
          <p:nvPr/>
        </p:nvSpPr>
        <p:spPr bwMode="auto">
          <a:xfrm>
            <a:off x="7238865" y="2308429"/>
            <a:ext cx="473345" cy="439535"/>
          </a:xfrm>
          <a:custGeom>
            <a:avLst/>
            <a:gdLst>
              <a:gd name="T0" fmla="*/ 2147483646 w 57"/>
              <a:gd name="T1" fmla="*/ 2147483646 h 53"/>
              <a:gd name="T2" fmla="*/ 2147483646 w 57"/>
              <a:gd name="T3" fmla="*/ 2147483646 h 53"/>
              <a:gd name="T4" fmla="*/ 0 w 57"/>
              <a:gd name="T5" fmla="*/ 2147483646 h 53"/>
              <a:gd name="T6" fmla="*/ 2147483646 w 57"/>
              <a:gd name="T7" fmla="*/ 0 h 53"/>
              <a:gd name="T8" fmla="*/ 2147483646 w 57"/>
              <a:gd name="T9" fmla="*/ 2147483646 h 53"/>
              <a:gd name="T10" fmla="*/ 2147483646 w 57"/>
              <a:gd name="T11" fmla="*/ 2147483646 h 53"/>
              <a:gd name="T12" fmla="*/ 2147483646 w 57"/>
              <a:gd name="T13" fmla="*/ 0 h 53"/>
              <a:gd name="T14" fmla="*/ 2147483646 w 57"/>
              <a:gd name="T15" fmla="*/ 2147483646 h 53"/>
              <a:gd name="T16" fmla="*/ 2147483646 w 57"/>
              <a:gd name="T17" fmla="*/ 2147483646 h 53"/>
              <a:gd name="T18" fmla="*/ 2147483646 w 57"/>
              <a:gd name="T19" fmla="*/ 2147483646 h 53"/>
              <a:gd name="T20" fmla="*/ 2147483646 w 57"/>
              <a:gd name="T21" fmla="*/ 0 h 53"/>
              <a:gd name="T22" fmla="*/ 2147483646 w 57"/>
              <a:gd name="T23" fmla="*/ 2147483646 h 53"/>
              <a:gd name="T24" fmla="*/ 2147483646 w 57"/>
              <a:gd name="T25" fmla="*/ 2147483646 h 53"/>
              <a:gd name="T26" fmla="*/ 2147483646 w 57"/>
              <a:gd name="T27" fmla="*/ 0 h 53"/>
              <a:gd name="T28" fmla="*/ 2147483646 w 57"/>
              <a:gd name="T29" fmla="*/ 2147483646 h 53"/>
              <a:gd name="T30" fmla="*/ 2147483646 w 57"/>
              <a:gd name="T31" fmla="*/ 2147483646 h 53"/>
              <a:gd name="T32" fmla="*/ 2147483646 w 57"/>
              <a:gd name="T33" fmla="*/ 2147483646 h 53"/>
              <a:gd name="T34" fmla="*/ 2147483646 w 57"/>
              <a:gd name="T35" fmla="*/ 0 h 53"/>
              <a:gd name="T36" fmla="*/ 2147483646 w 57"/>
              <a:gd name="T37" fmla="*/ 2147483646 h 53"/>
              <a:gd name="T38" fmla="*/ 2147483646 w 57"/>
              <a:gd name="T39" fmla="*/ 2147483646 h 53"/>
              <a:gd name="T40" fmla="*/ 2147483646 w 57"/>
              <a:gd name="T41" fmla="*/ 2147483646 h 53"/>
              <a:gd name="T42" fmla="*/ 2147483646 w 57"/>
              <a:gd name="T43" fmla="*/ 2147483646 h 53"/>
              <a:gd name="T44" fmla="*/ 2147483646 w 57"/>
              <a:gd name="T45" fmla="*/ 2147483646 h 53"/>
              <a:gd name="T46" fmla="*/ 2147483646 w 57"/>
              <a:gd name="T47" fmla="*/ 2147483646 h 53"/>
              <a:gd name="T48" fmla="*/ 2147483646 w 57"/>
              <a:gd name="T49" fmla="*/ 2147483646 h 53"/>
              <a:gd name="T50" fmla="*/ 2147483646 w 57"/>
              <a:gd name="T51" fmla="*/ 2147483646 h 53"/>
              <a:gd name="T52" fmla="*/ 2147483646 w 57"/>
              <a:gd name="T53" fmla="*/ 2147483646 h 53"/>
              <a:gd name="T54" fmla="*/ 2147483646 w 57"/>
              <a:gd name="T55" fmla="*/ 2147483646 h 53"/>
              <a:gd name="T56" fmla="*/ 2147483646 w 57"/>
              <a:gd name="T57" fmla="*/ 2147483646 h 53"/>
              <a:gd name="T58" fmla="*/ 2147483646 w 57"/>
              <a:gd name="T59" fmla="*/ 2147483646 h 53"/>
              <a:gd name="T60" fmla="*/ 2147483646 w 57"/>
              <a:gd name="T61" fmla="*/ 2147483646 h 53"/>
              <a:gd name="T62" fmla="*/ 2147483646 w 57"/>
              <a:gd name="T63" fmla="*/ 2147483646 h 53"/>
              <a:gd name="T64" fmla="*/ 2147483646 w 57"/>
              <a:gd name="T65" fmla="*/ 2147483646 h 53"/>
              <a:gd name="T66" fmla="*/ 2147483646 w 57"/>
              <a:gd name="T67" fmla="*/ 2147483646 h 53"/>
              <a:gd name="T68" fmla="*/ 2147483646 w 57"/>
              <a:gd name="T69" fmla="*/ 2147483646 h 53"/>
              <a:gd name="T70" fmla="*/ 2147483646 w 57"/>
              <a:gd name="T71" fmla="*/ 2147483646 h 53"/>
              <a:gd name="T72" fmla="*/ 2147483646 w 57"/>
              <a:gd name="T73" fmla="*/ 2147483646 h 53"/>
              <a:gd name="T74" fmla="*/ 2147483646 w 57"/>
              <a:gd name="T75" fmla="*/ 2147483646 h 53"/>
              <a:gd name="T76" fmla="*/ 2147483646 w 57"/>
              <a:gd name="T77" fmla="*/ 2147483646 h 53"/>
              <a:gd name="T78" fmla="*/ 2147483646 w 57"/>
              <a:gd name="T79" fmla="*/ 2147483646 h 53"/>
              <a:gd name="T80" fmla="*/ 2147483646 w 57"/>
              <a:gd name="T81" fmla="*/ 2147483646 h 53"/>
              <a:gd name="T82" fmla="*/ 2147483646 w 57"/>
              <a:gd name="T83" fmla="*/ 2147483646 h 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7" h="53">
                <a:moveTo>
                  <a:pt x="57" y="4"/>
                </a:moveTo>
                <a:cubicBezTo>
                  <a:pt x="57" y="49"/>
                  <a:pt x="57" y="49"/>
                  <a:pt x="57" y="49"/>
                </a:cubicBezTo>
                <a:cubicBezTo>
                  <a:pt x="57" y="51"/>
                  <a:pt x="56" y="53"/>
                  <a:pt x="5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2" y="53"/>
                  <a:pt x="0" y="51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5"/>
                  <a:pt x="9" y="6"/>
                  <a:pt x="9" y="7"/>
                </a:cubicBezTo>
                <a:cubicBezTo>
                  <a:pt x="9" y="9"/>
                  <a:pt x="11" y="11"/>
                  <a:pt x="12" y="11"/>
                </a:cubicBezTo>
                <a:cubicBezTo>
                  <a:pt x="14" y="11"/>
                  <a:pt x="16" y="9"/>
                  <a:pt x="16" y="7"/>
                </a:cubicBezTo>
                <a:cubicBezTo>
                  <a:pt x="16" y="6"/>
                  <a:pt x="15" y="5"/>
                  <a:pt x="14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5"/>
                  <a:pt x="21" y="6"/>
                  <a:pt x="21" y="7"/>
                </a:cubicBezTo>
                <a:cubicBezTo>
                  <a:pt x="21" y="9"/>
                  <a:pt x="22" y="11"/>
                  <a:pt x="24" y="11"/>
                </a:cubicBezTo>
                <a:cubicBezTo>
                  <a:pt x="26" y="11"/>
                  <a:pt x="28" y="9"/>
                  <a:pt x="28" y="7"/>
                </a:cubicBezTo>
                <a:cubicBezTo>
                  <a:pt x="28" y="6"/>
                  <a:pt x="27" y="5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2" y="6"/>
                  <a:pt x="32" y="7"/>
                </a:cubicBezTo>
                <a:cubicBezTo>
                  <a:pt x="32" y="9"/>
                  <a:pt x="33" y="11"/>
                  <a:pt x="35" y="11"/>
                </a:cubicBezTo>
                <a:cubicBezTo>
                  <a:pt x="37" y="11"/>
                  <a:pt x="39" y="9"/>
                  <a:pt x="39" y="7"/>
                </a:cubicBezTo>
                <a:cubicBezTo>
                  <a:pt x="39" y="6"/>
                  <a:pt x="38" y="5"/>
                  <a:pt x="37" y="4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5"/>
                  <a:pt x="43" y="6"/>
                  <a:pt x="43" y="7"/>
                </a:cubicBezTo>
                <a:cubicBezTo>
                  <a:pt x="43" y="9"/>
                  <a:pt x="45" y="11"/>
                  <a:pt x="46" y="11"/>
                </a:cubicBezTo>
                <a:cubicBezTo>
                  <a:pt x="48" y="11"/>
                  <a:pt x="50" y="9"/>
                  <a:pt x="50" y="7"/>
                </a:cubicBezTo>
                <a:cubicBezTo>
                  <a:pt x="50" y="6"/>
                  <a:pt x="49" y="5"/>
                  <a:pt x="48" y="4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2"/>
                  <a:pt x="57" y="4"/>
                </a:cubicBezTo>
                <a:close/>
                <a:moveTo>
                  <a:pt x="7" y="15"/>
                </a:moveTo>
                <a:cubicBezTo>
                  <a:pt x="7" y="44"/>
                  <a:pt x="7" y="44"/>
                  <a:pt x="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7" y="15"/>
                  <a:pt x="7" y="15"/>
                  <a:pt x="7" y="15"/>
                </a:cubicBezTo>
                <a:close/>
                <a:moveTo>
                  <a:pt x="26" y="19"/>
                </a:moveTo>
                <a:cubicBezTo>
                  <a:pt x="23" y="19"/>
                  <a:pt x="23" y="19"/>
                  <a:pt x="23" y="19"/>
                </a:cubicBezTo>
                <a:cubicBezTo>
                  <a:pt x="21" y="20"/>
                  <a:pt x="19" y="22"/>
                  <a:pt x="17" y="22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8" y="25"/>
                  <a:pt x="19" y="25"/>
                  <a:pt x="20" y="25"/>
                </a:cubicBezTo>
                <a:cubicBezTo>
                  <a:pt x="20" y="25"/>
                  <a:pt x="20" y="25"/>
                  <a:pt x="20" y="26"/>
                </a:cubicBezTo>
                <a:cubicBezTo>
                  <a:pt x="20" y="26"/>
                  <a:pt x="20" y="27"/>
                  <a:pt x="20" y="29"/>
                </a:cubicBezTo>
                <a:cubicBezTo>
                  <a:pt x="20" y="40"/>
                  <a:pt x="20" y="40"/>
                  <a:pt x="20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19"/>
                  <a:pt x="26" y="19"/>
                  <a:pt x="26" y="19"/>
                </a:cubicBezTo>
                <a:close/>
                <a:moveTo>
                  <a:pt x="39" y="19"/>
                </a:moveTo>
                <a:cubicBezTo>
                  <a:pt x="28" y="19"/>
                  <a:pt x="28" y="19"/>
                  <a:pt x="28" y="19"/>
                </a:cubicBezTo>
                <a:cubicBezTo>
                  <a:pt x="28" y="29"/>
                  <a:pt x="28" y="29"/>
                  <a:pt x="28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5" y="28"/>
                  <a:pt x="35" y="28"/>
                </a:cubicBezTo>
                <a:cubicBezTo>
                  <a:pt x="35" y="28"/>
                  <a:pt x="35" y="29"/>
                  <a:pt x="35" y="30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4" y="37"/>
                  <a:pt x="34" y="37"/>
                </a:cubicBezTo>
                <a:cubicBezTo>
                  <a:pt x="34" y="37"/>
                  <a:pt x="33" y="37"/>
                  <a:pt x="33" y="36"/>
                </a:cubicBezTo>
                <a:cubicBezTo>
                  <a:pt x="33" y="36"/>
                  <a:pt x="33" y="35"/>
                  <a:pt x="33" y="33"/>
                </a:cubicBezTo>
                <a:cubicBezTo>
                  <a:pt x="33" y="32"/>
                  <a:pt x="33" y="32"/>
                  <a:pt x="33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5"/>
                  <a:pt x="28" y="37"/>
                  <a:pt x="28" y="38"/>
                </a:cubicBezTo>
                <a:cubicBezTo>
                  <a:pt x="29" y="39"/>
                  <a:pt x="30" y="39"/>
                  <a:pt x="31" y="40"/>
                </a:cubicBezTo>
                <a:cubicBezTo>
                  <a:pt x="32" y="40"/>
                  <a:pt x="33" y="41"/>
                  <a:pt x="34" y="41"/>
                </a:cubicBezTo>
                <a:cubicBezTo>
                  <a:pt x="35" y="41"/>
                  <a:pt x="37" y="40"/>
                  <a:pt x="37" y="40"/>
                </a:cubicBezTo>
                <a:cubicBezTo>
                  <a:pt x="38" y="40"/>
                  <a:pt x="39" y="39"/>
                  <a:pt x="39" y="39"/>
                </a:cubicBezTo>
                <a:cubicBezTo>
                  <a:pt x="40" y="38"/>
                  <a:pt x="40" y="37"/>
                  <a:pt x="40" y="37"/>
                </a:cubicBezTo>
                <a:cubicBezTo>
                  <a:pt x="40" y="36"/>
                  <a:pt x="41" y="35"/>
                  <a:pt x="41" y="33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28"/>
                  <a:pt x="40" y="26"/>
                  <a:pt x="39" y="25"/>
                </a:cubicBezTo>
                <a:cubicBezTo>
                  <a:pt x="39" y="25"/>
                  <a:pt x="38" y="24"/>
                  <a:pt x="36" y="24"/>
                </a:cubicBezTo>
                <a:cubicBezTo>
                  <a:pt x="35" y="24"/>
                  <a:pt x="34" y="25"/>
                  <a:pt x="33" y="26"/>
                </a:cubicBezTo>
                <a:cubicBezTo>
                  <a:pt x="33" y="22"/>
                  <a:pt x="33" y="22"/>
                  <a:pt x="33" y="22"/>
                </a:cubicBezTo>
                <a:cubicBezTo>
                  <a:pt x="39" y="22"/>
                  <a:pt x="39" y="22"/>
                  <a:pt x="39" y="22"/>
                </a:cubicBezTo>
                <a:lnTo>
                  <a:pt x="39" y="19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74">
            <a:extLst>
              <a:ext uri="{FF2B5EF4-FFF2-40B4-BE49-F238E27FC236}">
                <a16:creationId xmlns:a16="http://schemas.microsoft.com/office/drawing/2014/main" id="{556B5FE9-FD3D-7370-4C44-C2B4B73DBEDB}"/>
              </a:ext>
            </a:extLst>
          </p:cNvPr>
          <p:cNvSpPr>
            <a:spLocks/>
          </p:cNvSpPr>
          <p:nvPr/>
        </p:nvSpPr>
        <p:spPr bwMode="auto">
          <a:xfrm>
            <a:off x="4442637" y="2250424"/>
            <a:ext cx="488950" cy="490250"/>
          </a:xfrm>
          <a:custGeom>
            <a:avLst/>
            <a:gdLst>
              <a:gd name="T0" fmla="*/ 0 w 59"/>
              <a:gd name="T1" fmla="*/ 2147483646 h 59"/>
              <a:gd name="T2" fmla="*/ 2147483646 w 59"/>
              <a:gd name="T3" fmla="*/ 2147483646 h 59"/>
              <a:gd name="T4" fmla="*/ 2147483646 w 59"/>
              <a:gd name="T5" fmla="*/ 2147483646 h 59"/>
              <a:gd name="T6" fmla="*/ 2147483646 w 59"/>
              <a:gd name="T7" fmla="*/ 2147483646 h 59"/>
              <a:gd name="T8" fmla="*/ 2147483646 w 59"/>
              <a:gd name="T9" fmla="*/ 2147483646 h 59"/>
              <a:gd name="T10" fmla="*/ 2147483646 w 59"/>
              <a:gd name="T11" fmla="*/ 2147483646 h 59"/>
              <a:gd name="T12" fmla="*/ 2147483646 w 59"/>
              <a:gd name="T13" fmla="*/ 2147483646 h 59"/>
              <a:gd name="T14" fmla="*/ 2147483646 w 59"/>
              <a:gd name="T15" fmla="*/ 2147483646 h 59"/>
              <a:gd name="T16" fmla="*/ 2147483646 w 59"/>
              <a:gd name="T17" fmla="*/ 2147483646 h 59"/>
              <a:gd name="T18" fmla="*/ 2147483646 w 59"/>
              <a:gd name="T19" fmla="*/ 2147483646 h 59"/>
              <a:gd name="T20" fmla="*/ 2147483646 w 59"/>
              <a:gd name="T21" fmla="*/ 0 h 59"/>
              <a:gd name="T22" fmla="*/ 2147483646 w 59"/>
              <a:gd name="T23" fmla="*/ 2147483646 h 59"/>
              <a:gd name="T24" fmla="*/ 2147483646 w 59"/>
              <a:gd name="T25" fmla="*/ 2147483646 h 59"/>
              <a:gd name="T26" fmla="*/ 2147483646 w 59"/>
              <a:gd name="T27" fmla="*/ 2147483646 h 59"/>
              <a:gd name="T28" fmla="*/ 2147483646 w 59"/>
              <a:gd name="T29" fmla="*/ 2147483646 h 59"/>
              <a:gd name="T30" fmla="*/ 2147483646 w 59"/>
              <a:gd name="T31" fmla="*/ 2147483646 h 59"/>
              <a:gd name="T32" fmla="*/ 2147483646 w 59"/>
              <a:gd name="T33" fmla="*/ 2147483646 h 59"/>
              <a:gd name="T34" fmla="*/ 2147483646 w 59"/>
              <a:gd name="T35" fmla="*/ 2147483646 h 59"/>
              <a:gd name="T36" fmla="*/ 2147483646 w 59"/>
              <a:gd name="T37" fmla="*/ 2147483646 h 59"/>
              <a:gd name="T38" fmla="*/ 2147483646 w 59"/>
              <a:gd name="T39" fmla="*/ 2147483646 h 59"/>
              <a:gd name="T40" fmla="*/ 2147483646 w 59"/>
              <a:gd name="T41" fmla="*/ 2147483646 h 59"/>
              <a:gd name="T42" fmla="*/ 2147483646 w 59"/>
              <a:gd name="T43" fmla="*/ 2147483646 h 59"/>
              <a:gd name="T44" fmla="*/ 2147483646 w 59"/>
              <a:gd name="T45" fmla="*/ 2147483646 h 59"/>
              <a:gd name="T46" fmla="*/ 2147483646 w 59"/>
              <a:gd name="T47" fmla="*/ 2147483646 h 59"/>
              <a:gd name="T48" fmla="*/ 2147483646 w 59"/>
              <a:gd name="T49" fmla="*/ 2147483646 h 59"/>
              <a:gd name="T50" fmla="*/ 2147483646 w 59"/>
              <a:gd name="T51" fmla="*/ 2147483646 h 59"/>
              <a:gd name="T52" fmla="*/ 2147483646 w 59"/>
              <a:gd name="T53" fmla="*/ 2147483646 h 59"/>
              <a:gd name="T54" fmla="*/ 2147483646 w 59"/>
              <a:gd name="T55" fmla="*/ 2147483646 h 59"/>
              <a:gd name="T56" fmla="*/ 2147483646 w 59"/>
              <a:gd name="T57" fmla="*/ 2147483646 h 59"/>
              <a:gd name="T58" fmla="*/ 2147483646 w 59"/>
              <a:gd name="T59" fmla="*/ 2147483646 h 59"/>
              <a:gd name="T60" fmla="*/ 2147483646 w 59"/>
              <a:gd name="T61" fmla="*/ 2147483646 h 59"/>
              <a:gd name="T62" fmla="*/ 2147483646 w 59"/>
              <a:gd name="T63" fmla="*/ 2147483646 h 59"/>
              <a:gd name="T64" fmla="*/ 2147483646 w 59"/>
              <a:gd name="T65" fmla="*/ 2147483646 h 59"/>
              <a:gd name="T66" fmla="*/ 2147483646 w 59"/>
              <a:gd name="T67" fmla="*/ 2147483646 h 59"/>
              <a:gd name="T68" fmla="*/ 2147483646 w 59"/>
              <a:gd name="T69" fmla="*/ 2147483646 h 59"/>
              <a:gd name="T70" fmla="*/ 2147483646 w 59"/>
              <a:gd name="T71" fmla="*/ 2147483646 h 59"/>
              <a:gd name="T72" fmla="*/ 0 w 59"/>
              <a:gd name="T73" fmla="*/ 2147483646 h 59"/>
              <a:gd name="T74" fmla="*/ 2147483646 w 59"/>
              <a:gd name="T75" fmla="*/ 2147483646 h 59"/>
              <a:gd name="T76" fmla="*/ 2147483646 w 59"/>
              <a:gd name="T77" fmla="*/ 2147483646 h 59"/>
              <a:gd name="T78" fmla="*/ 2147483646 w 59"/>
              <a:gd name="T79" fmla="*/ 2147483646 h 59"/>
              <a:gd name="T80" fmla="*/ 0 w 59"/>
              <a:gd name="T81" fmla="*/ 2147483646 h 5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9" h="59">
                <a:moveTo>
                  <a:pt x="0" y="29"/>
                </a:moveTo>
                <a:cubicBezTo>
                  <a:pt x="11" y="18"/>
                  <a:pt x="11" y="18"/>
                  <a:pt x="11" y="18"/>
                </a:cubicBezTo>
                <a:cubicBezTo>
                  <a:pt x="12" y="17"/>
                  <a:pt x="12" y="16"/>
                  <a:pt x="10" y="15"/>
                </a:cubicBezTo>
                <a:cubicBezTo>
                  <a:pt x="9" y="15"/>
                  <a:pt x="7" y="15"/>
                  <a:pt x="6" y="15"/>
                </a:cubicBezTo>
                <a:cubicBezTo>
                  <a:pt x="3" y="14"/>
                  <a:pt x="1" y="11"/>
                  <a:pt x="1" y="9"/>
                </a:cubicBezTo>
                <a:cubicBezTo>
                  <a:pt x="1" y="6"/>
                  <a:pt x="3" y="3"/>
                  <a:pt x="3" y="3"/>
                </a:cubicBezTo>
                <a:cubicBezTo>
                  <a:pt x="3" y="3"/>
                  <a:pt x="5" y="1"/>
                  <a:pt x="9" y="1"/>
                </a:cubicBezTo>
                <a:cubicBezTo>
                  <a:pt x="11" y="1"/>
                  <a:pt x="14" y="3"/>
                  <a:pt x="14" y="6"/>
                </a:cubicBezTo>
                <a:cubicBezTo>
                  <a:pt x="15" y="7"/>
                  <a:pt x="15" y="9"/>
                  <a:pt x="15" y="10"/>
                </a:cubicBezTo>
                <a:cubicBezTo>
                  <a:pt x="16" y="12"/>
                  <a:pt x="17" y="12"/>
                  <a:pt x="18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3"/>
                  <a:pt x="40" y="13"/>
                </a:cubicBezTo>
                <a:cubicBezTo>
                  <a:pt x="38" y="14"/>
                  <a:pt x="37" y="14"/>
                  <a:pt x="35" y="14"/>
                </a:cubicBezTo>
                <a:cubicBezTo>
                  <a:pt x="33" y="15"/>
                  <a:pt x="31" y="17"/>
                  <a:pt x="30" y="20"/>
                </a:cubicBezTo>
                <a:cubicBezTo>
                  <a:pt x="30" y="23"/>
                  <a:pt x="33" y="25"/>
                  <a:pt x="33" y="25"/>
                </a:cubicBezTo>
                <a:cubicBezTo>
                  <a:pt x="33" y="25"/>
                  <a:pt x="35" y="27"/>
                  <a:pt x="38" y="27"/>
                </a:cubicBezTo>
                <a:cubicBezTo>
                  <a:pt x="41" y="27"/>
                  <a:pt x="43" y="25"/>
                  <a:pt x="44" y="23"/>
                </a:cubicBezTo>
                <a:cubicBezTo>
                  <a:pt x="44" y="21"/>
                  <a:pt x="44" y="19"/>
                  <a:pt x="44" y="18"/>
                </a:cubicBezTo>
                <a:cubicBezTo>
                  <a:pt x="45" y="17"/>
                  <a:pt x="46" y="17"/>
                  <a:pt x="47" y="17"/>
                </a:cubicBezTo>
                <a:cubicBezTo>
                  <a:pt x="59" y="29"/>
                  <a:pt x="59" y="29"/>
                  <a:pt x="59" y="29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1"/>
                  <a:pt x="44" y="40"/>
                </a:cubicBezTo>
                <a:cubicBezTo>
                  <a:pt x="44" y="39"/>
                  <a:pt x="44" y="37"/>
                  <a:pt x="43" y="36"/>
                </a:cubicBezTo>
                <a:cubicBezTo>
                  <a:pt x="43" y="33"/>
                  <a:pt x="40" y="31"/>
                  <a:pt x="38" y="31"/>
                </a:cubicBezTo>
                <a:cubicBezTo>
                  <a:pt x="35" y="31"/>
                  <a:pt x="33" y="34"/>
                  <a:pt x="33" y="34"/>
                </a:cubicBezTo>
                <a:cubicBezTo>
                  <a:pt x="33" y="34"/>
                  <a:pt x="31" y="36"/>
                  <a:pt x="31" y="39"/>
                </a:cubicBezTo>
                <a:cubicBezTo>
                  <a:pt x="31" y="41"/>
                  <a:pt x="33" y="44"/>
                  <a:pt x="35" y="44"/>
                </a:cubicBezTo>
                <a:cubicBezTo>
                  <a:pt x="37" y="44"/>
                  <a:pt x="38" y="44"/>
                  <a:pt x="40" y="45"/>
                </a:cubicBezTo>
                <a:cubicBezTo>
                  <a:pt x="41" y="45"/>
                  <a:pt x="41" y="46"/>
                  <a:pt x="41" y="47"/>
                </a:cubicBezTo>
                <a:cubicBezTo>
                  <a:pt x="29" y="59"/>
                  <a:pt x="29" y="59"/>
                  <a:pt x="29" y="59"/>
                </a:cubicBezTo>
                <a:cubicBezTo>
                  <a:pt x="18" y="47"/>
                  <a:pt x="18" y="47"/>
                  <a:pt x="18" y="47"/>
                </a:cubicBezTo>
                <a:cubicBezTo>
                  <a:pt x="17" y="47"/>
                  <a:pt x="16" y="47"/>
                  <a:pt x="15" y="49"/>
                </a:cubicBezTo>
                <a:cubicBezTo>
                  <a:pt x="14" y="50"/>
                  <a:pt x="15" y="52"/>
                  <a:pt x="14" y="53"/>
                </a:cubicBezTo>
                <a:cubicBezTo>
                  <a:pt x="14" y="56"/>
                  <a:pt x="11" y="58"/>
                  <a:pt x="8" y="58"/>
                </a:cubicBezTo>
                <a:cubicBezTo>
                  <a:pt x="5" y="59"/>
                  <a:pt x="3" y="56"/>
                  <a:pt x="3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47"/>
                  <a:pt x="2" y="45"/>
                  <a:pt x="5" y="44"/>
                </a:cubicBezTo>
                <a:cubicBezTo>
                  <a:pt x="7" y="44"/>
                  <a:pt x="8" y="44"/>
                  <a:pt x="10" y="43"/>
                </a:cubicBezTo>
                <a:cubicBezTo>
                  <a:pt x="11" y="43"/>
                  <a:pt x="11" y="42"/>
                  <a:pt x="11" y="40"/>
                </a:cubicBezTo>
                <a:lnTo>
                  <a:pt x="0" y="29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8" descr="D:\51PPT模板网\51pptmoban.com\图片.jpg">
            <a:extLst>
              <a:ext uri="{FF2B5EF4-FFF2-40B4-BE49-F238E27FC236}">
                <a16:creationId xmlns:a16="http://schemas.microsoft.com/office/drawing/2014/main" id="{A7E7DE5F-1296-4AE5-D7F0-7FA99187A60D}"/>
              </a:ext>
            </a:extLst>
          </p:cNvPr>
          <p:cNvSpPr>
            <a:spLocks noEditPoints="1"/>
          </p:cNvSpPr>
          <p:nvPr/>
        </p:nvSpPr>
        <p:spPr bwMode="auto">
          <a:xfrm>
            <a:off x="2770473" y="2830907"/>
            <a:ext cx="441833" cy="302818"/>
          </a:xfrm>
          <a:custGeom>
            <a:avLst/>
            <a:gdLst>
              <a:gd name="T0" fmla="*/ 2147483646 w 64"/>
              <a:gd name="T1" fmla="*/ 0 h 44"/>
              <a:gd name="T2" fmla="*/ 2147483646 w 64"/>
              <a:gd name="T3" fmla="*/ 0 h 44"/>
              <a:gd name="T4" fmla="*/ 2147483646 w 64"/>
              <a:gd name="T5" fmla="*/ 2147483646 h 44"/>
              <a:gd name="T6" fmla="*/ 2147483646 w 64"/>
              <a:gd name="T7" fmla="*/ 2147483646 h 44"/>
              <a:gd name="T8" fmla="*/ 2147483646 w 64"/>
              <a:gd name="T9" fmla="*/ 2147483646 h 44"/>
              <a:gd name="T10" fmla="*/ 2147483646 w 64"/>
              <a:gd name="T11" fmla="*/ 2147483646 h 44"/>
              <a:gd name="T12" fmla="*/ 2147483646 w 64"/>
              <a:gd name="T13" fmla="*/ 2147483646 h 44"/>
              <a:gd name="T14" fmla="*/ 2147483646 w 64"/>
              <a:gd name="T15" fmla="*/ 2147483646 h 44"/>
              <a:gd name="T16" fmla="*/ 2147483646 w 64"/>
              <a:gd name="T17" fmla="*/ 2147483646 h 44"/>
              <a:gd name="T18" fmla="*/ 0 w 64"/>
              <a:gd name="T19" fmla="*/ 2147483646 h 44"/>
              <a:gd name="T20" fmla="*/ 0 w 64"/>
              <a:gd name="T21" fmla="*/ 2147483646 h 44"/>
              <a:gd name="T22" fmla="*/ 2147483646 w 64"/>
              <a:gd name="T23" fmla="*/ 0 h 44"/>
              <a:gd name="T24" fmla="*/ 2147483646 w 64"/>
              <a:gd name="T25" fmla="*/ 2147483646 h 44"/>
              <a:gd name="T26" fmla="*/ 2147483646 w 64"/>
              <a:gd name="T27" fmla="*/ 2147483646 h 44"/>
              <a:gd name="T28" fmla="*/ 2147483646 w 64"/>
              <a:gd name="T29" fmla="*/ 2147483646 h 44"/>
              <a:gd name="T30" fmla="*/ 2147483646 w 64"/>
              <a:gd name="T31" fmla="*/ 2147483646 h 44"/>
              <a:gd name="T32" fmla="*/ 2147483646 w 64"/>
              <a:gd name="T33" fmla="*/ 2147483646 h 44"/>
              <a:gd name="T34" fmla="*/ 2147483646 w 64"/>
              <a:gd name="T35" fmla="*/ 2147483646 h 44"/>
              <a:gd name="T36" fmla="*/ 2147483646 w 64"/>
              <a:gd name="T37" fmla="*/ 2147483646 h 44"/>
              <a:gd name="T38" fmla="*/ 2147483646 w 64"/>
              <a:gd name="T39" fmla="*/ 2147483646 h 44"/>
              <a:gd name="T40" fmla="*/ 2147483646 w 64"/>
              <a:gd name="T41" fmla="*/ 2147483646 h 44"/>
              <a:gd name="T42" fmla="*/ 2147483646 w 64"/>
              <a:gd name="T43" fmla="*/ 2147483646 h 44"/>
              <a:gd name="T44" fmla="*/ 2147483646 w 64"/>
              <a:gd name="T45" fmla="*/ 2147483646 h 44"/>
              <a:gd name="T46" fmla="*/ 2147483646 w 64"/>
              <a:gd name="T47" fmla="*/ 2147483646 h 44"/>
              <a:gd name="T48" fmla="*/ 2147483646 w 64"/>
              <a:gd name="T49" fmla="*/ 2147483646 h 44"/>
              <a:gd name="T50" fmla="*/ 2147483646 w 64"/>
              <a:gd name="T51" fmla="*/ 2147483646 h 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4" h="44">
                <a:moveTo>
                  <a:pt x="8" y="0"/>
                </a:move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7" y="3"/>
                  <a:pt x="47" y="8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7"/>
                  <a:pt x="43" y="30"/>
                  <a:pt x="39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27"/>
                  <a:pt x="0" y="2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56" y="7"/>
                </a:moveTo>
                <a:cubicBezTo>
                  <a:pt x="50" y="7"/>
                  <a:pt x="50" y="7"/>
                  <a:pt x="50" y="7"/>
                </a:cubicBezTo>
                <a:cubicBezTo>
                  <a:pt x="50" y="8"/>
                  <a:pt x="50" y="8"/>
                  <a:pt x="50" y="9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30"/>
                  <a:pt x="45" y="35"/>
                  <a:pt x="3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1" y="37"/>
                  <a:pt x="23" y="38"/>
                  <a:pt x="26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38"/>
                  <a:pt x="55" y="38"/>
                  <a:pt x="55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61" y="38"/>
                  <a:pt x="64" y="34"/>
                  <a:pt x="64" y="30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1"/>
                  <a:pt x="61" y="7"/>
                  <a:pt x="56" y="7"/>
                </a:cubicBez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84F75B8-B75B-DA61-9368-344442EAE7AC}"/>
              </a:ext>
            </a:extLst>
          </p:cNvPr>
          <p:cNvGrpSpPr/>
          <p:nvPr/>
        </p:nvGrpSpPr>
        <p:grpSpPr>
          <a:xfrm>
            <a:off x="4978216" y="4292602"/>
            <a:ext cx="2235568" cy="1047355"/>
            <a:chOff x="649026" y="1906534"/>
            <a:chExt cx="2235568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28C5DC-4C0D-CECB-494B-A4FF9B205890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C31FD65-6DC1-7B48-DFAD-280BA95D177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6331EF4-3196-1EE6-7EB0-F2B97D4F4F3A}"/>
              </a:ext>
            </a:extLst>
          </p:cNvPr>
          <p:cNvGrpSpPr/>
          <p:nvPr/>
        </p:nvGrpSpPr>
        <p:grpSpPr>
          <a:xfrm>
            <a:off x="2696019" y="4292602"/>
            <a:ext cx="2235568" cy="1047355"/>
            <a:chOff x="649026" y="1906534"/>
            <a:chExt cx="2235568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51D2D27-014E-45AB-6582-C4B88063F836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DEC2183-1CCB-C0F9-FD34-9466934B150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7F4E1B3-9FB6-9033-50D9-60BFFBB974DA}"/>
              </a:ext>
            </a:extLst>
          </p:cNvPr>
          <p:cNvGrpSpPr/>
          <p:nvPr/>
        </p:nvGrpSpPr>
        <p:grpSpPr>
          <a:xfrm>
            <a:off x="264227" y="4292602"/>
            <a:ext cx="2235568" cy="1047355"/>
            <a:chOff x="649026" y="1906534"/>
            <a:chExt cx="2235568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E961E12-ED0D-0B5F-6C7F-44F31C013A3F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8CCAE6-8A4C-02A1-F3E0-3C84AB35A07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376BACD-9280-3661-1C42-AB5A2C56161C}"/>
              </a:ext>
            </a:extLst>
          </p:cNvPr>
          <p:cNvGrpSpPr/>
          <p:nvPr/>
        </p:nvGrpSpPr>
        <p:grpSpPr>
          <a:xfrm>
            <a:off x="7238865" y="4292602"/>
            <a:ext cx="2235568" cy="1047355"/>
            <a:chOff x="649026" y="1906534"/>
            <a:chExt cx="2235568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A76C856-80E6-E2E1-BF11-8CF1D397C1F0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729AC3F-05A2-E3F3-4AFB-DAA3F7710AA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6249375-36B1-C909-D7F5-884CEDAB9A5D}"/>
              </a:ext>
            </a:extLst>
          </p:cNvPr>
          <p:cNvGrpSpPr/>
          <p:nvPr/>
        </p:nvGrpSpPr>
        <p:grpSpPr>
          <a:xfrm>
            <a:off x="9692203" y="4292602"/>
            <a:ext cx="2235568" cy="1047355"/>
            <a:chOff x="649026" y="1906534"/>
            <a:chExt cx="2235568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478A6ED-0ED4-DDBB-979A-D51221B5ADEE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92859C3-92A2-0E8E-47F1-E5E59FCA284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182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1480CF-E9E6-275B-1914-DE360A2DEF06}"/>
              </a:ext>
            </a:extLst>
          </p:cNvPr>
          <p:cNvSpPr txBox="1"/>
          <p:nvPr/>
        </p:nvSpPr>
        <p:spPr>
          <a:xfrm>
            <a:off x="3527445" y="575556"/>
            <a:ext cx="515718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/>
              <a:t>04</a:t>
            </a:r>
            <a:endParaRPr lang="zh-CN" altLang="en-US" sz="287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0C25A-80B9-1E92-3F38-06ABE6914A6F}"/>
              </a:ext>
            </a:extLst>
          </p:cNvPr>
          <p:cNvGrpSpPr/>
          <p:nvPr/>
        </p:nvGrpSpPr>
        <p:grpSpPr>
          <a:xfrm>
            <a:off x="4396593" y="3833758"/>
            <a:ext cx="3398813" cy="631742"/>
            <a:chOff x="2407626" y="2316859"/>
            <a:chExt cx="3398813" cy="6317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B69C933-D4A9-9FF0-51C9-D5BA202287BF}"/>
                </a:ext>
              </a:extLst>
            </p:cNvPr>
            <p:cNvSpPr txBox="1"/>
            <p:nvPr/>
          </p:nvSpPr>
          <p:spPr>
            <a:xfrm>
              <a:off x="3036475" y="2316859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rgbClr val="489BBE"/>
                      </a:gs>
                      <a:gs pos="100000">
                        <a:srgbClr val="8EDDE2"/>
                      </a:gs>
                    </a:gsLst>
                    <a:lin ang="162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0267C55-1533-81B3-C716-EEFD013F4638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9F50B0A-BE39-DAFC-F100-2728AA139E29}"/>
              </a:ext>
            </a:extLst>
          </p:cNvPr>
          <p:cNvSpPr txBox="1"/>
          <p:nvPr/>
        </p:nvSpPr>
        <p:spPr>
          <a:xfrm>
            <a:off x="3077906" y="4744162"/>
            <a:ext cx="598870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C33C62A-1A8E-B30A-7A14-6D22C8E61721}"/>
              </a:ext>
            </a:extLst>
          </p:cNvPr>
          <p:cNvSpPr txBox="1"/>
          <p:nvPr/>
        </p:nvSpPr>
        <p:spPr>
          <a:xfrm>
            <a:off x="5329604" y="3343881"/>
            <a:ext cx="1532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3600" dirty="0">
              <a:ln w="127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图形 4">
            <a:extLst>
              <a:ext uri="{FF2B5EF4-FFF2-40B4-BE49-F238E27FC236}">
                <a16:creationId xmlns:a16="http://schemas.microsoft.com/office/drawing/2014/main" id="{040D35F4-2A59-9A29-533E-67AC8775DEDB}"/>
              </a:ext>
            </a:extLst>
          </p:cNvPr>
          <p:cNvSpPr/>
          <p:nvPr/>
        </p:nvSpPr>
        <p:spPr>
          <a:xfrm>
            <a:off x="2715630" y="5692477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4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D155C5B6-AAC9-E5F6-1B4C-3CD109DC36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6044106"/>
              </p:ext>
            </p:extLst>
          </p:nvPr>
        </p:nvGraphicFramePr>
        <p:xfrm>
          <a:off x="1019176" y="1741550"/>
          <a:ext cx="4353238" cy="4035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283BE467-273D-2FFB-CD47-F458EBBA041A}"/>
              </a:ext>
            </a:extLst>
          </p:cNvPr>
          <p:cNvGrpSpPr/>
          <p:nvPr/>
        </p:nvGrpSpPr>
        <p:grpSpPr>
          <a:xfrm>
            <a:off x="5853895" y="1448705"/>
            <a:ext cx="6198405" cy="585690"/>
            <a:chOff x="6336495" y="1633437"/>
            <a:chExt cx="6198405" cy="585690"/>
          </a:xfrm>
        </p:grpSpPr>
        <p:grpSp>
          <p:nvGrpSpPr>
            <p:cNvPr id="30" name="组合 29"/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34" name="任意多边形: 形状 33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CC7464E-35AE-B8E5-99DD-ABCD9AA7D92E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7DEEE1-1812-2016-869E-FF084FC46AA1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914B4E-1D60-464F-F431-8416A46AB84A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8CD03B-408F-CB14-957E-74DE8AB7DB83}"/>
              </a:ext>
            </a:extLst>
          </p:cNvPr>
          <p:cNvGrpSpPr/>
          <p:nvPr/>
        </p:nvGrpSpPr>
        <p:grpSpPr>
          <a:xfrm>
            <a:off x="5853895" y="2159905"/>
            <a:ext cx="6198405" cy="585690"/>
            <a:chOff x="6336495" y="1633437"/>
            <a:chExt cx="6198405" cy="58569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97144C5-EDF7-64A2-CEFB-DC7709E5F19D}"/>
                </a:ext>
              </a:extLst>
            </p:cNvPr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DB78AE0-BFB2-C6CE-CFF2-A96F6FBF1A5D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5FE6881-196B-9C15-F753-3343F8F4DCBF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7916467-CF1E-E76F-458A-454593918852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0062158-9117-9FCE-F8DF-7FA56A4FCEF1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455E29-252F-0E11-0347-A80984B8169D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017CAC0-116D-EE86-2293-E83E26AF9132}"/>
              </a:ext>
            </a:extLst>
          </p:cNvPr>
          <p:cNvGrpSpPr/>
          <p:nvPr/>
        </p:nvGrpSpPr>
        <p:grpSpPr>
          <a:xfrm>
            <a:off x="5853895" y="2871105"/>
            <a:ext cx="6198405" cy="585690"/>
            <a:chOff x="6336495" y="1633437"/>
            <a:chExt cx="6198405" cy="58569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FA4833F-0F44-D92A-5FB3-03635F6C875C}"/>
                </a:ext>
              </a:extLst>
            </p:cNvPr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58F4B2E-EBDC-A350-5CAF-95BA647291A5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4F353E0-D6CB-0BCD-13EB-01B2ED709DAF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75B1DE7-7EA5-CB7D-A5B1-8A229B90D8C2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F839C68-0A99-FC90-C8A0-10B8FD2DF88C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A3370EA-3DD2-EC4C-BD69-2DCCD17EF946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66B0EA-536E-D1F0-5238-F8D85DF857DE}"/>
              </a:ext>
            </a:extLst>
          </p:cNvPr>
          <p:cNvGrpSpPr/>
          <p:nvPr/>
        </p:nvGrpSpPr>
        <p:grpSpPr>
          <a:xfrm>
            <a:off x="5853895" y="3582305"/>
            <a:ext cx="6198405" cy="585690"/>
            <a:chOff x="6336495" y="1633437"/>
            <a:chExt cx="6198405" cy="58569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08F1BFD-5579-3C0E-008A-127978C32FCD}"/>
                </a:ext>
              </a:extLst>
            </p:cNvPr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26E1D43-5A21-2CB1-B889-FD028720A438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ED00D91-76DE-8C77-E3AF-0BE0B36CAD39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271FFCA-8185-0491-08C1-C5DFA2E233C5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11C306C6-C0AC-0EB1-A570-8FB252E4BE3B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2239A0B-8498-F243-65EC-A771E025DF90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E6BA553-D847-BDA5-BABE-275ED6818E4A}"/>
              </a:ext>
            </a:extLst>
          </p:cNvPr>
          <p:cNvGrpSpPr/>
          <p:nvPr/>
        </p:nvGrpSpPr>
        <p:grpSpPr>
          <a:xfrm>
            <a:off x="5853895" y="4293505"/>
            <a:ext cx="6198405" cy="585690"/>
            <a:chOff x="6336495" y="1633437"/>
            <a:chExt cx="6198405" cy="58569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45AB6B0-B94B-03E9-2153-0B41FFA5125C}"/>
                </a:ext>
              </a:extLst>
            </p:cNvPr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FB1D445-5CE1-E31E-E0B6-830D7032ED21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7A5853F-AFFE-BAA1-8835-479140B3906C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242AF51-E91D-E57D-3446-322CB8CBB7AC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4AF73F8-51DA-8089-D393-7EBD7EFC0AD8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33C621-0CFD-571C-DE4E-673308F63EED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2D7FB20-13BA-D1DB-6633-B2C2C1B36163}"/>
              </a:ext>
            </a:extLst>
          </p:cNvPr>
          <p:cNvGrpSpPr/>
          <p:nvPr/>
        </p:nvGrpSpPr>
        <p:grpSpPr>
          <a:xfrm>
            <a:off x="5853895" y="5004705"/>
            <a:ext cx="6198405" cy="585690"/>
            <a:chOff x="6336495" y="1633437"/>
            <a:chExt cx="6198405" cy="58569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B78DE84-7605-FE7F-56C7-7ACE660AF044}"/>
                </a:ext>
              </a:extLst>
            </p:cNvPr>
            <p:cNvGrpSpPr/>
            <p:nvPr/>
          </p:nvGrpSpPr>
          <p:grpSpPr>
            <a:xfrm>
              <a:off x="6336495" y="1741550"/>
              <a:ext cx="399214" cy="399213"/>
              <a:chOff x="0" y="0"/>
              <a:chExt cx="767929" cy="767929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9F3BA6-4A17-123B-7CD3-32B458B8B842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89BBE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49AB669-9A37-AE39-0355-D93766FF12E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8AE9B9E-B2C4-35C0-7BE3-506FBDACEED8}"/>
                </a:ext>
              </a:extLst>
            </p:cNvPr>
            <p:cNvGrpSpPr/>
            <p:nvPr/>
          </p:nvGrpSpPr>
          <p:grpSpPr>
            <a:xfrm>
              <a:off x="6819587" y="1633437"/>
              <a:ext cx="5715313" cy="585690"/>
              <a:chOff x="649026" y="1906534"/>
              <a:chExt cx="5715313" cy="585690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227E755A-591B-9EE6-07A3-2041ABAD3A63}"/>
                  </a:ext>
                </a:extLst>
              </p:cNvPr>
              <p:cNvSpPr txBox="1"/>
              <p:nvPr/>
            </p:nvSpPr>
            <p:spPr>
              <a:xfrm>
                <a:off x="649027" y="2190603"/>
                <a:ext cx="5715312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0A406F4-5909-8E08-609D-8490795BCE22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372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DBDBE0A-9367-B7FF-5458-3FF68F8D3436}"/>
              </a:ext>
            </a:extLst>
          </p:cNvPr>
          <p:cNvSpPr txBox="1"/>
          <p:nvPr/>
        </p:nvSpPr>
        <p:spPr>
          <a:xfrm>
            <a:off x="5317582" y="1334081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rgbClr val="8EDDE2"/>
                    </a:gs>
                    <a:gs pos="100000">
                      <a:srgbClr val="489BBE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63DC6A-D9DB-B80D-4CA0-3F094D7D307E}"/>
              </a:ext>
            </a:extLst>
          </p:cNvPr>
          <p:cNvSpPr txBox="1"/>
          <p:nvPr/>
        </p:nvSpPr>
        <p:spPr>
          <a:xfrm>
            <a:off x="4647526" y="912150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600" dirty="0">
              <a:ln w="127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1D6BEE-9B9D-EF98-5B11-785A53CABA81}"/>
              </a:ext>
            </a:extLst>
          </p:cNvPr>
          <p:cNvGrpSpPr/>
          <p:nvPr/>
        </p:nvGrpSpPr>
        <p:grpSpPr>
          <a:xfrm>
            <a:off x="2528662" y="2518336"/>
            <a:ext cx="3398813" cy="690613"/>
            <a:chOff x="2407626" y="2257988"/>
            <a:chExt cx="3398813" cy="69061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75C107B-FA60-F2C9-83E5-20CA128E0861}"/>
                </a:ext>
              </a:extLst>
            </p:cNvPr>
            <p:cNvSpPr txBox="1"/>
            <p:nvPr/>
          </p:nvSpPr>
          <p:spPr>
            <a:xfrm>
              <a:off x="2718809" y="2257988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rgbClr val="8EDDE2"/>
                      </a:gs>
                      <a:gs pos="100000">
                        <a:srgbClr val="489BBE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3200" dirty="0">
                <a:gradFill>
                  <a:gsLst>
                    <a:gs pos="0">
                      <a:srgbClr val="8EDDE2"/>
                    </a:gs>
                    <a:gs pos="100000">
                      <a:srgbClr val="489BBE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9379E98-C1B6-0C67-6C80-AE2A2886D0CE}"/>
                </a:ext>
              </a:extLst>
            </p:cNvPr>
            <p:cNvSpPr txBox="1"/>
            <p:nvPr/>
          </p:nvSpPr>
          <p:spPr>
            <a:xfrm>
              <a:off x="3500390" y="2319544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8EDDE2"/>
                  </a:solidFill>
                </a:rPr>
                <a:t>添加标题文本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CB4AA5E-4959-FE3A-34A9-0A98A2DEB6BE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2F1697-7FED-3578-12D0-AC83DC8D3187}"/>
              </a:ext>
            </a:extLst>
          </p:cNvPr>
          <p:cNvGrpSpPr/>
          <p:nvPr/>
        </p:nvGrpSpPr>
        <p:grpSpPr>
          <a:xfrm>
            <a:off x="6291686" y="2518336"/>
            <a:ext cx="3398813" cy="690613"/>
            <a:chOff x="2407626" y="2257988"/>
            <a:chExt cx="3398813" cy="69061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982578-A548-B78B-5ECC-8FFAC3ABA181}"/>
                </a:ext>
              </a:extLst>
            </p:cNvPr>
            <p:cNvSpPr txBox="1"/>
            <p:nvPr/>
          </p:nvSpPr>
          <p:spPr>
            <a:xfrm>
              <a:off x="2718809" y="2257988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8EDDE2"/>
                      </a:gs>
                      <a:gs pos="100000">
                        <a:srgbClr val="489BBE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02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A00E954-E348-6FC6-631B-7FDA3CA71BB5}"/>
                </a:ext>
              </a:extLst>
            </p:cNvPr>
            <p:cNvSpPr txBox="1"/>
            <p:nvPr/>
          </p:nvSpPr>
          <p:spPr>
            <a:xfrm>
              <a:off x="3500390" y="2319544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8EDDE2"/>
                  </a:solidFill>
                </a:rPr>
                <a:t>添加标题文本</a:t>
              </a: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72E98A9-0937-B9CE-668E-4DEE8EEFDB2A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6A7FE48-D593-FBFC-F7DC-E6D709CF6F49}"/>
              </a:ext>
            </a:extLst>
          </p:cNvPr>
          <p:cNvGrpSpPr/>
          <p:nvPr/>
        </p:nvGrpSpPr>
        <p:grpSpPr>
          <a:xfrm>
            <a:off x="2528662" y="4062328"/>
            <a:ext cx="3398813" cy="690613"/>
            <a:chOff x="2407626" y="2257988"/>
            <a:chExt cx="3398813" cy="69061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DC6663A-130A-32EA-A53A-721AFDE6D61D}"/>
                </a:ext>
              </a:extLst>
            </p:cNvPr>
            <p:cNvSpPr txBox="1"/>
            <p:nvPr/>
          </p:nvSpPr>
          <p:spPr>
            <a:xfrm>
              <a:off x="2718809" y="2257988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8EDDE2"/>
                      </a:gs>
                      <a:gs pos="100000">
                        <a:srgbClr val="489BBE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03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C00D5F1-B1F4-C256-2DCB-7603CB519BE0}"/>
                </a:ext>
              </a:extLst>
            </p:cNvPr>
            <p:cNvSpPr txBox="1"/>
            <p:nvPr/>
          </p:nvSpPr>
          <p:spPr>
            <a:xfrm>
              <a:off x="3500390" y="2319544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8EDDE2"/>
                  </a:solidFill>
                </a:rPr>
                <a:t>添加标题文本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9685BFC-077D-6617-C084-88A1852125FC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06999D-0FAD-222D-CF99-2F7CC0787697}"/>
              </a:ext>
            </a:extLst>
          </p:cNvPr>
          <p:cNvGrpSpPr/>
          <p:nvPr/>
        </p:nvGrpSpPr>
        <p:grpSpPr>
          <a:xfrm>
            <a:off x="6291686" y="4062328"/>
            <a:ext cx="3398813" cy="690613"/>
            <a:chOff x="2407626" y="2257988"/>
            <a:chExt cx="3398813" cy="69061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881B47A-522E-584D-F426-B68851E87F85}"/>
                </a:ext>
              </a:extLst>
            </p:cNvPr>
            <p:cNvSpPr txBox="1"/>
            <p:nvPr/>
          </p:nvSpPr>
          <p:spPr>
            <a:xfrm>
              <a:off x="2718809" y="2257988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8EDDE2"/>
                      </a:gs>
                      <a:gs pos="100000">
                        <a:srgbClr val="489BBE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04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644C8CD-B933-BC1E-EEC2-0202F9E7B8C6}"/>
                </a:ext>
              </a:extLst>
            </p:cNvPr>
            <p:cNvSpPr txBox="1"/>
            <p:nvPr/>
          </p:nvSpPr>
          <p:spPr>
            <a:xfrm>
              <a:off x="3500390" y="2319544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8EDDE2"/>
                  </a:solidFill>
                </a:rPr>
                <a:t>添加标题文本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16465366-905B-B632-473D-DD0FD97FADF1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图形 4">
            <a:extLst>
              <a:ext uri="{FF2B5EF4-FFF2-40B4-BE49-F238E27FC236}">
                <a16:creationId xmlns:a16="http://schemas.microsoft.com/office/drawing/2014/main" id="{D48E3033-0516-22D5-5C79-8EBD3C997AAE}"/>
              </a:ext>
            </a:extLst>
          </p:cNvPr>
          <p:cNvSpPr/>
          <p:nvPr/>
        </p:nvSpPr>
        <p:spPr>
          <a:xfrm>
            <a:off x="2715630" y="5692477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793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4307908A-0D94-7216-319A-AECCF61A55F3}"/>
              </a:ext>
            </a:extLst>
          </p:cNvPr>
          <p:cNvSpPr/>
          <p:nvPr/>
        </p:nvSpPr>
        <p:spPr>
          <a:xfrm>
            <a:off x="1019175" y="3225800"/>
            <a:ext cx="10153650" cy="795338"/>
          </a:xfrm>
          <a:prstGeom prst="homePlate">
            <a:avLst>
              <a:gd name="adj" fmla="val 27006"/>
            </a:avLst>
          </a:prstGeom>
          <a:solidFill>
            <a:srgbClr val="D6DCE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grpSp>
        <p:nvGrpSpPr>
          <p:cNvPr id="2" name="组合 35">
            <a:extLst>
              <a:ext uri="{FF2B5EF4-FFF2-40B4-BE49-F238E27FC236}">
                <a16:creationId xmlns:a16="http://schemas.microsoft.com/office/drawing/2014/main" id="{C8F47D1D-D237-126F-DE1D-4F2AC28B09BB}"/>
              </a:ext>
            </a:extLst>
          </p:cNvPr>
          <p:cNvGrpSpPr>
            <a:grpSpLocks/>
          </p:cNvGrpSpPr>
          <p:nvPr/>
        </p:nvGrpSpPr>
        <p:grpSpPr bwMode="auto">
          <a:xfrm>
            <a:off x="1376463" y="2552700"/>
            <a:ext cx="9399880" cy="2182812"/>
            <a:chOff x="506586" y="0"/>
            <a:chExt cx="6534150" cy="1981200"/>
          </a:xfrm>
        </p:grpSpPr>
        <p:sp>
          <p:nvSpPr>
            <p:cNvPr id="4" name="五边形 2">
              <a:extLst>
                <a:ext uri="{FF2B5EF4-FFF2-40B4-BE49-F238E27FC236}">
                  <a16:creationId xmlns:a16="http://schemas.microsoft.com/office/drawing/2014/main" id="{06AB3432-0D7D-8E18-86D0-01734938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86" y="0"/>
              <a:ext cx="2200275" cy="1981200"/>
            </a:xfrm>
            <a:custGeom>
              <a:avLst/>
              <a:gdLst>
                <a:gd name="T0" fmla="*/ 0 w 2200275"/>
                <a:gd name="T1" fmla="*/ 0 h 1981200"/>
                <a:gd name="T2" fmla="*/ 1794050 w 2200275"/>
                <a:gd name="T3" fmla="*/ 0 h 1981200"/>
                <a:gd name="T4" fmla="*/ 2200275 w 2200275"/>
                <a:gd name="T5" fmla="*/ 990600 h 1981200"/>
                <a:gd name="T6" fmla="*/ 1794050 w 2200275"/>
                <a:gd name="T7" fmla="*/ 1981200 h 1981200"/>
                <a:gd name="T8" fmla="*/ 0 w 2200275"/>
                <a:gd name="T9" fmla="*/ 1981200 h 1981200"/>
                <a:gd name="T10" fmla="*/ 219075 w 2200275"/>
                <a:gd name="T11" fmla="*/ 990600 h 1981200"/>
                <a:gd name="T12" fmla="*/ 0 w 2200275"/>
                <a:gd name="T13" fmla="*/ 0 h 19812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0275" h="1981200">
                  <a:moveTo>
                    <a:pt x="0" y="0"/>
                  </a:moveTo>
                  <a:lnTo>
                    <a:pt x="1794050" y="0"/>
                  </a:lnTo>
                  <a:lnTo>
                    <a:pt x="2200275" y="990600"/>
                  </a:lnTo>
                  <a:lnTo>
                    <a:pt x="1794050" y="1981200"/>
                  </a:lnTo>
                  <a:lnTo>
                    <a:pt x="0" y="1981200"/>
                  </a:lnTo>
                  <a:lnTo>
                    <a:pt x="219075" y="99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D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五边形 2">
              <a:extLst>
                <a:ext uri="{FF2B5EF4-FFF2-40B4-BE49-F238E27FC236}">
                  <a16:creationId xmlns:a16="http://schemas.microsoft.com/office/drawing/2014/main" id="{43BC9B72-1D90-620E-8D3F-CAB116144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523" y="0"/>
              <a:ext cx="2200275" cy="1981200"/>
            </a:xfrm>
            <a:custGeom>
              <a:avLst/>
              <a:gdLst>
                <a:gd name="T0" fmla="*/ 0 w 2200275"/>
                <a:gd name="T1" fmla="*/ 0 h 1981200"/>
                <a:gd name="T2" fmla="*/ 1794050 w 2200275"/>
                <a:gd name="T3" fmla="*/ 0 h 1981200"/>
                <a:gd name="T4" fmla="*/ 2200275 w 2200275"/>
                <a:gd name="T5" fmla="*/ 990600 h 1981200"/>
                <a:gd name="T6" fmla="*/ 1794050 w 2200275"/>
                <a:gd name="T7" fmla="*/ 1981200 h 1981200"/>
                <a:gd name="T8" fmla="*/ 0 w 2200275"/>
                <a:gd name="T9" fmla="*/ 1981200 h 1981200"/>
                <a:gd name="T10" fmla="*/ 219075 w 2200275"/>
                <a:gd name="T11" fmla="*/ 990600 h 1981200"/>
                <a:gd name="T12" fmla="*/ 0 w 2200275"/>
                <a:gd name="T13" fmla="*/ 0 h 19812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0275" h="1981200">
                  <a:moveTo>
                    <a:pt x="0" y="0"/>
                  </a:moveTo>
                  <a:lnTo>
                    <a:pt x="1794050" y="0"/>
                  </a:lnTo>
                  <a:lnTo>
                    <a:pt x="2200275" y="990600"/>
                  </a:lnTo>
                  <a:lnTo>
                    <a:pt x="1794050" y="1981200"/>
                  </a:lnTo>
                  <a:lnTo>
                    <a:pt x="0" y="1981200"/>
                  </a:lnTo>
                  <a:lnTo>
                    <a:pt x="219075" y="99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五边形 2">
              <a:extLst>
                <a:ext uri="{FF2B5EF4-FFF2-40B4-BE49-F238E27FC236}">
                  <a16:creationId xmlns:a16="http://schemas.microsoft.com/office/drawing/2014/main" id="{C1E354C7-89DF-14A4-8A49-AF96BDCA6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0461" y="0"/>
              <a:ext cx="2200275" cy="1981200"/>
            </a:xfrm>
            <a:custGeom>
              <a:avLst/>
              <a:gdLst>
                <a:gd name="T0" fmla="*/ 0 w 2200275"/>
                <a:gd name="T1" fmla="*/ 0 h 1981200"/>
                <a:gd name="T2" fmla="*/ 1794050 w 2200275"/>
                <a:gd name="T3" fmla="*/ 0 h 1981200"/>
                <a:gd name="T4" fmla="*/ 2200275 w 2200275"/>
                <a:gd name="T5" fmla="*/ 990600 h 1981200"/>
                <a:gd name="T6" fmla="*/ 1794050 w 2200275"/>
                <a:gd name="T7" fmla="*/ 1981200 h 1981200"/>
                <a:gd name="T8" fmla="*/ 0 w 2200275"/>
                <a:gd name="T9" fmla="*/ 1981200 h 1981200"/>
                <a:gd name="T10" fmla="*/ 219075 w 2200275"/>
                <a:gd name="T11" fmla="*/ 990600 h 1981200"/>
                <a:gd name="T12" fmla="*/ 0 w 2200275"/>
                <a:gd name="T13" fmla="*/ 0 h 19812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0275" h="1981200">
                  <a:moveTo>
                    <a:pt x="0" y="0"/>
                  </a:moveTo>
                  <a:lnTo>
                    <a:pt x="1794050" y="0"/>
                  </a:lnTo>
                  <a:lnTo>
                    <a:pt x="2200275" y="990600"/>
                  </a:lnTo>
                  <a:lnTo>
                    <a:pt x="1794050" y="1981200"/>
                  </a:lnTo>
                  <a:lnTo>
                    <a:pt x="0" y="1981200"/>
                  </a:lnTo>
                  <a:lnTo>
                    <a:pt x="219075" y="990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9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" name="Freeform 5" descr="D:\51PPT模板网\51pptmoban.com\图片.jpg">
            <a:extLst>
              <a:ext uri="{FF2B5EF4-FFF2-40B4-BE49-F238E27FC236}">
                <a16:creationId xmlns:a16="http://schemas.microsoft.com/office/drawing/2014/main" id="{8A25D1AC-5769-C371-35C9-E2BA79CA0504}"/>
              </a:ext>
            </a:extLst>
          </p:cNvPr>
          <p:cNvSpPr>
            <a:spLocks noEditPoints="1"/>
          </p:cNvSpPr>
          <p:nvPr/>
        </p:nvSpPr>
        <p:spPr bwMode="auto">
          <a:xfrm>
            <a:off x="5562600" y="3135312"/>
            <a:ext cx="769938" cy="722313"/>
          </a:xfrm>
          <a:custGeom>
            <a:avLst/>
            <a:gdLst>
              <a:gd name="T0" fmla="*/ 0 w 94"/>
              <a:gd name="T1" fmla="*/ 2147483646 h 84"/>
              <a:gd name="T2" fmla="*/ 1610153320 w 94"/>
              <a:gd name="T3" fmla="*/ 2147483646 h 84"/>
              <a:gd name="T4" fmla="*/ 1610153320 w 94"/>
              <a:gd name="T5" fmla="*/ 2147483646 h 84"/>
              <a:gd name="T6" fmla="*/ 0 w 94"/>
              <a:gd name="T7" fmla="*/ 2147483646 h 84"/>
              <a:gd name="T8" fmla="*/ 0 w 94"/>
              <a:gd name="T9" fmla="*/ 2147483646 h 84"/>
              <a:gd name="T10" fmla="*/ 2147483646 w 94"/>
              <a:gd name="T11" fmla="*/ 517597457 h 84"/>
              <a:gd name="T12" fmla="*/ 2147483646 w 94"/>
              <a:gd name="T13" fmla="*/ 1478841279 h 84"/>
              <a:gd name="T14" fmla="*/ 2147483646 w 94"/>
              <a:gd name="T15" fmla="*/ 2147483646 h 84"/>
              <a:gd name="T16" fmla="*/ 2147483646 w 94"/>
              <a:gd name="T17" fmla="*/ 1774611254 h 84"/>
              <a:gd name="T18" fmla="*/ 402538330 w 94"/>
              <a:gd name="T19" fmla="*/ 2147483646 h 84"/>
              <a:gd name="T20" fmla="*/ 67091087 w 94"/>
              <a:gd name="T21" fmla="*/ 2147483646 h 84"/>
              <a:gd name="T22" fmla="*/ 2147483646 w 94"/>
              <a:gd name="T23" fmla="*/ 1183071303 h 84"/>
              <a:gd name="T24" fmla="*/ 2147483646 w 94"/>
              <a:gd name="T25" fmla="*/ 591539951 h 84"/>
              <a:gd name="T26" fmla="*/ 2147483646 w 94"/>
              <a:gd name="T27" fmla="*/ 591539951 h 84"/>
              <a:gd name="T28" fmla="*/ 2147483646 w 94"/>
              <a:gd name="T29" fmla="*/ 517597457 h 84"/>
              <a:gd name="T30" fmla="*/ 2147483646 w 94"/>
              <a:gd name="T31" fmla="*/ 0 h 84"/>
              <a:gd name="T32" fmla="*/ 2147483646 w 94"/>
              <a:gd name="T33" fmla="*/ 665482445 h 84"/>
              <a:gd name="T34" fmla="*/ 2147483646 w 94"/>
              <a:gd name="T35" fmla="*/ 1404898785 h 84"/>
              <a:gd name="T36" fmla="*/ 2147483646 w 94"/>
              <a:gd name="T37" fmla="*/ 665482445 h 84"/>
              <a:gd name="T38" fmla="*/ 2147483646 w 94"/>
              <a:gd name="T39" fmla="*/ 0 h 84"/>
              <a:gd name="T40" fmla="*/ 2147483646 w 94"/>
              <a:gd name="T41" fmla="*/ 2147483646 h 84"/>
              <a:gd name="T42" fmla="*/ 2147483646 w 94"/>
              <a:gd name="T43" fmla="*/ 2147483646 h 84"/>
              <a:gd name="T44" fmla="*/ 2147483646 w 94"/>
              <a:gd name="T45" fmla="*/ 2147483646 h 84"/>
              <a:gd name="T46" fmla="*/ 2147483646 w 94"/>
              <a:gd name="T47" fmla="*/ 2147483646 h 84"/>
              <a:gd name="T48" fmla="*/ 2147483646 w 94"/>
              <a:gd name="T49" fmla="*/ 2147483646 h 84"/>
              <a:gd name="T50" fmla="*/ 2147483646 w 94"/>
              <a:gd name="T51" fmla="*/ 2147483646 h 84"/>
              <a:gd name="T52" fmla="*/ 2147483646 w 94"/>
              <a:gd name="T53" fmla="*/ 2147483646 h 84"/>
              <a:gd name="T54" fmla="*/ 2147483646 w 94"/>
              <a:gd name="T55" fmla="*/ 2147483646 h 84"/>
              <a:gd name="T56" fmla="*/ 2147483646 w 94"/>
              <a:gd name="T57" fmla="*/ 2147483646 h 84"/>
              <a:gd name="T58" fmla="*/ 2147483646 w 94"/>
              <a:gd name="T59" fmla="*/ 2147483646 h 84"/>
              <a:gd name="T60" fmla="*/ 2147483646 w 94"/>
              <a:gd name="T61" fmla="*/ 1552783773 h 84"/>
              <a:gd name="T62" fmla="*/ 2147483646 w 94"/>
              <a:gd name="T63" fmla="*/ 1552783773 h 84"/>
              <a:gd name="T64" fmla="*/ 2147483646 w 94"/>
              <a:gd name="T65" fmla="*/ 2147483646 h 84"/>
              <a:gd name="T66" fmla="*/ 2146873823 w 94"/>
              <a:gd name="T67" fmla="*/ 2147483646 h 84"/>
              <a:gd name="T68" fmla="*/ 2146873823 w 94"/>
              <a:gd name="T69" fmla="*/ 2147483646 h 84"/>
              <a:gd name="T70" fmla="*/ 2147483646 w 94"/>
              <a:gd name="T71" fmla="*/ 2147483646 h 84"/>
              <a:gd name="T72" fmla="*/ 2147483646 w 94"/>
              <a:gd name="T73" fmla="*/ 2147483646 h 84"/>
              <a:gd name="T74" fmla="*/ 2146873823 w 94"/>
              <a:gd name="T75" fmla="*/ 2147483646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0" descr="D:\51PPT模板网\51pptmoban.com\图片.jpg">
            <a:extLst>
              <a:ext uri="{FF2B5EF4-FFF2-40B4-BE49-F238E27FC236}">
                <a16:creationId xmlns:a16="http://schemas.microsoft.com/office/drawing/2014/main" id="{A6FBBBD1-E941-69AC-A01A-227EE798DCA7}"/>
              </a:ext>
            </a:extLst>
          </p:cNvPr>
          <p:cNvSpPr>
            <a:spLocks noEditPoints="1"/>
          </p:cNvSpPr>
          <p:nvPr/>
        </p:nvSpPr>
        <p:spPr bwMode="auto">
          <a:xfrm>
            <a:off x="8656638" y="3035300"/>
            <a:ext cx="1108075" cy="833437"/>
          </a:xfrm>
          <a:custGeom>
            <a:avLst/>
            <a:gdLst>
              <a:gd name="T0" fmla="*/ 2147483646 w 102"/>
              <a:gd name="T1" fmla="*/ 2147483646 h 85"/>
              <a:gd name="T2" fmla="*/ 1062133341 w 102"/>
              <a:gd name="T3" fmla="*/ 2147483646 h 85"/>
              <a:gd name="T4" fmla="*/ 2124277546 w 102"/>
              <a:gd name="T5" fmla="*/ 2147483646 h 85"/>
              <a:gd name="T6" fmla="*/ 2147483646 w 102"/>
              <a:gd name="T7" fmla="*/ 2147483646 h 85"/>
              <a:gd name="T8" fmla="*/ 2147483646 w 102"/>
              <a:gd name="T9" fmla="*/ 2147483646 h 85"/>
              <a:gd name="T10" fmla="*/ 2147483646 w 102"/>
              <a:gd name="T11" fmla="*/ 2147483646 h 85"/>
              <a:gd name="T12" fmla="*/ 2147483646 w 102"/>
              <a:gd name="T13" fmla="*/ 2147483646 h 85"/>
              <a:gd name="T14" fmla="*/ 2147483646 w 102"/>
              <a:gd name="T15" fmla="*/ 2147483646 h 85"/>
              <a:gd name="T16" fmla="*/ 354040826 w 102"/>
              <a:gd name="T17" fmla="*/ 2147483646 h 85"/>
              <a:gd name="T18" fmla="*/ 0 w 102"/>
              <a:gd name="T19" fmla="*/ 2147483646 h 85"/>
              <a:gd name="T20" fmla="*/ 0 w 102"/>
              <a:gd name="T21" fmla="*/ 2147483646 h 85"/>
              <a:gd name="T22" fmla="*/ 2147483646 w 102"/>
              <a:gd name="T23" fmla="*/ 2147483646 h 85"/>
              <a:gd name="T24" fmla="*/ 2147483646 w 102"/>
              <a:gd name="T25" fmla="*/ 2147483646 h 85"/>
              <a:gd name="T26" fmla="*/ 2147483646 w 102"/>
              <a:gd name="T27" fmla="*/ 2147483646 h 85"/>
              <a:gd name="T28" fmla="*/ 2147483646 w 102"/>
              <a:gd name="T29" fmla="*/ 2147483646 h 85"/>
              <a:gd name="T30" fmla="*/ 2147483646 w 102"/>
              <a:gd name="T31" fmla="*/ 2147483646 h 85"/>
              <a:gd name="T32" fmla="*/ 2147483646 w 102"/>
              <a:gd name="T33" fmla="*/ 2147483646 h 85"/>
              <a:gd name="T34" fmla="*/ 2147483646 w 102"/>
              <a:gd name="T35" fmla="*/ 2147483646 h 85"/>
              <a:gd name="T36" fmla="*/ 590071664 w 102"/>
              <a:gd name="T37" fmla="*/ 2147483646 h 85"/>
              <a:gd name="T38" fmla="*/ 708092515 w 102"/>
              <a:gd name="T39" fmla="*/ 2147483646 h 85"/>
              <a:gd name="T40" fmla="*/ 1298164180 w 102"/>
              <a:gd name="T41" fmla="*/ 2147483646 h 85"/>
              <a:gd name="T42" fmla="*/ 2147483646 w 102"/>
              <a:gd name="T43" fmla="*/ 2147483646 h 85"/>
              <a:gd name="T44" fmla="*/ 2147483646 w 102"/>
              <a:gd name="T45" fmla="*/ 1249831930 h 85"/>
              <a:gd name="T46" fmla="*/ 2147483646 w 102"/>
              <a:gd name="T47" fmla="*/ 1345971340 h 85"/>
              <a:gd name="T48" fmla="*/ 2147483646 w 102"/>
              <a:gd name="T49" fmla="*/ 2147483646 h 85"/>
              <a:gd name="T50" fmla="*/ 2147483646 w 102"/>
              <a:gd name="T51" fmla="*/ 2147483646 h 85"/>
              <a:gd name="T52" fmla="*/ 2147483646 w 102"/>
              <a:gd name="T53" fmla="*/ 2147483646 h 85"/>
              <a:gd name="T54" fmla="*/ 2147483646 w 102"/>
              <a:gd name="T55" fmla="*/ 2147483646 h 85"/>
              <a:gd name="T56" fmla="*/ 2147483646 w 102"/>
              <a:gd name="T57" fmla="*/ 2147483646 h 85"/>
              <a:gd name="T58" fmla="*/ 2147483646 w 102"/>
              <a:gd name="T59" fmla="*/ 1153692521 h 85"/>
              <a:gd name="T60" fmla="*/ 2147483646 w 102"/>
              <a:gd name="T61" fmla="*/ 865264488 h 85"/>
              <a:gd name="T62" fmla="*/ 2147483646 w 102"/>
              <a:gd name="T63" fmla="*/ 1826678191 h 85"/>
              <a:gd name="T64" fmla="*/ 2147483646 w 102"/>
              <a:gd name="T65" fmla="*/ 1057553112 h 85"/>
              <a:gd name="T66" fmla="*/ 2147483646 w 102"/>
              <a:gd name="T67" fmla="*/ 1826678191 h 85"/>
              <a:gd name="T68" fmla="*/ 2147483646 w 102"/>
              <a:gd name="T69" fmla="*/ 1153692521 h 85"/>
              <a:gd name="T70" fmla="*/ 2147483646 w 102"/>
              <a:gd name="T71" fmla="*/ 288418228 h 85"/>
              <a:gd name="T72" fmla="*/ 2147483646 w 102"/>
              <a:gd name="T73" fmla="*/ 961403897 h 85"/>
              <a:gd name="T74" fmla="*/ 2147483646 w 102"/>
              <a:gd name="T75" fmla="*/ 2018957009 h 85"/>
              <a:gd name="T76" fmla="*/ 2147483646 w 102"/>
              <a:gd name="T77" fmla="*/ 2147483646 h 85"/>
              <a:gd name="T78" fmla="*/ 2147483646 w 102"/>
              <a:gd name="T79" fmla="*/ 288418228 h 85"/>
              <a:gd name="T80" fmla="*/ 2147483646 w 102"/>
              <a:gd name="T81" fmla="*/ 0 h 85"/>
              <a:gd name="T82" fmla="*/ 2147483646 w 102"/>
              <a:gd name="T83" fmla="*/ 288418228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49456383-F5A8-E474-17BB-24A9AA5E3A17}"/>
              </a:ext>
            </a:extLst>
          </p:cNvPr>
          <p:cNvSpPr>
            <a:spLocks noEditPoints="1"/>
          </p:cNvSpPr>
          <p:nvPr/>
        </p:nvSpPr>
        <p:spPr bwMode="auto">
          <a:xfrm>
            <a:off x="2363788" y="3074987"/>
            <a:ext cx="1049337" cy="795338"/>
          </a:xfrm>
          <a:custGeom>
            <a:avLst/>
            <a:gdLst>
              <a:gd name="T0" fmla="*/ 2147483646 w 378"/>
              <a:gd name="T1" fmla="*/ 0 h 374"/>
              <a:gd name="T2" fmla="*/ 2147483646 w 378"/>
              <a:gd name="T3" fmla="*/ 162803987 h 374"/>
              <a:gd name="T4" fmla="*/ 2147483646 w 378"/>
              <a:gd name="T5" fmla="*/ 1040131978 h 374"/>
              <a:gd name="T6" fmla="*/ 1595205994 w 378"/>
              <a:gd name="T7" fmla="*/ 1202933839 h 374"/>
              <a:gd name="T8" fmla="*/ 2147483646 w 378"/>
              <a:gd name="T9" fmla="*/ 1528539687 h 374"/>
              <a:gd name="T10" fmla="*/ 732098551 w 378"/>
              <a:gd name="T11" fmla="*/ 1691343674 h 374"/>
              <a:gd name="T12" fmla="*/ 1317778502 w 378"/>
              <a:gd name="T13" fmla="*/ 1528539687 h 374"/>
              <a:gd name="T14" fmla="*/ 0 w 378"/>
              <a:gd name="T15" fmla="*/ 1202933839 h 374"/>
              <a:gd name="T16" fmla="*/ 107887389 w 378"/>
              <a:gd name="T17" fmla="*/ 1040131978 h 374"/>
              <a:gd name="T18" fmla="*/ 0 w 378"/>
              <a:gd name="T19" fmla="*/ 162803987 h 374"/>
              <a:gd name="T20" fmla="*/ 0 w 378"/>
              <a:gd name="T21" fmla="*/ 0 h 374"/>
              <a:gd name="T22" fmla="*/ 2080702022 w 378"/>
              <a:gd name="T23" fmla="*/ 407006778 h 374"/>
              <a:gd name="T24" fmla="*/ 1980520875 w 378"/>
              <a:gd name="T25" fmla="*/ 447709370 h 374"/>
              <a:gd name="T26" fmla="*/ 1286953534 w 378"/>
              <a:gd name="T27" fmla="*/ 529110301 h 374"/>
              <a:gd name="T28" fmla="*/ 1248422324 w 378"/>
              <a:gd name="T29" fmla="*/ 511021678 h 374"/>
              <a:gd name="T30" fmla="*/ 870813685 w 378"/>
              <a:gd name="T31" fmla="*/ 673823538 h 374"/>
              <a:gd name="T32" fmla="*/ 1456493636 w 378"/>
              <a:gd name="T33" fmla="*/ 651211696 h 374"/>
              <a:gd name="T34" fmla="*/ 1525849815 w 378"/>
              <a:gd name="T35" fmla="*/ 673823538 h 374"/>
              <a:gd name="T36" fmla="*/ 2049877053 w 378"/>
              <a:gd name="T37" fmla="*/ 529110301 h 374"/>
              <a:gd name="T38" fmla="*/ 2147483646 w 378"/>
              <a:gd name="T39" fmla="*/ 407006778 h 374"/>
              <a:gd name="T40" fmla="*/ 1941989664 w 378"/>
              <a:gd name="T41" fmla="*/ 592422608 h 374"/>
              <a:gd name="T42" fmla="*/ 2080702022 w 378"/>
              <a:gd name="T43" fmla="*/ 854716149 h 374"/>
              <a:gd name="T44" fmla="*/ 1941989664 w 378"/>
              <a:gd name="T45" fmla="*/ 592422608 h 374"/>
              <a:gd name="T46" fmla="*/ 1733918352 w 378"/>
              <a:gd name="T47" fmla="*/ 673823538 h 374"/>
              <a:gd name="T48" fmla="*/ 1872633485 w 378"/>
              <a:gd name="T49" fmla="*/ 854716149 h 374"/>
              <a:gd name="T50" fmla="*/ 1733918352 w 378"/>
              <a:gd name="T51" fmla="*/ 673823538 h 374"/>
              <a:gd name="T52" fmla="*/ 1495024847 w 378"/>
              <a:gd name="T53" fmla="*/ 773315218 h 374"/>
              <a:gd name="T54" fmla="*/ 1633737204 w 378"/>
              <a:gd name="T55" fmla="*/ 854716149 h 374"/>
              <a:gd name="T56" fmla="*/ 1495024847 w 378"/>
              <a:gd name="T57" fmla="*/ 773315218 h 374"/>
              <a:gd name="T58" fmla="*/ 1286953534 w 378"/>
              <a:gd name="T59" fmla="*/ 691914288 h 374"/>
              <a:gd name="T60" fmla="*/ 1425665892 w 378"/>
              <a:gd name="T61" fmla="*/ 854716149 h 374"/>
              <a:gd name="T62" fmla="*/ 1286953534 w 378"/>
              <a:gd name="T63" fmla="*/ 691914288 h 374"/>
              <a:gd name="T64" fmla="*/ 1078882221 w 378"/>
              <a:gd name="T65" fmla="*/ 691914288 h 374"/>
              <a:gd name="T66" fmla="*/ 1217597355 w 378"/>
              <a:gd name="T67" fmla="*/ 854716149 h 374"/>
              <a:gd name="T68" fmla="*/ 1078882221 w 378"/>
              <a:gd name="T69" fmla="*/ 691914288 h 374"/>
              <a:gd name="T70" fmla="*/ 832282474 w 378"/>
              <a:gd name="T71" fmla="*/ 732614753 h 374"/>
              <a:gd name="T72" fmla="*/ 970994832 w 378"/>
              <a:gd name="T73" fmla="*/ 854716149 h 374"/>
              <a:gd name="T74" fmla="*/ 832282474 w 378"/>
              <a:gd name="T75" fmla="*/ 732614753 h 374"/>
              <a:gd name="T76" fmla="*/ 2147483646 w 378"/>
              <a:gd name="T77" fmla="*/ 185413703 h 374"/>
              <a:gd name="T78" fmla="*/ 416139849 w 378"/>
              <a:gd name="T79" fmla="*/ 1017520136 h 374"/>
              <a:gd name="T80" fmla="*/ 2147483646 w 378"/>
              <a:gd name="T81" fmla="*/ 185413703 h 3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23">
            <a:extLst>
              <a:ext uri="{FF2B5EF4-FFF2-40B4-BE49-F238E27FC236}">
                <a16:creationId xmlns:a16="http://schemas.microsoft.com/office/drawing/2014/main" id="{BC41EE86-84AF-C0E4-1DA8-ADB2D35F6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973" y="4237037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B5F48DB3-62D2-35B0-7BCF-4B26E3C66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698" y="4186237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14" name="文本框 23">
            <a:extLst>
              <a:ext uri="{FF2B5EF4-FFF2-40B4-BE49-F238E27FC236}">
                <a16:creationId xmlns:a16="http://schemas.microsoft.com/office/drawing/2014/main" id="{DBAF16F6-BC4E-4D59-F5CF-20C49A0BB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3703" y="4219575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18" name="文本框 23">
            <a:extLst>
              <a:ext uri="{FF2B5EF4-FFF2-40B4-BE49-F238E27FC236}">
                <a16:creationId xmlns:a16="http://schemas.microsoft.com/office/drawing/2014/main" id="{4E8AD87D-0A35-6141-FEB8-63A043EFB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8388" y="3300412"/>
            <a:ext cx="698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01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9" name="文本框 23">
            <a:extLst>
              <a:ext uri="{FF2B5EF4-FFF2-40B4-BE49-F238E27FC236}">
                <a16:creationId xmlns:a16="http://schemas.microsoft.com/office/drawing/2014/main" id="{7C377BC4-BDC5-CB16-9DE1-9B4679974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3300412"/>
            <a:ext cx="6969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02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20" name="文本框 23">
            <a:extLst>
              <a:ext uri="{FF2B5EF4-FFF2-40B4-BE49-F238E27FC236}">
                <a16:creationId xmlns:a16="http://schemas.microsoft.com/office/drawing/2014/main" id="{1DD3BD21-0790-B490-3E07-85DA0266D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1075" y="3300412"/>
            <a:ext cx="698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03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B83E6BC-6521-7948-5E9F-5F3F04EC29F5}"/>
              </a:ext>
            </a:extLst>
          </p:cNvPr>
          <p:cNvGrpSpPr/>
          <p:nvPr/>
        </p:nvGrpSpPr>
        <p:grpSpPr>
          <a:xfrm>
            <a:off x="1094848" y="1584206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28326B-8F94-8833-0353-A83857AE58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91D3BEE-3C84-2BD5-AF94-D002BC9E1F6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47AA16F-7950-1E93-868B-7D11D3053E2C}"/>
              </a:ext>
            </a:extLst>
          </p:cNvPr>
          <p:cNvGrpSpPr/>
          <p:nvPr/>
        </p:nvGrpSpPr>
        <p:grpSpPr>
          <a:xfrm>
            <a:off x="7235786" y="1584206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CAC7DD6-B6B0-1481-9F3C-2A9D1BC09F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A819499-748F-D699-98E5-53265A26459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5885D03-1E8F-F318-619A-8190A90B5DF6}"/>
              </a:ext>
            </a:extLst>
          </p:cNvPr>
          <p:cNvGrpSpPr/>
          <p:nvPr/>
        </p:nvGrpSpPr>
        <p:grpSpPr>
          <a:xfrm>
            <a:off x="4164767" y="4886325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9502412-7012-B5E6-130E-C72FB8629D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0769A46-95BD-8B02-085D-25DB381E837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086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F7413382-0913-6A76-7623-DD6B2781D92B}"/>
              </a:ext>
            </a:extLst>
          </p:cNvPr>
          <p:cNvSpPr>
            <a:spLocks/>
          </p:cNvSpPr>
          <p:nvPr/>
        </p:nvSpPr>
        <p:spPr bwMode="auto">
          <a:xfrm>
            <a:off x="2030414" y="3429000"/>
            <a:ext cx="8131175" cy="987425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C7E5DCD2-73A5-38CA-DB0E-43747B28B5E4}"/>
              </a:ext>
            </a:extLst>
          </p:cNvPr>
          <p:cNvSpPr>
            <a:spLocks/>
          </p:cNvSpPr>
          <p:nvPr/>
        </p:nvSpPr>
        <p:spPr bwMode="auto">
          <a:xfrm>
            <a:off x="3232151" y="2860675"/>
            <a:ext cx="1019175" cy="1020763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AF747156-6B75-6E54-6EF7-D9642B6BA9F1}"/>
              </a:ext>
            </a:extLst>
          </p:cNvPr>
          <p:cNvSpPr>
            <a:spLocks/>
          </p:cNvSpPr>
          <p:nvPr/>
        </p:nvSpPr>
        <p:spPr bwMode="auto">
          <a:xfrm>
            <a:off x="4802189" y="3033712"/>
            <a:ext cx="1019175" cy="1020762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A863A50F-D066-46BB-41C8-E84DCCA0C747}"/>
              </a:ext>
            </a:extLst>
          </p:cNvPr>
          <p:cNvSpPr>
            <a:spLocks/>
          </p:cNvSpPr>
          <p:nvPr/>
        </p:nvSpPr>
        <p:spPr bwMode="auto">
          <a:xfrm>
            <a:off x="7939088" y="2860675"/>
            <a:ext cx="1020762" cy="1020763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rgbClr val="D6DCE5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2B65B627-D6C8-6E68-FC64-98E2AD457ACB}"/>
              </a:ext>
            </a:extLst>
          </p:cNvPr>
          <p:cNvSpPr>
            <a:spLocks/>
          </p:cNvSpPr>
          <p:nvPr/>
        </p:nvSpPr>
        <p:spPr bwMode="auto">
          <a:xfrm>
            <a:off x="6367463" y="3024187"/>
            <a:ext cx="1020762" cy="1020762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7" name="Group 82">
            <a:extLst>
              <a:ext uri="{FF2B5EF4-FFF2-40B4-BE49-F238E27FC236}">
                <a16:creationId xmlns:a16="http://schemas.microsoft.com/office/drawing/2014/main" id="{D8B07F87-8035-3F83-BE54-A024FAEB06E8}"/>
              </a:ext>
            </a:extLst>
          </p:cNvPr>
          <p:cNvGrpSpPr/>
          <p:nvPr/>
        </p:nvGrpSpPr>
        <p:grpSpPr>
          <a:xfrm>
            <a:off x="8245991" y="3131202"/>
            <a:ext cx="478887" cy="478887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8" name="AutoShape 81">
              <a:extLst>
                <a:ext uri="{FF2B5EF4-FFF2-40B4-BE49-F238E27FC236}">
                  <a16:creationId xmlns:a16="http://schemas.microsoft.com/office/drawing/2014/main" id="{516802CF-9B75-E237-0B25-16E097229351}"/>
                </a:ext>
              </a:extLst>
            </p:cNvPr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10" name="AutoShape 82">
              <a:extLst>
                <a:ext uri="{FF2B5EF4-FFF2-40B4-BE49-F238E27FC236}">
                  <a16:creationId xmlns:a16="http://schemas.microsoft.com/office/drawing/2014/main" id="{33D33995-C9D3-CE1E-51AE-5A0AB9F91AAC}"/>
                </a:ext>
              </a:extLst>
            </p:cNvPr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sp>
        <p:nvSpPr>
          <p:cNvPr id="11" name="AutoShape 112" descr="D:\51PPT模板网\51pptmoban.com\图片.jpg">
            <a:extLst>
              <a:ext uri="{FF2B5EF4-FFF2-40B4-BE49-F238E27FC236}">
                <a16:creationId xmlns:a16="http://schemas.microsoft.com/office/drawing/2014/main" id="{30FD257A-019C-D82F-BC78-89D28AA57181}"/>
              </a:ext>
            </a:extLst>
          </p:cNvPr>
          <p:cNvSpPr/>
          <p:nvPr/>
        </p:nvSpPr>
        <p:spPr bwMode="auto">
          <a:xfrm>
            <a:off x="6637602" y="3278022"/>
            <a:ext cx="480484" cy="4783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759DBE-78D3-2AAA-7712-2878331AE6B0}"/>
              </a:ext>
            </a:extLst>
          </p:cNvPr>
          <p:cNvGrpSpPr/>
          <p:nvPr/>
        </p:nvGrpSpPr>
        <p:grpSpPr>
          <a:xfrm>
            <a:off x="3504677" y="3141844"/>
            <a:ext cx="478887" cy="478887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" name="AutoShape 123">
              <a:extLst>
                <a:ext uri="{FF2B5EF4-FFF2-40B4-BE49-F238E27FC236}">
                  <a16:creationId xmlns:a16="http://schemas.microsoft.com/office/drawing/2014/main" id="{E2221C56-0E41-D981-1E2E-A76DABFBB0DA}"/>
                </a:ext>
              </a:extLst>
            </p:cNvPr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15" name="AutoShape 124">
              <a:extLst>
                <a:ext uri="{FF2B5EF4-FFF2-40B4-BE49-F238E27FC236}">
                  <a16:creationId xmlns:a16="http://schemas.microsoft.com/office/drawing/2014/main" id="{65109973-338F-B49C-AA59-C5CFD2329832}"/>
                </a:ext>
              </a:extLst>
            </p:cNvPr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16" name="AutoShape 125">
              <a:extLst>
                <a:ext uri="{FF2B5EF4-FFF2-40B4-BE49-F238E27FC236}">
                  <a16:creationId xmlns:a16="http://schemas.microsoft.com/office/drawing/2014/main" id="{0E685231-9353-9124-A376-E99287F23CDC}"/>
                </a:ext>
              </a:extLst>
            </p:cNvPr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sp>
        <p:nvSpPr>
          <p:cNvPr id="17" name="AutoShape 135">
            <a:extLst>
              <a:ext uri="{FF2B5EF4-FFF2-40B4-BE49-F238E27FC236}">
                <a16:creationId xmlns:a16="http://schemas.microsoft.com/office/drawing/2014/main" id="{7CB324F2-968D-0C5C-B681-453E4ADB2045}"/>
              </a:ext>
            </a:extLst>
          </p:cNvPr>
          <p:cNvSpPr/>
          <p:nvPr/>
        </p:nvSpPr>
        <p:spPr bwMode="auto">
          <a:xfrm>
            <a:off x="5070211" y="3381288"/>
            <a:ext cx="478367" cy="3280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29BD8CD-AA61-A100-3C94-7FB8A3D3845D}"/>
              </a:ext>
            </a:extLst>
          </p:cNvPr>
          <p:cNvGrpSpPr/>
          <p:nvPr/>
        </p:nvGrpSpPr>
        <p:grpSpPr>
          <a:xfrm>
            <a:off x="2899581" y="4622799"/>
            <a:ext cx="2967035" cy="816522"/>
            <a:chOff x="-82441" y="1906534"/>
            <a:chExt cx="296703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637F67-46CA-BC80-3917-CF24AC0F1E40}"/>
                </a:ext>
              </a:extLst>
            </p:cNvPr>
            <p:cNvSpPr txBox="1"/>
            <p:nvPr/>
          </p:nvSpPr>
          <p:spPr>
            <a:xfrm>
              <a:off x="-82441" y="2190603"/>
              <a:ext cx="296703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8EBE91-2FB9-D468-6EEC-548B553775A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F5DD6A-8253-3BCA-A947-719A2C150A0E}"/>
              </a:ext>
            </a:extLst>
          </p:cNvPr>
          <p:cNvGrpSpPr/>
          <p:nvPr/>
        </p:nvGrpSpPr>
        <p:grpSpPr>
          <a:xfrm>
            <a:off x="6367463" y="4622799"/>
            <a:ext cx="2967036" cy="816522"/>
            <a:chOff x="649026" y="1906534"/>
            <a:chExt cx="2967036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E438D1-C28B-F0ED-BDA3-A51F7AAB9B46}"/>
                </a:ext>
              </a:extLst>
            </p:cNvPr>
            <p:cNvSpPr txBox="1"/>
            <p:nvPr/>
          </p:nvSpPr>
          <p:spPr>
            <a:xfrm>
              <a:off x="649027" y="2190603"/>
              <a:ext cx="296703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B63FE03-6AA3-83ED-7797-D0984FF238F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4AC9708-5AB1-D7CE-E110-DFDE6BE5094B}"/>
              </a:ext>
            </a:extLst>
          </p:cNvPr>
          <p:cNvGrpSpPr/>
          <p:nvPr/>
        </p:nvGrpSpPr>
        <p:grpSpPr>
          <a:xfrm>
            <a:off x="1552840" y="1975824"/>
            <a:ext cx="2967035" cy="816522"/>
            <a:chOff x="-82441" y="1906534"/>
            <a:chExt cx="296703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C37495A-7E87-127C-54C3-4A00D10C98EC}"/>
                </a:ext>
              </a:extLst>
            </p:cNvPr>
            <p:cNvSpPr txBox="1"/>
            <p:nvPr/>
          </p:nvSpPr>
          <p:spPr>
            <a:xfrm>
              <a:off x="-82441" y="2190603"/>
              <a:ext cx="296703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57C6CF-CF19-3855-0C92-F0CF2A3E3FC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D19F7DF-D5F8-AD69-E68E-AB4C2A604EF7}"/>
              </a:ext>
            </a:extLst>
          </p:cNvPr>
          <p:cNvGrpSpPr/>
          <p:nvPr/>
        </p:nvGrpSpPr>
        <p:grpSpPr>
          <a:xfrm>
            <a:off x="7730057" y="1975824"/>
            <a:ext cx="2967036" cy="816522"/>
            <a:chOff x="649026" y="1906534"/>
            <a:chExt cx="2967036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2D6671D-DD35-94DD-5E15-793CCBBC2819}"/>
                </a:ext>
              </a:extLst>
            </p:cNvPr>
            <p:cNvSpPr txBox="1"/>
            <p:nvPr/>
          </p:nvSpPr>
          <p:spPr>
            <a:xfrm>
              <a:off x="649027" y="2190603"/>
              <a:ext cx="296703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EB811C-A896-933E-F771-C615809F4B6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064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2" name="任意多边形 2">
            <a:extLst>
              <a:ext uri="{FF2B5EF4-FFF2-40B4-BE49-F238E27FC236}">
                <a16:creationId xmlns:a16="http://schemas.microsoft.com/office/drawing/2014/main" id="{ACBE2724-09DE-8589-3FFD-7786E41F293D}"/>
              </a:ext>
            </a:extLst>
          </p:cNvPr>
          <p:cNvSpPr/>
          <p:nvPr/>
        </p:nvSpPr>
        <p:spPr>
          <a:xfrm>
            <a:off x="1528173" y="2906038"/>
            <a:ext cx="2124225" cy="1052186"/>
          </a:xfrm>
          <a:custGeom>
            <a:avLst/>
            <a:gdLst>
              <a:gd name="connsiteX0" fmla="*/ 0 w 978408"/>
              <a:gd name="connsiteY0" fmla="*/ 0 h 484632"/>
              <a:gd name="connsiteX1" fmla="*/ 736092 w 978408"/>
              <a:gd name="connsiteY1" fmla="*/ 0 h 484632"/>
              <a:gd name="connsiteX2" fmla="*/ 978408 w 978408"/>
              <a:gd name="connsiteY2" fmla="*/ 242316 h 484632"/>
              <a:gd name="connsiteX3" fmla="*/ 736092 w 978408"/>
              <a:gd name="connsiteY3" fmla="*/ 484632 h 484632"/>
              <a:gd name="connsiteX4" fmla="*/ 0 w 978408"/>
              <a:gd name="connsiteY4" fmla="*/ 484632 h 484632"/>
              <a:gd name="connsiteX5" fmla="*/ 242316 w 978408"/>
              <a:gd name="connsiteY5" fmla="*/ 242316 h 484632"/>
              <a:gd name="connsiteX6" fmla="*/ 0 w 978408"/>
              <a:gd name="connsiteY6" fmla="*/ 0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8408" h="484632">
                <a:moveTo>
                  <a:pt x="0" y="0"/>
                </a:moveTo>
                <a:lnTo>
                  <a:pt x="736092" y="0"/>
                </a:lnTo>
                <a:lnTo>
                  <a:pt x="978408" y="242316"/>
                </a:lnTo>
                <a:lnTo>
                  <a:pt x="736092" y="484632"/>
                </a:lnTo>
                <a:lnTo>
                  <a:pt x="0" y="484632"/>
                </a:lnTo>
                <a:lnTo>
                  <a:pt x="242316" y="242316"/>
                </a:lnTo>
                <a:lnTo>
                  <a:pt x="0" y="0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DC58C927-3435-616F-8FCC-A7CB10F3BDAB}"/>
              </a:ext>
            </a:extLst>
          </p:cNvPr>
          <p:cNvSpPr/>
          <p:nvPr/>
        </p:nvSpPr>
        <p:spPr>
          <a:xfrm>
            <a:off x="3258852" y="2902907"/>
            <a:ext cx="2124225" cy="1052186"/>
          </a:xfrm>
          <a:custGeom>
            <a:avLst/>
            <a:gdLst>
              <a:gd name="connsiteX0" fmla="*/ 0 w 978408"/>
              <a:gd name="connsiteY0" fmla="*/ 0 h 484632"/>
              <a:gd name="connsiteX1" fmla="*/ 736092 w 978408"/>
              <a:gd name="connsiteY1" fmla="*/ 0 h 484632"/>
              <a:gd name="connsiteX2" fmla="*/ 978408 w 978408"/>
              <a:gd name="connsiteY2" fmla="*/ 242316 h 484632"/>
              <a:gd name="connsiteX3" fmla="*/ 736092 w 978408"/>
              <a:gd name="connsiteY3" fmla="*/ 484632 h 484632"/>
              <a:gd name="connsiteX4" fmla="*/ 0 w 978408"/>
              <a:gd name="connsiteY4" fmla="*/ 484632 h 484632"/>
              <a:gd name="connsiteX5" fmla="*/ 242316 w 978408"/>
              <a:gd name="connsiteY5" fmla="*/ 242316 h 484632"/>
              <a:gd name="connsiteX6" fmla="*/ 0 w 978408"/>
              <a:gd name="connsiteY6" fmla="*/ 0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8408" h="484632">
                <a:moveTo>
                  <a:pt x="0" y="0"/>
                </a:moveTo>
                <a:lnTo>
                  <a:pt x="736092" y="0"/>
                </a:lnTo>
                <a:lnTo>
                  <a:pt x="978408" y="242316"/>
                </a:lnTo>
                <a:lnTo>
                  <a:pt x="736092" y="484632"/>
                </a:lnTo>
                <a:lnTo>
                  <a:pt x="0" y="484632"/>
                </a:lnTo>
                <a:lnTo>
                  <a:pt x="242316" y="242316"/>
                </a:lnTo>
                <a:lnTo>
                  <a:pt x="0" y="0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4">
            <a:extLst>
              <a:ext uri="{FF2B5EF4-FFF2-40B4-BE49-F238E27FC236}">
                <a16:creationId xmlns:a16="http://schemas.microsoft.com/office/drawing/2014/main" id="{FA8D4184-8B25-AEC0-CB9A-A37F3253751A}"/>
              </a:ext>
            </a:extLst>
          </p:cNvPr>
          <p:cNvSpPr/>
          <p:nvPr/>
        </p:nvSpPr>
        <p:spPr>
          <a:xfrm>
            <a:off x="4989531" y="2906038"/>
            <a:ext cx="2124225" cy="1052186"/>
          </a:xfrm>
          <a:custGeom>
            <a:avLst/>
            <a:gdLst>
              <a:gd name="connsiteX0" fmla="*/ 0 w 978408"/>
              <a:gd name="connsiteY0" fmla="*/ 0 h 484632"/>
              <a:gd name="connsiteX1" fmla="*/ 736092 w 978408"/>
              <a:gd name="connsiteY1" fmla="*/ 0 h 484632"/>
              <a:gd name="connsiteX2" fmla="*/ 978408 w 978408"/>
              <a:gd name="connsiteY2" fmla="*/ 242316 h 484632"/>
              <a:gd name="connsiteX3" fmla="*/ 736092 w 978408"/>
              <a:gd name="connsiteY3" fmla="*/ 484632 h 484632"/>
              <a:gd name="connsiteX4" fmla="*/ 0 w 978408"/>
              <a:gd name="connsiteY4" fmla="*/ 484632 h 484632"/>
              <a:gd name="connsiteX5" fmla="*/ 242316 w 978408"/>
              <a:gd name="connsiteY5" fmla="*/ 242316 h 484632"/>
              <a:gd name="connsiteX6" fmla="*/ 0 w 978408"/>
              <a:gd name="connsiteY6" fmla="*/ 0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8408" h="484632">
                <a:moveTo>
                  <a:pt x="0" y="0"/>
                </a:moveTo>
                <a:lnTo>
                  <a:pt x="736092" y="0"/>
                </a:lnTo>
                <a:lnTo>
                  <a:pt x="978408" y="242316"/>
                </a:lnTo>
                <a:lnTo>
                  <a:pt x="736092" y="484632"/>
                </a:lnTo>
                <a:lnTo>
                  <a:pt x="0" y="484632"/>
                </a:lnTo>
                <a:lnTo>
                  <a:pt x="242316" y="242316"/>
                </a:lnTo>
                <a:lnTo>
                  <a:pt x="0" y="0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056A9602-0063-61FF-E031-E620C4944010}"/>
              </a:ext>
            </a:extLst>
          </p:cNvPr>
          <p:cNvSpPr/>
          <p:nvPr/>
        </p:nvSpPr>
        <p:spPr>
          <a:xfrm>
            <a:off x="6720210" y="2906038"/>
            <a:ext cx="2124225" cy="1052186"/>
          </a:xfrm>
          <a:custGeom>
            <a:avLst/>
            <a:gdLst>
              <a:gd name="connsiteX0" fmla="*/ 0 w 978408"/>
              <a:gd name="connsiteY0" fmla="*/ 0 h 484632"/>
              <a:gd name="connsiteX1" fmla="*/ 736092 w 978408"/>
              <a:gd name="connsiteY1" fmla="*/ 0 h 484632"/>
              <a:gd name="connsiteX2" fmla="*/ 978408 w 978408"/>
              <a:gd name="connsiteY2" fmla="*/ 242316 h 484632"/>
              <a:gd name="connsiteX3" fmla="*/ 736092 w 978408"/>
              <a:gd name="connsiteY3" fmla="*/ 484632 h 484632"/>
              <a:gd name="connsiteX4" fmla="*/ 0 w 978408"/>
              <a:gd name="connsiteY4" fmla="*/ 484632 h 484632"/>
              <a:gd name="connsiteX5" fmla="*/ 242316 w 978408"/>
              <a:gd name="connsiteY5" fmla="*/ 242316 h 484632"/>
              <a:gd name="connsiteX6" fmla="*/ 0 w 978408"/>
              <a:gd name="connsiteY6" fmla="*/ 0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8408" h="484632">
                <a:moveTo>
                  <a:pt x="0" y="0"/>
                </a:moveTo>
                <a:lnTo>
                  <a:pt x="736092" y="0"/>
                </a:lnTo>
                <a:lnTo>
                  <a:pt x="978408" y="242316"/>
                </a:lnTo>
                <a:lnTo>
                  <a:pt x="736092" y="484632"/>
                </a:lnTo>
                <a:lnTo>
                  <a:pt x="0" y="484632"/>
                </a:lnTo>
                <a:lnTo>
                  <a:pt x="242316" y="242316"/>
                </a:lnTo>
                <a:lnTo>
                  <a:pt x="0" y="0"/>
                </a:lnTo>
                <a:close/>
              </a:path>
            </a:pathLst>
          </a:custGeom>
          <a:solidFill>
            <a:srgbClr val="D6D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0330544F-0296-9ECA-17D1-55E8EF48081D}"/>
              </a:ext>
            </a:extLst>
          </p:cNvPr>
          <p:cNvSpPr/>
          <p:nvPr/>
        </p:nvSpPr>
        <p:spPr>
          <a:xfrm>
            <a:off x="8450889" y="2902907"/>
            <a:ext cx="2124225" cy="1052186"/>
          </a:xfrm>
          <a:custGeom>
            <a:avLst/>
            <a:gdLst>
              <a:gd name="connsiteX0" fmla="*/ 0 w 978408"/>
              <a:gd name="connsiteY0" fmla="*/ 0 h 484632"/>
              <a:gd name="connsiteX1" fmla="*/ 736092 w 978408"/>
              <a:gd name="connsiteY1" fmla="*/ 0 h 484632"/>
              <a:gd name="connsiteX2" fmla="*/ 978408 w 978408"/>
              <a:gd name="connsiteY2" fmla="*/ 242316 h 484632"/>
              <a:gd name="connsiteX3" fmla="*/ 736092 w 978408"/>
              <a:gd name="connsiteY3" fmla="*/ 484632 h 484632"/>
              <a:gd name="connsiteX4" fmla="*/ 0 w 978408"/>
              <a:gd name="connsiteY4" fmla="*/ 484632 h 484632"/>
              <a:gd name="connsiteX5" fmla="*/ 242316 w 978408"/>
              <a:gd name="connsiteY5" fmla="*/ 242316 h 484632"/>
              <a:gd name="connsiteX6" fmla="*/ 0 w 978408"/>
              <a:gd name="connsiteY6" fmla="*/ 0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8408" h="484632">
                <a:moveTo>
                  <a:pt x="0" y="0"/>
                </a:moveTo>
                <a:lnTo>
                  <a:pt x="736092" y="0"/>
                </a:lnTo>
                <a:lnTo>
                  <a:pt x="978408" y="242316"/>
                </a:lnTo>
                <a:lnTo>
                  <a:pt x="736092" y="484632"/>
                </a:lnTo>
                <a:lnTo>
                  <a:pt x="0" y="484632"/>
                </a:lnTo>
                <a:lnTo>
                  <a:pt x="242316" y="24231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下箭头 7">
            <a:extLst>
              <a:ext uri="{FF2B5EF4-FFF2-40B4-BE49-F238E27FC236}">
                <a16:creationId xmlns:a16="http://schemas.microsoft.com/office/drawing/2014/main" id="{C2FEB1BF-4644-23F7-6BBC-8D604FA10BAA}"/>
              </a:ext>
            </a:extLst>
          </p:cNvPr>
          <p:cNvSpPr/>
          <p:nvPr/>
        </p:nvSpPr>
        <p:spPr>
          <a:xfrm>
            <a:off x="2383606" y="4111670"/>
            <a:ext cx="413359" cy="425884"/>
          </a:xfrm>
          <a:prstGeom prst="downArrow">
            <a:avLst>
              <a:gd name="adj1" fmla="val 24154"/>
              <a:gd name="adj2" fmla="val 39661"/>
            </a:avLst>
          </a:pr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下箭头 8">
            <a:extLst>
              <a:ext uri="{FF2B5EF4-FFF2-40B4-BE49-F238E27FC236}">
                <a16:creationId xmlns:a16="http://schemas.microsoft.com/office/drawing/2014/main" id="{64D37A70-610A-6C89-9EF0-1BC657598391}"/>
              </a:ext>
            </a:extLst>
          </p:cNvPr>
          <p:cNvSpPr/>
          <p:nvPr/>
        </p:nvSpPr>
        <p:spPr>
          <a:xfrm>
            <a:off x="5844963" y="4111670"/>
            <a:ext cx="413359" cy="425884"/>
          </a:xfrm>
          <a:prstGeom prst="downArrow">
            <a:avLst>
              <a:gd name="adj1" fmla="val 24154"/>
              <a:gd name="adj2" fmla="val 39661"/>
            </a:avLst>
          </a:pr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下箭头 9">
            <a:extLst>
              <a:ext uri="{FF2B5EF4-FFF2-40B4-BE49-F238E27FC236}">
                <a16:creationId xmlns:a16="http://schemas.microsoft.com/office/drawing/2014/main" id="{855FEF34-09CF-6571-02DB-164C60E083D1}"/>
              </a:ext>
            </a:extLst>
          </p:cNvPr>
          <p:cNvSpPr/>
          <p:nvPr/>
        </p:nvSpPr>
        <p:spPr>
          <a:xfrm>
            <a:off x="9306320" y="4111670"/>
            <a:ext cx="413359" cy="425884"/>
          </a:xfrm>
          <a:prstGeom prst="downArrow">
            <a:avLst>
              <a:gd name="adj1" fmla="val 24154"/>
              <a:gd name="adj2" fmla="val 39661"/>
            </a:avLst>
          </a:pr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下箭头 10">
            <a:extLst>
              <a:ext uri="{FF2B5EF4-FFF2-40B4-BE49-F238E27FC236}">
                <a16:creationId xmlns:a16="http://schemas.microsoft.com/office/drawing/2014/main" id="{090A3E87-86BF-5D1A-E404-38F815C46C5B}"/>
              </a:ext>
            </a:extLst>
          </p:cNvPr>
          <p:cNvSpPr/>
          <p:nvPr/>
        </p:nvSpPr>
        <p:spPr>
          <a:xfrm flipV="1">
            <a:off x="4114284" y="2372639"/>
            <a:ext cx="413359" cy="425884"/>
          </a:xfrm>
          <a:prstGeom prst="downArrow">
            <a:avLst>
              <a:gd name="adj1" fmla="val 24154"/>
              <a:gd name="adj2" fmla="val 39661"/>
            </a:avLst>
          </a:pr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下箭头 17">
            <a:extLst>
              <a:ext uri="{FF2B5EF4-FFF2-40B4-BE49-F238E27FC236}">
                <a16:creationId xmlns:a16="http://schemas.microsoft.com/office/drawing/2014/main" id="{1A37E06F-9025-88FF-B704-51892BD22D16}"/>
              </a:ext>
            </a:extLst>
          </p:cNvPr>
          <p:cNvSpPr/>
          <p:nvPr/>
        </p:nvSpPr>
        <p:spPr>
          <a:xfrm flipV="1">
            <a:off x="7575642" y="2372639"/>
            <a:ext cx="413359" cy="425884"/>
          </a:xfrm>
          <a:prstGeom prst="downArrow">
            <a:avLst>
              <a:gd name="adj1" fmla="val 24154"/>
              <a:gd name="adj2" fmla="val 39661"/>
            </a:avLst>
          </a:prstGeom>
          <a:noFill/>
          <a:ln>
            <a:solidFill>
              <a:srgbClr val="D6DCE5"/>
            </a:solidFill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Freeform 84">
            <a:extLst>
              <a:ext uri="{FF2B5EF4-FFF2-40B4-BE49-F238E27FC236}">
                <a16:creationId xmlns:a16="http://schemas.microsoft.com/office/drawing/2014/main" id="{4D31FBA2-45DA-FFBF-9FA6-1F4F45266C60}"/>
              </a:ext>
            </a:extLst>
          </p:cNvPr>
          <p:cNvSpPr>
            <a:spLocks noEditPoints="1"/>
          </p:cNvSpPr>
          <p:nvPr/>
        </p:nvSpPr>
        <p:spPr bwMode="auto">
          <a:xfrm>
            <a:off x="2503021" y="3243068"/>
            <a:ext cx="486845" cy="385802"/>
          </a:xfrm>
          <a:custGeom>
            <a:avLst/>
            <a:gdLst>
              <a:gd name="T0" fmla="*/ 285 w 640"/>
              <a:gd name="T1" fmla="*/ 417 h 510"/>
              <a:gd name="T2" fmla="*/ 622 w 640"/>
              <a:gd name="T3" fmla="*/ 341 h 510"/>
              <a:gd name="T4" fmla="*/ 285 w 640"/>
              <a:gd name="T5" fmla="*/ 430 h 510"/>
              <a:gd name="T6" fmla="*/ 624 w 640"/>
              <a:gd name="T7" fmla="*/ 367 h 510"/>
              <a:gd name="T8" fmla="*/ 285 w 640"/>
              <a:gd name="T9" fmla="*/ 430 h 510"/>
              <a:gd name="T10" fmla="*/ 288 w 640"/>
              <a:gd name="T11" fmla="*/ 459 h 510"/>
              <a:gd name="T12" fmla="*/ 624 w 640"/>
              <a:gd name="T13" fmla="*/ 384 h 510"/>
              <a:gd name="T14" fmla="*/ 639 w 640"/>
              <a:gd name="T15" fmla="*/ 322 h 510"/>
              <a:gd name="T16" fmla="*/ 265 w 640"/>
              <a:gd name="T17" fmla="*/ 408 h 510"/>
              <a:gd name="T18" fmla="*/ 262 w 640"/>
              <a:gd name="T19" fmla="*/ 430 h 510"/>
              <a:gd name="T20" fmla="*/ 263 w 640"/>
              <a:gd name="T21" fmla="*/ 452 h 510"/>
              <a:gd name="T22" fmla="*/ 268 w 640"/>
              <a:gd name="T23" fmla="*/ 473 h 510"/>
              <a:gd name="T24" fmla="*/ 634 w 640"/>
              <a:gd name="T25" fmla="*/ 403 h 510"/>
              <a:gd name="T26" fmla="*/ 268 w 640"/>
              <a:gd name="T27" fmla="*/ 510 h 510"/>
              <a:gd name="T28" fmla="*/ 12 w 640"/>
              <a:gd name="T29" fmla="*/ 356 h 510"/>
              <a:gd name="T30" fmla="*/ 4 w 640"/>
              <a:gd name="T31" fmla="*/ 333 h 510"/>
              <a:gd name="T32" fmla="*/ 0 w 640"/>
              <a:gd name="T33" fmla="*/ 309 h 510"/>
              <a:gd name="T34" fmla="*/ 2 w 640"/>
              <a:gd name="T35" fmla="*/ 286 h 510"/>
              <a:gd name="T36" fmla="*/ 12 w 640"/>
              <a:gd name="T37" fmla="*/ 262 h 510"/>
              <a:gd name="T38" fmla="*/ 35 w 640"/>
              <a:gd name="T39" fmla="*/ 267 h 510"/>
              <a:gd name="T40" fmla="*/ 352 w 640"/>
              <a:gd name="T41" fmla="*/ 328 h 510"/>
              <a:gd name="T42" fmla="*/ 356 w 640"/>
              <a:gd name="T43" fmla="*/ 311 h 510"/>
              <a:gd name="T44" fmla="*/ 357 w 640"/>
              <a:gd name="T45" fmla="*/ 294 h 510"/>
              <a:gd name="T46" fmla="*/ 354 w 640"/>
              <a:gd name="T47" fmla="*/ 274 h 510"/>
              <a:gd name="T48" fmla="*/ 33 w 640"/>
              <a:gd name="T49" fmla="*/ 199 h 510"/>
              <a:gd name="T50" fmla="*/ 38 w 640"/>
              <a:gd name="T51" fmla="*/ 176 h 510"/>
              <a:gd name="T52" fmla="*/ 38 w 640"/>
              <a:gd name="T53" fmla="*/ 176 h 510"/>
              <a:gd name="T54" fmla="*/ 58 w 640"/>
              <a:gd name="T55" fmla="*/ 152 h 510"/>
              <a:gd name="T56" fmla="*/ 352 w 640"/>
              <a:gd name="T57" fmla="*/ 214 h 510"/>
              <a:gd name="T58" fmla="*/ 356 w 640"/>
              <a:gd name="T59" fmla="*/ 199 h 510"/>
              <a:gd name="T60" fmla="*/ 357 w 640"/>
              <a:gd name="T61" fmla="*/ 182 h 510"/>
              <a:gd name="T62" fmla="*/ 354 w 640"/>
              <a:gd name="T63" fmla="*/ 164 h 510"/>
              <a:gd name="T64" fmla="*/ 58 w 640"/>
              <a:gd name="T65" fmla="*/ 90 h 510"/>
              <a:gd name="T66" fmla="*/ 289 w 640"/>
              <a:gd name="T67" fmla="*/ 0 h 510"/>
              <a:gd name="T68" fmla="*/ 562 w 640"/>
              <a:gd name="T69" fmla="*/ 65 h 510"/>
              <a:gd name="T70" fmla="*/ 567 w 640"/>
              <a:gd name="T71" fmla="*/ 84 h 510"/>
              <a:gd name="T72" fmla="*/ 566 w 640"/>
              <a:gd name="T73" fmla="*/ 103 h 510"/>
              <a:gd name="T74" fmla="*/ 561 w 640"/>
              <a:gd name="T75" fmla="*/ 121 h 510"/>
              <a:gd name="T76" fmla="*/ 538 w 640"/>
              <a:gd name="T77" fmla="*/ 141 h 510"/>
              <a:gd name="T78" fmla="*/ 579 w 640"/>
              <a:gd name="T79" fmla="*/ 157 h 510"/>
              <a:gd name="T80" fmla="*/ 583 w 640"/>
              <a:gd name="T81" fmla="*/ 178 h 510"/>
              <a:gd name="T82" fmla="*/ 583 w 640"/>
              <a:gd name="T83" fmla="*/ 198 h 510"/>
              <a:gd name="T84" fmla="*/ 578 w 640"/>
              <a:gd name="T85" fmla="*/ 218 h 510"/>
              <a:gd name="T86" fmla="*/ 515 w 640"/>
              <a:gd name="T87" fmla="*/ 263 h 510"/>
              <a:gd name="T88" fmla="*/ 639 w 640"/>
              <a:gd name="T89" fmla="*/ 322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40" h="510">
                <a:moveTo>
                  <a:pt x="284" y="410"/>
                </a:moveTo>
                <a:lnTo>
                  <a:pt x="285" y="417"/>
                </a:lnTo>
                <a:lnTo>
                  <a:pt x="623" y="347"/>
                </a:lnTo>
                <a:lnTo>
                  <a:pt x="622" y="341"/>
                </a:lnTo>
                <a:lnTo>
                  <a:pt x="284" y="410"/>
                </a:lnTo>
                <a:close/>
                <a:moveTo>
                  <a:pt x="285" y="430"/>
                </a:moveTo>
                <a:lnTo>
                  <a:pt x="286" y="436"/>
                </a:lnTo>
                <a:lnTo>
                  <a:pt x="624" y="367"/>
                </a:lnTo>
                <a:lnTo>
                  <a:pt x="623" y="361"/>
                </a:lnTo>
                <a:lnTo>
                  <a:pt x="285" y="430"/>
                </a:lnTo>
                <a:close/>
                <a:moveTo>
                  <a:pt x="286" y="454"/>
                </a:moveTo>
                <a:lnTo>
                  <a:pt x="288" y="459"/>
                </a:lnTo>
                <a:lnTo>
                  <a:pt x="626" y="389"/>
                </a:lnTo>
                <a:lnTo>
                  <a:pt x="624" y="384"/>
                </a:lnTo>
                <a:lnTo>
                  <a:pt x="286" y="454"/>
                </a:lnTo>
                <a:close/>
                <a:moveTo>
                  <a:pt x="639" y="322"/>
                </a:moveTo>
                <a:lnTo>
                  <a:pt x="269" y="396"/>
                </a:lnTo>
                <a:lnTo>
                  <a:pt x="265" y="408"/>
                </a:lnTo>
                <a:lnTo>
                  <a:pt x="263" y="418"/>
                </a:lnTo>
                <a:lnTo>
                  <a:pt x="262" y="430"/>
                </a:lnTo>
                <a:lnTo>
                  <a:pt x="262" y="441"/>
                </a:lnTo>
                <a:lnTo>
                  <a:pt x="263" y="452"/>
                </a:lnTo>
                <a:lnTo>
                  <a:pt x="264" y="463"/>
                </a:lnTo>
                <a:lnTo>
                  <a:pt x="268" y="473"/>
                </a:lnTo>
                <a:lnTo>
                  <a:pt x="271" y="485"/>
                </a:lnTo>
                <a:lnTo>
                  <a:pt x="634" y="403"/>
                </a:lnTo>
                <a:lnTo>
                  <a:pt x="640" y="425"/>
                </a:lnTo>
                <a:lnTo>
                  <a:pt x="268" y="510"/>
                </a:lnTo>
                <a:lnTo>
                  <a:pt x="257" y="507"/>
                </a:lnTo>
                <a:lnTo>
                  <a:pt x="12" y="356"/>
                </a:lnTo>
                <a:lnTo>
                  <a:pt x="7" y="344"/>
                </a:lnTo>
                <a:lnTo>
                  <a:pt x="4" y="333"/>
                </a:lnTo>
                <a:lnTo>
                  <a:pt x="1" y="321"/>
                </a:lnTo>
                <a:lnTo>
                  <a:pt x="0" y="309"/>
                </a:lnTo>
                <a:lnTo>
                  <a:pt x="0" y="297"/>
                </a:lnTo>
                <a:lnTo>
                  <a:pt x="2" y="286"/>
                </a:lnTo>
                <a:lnTo>
                  <a:pt x="6" y="274"/>
                </a:lnTo>
                <a:lnTo>
                  <a:pt x="12" y="262"/>
                </a:lnTo>
                <a:lnTo>
                  <a:pt x="35" y="259"/>
                </a:lnTo>
                <a:lnTo>
                  <a:pt x="35" y="267"/>
                </a:lnTo>
                <a:lnTo>
                  <a:pt x="349" y="336"/>
                </a:lnTo>
                <a:lnTo>
                  <a:pt x="352" y="328"/>
                </a:lnTo>
                <a:lnTo>
                  <a:pt x="354" y="320"/>
                </a:lnTo>
                <a:lnTo>
                  <a:pt x="356" y="311"/>
                </a:lnTo>
                <a:lnTo>
                  <a:pt x="357" y="303"/>
                </a:lnTo>
                <a:lnTo>
                  <a:pt x="357" y="294"/>
                </a:lnTo>
                <a:lnTo>
                  <a:pt x="356" y="283"/>
                </a:lnTo>
                <a:lnTo>
                  <a:pt x="354" y="274"/>
                </a:lnTo>
                <a:lnTo>
                  <a:pt x="351" y="263"/>
                </a:lnTo>
                <a:lnTo>
                  <a:pt x="33" y="199"/>
                </a:lnTo>
                <a:lnTo>
                  <a:pt x="36" y="178"/>
                </a:lnTo>
                <a:lnTo>
                  <a:pt x="38" y="176"/>
                </a:lnTo>
                <a:lnTo>
                  <a:pt x="38" y="176"/>
                </a:lnTo>
                <a:lnTo>
                  <a:pt x="38" y="176"/>
                </a:lnTo>
                <a:lnTo>
                  <a:pt x="58" y="171"/>
                </a:lnTo>
                <a:lnTo>
                  <a:pt x="58" y="152"/>
                </a:lnTo>
                <a:lnTo>
                  <a:pt x="350" y="222"/>
                </a:lnTo>
                <a:lnTo>
                  <a:pt x="352" y="214"/>
                </a:lnTo>
                <a:lnTo>
                  <a:pt x="354" y="207"/>
                </a:lnTo>
                <a:lnTo>
                  <a:pt x="356" y="199"/>
                </a:lnTo>
                <a:lnTo>
                  <a:pt x="357" y="191"/>
                </a:lnTo>
                <a:lnTo>
                  <a:pt x="357" y="182"/>
                </a:lnTo>
                <a:lnTo>
                  <a:pt x="356" y="173"/>
                </a:lnTo>
                <a:lnTo>
                  <a:pt x="354" y="164"/>
                </a:lnTo>
                <a:lnTo>
                  <a:pt x="352" y="154"/>
                </a:lnTo>
                <a:lnTo>
                  <a:pt x="58" y="90"/>
                </a:lnTo>
                <a:lnTo>
                  <a:pt x="58" y="59"/>
                </a:lnTo>
                <a:lnTo>
                  <a:pt x="289" y="0"/>
                </a:lnTo>
                <a:lnTo>
                  <a:pt x="558" y="56"/>
                </a:lnTo>
                <a:lnTo>
                  <a:pt x="562" y="65"/>
                </a:lnTo>
                <a:lnTo>
                  <a:pt x="565" y="74"/>
                </a:lnTo>
                <a:lnTo>
                  <a:pt x="567" y="84"/>
                </a:lnTo>
                <a:lnTo>
                  <a:pt x="567" y="93"/>
                </a:lnTo>
                <a:lnTo>
                  <a:pt x="566" y="103"/>
                </a:lnTo>
                <a:lnTo>
                  <a:pt x="563" y="112"/>
                </a:lnTo>
                <a:lnTo>
                  <a:pt x="561" y="121"/>
                </a:lnTo>
                <a:lnTo>
                  <a:pt x="558" y="130"/>
                </a:lnTo>
                <a:lnTo>
                  <a:pt x="538" y="141"/>
                </a:lnTo>
                <a:lnTo>
                  <a:pt x="574" y="147"/>
                </a:lnTo>
                <a:lnTo>
                  <a:pt x="579" y="157"/>
                </a:lnTo>
                <a:lnTo>
                  <a:pt x="582" y="167"/>
                </a:lnTo>
                <a:lnTo>
                  <a:pt x="583" y="178"/>
                </a:lnTo>
                <a:lnTo>
                  <a:pt x="583" y="187"/>
                </a:lnTo>
                <a:lnTo>
                  <a:pt x="583" y="198"/>
                </a:lnTo>
                <a:lnTo>
                  <a:pt x="581" y="207"/>
                </a:lnTo>
                <a:lnTo>
                  <a:pt x="578" y="218"/>
                </a:lnTo>
                <a:lnTo>
                  <a:pt x="574" y="227"/>
                </a:lnTo>
                <a:lnTo>
                  <a:pt x="515" y="263"/>
                </a:lnTo>
                <a:lnTo>
                  <a:pt x="640" y="297"/>
                </a:lnTo>
                <a:lnTo>
                  <a:pt x="639" y="3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Freeform 144">
            <a:extLst>
              <a:ext uri="{FF2B5EF4-FFF2-40B4-BE49-F238E27FC236}">
                <a16:creationId xmlns:a16="http://schemas.microsoft.com/office/drawing/2014/main" id="{7E51166D-F736-134E-8CD6-24CD474C9ECF}"/>
              </a:ext>
            </a:extLst>
          </p:cNvPr>
          <p:cNvSpPr>
            <a:spLocks noEditPoints="1"/>
          </p:cNvSpPr>
          <p:nvPr/>
        </p:nvSpPr>
        <p:spPr bwMode="auto">
          <a:xfrm>
            <a:off x="4181936" y="3199355"/>
            <a:ext cx="413359" cy="459290"/>
          </a:xfrm>
          <a:custGeom>
            <a:avLst/>
            <a:gdLst>
              <a:gd name="T0" fmla="*/ 203 w 542"/>
              <a:gd name="T1" fmla="*/ 458 h 601"/>
              <a:gd name="T2" fmla="*/ 203 w 542"/>
              <a:gd name="T3" fmla="*/ 463 h 601"/>
              <a:gd name="T4" fmla="*/ 345 w 542"/>
              <a:gd name="T5" fmla="*/ 446 h 601"/>
              <a:gd name="T6" fmla="*/ 345 w 542"/>
              <a:gd name="T7" fmla="*/ 498 h 601"/>
              <a:gd name="T8" fmla="*/ 203 w 542"/>
              <a:gd name="T9" fmla="*/ 514 h 601"/>
              <a:gd name="T10" fmla="*/ 345 w 542"/>
              <a:gd name="T11" fmla="*/ 504 h 601"/>
              <a:gd name="T12" fmla="*/ 345 w 542"/>
              <a:gd name="T13" fmla="*/ 499 h 601"/>
              <a:gd name="T14" fmla="*/ 315 w 542"/>
              <a:gd name="T15" fmla="*/ 558 h 601"/>
              <a:gd name="T16" fmla="*/ 314 w 542"/>
              <a:gd name="T17" fmla="*/ 568 h 601"/>
              <a:gd name="T18" fmla="*/ 303 w 542"/>
              <a:gd name="T19" fmla="*/ 589 h 601"/>
              <a:gd name="T20" fmla="*/ 282 w 542"/>
              <a:gd name="T21" fmla="*/ 600 h 601"/>
              <a:gd name="T22" fmla="*/ 258 w 542"/>
              <a:gd name="T23" fmla="*/ 599 h 601"/>
              <a:gd name="T24" fmla="*/ 241 w 542"/>
              <a:gd name="T25" fmla="*/ 586 h 601"/>
              <a:gd name="T26" fmla="*/ 233 w 542"/>
              <a:gd name="T27" fmla="*/ 566 h 601"/>
              <a:gd name="T28" fmla="*/ 285 w 542"/>
              <a:gd name="T29" fmla="*/ 132 h 601"/>
              <a:gd name="T30" fmla="*/ 326 w 542"/>
              <a:gd name="T31" fmla="*/ 143 h 601"/>
              <a:gd name="T32" fmla="*/ 364 w 542"/>
              <a:gd name="T33" fmla="*/ 164 h 601"/>
              <a:gd name="T34" fmla="*/ 392 w 542"/>
              <a:gd name="T35" fmla="*/ 195 h 601"/>
              <a:gd name="T36" fmla="*/ 410 w 542"/>
              <a:gd name="T37" fmla="*/ 233 h 601"/>
              <a:gd name="T38" fmla="*/ 417 w 542"/>
              <a:gd name="T39" fmla="*/ 276 h 601"/>
              <a:gd name="T40" fmla="*/ 413 w 542"/>
              <a:gd name="T41" fmla="*/ 305 h 601"/>
              <a:gd name="T42" fmla="*/ 405 w 542"/>
              <a:gd name="T43" fmla="*/ 332 h 601"/>
              <a:gd name="T44" fmla="*/ 386 w 542"/>
              <a:gd name="T45" fmla="*/ 364 h 601"/>
              <a:gd name="T46" fmla="*/ 349 w 542"/>
              <a:gd name="T47" fmla="*/ 398 h 601"/>
              <a:gd name="T48" fmla="*/ 365 w 542"/>
              <a:gd name="T49" fmla="*/ 411 h 601"/>
              <a:gd name="T50" fmla="*/ 373 w 542"/>
              <a:gd name="T51" fmla="*/ 434 h 601"/>
              <a:gd name="T52" fmla="*/ 375 w 542"/>
              <a:gd name="T53" fmla="*/ 452 h 601"/>
              <a:gd name="T54" fmla="*/ 370 w 542"/>
              <a:gd name="T55" fmla="*/ 470 h 601"/>
              <a:gd name="T56" fmla="*/ 372 w 542"/>
              <a:gd name="T57" fmla="*/ 481 h 601"/>
              <a:gd name="T58" fmla="*/ 375 w 542"/>
              <a:gd name="T59" fmla="*/ 500 h 601"/>
              <a:gd name="T60" fmla="*/ 372 w 542"/>
              <a:gd name="T61" fmla="*/ 518 h 601"/>
              <a:gd name="T62" fmla="*/ 357 w 542"/>
              <a:gd name="T63" fmla="*/ 533 h 601"/>
              <a:gd name="T64" fmla="*/ 179 w 542"/>
              <a:gd name="T65" fmla="*/ 538 h 601"/>
              <a:gd name="T66" fmla="*/ 174 w 542"/>
              <a:gd name="T67" fmla="*/ 510 h 601"/>
              <a:gd name="T68" fmla="*/ 179 w 542"/>
              <a:gd name="T69" fmla="*/ 490 h 601"/>
              <a:gd name="T70" fmla="*/ 175 w 542"/>
              <a:gd name="T71" fmla="*/ 473 h 601"/>
              <a:gd name="T72" fmla="*/ 174 w 542"/>
              <a:gd name="T73" fmla="*/ 449 h 601"/>
              <a:gd name="T74" fmla="*/ 182 w 542"/>
              <a:gd name="T75" fmla="*/ 427 h 601"/>
              <a:gd name="T76" fmla="*/ 197 w 542"/>
              <a:gd name="T77" fmla="*/ 399 h 601"/>
              <a:gd name="T78" fmla="*/ 159 w 542"/>
              <a:gd name="T79" fmla="*/ 365 h 601"/>
              <a:gd name="T80" fmla="*/ 140 w 542"/>
              <a:gd name="T81" fmla="*/ 334 h 601"/>
              <a:gd name="T82" fmla="*/ 130 w 542"/>
              <a:gd name="T83" fmla="*/ 305 h 601"/>
              <a:gd name="T84" fmla="*/ 127 w 542"/>
              <a:gd name="T85" fmla="*/ 276 h 601"/>
              <a:gd name="T86" fmla="*/ 134 w 542"/>
              <a:gd name="T87" fmla="*/ 233 h 601"/>
              <a:gd name="T88" fmla="*/ 152 w 542"/>
              <a:gd name="T89" fmla="*/ 195 h 601"/>
              <a:gd name="T90" fmla="*/ 180 w 542"/>
              <a:gd name="T91" fmla="*/ 164 h 601"/>
              <a:gd name="T92" fmla="*/ 216 w 542"/>
              <a:gd name="T93" fmla="*/ 142 h 601"/>
              <a:gd name="T94" fmla="*/ 257 w 542"/>
              <a:gd name="T95" fmla="*/ 132 h 601"/>
              <a:gd name="T96" fmla="*/ 121 w 542"/>
              <a:gd name="T97" fmla="*/ 45 h 601"/>
              <a:gd name="T98" fmla="*/ 150 w 542"/>
              <a:gd name="T99" fmla="*/ 27 h 601"/>
              <a:gd name="T100" fmla="*/ 45 w 542"/>
              <a:gd name="T101" fmla="*/ 121 h 601"/>
              <a:gd name="T102" fmla="*/ 28 w 542"/>
              <a:gd name="T103" fmla="*/ 149 h 601"/>
              <a:gd name="T104" fmla="*/ 89 w 542"/>
              <a:gd name="T105" fmla="*/ 254 h 601"/>
              <a:gd name="T106" fmla="*/ 392 w 542"/>
              <a:gd name="T107" fmla="*/ 28 h 601"/>
              <a:gd name="T108" fmla="*/ 422 w 542"/>
              <a:gd name="T109" fmla="*/ 45 h 601"/>
              <a:gd name="T110" fmla="*/ 514 w 542"/>
              <a:gd name="T111" fmla="*/ 150 h 601"/>
              <a:gd name="T112" fmla="*/ 498 w 542"/>
              <a:gd name="T113" fmla="*/ 121 h 601"/>
              <a:gd name="T114" fmla="*/ 453 w 542"/>
              <a:gd name="T115" fmla="*/ 288 h 601"/>
              <a:gd name="T116" fmla="*/ 255 w 542"/>
              <a:gd name="T117" fmla="*/ 0 h 601"/>
              <a:gd name="T118" fmla="*/ 255 w 542"/>
              <a:gd name="T119" fmla="*/ 89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42" h="601">
                <a:moveTo>
                  <a:pt x="345" y="444"/>
                </a:moveTo>
                <a:lnTo>
                  <a:pt x="203" y="456"/>
                </a:lnTo>
                <a:lnTo>
                  <a:pt x="203" y="458"/>
                </a:lnTo>
                <a:lnTo>
                  <a:pt x="203" y="460"/>
                </a:lnTo>
                <a:lnTo>
                  <a:pt x="203" y="461"/>
                </a:lnTo>
                <a:lnTo>
                  <a:pt x="203" y="463"/>
                </a:lnTo>
                <a:lnTo>
                  <a:pt x="345" y="450"/>
                </a:lnTo>
                <a:lnTo>
                  <a:pt x="345" y="449"/>
                </a:lnTo>
                <a:lnTo>
                  <a:pt x="345" y="446"/>
                </a:lnTo>
                <a:lnTo>
                  <a:pt x="345" y="445"/>
                </a:lnTo>
                <a:lnTo>
                  <a:pt x="345" y="444"/>
                </a:lnTo>
                <a:close/>
                <a:moveTo>
                  <a:pt x="345" y="498"/>
                </a:moveTo>
                <a:lnTo>
                  <a:pt x="203" y="510"/>
                </a:lnTo>
                <a:lnTo>
                  <a:pt x="203" y="512"/>
                </a:lnTo>
                <a:lnTo>
                  <a:pt x="203" y="514"/>
                </a:lnTo>
                <a:lnTo>
                  <a:pt x="203" y="515"/>
                </a:lnTo>
                <a:lnTo>
                  <a:pt x="203" y="517"/>
                </a:lnTo>
                <a:lnTo>
                  <a:pt x="345" y="504"/>
                </a:lnTo>
                <a:lnTo>
                  <a:pt x="345" y="501"/>
                </a:lnTo>
                <a:lnTo>
                  <a:pt x="345" y="500"/>
                </a:lnTo>
                <a:lnTo>
                  <a:pt x="345" y="499"/>
                </a:lnTo>
                <a:lnTo>
                  <a:pt x="345" y="498"/>
                </a:lnTo>
                <a:lnTo>
                  <a:pt x="345" y="498"/>
                </a:lnTo>
                <a:close/>
                <a:moveTo>
                  <a:pt x="315" y="558"/>
                </a:moveTo>
                <a:lnTo>
                  <a:pt x="315" y="559"/>
                </a:lnTo>
                <a:lnTo>
                  <a:pt x="315" y="560"/>
                </a:lnTo>
                <a:lnTo>
                  <a:pt x="314" y="568"/>
                </a:lnTo>
                <a:lnTo>
                  <a:pt x="311" y="576"/>
                </a:lnTo>
                <a:lnTo>
                  <a:pt x="308" y="584"/>
                </a:lnTo>
                <a:lnTo>
                  <a:pt x="303" y="589"/>
                </a:lnTo>
                <a:lnTo>
                  <a:pt x="297" y="594"/>
                </a:lnTo>
                <a:lnTo>
                  <a:pt x="290" y="598"/>
                </a:lnTo>
                <a:lnTo>
                  <a:pt x="282" y="600"/>
                </a:lnTo>
                <a:lnTo>
                  <a:pt x="274" y="601"/>
                </a:lnTo>
                <a:lnTo>
                  <a:pt x="265" y="601"/>
                </a:lnTo>
                <a:lnTo>
                  <a:pt x="258" y="599"/>
                </a:lnTo>
                <a:lnTo>
                  <a:pt x="251" y="595"/>
                </a:lnTo>
                <a:lnTo>
                  <a:pt x="245" y="591"/>
                </a:lnTo>
                <a:lnTo>
                  <a:pt x="241" y="586"/>
                </a:lnTo>
                <a:lnTo>
                  <a:pt x="237" y="580"/>
                </a:lnTo>
                <a:lnTo>
                  <a:pt x="234" y="573"/>
                </a:lnTo>
                <a:lnTo>
                  <a:pt x="233" y="566"/>
                </a:lnTo>
                <a:lnTo>
                  <a:pt x="315" y="558"/>
                </a:lnTo>
                <a:close/>
                <a:moveTo>
                  <a:pt x="272" y="132"/>
                </a:moveTo>
                <a:lnTo>
                  <a:pt x="285" y="132"/>
                </a:lnTo>
                <a:lnTo>
                  <a:pt x="299" y="134"/>
                </a:lnTo>
                <a:lnTo>
                  <a:pt x="314" y="139"/>
                </a:lnTo>
                <a:lnTo>
                  <a:pt x="326" y="143"/>
                </a:lnTo>
                <a:lnTo>
                  <a:pt x="341" y="149"/>
                </a:lnTo>
                <a:lnTo>
                  <a:pt x="352" y="156"/>
                </a:lnTo>
                <a:lnTo>
                  <a:pt x="364" y="164"/>
                </a:lnTo>
                <a:lnTo>
                  <a:pt x="375" y="174"/>
                </a:lnTo>
                <a:lnTo>
                  <a:pt x="384" y="184"/>
                </a:lnTo>
                <a:lnTo>
                  <a:pt x="392" y="195"/>
                </a:lnTo>
                <a:lnTo>
                  <a:pt x="399" y="207"/>
                </a:lnTo>
                <a:lnTo>
                  <a:pt x="405" y="220"/>
                </a:lnTo>
                <a:lnTo>
                  <a:pt x="410" y="233"/>
                </a:lnTo>
                <a:lnTo>
                  <a:pt x="413" y="247"/>
                </a:lnTo>
                <a:lnTo>
                  <a:pt x="416" y="261"/>
                </a:lnTo>
                <a:lnTo>
                  <a:pt x="417" y="276"/>
                </a:lnTo>
                <a:lnTo>
                  <a:pt x="416" y="285"/>
                </a:lnTo>
                <a:lnTo>
                  <a:pt x="416" y="296"/>
                </a:lnTo>
                <a:lnTo>
                  <a:pt x="413" y="305"/>
                </a:lnTo>
                <a:lnTo>
                  <a:pt x="411" y="315"/>
                </a:lnTo>
                <a:lnTo>
                  <a:pt x="409" y="324"/>
                </a:lnTo>
                <a:lnTo>
                  <a:pt x="405" y="332"/>
                </a:lnTo>
                <a:lnTo>
                  <a:pt x="400" y="341"/>
                </a:lnTo>
                <a:lnTo>
                  <a:pt x="397" y="350"/>
                </a:lnTo>
                <a:lnTo>
                  <a:pt x="386" y="364"/>
                </a:lnTo>
                <a:lnTo>
                  <a:pt x="376" y="377"/>
                </a:lnTo>
                <a:lnTo>
                  <a:pt x="363" y="388"/>
                </a:lnTo>
                <a:lnTo>
                  <a:pt x="349" y="398"/>
                </a:lnTo>
                <a:lnTo>
                  <a:pt x="349" y="413"/>
                </a:lnTo>
                <a:lnTo>
                  <a:pt x="355" y="412"/>
                </a:lnTo>
                <a:lnTo>
                  <a:pt x="365" y="411"/>
                </a:lnTo>
                <a:lnTo>
                  <a:pt x="370" y="422"/>
                </a:lnTo>
                <a:lnTo>
                  <a:pt x="372" y="427"/>
                </a:lnTo>
                <a:lnTo>
                  <a:pt x="373" y="434"/>
                </a:lnTo>
                <a:lnTo>
                  <a:pt x="375" y="440"/>
                </a:lnTo>
                <a:lnTo>
                  <a:pt x="375" y="446"/>
                </a:lnTo>
                <a:lnTo>
                  <a:pt x="375" y="452"/>
                </a:lnTo>
                <a:lnTo>
                  <a:pt x="373" y="458"/>
                </a:lnTo>
                <a:lnTo>
                  <a:pt x="372" y="464"/>
                </a:lnTo>
                <a:lnTo>
                  <a:pt x="370" y="470"/>
                </a:lnTo>
                <a:lnTo>
                  <a:pt x="369" y="472"/>
                </a:lnTo>
                <a:lnTo>
                  <a:pt x="370" y="476"/>
                </a:lnTo>
                <a:lnTo>
                  <a:pt x="372" y="481"/>
                </a:lnTo>
                <a:lnTo>
                  <a:pt x="373" y="487"/>
                </a:lnTo>
                <a:lnTo>
                  <a:pt x="375" y="494"/>
                </a:lnTo>
                <a:lnTo>
                  <a:pt x="375" y="500"/>
                </a:lnTo>
                <a:lnTo>
                  <a:pt x="375" y="506"/>
                </a:lnTo>
                <a:lnTo>
                  <a:pt x="373" y="512"/>
                </a:lnTo>
                <a:lnTo>
                  <a:pt x="372" y="518"/>
                </a:lnTo>
                <a:lnTo>
                  <a:pt x="370" y="524"/>
                </a:lnTo>
                <a:lnTo>
                  <a:pt x="366" y="532"/>
                </a:lnTo>
                <a:lnTo>
                  <a:pt x="357" y="533"/>
                </a:lnTo>
                <a:lnTo>
                  <a:pt x="194" y="547"/>
                </a:lnTo>
                <a:lnTo>
                  <a:pt x="182" y="548"/>
                </a:lnTo>
                <a:lnTo>
                  <a:pt x="179" y="538"/>
                </a:lnTo>
                <a:lnTo>
                  <a:pt x="175" y="527"/>
                </a:lnTo>
                <a:lnTo>
                  <a:pt x="174" y="515"/>
                </a:lnTo>
                <a:lnTo>
                  <a:pt x="174" y="510"/>
                </a:lnTo>
                <a:lnTo>
                  <a:pt x="174" y="503"/>
                </a:lnTo>
                <a:lnTo>
                  <a:pt x="176" y="497"/>
                </a:lnTo>
                <a:lnTo>
                  <a:pt x="179" y="490"/>
                </a:lnTo>
                <a:lnTo>
                  <a:pt x="180" y="487"/>
                </a:lnTo>
                <a:lnTo>
                  <a:pt x="179" y="484"/>
                </a:lnTo>
                <a:lnTo>
                  <a:pt x="175" y="473"/>
                </a:lnTo>
                <a:lnTo>
                  <a:pt x="174" y="461"/>
                </a:lnTo>
                <a:lnTo>
                  <a:pt x="174" y="456"/>
                </a:lnTo>
                <a:lnTo>
                  <a:pt x="174" y="449"/>
                </a:lnTo>
                <a:lnTo>
                  <a:pt x="176" y="443"/>
                </a:lnTo>
                <a:lnTo>
                  <a:pt x="179" y="436"/>
                </a:lnTo>
                <a:lnTo>
                  <a:pt x="182" y="427"/>
                </a:lnTo>
                <a:lnTo>
                  <a:pt x="191" y="427"/>
                </a:lnTo>
                <a:lnTo>
                  <a:pt x="197" y="426"/>
                </a:lnTo>
                <a:lnTo>
                  <a:pt x="197" y="399"/>
                </a:lnTo>
                <a:lnTo>
                  <a:pt x="183" y="390"/>
                </a:lnTo>
                <a:lnTo>
                  <a:pt x="170" y="378"/>
                </a:lnTo>
                <a:lnTo>
                  <a:pt x="159" y="365"/>
                </a:lnTo>
                <a:lnTo>
                  <a:pt x="148" y="351"/>
                </a:lnTo>
                <a:lnTo>
                  <a:pt x="143" y="343"/>
                </a:lnTo>
                <a:lnTo>
                  <a:pt x="140" y="334"/>
                </a:lnTo>
                <a:lnTo>
                  <a:pt x="136" y="324"/>
                </a:lnTo>
                <a:lnTo>
                  <a:pt x="133" y="316"/>
                </a:lnTo>
                <a:lnTo>
                  <a:pt x="130" y="305"/>
                </a:lnTo>
                <a:lnTo>
                  <a:pt x="129" y="296"/>
                </a:lnTo>
                <a:lnTo>
                  <a:pt x="128" y="287"/>
                </a:lnTo>
                <a:lnTo>
                  <a:pt x="127" y="276"/>
                </a:lnTo>
                <a:lnTo>
                  <a:pt x="128" y="261"/>
                </a:lnTo>
                <a:lnTo>
                  <a:pt x="130" y="247"/>
                </a:lnTo>
                <a:lnTo>
                  <a:pt x="134" y="233"/>
                </a:lnTo>
                <a:lnTo>
                  <a:pt x="139" y="220"/>
                </a:lnTo>
                <a:lnTo>
                  <a:pt x="145" y="207"/>
                </a:lnTo>
                <a:lnTo>
                  <a:pt x="152" y="195"/>
                </a:lnTo>
                <a:lnTo>
                  <a:pt x="160" y="184"/>
                </a:lnTo>
                <a:lnTo>
                  <a:pt x="169" y="174"/>
                </a:lnTo>
                <a:lnTo>
                  <a:pt x="180" y="164"/>
                </a:lnTo>
                <a:lnTo>
                  <a:pt x="191" y="156"/>
                </a:lnTo>
                <a:lnTo>
                  <a:pt x="203" y="149"/>
                </a:lnTo>
                <a:lnTo>
                  <a:pt x="216" y="142"/>
                </a:lnTo>
                <a:lnTo>
                  <a:pt x="229" y="137"/>
                </a:lnTo>
                <a:lnTo>
                  <a:pt x="243" y="134"/>
                </a:lnTo>
                <a:lnTo>
                  <a:pt x="257" y="132"/>
                </a:lnTo>
                <a:lnTo>
                  <a:pt x="272" y="132"/>
                </a:lnTo>
                <a:lnTo>
                  <a:pt x="272" y="132"/>
                </a:lnTo>
                <a:close/>
                <a:moveTo>
                  <a:pt x="121" y="45"/>
                </a:moveTo>
                <a:lnTo>
                  <a:pt x="167" y="122"/>
                </a:lnTo>
                <a:lnTo>
                  <a:pt x="195" y="106"/>
                </a:lnTo>
                <a:lnTo>
                  <a:pt x="150" y="27"/>
                </a:lnTo>
                <a:lnTo>
                  <a:pt x="121" y="45"/>
                </a:lnTo>
                <a:close/>
                <a:moveTo>
                  <a:pt x="28" y="149"/>
                </a:moveTo>
                <a:lnTo>
                  <a:pt x="45" y="121"/>
                </a:lnTo>
                <a:lnTo>
                  <a:pt x="122" y="166"/>
                </a:lnTo>
                <a:lnTo>
                  <a:pt x="106" y="195"/>
                </a:lnTo>
                <a:lnTo>
                  <a:pt x="28" y="149"/>
                </a:lnTo>
                <a:close/>
                <a:moveTo>
                  <a:pt x="0" y="288"/>
                </a:moveTo>
                <a:lnTo>
                  <a:pt x="0" y="254"/>
                </a:lnTo>
                <a:lnTo>
                  <a:pt x="89" y="254"/>
                </a:lnTo>
                <a:lnTo>
                  <a:pt x="89" y="288"/>
                </a:lnTo>
                <a:lnTo>
                  <a:pt x="0" y="288"/>
                </a:lnTo>
                <a:close/>
                <a:moveTo>
                  <a:pt x="392" y="28"/>
                </a:moveTo>
                <a:lnTo>
                  <a:pt x="348" y="106"/>
                </a:lnTo>
                <a:lnTo>
                  <a:pt x="377" y="122"/>
                </a:lnTo>
                <a:lnTo>
                  <a:pt x="422" y="45"/>
                </a:lnTo>
                <a:lnTo>
                  <a:pt x="392" y="28"/>
                </a:lnTo>
                <a:close/>
                <a:moveTo>
                  <a:pt x="498" y="121"/>
                </a:moveTo>
                <a:lnTo>
                  <a:pt x="514" y="150"/>
                </a:lnTo>
                <a:lnTo>
                  <a:pt x="437" y="195"/>
                </a:lnTo>
                <a:lnTo>
                  <a:pt x="420" y="166"/>
                </a:lnTo>
                <a:lnTo>
                  <a:pt x="498" y="121"/>
                </a:lnTo>
                <a:close/>
                <a:moveTo>
                  <a:pt x="542" y="255"/>
                </a:moveTo>
                <a:lnTo>
                  <a:pt x="542" y="288"/>
                </a:lnTo>
                <a:lnTo>
                  <a:pt x="453" y="288"/>
                </a:lnTo>
                <a:lnTo>
                  <a:pt x="453" y="255"/>
                </a:lnTo>
                <a:lnTo>
                  <a:pt x="542" y="255"/>
                </a:lnTo>
                <a:close/>
                <a:moveTo>
                  <a:pt x="255" y="0"/>
                </a:moveTo>
                <a:lnTo>
                  <a:pt x="289" y="0"/>
                </a:lnTo>
                <a:lnTo>
                  <a:pt x="289" y="89"/>
                </a:lnTo>
                <a:lnTo>
                  <a:pt x="255" y="89"/>
                </a:lnTo>
                <a:lnTo>
                  <a:pt x="25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Freeform 149">
            <a:extLst>
              <a:ext uri="{FF2B5EF4-FFF2-40B4-BE49-F238E27FC236}">
                <a16:creationId xmlns:a16="http://schemas.microsoft.com/office/drawing/2014/main" id="{CF031CE3-DCC1-D2A2-8344-499E2E9CCC4E}"/>
              </a:ext>
            </a:extLst>
          </p:cNvPr>
          <p:cNvSpPr>
            <a:spLocks noEditPoints="1"/>
          </p:cNvSpPr>
          <p:nvPr/>
        </p:nvSpPr>
        <p:spPr bwMode="auto">
          <a:xfrm>
            <a:off x="7626163" y="3199355"/>
            <a:ext cx="312318" cy="445512"/>
          </a:xfrm>
          <a:custGeom>
            <a:avLst/>
            <a:gdLst>
              <a:gd name="T0" fmla="*/ 36 w 405"/>
              <a:gd name="T1" fmla="*/ 581 h 581"/>
              <a:gd name="T2" fmla="*/ 15 w 405"/>
              <a:gd name="T3" fmla="*/ 342 h 581"/>
              <a:gd name="T4" fmla="*/ 137 w 405"/>
              <a:gd name="T5" fmla="*/ 132 h 581"/>
              <a:gd name="T6" fmla="*/ 194 w 405"/>
              <a:gd name="T7" fmla="*/ 33 h 581"/>
              <a:gd name="T8" fmla="*/ 202 w 405"/>
              <a:gd name="T9" fmla="*/ 23 h 581"/>
              <a:gd name="T10" fmla="*/ 211 w 405"/>
              <a:gd name="T11" fmla="*/ 14 h 581"/>
              <a:gd name="T12" fmla="*/ 222 w 405"/>
              <a:gd name="T13" fmla="*/ 7 h 581"/>
              <a:gd name="T14" fmla="*/ 234 w 405"/>
              <a:gd name="T15" fmla="*/ 3 h 581"/>
              <a:gd name="T16" fmla="*/ 245 w 405"/>
              <a:gd name="T17" fmla="*/ 2 h 581"/>
              <a:gd name="T18" fmla="*/ 258 w 405"/>
              <a:gd name="T19" fmla="*/ 2 h 581"/>
              <a:gd name="T20" fmla="*/ 271 w 405"/>
              <a:gd name="T21" fmla="*/ 4 h 581"/>
              <a:gd name="T22" fmla="*/ 283 w 405"/>
              <a:gd name="T23" fmla="*/ 10 h 581"/>
              <a:gd name="T24" fmla="*/ 379 w 405"/>
              <a:gd name="T25" fmla="*/ 65 h 581"/>
              <a:gd name="T26" fmla="*/ 388 w 405"/>
              <a:gd name="T27" fmla="*/ 74 h 581"/>
              <a:gd name="T28" fmla="*/ 396 w 405"/>
              <a:gd name="T29" fmla="*/ 84 h 581"/>
              <a:gd name="T30" fmla="*/ 401 w 405"/>
              <a:gd name="T31" fmla="*/ 95 h 581"/>
              <a:gd name="T32" fmla="*/ 405 w 405"/>
              <a:gd name="T33" fmla="*/ 107 h 581"/>
              <a:gd name="T34" fmla="*/ 405 w 405"/>
              <a:gd name="T35" fmla="*/ 120 h 581"/>
              <a:gd name="T36" fmla="*/ 404 w 405"/>
              <a:gd name="T37" fmla="*/ 133 h 581"/>
              <a:gd name="T38" fmla="*/ 400 w 405"/>
              <a:gd name="T39" fmla="*/ 145 h 581"/>
              <a:gd name="T40" fmla="*/ 374 w 405"/>
              <a:gd name="T41" fmla="*/ 189 h 581"/>
              <a:gd name="T42" fmla="*/ 330 w 405"/>
              <a:gd name="T43" fmla="*/ 267 h 581"/>
              <a:gd name="T44" fmla="*/ 285 w 405"/>
              <a:gd name="T45" fmla="*/ 343 h 581"/>
              <a:gd name="T46" fmla="*/ 241 w 405"/>
              <a:gd name="T47" fmla="*/ 421 h 581"/>
              <a:gd name="T48" fmla="*/ 62 w 405"/>
              <a:gd name="T49" fmla="*/ 351 h 581"/>
              <a:gd name="T50" fmla="*/ 104 w 405"/>
              <a:gd name="T51" fmla="*/ 479 h 581"/>
              <a:gd name="T52" fmla="*/ 183 w 405"/>
              <a:gd name="T53" fmla="*/ 416 h 581"/>
              <a:gd name="T54" fmla="*/ 167 w 405"/>
              <a:gd name="T55" fmla="*/ 408 h 581"/>
              <a:gd name="T56" fmla="*/ 148 w 405"/>
              <a:gd name="T57" fmla="*/ 402 h 581"/>
              <a:gd name="T58" fmla="*/ 127 w 405"/>
              <a:gd name="T59" fmla="*/ 399 h 581"/>
              <a:gd name="T60" fmla="*/ 109 w 405"/>
              <a:gd name="T61" fmla="*/ 391 h 581"/>
              <a:gd name="T62" fmla="*/ 96 w 405"/>
              <a:gd name="T63" fmla="*/ 376 h 581"/>
              <a:gd name="T64" fmla="*/ 83 w 405"/>
              <a:gd name="T65" fmla="*/ 364 h 581"/>
              <a:gd name="T66" fmla="*/ 69 w 405"/>
              <a:gd name="T67" fmla="*/ 355 h 581"/>
              <a:gd name="T68" fmla="*/ 62 w 405"/>
              <a:gd name="T69" fmla="*/ 351 h 581"/>
              <a:gd name="T70" fmla="*/ 221 w 405"/>
              <a:gd name="T71" fmla="*/ 141 h 581"/>
              <a:gd name="T72" fmla="*/ 90 w 405"/>
              <a:gd name="T73" fmla="*/ 306 h 581"/>
              <a:gd name="T74" fmla="*/ 221 w 405"/>
              <a:gd name="T75" fmla="*/ 79 h 581"/>
              <a:gd name="T76" fmla="*/ 357 w 405"/>
              <a:gd name="T77" fmla="*/ 128 h 581"/>
              <a:gd name="T78" fmla="*/ 359 w 405"/>
              <a:gd name="T79" fmla="*/ 121 h 581"/>
              <a:gd name="T80" fmla="*/ 358 w 405"/>
              <a:gd name="T81" fmla="*/ 113 h 581"/>
              <a:gd name="T82" fmla="*/ 356 w 405"/>
              <a:gd name="T83" fmla="*/ 107 h 581"/>
              <a:gd name="T84" fmla="*/ 350 w 405"/>
              <a:gd name="T85" fmla="*/ 102 h 581"/>
              <a:gd name="T86" fmla="*/ 256 w 405"/>
              <a:gd name="T87" fmla="*/ 49 h 581"/>
              <a:gd name="T88" fmla="*/ 249 w 405"/>
              <a:gd name="T89" fmla="*/ 47 h 581"/>
              <a:gd name="T90" fmla="*/ 242 w 405"/>
              <a:gd name="T91" fmla="*/ 50 h 581"/>
              <a:gd name="T92" fmla="*/ 236 w 405"/>
              <a:gd name="T93" fmla="*/ 54 h 581"/>
              <a:gd name="T94" fmla="*/ 221 w 405"/>
              <a:gd name="T95" fmla="*/ 79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5" h="581">
                <a:moveTo>
                  <a:pt x="218" y="459"/>
                </a:moveTo>
                <a:lnTo>
                  <a:pt x="36" y="581"/>
                </a:lnTo>
                <a:lnTo>
                  <a:pt x="0" y="560"/>
                </a:lnTo>
                <a:lnTo>
                  <a:pt x="15" y="342"/>
                </a:lnTo>
                <a:lnTo>
                  <a:pt x="28" y="321"/>
                </a:lnTo>
                <a:lnTo>
                  <a:pt x="137" y="132"/>
                </a:lnTo>
                <a:lnTo>
                  <a:pt x="181" y="56"/>
                </a:lnTo>
                <a:lnTo>
                  <a:pt x="194" y="33"/>
                </a:lnTo>
                <a:lnTo>
                  <a:pt x="197" y="29"/>
                </a:lnTo>
                <a:lnTo>
                  <a:pt x="202" y="23"/>
                </a:lnTo>
                <a:lnTo>
                  <a:pt x="205" y="18"/>
                </a:lnTo>
                <a:lnTo>
                  <a:pt x="211" y="14"/>
                </a:lnTo>
                <a:lnTo>
                  <a:pt x="216" y="11"/>
                </a:lnTo>
                <a:lnTo>
                  <a:pt x="222" y="7"/>
                </a:lnTo>
                <a:lnTo>
                  <a:pt x="228" y="5"/>
                </a:lnTo>
                <a:lnTo>
                  <a:pt x="234" y="3"/>
                </a:lnTo>
                <a:lnTo>
                  <a:pt x="239" y="2"/>
                </a:lnTo>
                <a:lnTo>
                  <a:pt x="245" y="2"/>
                </a:lnTo>
                <a:lnTo>
                  <a:pt x="252" y="0"/>
                </a:lnTo>
                <a:lnTo>
                  <a:pt x="258" y="2"/>
                </a:lnTo>
                <a:lnTo>
                  <a:pt x="264" y="3"/>
                </a:lnTo>
                <a:lnTo>
                  <a:pt x="271" y="4"/>
                </a:lnTo>
                <a:lnTo>
                  <a:pt x="277" y="6"/>
                </a:lnTo>
                <a:lnTo>
                  <a:pt x="283" y="10"/>
                </a:lnTo>
                <a:lnTo>
                  <a:pt x="373" y="61"/>
                </a:lnTo>
                <a:lnTo>
                  <a:pt x="379" y="65"/>
                </a:lnTo>
                <a:lnTo>
                  <a:pt x="384" y="70"/>
                </a:lnTo>
                <a:lnTo>
                  <a:pt x="388" y="74"/>
                </a:lnTo>
                <a:lnTo>
                  <a:pt x="392" y="79"/>
                </a:lnTo>
                <a:lnTo>
                  <a:pt x="396" y="84"/>
                </a:lnTo>
                <a:lnTo>
                  <a:pt x="399" y="90"/>
                </a:lnTo>
                <a:lnTo>
                  <a:pt x="401" y="95"/>
                </a:lnTo>
                <a:lnTo>
                  <a:pt x="404" y="101"/>
                </a:lnTo>
                <a:lnTo>
                  <a:pt x="405" y="107"/>
                </a:lnTo>
                <a:lnTo>
                  <a:pt x="405" y="114"/>
                </a:lnTo>
                <a:lnTo>
                  <a:pt x="405" y="120"/>
                </a:lnTo>
                <a:lnTo>
                  <a:pt x="405" y="126"/>
                </a:lnTo>
                <a:lnTo>
                  <a:pt x="404" y="133"/>
                </a:lnTo>
                <a:lnTo>
                  <a:pt x="403" y="139"/>
                </a:lnTo>
                <a:lnTo>
                  <a:pt x="400" y="145"/>
                </a:lnTo>
                <a:lnTo>
                  <a:pt x="397" y="151"/>
                </a:lnTo>
                <a:lnTo>
                  <a:pt x="374" y="189"/>
                </a:lnTo>
                <a:lnTo>
                  <a:pt x="352" y="228"/>
                </a:lnTo>
                <a:lnTo>
                  <a:pt x="330" y="267"/>
                </a:lnTo>
                <a:lnTo>
                  <a:pt x="307" y="306"/>
                </a:lnTo>
                <a:lnTo>
                  <a:pt x="285" y="343"/>
                </a:lnTo>
                <a:lnTo>
                  <a:pt x="263" y="382"/>
                </a:lnTo>
                <a:lnTo>
                  <a:pt x="241" y="421"/>
                </a:lnTo>
                <a:lnTo>
                  <a:pt x="218" y="459"/>
                </a:lnTo>
                <a:close/>
                <a:moveTo>
                  <a:pt x="62" y="351"/>
                </a:moveTo>
                <a:lnTo>
                  <a:pt x="55" y="450"/>
                </a:lnTo>
                <a:lnTo>
                  <a:pt x="104" y="479"/>
                </a:lnTo>
                <a:lnTo>
                  <a:pt x="190" y="422"/>
                </a:lnTo>
                <a:lnTo>
                  <a:pt x="183" y="416"/>
                </a:lnTo>
                <a:lnTo>
                  <a:pt x="175" y="411"/>
                </a:lnTo>
                <a:lnTo>
                  <a:pt x="167" y="408"/>
                </a:lnTo>
                <a:lnTo>
                  <a:pt x="157" y="404"/>
                </a:lnTo>
                <a:lnTo>
                  <a:pt x="148" y="402"/>
                </a:lnTo>
                <a:lnTo>
                  <a:pt x="137" y="401"/>
                </a:lnTo>
                <a:lnTo>
                  <a:pt x="127" y="399"/>
                </a:lnTo>
                <a:lnTo>
                  <a:pt x="116" y="399"/>
                </a:lnTo>
                <a:lnTo>
                  <a:pt x="109" y="391"/>
                </a:lnTo>
                <a:lnTo>
                  <a:pt x="103" y="383"/>
                </a:lnTo>
                <a:lnTo>
                  <a:pt x="96" y="376"/>
                </a:lnTo>
                <a:lnTo>
                  <a:pt x="90" y="370"/>
                </a:lnTo>
                <a:lnTo>
                  <a:pt x="83" y="364"/>
                </a:lnTo>
                <a:lnTo>
                  <a:pt x="76" y="360"/>
                </a:lnTo>
                <a:lnTo>
                  <a:pt x="69" y="355"/>
                </a:lnTo>
                <a:lnTo>
                  <a:pt x="62" y="351"/>
                </a:lnTo>
                <a:lnTo>
                  <a:pt x="62" y="351"/>
                </a:lnTo>
                <a:close/>
                <a:moveTo>
                  <a:pt x="194" y="126"/>
                </a:moveTo>
                <a:lnTo>
                  <a:pt x="221" y="141"/>
                </a:lnTo>
                <a:lnTo>
                  <a:pt x="116" y="321"/>
                </a:lnTo>
                <a:lnTo>
                  <a:pt x="90" y="306"/>
                </a:lnTo>
                <a:lnTo>
                  <a:pt x="194" y="126"/>
                </a:lnTo>
                <a:close/>
                <a:moveTo>
                  <a:pt x="221" y="79"/>
                </a:moveTo>
                <a:lnTo>
                  <a:pt x="344" y="151"/>
                </a:lnTo>
                <a:lnTo>
                  <a:pt x="357" y="128"/>
                </a:lnTo>
                <a:lnTo>
                  <a:pt x="358" y="125"/>
                </a:lnTo>
                <a:lnTo>
                  <a:pt x="359" y="121"/>
                </a:lnTo>
                <a:lnTo>
                  <a:pt x="359" y="117"/>
                </a:lnTo>
                <a:lnTo>
                  <a:pt x="358" y="113"/>
                </a:lnTo>
                <a:lnTo>
                  <a:pt x="357" y="110"/>
                </a:lnTo>
                <a:lnTo>
                  <a:pt x="356" y="107"/>
                </a:lnTo>
                <a:lnTo>
                  <a:pt x="353" y="104"/>
                </a:lnTo>
                <a:lnTo>
                  <a:pt x="350" y="102"/>
                </a:lnTo>
                <a:lnTo>
                  <a:pt x="259" y="50"/>
                </a:lnTo>
                <a:lnTo>
                  <a:pt x="256" y="49"/>
                </a:lnTo>
                <a:lnTo>
                  <a:pt x="252" y="47"/>
                </a:lnTo>
                <a:lnTo>
                  <a:pt x="249" y="47"/>
                </a:lnTo>
                <a:lnTo>
                  <a:pt x="245" y="49"/>
                </a:lnTo>
                <a:lnTo>
                  <a:pt x="242" y="50"/>
                </a:lnTo>
                <a:lnTo>
                  <a:pt x="238" y="51"/>
                </a:lnTo>
                <a:lnTo>
                  <a:pt x="236" y="54"/>
                </a:lnTo>
                <a:lnTo>
                  <a:pt x="234" y="57"/>
                </a:lnTo>
                <a:lnTo>
                  <a:pt x="221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150" descr="D:\51PPT模板网\51pptmoban.com\图片.jpg">
            <a:extLst>
              <a:ext uri="{FF2B5EF4-FFF2-40B4-BE49-F238E27FC236}">
                <a16:creationId xmlns:a16="http://schemas.microsoft.com/office/drawing/2014/main" id="{C6143C68-E920-E685-EC88-94E74241957B}"/>
              </a:ext>
            </a:extLst>
          </p:cNvPr>
          <p:cNvSpPr>
            <a:spLocks noEditPoints="1"/>
          </p:cNvSpPr>
          <p:nvPr/>
        </p:nvSpPr>
        <p:spPr bwMode="auto">
          <a:xfrm>
            <a:off x="5945027" y="3252254"/>
            <a:ext cx="394989" cy="367431"/>
          </a:xfrm>
          <a:custGeom>
            <a:avLst/>
            <a:gdLst>
              <a:gd name="T0" fmla="*/ 295 w 515"/>
              <a:gd name="T1" fmla="*/ 260 h 482"/>
              <a:gd name="T2" fmla="*/ 304 w 515"/>
              <a:gd name="T3" fmla="*/ 250 h 482"/>
              <a:gd name="T4" fmla="*/ 313 w 515"/>
              <a:gd name="T5" fmla="*/ 259 h 482"/>
              <a:gd name="T6" fmla="*/ 313 w 515"/>
              <a:gd name="T7" fmla="*/ 333 h 482"/>
              <a:gd name="T8" fmla="*/ 299 w 515"/>
              <a:gd name="T9" fmla="*/ 336 h 482"/>
              <a:gd name="T10" fmla="*/ 295 w 515"/>
              <a:gd name="T11" fmla="*/ 291 h 482"/>
              <a:gd name="T12" fmla="*/ 250 w 515"/>
              <a:gd name="T13" fmla="*/ 334 h 482"/>
              <a:gd name="T14" fmla="*/ 272 w 515"/>
              <a:gd name="T15" fmla="*/ 360 h 482"/>
              <a:gd name="T16" fmla="*/ 313 w 515"/>
              <a:gd name="T17" fmla="*/ 367 h 482"/>
              <a:gd name="T18" fmla="*/ 344 w 515"/>
              <a:gd name="T19" fmla="*/ 358 h 482"/>
              <a:gd name="T20" fmla="*/ 362 w 515"/>
              <a:gd name="T21" fmla="*/ 320 h 482"/>
              <a:gd name="T22" fmla="*/ 357 w 515"/>
              <a:gd name="T23" fmla="*/ 238 h 482"/>
              <a:gd name="T24" fmla="*/ 322 w 515"/>
              <a:gd name="T25" fmla="*/ 220 h 482"/>
              <a:gd name="T26" fmla="*/ 292 w 515"/>
              <a:gd name="T27" fmla="*/ 201 h 482"/>
              <a:gd name="T28" fmla="*/ 195 w 515"/>
              <a:gd name="T29" fmla="*/ 175 h 482"/>
              <a:gd name="T30" fmla="*/ 163 w 515"/>
              <a:gd name="T31" fmla="*/ 196 h 482"/>
              <a:gd name="T32" fmla="*/ 164 w 515"/>
              <a:gd name="T33" fmla="*/ 223 h 482"/>
              <a:gd name="T34" fmla="*/ 180 w 515"/>
              <a:gd name="T35" fmla="*/ 259 h 482"/>
              <a:gd name="T36" fmla="*/ 60 w 515"/>
              <a:gd name="T37" fmla="*/ 402 h 482"/>
              <a:gd name="T38" fmla="*/ 515 w 515"/>
              <a:gd name="T39" fmla="*/ 447 h 482"/>
              <a:gd name="T40" fmla="*/ 500 w 515"/>
              <a:gd name="T41" fmla="*/ 476 h 482"/>
              <a:gd name="T42" fmla="*/ 27 w 515"/>
              <a:gd name="T43" fmla="*/ 481 h 482"/>
              <a:gd name="T44" fmla="*/ 2 w 515"/>
              <a:gd name="T45" fmla="*/ 461 h 482"/>
              <a:gd name="T46" fmla="*/ 2 w 515"/>
              <a:gd name="T47" fmla="*/ 21 h 482"/>
              <a:gd name="T48" fmla="*/ 27 w 515"/>
              <a:gd name="T49" fmla="*/ 0 h 482"/>
              <a:gd name="T50" fmla="*/ 87 w 515"/>
              <a:gd name="T51" fmla="*/ 41 h 482"/>
              <a:gd name="T52" fmla="*/ 76 w 515"/>
              <a:gd name="T53" fmla="*/ 61 h 482"/>
              <a:gd name="T54" fmla="*/ 86 w 515"/>
              <a:gd name="T55" fmla="*/ 89 h 482"/>
              <a:gd name="T56" fmla="*/ 115 w 515"/>
              <a:gd name="T57" fmla="*/ 97 h 482"/>
              <a:gd name="T58" fmla="*/ 139 w 515"/>
              <a:gd name="T59" fmla="*/ 78 h 482"/>
              <a:gd name="T60" fmla="*/ 139 w 515"/>
              <a:gd name="T61" fmla="*/ 51 h 482"/>
              <a:gd name="T62" fmla="*/ 122 w 515"/>
              <a:gd name="T63" fmla="*/ 36 h 482"/>
              <a:gd name="T64" fmla="*/ 193 w 515"/>
              <a:gd name="T65" fmla="*/ 41 h 482"/>
              <a:gd name="T66" fmla="*/ 182 w 515"/>
              <a:gd name="T67" fmla="*/ 61 h 482"/>
              <a:gd name="T68" fmla="*/ 191 w 515"/>
              <a:gd name="T69" fmla="*/ 89 h 482"/>
              <a:gd name="T70" fmla="*/ 221 w 515"/>
              <a:gd name="T71" fmla="*/ 97 h 482"/>
              <a:gd name="T72" fmla="*/ 244 w 515"/>
              <a:gd name="T73" fmla="*/ 78 h 482"/>
              <a:gd name="T74" fmla="*/ 243 w 515"/>
              <a:gd name="T75" fmla="*/ 51 h 482"/>
              <a:gd name="T76" fmla="*/ 228 w 515"/>
              <a:gd name="T77" fmla="*/ 36 h 482"/>
              <a:gd name="T78" fmla="*/ 295 w 515"/>
              <a:gd name="T79" fmla="*/ 41 h 482"/>
              <a:gd name="T80" fmla="*/ 284 w 515"/>
              <a:gd name="T81" fmla="*/ 61 h 482"/>
              <a:gd name="T82" fmla="*/ 293 w 515"/>
              <a:gd name="T83" fmla="*/ 89 h 482"/>
              <a:gd name="T84" fmla="*/ 323 w 515"/>
              <a:gd name="T85" fmla="*/ 97 h 482"/>
              <a:gd name="T86" fmla="*/ 346 w 515"/>
              <a:gd name="T87" fmla="*/ 78 h 482"/>
              <a:gd name="T88" fmla="*/ 345 w 515"/>
              <a:gd name="T89" fmla="*/ 51 h 482"/>
              <a:gd name="T90" fmla="*/ 330 w 515"/>
              <a:gd name="T91" fmla="*/ 36 h 482"/>
              <a:gd name="T92" fmla="*/ 396 w 515"/>
              <a:gd name="T93" fmla="*/ 41 h 482"/>
              <a:gd name="T94" fmla="*/ 384 w 515"/>
              <a:gd name="T95" fmla="*/ 61 h 482"/>
              <a:gd name="T96" fmla="*/ 393 w 515"/>
              <a:gd name="T97" fmla="*/ 89 h 482"/>
              <a:gd name="T98" fmla="*/ 423 w 515"/>
              <a:gd name="T99" fmla="*/ 97 h 482"/>
              <a:gd name="T100" fmla="*/ 446 w 515"/>
              <a:gd name="T101" fmla="*/ 78 h 482"/>
              <a:gd name="T102" fmla="*/ 446 w 515"/>
              <a:gd name="T103" fmla="*/ 51 h 482"/>
              <a:gd name="T104" fmla="*/ 431 w 515"/>
              <a:gd name="T105" fmla="*/ 36 h 482"/>
              <a:gd name="T106" fmla="*/ 500 w 515"/>
              <a:gd name="T107" fmla="*/ 6 h 482"/>
              <a:gd name="T108" fmla="*/ 515 w 515"/>
              <a:gd name="T109" fmla="*/ 34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5" h="482">
                <a:moveTo>
                  <a:pt x="353" y="169"/>
                </a:moveTo>
                <a:lnTo>
                  <a:pt x="249" y="169"/>
                </a:lnTo>
                <a:lnTo>
                  <a:pt x="247" y="267"/>
                </a:lnTo>
                <a:lnTo>
                  <a:pt x="295" y="267"/>
                </a:lnTo>
                <a:lnTo>
                  <a:pt x="295" y="260"/>
                </a:lnTo>
                <a:lnTo>
                  <a:pt x="296" y="257"/>
                </a:lnTo>
                <a:lnTo>
                  <a:pt x="296" y="255"/>
                </a:lnTo>
                <a:lnTo>
                  <a:pt x="298" y="252"/>
                </a:lnTo>
                <a:lnTo>
                  <a:pt x="301" y="251"/>
                </a:lnTo>
                <a:lnTo>
                  <a:pt x="304" y="250"/>
                </a:lnTo>
                <a:lnTo>
                  <a:pt x="306" y="250"/>
                </a:lnTo>
                <a:lnTo>
                  <a:pt x="309" y="251"/>
                </a:lnTo>
                <a:lnTo>
                  <a:pt x="310" y="252"/>
                </a:lnTo>
                <a:lnTo>
                  <a:pt x="312" y="255"/>
                </a:lnTo>
                <a:lnTo>
                  <a:pt x="313" y="259"/>
                </a:lnTo>
                <a:lnTo>
                  <a:pt x="315" y="269"/>
                </a:lnTo>
                <a:lnTo>
                  <a:pt x="315" y="307"/>
                </a:lnTo>
                <a:lnTo>
                  <a:pt x="313" y="323"/>
                </a:lnTo>
                <a:lnTo>
                  <a:pt x="313" y="330"/>
                </a:lnTo>
                <a:lnTo>
                  <a:pt x="313" y="333"/>
                </a:lnTo>
                <a:lnTo>
                  <a:pt x="311" y="336"/>
                </a:lnTo>
                <a:lnTo>
                  <a:pt x="309" y="337"/>
                </a:lnTo>
                <a:lnTo>
                  <a:pt x="305" y="338"/>
                </a:lnTo>
                <a:lnTo>
                  <a:pt x="302" y="337"/>
                </a:lnTo>
                <a:lnTo>
                  <a:pt x="299" y="336"/>
                </a:lnTo>
                <a:lnTo>
                  <a:pt x="297" y="333"/>
                </a:lnTo>
                <a:lnTo>
                  <a:pt x="296" y="330"/>
                </a:lnTo>
                <a:lnTo>
                  <a:pt x="295" y="319"/>
                </a:lnTo>
                <a:lnTo>
                  <a:pt x="295" y="303"/>
                </a:lnTo>
                <a:lnTo>
                  <a:pt x="295" y="291"/>
                </a:lnTo>
                <a:lnTo>
                  <a:pt x="247" y="291"/>
                </a:lnTo>
                <a:lnTo>
                  <a:pt x="247" y="301"/>
                </a:lnTo>
                <a:lnTo>
                  <a:pt x="247" y="314"/>
                </a:lnTo>
                <a:lnTo>
                  <a:pt x="248" y="325"/>
                </a:lnTo>
                <a:lnTo>
                  <a:pt x="250" y="334"/>
                </a:lnTo>
                <a:lnTo>
                  <a:pt x="252" y="341"/>
                </a:lnTo>
                <a:lnTo>
                  <a:pt x="256" y="347"/>
                </a:lnTo>
                <a:lnTo>
                  <a:pt x="261" y="353"/>
                </a:lnTo>
                <a:lnTo>
                  <a:pt x="267" y="357"/>
                </a:lnTo>
                <a:lnTo>
                  <a:pt x="272" y="360"/>
                </a:lnTo>
                <a:lnTo>
                  <a:pt x="281" y="364"/>
                </a:lnTo>
                <a:lnTo>
                  <a:pt x="288" y="366"/>
                </a:lnTo>
                <a:lnTo>
                  <a:pt x="297" y="367"/>
                </a:lnTo>
                <a:lnTo>
                  <a:pt x="305" y="367"/>
                </a:lnTo>
                <a:lnTo>
                  <a:pt x="313" y="367"/>
                </a:lnTo>
                <a:lnTo>
                  <a:pt x="320" y="366"/>
                </a:lnTo>
                <a:lnTo>
                  <a:pt x="328" y="365"/>
                </a:lnTo>
                <a:lnTo>
                  <a:pt x="333" y="363"/>
                </a:lnTo>
                <a:lnTo>
                  <a:pt x="339" y="360"/>
                </a:lnTo>
                <a:lnTo>
                  <a:pt x="344" y="358"/>
                </a:lnTo>
                <a:lnTo>
                  <a:pt x="349" y="354"/>
                </a:lnTo>
                <a:lnTo>
                  <a:pt x="352" y="351"/>
                </a:lnTo>
                <a:lnTo>
                  <a:pt x="357" y="341"/>
                </a:lnTo>
                <a:lnTo>
                  <a:pt x="360" y="332"/>
                </a:lnTo>
                <a:lnTo>
                  <a:pt x="362" y="320"/>
                </a:lnTo>
                <a:lnTo>
                  <a:pt x="363" y="303"/>
                </a:lnTo>
                <a:lnTo>
                  <a:pt x="363" y="274"/>
                </a:lnTo>
                <a:lnTo>
                  <a:pt x="362" y="259"/>
                </a:lnTo>
                <a:lnTo>
                  <a:pt x="360" y="247"/>
                </a:lnTo>
                <a:lnTo>
                  <a:pt x="357" y="238"/>
                </a:lnTo>
                <a:lnTo>
                  <a:pt x="352" y="231"/>
                </a:lnTo>
                <a:lnTo>
                  <a:pt x="346" y="226"/>
                </a:lnTo>
                <a:lnTo>
                  <a:pt x="339" y="223"/>
                </a:lnTo>
                <a:lnTo>
                  <a:pt x="331" y="220"/>
                </a:lnTo>
                <a:lnTo>
                  <a:pt x="322" y="220"/>
                </a:lnTo>
                <a:lnTo>
                  <a:pt x="313" y="220"/>
                </a:lnTo>
                <a:lnTo>
                  <a:pt x="305" y="223"/>
                </a:lnTo>
                <a:lnTo>
                  <a:pt x="298" y="228"/>
                </a:lnTo>
                <a:lnTo>
                  <a:pt x="292" y="233"/>
                </a:lnTo>
                <a:lnTo>
                  <a:pt x="292" y="201"/>
                </a:lnTo>
                <a:lnTo>
                  <a:pt x="353" y="201"/>
                </a:lnTo>
                <a:lnTo>
                  <a:pt x="353" y="169"/>
                </a:lnTo>
                <a:close/>
                <a:moveTo>
                  <a:pt x="228" y="169"/>
                </a:moveTo>
                <a:lnTo>
                  <a:pt x="200" y="169"/>
                </a:lnTo>
                <a:lnTo>
                  <a:pt x="195" y="175"/>
                </a:lnTo>
                <a:lnTo>
                  <a:pt x="189" y="179"/>
                </a:lnTo>
                <a:lnTo>
                  <a:pt x="183" y="184"/>
                </a:lnTo>
                <a:lnTo>
                  <a:pt x="177" y="189"/>
                </a:lnTo>
                <a:lnTo>
                  <a:pt x="170" y="192"/>
                </a:lnTo>
                <a:lnTo>
                  <a:pt x="163" y="196"/>
                </a:lnTo>
                <a:lnTo>
                  <a:pt x="155" y="198"/>
                </a:lnTo>
                <a:lnTo>
                  <a:pt x="147" y="201"/>
                </a:lnTo>
                <a:lnTo>
                  <a:pt x="147" y="223"/>
                </a:lnTo>
                <a:lnTo>
                  <a:pt x="151" y="223"/>
                </a:lnTo>
                <a:lnTo>
                  <a:pt x="164" y="223"/>
                </a:lnTo>
                <a:lnTo>
                  <a:pt x="173" y="225"/>
                </a:lnTo>
                <a:lnTo>
                  <a:pt x="176" y="228"/>
                </a:lnTo>
                <a:lnTo>
                  <a:pt x="178" y="232"/>
                </a:lnTo>
                <a:lnTo>
                  <a:pt x="180" y="242"/>
                </a:lnTo>
                <a:lnTo>
                  <a:pt x="180" y="259"/>
                </a:lnTo>
                <a:lnTo>
                  <a:pt x="180" y="364"/>
                </a:lnTo>
                <a:lnTo>
                  <a:pt x="228" y="364"/>
                </a:lnTo>
                <a:lnTo>
                  <a:pt x="228" y="169"/>
                </a:lnTo>
                <a:close/>
                <a:moveTo>
                  <a:pt x="60" y="139"/>
                </a:moveTo>
                <a:lnTo>
                  <a:pt x="60" y="402"/>
                </a:lnTo>
                <a:lnTo>
                  <a:pt x="464" y="402"/>
                </a:lnTo>
                <a:lnTo>
                  <a:pt x="464" y="139"/>
                </a:lnTo>
                <a:lnTo>
                  <a:pt x="60" y="139"/>
                </a:lnTo>
                <a:close/>
                <a:moveTo>
                  <a:pt x="515" y="34"/>
                </a:moveTo>
                <a:lnTo>
                  <a:pt x="515" y="447"/>
                </a:lnTo>
                <a:lnTo>
                  <a:pt x="515" y="454"/>
                </a:lnTo>
                <a:lnTo>
                  <a:pt x="513" y="461"/>
                </a:lnTo>
                <a:lnTo>
                  <a:pt x="509" y="467"/>
                </a:lnTo>
                <a:lnTo>
                  <a:pt x="506" y="472"/>
                </a:lnTo>
                <a:lnTo>
                  <a:pt x="500" y="476"/>
                </a:lnTo>
                <a:lnTo>
                  <a:pt x="494" y="480"/>
                </a:lnTo>
                <a:lnTo>
                  <a:pt x="488" y="481"/>
                </a:lnTo>
                <a:lnTo>
                  <a:pt x="481" y="482"/>
                </a:lnTo>
                <a:lnTo>
                  <a:pt x="34" y="482"/>
                </a:lnTo>
                <a:lnTo>
                  <a:pt x="27" y="481"/>
                </a:lnTo>
                <a:lnTo>
                  <a:pt x="21" y="480"/>
                </a:lnTo>
                <a:lnTo>
                  <a:pt x="15" y="476"/>
                </a:lnTo>
                <a:lnTo>
                  <a:pt x="9" y="472"/>
                </a:lnTo>
                <a:lnTo>
                  <a:pt x="6" y="467"/>
                </a:lnTo>
                <a:lnTo>
                  <a:pt x="2" y="461"/>
                </a:lnTo>
                <a:lnTo>
                  <a:pt x="0" y="454"/>
                </a:lnTo>
                <a:lnTo>
                  <a:pt x="0" y="447"/>
                </a:lnTo>
                <a:lnTo>
                  <a:pt x="0" y="34"/>
                </a:lnTo>
                <a:lnTo>
                  <a:pt x="0" y="27"/>
                </a:lnTo>
                <a:lnTo>
                  <a:pt x="2" y="21"/>
                </a:lnTo>
                <a:lnTo>
                  <a:pt x="6" y="15"/>
                </a:lnTo>
                <a:lnTo>
                  <a:pt x="9" y="9"/>
                </a:lnTo>
                <a:lnTo>
                  <a:pt x="15" y="6"/>
                </a:lnTo>
                <a:lnTo>
                  <a:pt x="21" y="2"/>
                </a:lnTo>
                <a:lnTo>
                  <a:pt x="27" y="0"/>
                </a:lnTo>
                <a:lnTo>
                  <a:pt x="34" y="0"/>
                </a:lnTo>
                <a:lnTo>
                  <a:pt x="95" y="0"/>
                </a:lnTo>
                <a:lnTo>
                  <a:pt x="95" y="36"/>
                </a:lnTo>
                <a:lnTo>
                  <a:pt x="90" y="39"/>
                </a:lnTo>
                <a:lnTo>
                  <a:pt x="87" y="41"/>
                </a:lnTo>
                <a:lnTo>
                  <a:pt x="85" y="44"/>
                </a:lnTo>
                <a:lnTo>
                  <a:pt x="81" y="48"/>
                </a:lnTo>
                <a:lnTo>
                  <a:pt x="79" y="51"/>
                </a:lnTo>
                <a:lnTo>
                  <a:pt x="78" y="56"/>
                </a:lnTo>
                <a:lnTo>
                  <a:pt x="76" y="61"/>
                </a:lnTo>
                <a:lnTo>
                  <a:pt x="76" y="66"/>
                </a:lnTo>
                <a:lnTo>
                  <a:pt x="76" y="73"/>
                </a:lnTo>
                <a:lnTo>
                  <a:pt x="79" y="78"/>
                </a:lnTo>
                <a:lnTo>
                  <a:pt x="82" y="84"/>
                </a:lnTo>
                <a:lnTo>
                  <a:pt x="86" y="89"/>
                </a:lnTo>
                <a:lnTo>
                  <a:pt x="90" y="93"/>
                </a:lnTo>
                <a:lnTo>
                  <a:pt x="96" y="96"/>
                </a:lnTo>
                <a:lnTo>
                  <a:pt x="102" y="97"/>
                </a:lnTo>
                <a:lnTo>
                  <a:pt x="109" y="98"/>
                </a:lnTo>
                <a:lnTo>
                  <a:pt x="115" y="97"/>
                </a:lnTo>
                <a:lnTo>
                  <a:pt x="121" y="96"/>
                </a:lnTo>
                <a:lnTo>
                  <a:pt x="127" y="93"/>
                </a:lnTo>
                <a:lnTo>
                  <a:pt x="132" y="89"/>
                </a:lnTo>
                <a:lnTo>
                  <a:pt x="136" y="84"/>
                </a:lnTo>
                <a:lnTo>
                  <a:pt x="139" y="78"/>
                </a:lnTo>
                <a:lnTo>
                  <a:pt x="141" y="73"/>
                </a:lnTo>
                <a:lnTo>
                  <a:pt x="141" y="66"/>
                </a:lnTo>
                <a:lnTo>
                  <a:pt x="141" y="61"/>
                </a:lnTo>
                <a:lnTo>
                  <a:pt x="140" y="56"/>
                </a:lnTo>
                <a:lnTo>
                  <a:pt x="139" y="51"/>
                </a:lnTo>
                <a:lnTo>
                  <a:pt x="136" y="48"/>
                </a:lnTo>
                <a:lnTo>
                  <a:pt x="134" y="44"/>
                </a:lnTo>
                <a:lnTo>
                  <a:pt x="130" y="41"/>
                </a:lnTo>
                <a:lnTo>
                  <a:pt x="127" y="39"/>
                </a:lnTo>
                <a:lnTo>
                  <a:pt x="122" y="36"/>
                </a:lnTo>
                <a:lnTo>
                  <a:pt x="122" y="0"/>
                </a:lnTo>
                <a:lnTo>
                  <a:pt x="200" y="0"/>
                </a:lnTo>
                <a:lnTo>
                  <a:pt x="200" y="36"/>
                </a:lnTo>
                <a:lnTo>
                  <a:pt x="196" y="39"/>
                </a:lnTo>
                <a:lnTo>
                  <a:pt x="193" y="41"/>
                </a:lnTo>
                <a:lnTo>
                  <a:pt x="189" y="44"/>
                </a:lnTo>
                <a:lnTo>
                  <a:pt x="187" y="48"/>
                </a:lnTo>
                <a:lnTo>
                  <a:pt x="184" y="51"/>
                </a:lnTo>
                <a:lnTo>
                  <a:pt x="183" y="56"/>
                </a:lnTo>
                <a:lnTo>
                  <a:pt x="182" y="61"/>
                </a:lnTo>
                <a:lnTo>
                  <a:pt x="182" y="66"/>
                </a:lnTo>
                <a:lnTo>
                  <a:pt x="182" y="73"/>
                </a:lnTo>
                <a:lnTo>
                  <a:pt x="184" y="78"/>
                </a:lnTo>
                <a:lnTo>
                  <a:pt x="187" y="84"/>
                </a:lnTo>
                <a:lnTo>
                  <a:pt x="191" y="89"/>
                </a:lnTo>
                <a:lnTo>
                  <a:pt x="196" y="93"/>
                </a:lnTo>
                <a:lnTo>
                  <a:pt x="201" y="96"/>
                </a:lnTo>
                <a:lnTo>
                  <a:pt x="208" y="97"/>
                </a:lnTo>
                <a:lnTo>
                  <a:pt x="214" y="98"/>
                </a:lnTo>
                <a:lnTo>
                  <a:pt x="221" y="97"/>
                </a:lnTo>
                <a:lnTo>
                  <a:pt x="227" y="96"/>
                </a:lnTo>
                <a:lnTo>
                  <a:pt x="232" y="93"/>
                </a:lnTo>
                <a:lnTo>
                  <a:pt x="237" y="89"/>
                </a:lnTo>
                <a:lnTo>
                  <a:pt x="241" y="84"/>
                </a:lnTo>
                <a:lnTo>
                  <a:pt x="244" y="78"/>
                </a:lnTo>
                <a:lnTo>
                  <a:pt x="245" y="73"/>
                </a:lnTo>
                <a:lnTo>
                  <a:pt x="247" y="66"/>
                </a:lnTo>
                <a:lnTo>
                  <a:pt x="247" y="61"/>
                </a:lnTo>
                <a:lnTo>
                  <a:pt x="245" y="56"/>
                </a:lnTo>
                <a:lnTo>
                  <a:pt x="243" y="51"/>
                </a:lnTo>
                <a:lnTo>
                  <a:pt x="242" y="48"/>
                </a:lnTo>
                <a:lnTo>
                  <a:pt x="238" y="44"/>
                </a:lnTo>
                <a:lnTo>
                  <a:pt x="236" y="41"/>
                </a:lnTo>
                <a:lnTo>
                  <a:pt x="231" y="39"/>
                </a:lnTo>
                <a:lnTo>
                  <a:pt x="228" y="36"/>
                </a:lnTo>
                <a:lnTo>
                  <a:pt x="228" y="0"/>
                </a:lnTo>
                <a:lnTo>
                  <a:pt x="302" y="0"/>
                </a:lnTo>
                <a:lnTo>
                  <a:pt x="302" y="36"/>
                </a:lnTo>
                <a:lnTo>
                  <a:pt x="298" y="39"/>
                </a:lnTo>
                <a:lnTo>
                  <a:pt x="295" y="41"/>
                </a:lnTo>
                <a:lnTo>
                  <a:pt x="291" y="44"/>
                </a:lnTo>
                <a:lnTo>
                  <a:pt x="289" y="48"/>
                </a:lnTo>
                <a:lnTo>
                  <a:pt x="286" y="51"/>
                </a:lnTo>
                <a:lnTo>
                  <a:pt x="285" y="56"/>
                </a:lnTo>
                <a:lnTo>
                  <a:pt x="284" y="61"/>
                </a:lnTo>
                <a:lnTo>
                  <a:pt x="284" y="66"/>
                </a:lnTo>
                <a:lnTo>
                  <a:pt x="284" y="73"/>
                </a:lnTo>
                <a:lnTo>
                  <a:pt x="286" y="78"/>
                </a:lnTo>
                <a:lnTo>
                  <a:pt x="289" y="84"/>
                </a:lnTo>
                <a:lnTo>
                  <a:pt x="293" y="89"/>
                </a:lnTo>
                <a:lnTo>
                  <a:pt x="298" y="93"/>
                </a:lnTo>
                <a:lnTo>
                  <a:pt x="303" y="96"/>
                </a:lnTo>
                <a:lnTo>
                  <a:pt x="310" y="97"/>
                </a:lnTo>
                <a:lnTo>
                  <a:pt x="316" y="98"/>
                </a:lnTo>
                <a:lnTo>
                  <a:pt x="323" y="97"/>
                </a:lnTo>
                <a:lnTo>
                  <a:pt x="329" y="96"/>
                </a:lnTo>
                <a:lnTo>
                  <a:pt x="335" y="93"/>
                </a:lnTo>
                <a:lnTo>
                  <a:pt x="339" y="89"/>
                </a:lnTo>
                <a:lnTo>
                  <a:pt x="343" y="84"/>
                </a:lnTo>
                <a:lnTo>
                  <a:pt x="346" y="78"/>
                </a:lnTo>
                <a:lnTo>
                  <a:pt x="347" y="73"/>
                </a:lnTo>
                <a:lnTo>
                  <a:pt x="349" y="66"/>
                </a:lnTo>
                <a:lnTo>
                  <a:pt x="349" y="61"/>
                </a:lnTo>
                <a:lnTo>
                  <a:pt x="347" y="56"/>
                </a:lnTo>
                <a:lnTo>
                  <a:pt x="345" y="51"/>
                </a:lnTo>
                <a:lnTo>
                  <a:pt x="344" y="48"/>
                </a:lnTo>
                <a:lnTo>
                  <a:pt x="340" y="44"/>
                </a:lnTo>
                <a:lnTo>
                  <a:pt x="338" y="41"/>
                </a:lnTo>
                <a:lnTo>
                  <a:pt x="335" y="39"/>
                </a:lnTo>
                <a:lnTo>
                  <a:pt x="330" y="36"/>
                </a:lnTo>
                <a:lnTo>
                  <a:pt x="330" y="0"/>
                </a:lnTo>
                <a:lnTo>
                  <a:pt x="403" y="0"/>
                </a:lnTo>
                <a:lnTo>
                  <a:pt x="403" y="36"/>
                </a:lnTo>
                <a:lnTo>
                  <a:pt x="399" y="39"/>
                </a:lnTo>
                <a:lnTo>
                  <a:pt x="396" y="41"/>
                </a:lnTo>
                <a:lnTo>
                  <a:pt x="392" y="44"/>
                </a:lnTo>
                <a:lnTo>
                  <a:pt x="390" y="48"/>
                </a:lnTo>
                <a:lnTo>
                  <a:pt x="387" y="51"/>
                </a:lnTo>
                <a:lnTo>
                  <a:pt x="385" y="56"/>
                </a:lnTo>
                <a:lnTo>
                  <a:pt x="384" y="61"/>
                </a:lnTo>
                <a:lnTo>
                  <a:pt x="384" y="66"/>
                </a:lnTo>
                <a:lnTo>
                  <a:pt x="385" y="73"/>
                </a:lnTo>
                <a:lnTo>
                  <a:pt x="386" y="78"/>
                </a:lnTo>
                <a:lnTo>
                  <a:pt x="390" y="84"/>
                </a:lnTo>
                <a:lnTo>
                  <a:pt x="393" y="89"/>
                </a:lnTo>
                <a:lnTo>
                  <a:pt x="398" y="93"/>
                </a:lnTo>
                <a:lnTo>
                  <a:pt x="404" y="96"/>
                </a:lnTo>
                <a:lnTo>
                  <a:pt x="410" y="97"/>
                </a:lnTo>
                <a:lnTo>
                  <a:pt x="417" y="98"/>
                </a:lnTo>
                <a:lnTo>
                  <a:pt x="423" y="97"/>
                </a:lnTo>
                <a:lnTo>
                  <a:pt x="430" y="96"/>
                </a:lnTo>
                <a:lnTo>
                  <a:pt x="434" y="93"/>
                </a:lnTo>
                <a:lnTo>
                  <a:pt x="439" y="89"/>
                </a:lnTo>
                <a:lnTo>
                  <a:pt x="444" y="84"/>
                </a:lnTo>
                <a:lnTo>
                  <a:pt x="446" y="78"/>
                </a:lnTo>
                <a:lnTo>
                  <a:pt x="448" y="73"/>
                </a:lnTo>
                <a:lnTo>
                  <a:pt x="448" y="66"/>
                </a:lnTo>
                <a:lnTo>
                  <a:pt x="448" y="61"/>
                </a:lnTo>
                <a:lnTo>
                  <a:pt x="447" y="56"/>
                </a:lnTo>
                <a:lnTo>
                  <a:pt x="446" y="51"/>
                </a:lnTo>
                <a:lnTo>
                  <a:pt x="444" y="48"/>
                </a:lnTo>
                <a:lnTo>
                  <a:pt x="441" y="44"/>
                </a:lnTo>
                <a:lnTo>
                  <a:pt x="438" y="41"/>
                </a:lnTo>
                <a:lnTo>
                  <a:pt x="434" y="39"/>
                </a:lnTo>
                <a:lnTo>
                  <a:pt x="431" y="36"/>
                </a:lnTo>
                <a:lnTo>
                  <a:pt x="431" y="0"/>
                </a:lnTo>
                <a:lnTo>
                  <a:pt x="481" y="0"/>
                </a:lnTo>
                <a:lnTo>
                  <a:pt x="488" y="0"/>
                </a:lnTo>
                <a:lnTo>
                  <a:pt x="494" y="2"/>
                </a:lnTo>
                <a:lnTo>
                  <a:pt x="500" y="6"/>
                </a:lnTo>
                <a:lnTo>
                  <a:pt x="506" y="9"/>
                </a:lnTo>
                <a:lnTo>
                  <a:pt x="509" y="15"/>
                </a:lnTo>
                <a:lnTo>
                  <a:pt x="513" y="21"/>
                </a:lnTo>
                <a:lnTo>
                  <a:pt x="515" y="27"/>
                </a:lnTo>
                <a:lnTo>
                  <a:pt x="515" y="34"/>
                </a:lnTo>
                <a:lnTo>
                  <a:pt x="515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415" descr="D:\51PPT模板网\51pptmoban.com\图片.jpg">
            <a:extLst>
              <a:ext uri="{FF2B5EF4-FFF2-40B4-BE49-F238E27FC236}">
                <a16:creationId xmlns:a16="http://schemas.microsoft.com/office/drawing/2014/main" id="{9C535176-E918-EE4C-BAAC-6BC358F971B1}"/>
              </a:ext>
            </a:extLst>
          </p:cNvPr>
          <p:cNvSpPr>
            <a:spLocks noEditPoints="1"/>
          </p:cNvSpPr>
          <p:nvPr/>
        </p:nvSpPr>
        <p:spPr bwMode="auto">
          <a:xfrm>
            <a:off x="9407828" y="3142027"/>
            <a:ext cx="358244" cy="477658"/>
          </a:xfrm>
          <a:custGeom>
            <a:avLst/>
            <a:gdLst>
              <a:gd name="T0" fmla="*/ 301 w 466"/>
              <a:gd name="T1" fmla="*/ 147 h 621"/>
              <a:gd name="T2" fmla="*/ 311 w 466"/>
              <a:gd name="T3" fmla="*/ 178 h 621"/>
              <a:gd name="T4" fmla="*/ 320 w 466"/>
              <a:gd name="T5" fmla="*/ 210 h 621"/>
              <a:gd name="T6" fmla="*/ 354 w 466"/>
              <a:gd name="T7" fmla="*/ 178 h 621"/>
              <a:gd name="T8" fmla="*/ 377 w 466"/>
              <a:gd name="T9" fmla="*/ 133 h 621"/>
              <a:gd name="T10" fmla="*/ 389 w 466"/>
              <a:gd name="T11" fmla="*/ 80 h 621"/>
              <a:gd name="T12" fmla="*/ 362 w 466"/>
              <a:gd name="T13" fmla="*/ 62 h 621"/>
              <a:gd name="T14" fmla="*/ 308 w 466"/>
              <a:gd name="T15" fmla="*/ 88 h 621"/>
              <a:gd name="T16" fmla="*/ 273 w 466"/>
              <a:gd name="T17" fmla="*/ 121 h 621"/>
              <a:gd name="T18" fmla="*/ 260 w 466"/>
              <a:gd name="T19" fmla="*/ 153 h 621"/>
              <a:gd name="T20" fmla="*/ 263 w 466"/>
              <a:gd name="T21" fmla="*/ 187 h 621"/>
              <a:gd name="T22" fmla="*/ 141 w 466"/>
              <a:gd name="T23" fmla="*/ 258 h 621"/>
              <a:gd name="T24" fmla="*/ 99 w 466"/>
              <a:gd name="T25" fmla="*/ 211 h 621"/>
              <a:gd name="T26" fmla="*/ 168 w 466"/>
              <a:gd name="T27" fmla="*/ 249 h 621"/>
              <a:gd name="T28" fmla="*/ 157 w 466"/>
              <a:gd name="T29" fmla="*/ 218 h 621"/>
              <a:gd name="T30" fmla="*/ 137 w 466"/>
              <a:gd name="T31" fmla="*/ 205 h 621"/>
              <a:gd name="T32" fmla="*/ 105 w 466"/>
              <a:gd name="T33" fmla="*/ 201 h 621"/>
              <a:gd name="T34" fmla="*/ 45 w 466"/>
              <a:gd name="T35" fmla="*/ 214 h 621"/>
              <a:gd name="T36" fmla="*/ 99 w 466"/>
              <a:gd name="T37" fmla="*/ 262 h 621"/>
              <a:gd name="T38" fmla="*/ 128 w 466"/>
              <a:gd name="T39" fmla="*/ 272 h 621"/>
              <a:gd name="T40" fmla="*/ 158 w 466"/>
              <a:gd name="T41" fmla="*/ 270 h 621"/>
              <a:gd name="T42" fmla="*/ 108 w 466"/>
              <a:gd name="T43" fmla="*/ 621 h 621"/>
              <a:gd name="T44" fmla="*/ 222 w 466"/>
              <a:gd name="T45" fmla="*/ 345 h 621"/>
              <a:gd name="T46" fmla="*/ 182 w 466"/>
              <a:gd name="T47" fmla="*/ 293 h 621"/>
              <a:gd name="T48" fmla="*/ 132 w 466"/>
              <a:gd name="T49" fmla="*/ 303 h 621"/>
              <a:gd name="T50" fmla="*/ 85 w 466"/>
              <a:gd name="T51" fmla="*/ 289 h 621"/>
              <a:gd name="T52" fmla="*/ 42 w 466"/>
              <a:gd name="T53" fmla="*/ 256 h 621"/>
              <a:gd name="T54" fmla="*/ 10 w 466"/>
              <a:gd name="T55" fmla="*/ 216 h 621"/>
              <a:gd name="T56" fmla="*/ 29 w 466"/>
              <a:gd name="T57" fmla="*/ 188 h 621"/>
              <a:gd name="T58" fmla="*/ 85 w 466"/>
              <a:gd name="T59" fmla="*/ 173 h 621"/>
              <a:gd name="T60" fmla="*/ 138 w 466"/>
              <a:gd name="T61" fmla="*/ 174 h 621"/>
              <a:gd name="T62" fmla="*/ 172 w 466"/>
              <a:gd name="T63" fmla="*/ 190 h 621"/>
              <a:gd name="T64" fmla="*/ 195 w 466"/>
              <a:gd name="T65" fmla="*/ 225 h 621"/>
              <a:gd name="T66" fmla="*/ 211 w 466"/>
              <a:gd name="T67" fmla="*/ 279 h 621"/>
              <a:gd name="T68" fmla="*/ 243 w 466"/>
              <a:gd name="T69" fmla="*/ 296 h 621"/>
              <a:gd name="T70" fmla="*/ 246 w 466"/>
              <a:gd name="T71" fmla="*/ 244 h 621"/>
              <a:gd name="T72" fmla="*/ 222 w 466"/>
              <a:gd name="T73" fmla="*/ 205 h 621"/>
              <a:gd name="T74" fmla="*/ 214 w 466"/>
              <a:gd name="T75" fmla="*/ 162 h 621"/>
              <a:gd name="T76" fmla="*/ 228 w 466"/>
              <a:gd name="T77" fmla="*/ 107 h 621"/>
              <a:gd name="T78" fmla="*/ 272 w 466"/>
              <a:gd name="T79" fmla="*/ 60 h 621"/>
              <a:gd name="T80" fmla="*/ 348 w 466"/>
              <a:gd name="T81" fmla="*/ 20 h 621"/>
              <a:gd name="T82" fmla="*/ 436 w 466"/>
              <a:gd name="T83" fmla="*/ 0 h 621"/>
              <a:gd name="T84" fmla="*/ 436 w 466"/>
              <a:gd name="T85" fmla="*/ 63 h 621"/>
              <a:gd name="T86" fmla="*/ 422 w 466"/>
              <a:gd name="T87" fmla="*/ 141 h 621"/>
              <a:gd name="T88" fmla="*/ 385 w 466"/>
              <a:gd name="T89" fmla="*/ 211 h 621"/>
              <a:gd name="T90" fmla="*/ 343 w 466"/>
              <a:gd name="T91" fmla="*/ 249 h 621"/>
              <a:gd name="T92" fmla="*/ 307 w 466"/>
              <a:gd name="T93" fmla="*/ 264 h 621"/>
              <a:gd name="T94" fmla="*/ 282 w 466"/>
              <a:gd name="T95" fmla="*/ 306 h 621"/>
              <a:gd name="T96" fmla="*/ 466 w 466"/>
              <a:gd name="T97" fmla="*/ 401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" h="621">
                <a:moveTo>
                  <a:pt x="273" y="204"/>
                </a:moveTo>
                <a:lnTo>
                  <a:pt x="282" y="184"/>
                </a:lnTo>
                <a:lnTo>
                  <a:pt x="292" y="165"/>
                </a:lnTo>
                <a:lnTo>
                  <a:pt x="301" y="147"/>
                </a:lnTo>
                <a:lnTo>
                  <a:pt x="311" y="129"/>
                </a:lnTo>
                <a:lnTo>
                  <a:pt x="331" y="141"/>
                </a:lnTo>
                <a:lnTo>
                  <a:pt x="321" y="158"/>
                </a:lnTo>
                <a:lnTo>
                  <a:pt x="311" y="178"/>
                </a:lnTo>
                <a:lnTo>
                  <a:pt x="304" y="198"/>
                </a:lnTo>
                <a:lnTo>
                  <a:pt x="297" y="219"/>
                </a:lnTo>
                <a:lnTo>
                  <a:pt x="309" y="216"/>
                </a:lnTo>
                <a:lnTo>
                  <a:pt x="320" y="210"/>
                </a:lnTo>
                <a:lnTo>
                  <a:pt x="329" y="204"/>
                </a:lnTo>
                <a:lnTo>
                  <a:pt x="338" y="196"/>
                </a:lnTo>
                <a:lnTo>
                  <a:pt x="347" y="188"/>
                </a:lnTo>
                <a:lnTo>
                  <a:pt x="354" y="178"/>
                </a:lnTo>
                <a:lnTo>
                  <a:pt x="361" y="168"/>
                </a:lnTo>
                <a:lnTo>
                  <a:pt x="367" y="157"/>
                </a:lnTo>
                <a:lnTo>
                  <a:pt x="373" y="146"/>
                </a:lnTo>
                <a:lnTo>
                  <a:pt x="377" y="133"/>
                </a:lnTo>
                <a:lnTo>
                  <a:pt x="381" y="120"/>
                </a:lnTo>
                <a:lnTo>
                  <a:pt x="384" y="107"/>
                </a:lnTo>
                <a:lnTo>
                  <a:pt x="388" y="94"/>
                </a:lnTo>
                <a:lnTo>
                  <a:pt x="389" y="80"/>
                </a:lnTo>
                <a:lnTo>
                  <a:pt x="391" y="67"/>
                </a:lnTo>
                <a:lnTo>
                  <a:pt x="391" y="54"/>
                </a:lnTo>
                <a:lnTo>
                  <a:pt x="377" y="57"/>
                </a:lnTo>
                <a:lnTo>
                  <a:pt x="362" y="62"/>
                </a:lnTo>
                <a:lnTo>
                  <a:pt x="348" y="68"/>
                </a:lnTo>
                <a:lnTo>
                  <a:pt x="334" y="74"/>
                </a:lnTo>
                <a:lnTo>
                  <a:pt x="321" y="81"/>
                </a:lnTo>
                <a:lnTo>
                  <a:pt x="308" y="88"/>
                </a:lnTo>
                <a:lnTo>
                  <a:pt x="297" y="96"/>
                </a:lnTo>
                <a:lnTo>
                  <a:pt x="287" y="106"/>
                </a:lnTo>
                <a:lnTo>
                  <a:pt x="280" y="113"/>
                </a:lnTo>
                <a:lnTo>
                  <a:pt x="273" y="121"/>
                </a:lnTo>
                <a:lnTo>
                  <a:pt x="268" y="129"/>
                </a:lnTo>
                <a:lnTo>
                  <a:pt x="263" y="137"/>
                </a:lnTo>
                <a:lnTo>
                  <a:pt x="261" y="144"/>
                </a:lnTo>
                <a:lnTo>
                  <a:pt x="260" y="153"/>
                </a:lnTo>
                <a:lnTo>
                  <a:pt x="259" y="162"/>
                </a:lnTo>
                <a:lnTo>
                  <a:pt x="260" y="170"/>
                </a:lnTo>
                <a:lnTo>
                  <a:pt x="261" y="178"/>
                </a:lnTo>
                <a:lnTo>
                  <a:pt x="263" y="187"/>
                </a:lnTo>
                <a:lnTo>
                  <a:pt x="268" y="195"/>
                </a:lnTo>
                <a:lnTo>
                  <a:pt x="273" y="204"/>
                </a:lnTo>
                <a:close/>
                <a:moveTo>
                  <a:pt x="158" y="270"/>
                </a:moveTo>
                <a:lnTo>
                  <a:pt x="141" y="258"/>
                </a:lnTo>
                <a:lnTo>
                  <a:pt x="125" y="246"/>
                </a:lnTo>
                <a:lnTo>
                  <a:pt x="108" y="236"/>
                </a:lnTo>
                <a:lnTo>
                  <a:pt x="91" y="228"/>
                </a:lnTo>
                <a:lnTo>
                  <a:pt x="99" y="211"/>
                </a:lnTo>
                <a:lnTo>
                  <a:pt x="117" y="219"/>
                </a:lnTo>
                <a:lnTo>
                  <a:pt x="134" y="228"/>
                </a:lnTo>
                <a:lnTo>
                  <a:pt x="152" y="238"/>
                </a:lnTo>
                <a:lnTo>
                  <a:pt x="168" y="249"/>
                </a:lnTo>
                <a:lnTo>
                  <a:pt x="167" y="237"/>
                </a:lnTo>
                <a:lnTo>
                  <a:pt x="164" y="228"/>
                </a:lnTo>
                <a:lnTo>
                  <a:pt x="160" y="222"/>
                </a:lnTo>
                <a:lnTo>
                  <a:pt x="157" y="218"/>
                </a:lnTo>
                <a:lnTo>
                  <a:pt x="153" y="214"/>
                </a:lnTo>
                <a:lnTo>
                  <a:pt x="148" y="211"/>
                </a:lnTo>
                <a:lnTo>
                  <a:pt x="142" y="208"/>
                </a:lnTo>
                <a:lnTo>
                  <a:pt x="137" y="205"/>
                </a:lnTo>
                <a:lnTo>
                  <a:pt x="130" y="203"/>
                </a:lnTo>
                <a:lnTo>
                  <a:pt x="124" y="202"/>
                </a:lnTo>
                <a:lnTo>
                  <a:pt x="114" y="202"/>
                </a:lnTo>
                <a:lnTo>
                  <a:pt x="105" y="201"/>
                </a:lnTo>
                <a:lnTo>
                  <a:pt x="94" y="202"/>
                </a:lnTo>
                <a:lnTo>
                  <a:pt x="85" y="203"/>
                </a:lnTo>
                <a:lnTo>
                  <a:pt x="65" y="208"/>
                </a:lnTo>
                <a:lnTo>
                  <a:pt x="45" y="214"/>
                </a:lnTo>
                <a:lnTo>
                  <a:pt x="57" y="228"/>
                </a:lnTo>
                <a:lnTo>
                  <a:pt x="70" y="241"/>
                </a:lnTo>
                <a:lnTo>
                  <a:pt x="84" y="252"/>
                </a:lnTo>
                <a:lnTo>
                  <a:pt x="99" y="262"/>
                </a:lnTo>
                <a:lnTo>
                  <a:pt x="106" y="265"/>
                </a:lnTo>
                <a:lnTo>
                  <a:pt x="113" y="268"/>
                </a:lnTo>
                <a:lnTo>
                  <a:pt x="120" y="270"/>
                </a:lnTo>
                <a:lnTo>
                  <a:pt x="128" y="272"/>
                </a:lnTo>
                <a:lnTo>
                  <a:pt x="135" y="272"/>
                </a:lnTo>
                <a:lnTo>
                  <a:pt x="142" y="273"/>
                </a:lnTo>
                <a:lnTo>
                  <a:pt x="150" y="272"/>
                </a:lnTo>
                <a:lnTo>
                  <a:pt x="158" y="270"/>
                </a:lnTo>
                <a:lnTo>
                  <a:pt x="158" y="270"/>
                </a:lnTo>
                <a:close/>
                <a:moveTo>
                  <a:pt x="432" y="401"/>
                </a:moveTo>
                <a:lnTo>
                  <a:pt x="392" y="621"/>
                </a:lnTo>
                <a:lnTo>
                  <a:pt x="108" y="621"/>
                </a:lnTo>
                <a:lnTo>
                  <a:pt x="70" y="401"/>
                </a:lnTo>
                <a:lnTo>
                  <a:pt x="31" y="401"/>
                </a:lnTo>
                <a:lnTo>
                  <a:pt x="31" y="345"/>
                </a:lnTo>
                <a:lnTo>
                  <a:pt x="222" y="345"/>
                </a:lnTo>
                <a:lnTo>
                  <a:pt x="214" y="331"/>
                </a:lnTo>
                <a:lnTo>
                  <a:pt x="204" y="318"/>
                </a:lnTo>
                <a:lnTo>
                  <a:pt x="193" y="305"/>
                </a:lnTo>
                <a:lnTo>
                  <a:pt x="182" y="293"/>
                </a:lnTo>
                <a:lnTo>
                  <a:pt x="169" y="299"/>
                </a:lnTo>
                <a:lnTo>
                  <a:pt x="157" y="302"/>
                </a:lnTo>
                <a:lnTo>
                  <a:pt x="145" y="304"/>
                </a:lnTo>
                <a:lnTo>
                  <a:pt x="132" y="303"/>
                </a:lnTo>
                <a:lnTo>
                  <a:pt x="120" y="302"/>
                </a:lnTo>
                <a:lnTo>
                  <a:pt x="108" y="298"/>
                </a:lnTo>
                <a:lnTo>
                  <a:pt x="96" y="293"/>
                </a:lnTo>
                <a:lnTo>
                  <a:pt x="85" y="289"/>
                </a:lnTo>
                <a:lnTo>
                  <a:pt x="73" y="282"/>
                </a:lnTo>
                <a:lnTo>
                  <a:pt x="63" y="273"/>
                </a:lnTo>
                <a:lnTo>
                  <a:pt x="52" y="265"/>
                </a:lnTo>
                <a:lnTo>
                  <a:pt x="42" y="256"/>
                </a:lnTo>
                <a:lnTo>
                  <a:pt x="32" y="246"/>
                </a:lnTo>
                <a:lnTo>
                  <a:pt x="24" y="237"/>
                </a:lnTo>
                <a:lnTo>
                  <a:pt x="17" y="227"/>
                </a:lnTo>
                <a:lnTo>
                  <a:pt x="10" y="216"/>
                </a:lnTo>
                <a:lnTo>
                  <a:pt x="9" y="216"/>
                </a:lnTo>
                <a:lnTo>
                  <a:pt x="0" y="202"/>
                </a:lnTo>
                <a:lnTo>
                  <a:pt x="16" y="194"/>
                </a:lnTo>
                <a:lnTo>
                  <a:pt x="29" y="188"/>
                </a:lnTo>
                <a:lnTo>
                  <a:pt x="42" y="183"/>
                </a:lnTo>
                <a:lnTo>
                  <a:pt x="57" y="178"/>
                </a:lnTo>
                <a:lnTo>
                  <a:pt x="71" y="175"/>
                </a:lnTo>
                <a:lnTo>
                  <a:pt x="85" y="173"/>
                </a:lnTo>
                <a:lnTo>
                  <a:pt x="100" y="171"/>
                </a:lnTo>
                <a:lnTo>
                  <a:pt x="114" y="171"/>
                </a:lnTo>
                <a:lnTo>
                  <a:pt x="127" y="173"/>
                </a:lnTo>
                <a:lnTo>
                  <a:pt x="138" y="174"/>
                </a:lnTo>
                <a:lnTo>
                  <a:pt x="147" y="177"/>
                </a:lnTo>
                <a:lnTo>
                  <a:pt x="155" y="181"/>
                </a:lnTo>
                <a:lnTo>
                  <a:pt x="164" y="184"/>
                </a:lnTo>
                <a:lnTo>
                  <a:pt x="172" y="190"/>
                </a:lnTo>
                <a:lnTo>
                  <a:pt x="179" y="197"/>
                </a:lnTo>
                <a:lnTo>
                  <a:pt x="185" y="205"/>
                </a:lnTo>
                <a:lnTo>
                  <a:pt x="191" y="214"/>
                </a:lnTo>
                <a:lnTo>
                  <a:pt x="195" y="225"/>
                </a:lnTo>
                <a:lnTo>
                  <a:pt x="198" y="238"/>
                </a:lnTo>
                <a:lnTo>
                  <a:pt x="199" y="254"/>
                </a:lnTo>
                <a:lnTo>
                  <a:pt x="199" y="270"/>
                </a:lnTo>
                <a:lnTo>
                  <a:pt x="211" y="279"/>
                </a:lnTo>
                <a:lnTo>
                  <a:pt x="221" y="289"/>
                </a:lnTo>
                <a:lnTo>
                  <a:pt x="232" y="299"/>
                </a:lnTo>
                <a:lnTo>
                  <a:pt x="241" y="310"/>
                </a:lnTo>
                <a:lnTo>
                  <a:pt x="243" y="296"/>
                </a:lnTo>
                <a:lnTo>
                  <a:pt x="247" y="282"/>
                </a:lnTo>
                <a:lnTo>
                  <a:pt x="250" y="268"/>
                </a:lnTo>
                <a:lnTo>
                  <a:pt x="254" y="254"/>
                </a:lnTo>
                <a:lnTo>
                  <a:pt x="246" y="244"/>
                </a:lnTo>
                <a:lnTo>
                  <a:pt x="239" y="234"/>
                </a:lnTo>
                <a:lnTo>
                  <a:pt x="233" y="224"/>
                </a:lnTo>
                <a:lnTo>
                  <a:pt x="227" y="215"/>
                </a:lnTo>
                <a:lnTo>
                  <a:pt x="222" y="205"/>
                </a:lnTo>
                <a:lnTo>
                  <a:pt x="219" y="195"/>
                </a:lnTo>
                <a:lnTo>
                  <a:pt x="216" y="185"/>
                </a:lnTo>
                <a:lnTo>
                  <a:pt x="215" y="177"/>
                </a:lnTo>
                <a:lnTo>
                  <a:pt x="214" y="162"/>
                </a:lnTo>
                <a:lnTo>
                  <a:pt x="214" y="147"/>
                </a:lnTo>
                <a:lnTo>
                  <a:pt x="218" y="133"/>
                </a:lnTo>
                <a:lnTo>
                  <a:pt x="222" y="119"/>
                </a:lnTo>
                <a:lnTo>
                  <a:pt x="228" y="107"/>
                </a:lnTo>
                <a:lnTo>
                  <a:pt x="236" y="95"/>
                </a:lnTo>
                <a:lnTo>
                  <a:pt x="246" y="83"/>
                </a:lnTo>
                <a:lnTo>
                  <a:pt x="256" y="73"/>
                </a:lnTo>
                <a:lnTo>
                  <a:pt x="272" y="60"/>
                </a:lnTo>
                <a:lnTo>
                  <a:pt x="288" y="48"/>
                </a:lnTo>
                <a:lnTo>
                  <a:pt x="307" y="38"/>
                </a:lnTo>
                <a:lnTo>
                  <a:pt x="327" y="28"/>
                </a:lnTo>
                <a:lnTo>
                  <a:pt x="348" y="20"/>
                </a:lnTo>
                <a:lnTo>
                  <a:pt x="369" y="13"/>
                </a:lnTo>
                <a:lnTo>
                  <a:pt x="390" y="8"/>
                </a:lnTo>
                <a:lnTo>
                  <a:pt x="411" y="3"/>
                </a:lnTo>
                <a:lnTo>
                  <a:pt x="436" y="0"/>
                </a:lnTo>
                <a:lnTo>
                  <a:pt x="437" y="25"/>
                </a:lnTo>
                <a:lnTo>
                  <a:pt x="437" y="26"/>
                </a:lnTo>
                <a:lnTo>
                  <a:pt x="437" y="45"/>
                </a:lnTo>
                <a:lnTo>
                  <a:pt x="436" y="63"/>
                </a:lnTo>
                <a:lnTo>
                  <a:pt x="435" y="83"/>
                </a:lnTo>
                <a:lnTo>
                  <a:pt x="431" y="102"/>
                </a:lnTo>
                <a:lnTo>
                  <a:pt x="428" y="122"/>
                </a:lnTo>
                <a:lnTo>
                  <a:pt x="422" y="141"/>
                </a:lnTo>
                <a:lnTo>
                  <a:pt x="415" y="160"/>
                </a:lnTo>
                <a:lnTo>
                  <a:pt x="407" y="177"/>
                </a:lnTo>
                <a:lnTo>
                  <a:pt x="397" y="195"/>
                </a:lnTo>
                <a:lnTo>
                  <a:pt x="385" y="211"/>
                </a:lnTo>
                <a:lnTo>
                  <a:pt x="374" y="225"/>
                </a:lnTo>
                <a:lnTo>
                  <a:pt x="360" y="238"/>
                </a:lnTo>
                <a:lnTo>
                  <a:pt x="351" y="244"/>
                </a:lnTo>
                <a:lnTo>
                  <a:pt x="343" y="249"/>
                </a:lnTo>
                <a:lnTo>
                  <a:pt x="335" y="254"/>
                </a:lnTo>
                <a:lnTo>
                  <a:pt x="327" y="257"/>
                </a:lnTo>
                <a:lnTo>
                  <a:pt x="317" y="261"/>
                </a:lnTo>
                <a:lnTo>
                  <a:pt x="307" y="264"/>
                </a:lnTo>
                <a:lnTo>
                  <a:pt x="297" y="265"/>
                </a:lnTo>
                <a:lnTo>
                  <a:pt x="287" y="268"/>
                </a:lnTo>
                <a:lnTo>
                  <a:pt x="283" y="286"/>
                </a:lnTo>
                <a:lnTo>
                  <a:pt x="282" y="306"/>
                </a:lnTo>
                <a:lnTo>
                  <a:pt x="281" y="325"/>
                </a:lnTo>
                <a:lnTo>
                  <a:pt x="281" y="345"/>
                </a:lnTo>
                <a:lnTo>
                  <a:pt x="466" y="345"/>
                </a:lnTo>
                <a:lnTo>
                  <a:pt x="466" y="401"/>
                </a:lnTo>
                <a:lnTo>
                  <a:pt x="432" y="401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45DC8C-75A6-3C71-C987-C801E7FE3C0B}"/>
              </a:ext>
            </a:extLst>
          </p:cNvPr>
          <p:cNvGrpSpPr/>
          <p:nvPr/>
        </p:nvGrpSpPr>
        <p:grpSpPr>
          <a:xfrm>
            <a:off x="2004992" y="1401737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F59FC58-A7ED-8AB7-EB2F-4E7D242723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069EF14-17F1-7A87-98F7-F7BF4001EA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52E0D26-2958-ADE9-C867-6F77749E7FE1}"/>
              </a:ext>
            </a:extLst>
          </p:cNvPr>
          <p:cNvGrpSpPr/>
          <p:nvPr/>
        </p:nvGrpSpPr>
        <p:grpSpPr>
          <a:xfrm>
            <a:off x="5383077" y="1401737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D46868-CDF2-AEE4-28D2-EB78AF77E6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286EF07-1B43-DBB4-72B0-3533FF19ECF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51BFA23-FEC0-54CD-9E60-1AE89EE6BBF9}"/>
              </a:ext>
            </a:extLst>
          </p:cNvPr>
          <p:cNvGrpSpPr/>
          <p:nvPr/>
        </p:nvGrpSpPr>
        <p:grpSpPr>
          <a:xfrm>
            <a:off x="249894" y="4639154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8E5366C-5819-E8A3-4D0F-E3458A1285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B81BC43-0A27-EBFB-2B1D-C7A73D0D22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A206F5B-B7D0-31F3-828E-21B462722810}"/>
              </a:ext>
            </a:extLst>
          </p:cNvPr>
          <p:cNvGrpSpPr/>
          <p:nvPr/>
        </p:nvGrpSpPr>
        <p:grpSpPr>
          <a:xfrm>
            <a:off x="3735671" y="4639154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A8AD37-E236-CCB6-F8F0-BFF3D5A25E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1E2EB70-7DCE-E7A4-47A2-47D197390C5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CE32CC3-BCDD-D811-8F0F-416CBF69EDBB}"/>
              </a:ext>
            </a:extLst>
          </p:cNvPr>
          <p:cNvGrpSpPr/>
          <p:nvPr/>
        </p:nvGrpSpPr>
        <p:grpSpPr>
          <a:xfrm>
            <a:off x="7352165" y="4639154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53567AE-39B1-3916-1FE1-CE9F3B9257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64376E8-5FAA-98E0-E319-D7C9D61D149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587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C6F05EC-D456-FB5F-1108-679DEDBBEBB1}"/>
              </a:ext>
            </a:extLst>
          </p:cNvPr>
          <p:cNvSpPr/>
          <p:nvPr/>
        </p:nvSpPr>
        <p:spPr>
          <a:xfrm>
            <a:off x="3573780" y="3510920"/>
            <a:ext cx="5044440" cy="4058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EDDE2"/>
              </a:gs>
              <a:gs pos="100000">
                <a:srgbClr val="FBD685"/>
              </a:gs>
            </a:gsLst>
            <a:lin ang="0" scaled="1"/>
          </a:gradFill>
          <a:ln>
            <a:gradFill flip="none" rotWithShape="1"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  <a:tileRect/>
            </a:gradFill>
          </a:ln>
          <a:effectLst>
            <a:outerShdw blurRad="50800" dist="63500" dir="5400000" algn="t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95D54-C7D7-1109-A0AE-C0C6AA65937C}"/>
              </a:ext>
            </a:extLst>
          </p:cNvPr>
          <p:cNvSpPr txBox="1"/>
          <p:nvPr/>
        </p:nvSpPr>
        <p:spPr>
          <a:xfrm>
            <a:off x="2651788" y="1960070"/>
            <a:ext cx="68884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工作总结报告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E8D468-9A0E-AD89-EC94-6C55C478FC8D}"/>
              </a:ext>
            </a:extLst>
          </p:cNvPr>
          <p:cNvSpPr txBox="1"/>
          <p:nvPr/>
        </p:nvSpPr>
        <p:spPr>
          <a:xfrm>
            <a:off x="4627600" y="3554076"/>
            <a:ext cx="30861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</a:rPr>
              <a:t>WORK SUMMARY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2C4CCD-DFEE-2EB3-13C8-200A072DA683}"/>
              </a:ext>
            </a:extLst>
          </p:cNvPr>
          <p:cNvSpPr txBox="1"/>
          <p:nvPr/>
        </p:nvSpPr>
        <p:spPr>
          <a:xfrm>
            <a:off x="4596229" y="964174"/>
            <a:ext cx="30428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202X</a:t>
            </a:r>
            <a:endParaRPr lang="zh-CN" altLang="en-US" sz="8000" dirty="0">
              <a:ln w="254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0E2D225-16C2-02E9-11FD-0631B0D1546C}"/>
              </a:ext>
            </a:extLst>
          </p:cNvPr>
          <p:cNvSpPr txBox="1"/>
          <p:nvPr/>
        </p:nvSpPr>
        <p:spPr>
          <a:xfrm>
            <a:off x="3041650" y="4039957"/>
            <a:ext cx="61087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3137190-38FE-FF63-AEFC-37F1583A077E}"/>
              </a:ext>
            </a:extLst>
          </p:cNvPr>
          <p:cNvGrpSpPr/>
          <p:nvPr/>
        </p:nvGrpSpPr>
        <p:grpSpPr>
          <a:xfrm>
            <a:off x="4177239" y="5695360"/>
            <a:ext cx="4378193" cy="315056"/>
            <a:chOff x="4061162" y="5695360"/>
            <a:chExt cx="4378193" cy="31505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4F86ABD-FA47-6406-7604-20B86BFE1365}"/>
                </a:ext>
              </a:extLst>
            </p:cNvPr>
            <p:cNvSpPr txBox="1"/>
            <p:nvPr/>
          </p:nvSpPr>
          <p:spPr>
            <a:xfrm>
              <a:off x="4394630" y="570263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8EDDE2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6" name="iconfont-10019-4889788">
              <a:extLst>
                <a:ext uri="{FF2B5EF4-FFF2-40B4-BE49-F238E27FC236}">
                  <a16:creationId xmlns:a16="http://schemas.microsoft.com/office/drawing/2014/main" id="{A3EC91EF-6113-268C-4FEA-774800A4064E}"/>
                </a:ext>
              </a:extLst>
            </p:cNvPr>
            <p:cNvSpPr/>
            <p:nvPr/>
          </p:nvSpPr>
          <p:spPr>
            <a:xfrm>
              <a:off x="4061162" y="569536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8EDDE2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D93A64E-F22C-09F3-625C-F238849B1349}"/>
                </a:ext>
              </a:extLst>
            </p:cNvPr>
            <p:cNvSpPr txBox="1"/>
            <p:nvPr/>
          </p:nvSpPr>
          <p:spPr>
            <a:xfrm>
              <a:off x="6771150" y="569536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8EDDE2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8EDDE2"/>
                  </a:solidFill>
                  <a:sym typeface="+mn-lt"/>
                </a:rPr>
                <a:t>2024.01.31</a:t>
              </a:r>
              <a:endParaRPr lang="zh-CN" altLang="en-US" sz="1400" dirty="0">
                <a:solidFill>
                  <a:srgbClr val="8EDDE2"/>
                </a:solidFill>
                <a:sym typeface="+mn-lt"/>
              </a:endParaRPr>
            </a:p>
          </p:txBody>
        </p:sp>
        <p:sp>
          <p:nvSpPr>
            <p:cNvPr id="38" name="iconfont-11899-5651509">
              <a:extLst>
                <a:ext uri="{FF2B5EF4-FFF2-40B4-BE49-F238E27FC236}">
                  <a16:creationId xmlns:a16="http://schemas.microsoft.com/office/drawing/2014/main" id="{C14E988D-576A-37FB-F90C-B4A0F15F64D5}"/>
                </a:ext>
              </a:extLst>
            </p:cNvPr>
            <p:cNvSpPr/>
            <p:nvPr/>
          </p:nvSpPr>
          <p:spPr>
            <a:xfrm>
              <a:off x="6442536" y="569536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EDDE2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68" name="图形 4">
            <a:extLst>
              <a:ext uri="{FF2B5EF4-FFF2-40B4-BE49-F238E27FC236}">
                <a16:creationId xmlns:a16="http://schemas.microsoft.com/office/drawing/2014/main" id="{A7DF1DAB-CD80-77EB-6F3F-D5EA1EE8A8C1}"/>
              </a:ext>
            </a:extLst>
          </p:cNvPr>
          <p:cNvSpPr/>
          <p:nvPr/>
        </p:nvSpPr>
        <p:spPr>
          <a:xfrm>
            <a:off x="2715630" y="4683874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13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1480CF-E9E6-275B-1914-DE360A2DEF06}"/>
              </a:ext>
            </a:extLst>
          </p:cNvPr>
          <p:cNvSpPr txBox="1"/>
          <p:nvPr/>
        </p:nvSpPr>
        <p:spPr>
          <a:xfrm>
            <a:off x="3679845" y="575556"/>
            <a:ext cx="465223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/>
              <a:t>01</a:t>
            </a:r>
            <a:endParaRPr lang="zh-CN" altLang="en-US" sz="287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0C25A-80B9-1E92-3F38-06ABE6914A6F}"/>
              </a:ext>
            </a:extLst>
          </p:cNvPr>
          <p:cNvGrpSpPr/>
          <p:nvPr/>
        </p:nvGrpSpPr>
        <p:grpSpPr>
          <a:xfrm>
            <a:off x="4396593" y="3833758"/>
            <a:ext cx="3398813" cy="631742"/>
            <a:chOff x="2407626" y="2316859"/>
            <a:chExt cx="3398813" cy="6317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B69C933-D4A9-9FF0-51C9-D5BA202287BF}"/>
                </a:ext>
              </a:extLst>
            </p:cNvPr>
            <p:cNvSpPr txBox="1"/>
            <p:nvPr/>
          </p:nvSpPr>
          <p:spPr>
            <a:xfrm>
              <a:off x="3036475" y="2316859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rgbClr val="489BBE"/>
                      </a:gs>
                      <a:gs pos="100000">
                        <a:srgbClr val="8EDDE2"/>
                      </a:gs>
                    </a:gsLst>
                    <a:lin ang="162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0267C55-1533-81B3-C716-EEFD013F4638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9F50B0A-BE39-DAFC-F100-2728AA139E29}"/>
              </a:ext>
            </a:extLst>
          </p:cNvPr>
          <p:cNvSpPr txBox="1"/>
          <p:nvPr/>
        </p:nvSpPr>
        <p:spPr>
          <a:xfrm>
            <a:off x="3077906" y="4744162"/>
            <a:ext cx="598870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C33C62A-1A8E-B30A-7A14-6D22C8E61721}"/>
              </a:ext>
            </a:extLst>
          </p:cNvPr>
          <p:cNvSpPr txBox="1"/>
          <p:nvPr/>
        </p:nvSpPr>
        <p:spPr>
          <a:xfrm>
            <a:off x="5329604" y="3343881"/>
            <a:ext cx="1532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3600" dirty="0">
              <a:ln w="127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图形 4">
            <a:extLst>
              <a:ext uri="{FF2B5EF4-FFF2-40B4-BE49-F238E27FC236}">
                <a16:creationId xmlns:a16="http://schemas.microsoft.com/office/drawing/2014/main" id="{16AA978C-5973-3091-42FD-EBAF98A232EC}"/>
              </a:ext>
            </a:extLst>
          </p:cNvPr>
          <p:cNvSpPr/>
          <p:nvPr/>
        </p:nvSpPr>
        <p:spPr>
          <a:xfrm>
            <a:off x="2715630" y="5692477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798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grpSp>
        <p:nvGrpSpPr>
          <p:cNvPr id="3" name="c9210e24-1a78-4f97-ba34-bf9c7586c74a"/>
          <p:cNvGrpSpPr>
            <a:grpSpLocks noChangeAspect="1"/>
          </p:cNvGrpSpPr>
          <p:nvPr/>
        </p:nvGrpSpPr>
        <p:grpSpPr>
          <a:xfrm>
            <a:off x="4039097" y="1707924"/>
            <a:ext cx="4113805" cy="3656020"/>
            <a:chOff x="3992880" y="2143352"/>
            <a:chExt cx="4113806" cy="3656020"/>
          </a:xfrm>
        </p:grpSpPr>
        <p:cxnSp>
          <p:nvCxnSpPr>
            <p:cNvPr id="4" name="Straight Connector 21"/>
            <p:cNvCxnSpPr/>
            <p:nvPr/>
          </p:nvCxnSpPr>
          <p:spPr>
            <a:xfrm flipH="1">
              <a:off x="6049782" y="3223008"/>
              <a:ext cx="0" cy="43717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2"/>
            <p:cNvCxnSpPr/>
            <p:nvPr/>
          </p:nvCxnSpPr>
          <p:spPr>
            <a:xfrm>
              <a:off x="6544282" y="4547101"/>
              <a:ext cx="511219" cy="39628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3"/>
            <p:cNvCxnSpPr/>
            <p:nvPr/>
          </p:nvCxnSpPr>
          <p:spPr>
            <a:xfrm flipH="1">
              <a:off x="5044063" y="4547101"/>
              <a:ext cx="511219" cy="39628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Arc 24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3536788"/>
                <a:gd name="adj2" fmla="val 7262157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Oval 25"/>
            <p:cNvSpPr/>
            <p:nvPr/>
          </p:nvSpPr>
          <p:spPr>
            <a:xfrm>
              <a:off x="5464768" y="2143352"/>
              <a:ext cx="1170031" cy="1170031"/>
            </a:xfrm>
            <a:prstGeom prst="ellipse">
              <a:avLst/>
            </a:prstGeom>
            <a:solidFill>
              <a:srgbClr val="489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" name="Oval 26"/>
            <p:cNvSpPr/>
            <p:nvPr/>
          </p:nvSpPr>
          <p:spPr>
            <a:xfrm>
              <a:off x="3992880" y="4629341"/>
              <a:ext cx="1170031" cy="1170031"/>
            </a:xfrm>
            <a:prstGeom prst="ellipse">
              <a:avLst/>
            </a:prstGeom>
            <a:solidFill>
              <a:srgbClr val="8ED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Oval 27"/>
            <p:cNvSpPr/>
            <p:nvPr/>
          </p:nvSpPr>
          <p:spPr>
            <a:xfrm>
              <a:off x="6936655" y="4629341"/>
              <a:ext cx="1170031" cy="1170031"/>
            </a:xfrm>
            <a:prstGeom prst="ellipse">
              <a:avLst/>
            </a:prstGeom>
            <a:solidFill>
              <a:srgbClr val="FBD6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" name="Arc 28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17886654"/>
                <a:gd name="adj2" fmla="val 632427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Arc 29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10111078"/>
                <a:gd name="adj2" fmla="val 14528886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4" name="Oval 30"/>
            <p:cNvSpPr/>
            <p:nvPr/>
          </p:nvSpPr>
          <p:spPr>
            <a:xfrm>
              <a:off x="5408180" y="3634158"/>
              <a:ext cx="1283205" cy="12832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5" name="Freeform: Shape 48" descr="D:\51PPT模板网\51pptmoban.com\图片.jpg"/>
            <p:cNvSpPr/>
            <p:nvPr/>
          </p:nvSpPr>
          <p:spPr bwMode="auto">
            <a:xfrm>
              <a:off x="5768094" y="3980954"/>
              <a:ext cx="563376" cy="563376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6" name="Freeform: Shape 49"/>
            <p:cNvSpPr/>
            <p:nvPr/>
          </p:nvSpPr>
          <p:spPr bwMode="auto">
            <a:xfrm>
              <a:off x="5768094" y="2419900"/>
              <a:ext cx="563376" cy="563376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28" name="Freeform 14" descr="D:\51PPT模板网\51pptmoban.com\图片.jpg">
            <a:extLst>
              <a:ext uri="{FF2B5EF4-FFF2-40B4-BE49-F238E27FC236}">
                <a16:creationId xmlns:a16="http://schemas.microsoft.com/office/drawing/2014/main" id="{2A0C5374-5A51-3FC2-AA0F-6D8D8CF7750A}"/>
              </a:ext>
            </a:extLst>
          </p:cNvPr>
          <p:cNvSpPr>
            <a:spLocks noEditPoints="1"/>
          </p:cNvSpPr>
          <p:nvPr/>
        </p:nvSpPr>
        <p:spPr bwMode="auto">
          <a:xfrm>
            <a:off x="7380417" y="4507957"/>
            <a:ext cx="466353" cy="569109"/>
          </a:xfrm>
          <a:custGeom>
            <a:avLst/>
            <a:gdLst>
              <a:gd name="T0" fmla="*/ 2147483646 w 55"/>
              <a:gd name="T1" fmla="*/ 2147483646 h 67"/>
              <a:gd name="T2" fmla="*/ 2147483646 w 55"/>
              <a:gd name="T3" fmla="*/ 2147483646 h 67"/>
              <a:gd name="T4" fmla="*/ 2147483646 w 55"/>
              <a:gd name="T5" fmla="*/ 2147483646 h 67"/>
              <a:gd name="T6" fmla="*/ 2147483646 w 55"/>
              <a:gd name="T7" fmla="*/ 2147483646 h 67"/>
              <a:gd name="T8" fmla="*/ 2147483646 w 55"/>
              <a:gd name="T9" fmla="*/ 2147483646 h 67"/>
              <a:gd name="T10" fmla="*/ 2147483646 w 55"/>
              <a:gd name="T11" fmla="*/ 2147483646 h 67"/>
              <a:gd name="T12" fmla="*/ 2147483646 w 55"/>
              <a:gd name="T13" fmla="*/ 2147483646 h 67"/>
              <a:gd name="T14" fmla="*/ 2147483646 w 55"/>
              <a:gd name="T15" fmla="*/ 2147483646 h 67"/>
              <a:gd name="T16" fmla="*/ 0 w 55"/>
              <a:gd name="T17" fmla="*/ 2147483646 h 67"/>
              <a:gd name="T18" fmla="*/ 0 w 55"/>
              <a:gd name="T19" fmla="*/ 2147483646 h 67"/>
              <a:gd name="T20" fmla="*/ 2147483646 w 55"/>
              <a:gd name="T21" fmla="*/ 0 h 67"/>
              <a:gd name="T22" fmla="*/ 2147483646 w 55"/>
              <a:gd name="T23" fmla="*/ 0 h 67"/>
              <a:gd name="T24" fmla="*/ 2147483646 w 55"/>
              <a:gd name="T25" fmla="*/ 0 h 67"/>
              <a:gd name="T26" fmla="*/ 2147483646 w 55"/>
              <a:gd name="T27" fmla="*/ 2147483646 h 67"/>
              <a:gd name="T28" fmla="*/ 2147483646 w 55"/>
              <a:gd name="T29" fmla="*/ 2147483646 h 67"/>
              <a:gd name="T30" fmla="*/ 2147483646 w 55"/>
              <a:gd name="T31" fmla="*/ 2147483646 h 67"/>
              <a:gd name="T32" fmla="*/ 2147483646 w 55"/>
              <a:gd name="T33" fmla="*/ 2147483646 h 67"/>
              <a:gd name="T34" fmla="*/ 2147483646 w 55"/>
              <a:gd name="T35" fmla="*/ 2147483646 h 67"/>
              <a:gd name="T36" fmla="*/ 2147483646 w 55"/>
              <a:gd name="T37" fmla="*/ 2147483646 h 67"/>
              <a:gd name="T38" fmla="*/ 2147483646 w 55"/>
              <a:gd name="T39" fmla="*/ 2147483646 h 67"/>
              <a:gd name="T40" fmla="*/ 2147483646 w 55"/>
              <a:gd name="T41" fmla="*/ 2147483646 h 67"/>
              <a:gd name="T42" fmla="*/ 2147483646 w 55"/>
              <a:gd name="T43" fmla="*/ 2147483646 h 67"/>
              <a:gd name="T44" fmla="*/ 2147483646 w 55"/>
              <a:gd name="T45" fmla="*/ 2147483646 h 67"/>
              <a:gd name="T46" fmla="*/ 2147483646 w 55"/>
              <a:gd name="T47" fmla="*/ 2147483646 h 67"/>
              <a:gd name="T48" fmla="*/ 2147483646 w 55"/>
              <a:gd name="T49" fmla="*/ 2147483646 h 67"/>
              <a:gd name="T50" fmla="*/ 2147483646 w 55"/>
              <a:gd name="T51" fmla="*/ 2147483646 h 67"/>
              <a:gd name="T52" fmla="*/ 2147483646 w 55"/>
              <a:gd name="T53" fmla="*/ 2147483646 h 67"/>
              <a:gd name="T54" fmla="*/ 2147483646 w 55"/>
              <a:gd name="T55" fmla="*/ 2147483646 h 67"/>
              <a:gd name="T56" fmla="*/ 2147483646 w 55"/>
              <a:gd name="T57" fmla="*/ 2147483646 h 67"/>
              <a:gd name="T58" fmla="*/ 2147483646 w 55"/>
              <a:gd name="T59" fmla="*/ 2147483646 h 67"/>
              <a:gd name="T60" fmla="*/ 2147483646 w 55"/>
              <a:gd name="T61" fmla="*/ 2147483646 h 67"/>
              <a:gd name="T62" fmla="*/ 2147483646 w 55"/>
              <a:gd name="T63" fmla="*/ 2147483646 h 67"/>
              <a:gd name="T64" fmla="*/ 2147483646 w 55"/>
              <a:gd name="T65" fmla="*/ 2147483646 h 67"/>
              <a:gd name="T66" fmla="*/ 2147483646 w 55"/>
              <a:gd name="T67" fmla="*/ 2147483646 h 67"/>
              <a:gd name="T68" fmla="*/ 2147483646 w 55"/>
              <a:gd name="T69" fmla="*/ 2147483646 h 67"/>
              <a:gd name="T70" fmla="*/ 2147483646 w 55"/>
              <a:gd name="T71" fmla="*/ 2147483646 h 67"/>
              <a:gd name="T72" fmla="*/ 2147483646 w 55"/>
              <a:gd name="T73" fmla="*/ 2147483646 h 67"/>
              <a:gd name="T74" fmla="*/ 2147483646 w 55"/>
              <a:gd name="T75" fmla="*/ 2147483646 h 67"/>
              <a:gd name="T76" fmla="*/ 2147483646 w 55"/>
              <a:gd name="T77" fmla="*/ 2147483646 h 67"/>
              <a:gd name="T78" fmla="*/ 2147483646 w 55"/>
              <a:gd name="T79" fmla="*/ 2147483646 h 67"/>
              <a:gd name="T80" fmla="*/ 2147483646 w 55"/>
              <a:gd name="T81" fmla="*/ 2147483646 h 67"/>
              <a:gd name="T82" fmla="*/ 2147483646 w 55"/>
              <a:gd name="T83" fmla="*/ 2147483646 h 67"/>
              <a:gd name="T84" fmla="*/ 2147483646 w 55"/>
              <a:gd name="T85" fmla="*/ 2147483646 h 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5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3" y="51"/>
                  <a:pt x="45" y="50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3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2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43" y="10"/>
                  <a:pt x="42" y="9"/>
                  <a:pt x="39" y="9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50" y="38"/>
                </a:moveTo>
                <a:cubicBezTo>
                  <a:pt x="33" y="33"/>
                  <a:pt x="33" y="33"/>
                  <a:pt x="33" y="33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5"/>
                  <a:pt x="33" y="15"/>
                  <a:pt x="33" y="15"/>
                </a:cubicBezTo>
                <a:cubicBezTo>
                  <a:pt x="24" y="16"/>
                  <a:pt x="17" y="23"/>
                  <a:pt x="17" y="32"/>
                </a:cubicBezTo>
                <a:cubicBezTo>
                  <a:pt x="17" y="42"/>
                  <a:pt x="24" y="49"/>
                  <a:pt x="34" y="49"/>
                </a:cubicBezTo>
                <a:cubicBezTo>
                  <a:pt x="41" y="49"/>
                  <a:pt x="47" y="45"/>
                  <a:pt x="50" y="38"/>
                </a:cubicBezTo>
                <a:close/>
                <a:moveTo>
                  <a:pt x="35" y="12"/>
                </a:moveTo>
                <a:cubicBezTo>
                  <a:pt x="35" y="28"/>
                  <a:pt x="35" y="28"/>
                  <a:pt x="35" y="28"/>
                </a:cubicBezTo>
                <a:cubicBezTo>
                  <a:pt x="51" y="25"/>
                  <a:pt x="51" y="25"/>
                  <a:pt x="51" y="25"/>
                </a:cubicBezTo>
                <a:cubicBezTo>
                  <a:pt x="49" y="18"/>
                  <a:pt x="43" y="12"/>
                  <a:pt x="35" y="12"/>
                </a:cubicBezTo>
                <a:close/>
                <a:moveTo>
                  <a:pt x="55" y="29"/>
                </a:moveTo>
                <a:cubicBezTo>
                  <a:pt x="40" y="32"/>
                  <a:pt x="40" y="32"/>
                  <a:pt x="40" y="32"/>
                </a:cubicBezTo>
                <a:cubicBezTo>
                  <a:pt x="54" y="37"/>
                  <a:pt x="54" y="37"/>
                  <a:pt x="54" y="37"/>
                </a:cubicBezTo>
                <a:cubicBezTo>
                  <a:pt x="55" y="35"/>
                  <a:pt x="55" y="34"/>
                  <a:pt x="55" y="32"/>
                </a:cubicBezTo>
                <a:cubicBezTo>
                  <a:pt x="55" y="31"/>
                  <a:pt x="55" y="30"/>
                  <a:pt x="55" y="29"/>
                </a:cubicBezTo>
                <a:close/>
                <a:moveTo>
                  <a:pt x="18" y="60"/>
                </a:moveTo>
                <a:cubicBezTo>
                  <a:pt x="18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3"/>
                  <a:pt x="18" y="63"/>
                  <a:pt x="1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8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sp>
        <p:nvSpPr>
          <p:cNvPr id="29" name="Freeform 101">
            <a:extLst>
              <a:ext uri="{FF2B5EF4-FFF2-40B4-BE49-F238E27FC236}">
                <a16:creationId xmlns:a16="http://schemas.microsoft.com/office/drawing/2014/main" id="{A90A521D-2F3D-B1FB-9834-094BCE4C0D29}"/>
              </a:ext>
            </a:extLst>
          </p:cNvPr>
          <p:cNvSpPr>
            <a:spLocks/>
          </p:cNvSpPr>
          <p:nvPr/>
        </p:nvSpPr>
        <p:spPr bwMode="auto">
          <a:xfrm>
            <a:off x="4393488" y="4467849"/>
            <a:ext cx="500605" cy="621804"/>
          </a:xfrm>
          <a:custGeom>
            <a:avLst/>
            <a:gdLst>
              <a:gd name="T0" fmla="*/ 0 w 59"/>
              <a:gd name="T1" fmla="*/ 2147483646 h 73"/>
              <a:gd name="T2" fmla="*/ 2147483646 w 59"/>
              <a:gd name="T3" fmla="*/ 0 h 73"/>
              <a:gd name="T4" fmla="*/ 2147483646 w 59"/>
              <a:gd name="T5" fmla="*/ 2147483646 h 73"/>
              <a:gd name="T6" fmla="*/ 2147483646 w 59"/>
              <a:gd name="T7" fmla="*/ 2147483646 h 73"/>
              <a:gd name="T8" fmla="*/ 2147483646 w 59"/>
              <a:gd name="T9" fmla="*/ 2147483646 h 73"/>
              <a:gd name="T10" fmla="*/ 2147483646 w 59"/>
              <a:gd name="T11" fmla="*/ 2147483646 h 73"/>
              <a:gd name="T12" fmla="*/ 0 w 59"/>
              <a:gd name="T13" fmla="*/ 2147483646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" h="73">
                <a:moveTo>
                  <a:pt x="0" y="21"/>
                </a:moveTo>
                <a:cubicBezTo>
                  <a:pt x="2" y="10"/>
                  <a:pt x="42" y="13"/>
                  <a:pt x="48" y="0"/>
                </a:cubicBezTo>
                <a:cubicBezTo>
                  <a:pt x="52" y="8"/>
                  <a:pt x="55" y="16"/>
                  <a:pt x="59" y="25"/>
                </a:cubicBezTo>
                <a:cubicBezTo>
                  <a:pt x="47" y="40"/>
                  <a:pt x="29" y="33"/>
                  <a:pt x="18" y="42"/>
                </a:cubicBezTo>
                <a:cubicBezTo>
                  <a:pt x="30" y="70"/>
                  <a:pt x="30" y="70"/>
                  <a:pt x="30" y="70"/>
                </a:cubicBezTo>
                <a:cubicBezTo>
                  <a:pt x="23" y="73"/>
                  <a:pt x="23" y="73"/>
                  <a:pt x="23" y="73"/>
                </a:cubicBezTo>
                <a:lnTo>
                  <a:pt x="0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ACD9619-5B7B-F684-75AD-F1E9A6D06D54}"/>
              </a:ext>
            </a:extLst>
          </p:cNvPr>
          <p:cNvGrpSpPr/>
          <p:nvPr/>
        </p:nvGrpSpPr>
        <p:grpSpPr>
          <a:xfrm>
            <a:off x="6737602" y="1283115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00BACDF-8DE5-3873-9530-59CF803BE0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50EEAAE-810F-5D08-0CD2-4F3691B20F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50DEB8C-CC75-5084-BE74-0F2A45383DBD}"/>
              </a:ext>
            </a:extLst>
          </p:cNvPr>
          <p:cNvGrpSpPr/>
          <p:nvPr/>
        </p:nvGrpSpPr>
        <p:grpSpPr>
          <a:xfrm>
            <a:off x="931923" y="4336352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406FAC7-42CD-332C-DD84-05334B28EA3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A51D1CF-2F02-5D61-0B5F-F20763D10D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89B8ED2-87DF-B3BA-E307-EEA0128F6E94}"/>
              </a:ext>
            </a:extLst>
          </p:cNvPr>
          <p:cNvGrpSpPr/>
          <p:nvPr/>
        </p:nvGrpSpPr>
        <p:grpSpPr>
          <a:xfrm>
            <a:off x="8270278" y="4336352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1D5F09-04A8-F27F-4F3F-9EDAF173C12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5AD26E-EA72-A2C2-93E7-14C67473665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436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4" name="椭圆 3"/>
          <p:cNvSpPr/>
          <p:nvPr/>
        </p:nvSpPr>
        <p:spPr>
          <a:xfrm>
            <a:off x="2050564" y="1717512"/>
            <a:ext cx="2215115" cy="2215116"/>
          </a:xfrm>
          <a:prstGeom prst="ellipse">
            <a:avLst/>
          </a:pr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17677" y="2384624"/>
            <a:ext cx="880890" cy="880889"/>
            <a:chOff x="4775200" y="1962150"/>
            <a:chExt cx="406400" cy="406400"/>
          </a:xfrm>
          <a:solidFill>
            <a:schemeClr val="bg1"/>
          </a:solidFill>
        </p:grpSpPr>
        <p:sp>
          <p:nvSpPr>
            <p:cNvPr id="37" name="任意多边形: 形状 36"/>
            <p:cNvSpPr/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988442" y="1717512"/>
            <a:ext cx="2215115" cy="2215116"/>
          </a:xfrm>
          <a:prstGeom prst="ellipse">
            <a:avLst/>
          </a:prstGeom>
          <a:solidFill>
            <a:srgbClr val="489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7" name="组合 6" descr="D:\51PPT模板网\51pptmoban.com\图片.jpg"/>
          <p:cNvGrpSpPr/>
          <p:nvPr/>
        </p:nvGrpSpPr>
        <p:grpSpPr>
          <a:xfrm>
            <a:off x="5793193" y="2384624"/>
            <a:ext cx="605612" cy="880889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34" name="任意多边形: 形状 33"/>
            <p:cNvSpPr/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8008308" y="1717511"/>
            <a:ext cx="2215116" cy="2215116"/>
          </a:xfrm>
          <a:prstGeom prst="ellipse">
            <a:avLst/>
          </a:prstGeom>
          <a:solidFill>
            <a:srgbClr val="FBD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30982" y="2385864"/>
            <a:ext cx="769679" cy="879632"/>
            <a:chOff x="4800600" y="1962150"/>
            <a:chExt cx="355600" cy="406400"/>
          </a:xfrm>
          <a:solidFill>
            <a:schemeClr val="bg1"/>
          </a:solidFill>
        </p:grpSpPr>
        <p:sp>
          <p:nvSpPr>
            <p:cNvPr id="27" name="任意多边形: 形状 26"/>
            <p:cNvSpPr/>
            <p:nvPr/>
          </p:nvSpPr>
          <p:spPr bwMode="auto">
            <a:xfrm>
              <a:off x="5080000" y="22796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5080000" y="22796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5080000" y="22034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5080000" y="22034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5080000" y="21272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080000" y="2127250"/>
              <a:ext cx="25400" cy="25400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4800600" y="1962150"/>
              <a:ext cx="355600" cy="406400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10" y="28"/>
                </a:cxn>
                <a:cxn ang="0">
                  <a:pos x="0" y="204"/>
                </a:cxn>
                <a:cxn ang="0">
                  <a:pos x="10" y="228"/>
                </a:cxn>
                <a:cxn ang="0">
                  <a:pos x="72" y="252"/>
                </a:cxn>
                <a:cxn ang="0">
                  <a:pos x="132" y="256"/>
                </a:cxn>
                <a:cxn ang="0">
                  <a:pos x="202" y="236"/>
                </a:cxn>
                <a:cxn ang="0">
                  <a:pos x="224" y="204"/>
                </a:cxn>
                <a:cxn ang="0">
                  <a:pos x="222" y="40"/>
                </a:cxn>
                <a:cxn ang="0">
                  <a:pos x="172" y="8"/>
                </a:cxn>
                <a:cxn ang="0">
                  <a:pos x="208" y="204"/>
                </a:cxn>
                <a:cxn ang="0">
                  <a:pos x="192" y="224"/>
                </a:cxn>
                <a:cxn ang="0">
                  <a:pos x="132" y="240"/>
                </a:cxn>
                <a:cxn ang="0">
                  <a:pos x="74" y="238"/>
                </a:cxn>
                <a:cxn ang="0">
                  <a:pos x="24" y="218"/>
                </a:cxn>
                <a:cxn ang="0">
                  <a:pos x="16" y="174"/>
                </a:cxn>
                <a:cxn ang="0">
                  <a:pos x="56" y="194"/>
                </a:cxn>
                <a:cxn ang="0">
                  <a:pos x="142" y="198"/>
                </a:cxn>
                <a:cxn ang="0">
                  <a:pos x="200" y="180"/>
                </a:cxn>
                <a:cxn ang="0">
                  <a:pos x="208" y="156"/>
                </a:cxn>
                <a:cxn ang="0">
                  <a:pos x="206" y="164"/>
                </a:cxn>
                <a:cxn ang="0">
                  <a:pos x="166" y="186"/>
                </a:cxn>
                <a:cxn ang="0">
                  <a:pos x="112" y="192"/>
                </a:cxn>
                <a:cxn ang="0">
                  <a:pos x="44" y="182"/>
                </a:cxn>
                <a:cxn ang="0">
                  <a:pos x="16" y="156"/>
                </a:cxn>
                <a:cxn ang="0">
                  <a:pos x="16" y="126"/>
                </a:cxn>
                <a:cxn ang="0">
                  <a:pos x="44" y="142"/>
                </a:cxn>
                <a:cxn ang="0">
                  <a:pos x="112" y="152"/>
                </a:cxn>
                <a:cxn ang="0">
                  <a:pos x="192" y="138"/>
                </a:cxn>
                <a:cxn ang="0">
                  <a:pos x="208" y="108"/>
                </a:cxn>
                <a:cxn ang="0">
                  <a:pos x="208" y="108"/>
                </a:cxn>
                <a:cxn ang="0">
                  <a:pos x="180" y="134"/>
                </a:cxn>
                <a:cxn ang="0">
                  <a:pos x="112" y="144"/>
                </a:cxn>
                <a:cxn ang="0">
                  <a:pos x="58" y="138"/>
                </a:cxn>
                <a:cxn ang="0">
                  <a:pos x="18" y="116"/>
                </a:cxn>
                <a:cxn ang="0">
                  <a:pos x="16" y="108"/>
                </a:cxn>
                <a:cxn ang="0">
                  <a:pos x="34" y="90"/>
                </a:cxn>
                <a:cxn ang="0">
                  <a:pos x="112" y="104"/>
                </a:cxn>
                <a:cxn ang="0">
                  <a:pos x="200" y="86"/>
                </a:cxn>
                <a:cxn ang="0">
                  <a:pos x="112" y="88"/>
                </a:cxn>
                <a:cxn ang="0">
                  <a:pos x="44" y="78"/>
                </a:cxn>
                <a:cxn ang="0">
                  <a:pos x="16" y="52"/>
                </a:cxn>
                <a:cxn ang="0">
                  <a:pos x="32" y="32"/>
                </a:cxn>
                <a:cxn ang="0">
                  <a:pos x="92" y="16"/>
                </a:cxn>
                <a:cxn ang="0">
                  <a:pos x="150" y="18"/>
                </a:cxn>
                <a:cxn ang="0">
                  <a:pos x="200" y="38"/>
                </a:cxn>
                <a:cxn ang="0">
                  <a:pos x="206" y="60"/>
                </a:cxn>
                <a:cxn ang="0">
                  <a:pos x="166" y="82"/>
                </a:cxn>
              </a:cxnLst>
              <a:rect l="0" t="0" r="r" b="b"/>
              <a:pathLst>
                <a:path w="224" h="256">
                  <a:moveTo>
                    <a:pt x="112" y="0"/>
                  </a:moveTo>
                  <a:lnTo>
                    <a:pt x="112" y="0"/>
                  </a:lnTo>
                  <a:lnTo>
                    <a:pt x="92" y="0"/>
                  </a:lnTo>
                  <a:lnTo>
                    <a:pt x="72" y="4"/>
                  </a:lnTo>
                  <a:lnTo>
                    <a:pt x="52" y="8"/>
                  </a:lnTo>
                  <a:lnTo>
                    <a:pt x="36" y="12"/>
                  </a:lnTo>
                  <a:lnTo>
                    <a:pt x="22" y="20"/>
                  </a:lnTo>
                  <a:lnTo>
                    <a:pt x="10" y="28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10"/>
                  </a:lnTo>
                  <a:lnTo>
                    <a:pt x="2" y="216"/>
                  </a:lnTo>
                  <a:lnTo>
                    <a:pt x="10" y="228"/>
                  </a:lnTo>
                  <a:lnTo>
                    <a:pt x="22" y="236"/>
                  </a:lnTo>
                  <a:lnTo>
                    <a:pt x="36" y="244"/>
                  </a:lnTo>
                  <a:lnTo>
                    <a:pt x="52" y="248"/>
                  </a:lnTo>
                  <a:lnTo>
                    <a:pt x="72" y="252"/>
                  </a:lnTo>
                  <a:lnTo>
                    <a:pt x="92" y="256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132" y="256"/>
                  </a:lnTo>
                  <a:lnTo>
                    <a:pt x="152" y="252"/>
                  </a:lnTo>
                  <a:lnTo>
                    <a:pt x="172" y="248"/>
                  </a:lnTo>
                  <a:lnTo>
                    <a:pt x="188" y="244"/>
                  </a:lnTo>
                  <a:lnTo>
                    <a:pt x="202" y="236"/>
                  </a:lnTo>
                  <a:lnTo>
                    <a:pt x="214" y="228"/>
                  </a:lnTo>
                  <a:lnTo>
                    <a:pt x="222" y="216"/>
                  </a:lnTo>
                  <a:lnTo>
                    <a:pt x="224" y="210"/>
                  </a:lnTo>
                  <a:lnTo>
                    <a:pt x="224" y="204"/>
                  </a:lnTo>
                  <a:lnTo>
                    <a:pt x="224" y="52"/>
                  </a:lnTo>
                  <a:lnTo>
                    <a:pt x="224" y="52"/>
                  </a:lnTo>
                  <a:lnTo>
                    <a:pt x="224" y="46"/>
                  </a:lnTo>
                  <a:lnTo>
                    <a:pt x="222" y="40"/>
                  </a:lnTo>
                  <a:lnTo>
                    <a:pt x="214" y="28"/>
                  </a:lnTo>
                  <a:lnTo>
                    <a:pt x="202" y="20"/>
                  </a:lnTo>
                  <a:lnTo>
                    <a:pt x="188" y="12"/>
                  </a:lnTo>
                  <a:lnTo>
                    <a:pt x="172" y="8"/>
                  </a:lnTo>
                  <a:lnTo>
                    <a:pt x="152" y="4"/>
                  </a:lnTo>
                  <a:lnTo>
                    <a:pt x="132" y="0"/>
                  </a:lnTo>
                  <a:lnTo>
                    <a:pt x="112" y="0"/>
                  </a:lnTo>
                  <a:close/>
                  <a:moveTo>
                    <a:pt x="208" y="204"/>
                  </a:moveTo>
                  <a:lnTo>
                    <a:pt x="208" y="204"/>
                  </a:lnTo>
                  <a:lnTo>
                    <a:pt x="206" y="212"/>
                  </a:lnTo>
                  <a:lnTo>
                    <a:pt x="200" y="218"/>
                  </a:lnTo>
                  <a:lnTo>
                    <a:pt x="192" y="224"/>
                  </a:lnTo>
                  <a:lnTo>
                    <a:pt x="180" y="230"/>
                  </a:lnTo>
                  <a:lnTo>
                    <a:pt x="166" y="234"/>
                  </a:lnTo>
                  <a:lnTo>
                    <a:pt x="150" y="238"/>
                  </a:lnTo>
                  <a:lnTo>
                    <a:pt x="132" y="240"/>
                  </a:lnTo>
                  <a:lnTo>
                    <a:pt x="112" y="240"/>
                  </a:lnTo>
                  <a:lnTo>
                    <a:pt x="112" y="240"/>
                  </a:lnTo>
                  <a:lnTo>
                    <a:pt x="92" y="240"/>
                  </a:lnTo>
                  <a:lnTo>
                    <a:pt x="74" y="238"/>
                  </a:lnTo>
                  <a:lnTo>
                    <a:pt x="58" y="234"/>
                  </a:lnTo>
                  <a:lnTo>
                    <a:pt x="44" y="230"/>
                  </a:lnTo>
                  <a:lnTo>
                    <a:pt x="32" y="224"/>
                  </a:lnTo>
                  <a:lnTo>
                    <a:pt x="24" y="218"/>
                  </a:lnTo>
                  <a:lnTo>
                    <a:pt x="18" y="212"/>
                  </a:lnTo>
                  <a:lnTo>
                    <a:pt x="16" y="204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24" y="180"/>
                  </a:lnTo>
                  <a:lnTo>
                    <a:pt x="32" y="186"/>
                  </a:lnTo>
                  <a:lnTo>
                    <a:pt x="44" y="190"/>
                  </a:lnTo>
                  <a:lnTo>
                    <a:pt x="56" y="194"/>
                  </a:lnTo>
                  <a:lnTo>
                    <a:pt x="82" y="198"/>
                  </a:lnTo>
                  <a:lnTo>
                    <a:pt x="112" y="200"/>
                  </a:lnTo>
                  <a:lnTo>
                    <a:pt x="112" y="200"/>
                  </a:lnTo>
                  <a:lnTo>
                    <a:pt x="142" y="198"/>
                  </a:lnTo>
                  <a:lnTo>
                    <a:pt x="168" y="194"/>
                  </a:lnTo>
                  <a:lnTo>
                    <a:pt x="180" y="190"/>
                  </a:lnTo>
                  <a:lnTo>
                    <a:pt x="192" y="186"/>
                  </a:lnTo>
                  <a:lnTo>
                    <a:pt x="200" y="180"/>
                  </a:lnTo>
                  <a:lnTo>
                    <a:pt x="208" y="174"/>
                  </a:lnTo>
                  <a:lnTo>
                    <a:pt x="208" y="204"/>
                  </a:lnTo>
                  <a:close/>
                  <a:moveTo>
                    <a:pt x="208" y="156"/>
                  </a:moveTo>
                  <a:lnTo>
                    <a:pt x="208" y="156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6" y="164"/>
                  </a:lnTo>
                  <a:lnTo>
                    <a:pt x="200" y="170"/>
                  </a:lnTo>
                  <a:lnTo>
                    <a:pt x="192" y="176"/>
                  </a:lnTo>
                  <a:lnTo>
                    <a:pt x="180" y="182"/>
                  </a:lnTo>
                  <a:lnTo>
                    <a:pt x="166" y="186"/>
                  </a:lnTo>
                  <a:lnTo>
                    <a:pt x="150" y="190"/>
                  </a:lnTo>
                  <a:lnTo>
                    <a:pt x="132" y="192"/>
                  </a:lnTo>
                  <a:lnTo>
                    <a:pt x="112" y="192"/>
                  </a:lnTo>
                  <a:lnTo>
                    <a:pt x="112" y="192"/>
                  </a:lnTo>
                  <a:lnTo>
                    <a:pt x="92" y="192"/>
                  </a:lnTo>
                  <a:lnTo>
                    <a:pt x="74" y="190"/>
                  </a:lnTo>
                  <a:lnTo>
                    <a:pt x="58" y="186"/>
                  </a:lnTo>
                  <a:lnTo>
                    <a:pt x="44" y="182"/>
                  </a:lnTo>
                  <a:lnTo>
                    <a:pt x="32" y="176"/>
                  </a:lnTo>
                  <a:lnTo>
                    <a:pt x="24" y="170"/>
                  </a:lnTo>
                  <a:lnTo>
                    <a:pt x="18" y="164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24" y="132"/>
                  </a:lnTo>
                  <a:lnTo>
                    <a:pt x="32" y="138"/>
                  </a:lnTo>
                  <a:lnTo>
                    <a:pt x="44" y="142"/>
                  </a:lnTo>
                  <a:lnTo>
                    <a:pt x="56" y="146"/>
                  </a:lnTo>
                  <a:lnTo>
                    <a:pt x="82" y="150"/>
                  </a:lnTo>
                  <a:lnTo>
                    <a:pt x="112" y="152"/>
                  </a:lnTo>
                  <a:lnTo>
                    <a:pt x="112" y="152"/>
                  </a:lnTo>
                  <a:lnTo>
                    <a:pt x="142" y="150"/>
                  </a:lnTo>
                  <a:lnTo>
                    <a:pt x="168" y="146"/>
                  </a:lnTo>
                  <a:lnTo>
                    <a:pt x="180" y="142"/>
                  </a:lnTo>
                  <a:lnTo>
                    <a:pt x="192" y="138"/>
                  </a:lnTo>
                  <a:lnTo>
                    <a:pt x="200" y="132"/>
                  </a:lnTo>
                  <a:lnTo>
                    <a:pt x="208" y="126"/>
                  </a:lnTo>
                  <a:lnTo>
                    <a:pt x="208" y="156"/>
                  </a:lnTo>
                  <a:close/>
                  <a:moveTo>
                    <a:pt x="208" y="108"/>
                  </a:moveTo>
                  <a:lnTo>
                    <a:pt x="208" y="108"/>
                  </a:lnTo>
                  <a:lnTo>
                    <a:pt x="208" y="108"/>
                  </a:lnTo>
                  <a:lnTo>
                    <a:pt x="208" y="108"/>
                  </a:lnTo>
                  <a:lnTo>
                    <a:pt x="208" y="108"/>
                  </a:lnTo>
                  <a:lnTo>
                    <a:pt x="206" y="116"/>
                  </a:lnTo>
                  <a:lnTo>
                    <a:pt x="200" y="122"/>
                  </a:lnTo>
                  <a:lnTo>
                    <a:pt x="192" y="128"/>
                  </a:lnTo>
                  <a:lnTo>
                    <a:pt x="180" y="134"/>
                  </a:lnTo>
                  <a:lnTo>
                    <a:pt x="166" y="138"/>
                  </a:lnTo>
                  <a:lnTo>
                    <a:pt x="150" y="142"/>
                  </a:lnTo>
                  <a:lnTo>
                    <a:pt x="13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92" y="144"/>
                  </a:lnTo>
                  <a:lnTo>
                    <a:pt x="74" y="142"/>
                  </a:lnTo>
                  <a:lnTo>
                    <a:pt x="58" y="138"/>
                  </a:lnTo>
                  <a:lnTo>
                    <a:pt x="44" y="134"/>
                  </a:lnTo>
                  <a:lnTo>
                    <a:pt x="32" y="128"/>
                  </a:lnTo>
                  <a:lnTo>
                    <a:pt x="24" y="122"/>
                  </a:lnTo>
                  <a:lnTo>
                    <a:pt x="18" y="116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24" y="86"/>
                  </a:lnTo>
                  <a:lnTo>
                    <a:pt x="34" y="90"/>
                  </a:lnTo>
                  <a:lnTo>
                    <a:pt x="58" y="98"/>
                  </a:lnTo>
                  <a:lnTo>
                    <a:pt x="84" y="102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40" y="102"/>
                  </a:lnTo>
                  <a:lnTo>
                    <a:pt x="166" y="98"/>
                  </a:lnTo>
                  <a:lnTo>
                    <a:pt x="190" y="90"/>
                  </a:lnTo>
                  <a:lnTo>
                    <a:pt x="200" y="86"/>
                  </a:lnTo>
                  <a:lnTo>
                    <a:pt x="208" y="80"/>
                  </a:lnTo>
                  <a:lnTo>
                    <a:pt x="208" y="108"/>
                  </a:lnTo>
                  <a:close/>
                  <a:moveTo>
                    <a:pt x="112" y="88"/>
                  </a:moveTo>
                  <a:lnTo>
                    <a:pt x="112" y="88"/>
                  </a:lnTo>
                  <a:lnTo>
                    <a:pt x="92" y="88"/>
                  </a:lnTo>
                  <a:lnTo>
                    <a:pt x="74" y="86"/>
                  </a:lnTo>
                  <a:lnTo>
                    <a:pt x="58" y="82"/>
                  </a:lnTo>
                  <a:lnTo>
                    <a:pt x="44" y="78"/>
                  </a:lnTo>
                  <a:lnTo>
                    <a:pt x="32" y="72"/>
                  </a:lnTo>
                  <a:lnTo>
                    <a:pt x="24" y="66"/>
                  </a:lnTo>
                  <a:lnTo>
                    <a:pt x="18" y="6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8" y="44"/>
                  </a:lnTo>
                  <a:lnTo>
                    <a:pt x="24" y="38"/>
                  </a:lnTo>
                  <a:lnTo>
                    <a:pt x="32" y="32"/>
                  </a:lnTo>
                  <a:lnTo>
                    <a:pt x="44" y="26"/>
                  </a:lnTo>
                  <a:lnTo>
                    <a:pt x="58" y="22"/>
                  </a:lnTo>
                  <a:lnTo>
                    <a:pt x="74" y="18"/>
                  </a:lnTo>
                  <a:lnTo>
                    <a:pt x="92" y="16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32" y="16"/>
                  </a:lnTo>
                  <a:lnTo>
                    <a:pt x="150" y="18"/>
                  </a:lnTo>
                  <a:lnTo>
                    <a:pt x="166" y="22"/>
                  </a:lnTo>
                  <a:lnTo>
                    <a:pt x="180" y="26"/>
                  </a:lnTo>
                  <a:lnTo>
                    <a:pt x="192" y="32"/>
                  </a:lnTo>
                  <a:lnTo>
                    <a:pt x="200" y="38"/>
                  </a:lnTo>
                  <a:lnTo>
                    <a:pt x="206" y="44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6" y="60"/>
                  </a:lnTo>
                  <a:lnTo>
                    <a:pt x="200" y="66"/>
                  </a:lnTo>
                  <a:lnTo>
                    <a:pt x="192" y="72"/>
                  </a:lnTo>
                  <a:lnTo>
                    <a:pt x="180" y="78"/>
                  </a:lnTo>
                  <a:lnTo>
                    <a:pt x="166" y="82"/>
                  </a:lnTo>
                  <a:lnTo>
                    <a:pt x="150" y="86"/>
                  </a:lnTo>
                  <a:lnTo>
                    <a:pt x="132" y="88"/>
                  </a:lnTo>
                  <a:lnTo>
                    <a:pt x="112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7E12D8-C747-15A7-807C-51B6245FE766}"/>
              </a:ext>
            </a:extLst>
          </p:cNvPr>
          <p:cNvGrpSpPr/>
          <p:nvPr/>
        </p:nvGrpSpPr>
        <p:grpSpPr>
          <a:xfrm>
            <a:off x="2040336" y="4191479"/>
            <a:ext cx="2235568" cy="1047355"/>
            <a:chOff x="649026" y="1906534"/>
            <a:chExt cx="2235568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33D4D3B-6DAE-9FA9-D407-87C09386F9F2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33D7FBF-94CB-C3E5-0909-1A81CED9C85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3D0085C-DFA4-9AE0-ED71-380A499868B8}"/>
              </a:ext>
            </a:extLst>
          </p:cNvPr>
          <p:cNvGrpSpPr/>
          <p:nvPr/>
        </p:nvGrpSpPr>
        <p:grpSpPr>
          <a:xfrm>
            <a:off x="4977465" y="4191479"/>
            <a:ext cx="2235568" cy="1047355"/>
            <a:chOff x="649026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4831F4-2DA3-F6A4-B8E3-2DFFC044BB41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6347D22-29F3-A538-D8C8-5407D75E3C7F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E37CAC-19BC-EB37-7C73-48D8A47D6C91}"/>
              </a:ext>
            </a:extLst>
          </p:cNvPr>
          <p:cNvGrpSpPr/>
          <p:nvPr/>
        </p:nvGrpSpPr>
        <p:grpSpPr>
          <a:xfrm>
            <a:off x="8051850" y="4191479"/>
            <a:ext cx="2235568" cy="1047355"/>
            <a:chOff x="649026" y="1906534"/>
            <a:chExt cx="2235568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A26F167-403E-0061-D403-6C510E960456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445746A-44C7-C083-E4C7-9FBE0933738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214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30" name="任意多边形: 形状 29" descr="D:\51PPT模板网\51pptmoban.com\图片.jpg">
            <a:extLst>
              <a:ext uri="{FF2B5EF4-FFF2-40B4-BE49-F238E27FC236}">
                <a16:creationId xmlns:a16="http://schemas.microsoft.com/office/drawing/2014/main" id="{A89B5D1C-8753-D5AF-F7F5-27F7EF53F835}"/>
              </a:ext>
            </a:extLst>
          </p:cNvPr>
          <p:cNvSpPr/>
          <p:nvPr/>
        </p:nvSpPr>
        <p:spPr>
          <a:xfrm>
            <a:off x="1338490" y="1349829"/>
            <a:ext cx="4757510" cy="2264228"/>
          </a:xfrm>
          <a:custGeom>
            <a:avLst/>
            <a:gdLst>
              <a:gd name="connsiteX0" fmla="*/ 1132113 w 4757510"/>
              <a:gd name="connsiteY0" fmla="*/ 0 h 2264228"/>
              <a:gd name="connsiteX1" fmla="*/ 4757510 w 4757510"/>
              <a:gd name="connsiteY1" fmla="*/ 0 h 2264228"/>
              <a:gd name="connsiteX2" fmla="*/ 4757510 w 4757510"/>
              <a:gd name="connsiteY2" fmla="*/ 2264228 h 2264228"/>
              <a:gd name="connsiteX3" fmla="*/ 1132113 w 4757510"/>
              <a:gd name="connsiteY3" fmla="*/ 2264228 h 2264228"/>
              <a:gd name="connsiteX4" fmla="*/ 0 w 4757510"/>
              <a:gd name="connsiteY4" fmla="*/ 1132114 h 2264228"/>
              <a:gd name="connsiteX5" fmla="*/ 1132113 w 4757510"/>
              <a:gd name="connsiteY5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7510" h="2264228">
                <a:moveTo>
                  <a:pt x="1132113" y="0"/>
                </a:moveTo>
                <a:lnTo>
                  <a:pt x="4757510" y="0"/>
                </a:lnTo>
                <a:lnTo>
                  <a:pt x="4757510" y="2264228"/>
                </a:lnTo>
                <a:lnTo>
                  <a:pt x="1132113" y="2264228"/>
                </a:lnTo>
                <a:cubicBezTo>
                  <a:pt x="506864" y="2264228"/>
                  <a:pt x="0" y="1757363"/>
                  <a:pt x="0" y="1132114"/>
                </a:cubicBezTo>
                <a:cubicBezTo>
                  <a:pt x="0" y="506865"/>
                  <a:pt x="506864" y="0"/>
                  <a:pt x="1132113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A3A0A07-E6CF-D43B-F0EE-C57CD83F2B76}"/>
              </a:ext>
            </a:extLst>
          </p:cNvPr>
          <p:cNvSpPr/>
          <p:nvPr/>
        </p:nvSpPr>
        <p:spPr>
          <a:xfrm rot="10800000">
            <a:off x="6096000" y="3614057"/>
            <a:ext cx="4757510" cy="2264228"/>
          </a:xfrm>
          <a:custGeom>
            <a:avLst/>
            <a:gdLst>
              <a:gd name="connsiteX0" fmla="*/ 1132113 w 4757510"/>
              <a:gd name="connsiteY0" fmla="*/ 0 h 2264228"/>
              <a:gd name="connsiteX1" fmla="*/ 4757510 w 4757510"/>
              <a:gd name="connsiteY1" fmla="*/ 0 h 2264228"/>
              <a:gd name="connsiteX2" fmla="*/ 4757510 w 4757510"/>
              <a:gd name="connsiteY2" fmla="*/ 2264228 h 2264228"/>
              <a:gd name="connsiteX3" fmla="*/ 1132113 w 4757510"/>
              <a:gd name="connsiteY3" fmla="*/ 2264228 h 2264228"/>
              <a:gd name="connsiteX4" fmla="*/ 0 w 4757510"/>
              <a:gd name="connsiteY4" fmla="*/ 1132114 h 2264228"/>
              <a:gd name="connsiteX5" fmla="*/ 1132113 w 4757510"/>
              <a:gd name="connsiteY5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7510" h="2264228">
                <a:moveTo>
                  <a:pt x="1132113" y="0"/>
                </a:moveTo>
                <a:lnTo>
                  <a:pt x="4757510" y="0"/>
                </a:lnTo>
                <a:lnTo>
                  <a:pt x="4757510" y="2264228"/>
                </a:lnTo>
                <a:lnTo>
                  <a:pt x="1132113" y="2264228"/>
                </a:lnTo>
                <a:cubicBezTo>
                  <a:pt x="506864" y="2264228"/>
                  <a:pt x="0" y="1757363"/>
                  <a:pt x="0" y="1132114"/>
                </a:cubicBezTo>
                <a:cubicBezTo>
                  <a:pt x="0" y="506865"/>
                  <a:pt x="506864" y="0"/>
                  <a:pt x="1132113" y="0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B13C982-9E02-B55E-72A8-C2B6D2B849CB}"/>
              </a:ext>
            </a:extLst>
          </p:cNvPr>
          <p:cNvSpPr/>
          <p:nvPr/>
        </p:nvSpPr>
        <p:spPr>
          <a:xfrm>
            <a:off x="1338490" y="3614057"/>
            <a:ext cx="4757510" cy="2264228"/>
          </a:xfrm>
          <a:custGeom>
            <a:avLst/>
            <a:gdLst>
              <a:gd name="connsiteX0" fmla="*/ 1132113 w 4757510"/>
              <a:gd name="connsiteY0" fmla="*/ 0 h 2264228"/>
              <a:gd name="connsiteX1" fmla="*/ 4757510 w 4757510"/>
              <a:gd name="connsiteY1" fmla="*/ 0 h 2264228"/>
              <a:gd name="connsiteX2" fmla="*/ 4757510 w 4757510"/>
              <a:gd name="connsiteY2" fmla="*/ 2264228 h 2264228"/>
              <a:gd name="connsiteX3" fmla="*/ 1132113 w 4757510"/>
              <a:gd name="connsiteY3" fmla="*/ 2264228 h 2264228"/>
              <a:gd name="connsiteX4" fmla="*/ 0 w 4757510"/>
              <a:gd name="connsiteY4" fmla="*/ 1132114 h 2264228"/>
              <a:gd name="connsiteX5" fmla="*/ 1132113 w 4757510"/>
              <a:gd name="connsiteY5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7510" h="2264228">
                <a:moveTo>
                  <a:pt x="1132113" y="0"/>
                </a:moveTo>
                <a:lnTo>
                  <a:pt x="4757510" y="0"/>
                </a:lnTo>
                <a:lnTo>
                  <a:pt x="4757510" y="2264228"/>
                </a:lnTo>
                <a:lnTo>
                  <a:pt x="1132113" y="2264228"/>
                </a:lnTo>
                <a:cubicBezTo>
                  <a:pt x="506864" y="2264228"/>
                  <a:pt x="0" y="1757363"/>
                  <a:pt x="0" y="1132114"/>
                </a:cubicBezTo>
                <a:cubicBezTo>
                  <a:pt x="0" y="506865"/>
                  <a:pt x="506864" y="0"/>
                  <a:pt x="1132113" y="0"/>
                </a:cubicBezTo>
                <a:close/>
              </a:path>
            </a:pathLst>
          </a:cu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AB985C6-C59C-85D7-0CEE-382EF355324F}"/>
              </a:ext>
            </a:extLst>
          </p:cNvPr>
          <p:cNvSpPr/>
          <p:nvPr/>
        </p:nvSpPr>
        <p:spPr>
          <a:xfrm rot="10800000">
            <a:off x="6096000" y="1349828"/>
            <a:ext cx="4757510" cy="2264228"/>
          </a:xfrm>
          <a:custGeom>
            <a:avLst/>
            <a:gdLst>
              <a:gd name="connsiteX0" fmla="*/ 1132113 w 4757510"/>
              <a:gd name="connsiteY0" fmla="*/ 0 h 2264228"/>
              <a:gd name="connsiteX1" fmla="*/ 4757510 w 4757510"/>
              <a:gd name="connsiteY1" fmla="*/ 0 h 2264228"/>
              <a:gd name="connsiteX2" fmla="*/ 4757510 w 4757510"/>
              <a:gd name="connsiteY2" fmla="*/ 2264228 h 2264228"/>
              <a:gd name="connsiteX3" fmla="*/ 1132113 w 4757510"/>
              <a:gd name="connsiteY3" fmla="*/ 2264228 h 2264228"/>
              <a:gd name="connsiteX4" fmla="*/ 0 w 4757510"/>
              <a:gd name="connsiteY4" fmla="*/ 1132114 h 2264228"/>
              <a:gd name="connsiteX5" fmla="*/ 1132113 w 4757510"/>
              <a:gd name="connsiteY5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7510" h="2264228">
                <a:moveTo>
                  <a:pt x="1132113" y="0"/>
                </a:moveTo>
                <a:lnTo>
                  <a:pt x="4757510" y="0"/>
                </a:lnTo>
                <a:lnTo>
                  <a:pt x="4757510" y="2264228"/>
                </a:lnTo>
                <a:lnTo>
                  <a:pt x="1132113" y="2264228"/>
                </a:lnTo>
                <a:cubicBezTo>
                  <a:pt x="506864" y="2264228"/>
                  <a:pt x="0" y="1757363"/>
                  <a:pt x="0" y="1132114"/>
                </a:cubicBezTo>
                <a:cubicBezTo>
                  <a:pt x="0" y="506865"/>
                  <a:pt x="506864" y="0"/>
                  <a:pt x="1132113" y="0"/>
                </a:cubicBezTo>
                <a:close/>
              </a:path>
            </a:pathLst>
          </a:custGeom>
          <a:solidFill>
            <a:srgbClr val="489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C32E799-A05A-D72A-C1CD-A6FE5952BF1D}"/>
              </a:ext>
            </a:extLst>
          </p:cNvPr>
          <p:cNvGrpSpPr/>
          <p:nvPr/>
        </p:nvGrpSpPr>
        <p:grpSpPr>
          <a:xfrm>
            <a:off x="6708573" y="2073681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6DADC11-AA72-BB21-2F16-F4EB2113A23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61FC6AC-8985-84AA-D051-656B3C8C37A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0D582C5-8FAA-6F3F-401F-0C6B790AEF0F}"/>
              </a:ext>
            </a:extLst>
          </p:cNvPr>
          <p:cNvGrpSpPr/>
          <p:nvPr/>
        </p:nvGrpSpPr>
        <p:grpSpPr>
          <a:xfrm>
            <a:off x="2586552" y="4250826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C99F798-A7EB-F8F6-B803-0EEB8E4876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1AC5CE-3EAF-C8D4-E2DF-80F8D5CDF47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41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71364" y="3218172"/>
            <a:ext cx="1144927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六边形 21"/>
          <p:cNvSpPr/>
          <p:nvPr/>
        </p:nvSpPr>
        <p:spPr>
          <a:xfrm rot="1800000">
            <a:off x="1022948" y="1908467"/>
            <a:ext cx="3169904" cy="2732672"/>
          </a:xfrm>
          <a:prstGeom prst="hexagon">
            <a:avLst>
              <a:gd name="adj" fmla="val 28912"/>
              <a:gd name="vf" fmla="val 11547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6" name="六边形 25"/>
          <p:cNvSpPr/>
          <p:nvPr/>
        </p:nvSpPr>
        <p:spPr>
          <a:xfrm rot="1800000">
            <a:off x="1939749" y="1444587"/>
            <a:ext cx="1336303" cy="1151984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7" name="任意多边形 23"/>
          <p:cNvSpPr/>
          <p:nvPr/>
        </p:nvSpPr>
        <p:spPr bwMode="auto">
          <a:xfrm>
            <a:off x="2285387" y="1653405"/>
            <a:ext cx="670051" cy="67005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6" name="六边形 15" descr="D:\51PPT模板网\51pptmoban.com\图片.jpg"/>
          <p:cNvSpPr/>
          <p:nvPr/>
        </p:nvSpPr>
        <p:spPr>
          <a:xfrm rot="1800000">
            <a:off x="4511049" y="1908467"/>
            <a:ext cx="3169904" cy="2732672"/>
          </a:xfrm>
          <a:prstGeom prst="hexagon">
            <a:avLst>
              <a:gd name="adj" fmla="val 28912"/>
              <a:gd name="vf" fmla="val 11547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六边形 19"/>
          <p:cNvSpPr/>
          <p:nvPr/>
        </p:nvSpPr>
        <p:spPr>
          <a:xfrm rot="1800000">
            <a:off x="5427848" y="1444587"/>
            <a:ext cx="1336303" cy="1151984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489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1" name="任意多边形 27" descr="D:\51PPT模板网\51pptmoban.com\图片.jpg"/>
          <p:cNvSpPr/>
          <p:nvPr/>
        </p:nvSpPr>
        <p:spPr bwMode="auto">
          <a:xfrm>
            <a:off x="5760975" y="1653405"/>
            <a:ext cx="670051" cy="670052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" name="六边形 1"/>
          <p:cNvSpPr/>
          <p:nvPr/>
        </p:nvSpPr>
        <p:spPr>
          <a:xfrm rot="1800000">
            <a:off x="7999149" y="1908467"/>
            <a:ext cx="3169904" cy="2732672"/>
          </a:xfrm>
          <a:prstGeom prst="hexagon">
            <a:avLst>
              <a:gd name="adj" fmla="val 28912"/>
              <a:gd name="vf" fmla="val 11547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六边形 13"/>
          <p:cNvSpPr/>
          <p:nvPr/>
        </p:nvSpPr>
        <p:spPr>
          <a:xfrm rot="1800000">
            <a:off x="8915947" y="1444587"/>
            <a:ext cx="1336303" cy="1151984"/>
          </a:xfrm>
          <a:prstGeom prst="hexagon">
            <a:avLst>
              <a:gd name="adj" fmla="val 28912"/>
              <a:gd name="vf" fmla="val 115470"/>
            </a:avLst>
          </a:prstGeom>
          <a:solidFill>
            <a:srgbClr val="FBD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8" name="Freeform 20">
            <a:extLst>
              <a:ext uri="{FF2B5EF4-FFF2-40B4-BE49-F238E27FC236}">
                <a16:creationId xmlns:a16="http://schemas.microsoft.com/office/drawing/2014/main" id="{67616B5D-B3A9-4D03-2B00-276844A0E13B}"/>
              </a:ext>
            </a:extLst>
          </p:cNvPr>
          <p:cNvSpPr>
            <a:spLocks noEditPoints="1"/>
          </p:cNvSpPr>
          <p:nvPr/>
        </p:nvSpPr>
        <p:spPr bwMode="auto">
          <a:xfrm>
            <a:off x="9340920" y="1681249"/>
            <a:ext cx="573088" cy="614363"/>
          </a:xfrm>
          <a:custGeom>
            <a:avLst/>
            <a:gdLst>
              <a:gd name="T0" fmla="*/ 0 w 56"/>
              <a:gd name="T1" fmla="*/ 2147483646 h 60"/>
              <a:gd name="T2" fmla="*/ 2147483646 w 56"/>
              <a:gd name="T3" fmla="*/ 2147483646 h 60"/>
              <a:gd name="T4" fmla="*/ 2147483646 w 56"/>
              <a:gd name="T5" fmla="*/ 2147483646 h 60"/>
              <a:gd name="T6" fmla="*/ 2147483646 w 56"/>
              <a:gd name="T7" fmla="*/ 2147483646 h 60"/>
              <a:gd name="T8" fmla="*/ 2147483646 w 56"/>
              <a:gd name="T9" fmla="*/ 2147483646 h 60"/>
              <a:gd name="T10" fmla="*/ 2147483646 w 56"/>
              <a:gd name="T11" fmla="*/ 2147483646 h 60"/>
              <a:gd name="T12" fmla="*/ 0 w 56"/>
              <a:gd name="T13" fmla="*/ 2147483646 h 60"/>
              <a:gd name="T14" fmla="*/ 0 w 56"/>
              <a:gd name="T15" fmla="*/ 2147483646 h 60"/>
              <a:gd name="T16" fmla="*/ 0 w 56"/>
              <a:gd name="T17" fmla="*/ 2147483646 h 60"/>
              <a:gd name="T18" fmla="*/ 2147483646 w 56"/>
              <a:gd name="T19" fmla="*/ 2147483646 h 60"/>
              <a:gd name="T20" fmla="*/ 2147483646 w 56"/>
              <a:gd name="T21" fmla="*/ 2147483646 h 60"/>
              <a:gd name="T22" fmla="*/ 2147483646 w 56"/>
              <a:gd name="T23" fmla="*/ 2147483646 h 60"/>
              <a:gd name="T24" fmla="*/ 2147483646 w 56"/>
              <a:gd name="T25" fmla="*/ 2147483646 h 60"/>
              <a:gd name="T26" fmla="*/ 2147483646 w 56"/>
              <a:gd name="T27" fmla="*/ 2147483646 h 60"/>
              <a:gd name="T28" fmla="*/ 2147483646 w 56"/>
              <a:gd name="T29" fmla="*/ 2147483646 h 60"/>
              <a:gd name="T30" fmla="*/ 2147483646 w 56"/>
              <a:gd name="T31" fmla="*/ 2147483646 h 60"/>
              <a:gd name="T32" fmla="*/ 2147483646 w 56"/>
              <a:gd name="T33" fmla="*/ 2147483646 h 60"/>
              <a:gd name="T34" fmla="*/ 2147483646 w 56"/>
              <a:gd name="T35" fmla="*/ 0 h 60"/>
              <a:gd name="T36" fmla="*/ 2147483646 w 56"/>
              <a:gd name="T37" fmla="*/ 2147483646 h 60"/>
              <a:gd name="T38" fmla="*/ 2147483646 w 56"/>
              <a:gd name="T39" fmla="*/ 2147483646 h 60"/>
              <a:gd name="T40" fmla="*/ 2147483646 w 56"/>
              <a:gd name="T41" fmla="*/ 2147483646 h 60"/>
              <a:gd name="T42" fmla="*/ 2147483646 w 56"/>
              <a:gd name="T43" fmla="*/ 2147483646 h 60"/>
              <a:gd name="T44" fmla="*/ 2147483646 w 56"/>
              <a:gd name="T45" fmla="*/ 2147483646 h 60"/>
              <a:gd name="T46" fmla="*/ 2147483646 w 56"/>
              <a:gd name="T47" fmla="*/ 2147483646 h 60"/>
              <a:gd name="T48" fmla="*/ 2147483646 w 56"/>
              <a:gd name="T49" fmla="*/ 2147483646 h 60"/>
              <a:gd name="T50" fmla="*/ 2147483646 w 56"/>
              <a:gd name="T51" fmla="*/ 2147483646 h 60"/>
              <a:gd name="T52" fmla="*/ 2147483646 w 56"/>
              <a:gd name="T53" fmla="*/ 2147483646 h 60"/>
              <a:gd name="T54" fmla="*/ 2147483646 w 56"/>
              <a:gd name="T55" fmla="*/ 2147483646 h 60"/>
              <a:gd name="T56" fmla="*/ 2147483646 w 56"/>
              <a:gd name="T57" fmla="*/ 2147483646 h 60"/>
              <a:gd name="T58" fmla="*/ 2147483646 w 56"/>
              <a:gd name="T59" fmla="*/ 2147483646 h 60"/>
              <a:gd name="T60" fmla="*/ 2147483646 w 56"/>
              <a:gd name="T61" fmla="*/ 2147483646 h 60"/>
              <a:gd name="T62" fmla="*/ 2147483646 w 56"/>
              <a:gd name="T63" fmla="*/ 2147483646 h 60"/>
              <a:gd name="T64" fmla="*/ 2147483646 w 56"/>
              <a:gd name="T65" fmla="*/ 2147483646 h 60"/>
              <a:gd name="T66" fmla="*/ 2147483646 w 56"/>
              <a:gd name="T67" fmla="*/ 2147483646 h 60"/>
              <a:gd name="T68" fmla="*/ 2147483646 w 56"/>
              <a:gd name="T69" fmla="*/ 2147483646 h 60"/>
              <a:gd name="T70" fmla="*/ 2147483646 w 56"/>
              <a:gd name="T71" fmla="*/ 2147483646 h 60"/>
              <a:gd name="T72" fmla="*/ 2147483646 w 56"/>
              <a:gd name="T73" fmla="*/ 2147483646 h 60"/>
              <a:gd name="T74" fmla="*/ 2147483646 w 56"/>
              <a:gd name="T75" fmla="*/ 2147483646 h 60"/>
              <a:gd name="T76" fmla="*/ 2147483646 w 56"/>
              <a:gd name="T77" fmla="*/ 2147483646 h 60"/>
              <a:gd name="T78" fmla="*/ 2147483646 w 56"/>
              <a:gd name="T79" fmla="*/ 2147483646 h 6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" h="60">
                <a:moveTo>
                  <a:pt x="0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4"/>
                  <a:pt x="5" y="54"/>
                  <a:pt x="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8" y="27"/>
                </a:move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5" y="30"/>
                  <a:pt x="18" y="30"/>
                  <a:pt x="22" y="30"/>
                </a:cubicBezTo>
                <a:cubicBezTo>
                  <a:pt x="30" y="30"/>
                  <a:pt x="38" y="30"/>
                  <a:pt x="43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9"/>
                  <a:pt x="34" y="9"/>
                  <a:pt x="34" y="9"/>
                </a:cubicBezTo>
                <a:cubicBezTo>
                  <a:pt x="38" y="11"/>
                  <a:pt x="38" y="11"/>
                  <a:pt x="38" y="11"/>
                </a:cubicBezTo>
                <a:cubicBezTo>
                  <a:pt x="33" y="24"/>
                  <a:pt x="28" y="24"/>
                  <a:pt x="22" y="24"/>
                </a:cubicBezTo>
                <a:cubicBezTo>
                  <a:pt x="18" y="24"/>
                  <a:pt x="13" y="24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40" y="52"/>
                </a:moveTo>
                <a:cubicBezTo>
                  <a:pt x="49" y="52"/>
                  <a:pt x="49" y="52"/>
                  <a:pt x="49" y="52"/>
                </a:cubicBezTo>
                <a:cubicBezTo>
                  <a:pt x="49" y="18"/>
                  <a:pt x="49" y="18"/>
                  <a:pt x="49" y="1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52"/>
                  <a:pt x="40" y="52"/>
                  <a:pt x="40" y="52"/>
                </a:cubicBez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40"/>
                  <a:pt x="36" y="40"/>
                  <a:pt x="3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13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5"/>
                  <a:pt x="13" y="35"/>
                  <a:pt x="13" y="35"/>
                </a:cubicBezTo>
                <a:lnTo>
                  <a:pt x="1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  <a:cs typeface="+mn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6368B7D-0970-EFC7-3B38-12BD576BB760}"/>
              </a:ext>
            </a:extLst>
          </p:cNvPr>
          <p:cNvGrpSpPr/>
          <p:nvPr/>
        </p:nvGrpSpPr>
        <p:grpSpPr>
          <a:xfrm>
            <a:off x="1490116" y="4991895"/>
            <a:ext cx="2235568" cy="1047355"/>
            <a:chOff x="649026" y="1906534"/>
            <a:chExt cx="2235568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1159964-37DC-1B94-6FDB-C33C3EEFFE87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5BB5B37-1C43-A7E3-6B9F-3963D43695D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93FEAB-3802-3F22-10F3-057DFBD93502}"/>
              </a:ext>
            </a:extLst>
          </p:cNvPr>
          <p:cNvGrpSpPr/>
          <p:nvPr/>
        </p:nvGrpSpPr>
        <p:grpSpPr>
          <a:xfrm>
            <a:off x="4978215" y="4991895"/>
            <a:ext cx="2235568" cy="1047355"/>
            <a:chOff x="649026" y="1906534"/>
            <a:chExt cx="2235568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594CBCB-9F55-9CFF-ADEC-D1FCAF077C76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E88B8C6-5C21-6DAF-DEB0-49ABE73B367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6599EA4-EA93-760E-3B4F-3A7C69B735A6}"/>
              </a:ext>
            </a:extLst>
          </p:cNvPr>
          <p:cNvGrpSpPr/>
          <p:nvPr/>
        </p:nvGrpSpPr>
        <p:grpSpPr>
          <a:xfrm>
            <a:off x="8466318" y="4991895"/>
            <a:ext cx="2235568" cy="1047355"/>
            <a:chOff x="649026" y="1906534"/>
            <a:chExt cx="2235568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DC8E0D-8611-7E81-E3B9-731B26B530BB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3B58E6E-0757-644C-5A65-B7FCFCFE565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653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弧形 70">
            <a:extLst>
              <a:ext uri="{FF2B5EF4-FFF2-40B4-BE49-F238E27FC236}">
                <a16:creationId xmlns:a16="http://schemas.microsoft.com/office/drawing/2014/main" id="{9963FD87-D0EE-0528-A2E5-E96F7355CEA7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7740766"/>
              <a:gd name="adj2" fmla="val 3900520"/>
            </a:avLst>
          </a:prstGeom>
          <a:noFill/>
          <a:ln w="1270000" cap="rnd">
            <a:gradFill>
              <a:gsLst>
                <a:gs pos="100000">
                  <a:srgbClr val="61C4CE">
                    <a:alpha val="30000"/>
                  </a:srgbClr>
                </a:gs>
                <a:gs pos="19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855C738D-69E7-130A-A142-BC4306A6B44C}"/>
              </a:ext>
            </a:extLst>
          </p:cNvPr>
          <p:cNvSpPr/>
          <p:nvPr/>
        </p:nvSpPr>
        <p:spPr>
          <a:xfrm>
            <a:off x="1871529" y="-795470"/>
            <a:ext cx="8448942" cy="8448940"/>
          </a:xfrm>
          <a:prstGeom prst="arc">
            <a:avLst>
              <a:gd name="adj1" fmla="val 6468871"/>
              <a:gd name="adj2" fmla="val 14730785"/>
            </a:avLst>
          </a:prstGeom>
          <a:noFill/>
          <a:ln w="1270000" cap="rnd">
            <a:gradFill>
              <a:gsLst>
                <a:gs pos="0">
                  <a:srgbClr val="61C4CE">
                    <a:alpha val="30000"/>
                  </a:srgbClr>
                </a:gs>
                <a:gs pos="87000">
                  <a:srgbClr val="61C4C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636602AE-A6F8-1040-53D2-86ABB4FE024B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20616925"/>
              <a:gd name="adj2" fmla="val 3900520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id="{756412E2-6E1B-4470-35E3-154E17936A2F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18150449"/>
              <a:gd name="adj2" fmla="val 19781979"/>
            </a:avLst>
          </a:prstGeom>
          <a:noFill/>
          <a:ln w="1270000" cap="rnd">
            <a:gradFill flip="none" rotWithShape="1">
              <a:gsLst>
                <a:gs pos="100000">
                  <a:srgbClr val="61C4CE"/>
                </a:gs>
                <a:gs pos="43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85384147-05A4-D72B-761F-F95C4FD76094}"/>
              </a:ext>
            </a:extLst>
          </p:cNvPr>
          <p:cNvSpPr/>
          <p:nvPr/>
        </p:nvSpPr>
        <p:spPr>
          <a:xfrm>
            <a:off x="1397000" y="-1269999"/>
            <a:ext cx="9398000" cy="9397998"/>
          </a:xfrm>
          <a:prstGeom prst="arc">
            <a:avLst>
              <a:gd name="adj1" fmla="val 9600942"/>
              <a:gd name="adj2" fmla="val 14730785"/>
            </a:avLst>
          </a:prstGeom>
          <a:noFill/>
          <a:ln w="762000" cap="rnd">
            <a:solidFill>
              <a:srgbClr val="61C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0D9C83C9-945D-C63E-E175-598BF37A97E1}"/>
              </a:ext>
            </a:extLst>
          </p:cNvPr>
          <p:cNvSpPr/>
          <p:nvPr/>
        </p:nvSpPr>
        <p:spPr>
          <a:xfrm>
            <a:off x="1871530" y="-795469"/>
            <a:ext cx="8448940" cy="8448938"/>
          </a:xfrm>
          <a:prstGeom prst="arc">
            <a:avLst>
              <a:gd name="adj1" fmla="val 7167022"/>
              <a:gd name="adj2" fmla="val 8772461"/>
            </a:avLst>
          </a:prstGeom>
          <a:noFill/>
          <a:ln w="1270000" cap="rnd">
            <a:gradFill flip="none" rotWithShape="1">
              <a:gsLst>
                <a:gs pos="0">
                  <a:srgbClr val="61C4CE"/>
                </a:gs>
                <a:gs pos="50000">
                  <a:srgbClr val="61C4CE">
                    <a:alpha val="0"/>
                  </a:srgbClr>
                </a:gs>
              </a:gsLst>
              <a:lin ang="1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DFF15B62-C5EE-0E45-C1D4-CF38FF3E5F27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8213783"/>
              <a:gd name="adj2" fmla="val 13384025"/>
            </a:avLst>
          </a:prstGeom>
          <a:ln w="254000" cap="rnd">
            <a:gradFill>
              <a:gsLst>
                <a:gs pos="1835">
                  <a:srgbClr val="61C4CE">
                    <a:alpha val="0"/>
                  </a:srgbClr>
                </a:gs>
                <a:gs pos="10000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id="{90765D5C-8819-E661-EE5D-7A5C241F00CC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8213783"/>
              <a:gd name="adj2" fmla="val 13384025"/>
            </a:avLst>
          </a:prstGeom>
          <a:ln w="12700" cap="rnd">
            <a:gradFill>
              <a:gsLst>
                <a:gs pos="100000">
                  <a:srgbClr val="489BBE"/>
                </a:gs>
                <a:gs pos="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3A49CF1-8318-59E1-A5BE-09983CB3CB73}"/>
              </a:ext>
            </a:extLst>
          </p:cNvPr>
          <p:cNvSpPr/>
          <p:nvPr/>
        </p:nvSpPr>
        <p:spPr>
          <a:xfrm>
            <a:off x="711199" y="-1955800"/>
            <a:ext cx="10769602" cy="10769600"/>
          </a:xfrm>
          <a:prstGeom prst="arc">
            <a:avLst>
              <a:gd name="adj1" fmla="val 18995267"/>
              <a:gd name="adj2" fmla="val 2647819"/>
            </a:avLst>
          </a:prstGeom>
          <a:ln w="254000" cap="rnd">
            <a:gradFill>
              <a:gsLst>
                <a:gs pos="100000">
                  <a:srgbClr val="61C4CE">
                    <a:alpha val="0"/>
                  </a:srgbClr>
                </a:gs>
                <a:gs pos="0">
                  <a:srgbClr val="61C4C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id="{4F3016E6-F86C-E1BB-9B2C-7B13071ED8C4}"/>
              </a:ext>
            </a:extLst>
          </p:cNvPr>
          <p:cNvSpPr/>
          <p:nvPr/>
        </p:nvSpPr>
        <p:spPr>
          <a:xfrm>
            <a:off x="0" y="-2666999"/>
            <a:ext cx="12192000" cy="12191998"/>
          </a:xfrm>
          <a:prstGeom prst="arc">
            <a:avLst>
              <a:gd name="adj1" fmla="val 18995267"/>
              <a:gd name="adj2" fmla="val 2647819"/>
            </a:avLst>
          </a:prstGeom>
          <a:ln w="12700" cap="rnd">
            <a:gradFill>
              <a:gsLst>
                <a:gs pos="0">
                  <a:srgbClr val="489BBE"/>
                </a:gs>
                <a:gs pos="100000">
                  <a:srgbClr val="8EDDE2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136C0F-7DF0-E571-6D6C-BC62E1D53C04}"/>
              </a:ext>
            </a:extLst>
          </p:cNvPr>
          <p:cNvGrpSpPr/>
          <p:nvPr/>
        </p:nvGrpSpPr>
        <p:grpSpPr>
          <a:xfrm>
            <a:off x="5751014" y="581110"/>
            <a:ext cx="689972" cy="149300"/>
            <a:chOff x="6022900" y="581110"/>
            <a:chExt cx="689972" cy="1493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CFF43C-3000-198A-3BC3-94680EEE5453}"/>
                </a:ext>
              </a:extLst>
            </p:cNvPr>
            <p:cNvSpPr/>
            <p:nvPr/>
          </p:nvSpPr>
          <p:spPr>
            <a:xfrm>
              <a:off x="6022900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F7AD7F1-8FCB-F350-910E-DF0B30675847}"/>
                </a:ext>
              </a:extLst>
            </p:cNvPr>
            <p:cNvSpPr/>
            <p:nvPr/>
          </p:nvSpPr>
          <p:spPr>
            <a:xfrm>
              <a:off x="6293236" y="581110"/>
              <a:ext cx="149300" cy="149300"/>
            </a:xfrm>
            <a:prstGeom prst="ellipse">
              <a:avLst/>
            </a:prstGeom>
            <a:noFill/>
            <a:ln w="76200" cap="rnd">
              <a:solidFill>
                <a:srgbClr val="8EDD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DDEAEF-5096-35E9-836E-EE90D75B61C9}"/>
                </a:ext>
              </a:extLst>
            </p:cNvPr>
            <p:cNvSpPr/>
            <p:nvPr/>
          </p:nvSpPr>
          <p:spPr>
            <a:xfrm>
              <a:off x="6563572" y="581110"/>
              <a:ext cx="149300" cy="149300"/>
            </a:xfrm>
            <a:prstGeom prst="ellipse">
              <a:avLst/>
            </a:prstGeom>
            <a:noFill/>
            <a:ln w="25400" cap="rnd">
              <a:solidFill>
                <a:srgbClr val="FBD6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0C25A-80B9-1E92-3F38-06ABE6914A6F}"/>
              </a:ext>
            </a:extLst>
          </p:cNvPr>
          <p:cNvGrpSpPr/>
          <p:nvPr/>
        </p:nvGrpSpPr>
        <p:grpSpPr>
          <a:xfrm>
            <a:off x="4396593" y="3833758"/>
            <a:ext cx="3398813" cy="631742"/>
            <a:chOff x="2407626" y="2316859"/>
            <a:chExt cx="3398813" cy="6317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B69C933-D4A9-9FF0-51C9-D5BA202287BF}"/>
                </a:ext>
              </a:extLst>
            </p:cNvPr>
            <p:cNvSpPr txBox="1"/>
            <p:nvPr/>
          </p:nvSpPr>
          <p:spPr>
            <a:xfrm>
              <a:off x="3036475" y="2316859"/>
              <a:ext cx="21411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rgbClr val="489BBE"/>
                      </a:gs>
                      <a:gs pos="100000">
                        <a:srgbClr val="8EDDE2"/>
                      </a:gs>
                    </a:gsLst>
                    <a:lin ang="162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0267C55-1533-81B3-C716-EEFD013F4638}"/>
                </a:ext>
              </a:extLst>
            </p:cNvPr>
            <p:cNvSpPr/>
            <p:nvPr/>
          </p:nvSpPr>
          <p:spPr>
            <a:xfrm>
              <a:off x="2407626" y="2828528"/>
              <a:ext cx="3398813" cy="12007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EDDE2"/>
                </a:gs>
                <a:gs pos="100000">
                  <a:srgbClr val="FBD685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8EDDE2"/>
                  </a:gs>
                  <a:gs pos="100000">
                    <a:srgbClr val="FBD685"/>
                  </a:gs>
                </a:gsLst>
                <a:lin ang="0" scaled="1"/>
                <a:tileRect/>
              </a:gradFill>
            </a:ln>
            <a:effectLst>
              <a:outerShdw blurRad="50800" dist="63500" dir="5400000" algn="t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9F50B0A-BE39-DAFC-F100-2728AA139E29}"/>
              </a:ext>
            </a:extLst>
          </p:cNvPr>
          <p:cNvSpPr txBox="1"/>
          <p:nvPr/>
        </p:nvSpPr>
        <p:spPr>
          <a:xfrm>
            <a:off x="3077906" y="4744162"/>
            <a:ext cx="598870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C33C62A-1A8E-B30A-7A14-6D22C8E61721}"/>
              </a:ext>
            </a:extLst>
          </p:cNvPr>
          <p:cNvSpPr txBox="1"/>
          <p:nvPr/>
        </p:nvSpPr>
        <p:spPr>
          <a:xfrm>
            <a:off x="5329604" y="3343881"/>
            <a:ext cx="1532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3600" dirty="0">
              <a:ln w="12700">
                <a:gradFill flip="none" rotWithShape="1">
                  <a:gsLst>
                    <a:gs pos="0">
                      <a:srgbClr val="8EDDE2"/>
                    </a:gs>
                    <a:gs pos="73000">
                      <a:srgbClr val="489BB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8A55E-E8DE-02BA-8AAC-5D628C8B4B8B}"/>
              </a:ext>
            </a:extLst>
          </p:cNvPr>
          <p:cNvSpPr txBox="1"/>
          <p:nvPr/>
        </p:nvSpPr>
        <p:spPr>
          <a:xfrm>
            <a:off x="3527445" y="575556"/>
            <a:ext cx="506901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n w="25400">
                  <a:gradFill flip="none" rotWithShape="1">
                    <a:gsLst>
                      <a:gs pos="0">
                        <a:srgbClr val="8EDDE2"/>
                      </a:gs>
                      <a:gs pos="73000">
                        <a:srgbClr val="489BB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/>
              <a:t>02</a:t>
            </a:r>
            <a:endParaRPr lang="zh-CN" altLang="en-US" sz="28700" dirty="0"/>
          </a:p>
        </p:txBody>
      </p:sp>
      <p:sp>
        <p:nvSpPr>
          <p:cNvPr id="8" name="图形 4">
            <a:extLst>
              <a:ext uri="{FF2B5EF4-FFF2-40B4-BE49-F238E27FC236}">
                <a16:creationId xmlns:a16="http://schemas.microsoft.com/office/drawing/2014/main" id="{4C947CF8-1CAF-AAE9-9208-D5E2B3160ACF}"/>
              </a:ext>
            </a:extLst>
          </p:cNvPr>
          <p:cNvSpPr/>
          <p:nvPr/>
        </p:nvSpPr>
        <p:spPr>
          <a:xfrm>
            <a:off x="2715630" y="5692477"/>
            <a:ext cx="6771149" cy="102145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61C4CE">
                  <a:alpha val="19000"/>
                </a:srgbClr>
              </a:gs>
              <a:gs pos="100000">
                <a:srgbClr val="61C4CE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61C4CE"/>
                </a:gs>
                <a:gs pos="100000">
                  <a:srgbClr val="61C4C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19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B723CE1-B426-601D-D11B-F80A85BC381D}"/>
              </a:ext>
            </a:extLst>
          </p:cNvPr>
          <p:cNvSpPr txBox="1"/>
          <p:nvPr/>
        </p:nvSpPr>
        <p:spPr>
          <a:xfrm>
            <a:off x="88618" y="172017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8EDDE2"/>
                    </a:gs>
                    <a:gs pos="100000">
                      <a:srgbClr val="F48775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gradFill>
                    <a:gsLst>
                      <a:gs pos="0">
                        <a:srgbClr val="489BBE"/>
                      </a:gs>
                      <a:gs pos="77000">
                        <a:srgbClr val="8EDDE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>
                <a:gradFill>
                  <a:gsLst>
                    <a:gs pos="0">
                      <a:srgbClr val="489BBE"/>
                    </a:gs>
                    <a:gs pos="77000">
                      <a:srgbClr val="8EDDE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EC71D92-0B5C-A43D-5564-97659597B126}"/>
              </a:ext>
            </a:extLst>
          </p:cNvPr>
          <p:cNvSpPr txBox="1"/>
          <p:nvPr/>
        </p:nvSpPr>
        <p:spPr>
          <a:xfrm>
            <a:off x="1307831" y="271027"/>
            <a:ext cx="328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8EDDE2"/>
                </a:solidFill>
              </a:rPr>
              <a:t>单击此处添加标题文本</a:t>
            </a:r>
          </a:p>
        </p:txBody>
      </p:sp>
      <p:sp>
        <p:nvSpPr>
          <p:cNvPr id="2" name="任意多边形 54">
            <a:extLst>
              <a:ext uri="{FF2B5EF4-FFF2-40B4-BE49-F238E27FC236}">
                <a16:creationId xmlns:a16="http://schemas.microsoft.com/office/drawing/2014/main" id="{903865CD-506D-8B63-B5E9-4A6AEABDB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863" y="1921555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455972 w 2160105"/>
              <a:gd name="T3" fmla="*/ 0 h 2146851"/>
              <a:gd name="T4" fmla="*/ 2149052 w 2160105"/>
              <a:gd name="T5" fmla="*/ 693080 h 2146851"/>
              <a:gd name="T6" fmla="*/ 2160105 w 2160105"/>
              <a:gd name="T7" fmla="*/ 682027 h 2146851"/>
              <a:gd name="T8" fmla="*/ 2160105 w 2160105"/>
              <a:gd name="T9" fmla="*/ 2146851 h 2146851"/>
              <a:gd name="T10" fmla="*/ 0 w 2160105"/>
              <a:gd name="T11" fmla="*/ 2146851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close/>
              </a:path>
            </a:pathLst>
          </a:custGeom>
          <a:solidFill>
            <a:srgbClr val="489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2400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任意多边形 55">
            <a:extLst>
              <a:ext uri="{FF2B5EF4-FFF2-40B4-BE49-F238E27FC236}">
                <a16:creationId xmlns:a16="http://schemas.microsoft.com/office/drawing/2014/main" id="{444D1D2F-F187-B7BA-AC2A-A02531340247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416175" y="1921555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704133 w 704133"/>
              <a:gd name="T3" fmla="*/ 0 h 693080"/>
              <a:gd name="T4" fmla="*/ 704133 w 704133"/>
              <a:gd name="T5" fmla="*/ 682027 h 693080"/>
              <a:gd name="T6" fmla="*/ 693080 w 704133"/>
              <a:gd name="T7" fmla="*/ 693080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close/>
              </a:path>
            </a:pathLst>
          </a:custGeom>
          <a:solidFill>
            <a:schemeClr val="bg1">
              <a:alpha val="7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56">
            <a:extLst>
              <a:ext uri="{FF2B5EF4-FFF2-40B4-BE49-F238E27FC236}">
                <a16:creationId xmlns:a16="http://schemas.microsoft.com/office/drawing/2014/main" id="{D1B97BD3-0EA9-3F88-A82D-AC4EC2026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3325" y="1921555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455972 w 2160105"/>
              <a:gd name="T3" fmla="*/ 0 h 2146851"/>
              <a:gd name="T4" fmla="*/ 2149052 w 2160105"/>
              <a:gd name="T5" fmla="*/ 693080 h 2146851"/>
              <a:gd name="T6" fmla="*/ 2160105 w 2160105"/>
              <a:gd name="T7" fmla="*/ 682027 h 2146851"/>
              <a:gd name="T8" fmla="*/ 2160105 w 2160105"/>
              <a:gd name="T9" fmla="*/ 2146851 h 2146851"/>
              <a:gd name="T10" fmla="*/ 0 w 2160105"/>
              <a:gd name="T11" fmla="*/ 2146851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close/>
              </a:path>
            </a:pathLst>
          </a:custGeom>
          <a:solidFill>
            <a:srgbClr val="8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2400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5" name="任意多边形 57">
            <a:extLst>
              <a:ext uri="{FF2B5EF4-FFF2-40B4-BE49-F238E27FC236}">
                <a16:creationId xmlns:a16="http://schemas.microsoft.com/office/drawing/2014/main" id="{DCC34B12-A179-262D-B565-7D790D1520C8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5099050" y="1921555"/>
            <a:ext cx="657225" cy="646112"/>
          </a:xfrm>
          <a:custGeom>
            <a:avLst/>
            <a:gdLst>
              <a:gd name="T0" fmla="*/ 0 w 704133"/>
              <a:gd name="T1" fmla="*/ 0 h 693080"/>
              <a:gd name="T2" fmla="*/ 704133 w 704133"/>
              <a:gd name="T3" fmla="*/ 0 h 693080"/>
              <a:gd name="T4" fmla="*/ 704133 w 704133"/>
              <a:gd name="T5" fmla="*/ 682027 h 693080"/>
              <a:gd name="T6" fmla="*/ 693080 w 704133"/>
              <a:gd name="T7" fmla="*/ 693080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close/>
              </a:path>
            </a:pathLst>
          </a:custGeom>
          <a:solidFill>
            <a:schemeClr val="bg1">
              <a:alpha val="7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任意多边形 58">
            <a:extLst>
              <a:ext uri="{FF2B5EF4-FFF2-40B4-BE49-F238E27FC236}">
                <a16:creationId xmlns:a16="http://schemas.microsoft.com/office/drawing/2014/main" id="{4CB8C60B-471A-01C0-6BC2-B97617028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7788" y="1921555"/>
            <a:ext cx="2011362" cy="1998662"/>
          </a:xfrm>
          <a:custGeom>
            <a:avLst/>
            <a:gdLst>
              <a:gd name="T0" fmla="*/ 0 w 2160105"/>
              <a:gd name="T1" fmla="*/ 0 h 2146851"/>
              <a:gd name="T2" fmla="*/ 1455972 w 2160105"/>
              <a:gd name="T3" fmla="*/ 0 h 2146851"/>
              <a:gd name="T4" fmla="*/ 2149052 w 2160105"/>
              <a:gd name="T5" fmla="*/ 693080 h 2146851"/>
              <a:gd name="T6" fmla="*/ 2160105 w 2160105"/>
              <a:gd name="T7" fmla="*/ 682027 h 2146851"/>
              <a:gd name="T8" fmla="*/ 2160105 w 2160105"/>
              <a:gd name="T9" fmla="*/ 2146851 h 2146851"/>
              <a:gd name="T10" fmla="*/ 0 w 2160105"/>
              <a:gd name="T11" fmla="*/ 2146851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close/>
              </a:path>
            </a:pathLst>
          </a:custGeom>
          <a:solidFill>
            <a:srgbClr val="FBD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2400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7" name="任意多边形 59">
            <a:extLst>
              <a:ext uri="{FF2B5EF4-FFF2-40B4-BE49-F238E27FC236}">
                <a16:creationId xmlns:a16="http://schemas.microsoft.com/office/drawing/2014/main" id="{C0F05618-2AD4-A259-7492-9AB248666F48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783513" y="1921555"/>
            <a:ext cx="655637" cy="646112"/>
          </a:xfrm>
          <a:custGeom>
            <a:avLst/>
            <a:gdLst>
              <a:gd name="T0" fmla="*/ 0 w 704133"/>
              <a:gd name="T1" fmla="*/ 0 h 693080"/>
              <a:gd name="T2" fmla="*/ 704133 w 704133"/>
              <a:gd name="T3" fmla="*/ 0 h 693080"/>
              <a:gd name="T4" fmla="*/ 704133 w 704133"/>
              <a:gd name="T5" fmla="*/ 682027 h 693080"/>
              <a:gd name="T6" fmla="*/ 693080 w 704133"/>
              <a:gd name="T7" fmla="*/ 693080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close/>
              </a:path>
            </a:pathLst>
          </a:custGeom>
          <a:solidFill>
            <a:schemeClr val="bg1">
              <a:alpha val="7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任意多边形 60">
            <a:extLst>
              <a:ext uri="{FF2B5EF4-FFF2-40B4-BE49-F238E27FC236}">
                <a16:creationId xmlns:a16="http://schemas.microsoft.com/office/drawing/2014/main" id="{BFFCCEFE-4109-D404-B9E2-7FC76F51C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0" y="1921555"/>
            <a:ext cx="2011363" cy="1998662"/>
          </a:xfrm>
          <a:custGeom>
            <a:avLst/>
            <a:gdLst>
              <a:gd name="T0" fmla="*/ 0 w 2160105"/>
              <a:gd name="T1" fmla="*/ 0 h 2146851"/>
              <a:gd name="T2" fmla="*/ 1455972 w 2160105"/>
              <a:gd name="T3" fmla="*/ 0 h 2146851"/>
              <a:gd name="T4" fmla="*/ 2149052 w 2160105"/>
              <a:gd name="T5" fmla="*/ 693080 h 2146851"/>
              <a:gd name="T6" fmla="*/ 2160105 w 2160105"/>
              <a:gd name="T7" fmla="*/ 682027 h 2146851"/>
              <a:gd name="T8" fmla="*/ 2160105 w 2160105"/>
              <a:gd name="T9" fmla="*/ 2146851 h 2146851"/>
              <a:gd name="T10" fmla="*/ 0 w 2160105"/>
              <a:gd name="T11" fmla="*/ 2146851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400"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" name="任意多边形 61">
            <a:extLst>
              <a:ext uri="{FF2B5EF4-FFF2-40B4-BE49-F238E27FC236}">
                <a16:creationId xmlns:a16="http://schemas.microsoft.com/office/drawing/2014/main" id="{CBF65C98-89C8-9E78-E535-4FD116E55250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0467975" y="1921555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704133 w 704133"/>
              <a:gd name="T3" fmla="*/ 0 h 693080"/>
              <a:gd name="T4" fmla="*/ 704133 w 704133"/>
              <a:gd name="T5" fmla="*/ 682027 h 693080"/>
              <a:gd name="T6" fmla="*/ 693080 w 704133"/>
              <a:gd name="T7" fmla="*/ 693080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close/>
              </a:path>
            </a:pathLst>
          </a:custGeom>
          <a:solidFill>
            <a:schemeClr val="bg1">
              <a:alpha val="7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62" descr="D:\51PPT模板网\51pptmoban.com\图片.jpg">
            <a:extLst>
              <a:ext uri="{FF2B5EF4-FFF2-40B4-BE49-F238E27FC236}">
                <a16:creationId xmlns:a16="http://schemas.microsoft.com/office/drawing/2014/main" id="{315F0644-A9CC-CFC1-E9AC-D5D2CA9758F6}"/>
              </a:ext>
            </a:extLst>
          </p:cNvPr>
          <p:cNvGrpSpPr>
            <a:grpSpLocks/>
          </p:cNvGrpSpPr>
          <p:nvPr/>
        </p:nvGrpSpPr>
        <p:grpSpPr bwMode="auto">
          <a:xfrm>
            <a:off x="4387850" y="2783567"/>
            <a:ext cx="714375" cy="542925"/>
            <a:chOff x="0" y="0"/>
            <a:chExt cx="509646" cy="387231"/>
          </a:xfrm>
          <a:solidFill>
            <a:schemeClr val="bg1"/>
          </a:solidFill>
        </p:grpSpPr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E4C56AE0-603A-887C-DCDF-5AC76908214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991F2632-26DC-3943-7FAF-3CD86F9EEBC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65">
            <a:extLst>
              <a:ext uri="{FF2B5EF4-FFF2-40B4-BE49-F238E27FC236}">
                <a16:creationId xmlns:a16="http://schemas.microsoft.com/office/drawing/2014/main" id="{C4BF4B3A-D742-0B9A-6CC7-80B4863AAB35}"/>
              </a:ext>
            </a:extLst>
          </p:cNvPr>
          <p:cNvGrpSpPr>
            <a:grpSpLocks/>
          </p:cNvGrpSpPr>
          <p:nvPr/>
        </p:nvGrpSpPr>
        <p:grpSpPr bwMode="auto">
          <a:xfrm>
            <a:off x="1757363" y="2789917"/>
            <a:ext cx="573087" cy="549275"/>
            <a:chOff x="0" y="0"/>
            <a:chExt cx="2438400" cy="2332038"/>
          </a:xfrm>
          <a:solidFill>
            <a:schemeClr val="bg1"/>
          </a:solidFill>
        </p:grpSpPr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id="{883501DC-BE1B-91B8-CCDB-6505F6404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任意多边形 67">
              <a:extLst>
                <a:ext uri="{FF2B5EF4-FFF2-40B4-BE49-F238E27FC236}">
                  <a16:creationId xmlns:a16="http://schemas.microsoft.com/office/drawing/2014/main" id="{6B5015A7-B2C6-F926-541D-E71F935BB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68">
            <a:extLst>
              <a:ext uri="{FF2B5EF4-FFF2-40B4-BE49-F238E27FC236}">
                <a16:creationId xmlns:a16="http://schemas.microsoft.com/office/drawing/2014/main" id="{A819A38F-318C-2CD6-061C-C572B3371055}"/>
              </a:ext>
            </a:extLst>
          </p:cNvPr>
          <p:cNvGrpSpPr>
            <a:grpSpLocks/>
          </p:cNvGrpSpPr>
          <p:nvPr/>
        </p:nvGrpSpPr>
        <p:grpSpPr bwMode="auto">
          <a:xfrm>
            <a:off x="7094538" y="2724830"/>
            <a:ext cx="481012" cy="614362"/>
            <a:chOff x="0" y="0"/>
            <a:chExt cx="563562" cy="720725"/>
          </a:xfrm>
          <a:solidFill>
            <a:schemeClr val="bg1"/>
          </a:solidFill>
        </p:grpSpPr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580A0A34-C5C1-21D3-A1AE-3CA2E7188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A0CFFF96-75C8-EF73-D958-8BDFAE3EF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CADEBE45-2AE5-8165-1629-5468E4B0E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72" descr="D:\51PPT模板网\51pptmoban.com\图片.jpg">
            <a:extLst>
              <a:ext uri="{FF2B5EF4-FFF2-40B4-BE49-F238E27FC236}">
                <a16:creationId xmlns:a16="http://schemas.microsoft.com/office/drawing/2014/main" id="{D08E1C00-7B60-5C55-4012-EE1ED5C2B89E}"/>
              </a:ext>
            </a:extLst>
          </p:cNvPr>
          <p:cNvGrpSpPr>
            <a:grpSpLocks/>
          </p:cNvGrpSpPr>
          <p:nvPr/>
        </p:nvGrpSpPr>
        <p:grpSpPr bwMode="auto">
          <a:xfrm>
            <a:off x="9837738" y="2713717"/>
            <a:ext cx="560387" cy="625475"/>
            <a:chOff x="0" y="0"/>
            <a:chExt cx="402656" cy="450303"/>
          </a:xfrm>
          <a:solidFill>
            <a:schemeClr val="bg1"/>
          </a:solidFill>
        </p:grpSpPr>
        <p:sp>
          <p:nvSpPr>
            <p:cNvPr id="23" name="Freeform 108">
              <a:extLst>
                <a:ext uri="{FF2B5EF4-FFF2-40B4-BE49-F238E27FC236}">
                  <a16:creationId xmlns:a16="http://schemas.microsoft.com/office/drawing/2014/main" id="{830E5DF3-BF90-282E-68C3-B6D159E8D9C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" name="Freeform 109">
              <a:extLst>
                <a:ext uri="{FF2B5EF4-FFF2-40B4-BE49-F238E27FC236}">
                  <a16:creationId xmlns:a16="http://schemas.microsoft.com/office/drawing/2014/main" id="{5BDB2CBE-9D08-EAE0-7FE6-1A4DB10CD18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" name="Freeform 110">
              <a:extLst>
                <a:ext uri="{FF2B5EF4-FFF2-40B4-BE49-F238E27FC236}">
                  <a16:creationId xmlns:a16="http://schemas.microsoft.com/office/drawing/2014/main" id="{92DF305E-ADB5-F007-7BF0-BC922109B1E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" name="Freeform 111">
              <a:extLst>
                <a:ext uri="{FF2B5EF4-FFF2-40B4-BE49-F238E27FC236}">
                  <a16:creationId xmlns:a16="http://schemas.microsoft.com/office/drawing/2014/main" id="{BB1496CA-CF30-3B66-A9DB-9616924F25D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Freeform 112">
              <a:extLst>
                <a:ext uri="{FF2B5EF4-FFF2-40B4-BE49-F238E27FC236}">
                  <a16:creationId xmlns:a16="http://schemas.microsoft.com/office/drawing/2014/main" id="{9C2AC681-FD15-D8F6-47E3-90CC044EBA5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5672B0-1A89-C67F-F01D-FA39289BC291}"/>
              </a:ext>
            </a:extLst>
          </p:cNvPr>
          <p:cNvGrpSpPr/>
          <p:nvPr/>
        </p:nvGrpSpPr>
        <p:grpSpPr>
          <a:xfrm>
            <a:off x="947554" y="4264901"/>
            <a:ext cx="2235568" cy="1047355"/>
            <a:chOff x="649026" y="1906534"/>
            <a:chExt cx="2235568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717E719-ABB0-89C3-5127-9F9EBDEC2F33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DAFF9A1-14BD-654E-6B87-1913E5E5CA3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5EB8D1-C063-9D31-2027-19C05140AD2D}"/>
              </a:ext>
            </a:extLst>
          </p:cNvPr>
          <p:cNvGrpSpPr/>
          <p:nvPr/>
        </p:nvGrpSpPr>
        <p:grpSpPr>
          <a:xfrm>
            <a:off x="3632016" y="4264901"/>
            <a:ext cx="2235568" cy="1047355"/>
            <a:chOff x="649026" y="1906534"/>
            <a:chExt cx="2235568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B5F5BFF-86A6-9F46-3921-4200ADF5DF9B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EEC652A-6A2C-8131-848A-D2FC0FDC9BF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A9AC5E1-8DE6-FD13-3673-4BA4FC17ACD5}"/>
              </a:ext>
            </a:extLst>
          </p:cNvPr>
          <p:cNvGrpSpPr/>
          <p:nvPr/>
        </p:nvGrpSpPr>
        <p:grpSpPr>
          <a:xfrm>
            <a:off x="6316478" y="4264901"/>
            <a:ext cx="2235568" cy="1047355"/>
            <a:chOff x="649026" y="1906534"/>
            <a:chExt cx="2235568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019FE7-160B-7250-5F85-CEE280E41937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ED0CD2-6E83-45F9-D530-1A774EC61C1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FE72560-9BA4-4118-295B-B434D353F793}"/>
              </a:ext>
            </a:extLst>
          </p:cNvPr>
          <p:cNvGrpSpPr/>
          <p:nvPr/>
        </p:nvGrpSpPr>
        <p:grpSpPr>
          <a:xfrm>
            <a:off x="9000940" y="4264901"/>
            <a:ext cx="2235568" cy="1047355"/>
            <a:chOff x="649026" y="1906534"/>
            <a:chExt cx="2235568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44FDAE-1318-0F4D-BDE3-B57306A3F320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44676A-1D5D-A429-108C-B297B81C8F1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306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o0itfgy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89BBE"/>
        </a:solidFill>
        <a:ln>
          <a:noFill/>
        </a:ln>
      </a:spPr>
      <a:bodyPr anchor="ctr"/>
      <a:lstStyle>
        <a:defPPr algn="ctr">
          <a:defRPr sz="2400"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2276</Words>
  <Application>Microsoft Office PowerPoint</Application>
  <PresentationFormat>宽屏</PresentationFormat>
  <Paragraphs>214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Gill Sans</vt:lpstr>
      <vt:lpstr>HarmonyOS Sans SC Light</vt:lpstr>
      <vt:lpstr>MiSans Heavy</vt:lpstr>
      <vt:lpstr>阿里巴巴普惠体 2.0 115 Black</vt:lpstr>
      <vt:lpstr>阿里巴巴普惠体 2.0 55 Regular</vt:lpstr>
      <vt:lpstr>阿里巴巴普惠体 2.0 65 Medium</vt:lpstr>
      <vt:lpstr>等线</vt:lpstr>
      <vt:lpstr>宋体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渐变墨绿清新几何风工作总结报告PPT模板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129</cp:revision>
  <dcterms:created xsi:type="dcterms:W3CDTF">2023-12-29T04:07:54Z</dcterms:created>
  <dcterms:modified xsi:type="dcterms:W3CDTF">2024-01-30T14:06:34Z</dcterms:modified>
  <cp:contentStatus>渐变墨绿清新几何风工作总结报告PPT模板，www.51pptmoban.com</cp:contentStatus>
  <cp:version>51pptmoban.com（V51-013001版）</cp:version>
</cp:coreProperties>
</file>