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7" r:id="rId2"/>
    <p:sldId id="289" r:id="rId3"/>
    <p:sldId id="290" r:id="rId4"/>
    <p:sldId id="291" r:id="rId5"/>
    <p:sldId id="292" r:id="rId6"/>
    <p:sldId id="308" r:id="rId7"/>
    <p:sldId id="293" r:id="rId8"/>
    <p:sldId id="309" r:id="rId9"/>
    <p:sldId id="294" r:id="rId10"/>
    <p:sldId id="295" r:id="rId11"/>
    <p:sldId id="296" r:id="rId12"/>
    <p:sldId id="297" r:id="rId13"/>
    <p:sldId id="310" r:id="rId14"/>
    <p:sldId id="311" r:id="rId15"/>
    <p:sldId id="299" r:id="rId16"/>
    <p:sldId id="301" r:id="rId17"/>
    <p:sldId id="302" r:id="rId18"/>
    <p:sldId id="312" r:id="rId19"/>
    <p:sldId id="303" r:id="rId20"/>
    <p:sldId id="306" r:id="rId21"/>
    <p:sldId id="300" r:id="rId22"/>
    <p:sldId id="313" r:id="rId23"/>
    <p:sldId id="314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95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5A2"/>
    <a:srgbClr val="C0CCDA"/>
    <a:srgbClr val="B1DCE0"/>
    <a:srgbClr val="F7F7FA"/>
    <a:srgbClr val="E6EAF0"/>
    <a:srgbClr val="9F6D19"/>
    <a:srgbClr val="09409F"/>
    <a:srgbClr val="828960"/>
    <a:srgbClr val="4BAD93"/>
    <a:srgbClr val="FFE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90" y="1086"/>
      </p:cViewPr>
      <p:guideLst>
        <p:guide orient="horz" pos="2160"/>
        <p:guide pos="3840"/>
        <p:guide orient="horz" pos="595"/>
        <p:guide pos="597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59389-4DFB-416B-874F-739194EDB37B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BD700-AC98-44BD-B4BA-7604629FAB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12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785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27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82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365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3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29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67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2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708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41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50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57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86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5295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165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76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176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67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39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09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06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13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9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9CAF54F-62B7-C27C-2291-B13DCEACC8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37C1F0-04AB-0082-92D5-91AAD28D43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87DBED-F598-7399-857F-18DB1BA1A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50B949-215D-5A91-659C-7A2C5A173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2C0F8-9691-41BD-90B5-0E0322FFF36E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3275B8-2E3A-E11F-C6E8-1021695B7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EA7C3D-0A1E-C960-7C71-4A34B21E5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08CD1-C736-4793-A039-5DCDA2124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6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9CAF54F-62B7-C27C-2291-B13DCEACC8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50B949-215D-5A91-659C-7A2C5A173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2C0F8-9691-41BD-90B5-0E0322FFF36E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3275B8-2E3A-E11F-C6E8-1021695B7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EA7C3D-0A1E-C960-7C71-4A34B21E5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08CD1-C736-4793-A039-5DCDA212486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 userDrawn="1"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 userDrawn="1"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 userDrawn="1"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 userDrawn="1"/>
        </p:nvCxnSpPr>
        <p:spPr>
          <a:xfrm>
            <a:off x="1479951" y="666290"/>
            <a:ext cx="8041420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5" name="组合 1084">
            <a:extLst>
              <a:ext uri="{FF2B5EF4-FFF2-40B4-BE49-F238E27FC236}">
                <a16:creationId xmlns:a16="http://schemas.microsoft.com/office/drawing/2014/main" id="{51A4F91D-36B8-3E41-3BF8-90E88D471A88}"/>
              </a:ext>
            </a:extLst>
          </p:cNvPr>
          <p:cNvGrpSpPr/>
          <p:nvPr userDrawn="1"/>
        </p:nvGrpSpPr>
        <p:grpSpPr>
          <a:xfrm rot="5400000">
            <a:off x="483833" y="676463"/>
            <a:ext cx="334562" cy="578914"/>
            <a:chOff x="4062325" y="1693768"/>
            <a:chExt cx="985346" cy="486409"/>
          </a:xfrm>
        </p:grpSpPr>
        <p:sp>
          <p:nvSpPr>
            <p:cNvPr id="1082" name="矩形: 圆角 1081">
              <a:extLst>
                <a:ext uri="{FF2B5EF4-FFF2-40B4-BE49-F238E27FC236}">
                  <a16:creationId xmlns:a16="http://schemas.microsoft.com/office/drawing/2014/main" id="{1D8F4CAD-9C65-1281-B4CD-F1B80C97E01A}"/>
                </a:ext>
              </a:extLst>
            </p:cNvPr>
            <p:cNvSpPr/>
            <p:nvPr/>
          </p:nvSpPr>
          <p:spPr>
            <a:xfrm>
              <a:off x="4062325" y="1693768"/>
              <a:ext cx="248156" cy="486407"/>
            </a:xfrm>
            <a:prstGeom prst="roundRect">
              <a:avLst>
                <a:gd name="adj" fmla="val 50000"/>
              </a:avLst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3" name="矩形: 圆角 1082">
              <a:extLst>
                <a:ext uri="{FF2B5EF4-FFF2-40B4-BE49-F238E27FC236}">
                  <a16:creationId xmlns:a16="http://schemas.microsoft.com/office/drawing/2014/main" id="{91A04942-0A4C-7B76-C1EE-91325D469EF3}"/>
                </a:ext>
              </a:extLst>
            </p:cNvPr>
            <p:cNvSpPr/>
            <p:nvPr/>
          </p:nvSpPr>
          <p:spPr>
            <a:xfrm>
              <a:off x="4437412" y="1693770"/>
              <a:ext cx="248149" cy="486407"/>
            </a:xfrm>
            <a:prstGeom prst="roundRect">
              <a:avLst>
                <a:gd name="adj" fmla="val 50000"/>
              </a:avLst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4" name="矩形: 圆角 1083">
              <a:extLst>
                <a:ext uri="{FF2B5EF4-FFF2-40B4-BE49-F238E27FC236}">
                  <a16:creationId xmlns:a16="http://schemas.microsoft.com/office/drawing/2014/main" id="{43D2AD55-5409-A147-C289-2059977A964B}"/>
                </a:ext>
              </a:extLst>
            </p:cNvPr>
            <p:cNvSpPr/>
            <p:nvPr/>
          </p:nvSpPr>
          <p:spPr>
            <a:xfrm>
              <a:off x="4799516" y="1693770"/>
              <a:ext cx="248155" cy="486407"/>
            </a:xfrm>
            <a:prstGeom prst="roundRect">
              <a:avLst>
                <a:gd name="adj" fmla="val 50000"/>
              </a:avLst>
            </a:pr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 userDrawn="1"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 userDrawn="1"/>
        </p:nvGrpSpPr>
        <p:grpSpPr>
          <a:xfrm>
            <a:off x="9841358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1730708-A516-DC9B-AD39-1AF276724364}"/>
              </a:ext>
            </a:extLst>
          </p:cNvPr>
          <p:cNvGrpSpPr/>
          <p:nvPr userDrawn="1"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3A562DF-C628-C7EE-38F1-1B41FBC4F852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B22ECBDC-4279-2BBF-4B90-155B703248B5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5C1883A-6E52-14B9-3A94-F098766695BF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EECE15F3-5E26-6275-052C-1DA7D5D63F01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A674A2EF-F722-0E10-331E-ECC2FEDE4353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F6629480-4B2B-6607-2795-ECEAE27AE9A1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4A83418F-764F-733B-B1A2-1E81BA3788F1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003F63F5-2EE6-C7FB-14A4-619BAF616306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A6EB65EB-1B24-30F7-A30C-10D1455A6821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61DDF674-8A6B-10E7-EB82-599EFC113A60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81448C6B-C581-A1E5-C96E-3EB0E9820ECD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7D67EECC-3F1D-A611-ADCC-5E107CB86698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A276DF16-742C-5DD8-FCAF-DBD1075C01E8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2EE6C9F1-9551-4FDF-45E5-946B53AEAC49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480A4868-4C3E-34C8-2EEF-BCCF7AD21A90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211E12B4-86C3-EE3C-319C-A33E5216ACBF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8E8FFBFC-8C12-2F9C-9DF2-6C44D000ED39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54310DC8-9A1E-FA1C-F635-A84FEFEA9F3F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79704A2A-720D-30CB-B65B-74D784CEB43A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5D303D9-D08C-CE54-CECF-0D83B041334F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356E729-36E2-0849-50F7-B48DF668B9D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19807DB-F8C9-7751-689A-A7CD556D7B4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010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31DF7-77E6-518F-80A1-14298F834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8B89E1-ECCC-8D1C-5385-7D4712398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567AB1-05D1-DF7D-24B5-CF6B3807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2C0F8-9691-41BD-90B5-0E0322FFF36E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7ABE32-4866-4A83-3C17-A3D841E7B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C3ACA-06C4-FC6B-EC63-7CE123139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08CD1-C736-4793-A039-5DCDA2124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70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8367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F2ED93C-F228-A6E8-EA6D-4EE04C84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70939C-AAFC-5626-174E-51B78B872E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E3852-A7F5-40E6-3F11-9E7389F2F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2C0F8-9691-41BD-90B5-0E0322FFF36E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FAC5AE-1268-CC31-6FAD-06CB1B367C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E47004-2C44-567E-E528-4902082D0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08CD1-C736-4793-A039-5DCDA2124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2BD0FA4-705F-D53D-40B6-F537F8D7D932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16FB485-A4FB-CC67-9BE2-F08214F5AE33}"/>
              </a:ext>
            </a:extLst>
          </p:cNvPr>
          <p:cNvSpPr/>
          <p:nvPr/>
        </p:nvSpPr>
        <p:spPr>
          <a:xfrm rot="18900000">
            <a:off x="5936854" y="412356"/>
            <a:ext cx="516954" cy="516956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30AAB93-2F87-E2F5-F6C8-4396325460A1}"/>
              </a:ext>
            </a:extLst>
          </p:cNvPr>
          <p:cNvSpPr/>
          <p:nvPr/>
        </p:nvSpPr>
        <p:spPr>
          <a:xfrm rot="18900000">
            <a:off x="8117157" y="4088392"/>
            <a:ext cx="3183833" cy="3183839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A32B3C-A7D0-2B41-0E25-68B695CB9B63}"/>
              </a:ext>
            </a:extLst>
          </p:cNvPr>
          <p:cNvSpPr/>
          <p:nvPr/>
        </p:nvSpPr>
        <p:spPr>
          <a:xfrm rot="18900000">
            <a:off x="4345494" y="-1321257"/>
            <a:ext cx="6438729" cy="6438741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2095A2"/>
          </a:solidFill>
          <a:ln>
            <a:noFill/>
          </a:ln>
          <a:effectLst>
            <a:outerShdw blurRad="482600" dist="38100" dir="2700000" algn="tl" rotWithShape="0">
              <a:srgbClr val="2095A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0113D-420E-4E3B-D211-7E355C3634F5}"/>
              </a:ext>
            </a:extLst>
          </p:cNvPr>
          <p:cNvSpPr txBox="1"/>
          <p:nvPr/>
        </p:nvSpPr>
        <p:spPr>
          <a:xfrm>
            <a:off x="1056373" y="1474286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简约</a:t>
            </a:r>
            <a:r>
              <a:rPr lang="zh-CN" altLang="en-US" sz="4400" dirty="0">
                <a:solidFill>
                  <a:srgbClr val="B1DCE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几何风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317CB-CDEB-12FE-2FE0-27167E269242}"/>
              </a:ext>
            </a:extLst>
          </p:cNvPr>
          <p:cNvSpPr txBox="1"/>
          <p:nvPr/>
        </p:nvSpPr>
        <p:spPr>
          <a:xfrm>
            <a:off x="1030514" y="2091581"/>
            <a:ext cx="58496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2095A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工作总结报告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562F01B-504C-904D-357B-C1D5F24C1F20}"/>
              </a:ext>
            </a:extLst>
          </p:cNvPr>
          <p:cNvSpPr/>
          <p:nvPr/>
        </p:nvSpPr>
        <p:spPr>
          <a:xfrm>
            <a:off x="-14514" y="-754743"/>
            <a:ext cx="431804" cy="431804"/>
          </a:xfrm>
          <a:prstGeom prst="ellipse">
            <a:avLst/>
          </a:prstGeom>
          <a:solidFill>
            <a:srgbClr val="2095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F91194D-66EB-F049-90B9-5AA79ECFF7CE}"/>
              </a:ext>
            </a:extLst>
          </p:cNvPr>
          <p:cNvSpPr/>
          <p:nvPr/>
        </p:nvSpPr>
        <p:spPr>
          <a:xfrm>
            <a:off x="598710" y="-754743"/>
            <a:ext cx="431804" cy="431804"/>
          </a:xfrm>
          <a:prstGeom prst="ellipse">
            <a:avLst/>
          </a:prstGeom>
          <a:solidFill>
            <a:srgbClr val="B1DC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E94FC95-8D41-7496-BF43-E8EE92393B82}"/>
              </a:ext>
            </a:extLst>
          </p:cNvPr>
          <p:cNvSpPr/>
          <p:nvPr/>
        </p:nvSpPr>
        <p:spPr>
          <a:xfrm>
            <a:off x="1211934" y="-754743"/>
            <a:ext cx="431804" cy="431804"/>
          </a:xfrm>
          <a:prstGeom prst="ellipse">
            <a:avLst/>
          </a:prstGeom>
          <a:solidFill>
            <a:srgbClr val="C0CCD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D458C4F-8C31-B5B2-7DBA-555CF4061D18}"/>
              </a:ext>
            </a:extLst>
          </p:cNvPr>
          <p:cNvSpPr/>
          <p:nvPr/>
        </p:nvSpPr>
        <p:spPr>
          <a:xfrm>
            <a:off x="1825158" y="-754743"/>
            <a:ext cx="431804" cy="431804"/>
          </a:xfrm>
          <a:prstGeom prst="ellipse">
            <a:avLst/>
          </a:prstGeom>
          <a:solidFill>
            <a:srgbClr val="F7F7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A972BDB-1166-EA64-26C5-7F9886B97F90}"/>
              </a:ext>
            </a:extLst>
          </p:cNvPr>
          <p:cNvGrpSpPr/>
          <p:nvPr/>
        </p:nvGrpSpPr>
        <p:grpSpPr>
          <a:xfrm rot="5400000">
            <a:off x="11133167" y="5991533"/>
            <a:ext cx="721119" cy="294354"/>
            <a:chOff x="355591" y="290897"/>
            <a:chExt cx="2402139" cy="98053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D729498-9426-F696-6753-EF27E590D0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AC7AC31-5571-A265-23E0-4DA720C855E0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D2496722-E3B6-3996-09B4-B9D531892142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A9638DF3-2559-0DE5-A0D9-73D805922E55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EBA97B8-ED16-60E5-8DF7-D42BD3F774FC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1826D1C-130A-2C69-A6A7-22D4ADF67BF3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092B2AA-114A-A69F-BBD5-D505A66E8339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4793163-F09A-1163-0478-7907F020383F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AF51B8F-C85F-51F4-864F-305CB1136AFF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F32BED7-C3A3-94D5-4391-194B62430D5F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B82542F0-9A2F-6D40-FE31-B036D9902F7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538280C7-0F78-956B-F3B6-DA763033E935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95C659B-6F1C-9FE4-2B04-B5004CA35C78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30697B0D-EDBC-8167-31E0-E0FCC31287F3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FA95713-93AE-78DB-44A6-C73C2BBCD2F5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74CAE4BE-A333-E62B-28BB-258DE208F137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91A4F9EA-6AF9-FA81-6C15-417E0B482748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8F8FC7C-A0E1-BB7C-C976-F1918084DF72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4B2758E-CB4B-2266-F007-F5960D1EF0B1}"/>
              </a:ext>
            </a:extLst>
          </p:cNvPr>
          <p:cNvGrpSpPr/>
          <p:nvPr/>
        </p:nvGrpSpPr>
        <p:grpSpPr>
          <a:xfrm>
            <a:off x="10000939" y="1742374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id="{30D9726F-A6A6-EACA-8447-FD9DA75FAE3B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2CFF3A72-A4F2-715F-9646-07A38375D4D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1037" name="文本框-2_矢量">
              <a:extLst>
                <a:ext uri="{FF2B5EF4-FFF2-40B4-BE49-F238E27FC236}">
                  <a16:creationId xmlns:a16="http://schemas.microsoft.com/office/drawing/2014/main" id="{F98239B9-DC5D-D9E7-6D09-50162FAB32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038" name="文本框 1037">
                <a:extLst>
                  <a:ext uri="{FF2B5EF4-FFF2-40B4-BE49-F238E27FC236}">
                    <a16:creationId xmlns:a16="http://schemas.microsoft.com/office/drawing/2014/main" id="{68EB7C9A-608C-8FF4-B488-4D2973EF1466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1039" name="文本框 1038">
                <a:extLst>
                  <a:ext uri="{FF2B5EF4-FFF2-40B4-BE49-F238E27FC236}">
                    <a16:creationId xmlns:a16="http://schemas.microsoft.com/office/drawing/2014/main" id="{7F54D5C4-FD78-C202-FB58-48941F2EE44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1040" name="文本框 1039">
                <a:extLst>
                  <a:ext uri="{FF2B5EF4-FFF2-40B4-BE49-F238E27FC236}">
                    <a16:creationId xmlns:a16="http://schemas.microsoft.com/office/drawing/2014/main" id="{9B6047D7-6EA4-9EFA-E00E-8A3576135BB3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DFCD6C1A-3D97-CF70-7659-0B0D81225B11}"/>
              </a:ext>
            </a:extLst>
          </p:cNvPr>
          <p:cNvGrpSpPr/>
          <p:nvPr/>
        </p:nvGrpSpPr>
        <p:grpSpPr>
          <a:xfrm>
            <a:off x="1172175" y="5049699"/>
            <a:ext cx="4378193" cy="315056"/>
            <a:chOff x="1356273" y="4705896"/>
            <a:chExt cx="4378193" cy="315056"/>
          </a:xfrm>
        </p:grpSpPr>
        <p:sp>
          <p:nvSpPr>
            <p:cNvPr id="1042" name="文本框 1041">
              <a:extLst>
                <a:ext uri="{FF2B5EF4-FFF2-40B4-BE49-F238E27FC236}">
                  <a16:creationId xmlns:a16="http://schemas.microsoft.com/office/drawing/2014/main" id="{45456084-C0E4-80AA-AD5B-66C19DEC5456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095A2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043" name="iconfont-10019-4889788">
              <a:extLst>
                <a:ext uri="{FF2B5EF4-FFF2-40B4-BE49-F238E27FC236}">
                  <a16:creationId xmlns:a16="http://schemas.microsoft.com/office/drawing/2014/main" id="{8398BDC7-C370-F31F-025C-39244FBF86F3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1DCE0"/>
                </a:solidFill>
              </a:endParaRPr>
            </a:p>
          </p:txBody>
        </p:sp>
        <p:sp>
          <p:nvSpPr>
            <p:cNvPr id="1044" name="文本框 1043">
              <a:extLst>
                <a:ext uri="{FF2B5EF4-FFF2-40B4-BE49-F238E27FC236}">
                  <a16:creationId xmlns:a16="http://schemas.microsoft.com/office/drawing/2014/main" id="{53E6CF32-DFF9-BC4A-05B1-E5B9564FA03A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095A2"/>
                  </a:solidFill>
                  <a:sym typeface="+mn-lt"/>
                </a:rPr>
                <a:t>2024.02.01</a:t>
              </a:r>
              <a:endParaRPr lang="zh-CN" altLang="en-US" sz="1400" dirty="0">
                <a:solidFill>
                  <a:srgbClr val="2095A2"/>
                </a:solidFill>
                <a:sym typeface="+mn-lt"/>
              </a:endParaRPr>
            </a:p>
          </p:txBody>
        </p:sp>
        <p:sp>
          <p:nvSpPr>
            <p:cNvPr id="1045" name="iconfont-11899-5651509">
              <a:extLst>
                <a:ext uri="{FF2B5EF4-FFF2-40B4-BE49-F238E27FC236}">
                  <a16:creationId xmlns:a16="http://schemas.microsoft.com/office/drawing/2014/main" id="{ED106273-784D-AFBA-2004-B1AF73080762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B1DCE0"/>
                </a:solidFill>
              </a:endParaRPr>
            </a:p>
          </p:txBody>
        </p:sp>
      </p:grpSp>
      <p:sp>
        <p:nvSpPr>
          <p:cNvPr id="1046" name="文本框 1045">
            <a:extLst>
              <a:ext uri="{FF2B5EF4-FFF2-40B4-BE49-F238E27FC236}">
                <a16:creationId xmlns:a16="http://schemas.microsoft.com/office/drawing/2014/main" id="{943FCA34-2B42-21C7-DA42-5EB71FF17B58}"/>
              </a:ext>
            </a:extLst>
          </p:cNvPr>
          <p:cNvSpPr txBox="1"/>
          <p:nvPr/>
        </p:nvSpPr>
        <p:spPr>
          <a:xfrm>
            <a:off x="1056373" y="3882010"/>
            <a:ext cx="5163221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047" name="矩形: 圆角 1046">
            <a:extLst>
              <a:ext uri="{FF2B5EF4-FFF2-40B4-BE49-F238E27FC236}">
                <a16:creationId xmlns:a16="http://schemas.microsoft.com/office/drawing/2014/main" id="{A77283F5-B1CE-FD4A-C430-96D52A0A2FF7}"/>
              </a:ext>
            </a:extLst>
          </p:cNvPr>
          <p:cNvSpPr/>
          <p:nvPr/>
        </p:nvSpPr>
        <p:spPr>
          <a:xfrm>
            <a:off x="1159986" y="3324070"/>
            <a:ext cx="5437663" cy="48203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B1DCE0">
                  <a:alpha val="0"/>
                </a:srgbClr>
              </a:gs>
              <a:gs pos="0">
                <a:srgbClr val="2095A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/>
          <p:nvPr/>
        </p:nvCxnSpPr>
        <p:spPr>
          <a:xfrm>
            <a:off x="1479951" y="666290"/>
            <a:ext cx="4177122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1" name="文本框 1070">
            <a:extLst>
              <a:ext uri="{FF2B5EF4-FFF2-40B4-BE49-F238E27FC236}">
                <a16:creationId xmlns:a16="http://schemas.microsoft.com/office/drawing/2014/main" id="{FA31A0D5-67F5-3FC9-BDB3-E4BB514A000C}"/>
              </a:ext>
            </a:extLst>
          </p:cNvPr>
          <p:cNvSpPr txBox="1"/>
          <p:nvPr/>
        </p:nvSpPr>
        <p:spPr>
          <a:xfrm>
            <a:off x="1453285" y="3409604"/>
            <a:ext cx="3603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几何风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</a:t>
            </a:r>
          </a:p>
        </p:txBody>
      </p:sp>
      <p:sp>
        <p:nvSpPr>
          <p:cNvPr id="1073" name="文本框 1072">
            <a:extLst>
              <a:ext uri="{FF2B5EF4-FFF2-40B4-BE49-F238E27FC236}">
                <a16:creationId xmlns:a16="http://schemas.microsoft.com/office/drawing/2014/main" id="{CFB029E5-1845-258D-F884-08319C489FE5}"/>
              </a:ext>
            </a:extLst>
          </p:cNvPr>
          <p:cNvSpPr txBox="1"/>
          <p:nvPr/>
        </p:nvSpPr>
        <p:spPr>
          <a:xfrm rot="5400000">
            <a:off x="10928884" y="4801105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2028</a:t>
            </a:r>
            <a:endParaRPr lang="zh-CN" altLang="en-US" sz="2000" dirty="0">
              <a:solidFill>
                <a:srgbClr val="2095A2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74" name="矩形: 圆角 1073">
            <a:extLst>
              <a:ext uri="{FF2B5EF4-FFF2-40B4-BE49-F238E27FC236}">
                <a16:creationId xmlns:a16="http://schemas.microsoft.com/office/drawing/2014/main" id="{8CD79670-53F6-D492-CCC7-B37C56FF23CC}"/>
              </a:ext>
            </a:extLst>
          </p:cNvPr>
          <p:cNvSpPr/>
          <p:nvPr/>
        </p:nvSpPr>
        <p:spPr>
          <a:xfrm>
            <a:off x="11344166" y="3978010"/>
            <a:ext cx="257284" cy="490289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椭圆 1074">
            <a:extLst>
              <a:ext uri="{FF2B5EF4-FFF2-40B4-BE49-F238E27FC236}">
                <a16:creationId xmlns:a16="http://schemas.microsoft.com/office/drawing/2014/main" id="{620BEC34-52C3-3681-9136-5E11AF142DBA}"/>
              </a:ext>
            </a:extLst>
          </p:cNvPr>
          <p:cNvSpPr/>
          <p:nvPr/>
        </p:nvSpPr>
        <p:spPr>
          <a:xfrm>
            <a:off x="11344166" y="3627183"/>
            <a:ext cx="257284" cy="257284"/>
          </a:xfrm>
          <a:prstGeom prst="ellipse">
            <a:avLst/>
          </a:prstGeom>
          <a:solidFill>
            <a:srgbClr val="2095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547967-DA69-F943-492B-9AF410B6950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961FFB1-9E0C-B983-5D20-430C97A1FB96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D3F4D5A-B617-0FDF-A782-BF9E3BDBCF67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9601180-8980-3F54-6B2A-FCC7D6EDC83E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57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" name="Puzzle3">
            <a:extLst>
              <a:ext uri="{FF2B5EF4-FFF2-40B4-BE49-F238E27FC236}">
                <a16:creationId xmlns:a16="http://schemas.microsoft.com/office/drawing/2014/main" id="{9C50EBE2-7DA7-E30A-6A83-297D83712C4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950036" y="1676400"/>
            <a:ext cx="1757178" cy="219345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2095A2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Puzzle2">
            <a:extLst>
              <a:ext uri="{FF2B5EF4-FFF2-40B4-BE49-F238E27FC236}">
                <a16:creationId xmlns:a16="http://schemas.microsoft.com/office/drawing/2014/main" id="{61634550-5216-0017-7714-02ADF051F2D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39351" y="3273758"/>
            <a:ext cx="2803562" cy="1998290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B1DCE0">
              <a:alpha val="50196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uzzle4">
            <a:extLst>
              <a:ext uri="{FF2B5EF4-FFF2-40B4-BE49-F238E27FC236}">
                <a16:creationId xmlns:a16="http://schemas.microsoft.com/office/drawing/2014/main" id="{E211C3F6-A10E-CB42-1C15-D2102F7813F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353361" y="3250423"/>
            <a:ext cx="1690476" cy="255195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2095A2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Puzzle1">
            <a:extLst>
              <a:ext uri="{FF2B5EF4-FFF2-40B4-BE49-F238E27FC236}">
                <a16:creationId xmlns:a16="http://schemas.microsoft.com/office/drawing/2014/main" id="{9B48A415-0D52-548D-122C-6100F945512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773887" y="2340373"/>
            <a:ext cx="2836914" cy="1520992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B1DCE0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495804A-910C-D8B9-1A98-0B7AC5571705}"/>
              </a:ext>
            </a:extLst>
          </p:cNvPr>
          <p:cNvGrpSpPr/>
          <p:nvPr/>
        </p:nvGrpSpPr>
        <p:grpSpPr>
          <a:xfrm>
            <a:off x="8242913" y="4277264"/>
            <a:ext cx="2966425" cy="816522"/>
            <a:chOff x="283598" y="18430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3995934-B1BC-977F-8DAD-7DB950B5B8C6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EB3A117-D88F-46E3-A55B-899F78E251C8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1436DC9-86ED-1DE2-7901-744517EC79CF}"/>
              </a:ext>
            </a:extLst>
          </p:cNvPr>
          <p:cNvGrpSpPr/>
          <p:nvPr/>
        </p:nvGrpSpPr>
        <p:grpSpPr>
          <a:xfrm>
            <a:off x="789348" y="2653230"/>
            <a:ext cx="2984539" cy="816522"/>
            <a:chOff x="283598" y="18430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5268CAB-8179-87F0-F7F8-24036781D893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A5605E6-5CF1-25F1-DDC8-CB9A420DEA86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4B765B8-A411-676C-51F6-1C8D409AC5A1}"/>
              </a:ext>
            </a:extLst>
          </p:cNvPr>
          <p:cNvGrpSpPr/>
          <p:nvPr/>
        </p:nvGrpSpPr>
        <p:grpSpPr>
          <a:xfrm>
            <a:off x="1850511" y="5464492"/>
            <a:ext cx="2984539" cy="816522"/>
            <a:chOff x="283598" y="18430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BB7117F-2B1F-6A78-F87C-C4022F04B2A1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502B68A-0260-4549-B475-B76627705AAD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96EC9B7-6AC0-825E-D856-7C97B50DA845}"/>
              </a:ext>
            </a:extLst>
          </p:cNvPr>
          <p:cNvGrpSpPr/>
          <p:nvPr/>
        </p:nvGrpSpPr>
        <p:grpSpPr>
          <a:xfrm>
            <a:off x="7163413" y="1463301"/>
            <a:ext cx="2966425" cy="816522"/>
            <a:chOff x="283598" y="18430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A7863C1-9F36-6B98-75F9-387CA56CD7B1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CCAF0B-8DE4-0C21-5DD0-CF191F6D682C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73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5">
            <a:extLst>
              <a:ext uri="{FF2B5EF4-FFF2-40B4-BE49-F238E27FC236}">
                <a16:creationId xmlns:a16="http://schemas.microsoft.com/office/drawing/2014/main" id="{EA98120E-2AC2-588D-9B5D-7E01F14F87AD}"/>
              </a:ext>
            </a:extLst>
          </p:cNvPr>
          <p:cNvSpPr/>
          <p:nvPr/>
        </p:nvSpPr>
        <p:spPr>
          <a:xfrm>
            <a:off x="8132634" y="2805598"/>
            <a:ext cx="2518683" cy="2534299"/>
          </a:xfrm>
          <a:prstGeom prst="parallelogram">
            <a:avLst/>
          </a:pr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endParaRPr lang="zh-CN" altLang="en-US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4">
            <a:extLst>
              <a:ext uri="{FF2B5EF4-FFF2-40B4-BE49-F238E27FC236}">
                <a16:creationId xmlns:a16="http://schemas.microsoft.com/office/drawing/2014/main" id="{43CE1CBD-C21E-6819-13A7-0217667089CC}"/>
              </a:ext>
            </a:extLst>
          </p:cNvPr>
          <p:cNvSpPr/>
          <p:nvPr/>
        </p:nvSpPr>
        <p:spPr>
          <a:xfrm>
            <a:off x="6057900" y="1917701"/>
            <a:ext cx="2518683" cy="2534299"/>
          </a:xfrm>
          <a:prstGeom prst="parallelogram">
            <a:avLst/>
          </a:pr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endParaRPr lang="zh-CN" altLang="en-US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2">
            <a:extLst>
              <a:ext uri="{FF2B5EF4-FFF2-40B4-BE49-F238E27FC236}">
                <a16:creationId xmlns:a16="http://schemas.microsoft.com/office/drawing/2014/main" id="{4EB570B2-AEA0-2DC4-4CC3-4DE6D1FF08E2}"/>
              </a:ext>
            </a:extLst>
          </p:cNvPr>
          <p:cNvSpPr/>
          <p:nvPr/>
        </p:nvSpPr>
        <p:spPr>
          <a:xfrm>
            <a:off x="1462252" y="1917701"/>
            <a:ext cx="2518683" cy="2534299"/>
          </a:xfrm>
          <a:prstGeom prst="parallelogram">
            <a:avLst/>
          </a:pr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平行四边形 3">
            <a:extLst>
              <a:ext uri="{FF2B5EF4-FFF2-40B4-BE49-F238E27FC236}">
                <a16:creationId xmlns:a16="http://schemas.microsoft.com/office/drawing/2014/main" id="{87379288-9CDA-BDB0-2D6A-743600AC809C}"/>
              </a:ext>
            </a:extLst>
          </p:cNvPr>
          <p:cNvSpPr/>
          <p:nvPr/>
        </p:nvSpPr>
        <p:spPr>
          <a:xfrm>
            <a:off x="3536988" y="2805598"/>
            <a:ext cx="2520913" cy="2534299"/>
          </a:xfrm>
          <a:prstGeom prst="parallelogram">
            <a:avLst/>
          </a:pr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endParaRPr lang="zh-CN" altLang="en-US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D6E6B848-246C-0DC5-468F-8FF0BE0E21B9}"/>
              </a:ext>
            </a:extLst>
          </p:cNvPr>
          <p:cNvSpPr/>
          <p:nvPr/>
        </p:nvSpPr>
        <p:spPr>
          <a:xfrm>
            <a:off x="1250319" y="4594778"/>
            <a:ext cx="2072502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CFF49CDE-1568-9019-9D60-5D62DECDBB7D}"/>
              </a:ext>
            </a:extLst>
          </p:cNvPr>
          <p:cNvSpPr/>
          <p:nvPr/>
        </p:nvSpPr>
        <p:spPr>
          <a:xfrm>
            <a:off x="4197333" y="1917702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id="{18EAC2EB-2884-AEBF-23D3-FA7B6E575861}"/>
              </a:ext>
            </a:extLst>
          </p:cNvPr>
          <p:cNvSpPr/>
          <p:nvPr/>
        </p:nvSpPr>
        <p:spPr>
          <a:xfrm>
            <a:off x="5843735" y="4594778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9" name="任意多边形 8">
            <a:extLst>
              <a:ext uri="{FF2B5EF4-FFF2-40B4-BE49-F238E27FC236}">
                <a16:creationId xmlns:a16="http://schemas.microsoft.com/office/drawing/2014/main" id="{6D77ECA7-640F-F997-A2E9-D32B4FED4AF2}"/>
              </a:ext>
            </a:extLst>
          </p:cNvPr>
          <p:cNvSpPr/>
          <p:nvPr/>
        </p:nvSpPr>
        <p:spPr>
          <a:xfrm>
            <a:off x="8792979" y="1917702"/>
            <a:ext cx="207250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04835BC-D9EC-F697-F03E-78E6DACB8F99}"/>
              </a:ext>
            </a:extLst>
          </p:cNvPr>
          <p:cNvGrpSpPr/>
          <p:nvPr/>
        </p:nvGrpSpPr>
        <p:grpSpPr>
          <a:xfrm>
            <a:off x="1857892" y="2875101"/>
            <a:ext cx="1729670" cy="1341687"/>
            <a:chOff x="283598" y="1843034"/>
            <a:chExt cx="1729670" cy="13416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0698E73-45C1-33F7-E66F-D48808B85547}"/>
                </a:ext>
              </a:extLst>
            </p:cNvPr>
            <p:cNvSpPr txBox="1"/>
            <p:nvPr/>
          </p:nvSpPr>
          <p:spPr>
            <a:xfrm>
              <a:off x="283598" y="2190603"/>
              <a:ext cx="147100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FAAF27-7793-84B3-588A-83D70815B87B}"/>
                </a:ext>
              </a:extLst>
            </p:cNvPr>
            <p:cNvSpPr txBox="1"/>
            <p:nvPr/>
          </p:nvSpPr>
          <p:spPr>
            <a:xfrm>
              <a:off x="542260" y="1843034"/>
              <a:ext cx="1471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01DE7CA-A955-A55A-1332-AAF0B054E867}"/>
              </a:ext>
            </a:extLst>
          </p:cNvPr>
          <p:cNvGrpSpPr/>
          <p:nvPr/>
        </p:nvGrpSpPr>
        <p:grpSpPr>
          <a:xfrm>
            <a:off x="6453540" y="2875101"/>
            <a:ext cx="1729670" cy="1341687"/>
            <a:chOff x="283598" y="1843034"/>
            <a:chExt cx="1729670" cy="13416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B4AEC0D-14DC-9862-391C-EE6FF4B38C97}"/>
                </a:ext>
              </a:extLst>
            </p:cNvPr>
            <p:cNvSpPr txBox="1"/>
            <p:nvPr/>
          </p:nvSpPr>
          <p:spPr>
            <a:xfrm>
              <a:off x="283598" y="2190603"/>
              <a:ext cx="147100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63280AF-6F14-9840-5184-0893569CCB8F}"/>
                </a:ext>
              </a:extLst>
            </p:cNvPr>
            <p:cNvSpPr txBox="1"/>
            <p:nvPr/>
          </p:nvSpPr>
          <p:spPr>
            <a:xfrm>
              <a:off x="542260" y="1843034"/>
              <a:ext cx="1471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417BC4A-B98F-AF29-107A-BBB359FFC611}"/>
              </a:ext>
            </a:extLst>
          </p:cNvPr>
          <p:cNvGrpSpPr/>
          <p:nvPr/>
        </p:nvGrpSpPr>
        <p:grpSpPr>
          <a:xfrm>
            <a:off x="4124532" y="3058392"/>
            <a:ext cx="1729670" cy="1341687"/>
            <a:chOff x="283598" y="1843034"/>
            <a:chExt cx="1729670" cy="13416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01FF901-2AC6-8971-C431-2E49CAB3193C}"/>
                </a:ext>
              </a:extLst>
            </p:cNvPr>
            <p:cNvSpPr txBox="1"/>
            <p:nvPr/>
          </p:nvSpPr>
          <p:spPr>
            <a:xfrm>
              <a:off x="283598" y="2190603"/>
              <a:ext cx="147100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02622D-659F-6F98-55FA-24D091161C24}"/>
                </a:ext>
              </a:extLst>
            </p:cNvPr>
            <p:cNvSpPr txBox="1"/>
            <p:nvPr/>
          </p:nvSpPr>
          <p:spPr>
            <a:xfrm>
              <a:off x="542260" y="1843034"/>
              <a:ext cx="1471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5B897FD-1A6A-C705-9489-17C1ACB9774A}"/>
              </a:ext>
            </a:extLst>
          </p:cNvPr>
          <p:cNvGrpSpPr/>
          <p:nvPr/>
        </p:nvGrpSpPr>
        <p:grpSpPr>
          <a:xfrm>
            <a:off x="8690883" y="3058392"/>
            <a:ext cx="1729670" cy="1341687"/>
            <a:chOff x="283598" y="1843034"/>
            <a:chExt cx="1729670" cy="13416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7125E6F-080E-1BA0-BDD0-D582C868707C}"/>
                </a:ext>
              </a:extLst>
            </p:cNvPr>
            <p:cNvSpPr txBox="1"/>
            <p:nvPr/>
          </p:nvSpPr>
          <p:spPr>
            <a:xfrm>
              <a:off x="283598" y="2190603"/>
              <a:ext cx="147100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8BC807E-20C4-5617-BDA4-C43DC281BD42}"/>
                </a:ext>
              </a:extLst>
            </p:cNvPr>
            <p:cNvSpPr txBox="1"/>
            <p:nvPr/>
          </p:nvSpPr>
          <p:spPr>
            <a:xfrm>
              <a:off x="542260" y="1843034"/>
              <a:ext cx="1471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Freeform 135" descr="D:\51PPT模板网\51pptmoban.com\图片.jpg">
            <a:extLst>
              <a:ext uri="{FF2B5EF4-FFF2-40B4-BE49-F238E27FC236}">
                <a16:creationId xmlns:a16="http://schemas.microsoft.com/office/drawing/2014/main" id="{067472B4-1B50-7DCE-6CA9-D65CDF105019}"/>
              </a:ext>
            </a:extLst>
          </p:cNvPr>
          <p:cNvSpPr>
            <a:spLocks noEditPoints="1"/>
          </p:cNvSpPr>
          <p:nvPr/>
        </p:nvSpPr>
        <p:spPr bwMode="auto">
          <a:xfrm>
            <a:off x="9024556" y="4614921"/>
            <a:ext cx="525144" cy="382160"/>
          </a:xfrm>
          <a:custGeom>
            <a:avLst/>
            <a:gdLst>
              <a:gd name="T0" fmla="*/ 81 w 94"/>
              <a:gd name="T1" fmla="*/ 68 h 68"/>
              <a:gd name="T2" fmla="*/ 93 w 94"/>
              <a:gd name="T3" fmla="*/ 32 h 68"/>
              <a:gd name="T4" fmla="*/ 94 w 94"/>
              <a:gd name="T5" fmla="*/ 30 h 68"/>
              <a:gd name="T6" fmla="*/ 93 w 94"/>
              <a:gd name="T7" fmla="*/ 27 h 68"/>
              <a:gd name="T8" fmla="*/ 91 w 94"/>
              <a:gd name="T9" fmla="*/ 26 h 68"/>
              <a:gd name="T10" fmla="*/ 76 w 94"/>
              <a:gd name="T11" fmla="*/ 45 h 68"/>
              <a:gd name="T12" fmla="*/ 59 w 94"/>
              <a:gd name="T13" fmla="*/ 25 h 68"/>
              <a:gd name="T14" fmla="*/ 33 w 94"/>
              <a:gd name="T15" fmla="*/ 25 h 68"/>
              <a:gd name="T16" fmla="*/ 27 w 94"/>
              <a:gd name="T17" fmla="*/ 28 h 68"/>
              <a:gd name="T18" fmla="*/ 22 w 94"/>
              <a:gd name="T19" fmla="*/ 34 h 68"/>
              <a:gd name="T20" fmla="*/ 10 w 94"/>
              <a:gd name="T21" fmla="*/ 68 h 68"/>
              <a:gd name="T22" fmla="*/ 81 w 94"/>
              <a:gd name="T23" fmla="*/ 68 h 68"/>
              <a:gd name="T24" fmla="*/ 69 w 94"/>
              <a:gd name="T25" fmla="*/ 22 h 68"/>
              <a:gd name="T26" fmla="*/ 55 w 94"/>
              <a:gd name="T27" fmla="*/ 4 h 68"/>
              <a:gd name="T28" fmla="*/ 55 w 94"/>
              <a:gd name="T29" fmla="*/ 0 h 68"/>
              <a:gd name="T30" fmla="*/ 82 w 94"/>
              <a:gd name="T31" fmla="*/ 22 h 68"/>
              <a:gd name="T32" fmla="*/ 88 w 94"/>
              <a:gd name="T33" fmla="*/ 22 h 68"/>
              <a:gd name="T34" fmla="*/ 76 w 94"/>
              <a:gd name="T35" fmla="*/ 37 h 68"/>
              <a:gd name="T36" fmla="*/ 63 w 94"/>
              <a:gd name="T37" fmla="*/ 22 h 68"/>
              <a:gd name="T38" fmla="*/ 69 w 94"/>
              <a:gd name="T39" fmla="*/ 22 h 68"/>
              <a:gd name="T40" fmla="*/ 56 w 94"/>
              <a:gd name="T41" fmla="*/ 10 h 68"/>
              <a:gd name="T42" fmla="*/ 61 w 94"/>
              <a:gd name="T43" fmla="*/ 16 h 68"/>
              <a:gd name="T44" fmla="*/ 29 w 94"/>
              <a:gd name="T45" fmla="*/ 16 h 68"/>
              <a:gd name="T46" fmla="*/ 20 w 94"/>
              <a:gd name="T47" fmla="*/ 19 h 68"/>
              <a:gd name="T48" fmla="*/ 14 w 94"/>
              <a:gd name="T49" fmla="*/ 27 h 68"/>
              <a:gd name="T50" fmla="*/ 4 w 94"/>
              <a:gd name="T51" fmla="*/ 57 h 68"/>
              <a:gd name="T52" fmla="*/ 0 w 94"/>
              <a:gd name="T53" fmla="*/ 53 h 68"/>
              <a:gd name="T54" fmla="*/ 0 w 94"/>
              <a:gd name="T55" fmla="*/ 5 h 68"/>
              <a:gd name="T56" fmla="*/ 4 w 94"/>
              <a:gd name="T57" fmla="*/ 1 h 68"/>
              <a:gd name="T58" fmla="*/ 27 w 94"/>
              <a:gd name="T59" fmla="*/ 1 h 68"/>
              <a:gd name="T60" fmla="*/ 35 w 94"/>
              <a:gd name="T61" fmla="*/ 10 h 68"/>
              <a:gd name="T62" fmla="*/ 56 w 94"/>
              <a:gd name="T6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72">
            <a:extLst>
              <a:ext uri="{FF2B5EF4-FFF2-40B4-BE49-F238E27FC236}">
                <a16:creationId xmlns:a16="http://schemas.microsoft.com/office/drawing/2014/main" id="{BFD51DD1-70BF-C3FF-AB69-B33213A96668}"/>
              </a:ext>
            </a:extLst>
          </p:cNvPr>
          <p:cNvSpPr>
            <a:spLocks noEditPoints="1"/>
          </p:cNvSpPr>
          <p:nvPr/>
        </p:nvSpPr>
        <p:spPr bwMode="auto">
          <a:xfrm>
            <a:off x="4426671" y="4530791"/>
            <a:ext cx="499147" cy="530343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174">
            <a:extLst>
              <a:ext uri="{FF2B5EF4-FFF2-40B4-BE49-F238E27FC236}">
                <a16:creationId xmlns:a16="http://schemas.microsoft.com/office/drawing/2014/main" id="{B8856198-BA8E-C14D-A1CE-BC515F72BADB}"/>
              </a:ext>
            </a:extLst>
          </p:cNvPr>
          <p:cNvSpPr>
            <a:spLocks noEditPoints="1"/>
          </p:cNvSpPr>
          <p:nvPr/>
        </p:nvSpPr>
        <p:spPr bwMode="auto">
          <a:xfrm>
            <a:off x="2638907" y="2223767"/>
            <a:ext cx="519944" cy="493947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195" descr="D:\51PPT模板网\51pptmoban.com\图片.jpg">
            <a:extLst>
              <a:ext uri="{FF2B5EF4-FFF2-40B4-BE49-F238E27FC236}">
                <a16:creationId xmlns:a16="http://schemas.microsoft.com/office/drawing/2014/main" id="{02B1C759-8B0D-2F53-31EE-466F2D211702}"/>
              </a:ext>
            </a:extLst>
          </p:cNvPr>
          <p:cNvSpPr>
            <a:spLocks noEditPoints="1"/>
          </p:cNvSpPr>
          <p:nvPr/>
        </p:nvSpPr>
        <p:spPr bwMode="auto">
          <a:xfrm>
            <a:off x="7191650" y="2156175"/>
            <a:ext cx="465349" cy="629133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46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25D7D28-C96F-D687-A05F-32C5529C47C5}"/>
              </a:ext>
            </a:extLst>
          </p:cNvPr>
          <p:cNvGrpSpPr/>
          <p:nvPr/>
        </p:nvGrpSpPr>
        <p:grpSpPr>
          <a:xfrm>
            <a:off x="1879601" y="2619167"/>
            <a:ext cx="8432800" cy="2232442"/>
            <a:chOff x="1004888" y="1333500"/>
            <a:chExt cx="10182225" cy="2695575"/>
          </a:xfrm>
        </p:grpSpPr>
        <p:grpSp>
          <p:nvGrpSpPr>
            <p:cNvPr id="17416" name="组合 36">
              <a:extLst>
                <a:ext uri="{FF2B5EF4-FFF2-40B4-BE49-F238E27FC236}">
                  <a16:creationId xmlns:a16="http://schemas.microsoft.com/office/drawing/2014/main" id="{41EC0B47-2C7F-07F4-AFF0-A4B41E7419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4888" y="1333500"/>
              <a:ext cx="10182225" cy="2695575"/>
              <a:chOff x="0" y="0"/>
              <a:chExt cx="9164468" cy="2426496"/>
            </a:xfrm>
          </p:grpSpPr>
          <p:sp>
            <p:nvSpPr>
              <p:cNvPr id="17417" name="椭圆 1">
                <a:extLst>
                  <a:ext uri="{FF2B5EF4-FFF2-40B4-BE49-F238E27FC236}">
                    <a16:creationId xmlns:a16="http://schemas.microsoft.com/office/drawing/2014/main" id="{FA1147A7-E032-668A-5FD7-3FBF8BB70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251351" cy="2406831"/>
              </a:xfrm>
              <a:custGeom>
                <a:avLst/>
                <a:gdLst>
                  <a:gd name="T0" fmla="*/ 0 w 1751265"/>
                  <a:gd name="T1" fmla="*/ 0 h 1872208"/>
                  <a:gd name="T2" fmla="*/ 1751265 w 1751265"/>
                  <a:gd name="T3" fmla="*/ 1872208 h 1872208"/>
                </a:gdLst>
                <a:ahLst/>
                <a:cxnLst/>
                <a:rect l="T0" t="T1" r="T2" b="T3"/>
                <a:pathLst>
                  <a:path w="1751265" h="1872208">
                    <a:moveTo>
                      <a:pt x="936104" y="0"/>
                    </a:moveTo>
                    <a:cubicBezTo>
                      <a:pt x="1286069" y="0"/>
                      <a:pt x="1591179" y="192044"/>
                      <a:pt x="1751265" y="476797"/>
                    </a:cubicBezTo>
                    <a:cubicBezTo>
                      <a:pt x="1668191" y="615556"/>
                      <a:pt x="1621028" y="777971"/>
                      <a:pt x="1621028" y="951401"/>
                    </a:cubicBezTo>
                    <a:cubicBezTo>
                      <a:pt x="1621028" y="1118433"/>
                      <a:pt x="1664775" y="1275246"/>
                      <a:pt x="1741972" y="1410708"/>
                    </a:cubicBezTo>
                    <a:cubicBezTo>
                      <a:pt x="1580006" y="1687123"/>
                      <a:pt x="1279670" y="1872208"/>
                      <a:pt x="936104" y="1872208"/>
                    </a:cubicBezTo>
                    <a:cubicBezTo>
                      <a:pt x="419108" y="1872208"/>
                      <a:pt x="0" y="1453100"/>
                      <a:pt x="0" y="936104"/>
                    </a:cubicBezTo>
                    <a:cubicBezTo>
                      <a:pt x="0" y="419108"/>
                      <a:pt x="419108" y="0"/>
                      <a:pt x="936104" y="0"/>
                    </a:cubicBezTo>
                    <a:close/>
                  </a:path>
                </a:pathLst>
              </a:cu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  <p:sp>
            <p:nvSpPr>
              <p:cNvPr id="17418" name="椭圆 2">
                <a:extLst>
                  <a:ext uri="{FF2B5EF4-FFF2-40B4-BE49-F238E27FC236}">
                    <a16:creationId xmlns:a16="http://schemas.microsoft.com/office/drawing/2014/main" id="{0B5B17AB-D63B-02A9-B688-7CD7701E83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7638" y="19665"/>
                <a:ext cx="2406830" cy="2406831"/>
              </a:xfrm>
              <a:prstGeom prst="ellipse">
                <a:avLst/>
              </a:prstGeom>
              <a:solidFill>
                <a:srgbClr val="B1DCE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19" name="椭圆 1">
                <a:extLst>
                  <a:ext uri="{FF2B5EF4-FFF2-40B4-BE49-F238E27FC236}">
                    <a16:creationId xmlns:a16="http://schemas.microsoft.com/office/drawing/2014/main" id="{B3EF82F2-C9FB-9C1B-9C09-0925A4ADC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1351" y="19665"/>
                <a:ext cx="2251351" cy="2406831"/>
              </a:xfrm>
              <a:custGeom>
                <a:avLst/>
                <a:gdLst>
                  <a:gd name="T0" fmla="*/ 0 w 1751265"/>
                  <a:gd name="T1" fmla="*/ 0 h 1872208"/>
                  <a:gd name="T2" fmla="*/ 1751265 w 1751265"/>
                  <a:gd name="T3" fmla="*/ 1872208 h 1872208"/>
                </a:gdLst>
                <a:ahLst/>
                <a:cxnLst/>
                <a:rect l="T0" t="T1" r="T2" b="T3"/>
                <a:pathLst>
                  <a:path w="1751265" h="1872208">
                    <a:moveTo>
                      <a:pt x="936104" y="0"/>
                    </a:moveTo>
                    <a:cubicBezTo>
                      <a:pt x="1286069" y="0"/>
                      <a:pt x="1591179" y="192044"/>
                      <a:pt x="1751265" y="476797"/>
                    </a:cubicBezTo>
                    <a:cubicBezTo>
                      <a:pt x="1668191" y="615556"/>
                      <a:pt x="1621028" y="777971"/>
                      <a:pt x="1621028" y="951401"/>
                    </a:cubicBezTo>
                    <a:cubicBezTo>
                      <a:pt x="1621028" y="1118433"/>
                      <a:pt x="1664775" y="1275246"/>
                      <a:pt x="1741972" y="1410708"/>
                    </a:cubicBezTo>
                    <a:cubicBezTo>
                      <a:pt x="1580006" y="1687123"/>
                      <a:pt x="1279670" y="1872208"/>
                      <a:pt x="936104" y="1872208"/>
                    </a:cubicBezTo>
                    <a:cubicBezTo>
                      <a:pt x="419108" y="1872208"/>
                      <a:pt x="0" y="1453100"/>
                      <a:pt x="0" y="936104"/>
                    </a:cubicBezTo>
                    <a:cubicBezTo>
                      <a:pt x="0" y="419108"/>
                      <a:pt x="419108" y="0"/>
                      <a:pt x="936104" y="0"/>
                    </a:cubicBezTo>
                    <a:close/>
                  </a:path>
                </a:pathLst>
              </a:custGeom>
              <a:solidFill>
                <a:srgbClr val="B1DCE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20" name="椭圆 1">
                <a:extLst>
                  <a:ext uri="{FF2B5EF4-FFF2-40B4-BE49-F238E27FC236}">
                    <a16:creationId xmlns:a16="http://schemas.microsoft.com/office/drawing/2014/main" id="{444F6D54-FE3F-008C-DF0E-992E2FA6F4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2703" y="19665"/>
                <a:ext cx="2251351" cy="2406831"/>
              </a:xfrm>
              <a:custGeom>
                <a:avLst/>
                <a:gdLst>
                  <a:gd name="T0" fmla="*/ 0 w 1751265"/>
                  <a:gd name="T1" fmla="*/ 0 h 1872208"/>
                  <a:gd name="T2" fmla="*/ 1751265 w 1751265"/>
                  <a:gd name="T3" fmla="*/ 1872208 h 1872208"/>
                </a:gdLst>
                <a:ahLst/>
                <a:cxnLst/>
                <a:rect l="T0" t="T1" r="T2" b="T3"/>
                <a:pathLst>
                  <a:path w="1751265" h="1872208">
                    <a:moveTo>
                      <a:pt x="936104" y="0"/>
                    </a:moveTo>
                    <a:cubicBezTo>
                      <a:pt x="1286069" y="0"/>
                      <a:pt x="1591179" y="192044"/>
                      <a:pt x="1751265" y="476797"/>
                    </a:cubicBezTo>
                    <a:cubicBezTo>
                      <a:pt x="1668191" y="615556"/>
                      <a:pt x="1621028" y="777971"/>
                      <a:pt x="1621028" y="951401"/>
                    </a:cubicBezTo>
                    <a:cubicBezTo>
                      <a:pt x="1621028" y="1118433"/>
                      <a:pt x="1664775" y="1275246"/>
                      <a:pt x="1741972" y="1410708"/>
                    </a:cubicBezTo>
                    <a:cubicBezTo>
                      <a:pt x="1580006" y="1687123"/>
                      <a:pt x="1279670" y="1872208"/>
                      <a:pt x="936104" y="1872208"/>
                    </a:cubicBezTo>
                    <a:cubicBezTo>
                      <a:pt x="419108" y="1872208"/>
                      <a:pt x="0" y="1453100"/>
                      <a:pt x="0" y="936104"/>
                    </a:cubicBezTo>
                    <a:cubicBezTo>
                      <a:pt x="0" y="419108"/>
                      <a:pt x="419108" y="0"/>
                      <a:pt x="936104" y="0"/>
                    </a:cubicBezTo>
                    <a:close/>
                  </a:path>
                </a:pathLst>
              </a:cu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7424" name="KSO_Shape">
              <a:extLst>
                <a:ext uri="{FF2B5EF4-FFF2-40B4-BE49-F238E27FC236}">
                  <a16:creationId xmlns:a16="http://schemas.microsoft.com/office/drawing/2014/main" id="{1E990A32-8FE9-F242-00A3-13A2FC8B4D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9425" y="2006600"/>
              <a:ext cx="985838" cy="1317625"/>
            </a:xfrm>
            <a:custGeom>
              <a:avLst/>
              <a:gdLst>
                <a:gd name="T0" fmla="*/ 901841 w 1357313"/>
                <a:gd name="T1" fmla="*/ 1418297 h 2041525"/>
                <a:gd name="T2" fmla="*/ 952713 w 1357313"/>
                <a:gd name="T3" fmla="*/ 1537310 h 2041525"/>
                <a:gd name="T4" fmla="*/ 324238 w 1357313"/>
                <a:gd name="T5" fmla="*/ 1501582 h 2041525"/>
                <a:gd name="T6" fmla="*/ 380048 w 1357313"/>
                <a:gd name="T7" fmla="*/ 1395135 h 2041525"/>
                <a:gd name="T8" fmla="*/ 837417 w 1357313"/>
                <a:gd name="T9" fmla="*/ 530566 h 2041525"/>
                <a:gd name="T10" fmla="*/ 669920 w 1357313"/>
                <a:gd name="T11" fmla="*/ 686107 h 2041525"/>
                <a:gd name="T12" fmla="*/ 595424 w 1357313"/>
                <a:gd name="T13" fmla="*/ 686107 h 2041525"/>
                <a:gd name="T14" fmla="*/ 427927 w 1357313"/>
                <a:gd name="T15" fmla="*/ 530566 h 2041525"/>
                <a:gd name="T16" fmla="*/ 206486 w 1357313"/>
                <a:gd name="T17" fmla="*/ 405798 h 2041525"/>
                <a:gd name="T18" fmla="*/ 269716 w 1357313"/>
                <a:gd name="T19" fmla="*/ 553495 h 2041525"/>
                <a:gd name="T20" fmla="*/ 416183 w 1357313"/>
                <a:gd name="T21" fmla="*/ 730090 h 2041525"/>
                <a:gd name="T22" fmla="*/ 523871 w 1357313"/>
                <a:gd name="T23" fmla="*/ 839505 h 2041525"/>
                <a:gd name="T24" fmla="*/ 549065 w 1357313"/>
                <a:gd name="T25" fmla="*/ 957810 h 2041525"/>
                <a:gd name="T26" fmla="*/ 521401 w 1357313"/>
                <a:gd name="T27" fmla="*/ 1070930 h 2041525"/>
                <a:gd name="T28" fmla="*/ 406056 w 1357313"/>
                <a:gd name="T29" fmla="*/ 1185778 h 2041525"/>
                <a:gd name="T30" fmla="*/ 263047 w 1357313"/>
                <a:gd name="T31" fmla="*/ 1361879 h 2041525"/>
                <a:gd name="T32" fmla="*/ 205745 w 1357313"/>
                <a:gd name="T33" fmla="*/ 1502167 h 2041525"/>
                <a:gd name="T34" fmla="*/ 1072195 w 1357313"/>
                <a:gd name="T35" fmla="*/ 1557244 h 2041525"/>
                <a:gd name="T36" fmla="*/ 1021808 w 1357313"/>
                <a:gd name="T37" fmla="*/ 1393740 h 2041525"/>
                <a:gd name="T38" fmla="*/ 889667 w 1357313"/>
                <a:gd name="T39" fmla="*/ 1217639 h 2041525"/>
                <a:gd name="T40" fmla="*/ 755797 w 1357313"/>
                <a:gd name="T41" fmla="*/ 1087231 h 2041525"/>
                <a:gd name="T42" fmla="*/ 719983 w 1357313"/>
                <a:gd name="T43" fmla="*/ 986954 h 2041525"/>
                <a:gd name="T44" fmla="*/ 728381 w 1357313"/>
                <a:gd name="T45" fmla="*/ 880504 h 2041525"/>
                <a:gd name="T46" fmla="*/ 790870 w 1357313"/>
                <a:gd name="T47" fmla="*/ 784920 h 2041525"/>
                <a:gd name="T48" fmla="*/ 959566 w 1357313"/>
                <a:gd name="T49" fmla="*/ 605115 h 2041525"/>
                <a:gd name="T50" fmla="*/ 1046261 w 1357313"/>
                <a:gd name="T51" fmla="*/ 456677 h 2041525"/>
                <a:gd name="T52" fmla="*/ 1090473 w 1357313"/>
                <a:gd name="T53" fmla="*/ 209197 h 2041525"/>
                <a:gd name="T54" fmla="*/ 1216685 w 1357313"/>
                <a:gd name="T55" fmla="*/ 15314 h 2041525"/>
                <a:gd name="T56" fmla="*/ 1260650 w 1357313"/>
                <a:gd name="T57" fmla="*/ 68662 h 2041525"/>
                <a:gd name="T58" fmla="*/ 1261391 w 1357313"/>
                <a:gd name="T59" fmla="*/ 138313 h 2041525"/>
                <a:gd name="T60" fmla="*/ 1222613 w 1357313"/>
                <a:gd name="T61" fmla="*/ 189932 h 2041525"/>
                <a:gd name="T62" fmla="*/ 1165311 w 1357313"/>
                <a:gd name="T63" fmla="*/ 293419 h 2041525"/>
                <a:gd name="T64" fmla="*/ 1116654 w 1357313"/>
                <a:gd name="T65" fmla="*/ 524844 h 2041525"/>
                <a:gd name="T66" fmla="*/ 1012670 w 1357313"/>
                <a:gd name="T67" fmla="*/ 704403 h 2041525"/>
                <a:gd name="T68" fmla="*/ 829154 w 1357313"/>
                <a:gd name="T69" fmla="*/ 889890 h 2041525"/>
                <a:gd name="T70" fmla="*/ 817052 w 1357313"/>
                <a:gd name="T71" fmla="*/ 962009 h 2041525"/>
                <a:gd name="T72" fmla="*/ 905969 w 1357313"/>
                <a:gd name="T73" fmla="*/ 1085008 h 2041525"/>
                <a:gd name="T74" fmla="*/ 1048237 w 1357313"/>
                <a:gd name="T75" fmla="*/ 1249500 h 2041525"/>
                <a:gd name="T76" fmla="*/ 1134190 w 1357313"/>
                <a:gd name="T77" fmla="*/ 1433011 h 2041525"/>
                <a:gd name="T78" fmla="*/ 1183588 w 1357313"/>
                <a:gd name="T79" fmla="*/ 1698520 h 2041525"/>
                <a:gd name="T80" fmla="*/ 1240149 w 1357313"/>
                <a:gd name="T81" fmla="*/ 1730629 h 2041525"/>
                <a:gd name="T82" fmla="*/ 1266331 w 1357313"/>
                <a:gd name="T83" fmla="*/ 1790399 h 2041525"/>
                <a:gd name="T84" fmla="*/ 1249041 w 1357313"/>
                <a:gd name="T85" fmla="*/ 1858814 h 2041525"/>
                <a:gd name="T86" fmla="*/ 1193468 w 1357313"/>
                <a:gd name="T87" fmla="*/ 1900307 h 2041525"/>
                <a:gd name="T88" fmla="*/ 68664 w 1357313"/>
                <a:gd name="T89" fmla="*/ 1898578 h 2041525"/>
                <a:gd name="T90" fmla="*/ 15067 w 1357313"/>
                <a:gd name="T91" fmla="*/ 1854615 h 2041525"/>
                <a:gd name="T92" fmla="*/ 988 w 1357313"/>
                <a:gd name="T93" fmla="*/ 1785459 h 2041525"/>
                <a:gd name="T94" fmla="*/ 30133 w 1357313"/>
                <a:gd name="T95" fmla="*/ 1727170 h 2041525"/>
                <a:gd name="T96" fmla="*/ 87929 w 1357313"/>
                <a:gd name="T97" fmla="*/ 1697533 h 2041525"/>
                <a:gd name="T98" fmla="*/ 132882 w 1357313"/>
                <a:gd name="T99" fmla="*/ 1433011 h 2041525"/>
                <a:gd name="T100" fmla="*/ 218836 w 1357313"/>
                <a:gd name="T101" fmla="*/ 1249500 h 2041525"/>
                <a:gd name="T102" fmla="*/ 361103 w 1357313"/>
                <a:gd name="T103" fmla="*/ 1085008 h 2041525"/>
                <a:gd name="T104" fmla="*/ 449773 w 1357313"/>
                <a:gd name="T105" fmla="*/ 964726 h 2041525"/>
                <a:gd name="T106" fmla="*/ 437671 w 1357313"/>
                <a:gd name="T107" fmla="*/ 889890 h 2041525"/>
                <a:gd name="T108" fmla="*/ 254402 w 1357313"/>
                <a:gd name="T109" fmla="*/ 704403 h 2041525"/>
                <a:gd name="T110" fmla="*/ 150419 w 1357313"/>
                <a:gd name="T111" fmla="*/ 524844 h 2041525"/>
                <a:gd name="T112" fmla="*/ 99291 w 1357313"/>
                <a:gd name="T113" fmla="*/ 272672 h 2041525"/>
                <a:gd name="T114" fmla="*/ 40507 w 1357313"/>
                <a:gd name="T115" fmla="*/ 186969 h 2041525"/>
                <a:gd name="T116" fmla="*/ 4199 w 1357313"/>
                <a:gd name="T117" fmla="*/ 133866 h 2041525"/>
                <a:gd name="T118" fmla="*/ 8151 w 1357313"/>
                <a:gd name="T119" fmla="*/ 63970 h 2041525"/>
                <a:gd name="T120" fmla="*/ 54585 w 1357313"/>
                <a:gd name="T121" fmla="*/ 12596 h 20415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7313"/>
                <a:gd name="T184" fmla="*/ 0 h 2041525"/>
                <a:gd name="T185" fmla="*/ 1357313 w 1357313"/>
                <a:gd name="T186" fmla="*/ 2041525 h 20415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7313" h="2041525">
                  <a:moveTo>
                    <a:pt x="550334" y="1339850"/>
                  </a:moveTo>
                  <a:lnTo>
                    <a:pt x="806980" y="1339850"/>
                  </a:lnTo>
                  <a:lnTo>
                    <a:pt x="827353" y="1358335"/>
                  </a:lnTo>
                  <a:lnTo>
                    <a:pt x="846138" y="1376291"/>
                  </a:lnTo>
                  <a:lnTo>
                    <a:pt x="864130" y="1393983"/>
                  </a:lnTo>
                  <a:lnTo>
                    <a:pt x="880799" y="1411676"/>
                  </a:lnTo>
                  <a:lnTo>
                    <a:pt x="896674" y="1428840"/>
                  </a:lnTo>
                  <a:lnTo>
                    <a:pt x="911490" y="1445476"/>
                  </a:lnTo>
                  <a:lnTo>
                    <a:pt x="925249" y="1462376"/>
                  </a:lnTo>
                  <a:lnTo>
                    <a:pt x="938213" y="1479012"/>
                  </a:lnTo>
                  <a:lnTo>
                    <a:pt x="950120" y="1495120"/>
                  </a:lnTo>
                  <a:lnTo>
                    <a:pt x="955940" y="1503570"/>
                  </a:lnTo>
                  <a:lnTo>
                    <a:pt x="961232" y="1511756"/>
                  </a:lnTo>
                  <a:lnTo>
                    <a:pt x="966259" y="1519942"/>
                  </a:lnTo>
                  <a:lnTo>
                    <a:pt x="971286" y="1527863"/>
                  </a:lnTo>
                  <a:lnTo>
                    <a:pt x="976049" y="1535785"/>
                  </a:lnTo>
                  <a:lnTo>
                    <a:pt x="980547" y="1543971"/>
                  </a:lnTo>
                  <a:lnTo>
                    <a:pt x="985045" y="1552157"/>
                  </a:lnTo>
                  <a:lnTo>
                    <a:pt x="989278" y="1560343"/>
                  </a:lnTo>
                  <a:lnTo>
                    <a:pt x="993247" y="1568265"/>
                  </a:lnTo>
                  <a:lnTo>
                    <a:pt x="996951" y="1576451"/>
                  </a:lnTo>
                  <a:lnTo>
                    <a:pt x="1000391" y="1584637"/>
                  </a:lnTo>
                  <a:lnTo>
                    <a:pt x="1003830" y="1592823"/>
                  </a:lnTo>
                  <a:lnTo>
                    <a:pt x="1007005" y="1601273"/>
                  </a:lnTo>
                  <a:lnTo>
                    <a:pt x="1010180" y="1609195"/>
                  </a:lnTo>
                  <a:lnTo>
                    <a:pt x="1013355" y="1620286"/>
                  </a:lnTo>
                  <a:lnTo>
                    <a:pt x="1017059" y="1632697"/>
                  </a:lnTo>
                  <a:lnTo>
                    <a:pt x="1020764" y="1647484"/>
                  </a:lnTo>
                  <a:lnTo>
                    <a:pt x="1024203" y="1663592"/>
                  </a:lnTo>
                  <a:lnTo>
                    <a:pt x="1027643" y="1681284"/>
                  </a:lnTo>
                  <a:lnTo>
                    <a:pt x="1031347" y="1700297"/>
                  </a:lnTo>
                  <a:lnTo>
                    <a:pt x="1034786" y="1721158"/>
                  </a:lnTo>
                  <a:lnTo>
                    <a:pt x="1038226" y="1743075"/>
                  </a:lnTo>
                  <a:lnTo>
                    <a:pt x="319088" y="1743075"/>
                  </a:lnTo>
                  <a:lnTo>
                    <a:pt x="322528" y="1721158"/>
                  </a:lnTo>
                  <a:lnTo>
                    <a:pt x="325967" y="1700297"/>
                  </a:lnTo>
                  <a:lnTo>
                    <a:pt x="329407" y="1681284"/>
                  </a:lnTo>
                  <a:lnTo>
                    <a:pt x="332846" y="1663592"/>
                  </a:lnTo>
                  <a:lnTo>
                    <a:pt x="336551" y="1647484"/>
                  </a:lnTo>
                  <a:lnTo>
                    <a:pt x="339990" y="1632697"/>
                  </a:lnTo>
                  <a:lnTo>
                    <a:pt x="343694" y="1620286"/>
                  </a:lnTo>
                  <a:lnTo>
                    <a:pt x="347398" y="1609195"/>
                  </a:lnTo>
                  <a:lnTo>
                    <a:pt x="350309" y="1601273"/>
                  </a:lnTo>
                  <a:lnTo>
                    <a:pt x="353484" y="1592823"/>
                  </a:lnTo>
                  <a:lnTo>
                    <a:pt x="356923" y="1584637"/>
                  </a:lnTo>
                  <a:lnTo>
                    <a:pt x="360363" y="1576451"/>
                  </a:lnTo>
                  <a:lnTo>
                    <a:pt x="364067" y="1568265"/>
                  </a:lnTo>
                  <a:lnTo>
                    <a:pt x="368036" y="1560343"/>
                  </a:lnTo>
                  <a:lnTo>
                    <a:pt x="372269" y="1552157"/>
                  </a:lnTo>
                  <a:lnTo>
                    <a:pt x="376503" y="1543971"/>
                  </a:lnTo>
                  <a:lnTo>
                    <a:pt x="381265" y="1535785"/>
                  </a:lnTo>
                  <a:lnTo>
                    <a:pt x="386028" y="1527863"/>
                  </a:lnTo>
                  <a:lnTo>
                    <a:pt x="390790" y="1519942"/>
                  </a:lnTo>
                  <a:lnTo>
                    <a:pt x="396082" y="1511756"/>
                  </a:lnTo>
                  <a:lnTo>
                    <a:pt x="401373" y="1503570"/>
                  </a:lnTo>
                  <a:lnTo>
                    <a:pt x="407194" y="1495120"/>
                  </a:lnTo>
                  <a:lnTo>
                    <a:pt x="419101" y="1479012"/>
                  </a:lnTo>
                  <a:lnTo>
                    <a:pt x="432065" y="1462376"/>
                  </a:lnTo>
                  <a:lnTo>
                    <a:pt x="445824" y="1445476"/>
                  </a:lnTo>
                  <a:lnTo>
                    <a:pt x="460640" y="1428840"/>
                  </a:lnTo>
                  <a:lnTo>
                    <a:pt x="476515" y="1411676"/>
                  </a:lnTo>
                  <a:lnTo>
                    <a:pt x="493184" y="1393983"/>
                  </a:lnTo>
                  <a:lnTo>
                    <a:pt x="511176" y="1376291"/>
                  </a:lnTo>
                  <a:lnTo>
                    <a:pt x="530226" y="1358335"/>
                  </a:lnTo>
                  <a:lnTo>
                    <a:pt x="550334" y="1339850"/>
                  </a:lnTo>
                  <a:close/>
                  <a:moveTo>
                    <a:pt x="430213" y="534988"/>
                  </a:moveTo>
                  <a:lnTo>
                    <a:pt x="925513" y="534988"/>
                  </a:lnTo>
                  <a:lnTo>
                    <a:pt x="916527" y="545836"/>
                  </a:lnTo>
                  <a:lnTo>
                    <a:pt x="907012" y="557478"/>
                  </a:lnTo>
                  <a:lnTo>
                    <a:pt x="897233" y="568590"/>
                  </a:lnTo>
                  <a:lnTo>
                    <a:pt x="886925" y="580232"/>
                  </a:lnTo>
                  <a:lnTo>
                    <a:pt x="876089" y="591609"/>
                  </a:lnTo>
                  <a:lnTo>
                    <a:pt x="864988" y="603515"/>
                  </a:lnTo>
                  <a:lnTo>
                    <a:pt x="853095" y="615422"/>
                  </a:lnTo>
                  <a:lnTo>
                    <a:pt x="840937" y="627328"/>
                  </a:lnTo>
                  <a:lnTo>
                    <a:pt x="828250" y="639499"/>
                  </a:lnTo>
                  <a:lnTo>
                    <a:pt x="815035" y="651934"/>
                  </a:lnTo>
                  <a:lnTo>
                    <a:pt x="801292" y="664105"/>
                  </a:lnTo>
                  <a:lnTo>
                    <a:pt x="787019" y="677069"/>
                  </a:lnTo>
                  <a:lnTo>
                    <a:pt x="772218" y="690034"/>
                  </a:lnTo>
                  <a:lnTo>
                    <a:pt x="756625" y="702999"/>
                  </a:lnTo>
                  <a:lnTo>
                    <a:pt x="740767" y="716492"/>
                  </a:lnTo>
                  <a:lnTo>
                    <a:pt x="724116" y="729986"/>
                  </a:lnTo>
                  <a:lnTo>
                    <a:pt x="717772" y="735278"/>
                  </a:lnTo>
                  <a:lnTo>
                    <a:pt x="711429" y="740834"/>
                  </a:lnTo>
                  <a:lnTo>
                    <a:pt x="705350" y="746655"/>
                  </a:lnTo>
                  <a:lnTo>
                    <a:pt x="699536" y="753005"/>
                  </a:lnTo>
                  <a:lnTo>
                    <a:pt x="693985" y="759090"/>
                  </a:lnTo>
                  <a:lnTo>
                    <a:pt x="688171" y="765969"/>
                  </a:lnTo>
                  <a:lnTo>
                    <a:pt x="682885" y="772584"/>
                  </a:lnTo>
                  <a:lnTo>
                    <a:pt x="677863" y="779463"/>
                  </a:lnTo>
                  <a:lnTo>
                    <a:pt x="672841" y="772584"/>
                  </a:lnTo>
                  <a:lnTo>
                    <a:pt x="667555" y="765969"/>
                  </a:lnTo>
                  <a:lnTo>
                    <a:pt x="662005" y="759090"/>
                  </a:lnTo>
                  <a:lnTo>
                    <a:pt x="656190" y="753005"/>
                  </a:lnTo>
                  <a:lnTo>
                    <a:pt x="650376" y="746655"/>
                  </a:lnTo>
                  <a:lnTo>
                    <a:pt x="644297" y="740834"/>
                  </a:lnTo>
                  <a:lnTo>
                    <a:pt x="637954" y="735278"/>
                  </a:lnTo>
                  <a:lnTo>
                    <a:pt x="631610" y="729986"/>
                  </a:lnTo>
                  <a:lnTo>
                    <a:pt x="614959" y="716492"/>
                  </a:lnTo>
                  <a:lnTo>
                    <a:pt x="599101" y="702999"/>
                  </a:lnTo>
                  <a:lnTo>
                    <a:pt x="583508" y="690034"/>
                  </a:lnTo>
                  <a:lnTo>
                    <a:pt x="568707" y="677069"/>
                  </a:lnTo>
                  <a:lnTo>
                    <a:pt x="554434" y="664105"/>
                  </a:lnTo>
                  <a:lnTo>
                    <a:pt x="540691" y="651934"/>
                  </a:lnTo>
                  <a:lnTo>
                    <a:pt x="527476" y="639499"/>
                  </a:lnTo>
                  <a:lnTo>
                    <a:pt x="514789" y="627328"/>
                  </a:lnTo>
                  <a:lnTo>
                    <a:pt x="502631" y="615422"/>
                  </a:lnTo>
                  <a:lnTo>
                    <a:pt x="490738" y="603515"/>
                  </a:lnTo>
                  <a:lnTo>
                    <a:pt x="479637" y="591609"/>
                  </a:lnTo>
                  <a:lnTo>
                    <a:pt x="468801" y="580232"/>
                  </a:lnTo>
                  <a:lnTo>
                    <a:pt x="458493" y="568590"/>
                  </a:lnTo>
                  <a:lnTo>
                    <a:pt x="448714" y="557478"/>
                  </a:lnTo>
                  <a:lnTo>
                    <a:pt x="439199" y="545836"/>
                  </a:lnTo>
                  <a:lnTo>
                    <a:pt x="430213" y="534988"/>
                  </a:lnTo>
                  <a:close/>
                  <a:moveTo>
                    <a:pt x="188949" y="224189"/>
                  </a:moveTo>
                  <a:lnTo>
                    <a:pt x="193448" y="263892"/>
                  </a:lnTo>
                  <a:lnTo>
                    <a:pt x="195830" y="284803"/>
                  </a:lnTo>
                  <a:lnTo>
                    <a:pt x="198741" y="306507"/>
                  </a:lnTo>
                  <a:lnTo>
                    <a:pt x="201917" y="328741"/>
                  </a:lnTo>
                  <a:lnTo>
                    <a:pt x="204828" y="350710"/>
                  </a:lnTo>
                  <a:lnTo>
                    <a:pt x="208532" y="372678"/>
                  </a:lnTo>
                  <a:lnTo>
                    <a:pt x="212502" y="394118"/>
                  </a:lnTo>
                  <a:lnTo>
                    <a:pt x="215413" y="408146"/>
                  </a:lnTo>
                  <a:lnTo>
                    <a:pt x="218059" y="421645"/>
                  </a:lnTo>
                  <a:lnTo>
                    <a:pt x="221235" y="434880"/>
                  </a:lnTo>
                  <a:lnTo>
                    <a:pt x="224410" y="447585"/>
                  </a:lnTo>
                  <a:lnTo>
                    <a:pt x="227321" y="459496"/>
                  </a:lnTo>
                  <a:lnTo>
                    <a:pt x="230497" y="470348"/>
                  </a:lnTo>
                  <a:lnTo>
                    <a:pt x="233673" y="480406"/>
                  </a:lnTo>
                  <a:lnTo>
                    <a:pt x="236584" y="489405"/>
                  </a:lnTo>
                  <a:lnTo>
                    <a:pt x="241082" y="501316"/>
                  </a:lnTo>
                  <a:lnTo>
                    <a:pt x="246111" y="513227"/>
                  </a:lnTo>
                  <a:lnTo>
                    <a:pt x="251403" y="524873"/>
                  </a:lnTo>
                  <a:lnTo>
                    <a:pt x="256961" y="536784"/>
                  </a:lnTo>
                  <a:lnTo>
                    <a:pt x="262783" y="547901"/>
                  </a:lnTo>
                  <a:lnTo>
                    <a:pt x="268605" y="559547"/>
                  </a:lnTo>
                  <a:lnTo>
                    <a:pt x="275220" y="570664"/>
                  </a:lnTo>
                  <a:lnTo>
                    <a:pt x="281836" y="581781"/>
                  </a:lnTo>
                  <a:lnTo>
                    <a:pt x="288981" y="593162"/>
                  </a:lnTo>
                  <a:lnTo>
                    <a:pt x="296127" y="604014"/>
                  </a:lnTo>
                  <a:lnTo>
                    <a:pt x="304066" y="615396"/>
                  </a:lnTo>
                  <a:lnTo>
                    <a:pt x="312005" y="626248"/>
                  </a:lnTo>
                  <a:lnTo>
                    <a:pt x="320473" y="637365"/>
                  </a:lnTo>
                  <a:lnTo>
                    <a:pt x="329206" y="648482"/>
                  </a:lnTo>
                  <a:lnTo>
                    <a:pt x="338468" y="659334"/>
                  </a:lnTo>
                  <a:lnTo>
                    <a:pt x="347730" y="670450"/>
                  </a:lnTo>
                  <a:lnTo>
                    <a:pt x="366784" y="692419"/>
                  </a:lnTo>
                  <a:lnTo>
                    <a:pt x="385309" y="714388"/>
                  </a:lnTo>
                  <a:lnTo>
                    <a:pt x="404362" y="736887"/>
                  </a:lnTo>
                  <a:lnTo>
                    <a:pt x="414154" y="748268"/>
                  </a:lnTo>
                  <a:lnTo>
                    <a:pt x="424210" y="759385"/>
                  </a:lnTo>
                  <a:lnTo>
                    <a:pt x="435060" y="771031"/>
                  </a:lnTo>
                  <a:lnTo>
                    <a:pt x="445910" y="782413"/>
                  </a:lnTo>
                  <a:lnTo>
                    <a:pt x="457554" y="794059"/>
                  </a:lnTo>
                  <a:lnTo>
                    <a:pt x="469463" y="805440"/>
                  </a:lnTo>
                  <a:lnTo>
                    <a:pt x="482165" y="817351"/>
                  </a:lnTo>
                  <a:lnTo>
                    <a:pt x="495661" y="829262"/>
                  </a:lnTo>
                  <a:lnTo>
                    <a:pt x="509952" y="841173"/>
                  </a:lnTo>
                  <a:lnTo>
                    <a:pt x="525036" y="853349"/>
                  </a:lnTo>
                  <a:lnTo>
                    <a:pt x="531916" y="858907"/>
                  </a:lnTo>
                  <a:lnTo>
                    <a:pt x="537738" y="864730"/>
                  </a:lnTo>
                  <a:lnTo>
                    <a:pt x="543031" y="870818"/>
                  </a:lnTo>
                  <a:lnTo>
                    <a:pt x="547530" y="876376"/>
                  </a:lnTo>
                  <a:lnTo>
                    <a:pt x="551764" y="882199"/>
                  </a:lnTo>
                  <a:lnTo>
                    <a:pt x="555204" y="888023"/>
                  </a:lnTo>
                  <a:lnTo>
                    <a:pt x="558644" y="893846"/>
                  </a:lnTo>
                  <a:lnTo>
                    <a:pt x="561291" y="899669"/>
                  </a:lnTo>
                  <a:lnTo>
                    <a:pt x="564202" y="905227"/>
                  </a:lnTo>
                  <a:lnTo>
                    <a:pt x="566848" y="911315"/>
                  </a:lnTo>
                  <a:lnTo>
                    <a:pt x="568965" y="916873"/>
                  </a:lnTo>
                  <a:lnTo>
                    <a:pt x="570818" y="922696"/>
                  </a:lnTo>
                  <a:lnTo>
                    <a:pt x="574523" y="934607"/>
                  </a:lnTo>
                  <a:lnTo>
                    <a:pt x="577698" y="946518"/>
                  </a:lnTo>
                  <a:lnTo>
                    <a:pt x="582462" y="966370"/>
                  </a:lnTo>
                  <a:lnTo>
                    <a:pt x="584314" y="973781"/>
                  </a:lnTo>
                  <a:lnTo>
                    <a:pt x="585902" y="980927"/>
                  </a:lnTo>
                  <a:lnTo>
                    <a:pt x="587225" y="988074"/>
                  </a:lnTo>
                  <a:lnTo>
                    <a:pt x="587754" y="996015"/>
                  </a:lnTo>
                  <a:lnTo>
                    <a:pt x="588284" y="1005808"/>
                  </a:lnTo>
                  <a:lnTo>
                    <a:pt x="588548" y="1017719"/>
                  </a:lnTo>
                  <a:lnTo>
                    <a:pt x="588284" y="1026453"/>
                  </a:lnTo>
                  <a:lnTo>
                    <a:pt x="588019" y="1033600"/>
                  </a:lnTo>
                  <a:lnTo>
                    <a:pt x="587754" y="1039423"/>
                  </a:lnTo>
                  <a:lnTo>
                    <a:pt x="587225" y="1044717"/>
                  </a:lnTo>
                  <a:lnTo>
                    <a:pt x="585373" y="1055304"/>
                  </a:lnTo>
                  <a:lnTo>
                    <a:pt x="582726" y="1070391"/>
                  </a:lnTo>
                  <a:lnTo>
                    <a:pt x="581138" y="1079655"/>
                  </a:lnTo>
                  <a:lnTo>
                    <a:pt x="579021" y="1088919"/>
                  </a:lnTo>
                  <a:lnTo>
                    <a:pt x="576904" y="1097919"/>
                  </a:lnTo>
                  <a:lnTo>
                    <a:pt x="574523" y="1106918"/>
                  </a:lnTo>
                  <a:lnTo>
                    <a:pt x="571876" y="1115917"/>
                  </a:lnTo>
                  <a:lnTo>
                    <a:pt x="568701" y="1124652"/>
                  </a:lnTo>
                  <a:lnTo>
                    <a:pt x="565260" y="1133387"/>
                  </a:lnTo>
                  <a:lnTo>
                    <a:pt x="561291" y="1142121"/>
                  </a:lnTo>
                  <a:lnTo>
                    <a:pt x="558644" y="1147680"/>
                  </a:lnTo>
                  <a:lnTo>
                    <a:pt x="555204" y="1153768"/>
                  </a:lnTo>
                  <a:lnTo>
                    <a:pt x="551764" y="1159326"/>
                  </a:lnTo>
                  <a:lnTo>
                    <a:pt x="547530" y="1165149"/>
                  </a:lnTo>
                  <a:lnTo>
                    <a:pt x="543031" y="1170972"/>
                  </a:lnTo>
                  <a:lnTo>
                    <a:pt x="538003" y="1176795"/>
                  </a:lnTo>
                  <a:lnTo>
                    <a:pt x="532181" y="1182618"/>
                  </a:lnTo>
                  <a:lnTo>
                    <a:pt x="525300" y="1188177"/>
                  </a:lnTo>
                  <a:lnTo>
                    <a:pt x="510216" y="1200352"/>
                  </a:lnTo>
                  <a:lnTo>
                    <a:pt x="495926" y="1212263"/>
                  </a:lnTo>
                  <a:lnTo>
                    <a:pt x="482430" y="1224174"/>
                  </a:lnTo>
                  <a:lnTo>
                    <a:pt x="469463" y="1236085"/>
                  </a:lnTo>
                  <a:lnTo>
                    <a:pt x="457554" y="1247466"/>
                  </a:lnTo>
                  <a:lnTo>
                    <a:pt x="445910" y="1259377"/>
                  </a:lnTo>
                  <a:lnTo>
                    <a:pt x="435060" y="1270759"/>
                  </a:lnTo>
                  <a:lnTo>
                    <a:pt x="424210" y="1282140"/>
                  </a:lnTo>
                  <a:lnTo>
                    <a:pt x="414154" y="1293257"/>
                  </a:lnTo>
                  <a:lnTo>
                    <a:pt x="404362" y="1304903"/>
                  </a:lnTo>
                  <a:lnTo>
                    <a:pt x="385309" y="1326872"/>
                  </a:lnTo>
                  <a:lnTo>
                    <a:pt x="366784" y="1349106"/>
                  </a:lnTo>
                  <a:lnTo>
                    <a:pt x="347730" y="1371340"/>
                  </a:lnTo>
                  <a:lnTo>
                    <a:pt x="338468" y="1382456"/>
                  </a:lnTo>
                  <a:lnTo>
                    <a:pt x="329206" y="1393309"/>
                  </a:lnTo>
                  <a:lnTo>
                    <a:pt x="320473" y="1404161"/>
                  </a:lnTo>
                  <a:lnTo>
                    <a:pt x="312005" y="1415278"/>
                  </a:lnTo>
                  <a:lnTo>
                    <a:pt x="304066" y="1426394"/>
                  </a:lnTo>
                  <a:lnTo>
                    <a:pt x="296127" y="1437511"/>
                  </a:lnTo>
                  <a:lnTo>
                    <a:pt x="288981" y="1448628"/>
                  </a:lnTo>
                  <a:lnTo>
                    <a:pt x="281836" y="1459480"/>
                  </a:lnTo>
                  <a:lnTo>
                    <a:pt x="275220" y="1470862"/>
                  </a:lnTo>
                  <a:lnTo>
                    <a:pt x="268605" y="1482243"/>
                  </a:lnTo>
                  <a:lnTo>
                    <a:pt x="262783" y="1493625"/>
                  </a:lnTo>
                  <a:lnTo>
                    <a:pt x="256961" y="1505006"/>
                  </a:lnTo>
                  <a:lnTo>
                    <a:pt x="251403" y="1516652"/>
                  </a:lnTo>
                  <a:lnTo>
                    <a:pt x="246111" y="1528563"/>
                  </a:lnTo>
                  <a:lnTo>
                    <a:pt x="241082" y="1540209"/>
                  </a:lnTo>
                  <a:lnTo>
                    <a:pt x="236584" y="1552385"/>
                  </a:lnTo>
                  <a:lnTo>
                    <a:pt x="233937" y="1560326"/>
                  </a:lnTo>
                  <a:lnTo>
                    <a:pt x="231026" y="1568796"/>
                  </a:lnTo>
                  <a:lnTo>
                    <a:pt x="228115" y="1578060"/>
                  </a:lnTo>
                  <a:lnTo>
                    <a:pt x="225734" y="1588382"/>
                  </a:lnTo>
                  <a:lnTo>
                    <a:pt x="222823" y="1598705"/>
                  </a:lnTo>
                  <a:lnTo>
                    <a:pt x="220441" y="1609822"/>
                  </a:lnTo>
                  <a:lnTo>
                    <a:pt x="215413" y="1633114"/>
                  </a:lnTo>
                  <a:lnTo>
                    <a:pt x="210649" y="1658260"/>
                  </a:lnTo>
                  <a:lnTo>
                    <a:pt x="206415" y="1683934"/>
                  </a:lnTo>
                  <a:lnTo>
                    <a:pt x="202181" y="1709609"/>
                  </a:lnTo>
                  <a:lnTo>
                    <a:pt x="198741" y="1735548"/>
                  </a:lnTo>
                  <a:lnTo>
                    <a:pt x="193448" y="1778162"/>
                  </a:lnTo>
                  <a:lnTo>
                    <a:pt x="188949" y="1817336"/>
                  </a:lnTo>
                  <a:lnTo>
                    <a:pt x="1168364" y="1817336"/>
                  </a:lnTo>
                  <a:lnTo>
                    <a:pt x="1164130" y="1777898"/>
                  </a:lnTo>
                  <a:lnTo>
                    <a:pt x="1161748" y="1756987"/>
                  </a:lnTo>
                  <a:lnTo>
                    <a:pt x="1158837" y="1735019"/>
                  </a:lnTo>
                  <a:lnTo>
                    <a:pt x="1155661" y="1713050"/>
                  </a:lnTo>
                  <a:lnTo>
                    <a:pt x="1152486" y="1690816"/>
                  </a:lnTo>
                  <a:lnTo>
                    <a:pt x="1148781" y="1668847"/>
                  </a:lnTo>
                  <a:lnTo>
                    <a:pt x="1144811" y="1647672"/>
                  </a:lnTo>
                  <a:lnTo>
                    <a:pt x="1142165" y="1633644"/>
                  </a:lnTo>
                  <a:lnTo>
                    <a:pt x="1139518" y="1619880"/>
                  </a:lnTo>
                  <a:lnTo>
                    <a:pt x="1136343" y="1606910"/>
                  </a:lnTo>
                  <a:lnTo>
                    <a:pt x="1133167" y="1594205"/>
                  </a:lnTo>
                  <a:lnTo>
                    <a:pt x="1130256" y="1582295"/>
                  </a:lnTo>
                  <a:lnTo>
                    <a:pt x="1127080" y="1571442"/>
                  </a:lnTo>
                  <a:lnTo>
                    <a:pt x="1123905" y="1561384"/>
                  </a:lnTo>
                  <a:lnTo>
                    <a:pt x="1120994" y="1552385"/>
                  </a:lnTo>
                  <a:lnTo>
                    <a:pt x="1116230" y="1540209"/>
                  </a:lnTo>
                  <a:lnTo>
                    <a:pt x="1111467" y="1528563"/>
                  </a:lnTo>
                  <a:lnTo>
                    <a:pt x="1106174" y="1516652"/>
                  </a:lnTo>
                  <a:lnTo>
                    <a:pt x="1100617" y="1505006"/>
                  </a:lnTo>
                  <a:lnTo>
                    <a:pt x="1094795" y="1493625"/>
                  </a:lnTo>
                  <a:lnTo>
                    <a:pt x="1088708" y="1482243"/>
                  </a:lnTo>
                  <a:lnTo>
                    <a:pt x="1082357" y="1470862"/>
                  </a:lnTo>
                  <a:lnTo>
                    <a:pt x="1075741" y="1459480"/>
                  </a:lnTo>
                  <a:lnTo>
                    <a:pt x="1068596" y="1448628"/>
                  </a:lnTo>
                  <a:lnTo>
                    <a:pt x="1061186" y="1437511"/>
                  </a:lnTo>
                  <a:lnTo>
                    <a:pt x="1053512" y="1426394"/>
                  </a:lnTo>
                  <a:lnTo>
                    <a:pt x="1045308" y="1415278"/>
                  </a:lnTo>
                  <a:lnTo>
                    <a:pt x="1037105" y="1404161"/>
                  </a:lnTo>
                  <a:lnTo>
                    <a:pt x="1028107" y="1393309"/>
                  </a:lnTo>
                  <a:lnTo>
                    <a:pt x="1019374" y="1382456"/>
                  </a:lnTo>
                  <a:lnTo>
                    <a:pt x="1009847" y="1371340"/>
                  </a:lnTo>
                  <a:lnTo>
                    <a:pt x="990794" y="1349106"/>
                  </a:lnTo>
                  <a:lnTo>
                    <a:pt x="972269" y="1326872"/>
                  </a:lnTo>
                  <a:lnTo>
                    <a:pt x="953215" y="1304903"/>
                  </a:lnTo>
                  <a:lnTo>
                    <a:pt x="943424" y="1293257"/>
                  </a:lnTo>
                  <a:lnTo>
                    <a:pt x="933368" y="1282140"/>
                  </a:lnTo>
                  <a:lnTo>
                    <a:pt x="922518" y="1270759"/>
                  </a:lnTo>
                  <a:lnTo>
                    <a:pt x="911668" y="1259377"/>
                  </a:lnTo>
                  <a:lnTo>
                    <a:pt x="900024" y="1247731"/>
                  </a:lnTo>
                  <a:lnTo>
                    <a:pt x="888115" y="1236085"/>
                  </a:lnTo>
                  <a:lnTo>
                    <a:pt x="875148" y="1224174"/>
                  </a:lnTo>
                  <a:lnTo>
                    <a:pt x="861652" y="1212263"/>
                  </a:lnTo>
                  <a:lnTo>
                    <a:pt x="847361" y="1200352"/>
                  </a:lnTo>
                  <a:lnTo>
                    <a:pt x="832277" y="1188177"/>
                  </a:lnTo>
                  <a:lnTo>
                    <a:pt x="825397" y="1182618"/>
                  </a:lnTo>
                  <a:lnTo>
                    <a:pt x="819575" y="1176795"/>
                  </a:lnTo>
                  <a:lnTo>
                    <a:pt x="814547" y="1170972"/>
                  </a:lnTo>
                  <a:lnTo>
                    <a:pt x="809783" y="1165149"/>
                  </a:lnTo>
                  <a:lnTo>
                    <a:pt x="805814" y="1159326"/>
                  </a:lnTo>
                  <a:lnTo>
                    <a:pt x="802109" y="1153768"/>
                  </a:lnTo>
                  <a:lnTo>
                    <a:pt x="798933" y="1147680"/>
                  </a:lnTo>
                  <a:lnTo>
                    <a:pt x="796287" y="1142121"/>
                  </a:lnTo>
                  <a:lnTo>
                    <a:pt x="793376" y="1136563"/>
                  </a:lnTo>
                  <a:lnTo>
                    <a:pt x="790994" y="1130740"/>
                  </a:lnTo>
                  <a:lnTo>
                    <a:pt x="788612" y="1124652"/>
                  </a:lnTo>
                  <a:lnTo>
                    <a:pt x="786760" y="1119094"/>
                  </a:lnTo>
                  <a:lnTo>
                    <a:pt x="784643" y="1113271"/>
                  </a:lnTo>
                  <a:lnTo>
                    <a:pt x="783055" y="1107183"/>
                  </a:lnTo>
                  <a:lnTo>
                    <a:pt x="779879" y="1095272"/>
                  </a:lnTo>
                  <a:lnTo>
                    <a:pt x="774851" y="1074362"/>
                  </a:lnTo>
                  <a:lnTo>
                    <a:pt x="773264" y="1065627"/>
                  </a:lnTo>
                  <a:lnTo>
                    <a:pt x="771411" y="1057686"/>
                  </a:lnTo>
                  <a:lnTo>
                    <a:pt x="770353" y="1049216"/>
                  </a:lnTo>
                  <a:lnTo>
                    <a:pt x="769559" y="1040217"/>
                  </a:lnTo>
                  <a:lnTo>
                    <a:pt x="769294" y="1029630"/>
                  </a:lnTo>
                  <a:lnTo>
                    <a:pt x="769029" y="1017719"/>
                  </a:lnTo>
                  <a:lnTo>
                    <a:pt x="769029" y="1009249"/>
                  </a:lnTo>
                  <a:lnTo>
                    <a:pt x="769294" y="1002896"/>
                  </a:lnTo>
                  <a:lnTo>
                    <a:pt x="769823" y="998132"/>
                  </a:lnTo>
                  <a:lnTo>
                    <a:pt x="770353" y="993897"/>
                  </a:lnTo>
                  <a:lnTo>
                    <a:pt x="772470" y="985427"/>
                  </a:lnTo>
                  <a:lnTo>
                    <a:pt x="773528" y="979075"/>
                  </a:lnTo>
                  <a:lnTo>
                    <a:pt x="774851" y="971399"/>
                  </a:lnTo>
                  <a:lnTo>
                    <a:pt x="776439" y="961870"/>
                  </a:lnTo>
                  <a:lnTo>
                    <a:pt x="778556" y="952606"/>
                  </a:lnTo>
                  <a:lnTo>
                    <a:pt x="780409" y="943607"/>
                  </a:lnTo>
                  <a:lnTo>
                    <a:pt x="783055" y="934607"/>
                  </a:lnTo>
                  <a:lnTo>
                    <a:pt x="785437" y="925608"/>
                  </a:lnTo>
                  <a:lnTo>
                    <a:pt x="788612" y="916873"/>
                  </a:lnTo>
                  <a:lnTo>
                    <a:pt x="792317" y="908139"/>
                  </a:lnTo>
                  <a:lnTo>
                    <a:pt x="796287" y="899669"/>
                  </a:lnTo>
                  <a:lnTo>
                    <a:pt x="798933" y="893846"/>
                  </a:lnTo>
                  <a:lnTo>
                    <a:pt x="802109" y="888023"/>
                  </a:lnTo>
                  <a:lnTo>
                    <a:pt x="805814" y="882199"/>
                  </a:lnTo>
                  <a:lnTo>
                    <a:pt x="809783" y="876376"/>
                  </a:lnTo>
                  <a:lnTo>
                    <a:pt x="814547" y="870818"/>
                  </a:lnTo>
                  <a:lnTo>
                    <a:pt x="819575" y="864730"/>
                  </a:lnTo>
                  <a:lnTo>
                    <a:pt x="825397" y="858907"/>
                  </a:lnTo>
                  <a:lnTo>
                    <a:pt x="832277" y="853349"/>
                  </a:lnTo>
                  <a:lnTo>
                    <a:pt x="847361" y="841173"/>
                  </a:lnTo>
                  <a:lnTo>
                    <a:pt x="861652" y="829262"/>
                  </a:lnTo>
                  <a:lnTo>
                    <a:pt x="875148" y="817351"/>
                  </a:lnTo>
                  <a:lnTo>
                    <a:pt x="888115" y="805440"/>
                  </a:lnTo>
                  <a:lnTo>
                    <a:pt x="900024" y="794059"/>
                  </a:lnTo>
                  <a:lnTo>
                    <a:pt x="911668" y="782413"/>
                  </a:lnTo>
                  <a:lnTo>
                    <a:pt x="922518" y="771031"/>
                  </a:lnTo>
                  <a:lnTo>
                    <a:pt x="933368" y="759385"/>
                  </a:lnTo>
                  <a:lnTo>
                    <a:pt x="943424" y="748268"/>
                  </a:lnTo>
                  <a:lnTo>
                    <a:pt x="953215" y="736887"/>
                  </a:lnTo>
                  <a:lnTo>
                    <a:pt x="972269" y="714388"/>
                  </a:lnTo>
                  <a:lnTo>
                    <a:pt x="990794" y="692419"/>
                  </a:lnTo>
                  <a:lnTo>
                    <a:pt x="1009847" y="670450"/>
                  </a:lnTo>
                  <a:lnTo>
                    <a:pt x="1019374" y="659334"/>
                  </a:lnTo>
                  <a:lnTo>
                    <a:pt x="1028107" y="648482"/>
                  </a:lnTo>
                  <a:lnTo>
                    <a:pt x="1037105" y="637365"/>
                  </a:lnTo>
                  <a:lnTo>
                    <a:pt x="1045308" y="626248"/>
                  </a:lnTo>
                  <a:lnTo>
                    <a:pt x="1053512" y="615396"/>
                  </a:lnTo>
                  <a:lnTo>
                    <a:pt x="1061186" y="604014"/>
                  </a:lnTo>
                  <a:lnTo>
                    <a:pt x="1068596" y="593162"/>
                  </a:lnTo>
                  <a:lnTo>
                    <a:pt x="1075741" y="581781"/>
                  </a:lnTo>
                  <a:lnTo>
                    <a:pt x="1082357" y="570664"/>
                  </a:lnTo>
                  <a:lnTo>
                    <a:pt x="1088708" y="559547"/>
                  </a:lnTo>
                  <a:lnTo>
                    <a:pt x="1094795" y="547901"/>
                  </a:lnTo>
                  <a:lnTo>
                    <a:pt x="1100617" y="536784"/>
                  </a:lnTo>
                  <a:lnTo>
                    <a:pt x="1106174" y="524873"/>
                  </a:lnTo>
                  <a:lnTo>
                    <a:pt x="1111467" y="513227"/>
                  </a:lnTo>
                  <a:lnTo>
                    <a:pt x="1116230" y="501316"/>
                  </a:lnTo>
                  <a:lnTo>
                    <a:pt x="1120994" y="489405"/>
                  </a:lnTo>
                  <a:lnTo>
                    <a:pt x="1123640" y="481729"/>
                  </a:lnTo>
                  <a:lnTo>
                    <a:pt x="1126287" y="472995"/>
                  </a:lnTo>
                  <a:lnTo>
                    <a:pt x="1129198" y="463466"/>
                  </a:lnTo>
                  <a:lnTo>
                    <a:pt x="1131844" y="453408"/>
                  </a:lnTo>
                  <a:lnTo>
                    <a:pt x="1134490" y="442820"/>
                  </a:lnTo>
                  <a:lnTo>
                    <a:pt x="1137137" y="431968"/>
                  </a:lnTo>
                  <a:lnTo>
                    <a:pt x="1142165" y="408146"/>
                  </a:lnTo>
                  <a:lnTo>
                    <a:pt x="1146664" y="383531"/>
                  </a:lnTo>
                  <a:lnTo>
                    <a:pt x="1151162" y="357591"/>
                  </a:lnTo>
                  <a:lnTo>
                    <a:pt x="1155132" y="331917"/>
                  </a:lnTo>
                  <a:lnTo>
                    <a:pt x="1158837" y="305978"/>
                  </a:lnTo>
                  <a:lnTo>
                    <a:pt x="1161748" y="284273"/>
                  </a:lnTo>
                  <a:lnTo>
                    <a:pt x="1164130" y="263628"/>
                  </a:lnTo>
                  <a:lnTo>
                    <a:pt x="1168364" y="224189"/>
                  </a:lnTo>
                  <a:lnTo>
                    <a:pt x="188949" y="224189"/>
                  </a:lnTo>
                  <a:close/>
                  <a:moveTo>
                    <a:pt x="111941" y="0"/>
                  </a:moveTo>
                  <a:lnTo>
                    <a:pt x="1245372" y="0"/>
                  </a:lnTo>
                  <a:lnTo>
                    <a:pt x="1251194" y="265"/>
                  </a:lnTo>
                  <a:lnTo>
                    <a:pt x="1257016" y="530"/>
                  </a:lnTo>
                  <a:lnTo>
                    <a:pt x="1262574" y="1324"/>
                  </a:lnTo>
                  <a:lnTo>
                    <a:pt x="1268131" y="2382"/>
                  </a:lnTo>
                  <a:lnTo>
                    <a:pt x="1273424" y="3706"/>
                  </a:lnTo>
                  <a:lnTo>
                    <a:pt x="1278716" y="5029"/>
                  </a:lnTo>
                  <a:lnTo>
                    <a:pt x="1284009" y="6882"/>
                  </a:lnTo>
                  <a:lnTo>
                    <a:pt x="1289302" y="9000"/>
                  </a:lnTo>
                  <a:lnTo>
                    <a:pt x="1294065" y="11382"/>
                  </a:lnTo>
                  <a:lnTo>
                    <a:pt x="1299093" y="13499"/>
                  </a:lnTo>
                  <a:lnTo>
                    <a:pt x="1303592" y="16411"/>
                  </a:lnTo>
                  <a:lnTo>
                    <a:pt x="1308091" y="19058"/>
                  </a:lnTo>
                  <a:lnTo>
                    <a:pt x="1312590" y="22499"/>
                  </a:lnTo>
                  <a:lnTo>
                    <a:pt x="1316824" y="25675"/>
                  </a:lnTo>
                  <a:lnTo>
                    <a:pt x="1321058" y="29380"/>
                  </a:lnTo>
                  <a:lnTo>
                    <a:pt x="1324498" y="32821"/>
                  </a:lnTo>
                  <a:lnTo>
                    <a:pt x="1328468" y="36792"/>
                  </a:lnTo>
                  <a:lnTo>
                    <a:pt x="1331908" y="41027"/>
                  </a:lnTo>
                  <a:lnTo>
                    <a:pt x="1335348" y="45262"/>
                  </a:lnTo>
                  <a:lnTo>
                    <a:pt x="1338259" y="49497"/>
                  </a:lnTo>
                  <a:lnTo>
                    <a:pt x="1341435" y="53996"/>
                  </a:lnTo>
                  <a:lnTo>
                    <a:pt x="1344081" y="58761"/>
                  </a:lnTo>
                  <a:lnTo>
                    <a:pt x="1346463" y="63525"/>
                  </a:lnTo>
                  <a:lnTo>
                    <a:pt x="1348845" y="68554"/>
                  </a:lnTo>
                  <a:lnTo>
                    <a:pt x="1350697" y="73583"/>
                  </a:lnTo>
                  <a:lnTo>
                    <a:pt x="1352285" y="78877"/>
                  </a:lnTo>
                  <a:lnTo>
                    <a:pt x="1354137" y="84435"/>
                  </a:lnTo>
                  <a:lnTo>
                    <a:pt x="1355196" y="89729"/>
                  </a:lnTo>
                  <a:lnTo>
                    <a:pt x="1356254" y="95287"/>
                  </a:lnTo>
                  <a:lnTo>
                    <a:pt x="1356784" y="100846"/>
                  </a:lnTo>
                  <a:lnTo>
                    <a:pt x="1357313" y="106404"/>
                  </a:lnTo>
                  <a:lnTo>
                    <a:pt x="1357313" y="112227"/>
                  </a:lnTo>
                  <a:lnTo>
                    <a:pt x="1357313" y="117786"/>
                  </a:lnTo>
                  <a:lnTo>
                    <a:pt x="1356784" y="122815"/>
                  </a:lnTo>
                  <a:lnTo>
                    <a:pt x="1356254" y="128108"/>
                  </a:lnTo>
                  <a:lnTo>
                    <a:pt x="1355460" y="133137"/>
                  </a:lnTo>
                  <a:lnTo>
                    <a:pt x="1354402" y="138166"/>
                  </a:lnTo>
                  <a:lnTo>
                    <a:pt x="1353344" y="143460"/>
                  </a:lnTo>
                  <a:lnTo>
                    <a:pt x="1351491" y="148225"/>
                  </a:lnTo>
                  <a:lnTo>
                    <a:pt x="1349903" y="152989"/>
                  </a:lnTo>
                  <a:lnTo>
                    <a:pt x="1347786" y="157753"/>
                  </a:lnTo>
                  <a:lnTo>
                    <a:pt x="1345669" y="162253"/>
                  </a:lnTo>
                  <a:lnTo>
                    <a:pt x="1343287" y="166753"/>
                  </a:lnTo>
                  <a:lnTo>
                    <a:pt x="1340906" y="170988"/>
                  </a:lnTo>
                  <a:lnTo>
                    <a:pt x="1337995" y="174958"/>
                  </a:lnTo>
                  <a:lnTo>
                    <a:pt x="1335084" y="179193"/>
                  </a:lnTo>
                  <a:lnTo>
                    <a:pt x="1331908" y="183163"/>
                  </a:lnTo>
                  <a:lnTo>
                    <a:pt x="1328732" y="186869"/>
                  </a:lnTo>
                  <a:lnTo>
                    <a:pt x="1325028" y="190574"/>
                  </a:lnTo>
                  <a:lnTo>
                    <a:pt x="1321852" y="194015"/>
                  </a:lnTo>
                  <a:lnTo>
                    <a:pt x="1317882" y="197191"/>
                  </a:lnTo>
                  <a:lnTo>
                    <a:pt x="1313913" y="200368"/>
                  </a:lnTo>
                  <a:lnTo>
                    <a:pt x="1309943" y="203544"/>
                  </a:lnTo>
                  <a:lnTo>
                    <a:pt x="1305709" y="206191"/>
                  </a:lnTo>
                  <a:lnTo>
                    <a:pt x="1301475" y="208838"/>
                  </a:lnTo>
                  <a:lnTo>
                    <a:pt x="1296976" y="211220"/>
                  </a:lnTo>
                  <a:lnTo>
                    <a:pt x="1292477" y="213602"/>
                  </a:lnTo>
                  <a:lnTo>
                    <a:pt x="1287714" y="215455"/>
                  </a:lnTo>
                  <a:lnTo>
                    <a:pt x="1282950" y="217308"/>
                  </a:lnTo>
                  <a:lnTo>
                    <a:pt x="1278187" y="218896"/>
                  </a:lnTo>
                  <a:lnTo>
                    <a:pt x="1273159" y="220219"/>
                  </a:lnTo>
                  <a:lnTo>
                    <a:pt x="1268131" y="221543"/>
                  </a:lnTo>
                  <a:lnTo>
                    <a:pt x="1263103" y="222337"/>
                  </a:lnTo>
                  <a:lnTo>
                    <a:pt x="1258075" y="223131"/>
                  </a:lnTo>
                  <a:lnTo>
                    <a:pt x="1253841" y="266275"/>
                  </a:lnTo>
                  <a:lnTo>
                    <a:pt x="1251194" y="290096"/>
                  </a:lnTo>
                  <a:lnTo>
                    <a:pt x="1248548" y="314447"/>
                  </a:lnTo>
                  <a:lnTo>
                    <a:pt x="1245372" y="340122"/>
                  </a:lnTo>
                  <a:lnTo>
                    <a:pt x="1241932" y="365532"/>
                  </a:lnTo>
                  <a:lnTo>
                    <a:pt x="1237963" y="391471"/>
                  </a:lnTo>
                  <a:lnTo>
                    <a:pt x="1234258" y="416881"/>
                  </a:lnTo>
                  <a:lnTo>
                    <a:pt x="1231347" y="432762"/>
                  </a:lnTo>
                  <a:lnTo>
                    <a:pt x="1228436" y="447849"/>
                  </a:lnTo>
                  <a:lnTo>
                    <a:pt x="1225525" y="462936"/>
                  </a:lnTo>
                  <a:lnTo>
                    <a:pt x="1222349" y="477759"/>
                  </a:lnTo>
                  <a:lnTo>
                    <a:pt x="1218644" y="492052"/>
                  </a:lnTo>
                  <a:lnTo>
                    <a:pt x="1215204" y="506080"/>
                  </a:lnTo>
                  <a:lnTo>
                    <a:pt x="1211499" y="519579"/>
                  </a:lnTo>
                  <a:lnTo>
                    <a:pt x="1207265" y="532814"/>
                  </a:lnTo>
                  <a:lnTo>
                    <a:pt x="1202237" y="547636"/>
                  </a:lnTo>
                  <a:lnTo>
                    <a:pt x="1196415" y="562458"/>
                  </a:lnTo>
                  <a:lnTo>
                    <a:pt x="1190593" y="577016"/>
                  </a:lnTo>
                  <a:lnTo>
                    <a:pt x="1184506" y="591839"/>
                  </a:lnTo>
                  <a:lnTo>
                    <a:pt x="1177890" y="606132"/>
                  </a:lnTo>
                  <a:lnTo>
                    <a:pt x="1171010" y="620160"/>
                  </a:lnTo>
                  <a:lnTo>
                    <a:pt x="1163865" y="634188"/>
                  </a:lnTo>
                  <a:lnTo>
                    <a:pt x="1156455" y="648217"/>
                  </a:lnTo>
                  <a:lnTo>
                    <a:pt x="1148516" y="661981"/>
                  </a:lnTo>
                  <a:lnTo>
                    <a:pt x="1140312" y="675480"/>
                  </a:lnTo>
                  <a:lnTo>
                    <a:pt x="1131844" y="689243"/>
                  </a:lnTo>
                  <a:lnTo>
                    <a:pt x="1123111" y="702478"/>
                  </a:lnTo>
                  <a:lnTo>
                    <a:pt x="1113849" y="715712"/>
                  </a:lnTo>
                  <a:lnTo>
                    <a:pt x="1104586" y="728946"/>
                  </a:lnTo>
                  <a:lnTo>
                    <a:pt x="1094795" y="742180"/>
                  </a:lnTo>
                  <a:lnTo>
                    <a:pt x="1085004" y="754885"/>
                  </a:lnTo>
                  <a:lnTo>
                    <a:pt x="1074947" y="767590"/>
                  </a:lnTo>
                  <a:lnTo>
                    <a:pt x="1064097" y="780031"/>
                  </a:lnTo>
                  <a:lnTo>
                    <a:pt x="1053512" y="792736"/>
                  </a:lnTo>
                  <a:lnTo>
                    <a:pt x="1042662" y="804911"/>
                  </a:lnTo>
                  <a:lnTo>
                    <a:pt x="1031283" y="817351"/>
                  </a:lnTo>
                  <a:lnTo>
                    <a:pt x="1019903" y="829792"/>
                  </a:lnTo>
                  <a:lnTo>
                    <a:pt x="1007995" y="841967"/>
                  </a:lnTo>
                  <a:lnTo>
                    <a:pt x="995557" y="854407"/>
                  </a:lnTo>
                  <a:lnTo>
                    <a:pt x="983384" y="866848"/>
                  </a:lnTo>
                  <a:lnTo>
                    <a:pt x="970681" y="879288"/>
                  </a:lnTo>
                  <a:lnTo>
                    <a:pt x="957714" y="891463"/>
                  </a:lnTo>
                  <a:lnTo>
                    <a:pt x="944218" y="903904"/>
                  </a:lnTo>
                  <a:lnTo>
                    <a:pt x="916960" y="928520"/>
                  </a:lnTo>
                  <a:lnTo>
                    <a:pt x="888380" y="953665"/>
                  </a:lnTo>
                  <a:lnTo>
                    <a:pt x="888115" y="954459"/>
                  </a:lnTo>
                  <a:lnTo>
                    <a:pt x="886792" y="957900"/>
                  </a:lnTo>
                  <a:lnTo>
                    <a:pt x="885204" y="962664"/>
                  </a:lnTo>
                  <a:lnTo>
                    <a:pt x="883616" y="968487"/>
                  </a:lnTo>
                  <a:lnTo>
                    <a:pt x="881764" y="975369"/>
                  </a:lnTo>
                  <a:lnTo>
                    <a:pt x="880441" y="981457"/>
                  </a:lnTo>
                  <a:lnTo>
                    <a:pt x="879118" y="986221"/>
                  </a:lnTo>
                  <a:lnTo>
                    <a:pt x="876736" y="993632"/>
                  </a:lnTo>
                  <a:lnTo>
                    <a:pt x="876207" y="997338"/>
                  </a:lnTo>
                  <a:lnTo>
                    <a:pt x="875677" y="1002102"/>
                  </a:lnTo>
                  <a:lnTo>
                    <a:pt x="875148" y="1008984"/>
                  </a:lnTo>
                  <a:lnTo>
                    <a:pt x="875148" y="1017719"/>
                  </a:lnTo>
                  <a:lnTo>
                    <a:pt x="875148" y="1025130"/>
                  </a:lnTo>
                  <a:lnTo>
                    <a:pt x="875413" y="1030953"/>
                  </a:lnTo>
                  <a:lnTo>
                    <a:pt x="875942" y="1035453"/>
                  </a:lnTo>
                  <a:lnTo>
                    <a:pt x="876471" y="1038894"/>
                  </a:lnTo>
                  <a:lnTo>
                    <a:pt x="878059" y="1046305"/>
                  </a:lnTo>
                  <a:lnTo>
                    <a:pt x="879118" y="1051069"/>
                  </a:lnTo>
                  <a:lnTo>
                    <a:pt x="880176" y="1056892"/>
                  </a:lnTo>
                  <a:lnTo>
                    <a:pt x="880970" y="1062715"/>
                  </a:lnTo>
                  <a:lnTo>
                    <a:pt x="882293" y="1068009"/>
                  </a:lnTo>
                  <a:lnTo>
                    <a:pt x="884675" y="1077009"/>
                  </a:lnTo>
                  <a:lnTo>
                    <a:pt x="887057" y="1083890"/>
                  </a:lnTo>
                  <a:lnTo>
                    <a:pt x="888644" y="1088125"/>
                  </a:lnTo>
                  <a:lnTo>
                    <a:pt x="916960" y="1113271"/>
                  </a:lnTo>
                  <a:lnTo>
                    <a:pt x="944482" y="1137886"/>
                  </a:lnTo>
                  <a:lnTo>
                    <a:pt x="957714" y="1150327"/>
                  </a:lnTo>
                  <a:lnTo>
                    <a:pt x="970681" y="1162767"/>
                  </a:lnTo>
                  <a:lnTo>
                    <a:pt x="983384" y="1174942"/>
                  </a:lnTo>
                  <a:lnTo>
                    <a:pt x="995557" y="1187118"/>
                  </a:lnTo>
                  <a:lnTo>
                    <a:pt x="1007995" y="1199558"/>
                  </a:lnTo>
                  <a:lnTo>
                    <a:pt x="1019903" y="1211734"/>
                  </a:lnTo>
                  <a:lnTo>
                    <a:pt x="1031283" y="1224174"/>
                  </a:lnTo>
                  <a:lnTo>
                    <a:pt x="1042662" y="1236614"/>
                  </a:lnTo>
                  <a:lnTo>
                    <a:pt x="1053512" y="1249055"/>
                  </a:lnTo>
                  <a:lnTo>
                    <a:pt x="1064097" y="1261495"/>
                  </a:lnTo>
                  <a:lnTo>
                    <a:pt x="1074947" y="1274200"/>
                  </a:lnTo>
                  <a:lnTo>
                    <a:pt x="1085004" y="1286905"/>
                  </a:lnTo>
                  <a:lnTo>
                    <a:pt x="1094795" y="1299874"/>
                  </a:lnTo>
                  <a:lnTo>
                    <a:pt x="1104586" y="1312844"/>
                  </a:lnTo>
                  <a:lnTo>
                    <a:pt x="1113849" y="1325814"/>
                  </a:lnTo>
                  <a:lnTo>
                    <a:pt x="1123111" y="1339048"/>
                  </a:lnTo>
                  <a:lnTo>
                    <a:pt x="1131844" y="1352547"/>
                  </a:lnTo>
                  <a:lnTo>
                    <a:pt x="1140312" y="1366046"/>
                  </a:lnTo>
                  <a:lnTo>
                    <a:pt x="1148516" y="1379810"/>
                  </a:lnTo>
                  <a:lnTo>
                    <a:pt x="1156455" y="1393309"/>
                  </a:lnTo>
                  <a:lnTo>
                    <a:pt x="1163865" y="1407337"/>
                  </a:lnTo>
                  <a:lnTo>
                    <a:pt x="1171010" y="1421365"/>
                  </a:lnTo>
                  <a:lnTo>
                    <a:pt x="1177890" y="1435394"/>
                  </a:lnTo>
                  <a:lnTo>
                    <a:pt x="1184506" y="1449951"/>
                  </a:lnTo>
                  <a:lnTo>
                    <a:pt x="1190593" y="1464509"/>
                  </a:lnTo>
                  <a:lnTo>
                    <a:pt x="1196415" y="1479332"/>
                  </a:lnTo>
                  <a:lnTo>
                    <a:pt x="1202237" y="1493889"/>
                  </a:lnTo>
                  <a:lnTo>
                    <a:pt x="1207265" y="1508976"/>
                  </a:lnTo>
                  <a:lnTo>
                    <a:pt x="1211499" y="1521946"/>
                  </a:lnTo>
                  <a:lnTo>
                    <a:pt x="1215204" y="1535710"/>
                  </a:lnTo>
                  <a:lnTo>
                    <a:pt x="1218644" y="1549473"/>
                  </a:lnTo>
                  <a:lnTo>
                    <a:pt x="1222349" y="1563767"/>
                  </a:lnTo>
                  <a:lnTo>
                    <a:pt x="1225525" y="1578854"/>
                  </a:lnTo>
                  <a:lnTo>
                    <a:pt x="1228436" y="1593676"/>
                  </a:lnTo>
                  <a:lnTo>
                    <a:pt x="1231347" y="1609028"/>
                  </a:lnTo>
                  <a:lnTo>
                    <a:pt x="1234258" y="1624909"/>
                  </a:lnTo>
                  <a:lnTo>
                    <a:pt x="1239286" y="1656407"/>
                  </a:lnTo>
                  <a:lnTo>
                    <a:pt x="1243785" y="1687640"/>
                  </a:lnTo>
                  <a:lnTo>
                    <a:pt x="1247490" y="1719137"/>
                  </a:lnTo>
                  <a:lnTo>
                    <a:pt x="1250930" y="1749576"/>
                  </a:lnTo>
                  <a:lnTo>
                    <a:pt x="1254899" y="1785838"/>
                  </a:lnTo>
                  <a:lnTo>
                    <a:pt x="1258075" y="1818659"/>
                  </a:lnTo>
                  <a:lnTo>
                    <a:pt x="1263103" y="1819189"/>
                  </a:lnTo>
                  <a:lnTo>
                    <a:pt x="1268131" y="1820247"/>
                  </a:lnTo>
                  <a:lnTo>
                    <a:pt x="1273159" y="1821571"/>
                  </a:lnTo>
                  <a:lnTo>
                    <a:pt x="1278187" y="1822894"/>
                  </a:lnTo>
                  <a:lnTo>
                    <a:pt x="1282950" y="1824218"/>
                  </a:lnTo>
                  <a:lnTo>
                    <a:pt x="1287714" y="1826335"/>
                  </a:lnTo>
                  <a:lnTo>
                    <a:pt x="1292477" y="1828188"/>
                  </a:lnTo>
                  <a:lnTo>
                    <a:pt x="1296976" y="1830570"/>
                  </a:lnTo>
                  <a:lnTo>
                    <a:pt x="1301475" y="1832688"/>
                  </a:lnTo>
                  <a:lnTo>
                    <a:pt x="1305709" y="1835599"/>
                  </a:lnTo>
                  <a:lnTo>
                    <a:pt x="1309943" y="1838246"/>
                  </a:lnTo>
                  <a:lnTo>
                    <a:pt x="1313913" y="1841158"/>
                  </a:lnTo>
                  <a:lnTo>
                    <a:pt x="1317882" y="1844334"/>
                  </a:lnTo>
                  <a:lnTo>
                    <a:pt x="1321852" y="1847510"/>
                  </a:lnTo>
                  <a:lnTo>
                    <a:pt x="1325028" y="1850951"/>
                  </a:lnTo>
                  <a:lnTo>
                    <a:pt x="1328732" y="1854657"/>
                  </a:lnTo>
                  <a:lnTo>
                    <a:pt x="1331908" y="1858627"/>
                  </a:lnTo>
                  <a:lnTo>
                    <a:pt x="1335084" y="1862597"/>
                  </a:lnTo>
                  <a:lnTo>
                    <a:pt x="1337995" y="1866568"/>
                  </a:lnTo>
                  <a:lnTo>
                    <a:pt x="1340906" y="1870538"/>
                  </a:lnTo>
                  <a:lnTo>
                    <a:pt x="1343287" y="1874773"/>
                  </a:lnTo>
                  <a:lnTo>
                    <a:pt x="1345669" y="1879273"/>
                  </a:lnTo>
                  <a:lnTo>
                    <a:pt x="1347786" y="1883772"/>
                  </a:lnTo>
                  <a:lnTo>
                    <a:pt x="1349903" y="1888537"/>
                  </a:lnTo>
                  <a:lnTo>
                    <a:pt x="1351491" y="1893301"/>
                  </a:lnTo>
                  <a:lnTo>
                    <a:pt x="1353344" y="1898065"/>
                  </a:lnTo>
                  <a:lnTo>
                    <a:pt x="1354402" y="1903359"/>
                  </a:lnTo>
                  <a:lnTo>
                    <a:pt x="1355460" y="1908388"/>
                  </a:lnTo>
                  <a:lnTo>
                    <a:pt x="1356254" y="1913417"/>
                  </a:lnTo>
                  <a:lnTo>
                    <a:pt x="1356784" y="1918711"/>
                  </a:lnTo>
                  <a:lnTo>
                    <a:pt x="1357313" y="1924004"/>
                  </a:lnTo>
                  <a:lnTo>
                    <a:pt x="1357313" y="1929298"/>
                  </a:lnTo>
                  <a:lnTo>
                    <a:pt x="1357313" y="1934857"/>
                  </a:lnTo>
                  <a:lnTo>
                    <a:pt x="1356784" y="1940944"/>
                  </a:lnTo>
                  <a:lnTo>
                    <a:pt x="1356254" y="1946503"/>
                  </a:lnTo>
                  <a:lnTo>
                    <a:pt x="1355196" y="1951797"/>
                  </a:lnTo>
                  <a:lnTo>
                    <a:pt x="1354137" y="1957355"/>
                  </a:lnTo>
                  <a:lnTo>
                    <a:pt x="1352285" y="1962913"/>
                  </a:lnTo>
                  <a:lnTo>
                    <a:pt x="1350697" y="1967942"/>
                  </a:lnTo>
                  <a:lnTo>
                    <a:pt x="1348845" y="1972971"/>
                  </a:lnTo>
                  <a:lnTo>
                    <a:pt x="1346463" y="1978000"/>
                  </a:lnTo>
                  <a:lnTo>
                    <a:pt x="1344081" y="1982765"/>
                  </a:lnTo>
                  <a:lnTo>
                    <a:pt x="1341435" y="1987529"/>
                  </a:lnTo>
                  <a:lnTo>
                    <a:pt x="1338259" y="1992029"/>
                  </a:lnTo>
                  <a:lnTo>
                    <a:pt x="1335348" y="1996529"/>
                  </a:lnTo>
                  <a:lnTo>
                    <a:pt x="1331908" y="2000764"/>
                  </a:lnTo>
                  <a:lnTo>
                    <a:pt x="1328468" y="2004734"/>
                  </a:lnTo>
                  <a:lnTo>
                    <a:pt x="1324498" y="2008704"/>
                  </a:lnTo>
                  <a:lnTo>
                    <a:pt x="1321058" y="2012410"/>
                  </a:lnTo>
                  <a:lnTo>
                    <a:pt x="1316824" y="2015851"/>
                  </a:lnTo>
                  <a:lnTo>
                    <a:pt x="1312590" y="2019292"/>
                  </a:lnTo>
                  <a:lnTo>
                    <a:pt x="1308091" y="2022468"/>
                  </a:lnTo>
                  <a:lnTo>
                    <a:pt x="1303592" y="2025115"/>
                  </a:lnTo>
                  <a:lnTo>
                    <a:pt x="1299093" y="2028026"/>
                  </a:lnTo>
                  <a:lnTo>
                    <a:pt x="1294065" y="2030408"/>
                  </a:lnTo>
                  <a:lnTo>
                    <a:pt x="1289302" y="2032791"/>
                  </a:lnTo>
                  <a:lnTo>
                    <a:pt x="1284009" y="2034643"/>
                  </a:lnTo>
                  <a:lnTo>
                    <a:pt x="1278716" y="2036496"/>
                  </a:lnTo>
                  <a:lnTo>
                    <a:pt x="1273424" y="2038084"/>
                  </a:lnTo>
                  <a:lnTo>
                    <a:pt x="1268131" y="2039143"/>
                  </a:lnTo>
                  <a:lnTo>
                    <a:pt x="1262574" y="2040466"/>
                  </a:lnTo>
                  <a:lnTo>
                    <a:pt x="1257016" y="2040996"/>
                  </a:lnTo>
                  <a:lnTo>
                    <a:pt x="1251194" y="2041525"/>
                  </a:lnTo>
                  <a:lnTo>
                    <a:pt x="1245372" y="2041525"/>
                  </a:lnTo>
                  <a:lnTo>
                    <a:pt x="111941" y="2041525"/>
                  </a:lnTo>
                  <a:lnTo>
                    <a:pt x="106119" y="2041525"/>
                  </a:lnTo>
                  <a:lnTo>
                    <a:pt x="100561" y="2040996"/>
                  </a:lnTo>
                  <a:lnTo>
                    <a:pt x="94739" y="2040466"/>
                  </a:lnTo>
                  <a:lnTo>
                    <a:pt x="89447" y="2039143"/>
                  </a:lnTo>
                  <a:lnTo>
                    <a:pt x="83889" y="2038084"/>
                  </a:lnTo>
                  <a:lnTo>
                    <a:pt x="78861" y="2036496"/>
                  </a:lnTo>
                  <a:lnTo>
                    <a:pt x="73569" y="2034643"/>
                  </a:lnTo>
                  <a:lnTo>
                    <a:pt x="68540" y="2032791"/>
                  </a:lnTo>
                  <a:lnTo>
                    <a:pt x="63248" y="2030408"/>
                  </a:lnTo>
                  <a:lnTo>
                    <a:pt x="58484" y="2028026"/>
                  </a:lnTo>
                  <a:lnTo>
                    <a:pt x="53721" y="2025115"/>
                  </a:lnTo>
                  <a:lnTo>
                    <a:pt x="49222" y="2022468"/>
                  </a:lnTo>
                  <a:lnTo>
                    <a:pt x="44988" y="2019292"/>
                  </a:lnTo>
                  <a:lnTo>
                    <a:pt x="40754" y="2015851"/>
                  </a:lnTo>
                  <a:lnTo>
                    <a:pt x="36784" y="2012410"/>
                  </a:lnTo>
                  <a:lnTo>
                    <a:pt x="32815" y="2008704"/>
                  </a:lnTo>
                  <a:lnTo>
                    <a:pt x="29110" y="2004734"/>
                  </a:lnTo>
                  <a:lnTo>
                    <a:pt x="25405" y="2000764"/>
                  </a:lnTo>
                  <a:lnTo>
                    <a:pt x="22229" y="1996529"/>
                  </a:lnTo>
                  <a:lnTo>
                    <a:pt x="19054" y="1992029"/>
                  </a:lnTo>
                  <a:lnTo>
                    <a:pt x="16143" y="1987529"/>
                  </a:lnTo>
                  <a:lnTo>
                    <a:pt x="13232" y="1982765"/>
                  </a:lnTo>
                  <a:lnTo>
                    <a:pt x="11115" y="1978000"/>
                  </a:lnTo>
                  <a:lnTo>
                    <a:pt x="8733" y="1972971"/>
                  </a:lnTo>
                  <a:lnTo>
                    <a:pt x="6881" y="1967942"/>
                  </a:lnTo>
                  <a:lnTo>
                    <a:pt x="5028" y="1962913"/>
                  </a:lnTo>
                  <a:lnTo>
                    <a:pt x="3440" y="1957355"/>
                  </a:lnTo>
                  <a:lnTo>
                    <a:pt x="2117" y="1951797"/>
                  </a:lnTo>
                  <a:lnTo>
                    <a:pt x="1323" y="1946503"/>
                  </a:lnTo>
                  <a:lnTo>
                    <a:pt x="529" y="1940944"/>
                  </a:lnTo>
                  <a:lnTo>
                    <a:pt x="265" y="1934857"/>
                  </a:lnTo>
                  <a:lnTo>
                    <a:pt x="0" y="1929298"/>
                  </a:lnTo>
                  <a:lnTo>
                    <a:pt x="265" y="1924004"/>
                  </a:lnTo>
                  <a:lnTo>
                    <a:pt x="529" y="1918711"/>
                  </a:lnTo>
                  <a:lnTo>
                    <a:pt x="1059" y="1913417"/>
                  </a:lnTo>
                  <a:lnTo>
                    <a:pt x="1852" y="1908388"/>
                  </a:lnTo>
                  <a:lnTo>
                    <a:pt x="2911" y="1903359"/>
                  </a:lnTo>
                  <a:lnTo>
                    <a:pt x="4499" y="1898065"/>
                  </a:lnTo>
                  <a:lnTo>
                    <a:pt x="5822" y="1893301"/>
                  </a:lnTo>
                  <a:lnTo>
                    <a:pt x="7674" y="1888537"/>
                  </a:lnTo>
                  <a:lnTo>
                    <a:pt x="9791" y="1883772"/>
                  </a:lnTo>
                  <a:lnTo>
                    <a:pt x="11644" y="1879273"/>
                  </a:lnTo>
                  <a:lnTo>
                    <a:pt x="14290" y="1874773"/>
                  </a:lnTo>
                  <a:lnTo>
                    <a:pt x="16672" y="1870538"/>
                  </a:lnTo>
                  <a:lnTo>
                    <a:pt x="19583" y="1866568"/>
                  </a:lnTo>
                  <a:lnTo>
                    <a:pt x="22229" y="1862597"/>
                  </a:lnTo>
                  <a:lnTo>
                    <a:pt x="25405" y="1858627"/>
                  </a:lnTo>
                  <a:lnTo>
                    <a:pt x="28845" y="1854657"/>
                  </a:lnTo>
                  <a:lnTo>
                    <a:pt x="32285" y="1850951"/>
                  </a:lnTo>
                  <a:lnTo>
                    <a:pt x="35726" y="1847510"/>
                  </a:lnTo>
                  <a:lnTo>
                    <a:pt x="39431" y="1844334"/>
                  </a:lnTo>
                  <a:lnTo>
                    <a:pt x="43400" y="1841158"/>
                  </a:lnTo>
                  <a:lnTo>
                    <a:pt x="47634" y="1838246"/>
                  </a:lnTo>
                  <a:lnTo>
                    <a:pt x="51604" y="1835599"/>
                  </a:lnTo>
                  <a:lnTo>
                    <a:pt x="56103" y="1832688"/>
                  </a:lnTo>
                  <a:lnTo>
                    <a:pt x="60601" y="1830570"/>
                  </a:lnTo>
                  <a:lnTo>
                    <a:pt x="65100" y="1828188"/>
                  </a:lnTo>
                  <a:lnTo>
                    <a:pt x="69599" y="1826335"/>
                  </a:lnTo>
                  <a:lnTo>
                    <a:pt x="74362" y="1824218"/>
                  </a:lnTo>
                  <a:lnTo>
                    <a:pt x="79391" y="1822894"/>
                  </a:lnTo>
                  <a:lnTo>
                    <a:pt x="84154" y="1821571"/>
                  </a:lnTo>
                  <a:lnTo>
                    <a:pt x="89182" y="1820247"/>
                  </a:lnTo>
                  <a:lnTo>
                    <a:pt x="94210" y="1819189"/>
                  </a:lnTo>
                  <a:lnTo>
                    <a:pt x="99503" y="1818659"/>
                  </a:lnTo>
                  <a:lnTo>
                    <a:pt x="103737" y="1775516"/>
                  </a:lnTo>
                  <a:lnTo>
                    <a:pt x="106383" y="1751694"/>
                  </a:lnTo>
                  <a:lnTo>
                    <a:pt x="108765" y="1727078"/>
                  </a:lnTo>
                  <a:lnTo>
                    <a:pt x="112205" y="1701668"/>
                  </a:lnTo>
                  <a:lnTo>
                    <a:pt x="115646" y="1675993"/>
                  </a:lnTo>
                  <a:lnTo>
                    <a:pt x="119615" y="1650319"/>
                  </a:lnTo>
                  <a:lnTo>
                    <a:pt x="123585" y="1624909"/>
                  </a:lnTo>
                  <a:lnTo>
                    <a:pt x="126231" y="1609028"/>
                  </a:lnTo>
                  <a:lnTo>
                    <a:pt x="129142" y="1593676"/>
                  </a:lnTo>
                  <a:lnTo>
                    <a:pt x="132053" y="1578854"/>
                  </a:lnTo>
                  <a:lnTo>
                    <a:pt x="135228" y="1563767"/>
                  </a:lnTo>
                  <a:lnTo>
                    <a:pt x="138669" y="1549473"/>
                  </a:lnTo>
                  <a:lnTo>
                    <a:pt x="142374" y="1535710"/>
                  </a:lnTo>
                  <a:lnTo>
                    <a:pt x="146343" y="1521946"/>
                  </a:lnTo>
                  <a:lnTo>
                    <a:pt x="150313" y="1508976"/>
                  </a:lnTo>
                  <a:lnTo>
                    <a:pt x="155605" y="1493889"/>
                  </a:lnTo>
                  <a:lnTo>
                    <a:pt x="161163" y="1479332"/>
                  </a:lnTo>
                  <a:lnTo>
                    <a:pt x="166985" y="1464509"/>
                  </a:lnTo>
                  <a:lnTo>
                    <a:pt x="173071" y="1449951"/>
                  </a:lnTo>
                  <a:lnTo>
                    <a:pt x="179687" y="1435394"/>
                  </a:lnTo>
                  <a:lnTo>
                    <a:pt x="186568" y="1421365"/>
                  </a:lnTo>
                  <a:lnTo>
                    <a:pt x="193713" y="1407337"/>
                  </a:lnTo>
                  <a:lnTo>
                    <a:pt x="201387" y="1393309"/>
                  </a:lnTo>
                  <a:lnTo>
                    <a:pt x="209062" y="1379810"/>
                  </a:lnTo>
                  <a:lnTo>
                    <a:pt x="217265" y="1366046"/>
                  </a:lnTo>
                  <a:lnTo>
                    <a:pt x="225734" y="1352547"/>
                  </a:lnTo>
                  <a:lnTo>
                    <a:pt x="234467" y="1339048"/>
                  </a:lnTo>
                  <a:lnTo>
                    <a:pt x="243729" y="1325814"/>
                  </a:lnTo>
                  <a:lnTo>
                    <a:pt x="252991" y="1312844"/>
                  </a:lnTo>
                  <a:lnTo>
                    <a:pt x="262783" y="1299874"/>
                  </a:lnTo>
                  <a:lnTo>
                    <a:pt x="272574" y="1286905"/>
                  </a:lnTo>
                  <a:lnTo>
                    <a:pt x="282630" y="1274200"/>
                  </a:lnTo>
                  <a:lnTo>
                    <a:pt x="293216" y="1261495"/>
                  </a:lnTo>
                  <a:lnTo>
                    <a:pt x="304066" y="1249055"/>
                  </a:lnTo>
                  <a:lnTo>
                    <a:pt x="314916" y="1236614"/>
                  </a:lnTo>
                  <a:lnTo>
                    <a:pt x="326295" y="1224174"/>
                  </a:lnTo>
                  <a:lnTo>
                    <a:pt x="337674" y="1211734"/>
                  </a:lnTo>
                  <a:lnTo>
                    <a:pt x="349583" y="1199558"/>
                  </a:lnTo>
                  <a:lnTo>
                    <a:pt x="361756" y="1187118"/>
                  </a:lnTo>
                  <a:lnTo>
                    <a:pt x="374194" y="1174678"/>
                  </a:lnTo>
                  <a:lnTo>
                    <a:pt x="386896" y="1162767"/>
                  </a:lnTo>
                  <a:lnTo>
                    <a:pt x="399864" y="1150327"/>
                  </a:lnTo>
                  <a:lnTo>
                    <a:pt x="413095" y="1137886"/>
                  </a:lnTo>
                  <a:lnTo>
                    <a:pt x="440617" y="1113271"/>
                  </a:lnTo>
                  <a:lnTo>
                    <a:pt x="468933" y="1088125"/>
                  </a:lnTo>
                  <a:lnTo>
                    <a:pt x="469198" y="1087331"/>
                  </a:lnTo>
                  <a:lnTo>
                    <a:pt x="470786" y="1083890"/>
                  </a:lnTo>
                  <a:lnTo>
                    <a:pt x="472374" y="1079126"/>
                  </a:lnTo>
                  <a:lnTo>
                    <a:pt x="473961" y="1073303"/>
                  </a:lnTo>
                  <a:lnTo>
                    <a:pt x="475814" y="1066156"/>
                  </a:lnTo>
                  <a:lnTo>
                    <a:pt x="478460" y="1054510"/>
                  </a:lnTo>
                  <a:lnTo>
                    <a:pt x="479519" y="1049746"/>
                  </a:lnTo>
                  <a:lnTo>
                    <a:pt x="480577" y="1044982"/>
                  </a:lnTo>
                  <a:lnTo>
                    <a:pt x="481371" y="1039952"/>
                  </a:lnTo>
                  <a:lnTo>
                    <a:pt x="481900" y="1033865"/>
                  </a:lnTo>
                  <a:lnTo>
                    <a:pt x="482165" y="1026718"/>
                  </a:lnTo>
                  <a:lnTo>
                    <a:pt x="482430" y="1017719"/>
                  </a:lnTo>
                  <a:lnTo>
                    <a:pt x="482430" y="1010308"/>
                  </a:lnTo>
                  <a:lnTo>
                    <a:pt x="482165" y="1005279"/>
                  </a:lnTo>
                  <a:lnTo>
                    <a:pt x="481636" y="1001838"/>
                  </a:lnTo>
                  <a:lnTo>
                    <a:pt x="481106" y="999455"/>
                  </a:lnTo>
                  <a:lnTo>
                    <a:pt x="479254" y="994426"/>
                  </a:lnTo>
                  <a:lnTo>
                    <a:pt x="478460" y="990456"/>
                  </a:lnTo>
                  <a:lnTo>
                    <a:pt x="477402" y="984633"/>
                  </a:lnTo>
                  <a:lnTo>
                    <a:pt x="476343" y="978810"/>
                  </a:lnTo>
                  <a:lnTo>
                    <a:pt x="475549" y="973516"/>
                  </a:lnTo>
                  <a:lnTo>
                    <a:pt x="472903" y="964517"/>
                  </a:lnTo>
                  <a:lnTo>
                    <a:pt x="470786" y="957900"/>
                  </a:lnTo>
                  <a:lnTo>
                    <a:pt x="468933" y="953665"/>
                  </a:lnTo>
                  <a:lnTo>
                    <a:pt x="440617" y="928520"/>
                  </a:lnTo>
                  <a:lnTo>
                    <a:pt x="413095" y="903904"/>
                  </a:lnTo>
                  <a:lnTo>
                    <a:pt x="399864" y="891463"/>
                  </a:lnTo>
                  <a:lnTo>
                    <a:pt x="386896" y="879288"/>
                  </a:lnTo>
                  <a:lnTo>
                    <a:pt x="374194" y="866848"/>
                  </a:lnTo>
                  <a:lnTo>
                    <a:pt x="361756" y="854407"/>
                  </a:lnTo>
                  <a:lnTo>
                    <a:pt x="349583" y="841967"/>
                  </a:lnTo>
                  <a:lnTo>
                    <a:pt x="337674" y="829792"/>
                  </a:lnTo>
                  <a:lnTo>
                    <a:pt x="326295" y="817351"/>
                  </a:lnTo>
                  <a:lnTo>
                    <a:pt x="314916" y="804911"/>
                  </a:lnTo>
                  <a:lnTo>
                    <a:pt x="304066" y="792736"/>
                  </a:lnTo>
                  <a:lnTo>
                    <a:pt x="293216" y="780031"/>
                  </a:lnTo>
                  <a:lnTo>
                    <a:pt x="282630" y="767590"/>
                  </a:lnTo>
                  <a:lnTo>
                    <a:pt x="272574" y="754885"/>
                  </a:lnTo>
                  <a:lnTo>
                    <a:pt x="262783" y="742180"/>
                  </a:lnTo>
                  <a:lnTo>
                    <a:pt x="252991" y="728946"/>
                  </a:lnTo>
                  <a:lnTo>
                    <a:pt x="243729" y="715712"/>
                  </a:lnTo>
                  <a:lnTo>
                    <a:pt x="234467" y="702478"/>
                  </a:lnTo>
                  <a:lnTo>
                    <a:pt x="225734" y="689243"/>
                  </a:lnTo>
                  <a:lnTo>
                    <a:pt x="217265" y="675480"/>
                  </a:lnTo>
                  <a:lnTo>
                    <a:pt x="209062" y="661981"/>
                  </a:lnTo>
                  <a:lnTo>
                    <a:pt x="201387" y="648217"/>
                  </a:lnTo>
                  <a:lnTo>
                    <a:pt x="193713" y="634188"/>
                  </a:lnTo>
                  <a:lnTo>
                    <a:pt x="186568" y="620160"/>
                  </a:lnTo>
                  <a:lnTo>
                    <a:pt x="179687" y="606132"/>
                  </a:lnTo>
                  <a:lnTo>
                    <a:pt x="173071" y="591839"/>
                  </a:lnTo>
                  <a:lnTo>
                    <a:pt x="166985" y="577016"/>
                  </a:lnTo>
                  <a:lnTo>
                    <a:pt x="161163" y="562458"/>
                  </a:lnTo>
                  <a:lnTo>
                    <a:pt x="155605" y="547636"/>
                  </a:lnTo>
                  <a:lnTo>
                    <a:pt x="150313" y="532814"/>
                  </a:lnTo>
                  <a:lnTo>
                    <a:pt x="146343" y="519579"/>
                  </a:lnTo>
                  <a:lnTo>
                    <a:pt x="142374" y="506080"/>
                  </a:lnTo>
                  <a:lnTo>
                    <a:pt x="138669" y="492052"/>
                  </a:lnTo>
                  <a:lnTo>
                    <a:pt x="135228" y="477759"/>
                  </a:lnTo>
                  <a:lnTo>
                    <a:pt x="132053" y="462936"/>
                  </a:lnTo>
                  <a:lnTo>
                    <a:pt x="129142" y="447849"/>
                  </a:lnTo>
                  <a:lnTo>
                    <a:pt x="126231" y="432762"/>
                  </a:lnTo>
                  <a:lnTo>
                    <a:pt x="123585" y="416881"/>
                  </a:lnTo>
                  <a:lnTo>
                    <a:pt x="118292" y="385648"/>
                  </a:lnTo>
                  <a:lnTo>
                    <a:pt x="113793" y="353886"/>
                  </a:lnTo>
                  <a:lnTo>
                    <a:pt x="110088" y="322653"/>
                  </a:lnTo>
                  <a:lnTo>
                    <a:pt x="106383" y="292214"/>
                  </a:lnTo>
                  <a:lnTo>
                    <a:pt x="102678" y="255952"/>
                  </a:lnTo>
                  <a:lnTo>
                    <a:pt x="99503" y="223131"/>
                  </a:lnTo>
                  <a:lnTo>
                    <a:pt x="94210" y="222337"/>
                  </a:lnTo>
                  <a:lnTo>
                    <a:pt x="89182" y="221543"/>
                  </a:lnTo>
                  <a:lnTo>
                    <a:pt x="84154" y="220219"/>
                  </a:lnTo>
                  <a:lnTo>
                    <a:pt x="79391" y="218896"/>
                  </a:lnTo>
                  <a:lnTo>
                    <a:pt x="74362" y="217308"/>
                  </a:lnTo>
                  <a:lnTo>
                    <a:pt x="69599" y="215455"/>
                  </a:lnTo>
                  <a:lnTo>
                    <a:pt x="65100" y="213602"/>
                  </a:lnTo>
                  <a:lnTo>
                    <a:pt x="60601" y="211220"/>
                  </a:lnTo>
                  <a:lnTo>
                    <a:pt x="56103" y="208838"/>
                  </a:lnTo>
                  <a:lnTo>
                    <a:pt x="51604" y="206191"/>
                  </a:lnTo>
                  <a:lnTo>
                    <a:pt x="47634" y="203544"/>
                  </a:lnTo>
                  <a:lnTo>
                    <a:pt x="43400" y="200368"/>
                  </a:lnTo>
                  <a:lnTo>
                    <a:pt x="39431" y="197191"/>
                  </a:lnTo>
                  <a:lnTo>
                    <a:pt x="35726" y="194280"/>
                  </a:lnTo>
                  <a:lnTo>
                    <a:pt x="32285" y="190574"/>
                  </a:lnTo>
                  <a:lnTo>
                    <a:pt x="28845" y="186869"/>
                  </a:lnTo>
                  <a:lnTo>
                    <a:pt x="25405" y="183163"/>
                  </a:lnTo>
                  <a:lnTo>
                    <a:pt x="22229" y="179193"/>
                  </a:lnTo>
                  <a:lnTo>
                    <a:pt x="19583" y="174958"/>
                  </a:lnTo>
                  <a:lnTo>
                    <a:pt x="16672" y="171252"/>
                  </a:lnTo>
                  <a:lnTo>
                    <a:pt x="14290" y="166753"/>
                  </a:lnTo>
                  <a:lnTo>
                    <a:pt x="11644" y="162253"/>
                  </a:lnTo>
                  <a:lnTo>
                    <a:pt x="9791" y="157753"/>
                  </a:lnTo>
                  <a:lnTo>
                    <a:pt x="7674" y="152989"/>
                  </a:lnTo>
                  <a:lnTo>
                    <a:pt x="5822" y="148225"/>
                  </a:lnTo>
                  <a:lnTo>
                    <a:pt x="4499" y="143460"/>
                  </a:lnTo>
                  <a:lnTo>
                    <a:pt x="2911" y="138166"/>
                  </a:lnTo>
                  <a:lnTo>
                    <a:pt x="1852" y="133137"/>
                  </a:lnTo>
                  <a:lnTo>
                    <a:pt x="1059" y="128108"/>
                  </a:lnTo>
                  <a:lnTo>
                    <a:pt x="529" y="122815"/>
                  </a:lnTo>
                  <a:lnTo>
                    <a:pt x="265" y="117786"/>
                  </a:lnTo>
                  <a:lnTo>
                    <a:pt x="0" y="112227"/>
                  </a:lnTo>
                  <a:lnTo>
                    <a:pt x="265" y="106404"/>
                  </a:lnTo>
                  <a:lnTo>
                    <a:pt x="529" y="100846"/>
                  </a:lnTo>
                  <a:lnTo>
                    <a:pt x="1323" y="95287"/>
                  </a:lnTo>
                  <a:lnTo>
                    <a:pt x="2117" y="89729"/>
                  </a:lnTo>
                  <a:lnTo>
                    <a:pt x="3440" y="84435"/>
                  </a:lnTo>
                  <a:lnTo>
                    <a:pt x="5028" y="78877"/>
                  </a:lnTo>
                  <a:lnTo>
                    <a:pt x="6881" y="73583"/>
                  </a:lnTo>
                  <a:lnTo>
                    <a:pt x="8733" y="68554"/>
                  </a:lnTo>
                  <a:lnTo>
                    <a:pt x="11115" y="63525"/>
                  </a:lnTo>
                  <a:lnTo>
                    <a:pt x="13232" y="58761"/>
                  </a:lnTo>
                  <a:lnTo>
                    <a:pt x="16143" y="53996"/>
                  </a:lnTo>
                  <a:lnTo>
                    <a:pt x="19054" y="49497"/>
                  </a:lnTo>
                  <a:lnTo>
                    <a:pt x="22229" y="45262"/>
                  </a:lnTo>
                  <a:lnTo>
                    <a:pt x="25405" y="41027"/>
                  </a:lnTo>
                  <a:lnTo>
                    <a:pt x="29110" y="36792"/>
                  </a:lnTo>
                  <a:lnTo>
                    <a:pt x="32815" y="32821"/>
                  </a:lnTo>
                  <a:lnTo>
                    <a:pt x="36784" y="29380"/>
                  </a:lnTo>
                  <a:lnTo>
                    <a:pt x="40754" y="25675"/>
                  </a:lnTo>
                  <a:lnTo>
                    <a:pt x="44988" y="22499"/>
                  </a:lnTo>
                  <a:lnTo>
                    <a:pt x="49222" y="19058"/>
                  </a:lnTo>
                  <a:lnTo>
                    <a:pt x="53721" y="16411"/>
                  </a:lnTo>
                  <a:lnTo>
                    <a:pt x="58484" y="13499"/>
                  </a:lnTo>
                  <a:lnTo>
                    <a:pt x="63248" y="11382"/>
                  </a:lnTo>
                  <a:lnTo>
                    <a:pt x="68540" y="9000"/>
                  </a:lnTo>
                  <a:lnTo>
                    <a:pt x="73569" y="6882"/>
                  </a:lnTo>
                  <a:lnTo>
                    <a:pt x="78861" y="5029"/>
                  </a:lnTo>
                  <a:lnTo>
                    <a:pt x="83889" y="3706"/>
                  </a:lnTo>
                  <a:lnTo>
                    <a:pt x="89447" y="2382"/>
                  </a:lnTo>
                  <a:lnTo>
                    <a:pt x="94739" y="1324"/>
                  </a:lnTo>
                  <a:lnTo>
                    <a:pt x="100561" y="530"/>
                  </a:lnTo>
                  <a:lnTo>
                    <a:pt x="106119" y="265"/>
                  </a:lnTo>
                  <a:lnTo>
                    <a:pt x="1119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5" name="KSO_Shape" descr="D:\51PPT模板网\51pptmoban.com\图片.jpg">
              <a:extLst>
                <a:ext uri="{FF2B5EF4-FFF2-40B4-BE49-F238E27FC236}">
                  <a16:creationId xmlns:a16="http://schemas.microsoft.com/office/drawing/2014/main" id="{FC1D1E33-5917-A220-3D55-3BADFA03A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6863" y="2019300"/>
              <a:ext cx="1319212" cy="1316038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3300"/>
                <a:gd name="T178" fmla="*/ 0 h 3617913"/>
                <a:gd name="T179" fmla="*/ 3543300 w 3543300"/>
                <a:gd name="T180" fmla="*/ 3617913 h 36179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6" name="KSO_Shape" descr="D:\51PPT模板网\51pptmoban.com\图片.jpg">
              <a:extLst>
                <a:ext uri="{FF2B5EF4-FFF2-40B4-BE49-F238E27FC236}">
                  <a16:creationId xmlns:a16="http://schemas.microsoft.com/office/drawing/2014/main" id="{F3806D37-8ED2-0D90-FDB5-F8164F99D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025" y="1979613"/>
              <a:ext cx="1319213" cy="1316037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429445831 w 5440"/>
                <a:gd name="T31" fmla="*/ 2147483646 h 5267"/>
                <a:gd name="T32" fmla="*/ 85840210 w 5440"/>
                <a:gd name="T33" fmla="*/ 2147483646 h 5267"/>
                <a:gd name="T34" fmla="*/ 1545979988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40"/>
                <a:gd name="T166" fmla="*/ 0 h 5267"/>
                <a:gd name="T167" fmla="*/ 5440 w 5440"/>
                <a:gd name="T168" fmla="*/ 5267 h 5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7" name="KSO_Shape">
              <a:extLst>
                <a:ext uri="{FF2B5EF4-FFF2-40B4-BE49-F238E27FC236}">
                  <a16:creationId xmlns:a16="http://schemas.microsoft.com/office/drawing/2014/main" id="{C05A547F-E827-7375-D837-A8C692DD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6075" y="2000250"/>
              <a:ext cx="1154113" cy="1316038"/>
            </a:xfrm>
            <a:custGeom>
              <a:avLst/>
              <a:gdLst>
                <a:gd name="T0" fmla="*/ 928882 w 1282700"/>
                <a:gd name="T1" fmla="*/ 1017606 h 1516063"/>
                <a:gd name="T2" fmla="*/ 953834 w 1282700"/>
                <a:gd name="T3" fmla="*/ 1109512 h 1516063"/>
                <a:gd name="T4" fmla="*/ 917237 w 1282700"/>
                <a:gd name="T5" fmla="*/ 1195446 h 1516063"/>
                <a:gd name="T6" fmla="*/ 718619 w 1282700"/>
                <a:gd name="T7" fmla="*/ 1214690 h 1516063"/>
                <a:gd name="T8" fmla="*/ 666385 w 1282700"/>
                <a:gd name="T9" fmla="*/ 1138046 h 1516063"/>
                <a:gd name="T10" fmla="*/ 672706 w 1282700"/>
                <a:gd name="T11" fmla="*/ 1042491 h 1516063"/>
                <a:gd name="T12" fmla="*/ 734255 w 1282700"/>
                <a:gd name="T13" fmla="*/ 973146 h 1516063"/>
                <a:gd name="T14" fmla="*/ 673760 w 1282700"/>
                <a:gd name="T15" fmla="*/ 453398 h 1516063"/>
                <a:gd name="T16" fmla="*/ 520784 w 1282700"/>
                <a:gd name="T17" fmla="*/ 504920 h 1516063"/>
                <a:gd name="T18" fmla="*/ 387096 w 1282700"/>
                <a:gd name="T19" fmla="*/ 590347 h 1516063"/>
                <a:gd name="T20" fmla="*/ 278018 w 1282700"/>
                <a:gd name="T21" fmla="*/ 704694 h 1516063"/>
                <a:gd name="T22" fmla="*/ 198869 w 1282700"/>
                <a:gd name="T23" fmla="*/ 842641 h 1516063"/>
                <a:gd name="T24" fmla="*/ 154306 w 1282700"/>
                <a:gd name="T25" fmla="*/ 998871 h 1516063"/>
                <a:gd name="T26" fmla="*/ 150316 w 1282700"/>
                <a:gd name="T27" fmla="*/ 1166401 h 1516063"/>
                <a:gd name="T28" fmla="*/ 186897 w 1282700"/>
                <a:gd name="T29" fmla="*/ 1325623 h 1516063"/>
                <a:gd name="T30" fmla="*/ 259394 w 1282700"/>
                <a:gd name="T31" fmla="*/ 1467558 h 1516063"/>
                <a:gd name="T32" fmla="*/ 363152 w 1282700"/>
                <a:gd name="T33" fmla="*/ 1587224 h 1516063"/>
                <a:gd name="T34" fmla="*/ 492184 w 1282700"/>
                <a:gd name="T35" fmla="*/ 1678967 h 1516063"/>
                <a:gd name="T36" fmla="*/ 641834 w 1282700"/>
                <a:gd name="T37" fmla="*/ 1737802 h 1516063"/>
                <a:gd name="T38" fmla="*/ 806783 w 1282700"/>
                <a:gd name="T39" fmla="*/ 1758410 h 1516063"/>
                <a:gd name="T40" fmla="*/ 971398 w 1282700"/>
                <a:gd name="T41" fmla="*/ 1737802 h 1516063"/>
                <a:gd name="T42" fmla="*/ 1120716 w 1282700"/>
                <a:gd name="T43" fmla="*/ 1678967 h 1516063"/>
                <a:gd name="T44" fmla="*/ 1249748 w 1282700"/>
                <a:gd name="T45" fmla="*/ 1587224 h 1516063"/>
                <a:gd name="T46" fmla="*/ 1353506 w 1282700"/>
                <a:gd name="T47" fmla="*/ 1467558 h 1516063"/>
                <a:gd name="T48" fmla="*/ 1426336 w 1282700"/>
                <a:gd name="T49" fmla="*/ 1325623 h 1516063"/>
                <a:gd name="T50" fmla="*/ 1462585 w 1282700"/>
                <a:gd name="T51" fmla="*/ 1166401 h 1516063"/>
                <a:gd name="T52" fmla="*/ 1458594 w 1282700"/>
                <a:gd name="T53" fmla="*/ 998871 h 1516063"/>
                <a:gd name="T54" fmla="*/ 1414031 w 1282700"/>
                <a:gd name="T55" fmla="*/ 842641 h 1516063"/>
                <a:gd name="T56" fmla="*/ 1334882 w 1282700"/>
                <a:gd name="T57" fmla="*/ 704694 h 1516063"/>
                <a:gd name="T58" fmla="*/ 1225804 w 1282700"/>
                <a:gd name="T59" fmla="*/ 590347 h 1516063"/>
                <a:gd name="T60" fmla="*/ 1092449 w 1282700"/>
                <a:gd name="T61" fmla="*/ 504920 h 1516063"/>
                <a:gd name="T62" fmla="*/ 939140 w 1282700"/>
                <a:gd name="T63" fmla="*/ 453398 h 1516063"/>
                <a:gd name="T64" fmla="*/ 953107 w 1282700"/>
                <a:gd name="T65" fmla="*/ 0 h 1516063"/>
                <a:gd name="T66" fmla="*/ 979380 w 1282700"/>
                <a:gd name="T67" fmla="*/ 312459 h 1516063"/>
                <a:gd name="T68" fmla="*/ 1113732 w 1282700"/>
                <a:gd name="T69" fmla="*/ 354342 h 1516063"/>
                <a:gd name="T70" fmla="*/ 1236446 w 1282700"/>
                <a:gd name="T71" fmla="*/ 418163 h 1516063"/>
                <a:gd name="T72" fmla="*/ 1467573 w 1282700"/>
                <a:gd name="T73" fmla="*/ 638879 h 1516063"/>
                <a:gd name="T74" fmla="*/ 1545723 w 1282700"/>
                <a:gd name="T75" fmla="*/ 777822 h 1516063"/>
                <a:gd name="T76" fmla="*/ 1595275 w 1282700"/>
                <a:gd name="T77" fmla="*/ 932723 h 1516063"/>
                <a:gd name="T78" fmla="*/ 1612900 w 1282700"/>
                <a:gd name="T79" fmla="*/ 1099256 h 1516063"/>
                <a:gd name="T80" fmla="*/ 1587626 w 1282700"/>
                <a:gd name="T81" fmla="*/ 1300692 h 1516063"/>
                <a:gd name="T82" fmla="*/ 1515461 w 1282700"/>
                <a:gd name="T83" fmla="*/ 1483181 h 1516063"/>
                <a:gd name="T84" fmla="*/ 1403389 w 1282700"/>
                <a:gd name="T85" fmla="*/ 1641073 h 1516063"/>
                <a:gd name="T86" fmla="*/ 1257397 w 1282700"/>
                <a:gd name="T87" fmla="*/ 1767718 h 1516063"/>
                <a:gd name="T88" fmla="*/ 1083470 w 1282700"/>
                <a:gd name="T89" fmla="*/ 1856137 h 1516063"/>
                <a:gd name="T90" fmla="*/ 888925 w 1282700"/>
                <a:gd name="T91" fmla="*/ 1901012 h 1516063"/>
                <a:gd name="T92" fmla="*/ 683737 w 1282700"/>
                <a:gd name="T93" fmla="*/ 1895693 h 1516063"/>
                <a:gd name="T94" fmla="*/ 492517 w 1282700"/>
                <a:gd name="T95" fmla="*/ 1841844 h 1516063"/>
                <a:gd name="T96" fmla="*/ 323910 w 1282700"/>
                <a:gd name="T97" fmla="*/ 1745115 h 1516063"/>
                <a:gd name="T98" fmla="*/ 184237 w 1282700"/>
                <a:gd name="T99" fmla="*/ 1611821 h 1516063"/>
                <a:gd name="T100" fmla="*/ 79814 w 1282700"/>
                <a:gd name="T101" fmla="*/ 1448612 h 1516063"/>
                <a:gd name="T102" fmla="*/ 16628 w 1282700"/>
                <a:gd name="T103" fmla="*/ 1261468 h 1516063"/>
                <a:gd name="T104" fmla="*/ 1330 w 1282700"/>
                <a:gd name="T105" fmla="*/ 1059700 h 1516063"/>
                <a:gd name="T106" fmla="*/ 32591 w 1282700"/>
                <a:gd name="T107" fmla="*/ 871892 h 1516063"/>
                <a:gd name="T108" fmla="*/ 105088 w 1282700"/>
                <a:gd name="T109" fmla="*/ 701702 h 1516063"/>
                <a:gd name="T110" fmla="*/ 212837 w 1282700"/>
                <a:gd name="T111" fmla="*/ 554448 h 1516063"/>
                <a:gd name="T112" fmla="*/ 350183 w 1282700"/>
                <a:gd name="T113" fmla="*/ 434783 h 1516063"/>
                <a:gd name="T114" fmla="*/ 512802 w 1282700"/>
                <a:gd name="T115" fmla="*/ 348691 h 1516063"/>
                <a:gd name="T116" fmla="*/ 695043 w 1282700"/>
                <a:gd name="T117" fmla="*/ 301157 h 15160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82700"/>
                <a:gd name="T178" fmla="*/ 0 h 1516063"/>
                <a:gd name="T179" fmla="*/ 1282700 w 1282700"/>
                <a:gd name="T180" fmla="*/ 1516063 h 151606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82700" h="1516063">
                  <a:moveTo>
                    <a:pt x="583935" y="525463"/>
                  </a:moveTo>
                  <a:lnTo>
                    <a:pt x="700617" y="525463"/>
                  </a:lnTo>
                  <a:lnTo>
                    <a:pt x="700617" y="774462"/>
                  </a:lnTo>
                  <a:lnTo>
                    <a:pt x="706967" y="778423"/>
                  </a:lnTo>
                  <a:lnTo>
                    <a:pt x="712788" y="782648"/>
                  </a:lnTo>
                  <a:lnTo>
                    <a:pt x="718873" y="787401"/>
                  </a:lnTo>
                  <a:lnTo>
                    <a:pt x="724429" y="792682"/>
                  </a:lnTo>
                  <a:lnTo>
                    <a:pt x="729456" y="797963"/>
                  </a:lnTo>
                  <a:lnTo>
                    <a:pt x="734484" y="803508"/>
                  </a:lnTo>
                  <a:lnTo>
                    <a:pt x="738717" y="809845"/>
                  </a:lnTo>
                  <a:lnTo>
                    <a:pt x="742686" y="815918"/>
                  </a:lnTo>
                  <a:lnTo>
                    <a:pt x="746390" y="822519"/>
                  </a:lnTo>
                  <a:lnTo>
                    <a:pt x="749565" y="829649"/>
                  </a:lnTo>
                  <a:lnTo>
                    <a:pt x="752475" y="836514"/>
                  </a:lnTo>
                  <a:lnTo>
                    <a:pt x="754592" y="843643"/>
                  </a:lnTo>
                  <a:lnTo>
                    <a:pt x="756444" y="851301"/>
                  </a:lnTo>
                  <a:lnTo>
                    <a:pt x="757767" y="858958"/>
                  </a:lnTo>
                  <a:lnTo>
                    <a:pt x="758561" y="866880"/>
                  </a:lnTo>
                  <a:lnTo>
                    <a:pt x="758825" y="874801"/>
                  </a:lnTo>
                  <a:lnTo>
                    <a:pt x="758561" y="882987"/>
                  </a:lnTo>
                  <a:lnTo>
                    <a:pt x="757767" y="890644"/>
                  </a:lnTo>
                  <a:lnTo>
                    <a:pt x="756444" y="898038"/>
                  </a:lnTo>
                  <a:lnTo>
                    <a:pt x="754592" y="905695"/>
                  </a:lnTo>
                  <a:lnTo>
                    <a:pt x="752475" y="912824"/>
                  </a:lnTo>
                  <a:lnTo>
                    <a:pt x="749565" y="920218"/>
                  </a:lnTo>
                  <a:lnTo>
                    <a:pt x="746390" y="926819"/>
                  </a:lnTo>
                  <a:lnTo>
                    <a:pt x="742686" y="933420"/>
                  </a:lnTo>
                  <a:lnTo>
                    <a:pt x="738717" y="939757"/>
                  </a:lnTo>
                  <a:lnTo>
                    <a:pt x="734484" y="945831"/>
                  </a:lnTo>
                  <a:lnTo>
                    <a:pt x="729456" y="951376"/>
                  </a:lnTo>
                  <a:lnTo>
                    <a:pt x="724429" y="956921"/>
                  </a:lnTo>
                  <a:lnTo>
                    <a:pt x="718873" y="961938"/>
                  </a:lnTo>
                  <a:lnTo>
                    <a:pt x="712788" y="966691"/>
                  </a:lnTo>
                  <a:lnTo>
                    <a:pt x="706967" y="970915"/>
                  </a:lnTo>
                  <a:lnTo>
                    <a:pt x="700617" y="975140"/>
                  </a:lnTo>
                  <a:lnTo>
                    <a:pt x="700617" y="1049338"/>
                  </a:lnTo>
                  <a:lnTo>
                    <a:pt x="583935" y="1049338"/>
                  </a:lnTo>
                  <a:lnTo>
                    <a:pt x="583935" y="975140"/>
                  </a:lnTo>
                  <a:lnTo>
                    <a:pt x="577585" y="970915"/>
                  </a:lnTo>
                  <a:lnTo>
                    <a:pt x="571500" y="966691"/>
                  </a:lnTo>
                  <a:lnTo>
                    <a:pt x="565679" y="961938"/>
                  </a:lnTo>
                  <a:lnTo>
                    <a:pt x="560123" y="956921"/>
                  </a:lnTo>
                  <a:lnTo>
                    <a:pt x="555096" y="951376"/>
                  </a:lnTo>
                  <a:lnTo>
                    <a:pt x="550333" y="945831"/>
                  </a:lnTo>
                  <a:lnTo>
                    <a:pt x="545835" y="939757"/>
                  </a:lnTo>
                  <a:lnTo>
                    <a:pt x="541602" y="933420"/>
                  </a:lnTo>
                  <a:lnTo>
                    <a:pt x="538162" y="926819"/>
                  </a:lnTo>
                  <a:lnTo>
                    <a:pt x="534987" y="920218"/>
                  </a:lnTo>
                  <a:lnTo>
                    <a:pt x="532077" y="912824"/>
                  </a:lnTo>
                  <a:lnTo>
                    <a:pt x="529960" y="905695"/>
                  </a:lnTo>
                  <a:lnTo>
                    <a:pt x="528108" y="898038"/>
                  </a:lnTo>
                  <a:lnTo>
                    <a:pt x="526785" y="890644"/>
                  </a:lnTo>
                  <a:lnTo>
                    <a:pt x="525727" y="882987"/>
                  </a:lnTo>
                  <a:lnTo>
                    <a:pt x="525462" y="874801"/>
                  </a:lnTo>
                  <a:lnTo>
                    <a:pt x="525727" y="866880"/>
                  </a:lnTo>
                  <a:lnTo>
                    <a:pt x="526785" y="858958"/>
                  </a:lnTo>
                  <a:lnTo>
                    <a:pt x="528108" y="851301"/>
                  </a:lnTo>
                  <a:lnTo>
                    <a:pt x="529960" y="843643"/>
                  </a:lnTo>
                  <a:lnTo>
                    <a:pt x="532077" y="836514"/>
                  </a:lnTo>
                  <a:lnTo>
                    <a:pt x="534987" y="829649"/>
                  </a:lnTo>
                  <a:lnTo>
                    <a:pt x="538162" y="822519"/>
                  </a:lnTo>
                  <a:lnTo>
                    <a:pt x="541602" y="815918"/>
                  </a:lnTo>
                  <a:lnTo>
                    <a:pt x="545835" y="809845"/>
                  </a:lnTo>
                  <a:lnTo>
                    <a:pt x="550333" y="803508"/>
                  </a:lnTo>
                  <a:lnTo>
                    <a:pt x="555096" y="797963"/>
                  </a:lnTo>
                  <a:lnTo>
                    <a:pt x="560123" y="792682"/>
                  </a:lnTo>
                  <a:lnTo>
                    <a:pt x="565679" y="787401"/>
                  </a:lnTo>
                  <a:lnTo>
                    <a:pt x="571500" y="782648"/>
                  </a:lnTo>
                  <a:lnTo>
                    <a:pt x="577585" y="778423"/>
                  </a:lnTo>
                  <a:lnTo>
                    <a:pt x="583935" y="774462"/>
                  </a:lnTo>
                  <a:lnTo>
                    <a:pt x="583935" y="525463"/>
                  </a:lnTo>
                  <a:close/>
                  <a:moveTo>
                    <a:pt x="641615" y="349983"/>
                  </a:moveTo>
                  <a:lnTo>
                    <a:pt x="627862" y="350247"/>
                  </a:lnTo>
                  <a:lnTo>
                    <a:pt x="614374" y="350512"/>
                  </a:lnTo>
                  <a:lnTo>
                    <a:pt x="601150" y="351570"/>
                  </a:lnTo>
                  <a:lnTo>
                    <a:pt x="587926" y="352628"/>
                  </a:lnTo>
                  <a:lnTo>
                    <a:pt x="574703" y="354216"/>
                  </a:lnTo>
                  <a:lnTo>
                    <a:pt x="561479" y="356067"/>
                  </a:lnTo>
                  <a:lnTo>
                    <a:pt x="548784" y="358184"/>
                  </a:lnTo>
                  <a:lnTo>
                    <a:pt x="535825" y="360829"/>
                  </a:lnTo>
                  <a:lnTo>
                    <a:pt x="522866" y="363474"/>
                  </a:lnTo>
                  <a:lnTo>
                    <a:pt x="510435" y="366649"/>
                  </a:lnTo>
                  <a:lnTo>
                    <a:pt x="498005" y="369823"/>
                  </a:lnTo>
                  <a:lnTo>
                    <a:pt x="485575" y="373527"/>
                  </a:lnTo>
                  <a:lnTo>
                    <a:pt x="473409" y="377759"/>
                  </a:lnTo>
                  <a:lnTo>
                    <a:pt x="461243" y="381992"/>
                  </a:lnTo>
                  <a:lnTo>
                    <a:pt x="449077" y="386489"/>
                  </a:lnTo>
                  <a:lnTo>
                    <a:pt x="437441" y="391251"/>
                  </a:lnTo>
                  <a:lnTo>
                    <a:pt x="425539" y="396541"/>
                  </a:lnTo>
                  <a:lnTo>
                    <a:pt x="414167" y="401832"/>
                  </a:lnTo>
                  <a:lnTo>
                    <a:pt x="402794" y="407388"/>
                  </a:lnTo>
                  <a:lnTo>
                    <a:pt x="391422" y="413207"/>
                  </a:lnTo>
                  <a:lnTo>
                    <a:pt x="380579" y="419556"/>
                  </a:lnTo>
                  <a:lnTo>
                    <a:pt x="369471" y="425905"/>
                  </a:lnTo>
                  <a:lnTo>
                    <a:pt x="358892" y="432519"/>
                  </a:lnTo>
                  <a:lnTo>
                    <a:pt x="348313" y="439661"/>
                  </a:lnTo>
                  <a:lnTo>
                    <a:pt x="337998" y="446804"/>
                  </a:lnTo>
                  <a:lnTo>
                    <a:pt x="327684" y="454475"/>
                  </a:lnTo>
                  <a:lnTo>
                    <a:pt x="317634" y="462147"/>
                  </a:lnTo>
                  <a:lnTo>
                    <a:pt x="307848" y="469818"/>
                  </a:lnTo>
                  <a:lnTo>
                    <a:pt x="298063" y="478019"/>
                  </a:lnTo>
                  <a:lnTo>
                    <a:pt x="288806" y="486484"/>
                  </a:lnTo>
                  <a:lnTo>
                    <a:pt x="279549" y="495214"/>
                  </a:lnTo>
                  <a:lnTo>
                    <a:pt x="270557" y="503679"/>
                  </a:lnTo>
                  <a:lnTo>
                    <a:pt x="261565" y="512938"/>
                  </a:lnTo>
                  <a:lnTo>
                    <a:pt x="253102" y="521932"/>
                  </a:lnTo>
                  <a:lnTo>
                    <a:pt x="244903" y="531455"/>
                  </a:lnTo>
                  <a:lnTo>
                    <a:pt x="236705" y="540979"/>
                  </a:lnTo>
                  <a:lnTo>
                    <a:pt x="228770" y="551031"/>
                  </a:lnTo>
                  <a:lnTo>
                    <a:pt x="221101" y="560819"/>
                  </a:lnTo>
                  <a:lnTo>
                    <a:pt x="213695" y="571136"/>
                  </a:lnTo>
                  <a:lnTo>
                    <a:pt x="206290" y="581453"/>
                  </a:lnTo>
                  <a:lnTo>
                    <a:pt x="199414" y="592035"/>
                  </a:lnTo>
                  <a:lnTo>
                    <a:pt x="192802" y="602881"/>
                  </a:lnTo>
                  <a:lnTo>
                    <a:pt x="186190" y="613727"/>
                  </a:lnTo>
                  <a:lnTo>
                    <a:pt x="180107" y="624837"/>
                  </a:lnTo>
                  <a:lnTo>
                    <a:pt x="174289" y="635948"/>
                  </a:lnTo>
                  <a:lnTo>
                    <a:pt x="168470" y="647587"/>
                  </a:lnTo>
                  <a:lnTo>
                    <a:pt x="163181" y="659227"/>
                  </a:lnTo>
                  <a:lnTo>
                    <a:pt x="158156" y="670602"/>
                  </a:lnTo>
                  <a:lnTo>
                    <a:pt x="153395" y="682506"/>
                  </a:lnTo>
                  <a:lnTo>
                    <a:pt x="148635" y="694410"/>
                  </a:lnTo>
                  <a:lnTo>
                    <a:pt x="144403" y="706579"/>
                  </a:lnTo>
                  <a:lnTo>
                    <a:pt x="140436" y="719012"/>
                  </a:lnTo>
                  <a:lnTo>
                    <a:pt x="136733" y="731181"/>
                  </a:lnTo>
                  <a:lnTo>
                    <a:pt x="133295" y="743614"/>
                  </a:lnTo>
                  <a:lnTo>
                    <a:pt x="130122" y="756577"/>
                  </a:lnTo>
                  <a:lnTo>
                    <a:pt x="127477" y="769010"/>
                  </a:lnTo>
                  <a:lnTo>
                    <a:pt x="124832" y="781972"/>
                  </a:lnTo>
                  <a:lnTo>
                    <a:pt x="122716" y="794935"/>
                  </a:lnTo>
                  <a:lnTo>
                    <a:pt x="121129" y="808161"/>
                  </a:lnTo>
                  <a:lnTo>
                    <a:pt x="119543" y="821124"/>
                  </a:lnTo>
                  <a:lnTo>
                    <a:pt x="118485" y="834351"/>
                  </a:lnTo>
                  <a:lnTo>
                    <a:pt x="117427" y="847842"/>
                  </a:lnTo>
                  <a:lnTo>
                    <a:pt x="116898" y="861069"/>
                  </a:lnTo>
                  <a:lnTo>
                    <a:pt x="116898" y="874825"/>
                  </a:lnTo>
                  <a:lnTo>
                    <a:pt x="116898" y="888316"/>
                  </a:lnTo>
                  <a:lnTo>
                    <a:pt x="117427" y="901808"/>
                  </a:lnTo>
                  <a:lnTo>
                    <a:pt x="118485" y="915035"/>
                  </a:lnTo>
                  <a:lnTo>
                    <a:pt x="119543" y="928261"/>
                  </a:lnTo>
                  <a:lnTo>
                    <a:pt x="121129" y="941488"/>
                  </a:lnTo>
                  <a:lnTo>
                    <a:pt x="122716" y="954451"/>
                  </a:lnTo>
                  <a:lnTo>
                    <a:pt x="124832" y="967413"/>
                  </a:lnTo>
                  <a:lnTo>
                    <a:pt x="127477" y="980375"/>
                  </a:lnTo>
                  <a:lnTo>
                    <a:pt x="130122" y="993073"/>
                  </a:lnTo>
                  <a:lnTo>
                    <a:pt x="133295" y="1005771"/>
                  </a:lnTo>
                  <a:lnTo>
                    <a:pt x="136733" y="1018469"/>
                  </a:lnTo>
                  <a:lnTo>
                    <a:pt x="140436" y="1030637"/>
                  </a:lnTo>
                  <a:lnTo>
                    <a:pt x="144403" y="1042806"/>
                  </a:lnTo>
                  <a:lnTo>
                    <a:pt x="148635" y="1054975"/>
                  </a:lnTo>
                  <a:lnTo>
                    <a:pt x="153395" y="1066879"/>
                  </a:lnTo>
                  <a:lnTo>
                    <a:pt x="158156" y="1078783"/>
                  </a:lnTo>
                  <a:lnTo>
                    <a:pt x="163181" y="1090687"/>
                  </a:lnTo>
                  <a:lnTo>
                    <a:pt x="168470" y="1102062"/>
                  </a:lnTo>
                  <a:lnTo>
                    <a:pt x="174289" y="1113437"/>
                  </a:lnTo>
                  <a:lnTo>
                    <a:pt x="180107" y="1124813"/>
                  </a:lnTo>
                  <a:lnTo>
                    <a:pt x="186190" y="1135659"/>
                  </a:lnTo>
                  <a:lnTo>
                    <a:pt x="192802" y="1146769"/>
                  </a:lnTo>
                  <a:lnTo>
                    <a:pt x="199414" y="1157351"/>
                  </a:lnTo>
                  <a:lnTo>
                    <a:pt x="206290" y="1167932"/>
                  </a:lnTo>
                  <a:lnTo>
                    <a:pt x="213695" y="1178249"/>
                  </a:lnTo>
                  <a:lnTo>
                    <a:pt x="221101" y="1188566"/>
                  </a:lnTo>
                  <a:lnTo>
                    <a:pt x="228770" y="1198354"/>
                  </a:lnTo>
                  <a:lnTo>
                    <a:pt x="236705" y="1208406"/>
                  </a:lnTo>
                  <a:lnTo>
                    <a:pt x="244903" y="1217930"/>
                  </a:lnTo>
                  <a:lnTo>
                    <a:pt x="253102" y="1227453"/>
                  </a:lnTo>
                  <a:lnTo>
                    <a:pt x="261565" y="1236447"/>
                  </a:lnTo>
                  <a:lnTo>
                    <a:pt x="270557" y="1245706"/>
                  </a:lnTo>
                  <a:lnTo>
                    <a:pt x="279549" y="1254436"/>
                  </a:lnTo>
                  <a:lnTo>
                    <a:pt x="288806" y="1263166"/>
                  </a:lnTo>
                  <a:lnTo>
                    <a:pt x="298063" y="1271366"/>
                  </a:lnTo>
                  <a:lnTo>
                    <a:pt x="307848" y="1279567"/>
                  </a:lnTo>
                  <a:lnTo>
                    <a:pt x="317634" y="1287503"/>
                  </a:lnTo>
                  <a:lnTo>
                    <a:pt x="327684" y="1295175"/>
                  </a:lnTo>
                  <a:lnTo>
                    <a:pt x="337998" y="1302582"/>
                  </a:lnTo>
                  <a:lnTo>
                    <a:pt x="348313" y="1309724"/>
                  </a:lnTo>
                  <a:lnTo>
                    <a:pt x="358892" y="1316867"/>
                  </a:lnTo>
                  <a:lnTo>
                    <a:pt x="369471" y="1323480"/>
                  </a:lnTo>
                  <a:lnTo>
                    <a:pt x="380579" y="1329829"/>
                  </a:lnTo>
                  <a:lnTo>
                    <a:pt x="391422" y="1336178"/>
                  </a:lnTo>
                  <a:lnTo>
                    <a:pt x="402794" y="1341998"/>
                  </a:lnTo>
                  <a:lnTo>
                    <a:pt x="414167" y="1347553"/>
                  </a:lnTo>
                  <a:lnTo>
                    <a:pt x="425539" y="1353108"/>
                  </a:lnTo>
                  <a:lnTo>
                    <a:pt x="437441" y="1358399"/>
                  </a:lnTo>
                  <a:lnTo>
                    <a:pt x="449077" y="1363161"/>
                  </a:lnTo>
                  <a:lnTo>
                    <a:pt x="461243" y="1367922"/>
                  </a:lnTo>
                  <a:lnTo>
                    <a:pt x="473409" y="1372155"/>
                  </a:lnTo>
                  <a:lnTo>
                    <a:pt x="485575" y="1375858"/>
                  </a:lnTo>
                  <a:lnTo>
                    <a:pt x="498005" y="1379562"/>
                  </a:lnTo>
                  <a:lnTo>
                    <a:pt x="510435" y="1383001"/>
                  </a:lnTo>
                  <a:lnTo>
                    <a:pt x="522866" y="1385911"/>
                  </a:lnTo>
                  <a:lnTo>
                    <a:pt x="535825" y="1389085"/>
                  </a:lnTo>
                  <a:lnTo>
                    <a:pt x="548784" y="1391466"/>
                  </a:lnTo>
                  <a:lnTo>
                    <a:pt x="561479" y="1393582"/>
                  </a:lnTo>
                  <a:lnTo>
                    <a:pt x="574703" y="1395434"/>
                  </a:lnTo>
                  <a:lnTo>
                    <a:pt x="587926" y="1396757"/>
                  </a:lnTo>
                  <a:lnTo>
                    <a:pt x="601150" y="1398080"/>
                  </a:lnTo>
                  <a:lnTo>
                    <a:pt x="614374" y="1398873"/>
                  </a:lnTo>
                  <a:lnTo>
                    <a:pt x="627862" y="1399402"/>
                  </a:lnTo>
                  <a:lnTo>
                    <a:pt x="641615" y="1399402"/>
                  </a:lnTo>
                  <a:lnTo>
                    <a:pt x="654838" y="1399402"/>
                  </a:lnTo>
                  <a:lnTo>
                    <a:pt x="668327" y="1398873"/>
                  </a:lnTo>
                  <a:lnTo>
                    <a:pt x="681815" y="1398080"/>
                  </a:lnTo>
                  <a:lnTo>
                    <a:pt x="695038" y="1396757"/>
                  </a:lnTo>
                  <a:lnTo>
                    <a:pt x="707998" y="1395434"/>
                  </a:lnTo>
                  <a:lnTo>
                    <a:pt x="721221" y="1393582"/>
                  </a:lnTo>
                  <a:lnTo>
                    <a:pt x="734181" y="1391466"/>
                  </a:lnTo>
                  <a:lnTo>
                    <a:pt x="746875" y="1389085"/>
                  </a:lnTo>
                  <a:lnTo>
                    <a:pt x="759835" y="1385911"/>
                  </a:lnTo>
                  <a:lnTo>
                    <a:pt x="772529" y="1383001"/>
                  </a:lnTo>
                  <a:lnTo>
                    <a:pt x="784695" y="1379562"/>
                  </a:lnTo>
                  <a:lnTo>
                    <a:pt x="797390" y="1375858"/>
                  </a:lnTo>
                  <a:lnTo>
                    <a:pt x="809556" y="1372155"/>
                  </a:lnTo>
                  <a:lnTo>
                    <a:pt x="821457" y="1367922"/>
                  </a:lnTo>
                  <a:lnTo>
                    <a:pt x="833623" y="1363161"/>
                  </a:lnTo>
                  <a:lnTo>
                    <a:pt x="845524" y="1358399"/>
                  </a:lnTo>
                  <a:lnTo>
                    <a:pt x="857161" y="1353108"/>
                  </a:lnTo>
                  <a:lnTo>
                    <a:pt x="868798" y="1347553"/>
                  </a:lnTo>
                  <a:lnTo>
                    <a:pt x="879906" y="1341998"/>
                  </a:lnTo>
                  <a:lnTo>
                    <a:pt x="891278" y="1336178"/>
                  </a:lnTo>
                  <a:lnTo>
                    <a:pt x="902386" y="1329829"/>
                  </a:lnTo>
                  <a:lnTo>
                    <a:pt x="913230" y="1323480"/>
                  </a:lnTo>
                  <a:lnTo>
                    <a:pt x="924073" y="1316867"/>
                  </a:lnTo>
                  <a:lnTo>
                    <a:pt x="934387" y="1309724"/>
                  </a:lnTo>
                  <a:lnTo>
                    <a:pt x="944966" y="1302582"/>
                  </a:lnTo>
                  <a:lnTo>
                    <a:pt x="955016" y="1295175"/>
                  </a:lnTo>
                  <a:lnTo>
                    <a:pt x="965066" y="1287503"/>
                  </a:lnTo>
                  <a:lnTo>
                    <a:pt x="974852" y="1279567"/>
                  </a:lnTo>
                  <a:lnTo>
                    <a:pt x="984638" y="1271366"/>
                  </a:lnTo>
                  <a:lnTo>
                    <a:pt x="993894" y="1263166"/>
                  </a:lnTo>
                  <a:lnTo>
                    <a:pt x="1003151" y="1254436"/>
                  </a:lnTo>
                  <a:lnTo>
                    <a:pt x="1012143" y="1245706"/>
                  </a:lnTo>
                  <a:lnTo>
                    <a:pt x="1021135" y="1236447"/>
                  </a:lnTo>
                  <a:lnTo>
                    <a:pt x="1029598" y="1227453"/>
                  </a:lnTo>
                  <a:lnTo>
                    <a:pt x="1038061" y="1217930"/>
                  </a:lnTo>
                  <a:lnTo>
                    <a:pt x="1045996" y="1208406"/>
                  </a:lnTo>
                  <a:lnTo>
                    <a:pt x="1054194" y="1198354"/>
                  </a:lnTo>
                  <a:lnTo>
                    <a:pt x="1061599" y="1188566"/>
                  </a:lnTo>
                  <a:lnTo>
                    <a:pt x="1069005" y="1178249"/>
                  </a:lnTo>
                  <a:lnTo>
                    <a:pt x="1076410" y="1167932"/>
                  </a:lnTo>
                  <a:lnTo>
                    <a:pt x="1083286" y="1157351"/>
                  </a:lnTo>
                  <a:lnTo>
                    <a:pt x="1090163" y="1146769"/>
                  </a:lnTo>
                  <a:lnTo>
                    <a:pt x="1096510" y="1135659"/>
                  </a:lnTo>
                  <a:lnTo>
                    <a:pt x="1102593" y="1124813"/>
                  </a:lnTo>
                  <a:lnTo>
                    <a:pt x="1108676" y="1113437"/>
                  </a:lnTo>
                  <a:lnTo>
                    <a:pt x="1114230" y="1102062"/>
                  </a:lnTo>
                  <a:lnTo>
                    <a:pt x="1119519" y="1090687"/>
                  </a:lnTo>
                  <a:lnTo>
                    <a:pt x="1124544" y="1078783"/>
                  </a:lnTo>
                  <a:lnTo>
                    <a:pt x="1129834" y="1066879"/>
                  </a:lnTo>
                  <a:lnTo>
                    <a:pt x="1134330" y="1054975"/>
                  </a:lnTo>
                  <a:lnTo>
                    <a:pt x="1138297" y="1042806"/>
                  </a:lnTo>
                  <a:lnTo>
                    <a:pt x="1142264" y="1030637"/>
                  </a:lnTo>
                  <a:lnTo>
                    <a:pt x="1146231" y="1018469"/>
                  </a:lnTo>
                  <a:lnTo>
                    <a:pt x="1149669" y="1005771"/>
                  </a:lnTo>
                  <a:lnTo>
                    <a:pt x="1152579" y="993073"/>
                  </a:lnTo>
                  <a:lnTo>
                    <a:pt x="1155488" y="980375"/>
                  </a:lnTo>
                  <a:lnTo>
                    <a:pt x="1157868" y="967413"/>
                  </a:lnTo>
                  <a:lnTo>
                    <a:pt x="1159984" y="954451"/>
                  </a:lnTo>
                  <a:lnTo>
                    <a:pt x="1161835" y="941488"/>
                  </a:lnTo>
                  <a:lnTo>
                    <a:pt x="1163158" y="928261"/>
                  </a:lnTo>
                  <a:lnTo>
                    <a:pt x="1164745" y="915035"/>
                  </a:lnTo>
                  <a:lnTo>
                    <a:pt x="1165538" y="901808"/>
                  </a:lnTo>
                  <a:lnTo>
                    <a:pt x="1166067" y="888316"/>
                  </a:lnTo>
                  <a:lnTo>
                    <a:pt x="1166067" y="874825"/>
                  </a:lnTo>
                  <a:lnTo>
                    <a:pt x="1166067" y="861069"/>
                  </a:lnTo>
                  <a:lnTo>
                    <a:pt x="1165538" y="847842"/>
                  </a:lnTo>
                  <a:lnTo>
                    <a:pt x="1164745" y="834351"/>
                  </a:lnTo>
                  <a:lnTo>
                    <a:pt x="1163158" y="821124"/>
                  </a:lnTo>
                  <a:lnTo>
                    <a:pt x="1161835" y="808161"/>
                  </a:lnTo>
                  <a:lnTo>
                    <a:pt x="1159984" y="794935"/>
                  </a:lnTo>
                  <a:lnTo>
                    <a:pt x="1157868" y="781972"/>
                  </a:lnTo>
                  <a:lnTo>
                    <a:pt x="1155488" y="769010"/>
                  </a:lnTo>
                  <a:lnTo>
                    <a:pt x="1152579" y="756577"/>
                  </a:lnTo>
                  <a:lnTo>
                    <a:pt x="1149669" y="743614"/>
                  </a:lnTo>
                  <a:lnTo>
                    <a:pt x="1146231" y="731181"/>
                  </a:lnTo>
                  <a:lnTo>
                    <a:pt x="1142264" y="719012"/>
                  </a:lnTo>
                  <a:lnTo>
                    <a:pt x="1138297" y="706579"/>
                  </a:lnTo>
                  <a:lnTo>
                    <a:pt x="1134330" y="694410"/>
                  </a:lnTo>
                  <a:lnTo>
                    <a:pt x="1129834" y="682506"/>
                  </a:lnTo>
                  <a:lnTo>
                    <a:pt x="1124544" y="670602"/>
                  </a:lnTo>
                  <a:lnTo>
                    <a:pt x="1119519" y="659227"/>
                  </a:lnTo>
                  <a:lnTo>
                    <a:pt x="1114230" y="647587"/>
                  </a:lnTo>
                  <a:lnTo>
                    <a:pt x="1108676" y="635948"/>
                  </a:lnTo>
                  <a:lnTo>
                    <a:pt x="1102593" y="624837"/>
                  </a:lnTo>
                  <a:lnTo>
                    <a:pt x="1096510" y="613727"/>
                  </a:lnTo>
                  <a:lnTo>
                    <a:pt x="1090163" y="602881"/>
                  </a:lnTo>
                  <a:lnTo>
                    <a:pt x="1083286" y="592035"/>
                  </a:lnTo>
                  <a:lnTo>
                    <a:pt x="1076410" y="581453"/>
                  </a:lnTo>
                  <a:lnTo>
                    <a:pt x="1069005" y="571136"/>
                  </a:lnTo>
                  <a:lnTo>
                    <a:pt x="1061599" y="560819"/>
                  </a:lnTo>
                  <a:lnTo>
                    <a:pt x="1054194" y="551031"/>
                  </a:lnTo>
                  <a:lnTo>
                    <a:pt x="1045996" y="540979"/>
                  </a:lnTo>
                  <a:lnTo>
                    <a:pt x="1038061" y="531455"/>
                  </a:lnTo>
                  <a:lnTo>
                    <a:pt x="1029598" y="521932"/>
                  </a:lnTo>
                  <a:lnTo>
                    <a:pt x="1021135" y="512938"/>
                  </a:lnTo>
                  <a:lnTo>
                    <a:pt x="1012143" y="503679"/>
                  </a:lnTo>
                  <a:lnTo>
                    <a:pt x="1003151" y="495214"/>
                  </a:lnTo>
                  <a:lnTo>
                    <a:pt x="993894" y="486484"/>
                  </a:lnTo>
                  <a:lnTo>
                    <a:pt x="984638" y="478019"/>
                  </a:lnTo>
                  <a:lnTo>
                    <a:pt x="974852" y="469818"/>
                  </a:lnTo>
                  <a:lnTo>
                    <a:pt x="965066" y="462147"/>
                  </a:lnTo>
                  <a:lnTo>
                    <a:pt x="955016" y="454475"/>
                  </a:lnTo>
                  <a:lnTo>
                    <a:pt x="944966" y="446804"/>
                  </a:lnTo>
                  <a:lnTo>
                    <a:pt x="934387" y="439661"/>
                  </a:lnTo>
                  <a:lnTo>
                    <a:pt x="924073" y="432519"/>
                  </a:lnTo>
                  <a:lnTo>
                    <a:pt x="913230" y="425905"/>
                  </a:lnTo>
                  <a:lnTo>
                    <a:pt x="902386" y="419556"/>
                  </a:lnTo>
                  <a:lnTo>
                    <a:pt x="891278" y="413207"/>
                  </a:lnTo>
                  <a:lnTo>
                    <a:pt x="879906" y="407388"/>
                  </a:lnTo>
                  <a:lnTo>
                    <a:pt x="868798" y="401832"/>
                  </a:lnTo>
                  <a:lnTo>
                    <a:pt x="857161" y="396541"/>
                  </a:lnTo>
                  <a:lnTo>
                    <a:pt x="845524" y="391251"/>
                  </a:lnTo>
                  <a:lnTo>
                    <a:pt x="833623" y="386489"/>
                  </a:lnTo>
                  <a:lnTo>
                    <a:pt x="821457" y="381992"/>
                  </a:lnTo>
                  <a:lnTo>
                    <a:pt x="809556" y="377759"/>
                  </a:lnTo>
                  <a:lnTo>
                    <a:pt x="797390" y="373527"/>
                  </a:lnTo>
                  <a:lnTo>
                    <a:pt x="784695" y="369823"/>
                  </a:lnTo>
                  <a:lnTo>
                    <a:pt x="772529" y="366649"/>
                  </a:lnTo>
                  <a:lnTo>
                    <a:pt x="759835" y="363474"/>
                  </a:lnTo>
                  <a:lnTo>
                    <a:pt x="746875" y="360829"/>
                  </a:lnTo>
                  <a:lnTo>
                    <a:pt x="734181" y="358184"/>
                  </a:lnTo>
                  <a:lnTo>
                    <a:pt x="721221" y="356067"/>
                  </a:lnTo>
                  <a:lnTo>
                    <a:pt x="707998" y="354216"/>
                  </a:lnTo>
                  <a:lnTo>
                    <a:pt x="695038" y="352628"/>
                  </a:lnTo>
                  <a:lnTo>
                    <a:pt x="681815" y="351570"/>
                  </a:lnTo>
                  <a:lnTo>
                    <a:pt x="668327" y="350512"/>
                  </a:lnTo>
                  <a:lnTo>
                    <a:pt x="654838" y="350247"/>
                  </a:lnTo>
                  <a:lnTo>
                    <a:pt x="641615" y="349983"/>
                  </a:lnTo>
                  <a:close/>
                  <a:moveTo>
                    <a:pt x="524717" y="0"/>
                  </a:moveTo>
                  <a:lnTo>
                    <a:pt x="757983" y="0"/>
                  </a:lnTo>
                  <a:lnTo>
                    <a:pt x="757983" y="116926"/>
                  </a:lnTo>
                  <a:lnTo>
                    <a:pt x="699799" y="116926"/>
                  </a:lnTo>
                  <a:lnTo>
                    <a:pt x="699799" y="236232"/>
                  </a:lnTo>
                  <a:lnTo>
                    <a:pt x="711171" y="237555"/>
                  </a:lnTo>
                  <a:lnTo>
                    <a:pt x="722544" y="238877"/>
                  </a:lnTo>
                  <a:lnTo>
                    <a:pt x="734181" y="240200"/>
                  </a:lnTo>
                  <a:lnTo>
                    <a:pt x="745289" y="242052"/>
                  </a:lnTo>
                  <a:lnTo>
                    <a:pt x="756661" y="243903"/>
                  </a:lnTo>
                  <a:lnTo>
                    <a:pt x="767504" y="246020"/>
                  </a:lnTo>
                  <a:lnTo>
                    <a:pt x="778877" y="248665"/>
                  </a:lnTo>
                  <a:lnTo>
                    <a:pt x="789985" y="251046"/>
                  </a:lnTo>
                  <a:lnTo>
                    <a:pt x="800828" y="253691"/>
                  </a:lnTo>
                  <a:lnTo>
                    <a:pt x="811672" y="256601"/>
                  </a:lnTo>
                  <a:lnTo>
                    <a:pt x="822515" y="259776"/>
                  </a:lnTo>
                  <a:lnTo>
                    <a:pt x="833359" y="262950"/>
                  </a:lnTo>
                  <a:lnTo>
                    <a:pt x="843673" y="266654"/>
                  </a:lnTo>
                  <a:lnTo>
                    <a:pt x="854516" y="270093"/>
                  </a:lnTo>
                  <a:lnTo>
                    <a:pt x="865095" y="273796"/>
                  </a:lnTo>
                  <a:lnTo>
                    <a:pt x="875145" y="277764"/>
                  </a:lnTo>
                  <a:lnTo>
                    <a:pt x="885724" y="281997"/>
                  </a:lnTo>
                  <a:lnTo>
                    <a:pt x="895774" y="286494"/>
                  </a:lnTo>
                  <a:lnTo>
                    <a:pt x="905824" y="290991"/>
                  </a:lnTo>
                  <a:lnTo>
                    <a:pt x="915874" y="295488"/>
                  </a:lnTo>
                  <a:lnTo>
                    <a:pt x="925924" y="300250"/>
                  </a:lnTo>
                  <a:lnTo>
                    <a:pt x="935445" y="305541"/>
                  </a:lnTo>
                  <a:lnTo>
                    <a:pt x="945495" y="310567"/>
                  </a:lnTo>
                  <a:lnTo>
                    <a:pt x="955016" y="315858"/>
                  </a:lnTo>
                  <a:lnTo>
                    <a:pt x="964537" y="321148"/>
                  </a:lnTo>
                  <a:lnTo>
                    <a:pt x="973794" y="327233"/>
                  </a:lnTo>
                  <a:lnTo>
                    <a:pt x="983315" y="332788"/>
                  </a:lnTo>
                  <a:lnTo>
                    <a:pt x="992307" y="338608"/>
                  </a:lnTo>
                  <a:lnTo>
                    <a:pt x="1001564" y="344957"/>
                  </a:lnTo>
                  <a:lnTo>
                    <a:pt x="1010556" y="351041"/>
                  </a:lnTo>
                  <a:lnTo>
                    <a:pt x="1019548" y="357390"/>
                  </a:lnTo>
                  <a:lnTo>
                    <a:pt x="1028276" y="364268"/>
                  </a:lnTo>
                  <a:lnTo>
                    <a:pt x="1156017" y="236232"/>
                  </a:lnTo>
                  <a:lnTo>
                    <a:pt x="1279791" y="360035"/>
                  </a:lnTo>
                  <a:lnTo>
                    <a:pt x="1152050" y="487807"/>
                  </a:lnTo>
                  <a:lnTo>
                    <a:pt x="1159455" y="498124"/>
                  </a:lnTo>
                  <a:lnTo>
                    <a:pt x="1167125" y="508441"/>
                  </a:lnTo>
                  <a:lnTo>
                    <a:pt x="1174001" y="518758"/>
                  </a:lnTo>
                  <a:lnTo>
                    <a:pt x="1180877" y="529604"/>
                  </a:lnTo>
                  <a:lnTo>
                    <a:pt x="1187754" y="540185"/>
                  </a:lnTo>
                  <a:lnTo>
                    <a:pt x="1194366" y="551031"/>
                  </a:lnTo>
                  <a:lnTo>
                    <a:pt x="1200449" y="561877"/>
                  </a:lnTo>
                  <a:lnTo>
                    <a:pt x="1206796" y="573252"/>
                  </a:lnTo>
                  <a:lnTo>
                    <a:pt x="1212614" y="584627"/>
                  </a:lnTo>
                  <a:lnTo>
                    <a:pt x="1218433" y="596003"/>
                  </a:lnTo>
                  <a:lnTo>
                    <a:pt x="1223987" y="607642"/>
                  </a:lnTo>
                  <a:lnTo>
                    <a:pt x="1229276" y="619017"/>
                  </a:lnTo>
                  <a:lnTo>
                    <a:pt x="1234037" y="630922"/>
                  </a:lnTo>
                  <a:lnTo>
                    <a:pt x="1239062" y="643090"/>
                  </a:lnTo>
                  <a:lnTo>
                    <a:pt x="1243558" y="654730"/>
                  </a:lnTo>
                  <a:lnTo>
                    <a:pt x="1248054" y="667163"/>
                  </a:lnTo>
                  <a:lnTo>
                    <a:pt x="1252021" y="679332"/>
                  </a:lnTo>
                  <a:lnTo>
                    <a:pt x="1255724" y="691501"/>
                  </a:lnTo>
                  <a:lnTo>
                    <a:pt x="1259691" y="704198"/>
                  </a:lnTo>
                  <a:lnTo>
                    <a:pt x="1262864" y="716896"/>
                  </a:lnTo>
                  <a:lnTo>
                    <a:pt x="1266038" y="729329"/>
                  </a:lnTo>
                  <a:lnTo>
                    <a:pt x="1268683" y="742292"/>
                  </a:lnTo>
                  <a:lnTo>
                    <a:pt x="1271328" y="755254"/>
                  </a:lnTo>
                  <a:lnTo>
                    <a:pt x="1273708" y="767952"/>
                  </a:lnTo>
                  <a:lnTo>
                    <a:pt x="1275559" y="781179"/>
                  </a:lnTo>
                  <a:lnTo>
                    <a:pt x="1277675" y="794406"/>
                  </a:lnTo>
                  <a:lnTo>
                    <a:pt x="1279262" y="807632"/>
                  </a:lnTo>
                  <a:lnTo>
                    <a:pt x="1280584" y="820595"/>
                  </a:lnTo>
                  <a:lnTo>
                    <a:pt x="1281378" y="834086"/>
                  </a:lnTo>
                  <a:lnTo>
                    <a:pt x="1282171" y="847842"/>
                  </a:lnTo>
                  <a:lnTo>
                    <a:pt x="1282435" y="861069"/>
                  </a:lnTo>
                  <a:lnTo>
                    <a:pt x="1282700" y="874825"/>
                  </a:lnTo>
                  <a:lnTo>
                    <a:pt x="1282435" y="891226"/>
                  </a:lnTo>
                  <a:lnTo>
                    <a:pt x="1281907" y="907892"/>
                  </a:lnTo>
                  <a:lnTo>
                    <a:pt x="1280849" y="924293"/>
                  </a:lnTo>
                  <a:lnTo>
                    <a:pt x="1279526" y="940430"/>
                  </a:lnTo>
                  <a:lnTo>
                    <a:pt x="1277675" y="956302"/>
                  </a:lnTo>
                  <a:lnTo>
                    <a:pt x="1275030" y="972439"/>
                  </a:lnTo>
                  <a:lnTo>
                    <a:pt x="1272650" y="988311"/>
                  </a:lnTo>
                  <a:lnTo>
                    <a:pt x="1269476" y="1003919"/>
                  </a:lnTo>
                  <a:lnTo>
                    <a:pt x="1266303" y="1019527"/>
                  </a:lnTo>
                  <a:lnTo>
                    <a:pt x="1262600" y="1035134"/>
                  </a:lnTo>
                  <a:lnTo>
                    <a:pt x="1258368" y="1050478"/>
                  </a:lnTo>
                  <a:lnTo>
                    <a:pt x="1253608" y="1065292"/>
                  </a:lnTo>
                  <a:lnTo>
                    <a:pt x="1248847" y="1080370"/>
                  </a:lnTo>
                  <a:lnTo>
                    <a:pt x="1243822" y="1095184"/>
                  </a:lnTo>
                  <a:lnTo>
                    <a:pt x="1238004" y="1109999"/>
                  </a:lnTo>
                  <a:lnTo>
                    <a:pt x="1232185" y="1124284"/>
                  </a:lnTo>
                  <a:lnTo>
                    <a:pt x="1226103" y="1138569"/>
                  </a:lnTo>
                  <a:lnTo>
                    <a:pt x="1219226" y="1152854"/>
                  </a:lnTo>
                  <a:lnTo>
                    <a:pt x="1212350" y="1166874"/>
                  </a:lnTo>
                  <a:lnTo>
                    <a:pt x="1205209" y="1180365"/>
                  </a:lnTo>
                  <a:lnTo>
                    <a:pt x="1197539" y="1193857"/>
                  </a:lnTo>
                  <a:lnTo>
                    <a:pt x="1189869" y="1207348"/>
                  </a:lnTo>
                  <a:lnTo>
                    <a:pt x="1181406" y="1220575"/>
                  </a:lnTo>
                  <a:lnTo>
                    <a:pt x="1173208" y="1233273"/>
                  </a:lnTo>
                  <a:lnTo>
                    <a:pt x="1164480" y="1245971"/>
                  </a:lnTo>
                  <a:lnTo>
                    <a:pt x="1155223" y="1258668"/>
                  </a:lnTo>
                  <a:lnTo>
                    <a:pt x="1145967" y="1270573"/>
                  </a:lnTo>
                  <a:lnTo>
                    <a:pt x="1136181" y="1282741"/>
                  </a:lnTo>
                  <a:lnTo>
                    <a:pt x="1126396" y="1294646"/>
                  </a:lnTo>
                  <a:lnTo>
                    <a:pt x="1116081" y="1306021"/>
                  </a:lnTo>
                  <a:lnTo>
                    <a:pt x="1105502" y="1317396"/>
                  </a:lnTo>
                  <a:lnTo>
                    <a:pt x="1094923" y="1328242"/>
                  </a:lnTo>
                  <a:lnTo>
                    <a:pt x="1083815" y="1339088"/>
                  </a:lnTo>
                  <a:lnTo>
                    <a:pt x="1072707" y="1349669"/>
                  </a:lnTo>
                  <a:lnTo>
                    <a:pt x="1061071" y="1359722"/>
                  </a:lnTo>
                  <a:lnTo>
                    <a:pt x="1049169" y="1369774"/>
                  </a:lnTo>
                  <a:lnTo>
                    <a:pt x="1037268" y="1379297"/>
                  </a:lnTo>
                  <a:lnTo>
                    <a:pt x="1025102" y="1388821"/>
                  </a:lnTo>
                  <a:lnTo>
                    <a:pt x="1012407" y="1397815"/>
                  </a:lnTo>
                  <a:lnTo>
                    <a:pt x="999977" y="1406809"/>
                  </a:lnTo>
                  <a:lnTo>
                    <a:pt x="987018" y="1415010"/>
                  </a:lnTo>
                  <a:lnTo>
                    <a:pt x="973794" y="1423211"/>
                  </a:lnTo>
                  <a:lnTo>
                    <a:pt x="960570" y="1431147"/>
                  </a:lnTo>
                  <a:lnTo>
                    <a:pt x="947082" y="1438554"/>
                  </a:lnTo>
                  <a:lnTo>
                    <a:pt x="933330" y="1445961"/>
                  </a:lnTo>
                  <a:lnTo>
                    <a:pt x="919313" y="1452839"/>
                  </a:lnTo>
                  <a:lnTo>
                    <a:pt x="905295" y="1459452"/>
                  </a:lnTo>
                  <a:lnTo>
                    <a:pt x="891014" y="1465801"/>
                  </a:lnTo>
                  <a:lnTo>
                    <a:pt x="876468" y="1471621"/>
                  </a:lnTo>
                  <a:lnTo>
                    <a:pt x="861657" y="1477176"/>
                  </a:lnTo>
                  <a:lnTo>
                    <a:pt x="847111" y="1482467"/>
                  </a:lnTo>
                  <a:lnTo>
                    <a:pt x="832036" y="1487493"/>
                  </a:lnTo>
                  <a:lnTo>
                    <a:pt x="816961" y="1491726"/>
                  </a:lnTo>
                  <a:lnTo>
                    <a:pt x="801622" y="1495958"/>
                  </a:lnTo>
                  <a:lnTo>
                    <a:pt x="786018" y="1499926"/>
                  </a:lnTo>
                  <a:lnTo>
                    <a:pt x="770678" y="1503101"/>
                  </a:lnTo>
                  <a:lnTo>
                    <a:pt x="755074" y="1506275"/>
                  </a:lnTo>
                  <a:lnTo>
                    <a:pt x="739206" y="1508656"/>
                  </a:lnTo>
                  <a:lnTo>
                    <a:pt x="723073" y="1511037"/>
                  </a:lnTo>
                  <a:lnTo>
                    <a:pt x="706940" y="1512889"/>
                  </a:lnTo>
                  <a:lnTo>
                    <a:pt x="690542" y="1514211"/>
                  </a:lnTo>
                  <a:lnTo>
                    <a:pt x="674409" y="1515270"/>
                  </a:lnTo>
                  <a:lnTo>
                    <a:pt x="658012" y="1515799"/>
                  </a:lnTo>
                  <a:lnTo>
                    <a:pt x="641615" y="1516063"/>
                  </a:lnTo>
                  <a:lnTo>
                    <a:pt x="624953" y="1515799"/>
                  </a:lnTo>
                  <a:lnTo>
                    <a:pt x="608555" y="1515270"/>
                  </a:lnTo>
                  <a:lnTo>
                    <a:pt x="592158" y="1514211"/>
                  </a:lnTo>
                  <a:lnTo>
                    <a:pt x="575761" y="1512889"/>
                  </a:lnTo>
                  <a:lnTo>
                    <a:pt x="559628" y="1511037"/>
                  </a:lnTo>
                  <a:lnTo>
                    <a:pt x="543759" y="1508656"/>
                  </a:lnTo>
                  <a:lnTo>
                    <a:pt x="527891" y="1506275"/>
                  </a:lnTo>
                  <a:lnTo>
                    <a:pt x="512287" y="1503101"/>
                  </a:lnTo>
                  <a:lnTo>
                    <a:pt x="496683" y="1499926"/>
                  </a:lnTo>
                  <a:lnTo>
                    <a:pt x="481079" y="1495958"/>
                  </a:lnTo>
                  <a:lnTo>
                    <a:pt x="465739" y="1491726"/>
                  </a:lnTo>
                  <a:lnTo>
                    <a:pt x="450929" y="1487493"/>
                  </a:lnTo>
                  <a:lnTo>
                    <a:pt x="435854" y="1482467"/>
                  </a:lnTo>
                  <a:lnTo>
                    <a:pt x="421043" y="1477176"/>
                  </a:lnTo>
                  <a:lnTo>
                    <a:pt x="406233" y="1471621"/>
                  </a:lnTo>
                  <a:lnTo>
                    <a:pt x="391687" y="1465801"/>
                  </a:lnTo>
                  <a:lnTo>
                    <a:pt x="377669" y="1459452"/>
                  </a:lnTo>
                  <a:lnTo>
                    <a:pt x="363388" y="1452839"/>
                  </a:lnTo>
                  <a:lnTo>
                    <a:pt x="349371" y="1445961"/>
                  </a:lnTo>
                  <a:lnTo>
                    <a:pt x="335618" y="1438554"/>
                  </a:lnTo>
                  <a:lnTo>
                    <a:pt x="322394" y="1431147"/>
                  </a:lnTo>
                  <a:lnTo>
                    <a:pt x="308906" y="1423211"/>
                  </a:lnTo>
                  <a:lnTo>
                    <a:pt x="295682" y="1415010"/>
                  </a:lnTo>
                  <a:lnTo>
                    <a:pt x="282988" y="1406809"/>
                  </a:lnTo>
                  <a:lnTo>
                    <a:pt x="270293" y="1397815"/>
                  </a:lnTo>
                  <a:lnTo>
                    <a:pt x="257598" y="1388821"/>
                  </a:lnTo>
                  <a:lnTo>
                    <a:pt x="245697" y="1379297"/>
                  </a:lnTo>
                  <a:lnTo>
                    <a:pt x="233531" y="1369774"/>
                  </a:lnTo>
                  <a:lnTo>
                    <a:pt x="221630" y="1359722"/>
                  </a:lnTo>
                  <a:lnTo>
                    <a:pt x="210257" y="1349669"/>
                  </a:lnTo>
                  <a:lnTo>
                    <a:pt x="198885" y="1339088"/>
                  </a:lnTo>
                  <a:lnTo>
                    <a:pt x="188041" y="1328242"/>
                  </a:lnTo>
                  <a:lnTo>
                    <a:pt x="177198" y="1317396"/>
                  </a:lnTo>
                  <a:lnTo>
                    <a:pt x="166619" y="1306021"/>
                  </a:lnTo>
                  <a:lnTo>
                    <a:pt x="156569" y="1294646"/>
                  </a:lnTo>
                  <a:lnTo>
                    <a:pt x="146519" y="1282741"/>
                  </a:lnTo>
                  <a:lnTo>
                    <a:pt x="136998" y="1270573"/>
                  </a:lnTo>
                  <a:lnTo>
                    <a:pt x="127477" y="1258668"/>
                  </a:lnTo>
                  <a:lnTo>
                    <a:pt x="118485" y="1245971"/>
                  </a:lnTo>
                  <a:lnTo>
                    <a:pt x="109493" y="1233273"/>
                  </a:lnTo>
                  <a:lnTo>
                    <a:pt x="101294" y="1220575"/>
                  </a:lnTo>
                  <a:lnTo>
                    <a:pt x="92831" y="1207348"/>
                  </a:lnTo>
                  <a:lnTo>
                    <a:pt x="85161" y="1193857"/>
                  </a:lnTo>
                  <a:lnTo>
                    <a:pt x="77756" y="1180365"/>
                  </a:lnTo>
                  <a:lnTo>
                    <a:pt x="70350" y="1166874"/>
                  </a:lnTo>
                  <a:lnTo>
                    <a:pt x="63474" y="1152854"/>
                  </a:lnTo>
                  <a:lnTo>
                    <a:pt x="56862" y="1138569"/>
                  </a:lnTo>
                  <a:lnTo>
                    <a:pt x="50515" y="1124284"/>
                  </a:lnTo>
                  <a:lnTo>
                    <a:pt x="44696" y="1109999"/>
                  </a:lnTo>
                  <a:lnTo>
                    <a:pt x="39142" y="1095184"/>
                  </a:lnTo>
                  <a:lnTo>
                    <a:pt x="33853" y="1080370"/>
                  </a:lnTo>
                  <a:lnTo>
                    <a:pt x="29092" y="1065292"/>
                  </a:lnTo>
                  <a:lnTo>
                    <a:pt x="24596" y="1050478"/>
                  </a:lnTo>
                  <a:lnTo>
                    <a:pt x="20365" y="1035134"/>
                  </a:lnTo>
                  <a:lnTo>
                    <a:pt x="16398" y="1019527"/>
                  </a:lnTo>
                  <a:lnTo>
                    <a:pt x="13224" y="1003919"/>
                  </a:lnTo>
                  <a:lnTo>
                    <a:pt x="10315" y="988311"/>
                  </a:lnTo>
                  <a:lnTo>
                    <a:pt x="7670" y="972439"/>
                  </a:lnTo>
                  <a:lnTo>
                    <a:pt x="5290" y="956302"/>
                  </a:lnTo>
                  <a:lnTo>
                    <a:pt x="3703" y="940430"/>
                  </a:lnTo>
                  <a:lnTo>
                    <a:pt x="2116" y="924293"/>
                  </a:lnTo>
                  <a:lnTo>
                    <a:pt x="1058" y="907892"/>
                  </a:lnTo>
                  <a:lnTo>
                    <a:pt x="529" y="891226"/>
                  </a:lnTo>
                  <a:lnTo>
                    <a:pt x="0" y="874825"/>
                  </a:lnTo>
                  <a:lnTo>
                    <a:pt x="529" y="858953"/>
                  </a:lnTo>
                  <a:lnTo>
                    <a:pt x="1058" y="843345"/>
                  </a:lnTo>
                  <a:lnTo>
                    <a:pt x="1852" y="828266"/>
                  </a:lnTo>
                  <a:lnTo>
                    <a:pt x="3174" y="812923"/>
                  </a:lnTo>
                  <a:lnTo>
                    <a:pt x="4761" y="797580"/>
                  </a:lnTo>
                  <a:lnTo>
                    <a:pt x="6877" y="782237"/>
                  </a:lnTo>
                  <a:lnTo>
                    <a:pt x="9257" y="767158"/>
                  </a:lnTo>
                  <a:lnTo>
                    <a:pt x="11902" y="752609"/>
                  </a:lnTo>
                  <a:lnTo>
                    <a:pt x="14811" y="737795"/>
                  </a:lnTo>
                  <a:lnTo>
                    <a:pt x="18249" y="722980"/>
                  </a:lnTo>
                  <a:lnTo>
                    <a:pt x="21952" y="708431"/>
                  </a:lnTo>
                  <a:lnTo>
                    <a:pt x="25919" y="693881"/>
                  </a:lnTo>
                  <a:lnTo>
                    <a:pt x="30415" y="679861"/>
                  </a:lnTo>
                  <a:lnTo>
                    <a:pt x="34911" y="665840"/>
                  </a:lnTo>
                  <a:lnTo>
                    <a:pt x="40200" y="651820"/>
                  </a:lnTo>
                  <a:lnTo>
                    <a:pt x="45225" y="637799"/>
                  </a:lnTo>
                  <a:lnTo>
                    <a:pt x="50779" y="624308"/>
                  </a:lnTo>
                  <a:lnTo>
                    <a:pt x="56862" y="610817"/>
                  </a:lnTo>
                  <a:lnTo>
                    <a:pt x="63210" y="597325"/>
                  </a:lnTo>
                  <a:lnTo>
                    <a:pt x="69557" y="584363"/>
                  </a:lnTo>
                  <a:lnTo>
                    <a:pt x="76433" y="571401"/>
                  </a:lnTo>
                  <a:lnTo>
                    <a:pt x="83574" y="558438"/>
                  </a:lnTo>
                  <a:lnTo>
                    <a:pt x="90715" y="546005"/>
                  </a:lnTo>
                  <a:lnTo>
                    <a:pt x="98649" y="533572"/>
                  </a:lnTo>
                  <a:lnTo>
                    <a:pt x="106319" y="521139"/>
                  </a:lnTo>
                  <a:lnTo>
                    <a:pt x="114782" y="509234"/>
                  </a:lnTo>
                  <a:lnTo>
                    <a:pt x="122981" y="497330"/>
                  </a:lnTo>
                  <a:lnTo>
                    <a:pt x="131973" y="485691"/>
                  </a:lnTo>
                  <a:lnTo>
                    <a:pt x="140701" y="474315"/>
                  </a:lnTo>
                  <a:lnTo>
                    <a:pt x="149693" y="462940"/>
                  </a:lnTo>
                  <a:lnTo>
                    <a:pt x="159478" y="451830"/>
                  </a:lnTo>
                  <a:lnTo>
                    <a:pt x="169264" y="441248"/>
                  </a:lnTo>
                  <a:lnTo>
                    <a:pt x="179049" y="430402"/>
                  </a:lnTo>
                  <a:lnTo>
                    <a:pt x="189364" y="420350"/>
                  </a:lnTo>
                  <a:lnTo>
                    <a:pt x="199678" y="410033"/>
                  </a:lnTo>
                  <a:lnTo>
                    <a:pt x="210522" y="400245"/>
                  </a:lnTo>
                  <a:lnTo>
                    <a:pt x="221101" y="390457"/>
                  </a:lnTo>
                  <a:lnTo>
                    <a:pt x="232209" y="381198"/>
                  </a:lnTo>
                  <a:lnTo>
                    <a:pt x="243317" y="371940"/>
                  </a:lnTo>
                  <a:lnTo>
                    <a:pt x="254953" y="363210"/>
                  </a:lnTo>
                  <a:lnTo>
                    <a:pt x="266855" y="354216"/>
                  </a:lnTo>
                  <a:lnTo>
                    <a:pt x="278492" y="346015"/>
                  </a:lnTo>
                  <a:lnTo>
                    <a:pt x="290922" y="337814"/>
                  </a:lnTo>
                  <a:lnTo>
                    <a:pt x="303088" y="330143"/>
                  </a:lnTo>
                  <a:lnTo>
                    <a:pt x="315518" y="322471"/>
                  </a:lnTo>
                  <a:lnTo>
                    <a:pt x="328213" y="315064"/>
                  </a:lnTo>
                  <a:lnTo>
                    <a:pt x="341172" y="308186"/>
                  </a:lnTo>
                  <a:lnTo>
                    <a:pt x="354131" y="301308"/>
                  </a:lnTo>
                  <a:lnTo>
                    <a:pt x="367355" y="294959"/>
                  </a:lnTo>
                  <a:lnTo>
                    <a:pt x="380843" y="288875"/>
                  </a:lnTo>
                  <a:lnTo>
                    <a:pt x="394331" y="282790"/>
                  </a:lnTo>
                  <a:lnTo>
                    <a:pt x="407819" y="277500"/>
                  </a:lnTo>
                  <a:lnTo>
                    <a:pt x="421837" y="272209"/>
                  </a:lnTo>
                  <a:lnTo>
                    <a:pt x="435854" y="267447"/>
                  </a:lnTo>
                  <a:lnTo>
                    <a:pt x="449871" y="262686"/>
                  </a:lnTo>
                  <a:lnTo>
                    <a:pt x="464153" y="258453"/>
                  </a:lnTo>
                  <a:lnTo>
                    <a:pt x="478699" y="254485"/>
                  </a:lnTo>
                  <a:lnTo>
                    <a:pt x="493245" y="251046"/>
                  </a:lnTo>
                  <a:lnTo>
                    <a:pt x="508055" y="247607"/>
                  </a:lnTo>
                  <a:lnTo>
                    <a:pt x="522601" y="244433"/>
                  </a:lnTo>
                  <a:lnTo>
                    <a:pt x="537676" y="242052"/>
                  </a:lnTo>
                  <a:lnTo>
                    <a:pt x="552751" y="239671"/>
                  </a:lnTo>
                  <a:lnTo>
                    <a:pt x="567826" y="237819"/>
                  </a:lnTo>
                  <a:lnTo>
                    <a:pt x="583166" y="236232"/>
                  </a:lnTo>
                  <a:lnTo>
                    <a:pt x="583166" y="116926"/>
                  </a:lnTo>
                  <a:lnTo>
                    <a:pt x="524717" y="116926"/>
                  </a:lnTo>
                  <a:lnTo>
                    <a:pt x="5247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B724F6-8039-146B-CBFE-08B104EA29D2}"/>
              </a:ext>
            </a:extLst>
          </p:cNvPr>
          <p:cNvGrpSpPr/>
          <p:nvPr/>
        </p:nvGrpSpPr>
        <p:grpSpPr>
          <a:xfrm>
            <a:off x="1132248" y="1654453"/>
            <a:ext cx="2984539" cy="816522"/>
            <a:chOff x="283598" y="1843034"/>
            <a:chExt cx="29845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D2B2129-C60D-5E89-E1AF-9596F9A6DF21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AAA0838-54EC-B216-21B6-41408E2442B8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734B64A-2A1B-CFBA-2212-F9C88AD0A313}"/>
              </a:ext>
            </a:extLst>
          </p:cNvPr>
          <p:cNvGrpSpPr/>
          <p:nvPr/>
        </p:nvGrpSpPr>
        <p:grpSpPr>
          <a:xfrm>
            <a:off x="8094429" y="5017893"/>
            <a:ext cx="2966425" cy="816522"/>
            <a:chOff x="283598" y="18430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8097267-A2FB-3190-DCEB-7486706BE638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24DEAB3-8977-CA8E-5484-8F62BDC09900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4CF9C9-BFF9-6B5F-FC4F-F4BF9E80930B}"/>
              </a:ext>
            </a:extLst>
          </p:cNvPr>
          <p:cNvGrpSpPr/>
          <p:nvPr/>
        </p:nvGrpSpPr>
        <p:grpSpPr>
          <a:xfrm>
            <a:off x="3951210" y="5017893"/>
            <a:ext cx="2966425" cy="816522"/>
            <a:chOff x="283598" y="18430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6A5CA26-78EC-EFA1-CB52-9D33E037AD25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F21782C-6D81-1080-B2ED-2D9CC78880D1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4F42986-D436-1E6C-4EB0-C395FD7F2752}"/>
              </a:ext>
            </a:extLst>
          </p:cNvPr>
          <p:cNvGrpSpPr/>
          <p:nvPr/>
        </p:nvGrpSpPr>
        <p:grpSpPr>
          <a:xfrm>
            <a:off x="5109890" y="1654453"/>
            <a:ext cx="2984539" cy="816522"/>
            <a:chOff x="283598" y="1843034"/>
            <a:chExt cx="29845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72AB8EA-FBA4-E6C8-D221-9E5848B4CC78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E62A83-C2A7-2910-22C0-0115C0909ECE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08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/>
        </p:nvCxnSpPr>
        <p:spPr>
          <a:xfrm>
            <a:off x="1479951" y="666290"/>
            <a:ext cx="8041420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AF1D0956-34C3-9804-A474-3395851DA4F3}"/>
              </a:ext>
            </a:extLst>
          </p:cNvPr>
          <p:cNvGrpSpPr/>
          <p:nvPr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A972BDB-1166-EA64-26C5-7F9886B97F90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8D729498-9426-F696-6753-EF27E590D0D0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8AC7AC31-5571-A265-23E0-4DA720C855E0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D2496722-E3B6-3996-09B4-B9D531892142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9638DF3-2559-0DE5-A0D9-73D805922E55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EBA97B8-ED16-60E5-8DF7-D42BD3F774FC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1826D1C-130A-2C69-A6A7-22D4ADF67BF3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92B2AA-114A-A69F-BBD5-D505A66E8339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4793163-F09A-1163-0478-7907F020383F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AF51B8F-C85F-51F4-864F-305CB1136AFF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8F32BED7-C3A3-94D5-4391-194B62430D5F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82542F0-9A2F-6D40-FE31-B036D9902F72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38280C7-0F78-956B-F3B6-DA763033E935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5C659B-6F1C-9FE4-2B04-B5004CA35C78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30697B0D-EDBC-8167-31E0-E0FCC31287F3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FA95713-93AE-78DB-44A6-C73C2BBCD2F5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4CAE4BE-A333-E62B-28BB-258DE208F137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91A4F9EA-6AF9-FA81-6C15-417E0B482748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8F8FC7C-A0E1-BB7C-C976-F1918084DF72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CFB029E5-1845-258D-F884-08319C489FE5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74" name="矩形: 圆角 1073">
              <a:extLst>
                <a:ext uri="{FF2B5EF4-FFF2-40B4-BE49-F238E27FC236}">
                  <a16:creationId xmlns:a16="http://schemas.microsoft.com/office/drawing/2014/main" id="{8CD79670-53F6-D492-CCC7-B37C56FF23C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椭圆 1074">
              <a:extLst>
                <a:ext uri="{FF2B5EF4-FFF2-40B4-BE49-F238E27FC236}">
                  <a16:creationId xmlns:a16="http://schemas.microsoft.com/office/drawing/2014/main" id="{620BEC34-52C3-3681-9136-5E11AF142DB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46C1E68-CBDA-38D1-D51F-EA0FF2BB02F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C4811D1-AA6F-7AC4-A71C-34DA19767C4F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014083C5-3A54-828A-928B-0F34B5788C32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A13F8555-3DDB-66B2-4E30-2713348FA08D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/>
        </p:nvGrpSpPr>
        <p:grpSpPr>
          <a:xfrm>
            <a:off x="9841358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6A9B43-0D68-2B7E-417A-A7B117AD087F}"/>
              </a:ext>
            </a:extLst>
          </p:cNvPr>
          <p:cNvSpPr txBox="1"/>
          <p:nvPr/>
        </p:nvSpPr>
        <p:spPr>
          <a:xfrm>
            <a:off x="1455114" y="1964679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31A7A2-11D4-A26F-096C-3EB1543CFBDD}"/>
              </a:ext>
            </a:extLst>
          </p:cNvPr>
          <p:cNvSpPr txBox="1"/>
          <p:nvPr/>
        </p:nvSpPr>
        <p:spPr>
          <a:xfrm>
            <a:off x="6903589" y="2840355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添加标题文本</a:t>
            </a:r>
          </a:p>
        </p:txBody>
      </p:sp>
      <p:sp>
        <p:nvSpPr>
          <p:cNvPr id="1034" name="文本框 1033">
            <a:extLst>
              <a:ext uri="{FF2B5EF4-FFF2-40B4-BE49-F238E27FC236}">
                <a16:creationId xmlns:a16="http://schemas.microsoft.com/office/drawing/2014/main" id="{78639CD0-59B6-875A-C916-F9344664DBD5}"/>
              </a:ext>
            </a:extLst>
          </p:cNvPr>
          <p:cNvSpPr txBox="1"/>
          <p:nvPr/>
        </p:nvSpPr>
        <p:spPr>
          <a:xfrm>
            <a:off x="6903589" y="3294688"/>
            <a:ext cx="429321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36" name="组合 1035">
            <a:extLst>
              <a:ext uri="{FF2B5EF4-FFF2-40B4-BE49-F238E27FC236}">
                <a16:creationId xmlns:a16="http://schemas.microsoft.com/office/drawing/2014/main" id="{8B657FA2-3A8C-4467-EF4B-E06162FD924D}"/>
              </a:ext>
            </a:extLst>
          </p:cNvPr>
          <p:cNvGrpSpPr/>
          <p:nvPr/>
        </p:nvGrpSpPr>
        <p:grpSpPr>
          <a:xfrm>
            <a:off x="4769798" y="2160339"/>
            <a:ext cx="2199085" cy="2822990"/>
            <a:chOff x="3931365" y="2163075"/>
            <a:chExt cx="3047163" cy="391167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F7AF559-9C01-4339-8D16-3FA3566EF91D}"/>
                </a:ext>
              </a:extLst>
            </p:cNvPr>
            <p:cNvSpPr/>
            <p:nvPr/>
          </p:nvSpPr>
          <p:spPr>
            <a:xfrm rot="18900000">
              <a:off x="3931365" y="2163075"/>
              <a:ext cx="2395736" cy="239574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  <a:ln w="25400">
              <a:solidFill>
                <a:srgbClr val="2095A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97061D12-0034-1D1B-9651-24297672C5C1}"/>
                </a:ext>
              </a:extLst>
            </p:cNvPr>
            <p:cNvSpPr/>
            <p:nvPr/>
          </p:nvSpPr>
          <p:spPr>
            <a:xfrm rot="8100000">
              <a:off x="5605037" y="4701257"/>
              <a:ext cx="1373491" cy="1373496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848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 descr="D:\51PPT模板网\51pptmoban.com\图片.jpg">
            <a:extLst>
              <a:ext uri="{FF2B5EF4-FFF2-40B4-BE49-F238E27FC236}">
                <a16:creationId xmlns:a16="http://schemas.microsoft.com/office/drawing/2014/main" id="{7206E003-3750-7518-B990-C327DC5257CB}"/>
              </a:ext>
            </a:extLst>
          </p:cNvPr>
          <p:cNvSpPr/>
          <p:nvPr/>
        </p:nvSpPr>
        <p:spPr>
          <a:xfrm>
            <a:off x="3822700" y="1382712"/>
            <a:ext cx="4546600" cy="4546600"/>
          </a:xfrm>
          <a:prstGeom prst="ellipse">
            <a:avLst/>
          </a:prstGeom>
          <a:blipFill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0352541-89D7-3BEB-97F5-8BE065C232E3}"/>
              </a:ext>
            </a:extLst>
          </p:cNvPr>
          <p:cNvGrpSpPr/>
          <p:nvPr/>
        </p:nvGrpSpPr>
        <p:grpSpPr>
          <a:xfrm>
            <a:off x="3718273" y="2614475"/>
            <a:ext cx="4755454" cy="2083074"/>
            <a:chOff x="2384170" y="1994533"/>
            <a:chExt cx="7164006" cy="313811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E92AA76-1276-B6FA-1687-095F2A536B48}"/>
                </a:ext>
              </a:extLst>
            </p:cNvPr>
            <p:cNvSpPr/>
            <p:nvPr/>
          </p:nvSpPr>
          <p:spPr>
            <a:xfrm rot="18900000">
              <a:off x="2384170" y="1994533"/>
              <a:ext cx="3138105" cy="313811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655D986-6633-45E8-84DD-19A6D1054754}"/>
                </a:ext>
              </a:extLst>
            </p:cNvPr>
            <p:cNvSpPr/>
            <p:nvPr/>
          </p:nvSpPr>
          <p:spPr>
            <a:xfrm rot="8100000">
              <a:off x="6410071" y="1994533"/>
              <a:ext cx="3138105" cy="313811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B1DCE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544A498-ACAD-E757-7CC5-FD9842E88798}"/>
              </a:ext>
            </a:extLst>
          </p:cNvPr>
          <p:cNvSpPr txBox="1"/>
          <p:nvPr/>
        </p:nvSpPr>
        <p:spPr>
          <a:xfrm>
            <a:off x="4489419" y="244475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CB1C0-D579-8FB7-7AD3-5C685E69E0B2}"/>
              </a:ext>
            </a:extLst>
          </p:cNvPr>
          <p:cNvSpPr txBox="1"/>
          <p:nvPr/>
        </p:nvSpPr>
        <p:spPr>
          <a:xfrm>
            <a:off x="7120370" y="244475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7BABC1-90E3-5093-4A98-C378D53025A4}"/>
              </a:ext>
            </a:extLst>
          </p:cNvPr>
          <p:cNvSpPr txBox="1"/>
          <p:nvPr/>
        </p:nvSpPr>
        <p:spPr>
          <a:xfrm>
            <a:off x="4489419" y="436245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948882-6487-9E44-3847-414FE8B1AA17}"/>
              </a:ext>
            </a:extLst>
          </p:cNvPr>
          <p:cNvSpPr txBox="1"/>
          <p:nvPr/>
        </p:nvSpPr>
        <p:spPr>
          <a:xfrm>
            <a:off x="7120370" y="4362450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91BE87-E045-D754-96EF-D473EC457B45}"/>
              </a:ext>
            </a:extLst>
          </p:cNvPr>
          <p:cNvGrpSpPr/>
          <p:nvPr/>
        </p:nvGrpSpPr>
        <p:grpSpPr>
          <a:xfrm>
            <a:off x="969033" y="2183058"/>
            <a:ext cx="2984539" cy="816522"/>
            <a:chOff x="283598" y="1843034"/>
            <a:chExt cx="298453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D076510-C91B-3FF4-1C12-F9E98418938A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97ECE21-C048-B794-3DCB-E7A88A8B7383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59117F-39B9-E1CC-1D5B-D1EBE64A8E9A}"/>
              </a:ext>
            </a:extLst>
          </p:cNvPr>
          <p:cNvGrpSpPr/>
          <p:nvPr/>
        </p:nvGrpSpPr>
        <p:grpSpPr>
          <a:xfrm>
            <a:off x="8309543" y="2183058"/>
            <a:ext cx="2966425" cy="816522"/>
            <a:chOff x="283598" y="18430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AE4A296-0834-84D3-AEDF-231407148856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A59C8F-CEB0-00EA-C52D-124ADA0BA909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7C19FD3-5A4E-F6F8-1834-9F96D6F69BC0}"/>
              </a:ext>
            </a:extLst>
          </p:cNvPr>
          <p:cNvGrpSpPr/>
          <p:nvPr/>
        </p:nvGrpSpPr>
        <p:grpSpPr>
          <a:xfrm>
            <a:off x="969033" y="4720705"/>
            <a:ext cx="2984539" cy="816522"/>
            <a:chOff x="283598" y="18430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B3845C4-F5AE-8372-C529-0898AA99955E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43AE3A8-F285-51C0-AA4C-FE43C9DECA14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C2312C9-DF78-97E6-E24F-13E3C602CD33}"/>
              </a:ext>
            </a:extLst>
          </p:cNvPr>
          <p:cNvGrpSpPr/>
          <p:nvPr/>
        </p:nvGrpSpPr>
        <p:grpSpPr>
          <a:xfrm>
            <a:off x="8309543" y="4720705"/>
            <a:ext cx="2966425" cy="816522"/>
            <a:chOff x="283598" y="18430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9CF838D-7B4D-94BD-A709-54B88D646757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86B1AFC-71D8-956A-DDF1-9D5FACB454A7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24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" name="任意多边形 2">
            <a:extLst>
              <a:ext uri="{FF2B5EF4-FFF2-40B4-BE49-F238E27FC236}">
                <a16:creationId xmlns:a16="http://schemas.microsoft.com/office/drawing/2014/main" id="{5C127A7B-749D-3A83-495F-3B7BCB300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150994"/>
            <a:ext cx="1213405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C932BC8A-806E-5D8C-E2B9-2027E8A8E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1617" y="2007199"/>
            <a:ext cx="1213405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4" name="任意多边形 4">
            <a:extLst>
              <a:ext uri="{FF2B5EF4-FFF2-40B4-BE49-F238E27FC236}">
                <a16:creationId xmlns:a16="http://schemas.microsoft.com/office/drawing/2014/main" id="{C1B9162E-D2DD-4D89-ED29-B263E9057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1617" y="4296155"/>
            <a:ext cx="1213405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B8D83499-569D-C9FE-7913-9028024BE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4633" y="2007199"/>
            <a:ext cx="1213405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7F779456-97F6-6FA9-9F8D-21B46C69D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4633" y="4296155"/>
            <a:ext cx="1213405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B30BCA61-352E-E68E-771F-090690588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994" y="3150994"/>
            <a:ext cx="1213406" cy="1378560"/>
          </a:xfrm>
          <a:custGeom>
            <a:avLst/>
            <a:gdLst>
              <a:gd name="T0" fmla="*/ 0 w 1032977"/>
              <a:gd name="T1" fmla="*/ 449345 h 898690"/>
              <a:gd name="T2" fmla="*/ 224673 w 1032977"/>
              <a:gd name="T3" fmla="*/ 0 h 898690"/>
              <a:gd name="T4" fmla="*/ 808305 w 1032977"/>
              <a:gd name="T5" fmla="*/ 0 h 898690"/>
              <a:gd name="T6" fmla="*/ 1032977 w 1032977"/>
              <a:gd name="T7" fmla="*/ 449345 h 898690"/>
              <a:gd name="T8" fmla="*/ 808305 w 1032977"/>
              <a:gd name="T9" fmla="*/ 898690 h 898690"/>
              <a:gd name="T10" fmla="*/ 224673 w 1032977"/>
              <a:gd name="T11" fmla="*/ 898690 h 898690"/>
              <a:gd name="T12" fmla="*/ 0 w 1032977"/>
              <a:gd name="T13" fmla="*/ 449345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93E3A619-0F95-6E52-2A75-3BA13DF26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350" y="3531805"/>
            <a:ext cx="464070" cy="618304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57313"/>
              <a:gd name="T184" fmla="*/ 0 h 2041525"/>
              <a:gd name="T185" fmla="*/ 1357313 w 1357313"/>
              <a:gd name="T186" fmla="*/ 2041525 h 204152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768A3241-B130-7593-C6CD-62684B507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9180" y="3531805"/>
            <a:ext cx="619670" cy="618304"/>
          </a:xfrm>
          <a:custGeom>
            <a:avLst/>
            <a:gdLst>
              <a:gd name="T0" fmla="*/ 0 w 1119349"/>
              <a:gd name="T1" fmla="*/ 0 h 1157433"/>
              <a:gd name="T2" fmla="*/ 1119349 w 1119349"/>
              <a:gd name="T3" fmla="*/ 1157433 h 1157433"/>
            </a:gdLst>
            <a:ahLst/>
            <a:cxnLst/>
            <a:rect l="T0" t="T1" r="T2" b="T3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KSO_Shape" descr="D:\51PPT模板网\51pptmoban.com\图片.jpg">
            <a:extLst>
              <a:ext uri="{FF2B5EF4-FFF2-40B4-BE49-F238E27FC236}">
                <a16:creationId xmlns:a16="http://schemas.microsoft.com/office/drawing/2014/main" id="{ACC8D403-7530-B259-4CDC-DB2A751F6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184" y="4668775"/>
            <a:ext cx="619670" cy="619670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543300"/>
              <a:gd name="T178" fmla="*/ 0 h 3617913"/>
              <a:gd name="T179" fmla="*/ 3543300 w 3543300"/>
              <a:gd name="T180" fmla="*/ 3617913 h 36179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KSO_Shape" descr="D:\51PPT模板网\51pptmoban.com\图片.jpg">
            <a:extLst>
              <a:ext uri="{FF2B5EF4-FFF2-40B4-BE49-F238E27FC236}">
                <a16:creationId xmlns:a16="http://schemas.microsoft.com/office/drawing/2014/main" id="{9092A98A-0C49-EAB0-828D-87A23CEC2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184" y="2393469"/>
            <a:ext cx="619670" cy="618304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440"/>
              <a:gd name="T166" fmla="*/ 0 h 5267"/>
              <a:gd name="T167" fmla="*/ 5440 w 5440"/>
              <a:gd name="T168" fmla="*/ 5267 h 526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3C46AD27-E278-5D2D-F672-083E79CCC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6466" y="2355252"/>
            <a:ext cx="540505" cy="619670"/>
          </a:xfrm>
          <a:custGeom>
            <a:avLst/>
            <a:gdLst>
              <a:gd name="T0" fmla="*/ 928882 w 1282700"/>
              <a:gd name="T1" fmla="*/ 1017606 h 1516063"/>
              <a:gd name="T2" fmla="*/ 953834 w 1282700"/>
              <a:gd name="T3" fmla="*/ 1109512 h 1516063"/>
              <a:gd name="T4" fmla="*/ 917237 w 1282700"/>
              <a:gd name="T5" fmla="*/ 1195446 h 1516063"/>
              <a:gd name="T6" fmla="*/ 718619 w 1282700"/>
              <a:gd name="T7" fmla="*/ 1214690 h 1516063"/>
              <a:gd name="T8" fmla="*/ 666385 w 1282700"/>
              <a:gd name="T9" fmla="*/ 1138046 h 1516063"/>
              <a:gd name="T10" fmla="*/ 672706 w 1282700"/>
              <a:gd name="T11" fmla="*/ 1042491 h 1516063"/>
              <a:gd name="T12" fmla="*/ 734255 w 1282700"/>
              <a:gd name="T13" fmla="*/ 973146 h 1516063"/>
              <a:gd name="T14" fmla="*/ 673760 w 1282700"/>
              <a:gd name="T15" fmla="*/ 453398 h 1516063"/>
              <a:gd name="T16" fmla="*/ 520784 w 1282700"/>
              <a:gd name="T17" fmla="*/ 504920 h 1516063"/>
              <a:gd name="T18" fmla="*/ 387096 w 1282700"/>
              <a:gd name="T19" fmla="*/ 590347 h 1516063"/>
              <a:gd name="T20" fmla="*/ 278018 w 1282700"/>
              <a:gd name="T21" fmla="*/ 704694 h 1516063"/>
              <a:gd name="T22" fmla="*/ 198869 w 1282700"/>
              <a:gd name="T23" fmla="*/ 842641 h 1516063"/>
              <a:gd name="T24" fmla="*/ 154306 w 1282700"/>
              <a:gd name="T25" fmla="*/ 998871 h 1516063"/>
              <a:gd name="T26" fmla="*/ 150316 w 1282700"/>
              <a:gd name="T27" fmla="*/ 1166401 h 1516063"/>
              <a:gd name="T28" fmla="*/ 186897 w 1282700"/>
              <a:gd name="T29" fmla="*/ 1325623 h 1516063"/>
              <a:gd name="T30" fmla="*/ 259394 w 1282700"/>
              <a:gd name="T31" fmla="*/ 1467558 h 1516063"/>
              <a:gd name="T32" fmla="*/ 363152 w 1282700"/>
              <a:gd name="T33" fmla="*/ 1587224 h 1516063"/>
              <a:gd name="T34" fmla="*/ 492184 w 1282700"/>
              <a:gd name="T35" fmla="*/ 1678967 h 1516063"/>
              <a:gd name="T36" fmla="*/ 641834 w 1282700"/>
              <a:gd name="T37" fmla="*/ 1737802 h 1516063"/>
              <a:gd name="T38" fmla="*/ 806783 w 1282700"/>
              <a:gd name="T39" fmla="*/ 1758410 h 1516063"/>
              <a:gd name="T40" fmla="*/ 971398 w 1282700"/>
              <a:gd name="T41" fmla="*/ 1737802 h 1516063"/>
              <a:gd name="T42" fmla="*/ 1120716 w 1282700"/>
              <a:gd name="T43" fmla="*/ 1678967 h 1516063"/>
              <a:gd name="T44" fmla="*/ 1249748 w 1282700"/>
              <a:gd name="T45" fmla="*/ 1587224 h 1516063"/>
              <a:gd name="T46" fmla="*/ 1353506 w 1282700"/>
              <a:gd name="T47" fmla="*/ 1467558 h 1516063"/>
              <a:gd name="T48" fmla="*/ 1426336 w 1282700"/>
              <a:gd name="T49" fmla="*/ 1325623 h 1516063"/>
              <a:gd name="T50" fmla="*/ 1462585 w 1282700"/>
              <a:gd name="T51" fmla="*/ 1166401 h 1516063"/>
              <a:gd name="T52" fmla="*/ 1458594 w 1282700"/>
              <a:gd name="T53" fmla="*/ 998871 h 1516063"/>
              <a:gd name="T54" fmla="*/ 1414031 w 1282700"/>
              <a:gd name="T55" fmla="*/ 842641 h 1516063"/>
              <a:gd name="T56" fmla="*/ 1334882 w 1282700"/>
              <a:gd name="T57" fmla="*/ 704694 h 1516063"/>
              <a:gd name="T58" fmla="*/ 1225804 w 1282700"/>
              <a:gd name="T59" fmla="*/ 590347 h 1516063"/>
              <a:gd name="T60" fmla="*/ 1092449 w 1282700"/>
              <a:gd name="T61" fmla="*/ 504920 h 1516063"/>
              <a:gd name="T62" fmla="*/ 939140 w 1282700"/>
              <a:gd name="T63" fmla="*/ 453398 h 1516063"/>
              <a:gd name="T64" fmla="*/ 953107 w 1282700"/>
              <a:gd name="T65" fmla="*/ 0 h 1516063"/>
              <a:gd name="T66" fmla="*/ 979380 w 1282700"/>
              <a:gd name="T67" fmla="*/ 312459 h 1516063"/>
              <a:gd name="T68" fmla="*/ 1113732 w 1282700"/>
              <a:gd name="T69" fmla="*/ 354342 h 1516063"/>
              <a:gd name="T70" fmla="*/ 1236446 w 1282700"/>
              <a:gd name="T71" fmla="*/ 418163 h 1516063"/>
              <a:gd name="T72" fmla="*/ 1467573 w 1282700"/>
              <a:gd name="T73" fmla="*/ 638879 h 1516063"/>
              <a:gd name="T74" fmla="*/ 1545723 w 1282700"/>
              <a:gd name="T75" fmla="*/ 777822 h 1516063"/>
              <a:gd name="T76" fmla="*/ 1595275 w 1282700"/>
              <a:gd name="T77" fmla="*/ 932723 h 1516063"/>
              <a:gd name="T78" fmla="*/ 1612900 w 1282700"/>
              <a:gd name="T79" fmla="*/ 1099256 h 1516063"/>
              <a:gd name="T80" fmla="*/ 1587626 w 1282700"/>
              <a:gd name="T81" fmla="*/ 1300692 h 1516063"/>
              <a:gd name="T82" fmla="*/ 1515461 w 1282700"/>
              <a:gd name="T83" fmla="*/ 1483181 h 1516063"/>
              <a:gd name="T84" fmla="*/ 1403389 w 1282700"/>
              <a:gd name="T85" fmla="*/ 1641073 h 1516063"/>
              <a:gd name="T86" fmla="*/ 1257397 w 1282700"/>
              <a:gd name="T87" fmla="*/ 1767718 h 1516063"/>
              <a:gd name="T88" fmla="*/ 1083470 w 1282700"/>
              <a:gd name="T89" fmla="*/ 1856137 h 1516063"/>
              <a:gd name="T90" fmla="*/ 888925 w 1282700"/>
              <a:gd name="T91" fmla="*/ 1901012 h 1516063"/>
              <a:gd name="T92" fmla="*/ 683737 w 1282700"/>
              <a:gd name="T93" fmla="*/ 1895693 h 1516063"/>
              <a:gd name="T94" fmla="*/ 492517 w 1282700"/>
              <a:gd name="T95" fmla="*/ 1841844 h 1516063"/>
              <a:gd name="T96" fmla="*/ 323910 w 1282700"/>
              <a:gd name="T97" fmla="*/ 1745115 h 1516063"/>
              <a:gd name="T98" fmla="*/ 184237 w 1282700"/>
              <a:gd name="T99" fmla="*/ 1611821 h 1516063"/>
              <a:gd name="T100" fmla="*/ 79814 w 1282700"/>
              <a:gd name="T101" fmla="*/ 1448612 h 1516063"/>
              <a:gd name="T102" fmla="*/ 16628 w 1282700"/>
              <a:gd name="T103" fmla="*/ 1261468 h 1516063"/>
              <a:gd name="T104" fmla="*/ 1330 w 1282700"/>
              <a:gd name="T105" fmla="*/ 1059700 h 1516063"/>
              <a:gd name="T106" fmla="*/ 32591 w 1282700"/>
              <a:gd name="T107" fmla="*/ 871892 h 1516063"/>
              <a:gd name="T108" fmla="*/ 105088 w 1282700"/>
              <a:gd name="T109" fmla="*/ 701702 h 1516063"/>
              <a:gd name="T110" fmla="*/ 212837 w 1282700"/>
              <a:gd name="T111" fmla="*/ 554448 h 1516063"/>
              <a:gd name="T112" fmla="*/ 350183 w 1282700"/>
              <a:gd name="T113" fmla="*/ 434783 h 1516063"/>
              <a:gd name="T114" fmla="*/ 512802 w 1282700"/>
              <a:gd name="T115" fmla="*/ 348691 h 1516063"/>
              <a:gd name="T116" fmla="*/ 695043 w 1282700"/>
              <a:gd name="T117" fmla="*/ 301157 h 15160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82700"/>
              <a:gd name="T178" fmla="*/ 0 h 1516063"/>
              <a:gd name="T179" fmla="*/ 1282700 w 1282700"/>
              <a:gd name="T180" fmla="*/ 1516063 h 15160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82700" h="1516063">
                <a:moveTo>
                  <a:pt x="583935" y="525463"/>
                </a:moveTo>
                <a:lnTo>
                  <a:pt x="700617" y="525463"/>
                </a:lnTo>
                <a:lnTo>
                  <a:pt x="700617" y="774462"/>
                </a:lnTo>
                <a:lnTo>
                  <a:pt x="706967" y="778423"/>
                </a:lnTo>
                <a:lnTo>
                  <a:pt x="712788" y="782648"/>
                </a:lnTo>
                <a:lnTo>
                  <a:pt x="718873" y="787401"/>
                </a:lnTo>
                <a:lnTo>
                  <a:pt x="724429" y="792682"/>
                </a:lnTo>
                <a:lnTo>
                  <a:pt x="729456" y="797963"/>
                </a:lnTo>
                <a:lnTo>
                  <a:pt x="734484" y="803508"/>
                </a:lnTo>
                <a:lnTo>
                  <a:pt x="738717" y="809845"/>
                </a:lnTo>
                <a:lnTo>
                  <a:pt x="742686" y="815918"/>
                </a:lnTo>
                <a:lnTo>
                  <a:pt x="746390" y="822519"/>
                </a:lnTo>
                <a:lnTo>
                  <a:pt x="749565" y="829649"/>
                </a:lnTo>
                <a:lnTo>
                  <a:pt x="752475" y="836514"/>
                </a:lnTo>
                <a:lnTo>
                  <a:pt x="754592" y="843643"/>
                </a:lnTo>
                <a:lnTo>
                  <a:pt x="756444" y="851301"/>
                </a:lnTo>
                <a:lnTo>
                  <a:pt x="757767" y="858958"/>
                </a:lnTo>
                <a:lnTo>
                  <a:pt x="758561" y="866880"/>
                </a:lnTo>
                <a:lnTo>
                  <a:pt x="758825" y="874801"/>
                </a:lnTo>
                <a:lnTo>
                  <a:pt x="758561" y="882987"/>
                </a:lnTo>
                <a:lnTo>
                  <a:pt x="757767" y="890644"/>
                </a:lnTo>
                <a:lnTo>
                  <a:pt x="756444" y="898038"/>
                </a:lnTo>
                <a:lnTo>
                  <a:pt x="754592" y="905695"/>
                </a:lnTo>
                <a:lnTo>
                  <a:pt x="752475" y="912824"/>
                </a:lnTo>
                <a:lnTo>
                  <a:pt x="749565" y="920218"/>
                </a:lnTo>
                <a:lnTo>
                  <a:pt x="746390" y="926819"/>
                </a:lnTo>
                <a:lnTo>
                  <a:pt x="742686" y="933420"/>
                </a:lnTo>
                <a:lnTo>
                  <a:pt x="738717" y="939757"/>
                </a:lnTo>
                <a:lnTo>
                  <a:pt x="734484" y="945831"/>
                </a:lnTo>
                <a:lnTo>
                  <a:pt x="729456" y="951376"/>
                </a:lnTo>
                <a:lnTo>
                  <a:pt x="724429" y="956921"/>
                </a:lnTo>
                <a:lnTo>
                  <a:pt x="718873" y="961938"/>
                </a:lnTo>
                <a:lnTo>
                  <a:pt x="712788" y="966691"/>
                </a:lnTo>
                <a:lnTo>
                  <a:pt x="706967" y="970915"/>
                </a:lnTo>
                <a:lnTo>
                  <a:pt x="700617" y="975140"/>
                </a:lnTo>
                <a:lnTo>
                  <a:pt x="700617" y="1049338"/>
                </a:lnTo>
                <a:lnTo>
                  <a:pt x="583935" y="1049338"/>
                </a:lnTo>
                <a:lnTo>
                  <a:pt x="583935" y="975140"/>
                </a:lnTo>
                <a:lnTo>
                  <a:pt x="577585" y="970915"/>
                </a:lnTo>
                <a:lnTo>
                  <a:pt x="571500" y="966691"/>
                </a:lnTo>
                <a:lnTo>
                  <a:pt x="565679" y="961938"/>
                </a:lnTo>
                <a:lnTo>
                  <a:pt x="560123" y="956921"/>
                </a:lnTo>
                <a:lnTo>
                  <a:pt x="555096" y="951376"/>
                </a:lnTo>
                <a:lnTo>
                  <a:pt x="550333" y="945831"/>
                </a:lnTo>
                <a:lnTo>
                  <a:pt x="545835" y="939757"/>
                </a:lnTo>
                <a:lnTo>
                  <a:pt x="541602" y="933420"/>
                </a:lnTo>
                <a:lnTo>
                  <a:pt x="538162" y="926819"/>
                </a:lnTo>
                <a:lnTo>
                  <a:pt x="534987" y="920218"/>
                </a:lnTo>
                <a:lnTo>
                  <a:pt x="532077" y="912824"/>
                </a:lnTo>
                <a:lnTo>
                  <a:pt x="529960" y="905695"/>
                </a:lnTo>
                <a:lnTo>
                  <a:pt x="528108" y="898038"/>
                </a:lnTo>
                <a:lnTo>
                  <a:pt x="526785" y="890644"/>
                </a:lnTo>
                <a:lnTo>
                  <a:pt x="525727" y="882987"/>
                </a:lnTo>
                <a:lnTo>
                  <a:pt x="525462" y="874801"/>
                </a:lnTo>
                <a:lnTo>
                  <a:pt x="525727" y="866880"/>
                </a:lnTo>
                <a:lnTo>
                  <a:pt x="526785" y="858958"/>
                </a:lnTo>
                <a:lnTo>
                  <a:pt x="528108" y="851301"/>
                </a:lnTo>
                <a:lnTo>
                  <a:pt x="529960" y="843643"/>
                </a:lnTo>
                <a:lnTo>
                  <a:pt x="532077" y="836514"/>
                </a:lnTo>
                <a:lnTo>
                  <a:pt x="534987" y="829649"/>
                </a:lnTo>
                <a:lnTo>
                  <a:pt x="538162" y="822519"/>
                </a:lnTo>
                <a:lnTo>
                  <a:pt x="541602" y="815918"/>
                </a:lnTo>
                <a:lnTo>
                  <a:pt x="545835" y="809845"/>
                </a:lnTo>
                <a:lnTo>
                  <a:pt x="550333" y="803508"/>
                </a:lnTo>
                <a:lnTo>
                  <a:pt x="555096" y="797963"/>
                </a:lnTo>
                <a:lnTo>
                  <a:pt x="560123" y="792682"/>
                </a:lnTo>
                <a:lnTo>
                  <a:pt x="565679" y="787401"/>
                </a:lnTo>
                <a:lnTo>
                  <a:pt x="571500" y="782648"/>
                </a:lnTo>
                <a:lnTo>
                  <a:pt x="577585" y="778423"/>
                </a:lnTo>
                <a:lnTo>
                  <a:pt x="583935" y="774462"/>
                </a:lnTo>
                <a:lnTo>
                  <a:pt x="583935" y="525463"/>
                </a:lnTo>
                <a:close/>
                <a:moveTo>
                  <a:pt x="641615" y="349983"/>
                </a:moveTo>
                <a:lnTo>
                  <a:pt x="627862" y="350247"/>
                </a:lnTo>
                <a:lnTo>
                  <a:pt x="614374" y="350512"/>
                </a:lnTo>
                <a:lnTo>
                  <a:pt x="601150" y="351570"/>
                </a:lnTo>
                <a:lnTo>
                  <a:pt x="587926" y="352628"/>
                </a:lnTo>
                <a:lnTo>
                  <a:pt x="574703" y="354216"/>
                </a:lnTo>
                <a:lnTo>
                  <a:pt x="561479" y="356067"/>
                </a:lnTo>
                <a:lnTo>
                  <a:pt x="548784" y="358184"/>
                </a:lnTo>
                <a:lnTo>
                  <a:pt x="535825" y="360829"/>
                </a:lnTo>
                <a:lnTo>
                  <a:pt x="522866" y="363474"/>
                </a:lnTo>
                <a:lnTo>
                  <a:pt x="510435" y="366649"/>
                </a:lnTo>
                <a:lnTo>
                  <a:pt x="498005" y="369823"/>
                </a:lnTo>
                <a:lnTo>
                  <a:pt x="485575" y="373527"/>
                </a:lnTo>
                <a:lnTo>
                  <a:pt x="473409" y="377759"/>
                </a:lnTo>
                <a:lnTo>
                  <a:pt x="461243" y="381992"/>
                </a:lnTo>
                <a:lnTo>
                  <a:pt x="449077" y="386489"/>
                </a:lnTo>
                <a:lnTo>
                  <a:pt x="437441" y="391251"/>
                </a:lnTo>
                <a:lnTo>
                  <a:pt x="425539" y="396541"/>
                </a:lnTo>
                <a:lnTo>
                  <a:pt x="414167" y="401832"/>
                </a:lnTo>
                <a:lnTo>
                  <a:pt x="402794" y="407388"/>
                </a:lnTo>
                <a:lnTo>
                  <a:pt x="391422" y="413207"/>
                </a:lnTo>
                <a:lnTo>
                  <a:pt x="380579" y="419556"/>
                </a:lnTo>
                <a:lnTo>
                  <a:pt x="369471" y="425905"/>
                </a:lnTo>
                <a:lnTo>
                  <a:pt x="358892" y="432519"/>
                </a:lnTo>
                <a:lnTo>
                  <a:pt x="348313" y="439661"/>
                </a:lnTo>
                <a:lnTo>
                  <a:pt x="337998" y="446804"/>
                </a:lnTo>
                <a:lnTo>
                  <a:pt x="327684" y="454475"/>
                </a:lnTo>
                <a:lnTo>
                  <a:pt x="317634" y="462147"/>
                </a:lnTo>
                <a:lnTo>
                  <a:pt x="307848" y="469818"/>
                </a:lnTo>
                <a:lnTo>
                  <a:pt x="298063" y="478019"/>
                </a:lnTo>
                <a:lnTo>
                  <a:pt x="288806" y="486484"/>
                </a:lnTo>
                <a:lnTo>
                  <a:pt x="279549" y="495214"/>
                </a:lnTo>
                <a:lnTo>
                  <a:pt x="270557" y="503679"/>
                </a:lnTo>
                <a:lnTo>
                  <a:pt x="261565" y="512938"/>
                </a:lnTo>
                <a:lnTo>
                  <a:pt x="253102" y="521932"/>
                </a:lnTo>
                <a:lnTo>
                  <a:pt x="244903" y="531455"/>
                </a:lnTo>
                <a:lnTo>
                  <a:pt x="236705" y="540979"/>
                </a:lnTo>
                <a:lnTo>
                  <a:pt x="228770" y="551031"/>
                </a:lnTo>
                <a:lnTo>
                  <a:pt x="221101" y="560819"/>
                </a:lnTo>
                <a:lnTo>
                  <a:pt x="213695" y="571136"/>
                </a:lnTo>
                <a:lnTo>
                  <a:pt x="206290" y="581453"/>
                </a:lnTo>
                <a:lnTo>
                  <a:pt x="199414" y="592035"/>
                </a:lnTo>
                <a:lnTo>
                  <a:pt x="192802" y="602881"/>
                </a:lnTo>
                <a:lnTo>
                  <a:pt x="186190" y="613727"/>
                </a:lnTo>
                <a:lnTo>
                  <a:pt x="180107" y="624837"/>
                </a:lnTo>
                <a:lnTo>
                  <a:pt x="174289" y="635948"/>
                </a:lnTo>
                <a:lnTo>
                  <a:pt x="168470" y="647587"/>
                </a:lnTo>
                <a:lnTo>
                  <a:pt x="163181" y="659227"/>
                </a:lnTo>
                <a:lnTo>
                  <a:pt x="158156" y="670602"/>
                </a:lnTo>
                <a:lnTo>
                  <a:pt x="153395" y="682506"/>
                </a:lnTo>
                <a:lnTo>
                  <a:pt x="148635" y="694410"/>
                </a:lnTo>
                <a:lnTo>
                  <a:pt x="144403" y="706579"/>
                </a:lnTo>
                <a:lnTo>
                  <a:pt x="140436" y="719012"/>
                </a:lnTo>
                <a:lnTo>
                  <a:pt x="136733" y="731181"/>
                </a:lnTo>
                <a:lnTo>
                  <a:pt x="133295" y="743614"/>
                </a:lnTo>
                <a:lnTo>
                  <a:pt x="130122" y="756577"/>
                </a:lnTo>
                <a:lnTo>
                  <a:pt x="127477" y="769010"/>
                </a:lnTo>
                <a:lnTo>
                  <a:pt x="124832" y="781972"/>
                </a:lnTo>
                <a:lnTo>
                  <a:pt x="122716" y="794935"/>
                </a:lnTo>
                <a:lnTo>
                  <a:pt x="121129" y="808161"/>
                </a:lnTo>
                <a:lnTo>
                  <a:pt x="119543" y="821124"/>
                </a:lnTo>
                <a:lnTo>
                  <a:pt x="118485" y="834351"/>
                </a:lnTo>
                <a:lnTo>
                  <a:pt x="117427" y="847842"/>
                </a:lnTo>
                <a:lnTo>
                  <a:pt x="116898" y="861069"/>
                </a:lnTo>
                <a:lnTo>
                  <a:pt x="116898" y="874825"/>
                </a:lnTo>
                <a:lnTo>
                  <a:pt x="116898" y="888316"/>
                </a:lnTo>
                <a:lnTo>
                  <a:pt x="117427" y="901808"/>
                </a:lnTo>
                <a:lnTo>
                  <a:pt x="118485" y="915035"/>
                </a:lnTo>
                <a:lnTo>
                  <a:pt x="119543" y="928261"/>
                </a:lnTo>
                <a:lnTo>
                  <a:pt x="121129" y="941488"/>
                </a:lnTo>
                <a:lnTo>
                  <a:pt x="122716" y="954451"/>
                </a:lnTo>
                <a:lnTo>
                  <a:pt x="124832" y="967413"/>
                </a:lnTo>
                <a:lnTo>
                  <a:pt x="127477" y="980375"/>
                </a:lnTo>
                <a:lnTo>
                  <a:pt x="130122" y="993073"/>
                </a:lnTo>
                <a:lnTo>
                  <a:pt x="133295" y="1005771"/>
                </a:lnTo>
                <a:lnTo>
                  <a:pt x="136733" y="1018469"/>
                </a:lnTo>
                <a:lnTo>
                  <a:pt x="140436" y="1030637"/>
                </a:lnTo>
                <a:lnTo>
                  <a:pt x="144403" y="1042806"/>
                </a:lnTo>
                <a:lnTo>
                  <a:pt x="148635" y="1054975"/>
                </a:lnTo>
                <a:lnTo>
                  <a:pt x="153395" y="1066879"/>
                </a:lnTo>
                <a:lnTo>
                  <a:pt x="158156" y="1078783"/>
                </a:lnTo>
                <a:lnTo>
                  <a:pt x="163181" y="1090687"/>
                </a:lnTo>
                <a:lnTo>
                  <a:pt x="168470" y="1102062"/>
                </a:lnTo>
                <a:lnTo>
                  <a:pt x="174289" y="1113437"/>
                </a:lnTo>
                <a:lnTo>
                  <a:pt x="180107" y="1124813"/>
                </a:lnTo>
                <a:lnTo>
                  <a:pt x="186190" y="1135659"/>
                </a:lnTo>
                <a:lnTo>
                  <a:pt x="192802" y="1146769"/>
                </a:lnTo>
                <a:lnTo>
                  <a:pt x="199414" y="1157351"/>
                </a:lnTo>
                <a:lnTo>
                  <a:pt x="206290" y="1167932"/>
                </a:lnTo>
                <a:lnTo>
                  <a:pt x="213695" y="1178249"/>
                </a:lnTo>
                <a:lnTo>
                  <a:pt x="221101" y="1188566"/>
                </a:lnTo>
                <a:lnTo>
                  <a:pt x="228770" y="1198354"/>
                </a:lnTo>
                <a:lnTo>
                  <a:pt x="236705" y="1208406"/>
                </a:lnTo>
                <a:lnTo>
                  <a:pt x="244903" y="1217930"/>
                </a:lnTo>
                <a:lnTo>
                  <a:pt x="253102" y="1227453"/>
                </a:lnTo>
                <a:lnTo>
                  <a:pt x="261565" y="1236447"/>
                </a:lnTo>
                <a:lnTo>
                  <a:pt x="270557" y="1245706"/>
                </a:lnTo>
                <a:lnTo>
                  <a:pt x="279549" y="1254436"/>
                </a:lnTo>
                <a:lnTo>
                  <a:pt x="288806" y="1263166"/>
                </a:lnTo>
                <a:lnTo>
                  <a:pt x="298063" y="1271366"/>
                </a:lnTo>
                <a:lnTo>
                  <a:pt x="307848" y="1279567"/>
                </a:lnTo>
                <a:lnTo>
                  <a:pt x="317634" y="1287503"/>
                </a:lnTo>
                <a:lnTo>
                  <a:pt x="327684" y="1295175"/>
                </a:lnTo>
                <a:lnTo>
                  <a:pt x="337998" y="1302582"/>
                </a:lnTo>
                <a:lnTo>
                  <a:pt x="348313" y="1309724"/>
                </a:lnTo>
                <a:lnTo>
                  <a:pt x="358892" y="1316867"/>
                </a:lnTo>
                <a:lnTo>
                  <a:pt x="369471" y="1323480"/>
                </a:lnTo>
                <a:lnTo>
                  <a:pt x="380579" y="1329829"/>
                </a:lnTo>
                <a:lnTo>
                  <a:pt x="391422" y="1336178"/>
                </a:lnTo>
                <a:lnTo>
                  <a:pt x="402794" y="1341998"/>
                </a:lnTo>
                <a:lnTo>
                  <a:pt x="414167" y="1347553"/>
                </a:lnTo>
                <a:lnTo>
                  <a:pt x="425539" y="1353108"/>
                </a:lnTo>
                <a:lnTo>
                  <a:pt x="437441" y="1358399"/>
                </a:lnTo>
                <a:lnTo>
                  <a:pt x="449077" y="1363161"/>
                </a:lnTo>
                <a:lnTo>
                  <a:pt x="461243" y="1367922"/>
                </a:lnTo>
                <a:lnTo>
                  <a:pt x="473409" y="1372155"/>
                </a:lnTo>
                <a:lnTo>
                  <a:pt x="485575" y="1375858"/>
                </a:lnTo>
                <a:lnTo>
                  <a:pt x="498005" y="1379562"/>
                </a:lnTo>
                <a:lnTo>
                  <a:pt x="510435" y="1383001"/>
                </a:lnTo>
                <a:lnTo>
                  <a:pt x="522866" y="1385911"/>
                </a:lnTo>
                <a:lnTo>
                  <a:pt x="535825" y="1389085"/>
                </a:lnTo>
                <a:lnTo>
                  <a:pt x="548784" y="1391466"/>
                </a:lnTo>
                <a:lnTo>
                  <a:pt x="561479" y="1393582"/>
                </a:lnTo>
                <a:lnTo>
                  <a:pt x="574703" y="1395434"/>
                </a:lnTo>
                <a:lnTo>
                  <a:pt x="587926" y="1396757"/>
                </a:lnTo>
                <a:lnTo>
                  <a:pt x="601150" y="1398080"/>
                </a:lnTo>
                <a:lnTo>
                  <a:pt x="614374" y="1398873"/>
                </a:lnTo>
                <a:lnTo>
                  <a:pt x="627862" y="1399402"/>
                </a:lnTo>
                <a:lnTo>
                  <a:pt x="641615" y="1399402"/>
                </a:lnTo>
                <a:lnTo>
                  <a:pt x="654838" y="1399402"/>
                </a:lnTo>
                <a:lnTo>
                  <a:pt x="668327" y="1398873"/>
                </a:lnTo>
                <a:lnTo>
                  <a:pt x="681815" y="1398080"/>
                </a:lnTo>
                <a:lnTo>
                  <a:pt x="695038" y="1396757"/>
                </a:lnTo>
                <a:lnTo>
                  <a:pt x="707998" y="1395434"/>
                </a:lnTo>
                <a:lnTo>
                  <a:pt x="721221" y="1393582"/>
                </a:lnTo>
                <a:lnTo>
                  <a:pt x="734181" y="1391466"/>
                </a:lnTo>
                <a:lnTo>
                  <a:pt x="746875" y="1389085"/>
                </a:lnTo>
                <a:lnTo>
                  <a:pt x="759835" y="1385911"/>
                </a:lnTo>
                <a:lnTo>
                  <a:pt x="772529" y="1383001"/>
                </a:lnTo>
                <a:lnTo>
                  <a:pt x="784695" y="1379562"/>
                </a:lnTo>
                <a:lnTo>
                  <a:pt x="797390" y="1375858"/>
                </a:lnTo>
                <a:lnTo>
                  <a:pt x="809556" y="1372155"/>
                </a:lnTo>
                <a:lnTo>
                  <a:pt x="821457" y="1367922"/>
                </a:lnTo>
                <a:lnTo>
                  <a:pt x="833623" y="1363161"/>
                </a:lnTo>
                <a:lnTo>
                  <a:pt x="845524" y="1358399"/>
                </a:lnTo>
                <a:lnTo>
                  <a:pt x="857161" y="1353108"/>
                </a:lnTo>
                <a:lnTo>
                  <a:pt x="868798" y="1347553"/>
                </a:lnTo>
                <a:lnTo>
                  <a:pt x="879906" y="1341998"/>
                </a:lnTo>
                <a:lnTo>
                  <a:pt x="891278" y="1336178"/>
                </a:lnTo>
                <a:lnTo>
                  <a:pt x="902386" y="1329829"/>
                </a:lnTo>
                <a:lnTo>
                  <a:pt x="913230" y="1323480"/>
                </a:lnTo>
                <a:lnTo>
                  <a:pt x="924073" y="1316867"/>
                </a:lnTo>
                <a:lnTo>
                  <a:pt x="934387" y="1309724"/>
                </a:lnTo>
                <a:lnTo>
                  <a:pt x="944966" y="1302582"/>
                </a:lnTo>
                <a:lnTo>
                  <a:pt x="955016" y="1295175"/>
                </a:lnTo>
                <a:lnTo>
                  <a:pt x="965066" y="1287503"/>
                </a:lnTo>
                <a:lnTo>
                  <a:pt x="974852" y="1279567"/>
                </a:lnTo>
                <a:lnTo>
                  <a:pt x="984638" y="1271366"/>
                </a:lnTo>
                <a:lnTo>
                  <a:pt x="993894" y="1263166"/>
                </a:lnTo>
                <a:lnTo>
                  <a:pt x="1003151" y="1254436"/>
                </a:lnTo>
                <a:lnTo>
                  <a:pt x="1012143" y="1245706"/>
                </a:lnTo>
                <a:lnTo>
                  <a:pt x="1021135" y="1236447"/>
                </a:lnTo>
                <a:lnTo>
                  <a:pt x="1029598" y="1227453"/>
                </a:lnTo>
                <a:lnTo>
                  <a:pt x="1038061" y="1217930"/>
                </a:lnTo>
                <a:lnTo>
                  <a:pt x="1045996" y="1208406"/>
                </a:lnTo>
                <a:lnTo>
                  <a:pt x="1054194" y="1198354"/>
                </a:lnTo>
                <a:lnTo>
                  <a:pt x="1061599" y="1188566"/>
                </a:lnTo>
                <a:lnTo>
                  <a:pt x="1069005" y="1178249"/>
                </a:lnTo>
                <a:lnTo>
                  <a:pt x="1076410" y="1167932"/>
                </a:lnTo>
                <a:lnTo>
                  <a:pt x="1083286" y="1157351"/>
                </a:lnTo>
                <a:lnTo>
                  <a:pt x="1090163" y="1146769"/>
                </a:lnTo>
                <a:lnTo>
                  <a:pt x="1096510" y="1135659"/>
                </a:lnTo>
                <a:lnTo>
                  <a:pt x="1102593" y="1124813"/>
                </a:lnTo>
                <a:lnTo>
                  <a:pt x="1108676" y="1113437"/>
                </a:lnTo>
                <a:lnTo>
                  <a:pt x="1114230" y="1102062"/>
                </a:lnTo>
                <a:lnTo>
                  <a:pt x="1119519" y="1090687"/>
                </a:lnTo>
                <a:lnTo>
                  <a:pt x="1124544" y="1078783"/>
                </a:lnTo>
                <a:lnTo>
                  <a:pt x="1129834" y="1066879"/>
                </a:lnTo>
                <a:lnTo>
                  <a:pt x="1134330" y="1054975"/>
                </a:lnTo>
                <a:lnTo>
                  <a:pt x="1138297" y="1042806"/>
                </a:lnTo>
                <a:lnTo>
                  <a:pt x="1142264" y="1030637"/>
                </a:lnTo>
                <a:lnTo>
                  <a:pt x="1146231" y="1018469"/>
                </a:lnTo>
                <a:lnTo>
                  <a:pt x="1149669" y="1005771"/>
                </a:lnTo>
                <a:lnTo>
                  <a:pt x="1152579" y="993073"/>
                </a:lnTo>
                <a:lnTo>
                  <a:pt x="1155488" y="980375"/>
                </a:lnTo>
                <a:lnTo>
                  <a:pt x="1157868" y="967413"/>
                </a:lnTo>
                <a:lnTo>
                  <a:pt x="1159984" y="954451"/>
                </a:lnTo>
                <a:lnTo>
                  <a:pt x="1161835" y="941488"/>
                </a:lnTo>
                <a:lnTo>
                  <a:pt x="1163158" y="928261"/>
                </a:lnTo>
                <a:lnTo>
                  <a:pt x="1164745" y="915035"/>
                </a:lnTo>
                <a:lnTo>
                  <a:pt x="1165538" y="901808"/>
                </a:lnTo>
                <a:lnTo>
                  <a:pt x="1166067" y="888316"/>
                </a:lnTo>
                <a:lnTo>
                  <a:pt x="1166067" y="874825"/>
                </a:lnTo>
                <a:lnTo>
                  <a:pt x="1166067" y="861069"/>
                </a:lnTo>
                <a:lnTo>
                  <a:pt x="1165538" y="847842"/>
                </a:lnTo>
                <a:lnTo>
                  <a:pt x="1164745" y="834351"/>
                </a:lnTo>
                <a:lnTo>
                  <a:pt x="1163158" y="821124"/>
                </a:lnTo>
                <a:lnTo>
                  <a:pt x="1161835" y="808161"/>
                </a:lnTo>
                <a:lnTo>
                  <a:pt x="1159984" y="794935"/>
                </a:lnTo>
                <a:lnTo>
                  <a:pt x="1157868" y="781972"/>
                </a:lnTo>
                <a:lnTo>
                  <a:pt x="1155488" y="769010"/>
                </a:lnTo>
                <a:lnTo>
                  <a:pt x="1152579" y="756577"/>
                </a:lnTo>
                <a:lnTo>
                  <a:pt x="1149669" y="743614"/>
                </a:lnTo>
                <a:lnTo>
                  <a:pt x="1146231" y="731181"/>
                </a:lnTo>
                <a:lnTo>
                  <a:pt x="1142264" y="719012"/>
                </a:lnTo>
                <a:lnTo>
                  <a:pt x="1138297" y="706579"/>
                </a:lnTo>
                <a:lnTo>
                  <a:pt x="1134330" y="694410"/>
                </a:lnTo>
                <a:lnTo>
                  <a:pt x="1129834" y="682506"/>
                </a:lnTo>
                <a:lnTo>
                  <a:pt x="1124544" y="670602"/>
                </a:lnTo>
                <a:lnTo>
                  <a:pt x="1119519" y="659227"/>
                </a:lnTo>
                <a:lnTo>
                  <a:pt x="1114230" y="647587"/>
                </a:lnTo>
                <a:lnTo>
                  <a:pt x="1108676" y="635948"/>
                </a:lnTo>
                <a:lnTo>
                  <a:pt x="1102593" y="624837"/>
                </a:lnTo>
                <a:lnTo>
                  <a:pt x="1096510" y="613727"/>
                </a:lnTo>
                <a:lnTo>
                  <a:pt x="1090163" y="602881"/>
                </a:lnTo>
                <a:lnTo>
                  <a:pt x="1083286" y="592035"/>
                </a:lnTo>
                <a:lnTo>
                  <a:pt x="1076410" y="581453"/>
                </a:lnTo>
                <a:lnTo>
                  <a:pt x="1069005" y="571136"/>
                </a:lnTo>
                <a:lnTo>
                  <a:pt x="1061599" y="560819"/>
                </a:lnTo>
                <a:lnTo>
                  <a:pt x="1054194" y="551031"/>
                </a:lnTo>
                <a:lnTo>
                  <a:pt x="1045996" y="540979"/>
                </a:lnTo>
                <a:lnTo>
                  <a:pt x="1038061" y="531455"/>
                </a:lnTo>
                <a:lnTo>
                  <a:pt x="1029598" y="521932"/>
                </a:lnTo>
                <a:lnTo>
                  <a:pt x="1021135" y="512938"/>
                </a:lnTo>
                <a:lnTo>
                  <a:pt x="1012143" y="503679"/>
                </a:lnTo>
                <a:lnTo>
                  <a:pt x="1003151" y="495214"/>
                </a:lnTo>
                <a:lnTo>
                  <a:pt x="993894" y="486484"/>
                </a:lnTo>
                <a:lnTo>
                  <a:pt x="984638" y="478019"/>
                </a:lnTo>
                <a:lnTo>
                  <a:pt x="974852" y="469818"/>
                </a:lnTo>
                <a:lnTo>
                  <a:pt x="965066" y="462147"/>
                </a:lnTo>
                <a:lnTo>
                  <a:pt x="955016" y="454475"/>
                </a:lnTo>
                <a:lnTo>
                  <a:pt x="944966" y="446804"/>
                </a:lnTo>
                <a:lnTo>
                  <a:pt x="934387" y="439661"/>
                </a:lnTo>
                <a:lnTo>
                  <a:pt x="924073" y="432519"/>
                </a:lnTo>
                <a:lnTo>
                  <a:pt x="913230" y="425905"/>
                </a:lnTo>
                <a:lnTo>
                  <a:pt x="902386" y="419556"/>
                </a:lnTo>
                <a:lnTo>
                  <a:pt x="891278" y="413207"/>
                </a:lnTo>
                <a:lnTo>
                  <a:pt x="879906" y="407388"/>
                </a:lnTo>
                <a:lnTo>
                  <a:pt x="868798" y="401832"/>
                </a:lnTo>
                <a:lnTo>
                  <a:pt x="857161" y="396541"/>
                </a:lnTo>
                <a:lnTo>
                  <a:pt x="845524" y="391251"/>
                </a:lnTo>
                <a:lnTo>
                  <a:pt x="833623" y="386489"/>
                </a:lnTo>
                <a:lnTo>
                  <a:pt x="821457" y="381992"/>
                </a:lnTo>
                <a:lnTo>
                  <a:pt x="809556" y="377759"/>
                </a:lnTo>
                <a:lnTo>
                  <a:pt x="797390" y="373527"/>
                </a:lnTo>
                <a:lnTo>
                  <a:pt x="784695" y="369823"/>
                </a:lnTo>
                <a:lnTo>
                  <a:pt x="772529" y="366649"/>
                </a:lnTo>
                <a:lnTo>
                  <a:pt x="759835" y="363474"/>
                </a:lnTo>
                <a:lnTo>
                  <a:pt x="746875" y="360829"/>
                </a:lnTo>
                <a:lnTo>
                  <a:pt x="734181" y="358184"/>
                </a:lnTo>
                <a:lnTo>
                  <a:pt x="721221" y="356067"/>
                </a:lnTo>
                <a:lnTo>
                  <a:pt x="707998" y="354216"/>
                </a:lnTo>
                <a:lnTo>
                  <a:pt x="695038" y="352628"/>
                </a:lnTo>
                <a:lnTo>
                  <a:pt x="681815" y="351570"/>
                </a:lnTo>
                <a:lnTo>
                  <a:pt x="668327" y="350512"/>
                </a:lnTo>
                <a:lnTo>
                  <a:pt x="654838" y="350247"/>
                </a:lnTo>
                <a:lnTo>
                  <a:pt x="641615" y="349983"/>
                </a:lnTo>
                <a:close/>
                <a:moveTo>
                  <a:pt x="524717" y="0"/>
                </a:moveTo>
                <a:lnTo>
                  <a:pt x="757983" y="0"/>
                </a:lnTo>
                <a:lnTo>
                  <a:pt x="757983" y="116926"/>
                </a:lnTo>
                <a:lnTo>
                  <a:pt x="699799" y="116926"/>
                </a:lnTo>
                <a:lnTo>
                  <a:pt x="699799" y="236232"/>
                </a:lnTo>
                <a:lnTo>
                  <a:pt x="711171" y="237555"/>
                </a:lnTo>
                <a:lnTo>
                  <a:pt x="722544" y="238877"/>
                </a:lnTo>
                <a:lnTo>
                  <a:pt x="734181" y="240200"/>
                </a:lnTo>
                <a:lnTo>
                  <a:pt x="745289" y="242052"/>
                </a:lnTo>
                <a:lnTo>
                  <a:pt x="756661" y="243903"/>
                </a:lnTo>
                <a:lnTo>
                  <a:pt x="767504" y="246020"/>
                </a:lnTo>
                <a:lnTo>
                  <a:pt x="778877" y="248665"/>
                </a:lnTo>
                <a:lnTo>
                  <a:pt x="789985" y="251046"/>
                </a:lnTo>
                <a:lnTo>
                  <a:pt x="800828" y="253691"/>
                </a:lnTo>
                <a:lnTo>
                  <a:pt x="811672" y="256601"/>
                </a:lnTo>
                <a:lnTo>
                  <a:pt x="822515" y="259776"/>
                </a:lnTo>
                <a:lnTo>
                  <a:pt x="833359" y="262950"/>
                </a:lnTo>
                <a:lnTo>
                  <a:pt x="843673" y="266654"/>
                </a:lnTo>
                <a:lnTo>
                  <a:pt x="854516" y="270093"/>
                </a:lnTo>
                <a:lnTo>
                  <a:pt x="865095" y="273796"/>
                </a:lnTo>
                <a:lnTo>
                  <a:pt x="875145" y="277764"/>
                </a:lnTo>
                <a:lnTo>
                  <a:pt x="885724" y="281997"/>
                </a:lnTo>
                <a:lnTo>
                  <a:pt x="895774" y="286494"/>
                </a:lnTo>
                <a:lnTo>
                  <a:pt x="905824" y="290991"/>
                </a:lnTo>
                <a:lnTo>
                  <a:pt x="915874" y="295488"/>
                </a:lnTo>
                <a:lnTo>
                  <a:pt x="925924" y="300250"/>
                </a:lnTo>
                <a:lnTo>
                  <a:pt x="935445" y="305541"/>
                </a:lnTo>
                <a:lnTo>
                  <a:pt x="945495" y="310567"/>
                </a:lnTo>
                <a:lnTo>
                  <a:pt x="955016" y="315858"/>
                </a:lnTo>
                <a:lnTo>
                  <a:pt x="964537" y="321148"/>
                </a:lnTo>
                <a:lnTo>
                  <a:pt x="973794" y="327233"/>
                </a:lnTo>
                <a:lnTo>
                  <a:pt x="983315" y="332788"/>
                </a:lnTo>
                <a:lnTo>
                  <a:pt x="992307" y="338608"/>
                </a:lnTo>
                <a:lnTo>
                  <a:pt x="1001564" y="344957"/>
                </a:lnTo>
                <a:lnTo>
                  <a:pt x="1010556" y="351041"/>
                </a:lnTo>
                <a:lnTo>
                  <a:pt x="1019548" y="357390"/>
                </a:lnTo>
                <a:lnTo>
                  <a:pt x="1028276" y="364268"/>
                </a:lnTo>
                <a:lnTo>
                  <a:pt x="1156017" y="236232"/>
                </a:lnTo>
                <a:lnTo>
                  <a:pt x="1279791" y="360035"/>
                </a:lnTo>
                <a:lnTo>
                  <a:pt x="1152050" y="487807"/>
                </a:lnTo>
                <a:lnTo>
                  <a:pt x="1159455" y="498124"/>
                </a:lnTo>
                <a:lnTo>
                  <a:pt x="1167125" y="508441"/>
                </a:lnTo>
                <a:lnTo>
                  <a:pt x="1174001" y="518758"/>
                </a:lnTo>
                <a:lnTo>
                  <a:pt x="1180877" y="529604"/>
                </a:lnTo>
                <a:lnTo>
                  <a:pt x="1187754" y="540185"/>
                </a:lnTo>
                <a:lnTo>
                  <a:pt x="1194366" y="551031"/>
                </a:lnTo>
                <a:lnTo>
                  <a:pt x="1200449" y="561877"/>
                </a:lnTo>
                <a:lnTo>
                  <a:pt x="1206796" y="573252"/>
                </a:lnTo>
                <a:lnTo>
                  <a:pt x="1212614" y="584627"/>
                </a:lnTo>
                <a:lnTo>
                  <a:pt x="1218433" y="596003"/>
                </a:lnTo>
                <a:lnTo>
                  <a:pt x="1223987" y="607642"/>
                </a:lnTo>
                <a:lnTo>
                  <a:pt x="1229276" y="619017"/>
                </a:lnTo>
                <a:lnTo>
                  <a:pt x="1234037" y="630922"/>
                </a:lnTo>
                <a:lnTo>
                  <a:pt x="1239062" y="643090"/>
                </a:lnTo>
                <a:lnTo>
                  <a:pt x="1243558" y="654730"/>
                </a:lnTo>
                <a:lnTo>
                  <a:pt x="1248054" y="667163"/>
                </a:lnTo>
                <a:lnTo>
                  <a:pt x="1252021" y="679332"/>
                </a:lnTo>
                <a:lnTo>
                  <a:pt x="1255724" y="691501"/>
                </a:lnTo>
                <a:lnTo>
                  <a:pt x="1259691" y="704198"/>
                </a:lnTo>
                <a:lnTo>
                  <a:pt x="1262864" y="716896"/>
                </a:lnTo>
                <a:lnTo>
                  <a:pt x="1266038" y="729329"/>
                </a:lnTo>
                <a:lnTo>
                  <a:pt x="1268683" y="742292"/>
                </a:lnTo>
                <a:lnTo>
                  <a:pt x="1271328" y="755254"/>
                </a:lnTo>
                <a:lnTo>
                  <a:pt x="1273708" y="767952"/>
                </a:lnTo>
                <a:lnTo>
                  <a:pt x="1275559" y="781179"/>
                </a:lnTo>
                <a:lnTo>
                  <a:pt x="1277675" y="794406"/>
                </a:lnTo>
                <a:lnTo>
                  <a:pt x="1279262" y="807632"/>
                </a:lnTo>
                <a:lnTo>
                  <a:pt x="1280584" y="820595"/>
                </a:lnTo>
                <a:lnTo>
                  <a:pt x="1281378" y="834086"/>
                </a:lnTo>
                <a:lnTo>
                  <a:pt x="1282171" y="847842"/>
                </a:lnTo>
                <a:lnTo>
                  <a:pt x="1282435" y="861069"/>
                </a:lnTo>
                <a:lnTo>
                  <a:pt x="1282700" y="874825"/>
                </a:lnTo>
                <a:lnTo>
                  <a:pt x="1282435" y="891226"/>
                </a:lnTo>
                <a:lnTo>
                  <a:pt x="1281907" y="907892"/>
                </a:lnTo>
                <a:lnTo>
                  <a:pt x="1280849" y="924293"/>
                </a:lnTo>
                <a:lnTo>
                  <a:pt x="1279526" y="940430"/>
                </a:lnTo>
                <a:lnTo>
                  <a:pt x="1277675" y="956302"/>
                </a:lnTo>
                <a:lnTo>
                  <a:pt x="1275030" y="972439"/>
                </a:lnTo>
                <a:lnTo>
                  <a:pt x="1272650" y="988311"/>
                </a:lnTo>
                <a:lnTo>
                  <a:pt x="1269476" y="1003919"/>
                </a:lnTo>
                <a:lnTo>
                  <a:pt x="1266303" y="1019527"/>
                </a:lnTo>
                <a:lnTo>
                  <a:pt x="1262600" y="1035134"/>
                </a:lnTo>
                <a:lnTo>
                  <a:pt x="1258368" y="1050478"/>
                </a:lnTo>
                <a:lnTo>
                  <a:pt x="1253608" y="1065292"/>
                </a:lnTo>
                <a:lnTo>
                  <a:pt x="1248847" y="1080370"/>
                </a:lnTo>
                <a:lnTo>
                  <a:pt x="1243822" y="1095184"/>
                </a:lnTo>
                <a:lnTo>
                  <a:pt x="1238004" y="1109999"/>
                </a:lnTo>
                <a:lnTo>
                  <a:pt x="1232185" y="1124284"/>
                </a:lnTo>
                <a:lnTo>
                  <a:pt x="1226103" y="1138569"/>
                </a:lnTo>
                <a:lnTo>
                  <a:pt x="1219226" y="1152854"/>
                </a:lnTo>
                <a:lnTo>
                  <a:pt x="1212350" y="1166874"/>
                </a:lnTo>
                <a:lnTo>
                  <a:pt x="1205209" y="1180365"/>
                </a:lnTo>
                <a:lnTo>
                  <a:pt x="1197539" y="1193857"/>
                </a:lnTo>
                <a:lnTo>
                  <a:pt x="1189869" y="1207348"/>
                </a:lnTo>
                <a:lnTo>
                  <a:pt x="1181406" y="1220575"/>
                </a:lnTo>
                <a:lnTo>
                  <a:pt x="1173208" y="1233273"/>
                </a:lnTo>
                <a:lnTo>
                  <a:pt x="1164480" y="1245971"/>
                </a:lnTo>
                <a:lnTo>
                  <a:pt x="1155223" y="1258668"/>
                </a:lnTo>
                <a:lnTo>
                  <a:pt x="1145967" y="1270573"/>
                </a:lnTo>
                <a:lnTo>
                  <a:pt x="1136181" y="1282741"/>
                </a:lnTo>
                <a:lnTo>
                  <a:pt x="1126396" y="1294646"/>
                </a:lnTo>
                <a:lnTo>
                  <a:pt x="1116081" y="1306021"/>
                </a:lnTo>
                <a:lnTo>
                  <a:pt x="1105502" y="1317396"/>
                </a:lnTo>
                <a:lnTo>
                  <a:pt x="1094923" y="1328242"/>
                </a:lnTo>
                <a:lnTo>
                  <a:pt x="1083815" y="1339088"/>
                </a:lnTo>
                <a:lnTo>
                  <a:pt x="1072707" y="1349669"/>
                </a:lnTo>
                <a:lnTo>
                  <a:pt x="1061071" y="1359722"/>
                </a:lnTo>
                <a:lnTo>
                  <a:pt x="1049169" y="1369774"/>
                </a:lnTo>
                <a:lnTo>
                  <a:pt x="1037268" y="1379297"/>
                </a:lnTo>
                <a:lnTo>
                  <a:pt x="1025102" y="1388821"/>
                </a:lnTo>
                <a:lnTo>
                  <a:pt x="1012407" y="1397815"/>
                </a:lnTo>
                <a:lnTo>
                  <a:pt x="999977" y="1406809"/>
                </a:lnTo>
                <a:lnTo>
                  <a:pt x="987018" y="1415010"/>
                </a:lnTo>
                <a:lnTo>
                  <a:pt x="973794" y="1423211"/>
                </a:lnTo>
                <a:lnTo>
                  <a:pt x="960570" y="1431147"/>
                </a:lnTo>
                <a:lnTo>
                  <a:pt x="947082" y="1438554"/>
                </a:lnTo>
                <a:lnTo>
                  <a:pt x="933330" y="1445961"/>
                </a:lnTo>
                <a:lnTo>
                  <a:pt x="919313" y="1452839"/>
                </a:lnTo>
                <a:lnTo>
                  <a:pt x="905295" y="1459452"/>
                </a:lnTo>
                <a:lnTo>
                  <a:pt x="891014" y="1465801"/>
                </a:lnTo>
                <a:lnTo>
                  <a:pt x="876468" y="1471621"/>
                </a:lnTo>
                <a:lnTo>
                  <a:pt x="861657" y="1477176"/>
                </a:lnTo>
                <a:lnTo>
                  <a:pt x="847111" y="1482467"/>
                </a:lnTo>
                <a:lnTo>
                  <a:pt x="832036" y="1487493"/>
                </a:lnTo>
                <a:lnTo>
                  <a:pt x="816961" y="1491726"/>
                </a:lnTo>
                <a:lnTo>
                  <a:pt x="801622" y="1495958"/>
                </a:lnTo>
                <a:lnTo>
                  <a:pt x="786018" y="1499926"/>
                </a:lnTo>
                <a:lnTo>
                  <a:pt x="770678" y="1503101"/>
                </a:lnTo>
                <a:lnTo>
                  <a:pt x="755074" y="1506275"/>
                </a:lnTo>
                <a:lnTo>
                  <a:pt x="739206" y="1508656"/>
                </a:lnTo>
                <a:lnTo>
                  <a:pt x="723073" y="1511037"/>
                </a:lnTo>
                <a:lnTo>
                  <a:pt x="706940" y="1512889"/>
                </a:lnTo>
                <a:lnTo>
                  <a:pt x="690542" y="1514211"/>
                </a:lnTo>
                <a:lnTo>
                  <a:pt x="674409" y="1515270"/>
                </a:lnTo>
                <a:lnTo>
                  <a:pt x="658012" y="1515799"/>
                </a:lnTo>
                <a:lnTo>
                  <a:pt x="641615" y="1516063"/>
                </a:lnTo>
                <a:lnTo>
                  <a:pt x="624953" y="1515799"/>
                </a:lnTo>
                <a:lnTo>
                  <a:pt x="608555" y="1515270"/>
                </a:lnTo>
                <a:lnTo>
                  <a:pt x="592158" y="1514211"/>
                </a:lnTo>
                <a:lnTo>
                  <a:pt x="575761" y="1512889"/>
                </a:lnTo>
                <a:lnTo>
                  <a:pt x="559628" y="1511037"/>
                </a:lnTo>
                <a:lnTo>
                  <a:pt x="543759" y="1508656"/>
                </a:lnTo>
                <a:lnTo>
                  <a:pt x="527891" y="1506275"/>
                </a:lnTo>
                <a:lnTo>
                  <a:pt x="512287" y="1503101"/>
                </a:lnTo>
                <a:lnTo>
                  <a:pt x="496683" y="1499926"/>
                </a:lnTo>
                <a:lnTo>
                  <a:pt x="481079" y="1495958"/>
                </a:lnTo>
                <a:lnTo>
                  <a:pt x="465739" y="1491726"/>
                </a:lnTo>
                <a:lnTo>
                  <a:pt x="450929" y="1487493"/>
                </a:lnTo>
                <a:lnTo>
                  <a:pt x="435854" y="1482467"/>
                </a:lnTo>
                <a:lnTo>
                  <a:pt x="421043" y="1477176"/>
                </a:lnTo>
                <a:lnTo>
                  <a:pt x="406233" y="1471621"/>
                </a:lnTo>
                <a:lnTo>
                  <a:pt x="391687" y="1465801"/>
                </a:lnTo>
                <a:lnTo>
                  <a:pt x="377669" y="1459452"/>
                </a:lnTo>
                <a:lnTo>
                  <a:pt x="363388" y="1452839"/>
                </a:lnTo>
                <a:lnTo>
                  <a:pt x="349371" y="1445961"/>
                </a:lnTo>
                <a:lnTo>
                  <a:pt x="335618" y="1438554"/>
                </a:lnTo>
                <a:lnTo>
                  <a:pt x="322394" y="1431147"/>
                </a:lnTo>
                <a:lnTo>
                  <a:pt x="308906" y="1423211"/>
                </a:lnTo>
                <a:lnTo>
                  <a:pt x="295682" y="1415010"/>
                </a:lnTo>
                <a:lnTo>
                  <a:pt x="282988" y="1406809"/>
                </a:lnTo>
                <a:lnTo>
                  <a:pt x="270293" y="1397815"/>
                </a:lnTo>
                <a:lnTo>
                  <a:pt x="257598" y="1388821"/>
                </a:lnTo>
                <a:lnTo>
                  <a:pt x="245697" y="1379297"/>
                </a:lnTo>
                <a:lnTo>
                  <a:pt x="233531" y="1369774"/>
                </a:lnTo>
                <a:lnTo>
                  <a:pt x="221630" y="1359722"/>
                </a:lnTo>
                <a:lnTo>
                  <a:pt x="210257" y="1349669"/>
                </a:lnTo>
                <a:lnTo>
                  <a:pt x="198885" y="1339088"/>
                </a:lnTo>
                <a:lnTo>
                  <a:pt x="188041" y="1328242"/>
                </a:lnTo>
                <a:lnTo>
                  <a:pt x="177198" y="1317396"/>
                </a:lnTo>
                <a:lnTo>
                  <a:pt x="166619" y="1306021"/>
                </a:lnTo>
                <a:lnTo>
                  <a:pt x="156569" y="1294646"/>
                </a:lnTo>
                <a:lnTo>
                  <a:pt x="146519" y="1282741"/>
                </a:lnTo>
                <a:lnTo>
                  <a:pt x="136998" y="1270573"/>
                </a:lnTo>
                <a:lnTo>
                  <a:pt x="127477" y="1258668"/>
                </a:lnTo>
                <a:lnTo>
                  <a:pt x="118485" y="1245971"/>
                </a:lnTo>
                <a:lnTo>
                  <a:pt x="109493" y="1233273"/>
                </a:lnTo>
                <a:lnTo>
                  <a:pt x="101294" y="1220575"/>
                </a:lnTo>
                <a:lnTo>
                  <a:pt x="92831" y="1207348"/>
                </a:lnTo>
                <a:lnTo>
                  <a:pt x="85161" y="1193857"/>
                </a:lnTo>
                <a:lnTo>
                  <a:pt x="77756" y="1180365"/>
                </a:lnTo>
                <a:lnTo>
                  <a:pt x="70350" y="1166874"/>
                </a:lnTo>
                <a:lnTo>
                  <a:pt x="63474" y="1152854"/>
                </a:lnTo>
                <a:lnTo>
                  <a:pt x="56862" y="1138569"/>
                </a:lnTo>
                <a:lnTo>
                  <a:pt x="50515" y="1124284"/>
                </a:lnTo>
                <a:lnTo>
                  <a:pt x="44696" y="1109999"/>
                </a:lnTo>
                <a:lnTo>
                  <a:pt x="39142" y="1095184"/>
                </a:lnTo>
                <a:lnTo>
                  <a:pt x="33853" y="1080370"/>
                </a:lnTo>
                <a:lnTo>
                  <a:pt x="29092" y="1065292"/>
                </a:lnTo>
                <a:lnTo>
                  <a:pt x="24596" y="1050478"/>
                </a:lnTo>
                <a:lnTo>
                  <a:pt x="20365" y="1035134"/>
                </a:lnTo>
                <a:lnTo>
                  <a:pt x="16398" y="1019527"/>
                </a:lnTo>
                <a:lnTo>
                  <a:pt x="13224" y="1003919"/>
                </a:lnTo>
                <a:lnTo>
                  <a:pt x="10315" y="988311"/>
                </a:lnTo>
                <a:lnTo>
                  <a:pt x="7670" y="972439"/>
                </a:lnTo>
                <a:lnTo>
                  <a:pt x="5290" y="956302"/>
                </a:lnTo>
                <a:lnTo>
                  <a:pt x="3703" y="940430"/>
                </a:lnTo>
                <a:lnTo>
                  <a:pt x="2116" y="924293"/>
                </a:lnTo>
                <a:lnTo>
                  <a:pt x="1058" y="907892"/>
                </a:lnTo>
                <a:lnTo>
                  <a:pt x="529" y="891226"/>
                </a:lnTo>
                <a:lnTo>
                  <a:pt x="0" y="874825"/>
                </a:lnTo>
                <a:lnTo>
                  <a:pt x="529" y="858953"/>
                </a:lnTo>
                <a:lnTo>
                  <a:pt x="1058" y="843345"/>
                </a:lnTo>
                <a:lnTo>
                  <a:pt x="1852" y="828266"/>
                </a:lnTo>
                <a:lnTo>
                  <a:pt x="3174" y="812923"/>
                </a:lnTo>
                <a:lnTo>
                  <a:pt x="4761" y="797580"/>
                </a:lnTo>
                <a:lnTo>
                  <a:pt x="6877" y="782237"/>
                </a:lnTo>
                <a:lnTo>
                  <a:pt x="9257" y="767158"/>
                </a:lnTo>
                <a:lnTo>
                  <a:pt x="11902" y="752609"/>
                </a:lnTo>
                <a:lnTo>
                  <a:pt x="14811" y="737795"/>
                </a:lnTo>
                <a:lnTo>
                  <a:pt x="18249" y="722980"/>
                </a:lnTo>
                <a:lnTo>
                  <a:pt x="21952" y="708431"/>
                </a:lnTo>
                <a:lnTo>
                  <a:pt x="25919" y="693881"/>
                </a:lnTo>
                <a:lnTo>
                  <a:pt x="30415" y="679861"/>
                </a:lnTo>
                <a:lnTo>
                  <a:pt x="34911" y="665840"/>
                </a:lnTo>
                <a:lnTo>
                  <a:pt x="40200" y="651820"/>
                </a:lnTo>
                <a:lnTo>
                  <a:pt x="45225" y="637799"/>
                </a:lnTo>
                <a:lnTo>
                  <a:pt x="50779" y="624308"/>
                </a:lnTo>
                <a:lnTo>
                  <a:pt x="56862" y="610817"/>
                </a:lnTo>
                <a:lnTo>
                  <a:pt x="63210" y="597325"/>
                </a:lnTo>
                <a:lnTo>
                  <a:pt x="69557" y="584363"/>
                </a:lnTo>
                <a:lnTo>
                  <a:pt x="76433" y="571401"/>
                </a:lnTo>
                <a:lnTo>
                  <a:pt x="83574" y="558438"/>
                </a:lnTo>
                <a:lnTo>
                  <a:pt x="90715" y="546005"/>
                </a:lnTo>
                <a:lnTo>
                  <a:pt x="98649" y="533572"/>
                </a:lnTo>
                <a:lnTo>
                  <a:pt x="106319" y="521139"/>
                </a:lnTo>
                <a:lnTo>
                  <a:pt x="114782" y="509234"/>
                </a:lnTo>
                <a:lnTo>
                  <a:pt x="122981" y="497330"/>
                </a:lnTo>
                <a:lnTo>
                  <a:pt x="131973" y="485691"/>
                </a:lnTo>
                <a:lnTo>
                  <a:pt x="140701" y="474315"/>
                </a:lnTo>
                <a:lnTo>
                  <a:pt x="149693" y="462940"/>
                </a:lnTo>
                <a:lnTo>
                  <a:pt x="159478" y="451830"/>
                </a:lnTo>
                <a:lnTo>
                  <a:pt x="169264" y="441248"/>
                </a:lnTo>
                <a:lnTo>
                  <a:pt x="179049" y="430402"/>
                </a:lnTo>
                <a:lnTo>
                  <a:pt x="189364" y="420350"/>
                </a:lnTo>
                <a:lnTo>
                  <a:pt x="199678" y="410033"/>
                </a:lnTo>
                <a:lnTo>
                  <a:pt x="210522" y="400245"/>
                </a:lnTo>
                <a:lnTo>
                  <a:pt x="221101" y="390457"/>
                </a:lnTo>
                <a:lnTo>
                  <a:pt x="232209" y="381198"/>
                </a:lnTo>
                <a:lnTo>
                  <a:pt x="243317" y="371940"/>
                </a:lnTo>
                <a:lnTo>
                  <a:pt x="254953" y="363210"/>
                </a:lnTo>
                <a:lnTo>
                  <a:pt x="266855" y="354216"/>
                </a:lnTo>
                <a:lnTo>
                  <a:pt x="278492" y="346015"/>
                </a:lnTo>
                <a:lnTo>
                  <a:pt x="290922" y="337814"/>
                </a:lnTo>
                <a:lnTo>
                  <a:pt x="303088" y="330143"/>
                </a:lnTo>
                <a:lnTo>
                  <a:pt x="315518" y="322471"/>
                </a:lnTo>
                <a:lnTo>
                  <a:pt x="328213" y="315064"/>
                </a:lnTo>
                <a:lnTo>
                  <a:pt x="341172" y="308186"/>
                </a:lnTo>
                <a:lnTo>
                  <a:pt x="354131" y="301308"/>
                </a:lnTo>
                <a:lnTo>
                  <a:pt x="367355" y="294959"/>
                </a:lnTo>
                <a:lnTo>
                  <a:pt x="380843" y="288875"/>
                </a:lnTo>
                <a:lnTo>
                  <a:pt x="394331" y="282790"/>
                </a:lnTo>
                <a:lnTo>
                  <a:pt x="407819" y="277500"/>
                </a:lnTo>
                <a:lnTo>
                  <a:pt x="421837" y="272209"/>
                </a:lnTo>
                <a:lnTo>
                  <a:pt x="435854" y="267447"/>
                </a:lnTo>
                <a:lnTo>
                  <a:pt x="449871" y="262686"/>
                </a:lnTo>
                <a:lnTo>
                  <a:pt x="464153" y="258453"/>
                </a:lnTo>
                <a:lnTo>
                  <a:pt x="478699" y="254485"/>
                </a:lnTo>
                <a:lnTo>
                  <a:pt x="493245" y="251046"/>
                </a:lnTo>
                <a:lnTo>
                  <a:pt x="508055" y="247607"/>
                </a:lnTo>
                <a:lnTo>
                  <a:pt x="522601" y="244433"/>
                </a:lnTo>
                <a:lnTo>
                  <a:pt x="537676" y="242052"/>
                </a:lnTo>
                <a:lnTo>
                  <a:pt x="552751" y="239671"/>
                </a:lnTo>
                <a:lnTo>
                  <a:pt x="567826" y="237819"/>
                </a:lnTo>
                <a:lnTo>
                  <a:pt x="583166" y="236232"/>
                </a:lnTo>
                <a:lnTo>
                  <a:pt x="583166" y="116926"/>
                </a:lnTo>
                <a:lnTo>
                  <a:pt x="524717" y="116926"/>
                </a:lnTo>
                <a:lnTo>
                  <a:pt x="5247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KSO_Shape" descr="D:\51PPT模板网\51pptmoban.com\图片.jpg">
            <a:extLst>
              <a:ext uri="{FF2B5EF4-FFF2-40B4-BE49-F238E27FC236}">
                <a16:creationId xmlns:a16="http://schemas.microsoft.com/office/drawing/2014/main" id="{919291FA-2C8F-8BDF-B844-5FBA11EB6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802" y="4668775"/>
            <a:ext cx="619670" cy="619670"/>
          </a:xfrm>
          <a:custGeom>
            <a:avLst/>
            <a:gdLst>
              <a:gd name="T0" fmla="*/ 0 w 4295694"/>
              <a:gd name="T1" fmla="*/ 0 h 4602950"/>
              <a:gd name="T2" fmla="*/ 4295694 w 4295694"/>
              <a:gd name="T3" fmla="*/ 4602950 h 4602950"/>
            </a:gdLst>
            <a:ahLst/>
            <a:cxnLst/>
            <a:rect l="T0" t="T1" r="T2" b="T3"/>
            <a:pathLst>
              <a:path w="4295694" h="4602950">
                <a:moveTo>
                  <a:pt x="788546" y="3262602"/>
                </a:moveTo>
                <a:lnTo>
                  <a:pt x="722065" y="3276024"/>
                </a:lnTo>
                <a:lnTo>
                  <a:pt x="703443" y="3286707"/>
                </a:lnTo>
                <a:lnTo>
                  <a:pt x="667154" y="3311174"/>
                </a:lnTo>
                <a:lnTo>
                  <a:pt x="650940" y="3329902"/>
                </a:lnTo>
                <a:lnTo>
                  <a:pt x="628475" y="3363222"/>
                </a:lnTo>
                <a:lnTo>
                  <a:pt x="611251" y="3407093"/>
                </a:lnTo>
                <a:lnTo>
                  <a:pt x="611248" y="3407104"/>
                </a:lnTo>
                <a:cubicBezTo>
                  <a:pt x="608837" y="3418885"/>
                  <a:pt x="607571" y="3431083"/>
                  <a:pt x="607571" y="3443577"/>
                </a:cubicBezTo>
                <a:cubicBezTo>
                  <a:pt x="607571" y="3543527"/>
                  <a:pt x="688596" y="3624552"/>
                  <a:pt x="788546" y="3624552"/>
                </a:cubicBezTo>
                <a:cubicBezTo>
                  <a:pt x="888496" y="3624552"/>
                  <a:pt x="969521" y="3543527"/>
                  <a:pt x="969521" y="3443577"/>
                </a:cubicBezTo>
                <a:cubicBezTo>
                  <a:pt x="969521" y="3431083"/>
                  <a:pt x="968255" y="3418885"/>
                  <a:pt x="965845" y="3407104"/>
                </a:cubicBezTo>
                <a:lnTo>
                  <a:pt x="962750" y="3397135"/>
                </a:lnTo>
                <a:lnTo>
                  <a:pt x="962749" y="3397136"/>
                </a:lnTo>
                <a:lnTo>
                  <a:pt x="955298" y="3373133"/>
                </a:lnTo>
                <a:lnTo>
                  <a:pt x="955291" y="3373121"/>
                </a:lnTo>
                <a:lnTo>
                  <a:pt x="920412" y="3321388"/>
                </a:lnTo>
                <a:lnTo>
                  <a:pt x="906965" y="3309169"/>
                </a:lnTo>
                <a:lnTo>
                  <a:pt x="868849" y="3283471"/>
                </a:lnTo>
                <a:lnTo>
                  <a:pt x="852148" y="3275443"/>
                </a:lnTo>
                <a:close/>
                <a:moveTo>
                  <a:pt x="3704648" y="908397"/>
                </a:moveTo>
                <a:lnTo>
                  <a:pt x="2413156" y="1136122"/>
                </a:lnTo>
                <a:lnTo>
                  <a:pt x="3048940" y="2044116"/>
                </a:lnTo>
                <a:close/>
                <a:moveTo>
                  <a:pt x="1220089" y="619236"/>
                </a:moveTo>
                <a:lnTo>
                  <a:pt x="1204000" y="653307"/>
                </a:lnTo>
                <a:cubicBezTo>
                  <a:pt x="955662" y="1247544"/>
                  <a:pt x="1007937" y="1952277"/>
                  <a:pt x="1404665" y="2518863"/>
                </a:cubicBezTo>
                <a:cubicBezTo>
                  <a:pt x="1801394" y="3085450"/>
                  <a:pt x="2445746" y="3375605"/>
                  <a:pt x="3089083" y="3345485"/>
                </a:cubicBezTo>
                <a:lnTo>
                  <a:pt x="3126598" y="3342019"/>
                </a:lnTo>
                <a:lnTo>
                  <a:pt x="3126489" y="3342009"/>
                </a:lnTo>
                <a:cubicBezTo>
                  <a:pt x="2522425" y="3261313"/>
                  <a:pt x="1952730" y="2937731"/>
                  <a:pt x="1575619" y="2399160"/>
                </a:cubicBezTo>
                <a:cubicBezTo>
                  <a:pt x="1198508" y="1860590"/>
                  <a:pt x="1089288" y="1214580"/>
                  <a:pt x="1220060" y="619347"/>
                </a:cubicBezTo>
                <a:close/>
                <a:moveTo>
                  <a:pt x="1617635" y="0"/>
                </a:moveTo>
                <a:lnTo>
                  <a:pt x="2292594" y="963942"/>
                </a:lnTo>
                <a:lnTo>
                  <a:pt x="3658628" y="723073"/>
                </a:lnTo>
                <a:lnTo>
                  <a:pt x="3663439" y="662289"/>
                </a:lnTo>
                <a:cubicBezTo>
                  <a:pt x="3677595" y="582007"/>
                  <a:pt x="3722377" y="507126"/>
                  <a:pt x="3794430" y="456674"/>
                </a:cubicBezTo>
                <a:cubicBezTo>
                  <a:pt x="3938536" y="355769"/>
                  <a:pt x="4137157" y="390792"/>
                  <a:pt x="4238061" y="534898"/>
                </a:cubicBezTo>
                <a:cubicBezTo>
                  <a:pt x="4338965" y="679004"/>
                  <a:pt x="4303943" y="877625"/>
                  <a:pt x="4159837" y="978529"/>
                </a:cubicBezTo>
                <a:cubicBezTo>
                  <a:pt x="4087784" y="1028981"/>
                  <a:pt x="4002102" y="1045452"/>
                  <a:pt x="3921820" y="1031296"/>
                </a:cubicBezTo>
                <a:lnTo>
                  <a:pt x="3863056" y="1015027"/>
                </a:lnTo>
                <a:lnTo>
                  <a:pt x="3169503" y="2216297"/>
                </a:lnTo>
                <a:lnTo>
                  <a:pt x="3844461" y="3180237"/>
                </a:lnTo>
                <a:lnTo>
                  <a:pt x="3708278" y="3265695"/>
                </a:lnTo>
                <a:cubicBezTo>
                  <a:pt x="2956045" y="3686124"/>
                  <a:pt x="2019093" y="3555481"/>
                  <a:pt x="1410024" y="2964151"/>
                </a:cubicBezTo>
                <a:lnTo>
                  <a:pt x="1376409" y="2928277"/>
                </a:lnTo>
                <a:lnTo>
                  <a:pt x="1156105" y="3177978"/>
                </a:lnTo>
                <a:lnTo>
                  <a:pt x="1202745" y="3230084"/>
                </a:lnTo>
                <a:cubicBezTo>
                  <a:pt x="1216415" y="3250449"/>
                  <a:pt x="1227745" y="3273276"/>
                  <a:pt x="1236231" y="3297943"/>
                </a:cubicBezTo>
                <a:lnTo>
                  <a:pt x="1246620" y="3361214"/>
                </a:lnTo>
                <a:lnTo>
                  <a:pt x="1138418" y="3948390"/>
                </a:lnTo>
                <a:lnTo>
                  <a:pt x="1183839" y="3969580"/>
                </a:lnTo>
                <a:cubicBezTo>
                  <a:pt x="1377847" y="4081138"/>
                  <a:pt x="1520277" y="4272289"/>
                  <a:pt x="1566559" y="4498463"/>
                </a:cubicBezTo>
                <a:lnTo>
                  <a:pt x="1577092" y="4602950"/>
                </a:lnTo>
                <a:lnTo>
                  <a:pt x="0" y="4602950"/>
                </a:lnTo>
                <a:lnTo>
                  <a:pt x="10534" y="4498463"/>
                </a:lnTo>
                <a:cubicBezTo>
                  <a:pt x="56816" y="4272289"/>
                  <a:pt x="199246" y="4081138"/>
                  <a:pt x="393255" y="3969580"/>
                </a:cubicBezTo>
                <a:lnTo>
                  <a:pt x="438675" y="3948390"/>
                </a:lnTo>
                <a:lnTo>
                  <a:pt x="330473" y="3361214"/>
                </a:lnTo>
                <a:lnTo>
                  <a:pt x="340862" y="3297943"/>
                </a:lnTo>
                <a:cubicBezTo>
                  <a:pt x="349348" y="3273276"/>
                  <a:pt x="360679" y="3250449"/>
                  <a:pt x="374348" y="3230084"/>
                </a:cubicBezTo>
                <a:lnTo>
                  <a:pt x="400339" y="3201047"/>
                </a:lnTo>
                <a:lnTo>
                  <a:pt x="322880" y="3110756"/>
                </a:lnTo>
                <a:cubicBezTo>
                  <a:pt x="267986" y="3046768"/>
                  <a:pt x="283977" y="2937741"/>
                  <a:pt x="353773" y="2837154"/>
                </a:cubicBezTo>
                <a:lnTo>
                  <a:pt x="405273" y="2780511"/>
                </a:lnTo>
                <a:lnTo>
                  <a:pt x="1005359" y="2395676"/>
                </a:lnTo>
                <a:lnTo>
                  <a:pt x="988063" y="2361529"/>
                </a:lnTo>
                <a:cubicBezTo>
                  <a:pt x="640709" y="1586944"/>
                  <a:pt x="838400" y="661814"/>
                  <a:pt x="1490754" y="987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AADA68-E6C0-0E1F-2434-2DA1F6DA7E89}"/>
              </a:ext>
            </a:extLst>
          </p:cNvPr>
          <p:cNvGrpSpPr/>
          <p:nvPr/>
        </p:nvGrpSpPr>
        <p:grpSpPr>
          <a:xfrm>
            <a:off x="1114589" y="3398043"/>
            <a:ext cx="2984539" cy="816522"/>
            <a:chOff x="283598" y="18430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4185F90-B1AE-8C8E-10D6-FAF3747BC7C0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057E91-D098-8529-A56D-8950F501F726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07C78AF-5031-254F-3BBB-155046C09F2D}"/>
              </a:ext>
            </a:extLst>
          </p:cNvPr>
          <p:cNvGrpSpPr/>
          <p:nvPr/>
        </p:nvGrpSpPr>
        <p:grpSpPr>
          <a:xfrm>
            <a:off x="8131743" y="3398043"/>
            <a:ext cx="2966425" cy="816522"/>
            <a:chOff x="283598" y="18430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E2AC4F8-D9DB-CA8E-E214-AC4FBC6D3EA3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ED7E85-3A08-34F0-1A38-6E49DB4DD263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EB6AB4-84A5-E8BC-A606-15B367C983AB}"/>
              </a:ext>
            </a:extLst>
          </p:cNvPr>
          <p:cNvGrpSpPr/>
          <p:nvPr/>
        </p:nvGrpSpPr>
        <p:grpSpPr>
          <a:xfrm>
            <a:off x="1749006" y="2215198"/>
            <a:ext cx="2984539" cy="816522"/>
            <a:chOff x="283598" y="18430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3CE0AA6-4915-723B-6302-6F80F361B390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93434C5-F734-A04E-CB9B-1FB6D0ABFF4C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DD43CFB-A7BD-118F-99CA-AD7245CE6699}"/>
              </a:ext>
            </a:extLst>
          </p:cNvPr>
          <p:cNvGrpSpPr/>
          <p:nvPr/>
        </p:nvGrpSpPr>
        <p:grpSpPr>
          <a:xfrm>
            <a:off x="7455749" y="2215198"/>
            <a:ext cx="2966425" cy="816522"/>
            <a:chOff x="283598" y="18430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AE7BE18-1C79-0A28-5852-61AA29AC9C61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027811C-4465-27DA-6B8C-4E6146C2AA8C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DB5AD9F-8D34-FA42-C617-BA9213655C49}"/>
              </a:ext>
            </a:extLst>
          </p:cNvPr>
          <p:cNvGrpSpPr/>
          <p:nvPr/>
        </p:nvGrpSpPr>
        <p:grpSpPr>
          <a:xfrm>
            <a:off x="1749006" y="4623428"/>
            <a:ext cx="2984539" cy="816522"/>
            <a:chOff x="283598" y="18430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ACD1D51-EA21-2681-FC7A-C179664F5169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8260116-6053-2302-7EF1-E330CDB163F0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E4CBA6-1E46-8238-7CE2-CB5BE0A2698D}"/>
              </a:ext>
            </a:extLst>
          </p:cNvPr>
          <p:cNvGrpSpPr/>
          <p:nvPr/>
        </p:nvGrpSpPr>
        <p:grpSpPr>
          <a:xfrm>
            <a:off x="7455749" y="4623428"/>
            <a:ext cx="2966425" cy="816522"/>
            <a:chOff x="283598" y="18430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2B85E2F-A2CC-AF34-25ED-7506D9755335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E1780E0-7BEB-4484-DB1F-B2A8E2C8F880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890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pic>
        <p:nvPicPr>
          <p:cNvPr id="2" name="图片 2" descr="D:\51PPT模板网\51pptmoban.com\图片.jpg">
            <a:extLst>
              <a:ext uri="{FF2B5EF4-FFF2-40B4-BE49-F238E27FC236}">
                <a16:creationId xmlns:a16="http://schemas.microsoft.com/office/drawing/2014/main" id="{AC0A127B-9817-DE71-A4E2-767A94EF3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7737" y="1440543"/>
            <a:ext cx="10261601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206C581-D632-1258-2EC8-7D0862DD7E30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7872413" y="1270684"/>
            <a:ext cx="3167064" cy="3506787"/>
          </a:xfrm>
          <a:custGeom>
            <a:avLst/>
            <a:gdLst>
              <a:gd name="connsiteX0" fmla="*/ 0 w 3167064"/>
              <a:gd name="connsiteY0" fmla="*/ 417403 h 3506787"/>
              <a:gd name="connsiteX1" fmla="*/ 0 w 3167064"/>
              <a:gd name="connsiteY1" fmla="*/ 3506787 h 3506787"/>
              <a:gd name="connsiteX2" fmla="*/ 3167064 w 3167064"/>
              <a:gd name="connsiteY2" fmla="*/ 3506787 h 3506787"/>
              <a:gd name="connsiteX3" fmla="*/ 3167064 w 3167064"/>
              <a:gd name="connsiteY3" fmla="*/ 417403 h 3506787"/>
              <a:gd name="connsiteX4" fmla="*/ 1983980 w 3167064"/>
              <a:gd name="connsiteY4" fmla="*/ 417403 h 3506787"/>
              <a:gd name="connsiteX5" fmla="*/ 1583533 w 3167064"/>
              <a:gd name="connsiteY5" fmla="*/ 0 h 3506787"/>
              <a:gd name="connsiteX6" fmla="*/ 1183087 w 3167064"/>
              <a:gd name="connsiteY6" fmla="*/ 417403 h 35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7064" h="3506787">
                <a:moveTo>
                  <a:pt x="0" y="417403"/>
                </a:moveTo>
                <a:lnTo>
                  <a:pt x="0" y="3506787"/>
                </a:lnTo>
                <a:lnTo>
                  <a:pt x="3167064" y="3506787"/>
                </a:lnTo>
                <a:lnTo>
                  <a:pt x="3167064" y="417403"/>
                </a:lnTo>
                <a:lnTo>
                  <a:pt x="1983980" y="417403"/>
                </a:lnTo>
                <a:lnTo>
                  <a:pt x="1583533" y="0"/>
                </a:lnTo>
                <a:lnTo>
                  <a:pt x="1183087" y="417403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D183C5AB-AFB8-5D39-8058-C72F29FFD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5725" y="1876774"/>
            <a:ext cx="1320800" cy="1306513"/>
          </a:xfrm>
          <a:custGeom>
            <a:avLst/>
            <a:gdLst>
              <a:gd name="T0" fmla="*/ 1456255 w 4409"/>
              <a:gd name="T1" fmla="*/ 872981 h 4408"/>
              <a:gd name="T2" fmla="*/ 1602959 w 4409"/>
              <a:gd name="T3" fmla="*/ 804266 h 4408"/>
              <a:gd name="T4" fmla="*/ 1713419 w 4409"/>
              <a:gd name="T5" fmla="*/ 710485 h 4408"/>
              <a:gd name="T6" fmla="*/ 1793674 w 4409"/>
              <a:gd name="T7" fmla="*/ 600715 h 4408"/>
              <a:gd name="T8" fmla="*/ 1847178 w 4409"/>
              <a:gd name="T9" fmla="*/ 482733 h 4408"/>
              <a:gd name="T10" fmla="*/ 1879971 w 4409"/>
              <a:gd name="T11" fmla="*/ 366047 h 4408"/>
              <a:gd name="T12" fmla="*/ 1901545 w 4409"/>
              <a:gd name="T13" fmla="*/ 180647 h 4408"/>
              <a:gd name="T14" fmla="*/ 1633594 w 4409"/>
              <a:gd name="T15" fmla="*/ 79087 h 4408"/>
              <a:gd name="T16" fmla="*/ 2589 w 4409"/>
              <a:gd name="T17" fmla="*/ 79087 h 4408"/>
              <a:gd name="T18" fmla="*/ 1726 w 4409"/>
              <a:gd name="T19" fmla="*/ 205280 h 4408"/>
              <a:gd name="T20" fmla="*/ 26320 w 4409"/>
              <a:gd name="T21" fmla="*/ 382902 h 4408"/>
              <a:gd name="T22" fmla="*/ 61271 w 4409"/>
              <a:gd name="T23" fmla="*/ 500451 h 4408"/>
              <a:gd name="T24" fmla="*/ 118658 w 4409"/>
              <a:gd name="T25" fmla="*/ 618001 h 4408"/>
              <a:gd name="T26" fmla="*/ 202797 w 4409"/>
              <a:gd name="T27" fmla="*/ 726476 h 4408"/>
              <a:gd name="T28" fmla="*/ 318434 w 4409"/>
              <a:gd name="T29" fmla="*/ 816799 h 4408"/>
              <a:gd name="T30" fmla="*/ 446585 w 4409"/>
              <a:gd name="T31" fmla="*/ 872981 h 4408"/>
              <a:gd name="T32" fmla="*/ 626513 w 4409"/>
              <a:gd name="T33" fmla="*/ 952068 h 4408"/>
              <a:gd name="T34" fmla="*/ 742151 w 4409"/>
              <a:gd name="T35" fmla="*/ 1047577 h 4408"/>
              <a:gd name="T36" fmla="*/ 872027 w 4409"/>
              <a:gd name="T37" fmla="*/ 1101598 h 4408"/>
              <a:gd name="T38" fmla="*/ 751212 w 4409"/>
              <a:gd name="T39" fmla="*/ 1683297 h 4408"/>
              <a:gd name="T40" fmla="*/ 603645 w 4409"/>
              <a:gd name="T41" fmla="*/ 1720032 h 4408"/>
              <a:gd name="T42" fmla="*/ 489302 w 4409"/>
              <a:gd name="T43" fmla="*/ 1773621 h 4408"/>
              <a:gd name="T44" fmla="*/ 417675 w 4409"/>
              <a:gd name="T45" fmla="*/ 1840607 h 4408"/>
              <a:gd name="T46" fmla="*/ 398690 w 4409"/>
              <a:gd name="T47" fmla="*/ 1883392 h 4408"/>
              <a:gd name="T48" fmla="*/ 1506307 w 4409"/>
              <a:gd name="T49" fmla="*/ 1899814 h 4408"/>
              <a:gd name="T50" fmla="*/ 1496814 w 4409"/>
              <a:gd name="T51" fmla="*/ 1861351 h 4408"/>
              <a:gd name="T52" fmla="*/ 1450214 w 4409"/>
              <a:gd name="T53" fmla="*/ 1800847 h 4408"/>
              <a:gd name="T54" fmla="*/ 1353130 w 4409"/>
              <a:gd name="T55" fmla="*/ 1741208 h 4408"/>
              <a:gd name="T56" fmla="*/ 1218076 w 4409"/>
              <a:gd name="T57" fmla="*/ 1696695 h 4408"/>
              <a:gd name="T58" fmla="*/ 1055839 w 4409"/>
              <a:gd name="T59" fmla="*/ 1671629 h 4408"/>
              <a:gd name="T60" fmla="*/ 1106754 w 4409"/>
              <a:gd name="T61" fmla="*/ 1076532 h 4408"/>
              <a:gd name="T62" fmla="*/ 1228000 w 4409"/>
              <a:gd name="T63" fmla="*/ 998310 h 4408"/>
              <a:gd name="T64" fmla="*/ 1506307 w 4409"/>
              <a:gd name="T65" fmla="*/ 158606 h 4408"/>
              <a:gd name="T66" fmla="*/ 1820858 w 4409"/>
              <a:gd name="T67" fmla="*/ 226889 h 4408"/>
              <a:gd name="T68" fmla="*/ 1797126 w 4409"/>
              <a:gd name="T69" fmla="*/ 377283 h 4408"/>
              <a:gd name="T70" fmla="*/ 1741896 w 4409"/>
              <a:gd name="T71" fmla="*/ 530271 h 4408"/>
              <a:gd name="T72" fmla="*/ 1694002 w 4409"/>
              <a:gd name="T73" fmla="*/ 610222 h 4408"/>
              <a:gd name="T74" fmla="*/ 1630574 w 4409"/>
              <a:gd name="T75" fmla="*/ 682395 h 4408"/>
              <a:gd name="T76" fmla="*/ 1549024 w 4409"/>
              <a:gd name="T77" fmla="*/ 744195 h 4408"/>
              <a:gd name="T78" fmla="*/ 1448488 w 4409"/>
              <a:gd name="T79" fmla="*/ 792165 h 4408"/>
              <a:gd name="T80" fmla="*/ 1419147 w 4409"/>
              <a:gd name="T81" fmla="*/ 734687 h 4408"/>
              <a:gd name="T82" fmla="*/ 1486890 w 4409"/>
              <a:gd name="T83" fmla="*/ 528542 h 4408"/>
              <a:gd name="T84" fmla="*/ 1505012 w 4409"/>
              <a:gd name="T85" fmla="*/ 388952 h 4408"/>
              <a:gd name="T86" fmla="*/ 454351 w 4409"/>
              <a:gd name="T87" fmla="*/ 792165 h 4408"/>
              <a:gd name="T88" fmla="*/ 353384 w 4409"/>
              <a:gd name="T89" fmla="*/ 744627 h 4408"/>
              <a:gd name="T90" fmla="*/ 271834 w 4409"/>
              <a:gd name="T91" fmla="*/ 682827 h 4408"/>
              <a:gd name="T92" fmla="*/ 208406 w 4409"/>
              <a:gd name="T93" fmla="*/ 610654 h 4408"/>
              <a:gd name="T94" fmla="*/ 160512 w 4409"/>
              <a:gd name="T95" fmla="*/ 531135 h 4408"/>
              <a:gd name="T96" fmla="*/ 105282 w 4409"/>
              <a:gd name="T97" fmla="*/ 377716 h 4408"/>
              <a:gd name="T98" fmla="*/ 81982 w 4409"/>
              <a:gd name="T99" fmla="*/ 226889 h 4408"/>
              <a:gd name="T100" fmla="*/ 396533 w 4409"/>
              <a:gd name="T101" fmla="*/ 341846 h 4408"/>
              <a:gd name="T102" fmla="*/ 401279 w 4409"/>
              <a:gd name="T103" fmla="*/ 435626 h 4408"/>
              <a:gd name="T104" fmla="*/ 439681 w 4409"/>
              <a:gd name="T105" fmla="*/ 618866 h 4408"/>
              <a:gd name="T106" fmla="*/ 525115 w 4409"/>
              <a:gd name="T107" fmla="*/ 814638 h 4408"/>
              <a:gd name="T108" fmla="*/ 853473 w 4409"/>
              <a:gd name="T109" fmla="*/ 400620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409"/>
              <a:gd name="T166" fmla="*/ 0 h 4408"/>
              <a:gd name="T167" fmla="*/ 4409 w 4409"/>
              <a:gd name="T168" fmla="*/ 4408 h 440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9EBE5C0-8DAB-4EE3-1E1A-2ABD12B50C66}"/>
              </a:ext>
            </a:extLst>
          </p:cNvPr>
          <p:cNvGrpSpPr/>
          <p:nvPr/>
        </p:nvGrpSpPr>
        <p:grpSpPr>
          <a:xfrm>
            <a:off x="8616611" y="3325530"/>
            <a:ext cx="2219030" cy="1047771"/>
            <a:chOff x="657296" y="1906118"/>
            <a:chExt cx="2219030" cy="104777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7AFA39F-1279-89DA-CB7A-CFCC1C09216A}"/>
                </a:ext>
              </a:extLst>
            </p:cNvPr>
            <p:cNvSpPr txBox="1"/>
            <p:nvPr/>
          </p:nvSpPr>
          <p:spPr>
            <a:xfrm>
              <a:off x="657296" y="2190603"/>
              <a:ext cx="2219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3D1D2ED-2670-016D-DE39-A1A047635593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4B88AB-218A-8A5B-5D2B-98E5E7E7EEE9}"/>
              </a:ext>
            </a:extLst>
          </p:cNvPr>
          <p:cNvGrpSpPr/>
          <p:nvPr/>
        </p:nvGrpSpPr>
        <p:grpSpPr>
          <a:xfrm>
            <a:off x="840693" y="4819521"/>
            <a:ext cx="10261601" cy="955295"/>
            <a:chOff x="283597" y="1855734"/>
            <a:chExt cx="10261601" cy="95529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63A1352-DC61-5D16-DE53-53429F242EE4}"/>
                </a:ext>
              </a:extLst>
            </p:cNvPr>
            <p:cNvSpPr txBox="1"/>
            <p:nvPr/>
          </p:nvSpPr>
          <p:spPr>
            <a:xfrm>
              <a:off x="283597" y="2190603"/>
              <a:ext cx="1026160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46AEFA2-8F79-6CDD-7F3D-5C9D9D17D9D1}"/>
                </a:ext>
              </a:extLst>
            </p:cNvPr>
            <p:cNvSpPr txBox="1"/>
            <p:nvPr/>
          </p:nvSpPr>
          <p:spPr>
            <a:xfrm>
              <a:off x="283599" y="1855734"/>
              <a:ext cx="3192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16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727A92-496D-DA8A-16AB-D6C7E168EBB1}"/>
              </a:ext>
            </a:extLst>
          </p:cNvPr>
          <p:cNvGrpSpPr/>
          <p:nvPr/>
        </p:nvGrpSpPr>
        <p:grpSpPr>
          <a:xfrm>
            <a:off x="4045857" y="1736924"/>
            <a:ext cx="4100286" cy="4078346"/>
            <a:chOff x="3465513" y="2027238"/>
            <a:chExt cx="2670175" cy="2655887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0C5D36CB-8518-8D0B-1A2A-71F98FFA22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5513" y="2027238"/>
              <a:ext cx="2655887" cy="2655887"/>
              <a:chOff x="0" y="0"/>
              <a:chExt cx="2655887" cy="2655887"/>
            </a:xfrm>
          </p:grpSpPr>
          <p:sp>
            <p:nvSpPr>
              <p:cNvPr id="3" name="同心圆 8" descr="D:\51PPT模板网\51pptmoban.com\图片.jpg">
                <a:extLst>
                  <a:ext uri="{FF2B5EF4-FFF2-40B4-BE49-F238E27FC236}">
                    <a16:creationId xmlns:a16="http://schemas.microsoft.com/office/drawing/2014/main" id="{6941A6EF-3FA1-1602-E9AA-1E3990709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655887" cy="2655887"/>
              </a:xfrm>
              <a:custGeom>
                <a:avLst/>
                <a:gdLst>
                  <a:gd name="T0" fmla="*/ 0 w 21600"/>
                  <a:gd name="T1" fmla="*/ 10800 h 21600"/>
                  <a:gd name="T2" fmla="*/ 10800 w 21600"/>
                  <a:gd name="T3" fmla="*/ 0 h 21600"/>
                  <a:gd name="T4" fmla="*/ 21600 w 21600"/>
                  <a:gd name="T5" fmla="*/ 10800 h 21600"/>
                  <a:gd name="T6" fmla="*/ 10800 w 21600"/>
                  <a:gd name="T7" fmla="*/ 21600 h 21600"/>
                  <a:gd name="T8" fmla="*/ 0 w 21600"/>
                  <a:gd name="T9" fmla="*/ 10800 h 21600"/>
                  <a:gd name="T10" fmla="*/ 3652 w 21600"/>
                  <a:gd name="T11" fmla="*/ 10800 h 21600"/>
                  <a:gd name="T12" fmla="*/ 10800 w 21600"/>
                  <a:gd name="T13" fmla="*/ 17948 h 21600"/>
                  <a:gd name="T14" fmla="*/ 17948 w 21600"/>
                  <a:gd name="T15" fmla="*/ 10800 h 21600"/>
                  <a:gd name="T16" fmla="*/ 10800 w 21600"/>
                  <a:gd name="T17" fmla="*/ 3652 h 21600"/>
                  <a:gd name="T18" fmla="*/ 3652 w 21600"/>
                  <a:gd name="T19" fmla="*/ 10800 h 21600"/>
                  <a:gd name="T20" fmla="*/ 3163 w 21600"/>
                  <a:gd name="T21" fmla="*/ 3163 h 21600"/>
                  <a:gd name="T22" fmla="*/ 18437 w 21600"/>
                  <a:gd name="T23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652" y="10800"/>
                    </a:moveTo>
                    <a:cubicBezTo>
                      <a:pt x="3652" y="14748"/>
                      <a:pt x="6852" y="17948"/>
                      <a:pt x="10800" y="17948"/>
                    </a:cubicBezTo>
                    <a:cubicBezTo>
                      <a:pt x="14748" y="17948"/>
                      <a:pt x="17948" y="14748"/>
                      <a:pt x="17948" y="10800"/>
                    </a:cubicBezTo>
                    <a:cubicBezTo>
                      <a:pt x="17948" y="6852"/>
                      <a:pt x="14748" y="3652"/>
                      <a:pt x="10800" y="3652"/>
                    </a:cubicBezTo>
                    <a:cubicBezTo>
                      <a:pt x="6852" y="3652"/>
                      <a:pt x="3652" y="6852"/>
                      <a:pt x="3652" y="10800"/>
                    </a:cubicBez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" name="椭圆 9">
                <a:extLst>
                  <a:ext uri="{FF2B5EF4-FFF2-40B4-BE49-F238E27FC236}">
                    <a16:creationId xmlns:a16="http://schemas.microsoft.com/office/drawing/2014/main" id="{C72F1C25-6E2B-D232-F33D-883082FF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50" y="446087"/>
                <a:ext cx="315912" cy="314325"/>
              </a:xfrm>
              <a:prstGeom prst="ellipse">
                <a:avLst/>
              </a:prstGeom>
              <a:solidFill>
                <a:srgbClr val="2095A2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E36C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椭圆 10">
                <a:extLst>
                  <a:ext uri="{FF2B5EF4-FFF2-40B4-BE49-F238E27FC236}">
                    <a16:creationId xmlns:a16="http://schemas.microsoft.com/office/drawing/2014/main" id="{3260610F-2A4E-52BD-01A7-C42C818BE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6600" y="446087"/>
                <a:ext cx="314325" cy="314325"/>
              </a:xfrm>
              <a:prstGeom prst="ellipse">
                <a:avLst/>
              </a:prstGeom>
              <a:solidFill>
                <a:srgbClr val="B1DCE0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E36C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椭圆 11">
                <a:extLst>
                  <a:ext uri="{FF2B5EF4-FFF2-40B4-BE49-F238E27FC236}">
                    <a16:creationId xmlns:a16="http://schemas.microsoft.com/office/drawing/2014/main" id="{81553ABB-CC17-5AA6-5F4E-BA5A99878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50" y="1935162"/>
                <a:ext cx="315912" cy="315913"/>
              </a:xfrm>
              <a:prstGeom prst="ellipse">
                <a:avLst/>
              </a:prstGeom>
              <a:solidFill>
                <a:srgbClr val="B1DCE0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E36C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椭圆 12">
                <a:extLst>
                  <a:ext uri="{FF2B5EF4-FFF2-40B4-BE49-F238E27FC236}">
                    <a16:creationId xmlns:a16="http://schemas.microsoft.com/office/drawing/2014/main" id="{5F8EADF4-3CB2-501E-3BAE-9FA1DE6F2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6600" y="1935162"/>
                <a:ext cx="314325" cy="315913"/>
              </a:xfrm>
              <a:prstGeom prst="ellipse">
                <a:avLst/>
              </a:prstGeom>
              <a:solidFill>
                <a:srgbClr val="2095A2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5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E36C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" name="等腰三角形 17">
              <a:extLst>
                <a:ext uri="{FF2B5EF4-FFF2-40B4-BE49-F238E27FC236}">
                  <a16:creationId xmlns:a16="http://schemas.microsoft.com/office/drawing/2014/main" id="{09069E72-A7A4-BFE5-6E37-BC4EA556E45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 flipV="1">
              <a:off x="5903913" y="4340225"/>
              <a:ext cx="231775" cy="200025"/>
            </a:xfrm>
            <a:prstGeom prst="triangle">
              <a:avLst>
                <a:gd name="adj" fmla="val 50000"/>
              </a:avLst>
            </a:prstGeom>
            <a:solidFill>
              <a:srgbClr val="2095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等腰三角形 18">
              <a:extLst>
                <a:ext uri="{FF2B5EF4-FFF2-40B4-BE49-F238E27FC236}">
                  <a16:creationId xmlns:a16="http://schemas.microsoft.com/office/drawing/2014/main" id="{FB9C7C9B-0821-320B-B60C-6FA6499A2F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903913" y="2168525"/>
              <a:ext cx="231775" cy="200025"/>
            </a:xfrm>
            <a:prstGeom prst="triangle">
              <a:avLst>
                <a:gd name="adj" fmla="val 50000"/>
              </a:avLst>
            </a:prstGeom>
            <a:solidFill>
              <a:srgbClr val="B1DCE0"/>
            </a:solidFill>
            <a:ln w="25400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19">
              <a:extLst>
                <a:ext uri="{FF2B5EF4-FFF2-40B4-BE49-F238E27FC236}">
                  <a16:creationId xmlns:a16="http://schemas.microsoft.com/office/drawing/2014/main" id="{D2987820-2CB3-CE92-CD1B-4C418B68A94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 flipV="1">
              <a:off x="3467100" y="4340225"/>
              <a:ext cx="231775" cy="200025"/>
            </a:xfrm>
            <a:prstGeom prst="triangle">
              <a:avLst>
                <a:gd name="adj" fmla="val 50000"/>
              </a:avLst>
            </a:prstGeom>
            <a:solidFill>
              <a:srgbClr val="B1DCE0"/>
            </a:solidFill>
            <a:ln w="25400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等腰三角形 20">
              <a:extLst>
                <a:ext uri="{FF2B5EF4-FFF2-40B4-BE49-F238E27FC236}">
                  <a16:creationId xmlns:a16="http://schemas.microsoft.com/office/drawing/2014/main" id="{BEBD4125-D388-C4A3-B375-F7E24C7323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 flipH="1">
              <a:off x="3467100" y="2168525"/>
              <a:ext cx="231775" cy="200025"/>
            </a:xfrm>
            <a:prstGeom prst="triangle">
              <a:avLst>
                <a:gd name="adj" fmla="val 50000"/>
              </a:avLst>
            </a:prstGeom>
            <a:solidFill>
              <a:srgbClr val="2095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C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30A166A-6096-FFEA-6E55-3EDE9179C645}"/>
              </a:ext>
            </a:extLst>
          </p:cNvPr>
          <p:cNvGrpSpPr/>
          <p:nvPr/>
        </p:nvGrpSpPr>
        <p:grpSpPr>
          <a:xfrm>
            <a:off x="974711" y="1710595"/>
            <a:ext cx="2984539" cy="816522"/>
            <a:chOff x="283598" y="18430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7525F12-0D48-FAD4-626E-9B82CB3082EC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6677A2F-7EE8-984E-04EA-4099FA18A2EB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3C1CCC4-799B-C1F8-FEC9-DA0D780172C8}"/>
              </a:ext>
            </a:extLst>
          </p:cNvPr>
          <p:cNvGrpSpPr/>
          <p:nvPr/>
        </p:nvGrpSpPr>
        <p:grpSpPr>
          <a:xfrm>
            <a:off x="8210809" y="1710595"/>
            <a:ext cx="2966425" cy="816522"/>
            <a:chOff x="283598" y="18430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859172-A763-39B0-364B-DD08F7D46BDC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3232A2F-C481-087A-79BF-572521CCA577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E9C6524-1C0E-7EC1-8235-F775E4BBCDAD}"/>
              </a:ext>
            </a:extLst>
          </p:cNvPr>
          <p:cNvGrpSpPr/>
          <p:nvPr/>
        </p:nvGrpSpPr>
        <p:grpSpPr>
          <a:xfrm>
            <a:off x="974711" y="5081045"/>
            <a:ext cx="2984539" cy="816522"/>
            <a:chOff x="283598" y="18430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AF5F60-F435-743C-DBC7-9E615C51E350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829119-474E-AF1C-D952-1E2B75BBE360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EC318D-667D-5083-0A2E-44BAF06FADCB}"/>
              </a:ext>
            </a:extLst>
          </p:cNvPr>
          <p:cNvGrpSpPr/>
          <p:nvPr/>
        </p:nvGrpSpPr>
        <p:grpSpPr>
          <a:xfrm>
            <a:off x="8210809" y="5081045"/>
            <a:ext cx="2966425" cy="816522"/>
            <a:chOff x="283598" y="18430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DFD66BC-3398-A5C1-9B11-1E96FDEBB7EE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7D8E303-5BF7-BE64-E694-AE0ED9545F3D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654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/>
        </p:nvCxnSpPr>
        <p:spPr>
          <a:xfrm>
            <a:off x="1479951" y="666290"/>
            <a:ext cx="8041420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AF1D0956-34C3-9804-A474-3395851DA4F3}"/>
              </a:ext>
            </a:extLst>
          </p:cNvPr>
          <p:cNvGrpSpPr/>
          <p:nvPr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A972BDB-1166-EA64-26C5-7F9886B97F90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8D729498-9426-F696-6753-EF27E590D0D0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8AC7AC31-5571-A265-23E0-4DA720C855E0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D2496722-E3B6-3996-09B4-B9D531892142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9638DF3-2559-0DE5-A0D9-73D805922E55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EBA97B8-ED16-60E5-8DF7-D42BD3F774FC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1826D1C-130A-2C69-A6A7-22D4ADF67BF3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92B2AA-114A-A69F-BBD5-D505A66E8339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4793163-F09A-1163-0478-7907F020383F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AF51B8F-C85F-51F4-864F-305CB1136AFF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8F32BED7-C3A3-94D5-4391-194B62430D5F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82542F0-9A2F-6D40-FE31-B036D9902F72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38280C7-0F78-956B-F3B6-DA763033E935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5C659B-6F1C-9FE4-2B04-B5004CA35C78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30697B0D-EDBC-8167-31E0-E0FCC31287F3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FA95713-93AE-78DB-44A6-C73C2BBCD2F5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4CAE4BE-A333-E62B-28BB-258DE208F137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91A4F9EA-6AF9-FA81-6C15-417E0B482748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8F8FC7C-A0E1-BB7C-C976-F1918084DF72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CFB029E5-1845-258D-F884-08319C489FE5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74" name="矩形: 圆角 1073">
              <a:extLst>
                <a:ext uri="{FF2B5EF4-FFF2-40B4-BE49-F238E27FC236}">
                  <a16:creationId xmlns:a16="http://schemas.microsoft.com/office/drawing/2014/main" id="{8CD79670-53F6-D492-CCC7-B37C56FF23C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椭圆 1074">
              <a:extLst>
                <a:ext uri="{FF2B5EF4-FFF2-40B4-BE49-F238E27FC236}">
                  <a16:creationId xmlns:a16="http://schemas.microsoft.com/office/drawing/2014/main" id="{620BEC34-52C3-3681-9136-5E11AF142DB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46C1E68-CBDA-38D1-D51F-EA0FF2BB02F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C4811D1-AA6F-7AC4-A71C-34DA19767C4F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014083C5-3A54-828A-928B-0F34B5788C32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A13F8555-3DDB-66B2-4E30-2713348FA08D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/>
        </p:nvGrpSpPr>
        <p:grpSpPr>
          <a:xfrm>
            <a:off x="9841358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6A9B43-0D68-2B7E-417A-A7B117AD087F}"/>
              </a:ext>
            </a:extLst>
          </p:cNvPr>
          <p:cNvSpPr txBox="1"/>
          <p:nvPr/>
        </p:nvSpPr>
        <p:spPr>
          <a:xfrm>
            <a:off x="1455114" y="1964679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31A7A2-11D4-A26F-096C-3EB1543CFBDD}"/>
              </a:ext>
            </a:extLst>
          </p:cNvPr>
          <p:cNvSpPr txBox="1"/>
          <p:nvPr/>
        </p:nvSpPr>
        <p:spPr>
          <a:xfrm>
            <a:off x="6903589" y="2840355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添加标题文本</a:t>
            </a:r>
          </a:p>
        </p:txBody>
      </p:sp>
      <p:sp>
        <p:nvSpPr>
          <p:cNvPr id="1034" name="文本框 1033">
            <a:extLst>
              <a:ext uri="{FF2B5EF4-FFF2-40B4-BE49-F238E27FC236}">
                <a16:creationId xmlns:a16="http://schemas.microsoft.com/office/drawing/2014/main" id="{78639CD0-59B6-875A-C916-F9344664DBD5}"/>
              </a:ext>
            </a:extLst>
          </p:cNvPr>
          <p:cNvSpPr txBox="1"/>
          <p:nvPr/>
        </p:nvSpPr>
        <p:spPr>
          <a:xfrm>
            <a:off x="6903589" y="3294688"/>
            <a:ext cx="429321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36" name="组合 1035">
            <a:extLst>
              <a:ext uri="{FF2B5EF4-FFF2-40B4-BE49-F238E27FC236}">
                <a16:creationId xmlns:a16="http://schemas.microsoft.com/office/drawing/2014/main" id="{8B657FA2-3A8C-4467-EF4B-E06162FD924D}"/>
              </a:ext>
            </a:extLst>
          </p:cNvPr>
          <p:cNvGrpSpPr/>
          <p:nvPr/>
        </p:nvGrpSpPr>
        <p:grpSpPr>
          <a:xfrm>
            <a:off x="4769798" y="2160339"/>
            <a:ext cx="2199085" cy="2822990"/>
            <a:chOff x="3931365" y="2163075"/>
            <a:chExt cx="3047163" cy="391167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F7AF559-9C01-4339-8D16-3FA3566EF91D}"/>
                </a:ext>
              </a:extLst>
            </p:cNvPr>
            <p:cNvSpPr/>
            <p:nvPr/>
          </p:nvSpPr>
          <p:spPr>
            <a:xfrm rot="18900000">
              <a:off x="3931365" y="2163075"/>
              <a:ext cx="2395736" cy="239574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  <a:ln w="25400">
              <a:solidFill>
                <a:srgbClr val="2095A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97061D12-0034-1D1B-9651-24297672C5C1}"/>
                </a:ext>
              </a:extLst>
            </p:cNvPr>
            <p:cNvSpPr/>
            <p:nvPr/>
          </p:nvSpPr>
          <p:spPr>
            <a:xfrm rot="8100000">
              <a:off x="5605037" y="4701257"/>
              <a:ext cx="1373491" cy="1373496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68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9" name="下箭头 8"/>
          <p:cNvSpPr/>
          <p:nvPr/>
        </p:nvSpPr>
        <p:spPr>
          <a:xfrm rot="16200000">
            <a:off x="2993611" y="1943531"/>
            <a:ext cx="685256" cy="358835"/>
          </a:xfrm>
          <a:prstGeom prst="downArrow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2095A2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42867" y="1736188"/>
            <a:ext cx="2252033" cy="709249"/>
          </a:xfrm>
          <a:prstGeom prst="rect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32948" y="1783267"/>
            <a:ext cx="2276005" cy="662170"/>
          </a:xfrm>
          <a:prstGeom prst="rect">
            <a:avLst/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71554" y="1783267"/>
            <a:ext cx="2276005" cy="662170"/>
          </a:xfrm>
          <a:prstGeom prst="rect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46942" y="1780321"/>
            <a:ext cx="2362395" cy="662170"/>
          </a:xfrm>
          <a:prstGeom prst="rect">
            <a:avLst/>
          </a:prstGeom>
          <a:solidFill>
            <a:srgbClr val="B1DCE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14" name="下箭头 13"/>
          <p:cNvSpPr/>
          <p:nvPr/>
        </p:nvSpPr>
        <p:spPr>
          <a:xfrm rot="16200000">
            <a:off x="5584601" y="1943530"/>
            <a:ext cx="685256" cy="358835"/>
          </a:xfrm>
          <a:prstGeom prst="downArrow">
            <a:avLst/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15" name="下箭头 14"/>
          <p:cNvSpPr/>
          <p:nvPr/>
        </p:nvSpPr>
        <p:spPr>
          <a:xfrm rot="16200000">
            <a:off x="8225347" y="1942083"/>
            <a:ext cx="685256" cy="358835"/>
          </a:xfrm>
          <a:prstGeom prst="downArrow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2582" y="1901509"/>
            <a:ext cx="159440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sym typeface="+mn-lt"/>
              </a:rPr>
              <a:t>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3949A2-F503-6937-AB51-3F67468C1C6F}"/>
              </a:ext>
            </a:extLst>
          </p:cNvPr>
          <p:cNvSpPr/>
          <p:nvPr/>
        </p:nvSpPr>
        <p:spPr>
          <a:xfrm>
            <a:off x="3961409" y="1920559"/>
            <a:ext cx="159440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sym typeface="+mn-lt"/>
              </a:rPr>
              <a:t>添加标题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58159F3-7011-11B8-B359-9DDDF8EBCBE0}"/>
              </a:ext>
            </a:extLst>
          </p:cNvPr>
          <p:cNvSpPr/>
          <p:nvPr/>
        </p:nvSpPr>
        <p:spPr>
          <a:xfrm>
            <a:off x="6631467" y="1920559"/>
            <a:ext cx="159440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sym typeface="+mn-lt"/>
              </a:rPr>
              <a:t>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065BDDB-95B5-E05B-1C62-A19A73C284C2}"/>
              </a:ext>
            </a:extLst>
          </p:cNvPr>
          <p:cNvSpPr/>
          <p:nvPr/>
        </p:nvSpPr>
        <p:spPr>
          <a:xfrm>
            <a:off x="9230936" y="1920559"/>
            <a:ext cx="159440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  <a:sym typeface="+mn-lt"/>
              </a:rPr>
              <a:t>添加标题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090C601-B4C7-E756-E4ED-8F41B4F9783C}"/>
              </a:ext>
            </a:extLst>
          </p:cNvPr>
          <p:cNvGrpSpPr/>
          <p:nvPr/>
        </p:nvGrpSpPr>
        <p:grpSpPr>
          <a:xfrm>
            <a:off x="947739" y="3148606"/>
            <a:ext cx="2247162" cy="2600864"/>
            <a:chOff x="947739" y="3380835"/>
            <a:chExt cx="2247162" cy="2600864"/>
          </a:xfrm>
        </p:grpSpPr>
        <p:sp>
          <p:nvSpPr>
            <p:cNvPr id="25" name="圆角矩形标注 24"/>
            <p:cNvSpPr/>
            <p:nvPr/>
          </p:nvSpPr>
          <p:spPr>
            <a:xfrm>
              <a:off x="947739" y="3380835"/>
              <a:ext cx="2247162" cy="2600864"/>
            </a:xfrm>
            <a:prstGeom prst="wedgeRoundRectCallout">
              <a:avLst>
                <a:gd name="adj1" fmla="val -48035"/>
                <a:gd name="adj2" fmla="val -68909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defTabSz="121861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6" kern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F7347F5-3028-B57F-8F3F-D96E3810AF52}"/>
                </a:ext>
              </a:extLst>
            </p:cNvPr>
            <p:cNvGrpSpPr/>
            <p:nvPr/>
          </p:nvGrpSpPr>
          <p:grpSpPr>
            <a:xfrm>
              <a:off x="1120088" y="3811341"/>
              <a:ext cx="2004493" cy="1739852"/>
              <a:chOff x="283598" y="1843034"/>
              <a:chExt cx="2004493" cy="173985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E5CA509-DEB6-69D8-728A-0899EC4A9C32}"/>
                  </a:ext>
                </a:extLst>
              </p:cNvPr>
              <p:cNvSpPr txBox="1"/>
              <p:nvPr/>
            </p:nvSpPr>
            <p:spPr>
              <a:xfrm>
                <a:off x="283598" y="2127103"/>
                <a:ext cx="2004493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CCCF6664-AC7C-A418-8D66-4D498A7119FC}"/>
                  </a:ext>
                </a:extLst>
              </p:cNvPr>
              <p:cNvSpPr txBox="1"/>
              <p:nvPr/>
            </p:nvSpPr>
            <p:spPr>
              <a:xfrm>
                <a:off x="283599" y="1843034"/>
                <a:ext cx="1499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CB6053D-F95C-C1A8-7349-DB602193D6F7}"/>
              </a:ext>
            </a:extLst>
          </p:cNvPr>
          <p:cNvGrpSpPr/>
          <p:nvPr/>
        </p:nvGrpSpPr>
        <p:grpSpPr>
          <a:xfrm>
            <a:off x="3515657" y="3148606"/>
            <a:ext cx="2247162" cy="2600864"/>
            <a:chOff x="947739" y="3380835"/>
            <a:chExt cx="2247162" cy="2600864"/>
          </a:xfrm>
        </p:grpSpPr>
        <p:sp>
          <p:nvSpPr>
            <p:cNvPr id="41" name="圆角矩形标注 24">
              <a:extLst>
                <a:ext uri="{FF2B5EF4-FFF2-40B4-BE49-F238E27FC236}">
                  <a16:creationId xmlns:a16="http://schemas.microsoft.com/office/drawing/2014/main" id="{ABD4C2F1-77E6-574B-D410-A0DA1D4C5987}"/>
                </a:ext>
              </a:extLst>
            </p:cNvPr>
            <p:cNvSpPr/>
            <p:nvPr/>
          </p:nvSpPr>
          <p:spPr>
            <a:xfrm>
              <a:off x="947739" y="3380835"/>
              <a:ext cx="2247162" cy="2600864"/>
            </a:xfrm>
            <a:prstGeom prst="wedgeRoundRectCallout">
              <a:avLst>
                <a:gd name="adj1" fmla="val -48035"/>
                <a:gd name="adj2" fmla="val -68909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defTabSz="121861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866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CDD1F38-34CB-E418-6BE2-0A27414B7202}"/>
                </a:ext>
              </a:extLst>
            </p:cNvPr>
            <p:cNvGrpSpPr/>
            <p:nvPr/>
          </p:nvGrpSpPr>
          <p:grpSpPr>
            <a:xfrm>
              <a:off x="1120088" y="3811341"/>
              <a:ext cx="2004493" cy="1739852"/>
              <a:chOff x="283598" y="1843034"/>
              <a:chExt cx="2004493" cy="173985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9E7F3E1E-60D7-EA0C-99E7-832F251DABD4}"/>
                  </a:ext>
                </a:extLst>
              </p:cNvPr>
              <p:cNvSpPr txBox="1"/>
              <p:nvPr/>
            </p:nvSpPr>
            <p:spPr>
              <a:xfrm>
                <a:off x="283598" y="2127103"/>
                <a:ext cx="2004493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653C90ED-7875-96E3-56CF-E316C74EF26A}"/>
                  </a:ext>
                </a:extLst>
              </p:cNvPr>
              <p:cNvSpPr txBox="1"/>
              <p:nvPr/>
            </p:nvSpPr>
            <p:spPr>
              <a:xfrm>
                <a:off x="283599" y="1843034"/>
                <a:ext cx="1499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FA979CC-5258-10A6-8793-F554A82A3261}"/>
              </a:ext>
            </a:extLst>
          </p:cNvPr>
          <p:cNvGrpSpPr/>
          <p:nvPr/>
        </p:nvGrpSpPr>
        <p:grpSpPr>
          <a:xfrm>
            <a:off x="6150723" y="3148606"/>
            <a:ext cx="2247162" cy="2600864"/>
            <a:chOff x="947739" y="3380835"/>
            <a:chExt cx="2247162" cy="2600864"/>
          </a:xfrm>
        </p:grpSpPr>
        <p:sp>
          <p:nvSpPr>
            <p:cNvPr id="46" name="圆角矩形标注 24">
              <a:extLst>
                <a:ext uri="{FF2B5EF4-FFF2-40B4-BE49-F238E27FC236}">
                  <a16:creationId xmlns:a16="http://schemas.microsoft.com/office/drawing/2014/main" id="{41011D28-B624-08C7-3A56-A0174370260B}"/>
                </a:ext>
              </a:extLst>
            </p:cNvPr>
            <p:cNvSpPr/>
            <p:nvPr/>
          </p:nvSpPr>
          <p:spPr>
            <a:xfrm>
              <a:off x="947739" y="3380835"/>
              <a:ext cx="2247162" cy="2600864"/>
            </a:xfrm>
            <a:prstGeom prst="wedgeRoundRectCallout">
              <a:avLst>
                <a:gd name="adj1" fmla="val -48035"/>
                <a:gd name="adj2" fmla="val -68909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defTabSz="121861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866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10359F2-E9DD-7FE7-C384-747CCFA74B1B}"/>
                </a:ext>
              </a:extLst>
            </p:cNvPr>
            <p:cNvGrpSpPr/>
            <p:nvPr/>
          </p:nvGrpSpPr>
          <p:grpSpPr>
            <a:xfrm>
              <a:off x="1120088" y="3811341"/>
              <a:ext cx="2004493" cy="1739852"/>
              <a:chOff x="283598" y="1843034"/>
              <a:chExt cx="2004493" cy="1739852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AE75000-EEC0-D840-3CF9-30690A2CCF86}"/>
                  </a:ext>
                </a:extLst>
              </p:cNvPr>
              <p:cNvSpPr txBox="1"/>
              <p:nvPr/>
            </p:nvSpPr>
            <p:spPr>
              <a:xfrm>
                <a:off x="283598" y="2127103"/>
                <a:ext cx="2004493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1C4285A3-8F48-0748-02BF-6EFBBDA1CA4A}"/>
                  </a:ext>
                </a:extLst>
              </p:cNvPr>
              <p:cNvSpPr txBox="1"/>
              <p:nvPr/>
            </p:nvSpPr>
            <p:spPr>
              <a:xfrm>
                <a:off x="283599" y="1843034"/>
                <a:ext cx="1499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C65BCC-2B1C-26C5-7709-0BC18C3C68FB}"/>
              </a:ext>
            </a:extLst>
          </p:cNvPr>
          <p:cNvGrpSpPr/>
          <p:nvPr/>
        </p:nvGrpSpPr>
        <p:grpSpPr>
          <a:xfrm>
            <a:off x="8846942" y="3148606"/>
            <a:ext cx="2247162" cy="2600864"/>
            <a:chOff x="947739" y="3380835"/>
            <a:chExt cx="2247162" cy="2600864"/>
          </a:xfrm>
        </p:grpSpPr>
        <p:sp>
          <p:nvSpPr>
            <p:cNvPr id="51" name="圆角矩形标注 24">
              <a:extLst>
                <a:ext uri="{FF2B5EF4-FFF2-40B4-BE49-F238E27FC236}">
                  <a16:creationId xmlns:a16="http://schemas.microsoft.com/office/drawing/2014/main" id="{470836F0-C829-1395-198D-D0BFC862A58D}"/>
                </a:ext>
              </a:extLst>
            </p:cNvPr>
            <p:cNvSpPr/>
            <p:nvPr/>
          </p:nvSpPr>
          <p:spPr>
            <a:xfrm>
              <a:off x="947739" y="3380835"/>
              <a:ext cx="2247162" cy="2600864"/>
            </a:xfrm>
            <a:prstGeom prst="wedgeRoundRectCallout">
              <a:avLst>
                <a:gd name="adj1" fmla="val -48035"/>
                <a:gd name="adj2" fmla="val -68909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 defTabSz="121861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866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CAA6557-8624-3F1E-6EE4-8386C61A3930}"/>
                </a:ext>
              </a:extLst>
            </p:cNvPr>
            <p:cNvGrpSpPr/>
            <p:nvPr/>
          </p:nvGrpSpPr>
          <p:grpSpPr>
            <a:xfrm>
              <a:off x="1120088" y="3811341"/>
              <a:ext cx="2004493" cy="1739852"/>
              <a:chOff x="283598" y="1843034"/>
              <a:chExt cx="2004493" cy="1739852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D12F853E-8165-4D95-A113-A42A57A62D8C}"/>
                  </a:ext>
                </a:extLst>
              </p:cNvPr>
              <p:cNvSpPr txBox="1"/>
              <p:nvPr/>
            </p:nvSpPr>
            <p:spPr>
              <a:xfrm>
                <a:off x="283598" y="2127103"/>
                <a:ext cx="2004493" cy="14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473D2DD7-F7A1-780A-F1D6-BA106BAF3D58}"/>
                  </a:ext>
                </a:extLst>
              </p:cNvPr>
              <p:cNvSpPr txBox="1"/>
              <p:nvPr/>
            </p:nvSpPr>
            <p:spPr>
              <a:xfrm>
                <a:off x="283599" y="1843034"/>
                <a:ext cx="1499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23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0113D-420E-4E3B-D211-7E355C3634F5}"/>
              </a:ext>
            </a:extLst>
          </p:cNvPr>
          <p:cNvSpPr txBox="1"/>
          <p:nvPr/>
        </p:nvSpPr>
        <p:spPr>
          <a:xfrm>
            <a:off x="7093458" y="834626"/>
            <a:ext cx="1867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B1DCE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CONTENTS</a:t>
            </a:r>
            <a:endParaRPr lang="zh-CN" altLang="en-US" sz="2400" i="1" dirty="0">
              <a:solidFill>
                <a:srgbClr val="B1DCE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317CB-CDEB-12FE-2FE0-27167E269242}"/>
              </a:ext>
            </a:extLst>
          </p:cNvPr>
          <p:cNvSpPr txBox="1"/>
          <p:nvPr/>
        </p:nvSpPr>
        <p:spPr>
          <a:xfrm>
            <a:off x="8858849" y="314960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2095A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/>
        </p:nvCxnSpPr>
        <p:spPr>
          <a:xfrm>
            <a:off x="1479951" y="666290"/>
            <a:ext cx="6547064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AF1D0956-34C3-9804-A474-3395851DA4F3}"/>
              </a:ext>
            </a:extLst>
          </p:cNvPr>
          <p:cNvGrpSpPr/>
          <p:nvPr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A972BDB-1166-EA64-26C5-7F9886B97F90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8D729498-9426-F696-6753-EF27E590D0D0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8AC7AC31-5571-A265-23E0-4DA720C855E0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D2496722-E3B6-3996-09B4-B9D531892142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9638DF3-2559-0DE5-A0D9-73D805922E55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EBA97B8-ED16-60E5-8DF7-D42BD3F774FC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1826D1C-130A-2C69-A6A7-22D4ADF67BF3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92B2AA-114A-A69F-BBD5-D505A66E8339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4793163-F09A-1163-0478-7907F020383F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AF51B8F-C85F-51F4-864F-305CB1136AFF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8F32BED7-C3A3-94D5-4391-194B62430D5F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82542F0-9A2F-6D40-FE31-B036D9902F72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38280C7-0F78-956B-F3B6-DA763033E935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5C659B-6F1C-9FE4-2B04-B5004CA35C78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30697B0D-EDBC-8167-31E0-E0FCC31287F3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FA95713-93AE-78DB-44A6-C73C2BBCD2F5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4CAE4BE-A333-E62B-28BB-258DE208F137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91A4F9EA-6AF9-FA81-6C15-417E0B482748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8F8FC7C-A0E1-BB7C-C976-F1918084DF72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CFB029E5-1845-258D-F884-08319C489FE5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74" name="矩形: 圆角 1073">
              <a:extLst>
                <a:ext uri="{FF2B5EF4-FFF2-40B4-BE49-F238E27FC236}">
                  <a16:creationId xmlns:a16="http://schemas.microsoft.com/office/drawing/2014/main" id="{8CD79670-53F6-D492-CCC7-B37C56FF23C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椭圆 1074">
              <a:extLst>
                <a:ext uri="{FF2B5EF4-FFF2-40B4-BE49-F238E27FC236}">
                  <a16:creationId xmlns:a16="http://schemas.microsoft.com/office/drawing/2014/main" id="{620BEC34-52C3-3681-9136-5E11AF142DB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46C1E68-CBDA-38D1-D51F-EA0FF2BB02F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C4811D1-AA6F-7AC4-A71C-34DA19767C4F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014083C5-3A54-828A-928B-0F34B5788C32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A13F8555-3DDB-66B2-4E30-2713348FA08D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/>
        </p:nvGrpSpPr>
        <p:grpSpPr>
          <a:xfrm>
            <a:off x="8386600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A07ACFB-9940-63C6-30F6-6E46C350633A}"/>
              </a:ext>
            </a:extLst>
          </p:cNvPr>
          <p:cNvGrpSpPr/>
          <p:nvPr/>
        </p:nvGrpSpPr>
        <p:grpSpPr>
          <a:xfrm>
            <a:off x="1864881" y="2232798"/>
            <a:ext cx="4012965" cy="786076"/>
            <a:chOff x="1883931" y="1960560"/>
            <a:chExt cx="4012965" cy="78607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DC02866-7DE5-AD4E-4A0F-BFC636CAC7B6}"/>
                </a:ext>
              </a:extLst>
            </p:cNvPr>
            <p:cNvGrpSpPr/>
            <p:nvPr/>
          </p:nvGrpSpPr>
          <p:grpSpPr>
            <a:xfrm>
              <a:off x="1883931" y="1960560"/>
              <a:ext cx="4012965" cy="786076"/>
              <a:chOff x="655210" y="1960560"/>
              <a:chExt cx="4012965" cy="786076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73BA35C5-67C3-E846-FC93-06DCFEE512B5}"/>
                  </a:ext>
                </a:extLst>
              </p:cNvPr>
              <p:cNvSpPr/>
              <p:nvPr/>
            </p:nvSpPr>
            <p:spPr>
              <a:xfrm>
                <a:off x="655210" y="1960560"/>
                <a:ext cx="4012965" cy="786076"/>
              </a:xfrm>
              <a:prstGeom prst="roundRect">
                <a:avLst>
                  <a:gd name="adj" fmla="val 0"/>
                </a:avLst>
              </a:prstGeom>
              <a:solidFill>
                <a:srgbClr val="2095A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A6A9B43-0D68-2B7E-417A-A7B117AD087F}"/>
                  </a:ext>
                </a:extLst>
              </p:cNvPr>
              <p:cNvSpPr txBox="1"/>
              <p:nvPr/>
            </p:nvSpPr>
            <p:spPr>
              <a:xfrm>
                <a:off x="955427" y="2016412"/>
                <a:ext cx="80823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CF31A7A2-11D4-A26F-096C-3EB1543CFBDD}"/>
                  </a:ext>
                </a:extLst>
              </p:cNvPr>
              <p:cNvSpPr txBox="1"/>
              <p:nvPr/>
            </p:nvSpPr>
            <p:spPr>
              <a:xfrm>
                <a:off x="2415702" y="2140311"/>
                <a:ext cx="204230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F7AF559-9C01-4339-8D16-3FA3566EF91D}"/>
                </a:ext>
              </a:extLst>
            </p:cNvPr>
            <p:cNvSpPr/>
            <p:nvPr/>
          </p:nvSpPr>
          <p:spPr>
            <a:xfrm rot="18900000">
              <a:off x="3067452" y="2172366"/>
              <a:ext cx="362462" cy="36246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CD7088-6905-A690-1A65-CC0B0716CAE8}"/>
              </a:ext>
            </a:extLst>
          </p:cNvPr>
          <p:cNvGrpSpPr/>
          <p:nvPr/>
        </p:nvGrpSpPr>
        <p:grpSpPr>
          <a:xfrm>
            <a:off x="6328515" y="2232798"/>
            <a:ext cx="4012965" cy="786076"/>
            <a:chOff x="1883931" y="1960560"/>
            <a:chExt cx="4012965" cy="78607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ADF1300-1AD1-6E0A-454C-E99CE10C98A9}"/>
                </a:ext>
              </a:extLst>
            </p:cNvPr>
            <p:cNvGrpSpPr/>
            <p:nvPr/>
          </p:nvGrpSpPr>
          <p:grpSpPr>
            <a:xfrm>
              <a:off x="1883931" y="1960560"/>
              <a:ext cx="4012965" cy="786076"/>
              <a:chOff x="655210" y="1960560"/>
              <a:chExt cx="4012965" cy="786076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CF593555-7617-7F3B-B067-16401033272D}"/>
                  </a:ext>
                </a:extLst>
              </p:cNvPr>
              <p:cNvSpPr/>
              <p:nvPr/>
            </p:nvSpPr>
            <p:spPr>
              <a:xfrm>
                <a:off x="655210" y="1960560"/>
                <a:ext cx="4012965" cy="786076"/>
              </a:xfrm>
              <a:prstGeom prst="roundRect">
                <a:avLst>
                  <a:gd name="adj" fmla="val 0"/>
                </a:avLst>
              </a:prstGeom>
              <a:solidFill>
                <a:srgbClr val="2095A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B396C93-119E-9AB8-A9A5-1FCC82ABDEEB}"/>
                  </a:ext>
                </a:extLst>
              </p:cNvPr>
              <p:cNvSpPr txBox="1"/>
              <p:nvPr/>
            </p:nvSpPr>
            <p:spPr>
              <a:xfrm>
                <a:off x="955427" y="2016412"/>
                <a:ext cx="86594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686FA5C-06EE-362F-014D-D7FB81E00CC8}"/>
                  </a:ext>
                </a:extLst>
              </p:cNvPr>
              <p:cNvSpPr txBox="1"/>
              <p:nvPr/>
            </p:nvSpPr>
            <p:spPr>
              <a:xfrm>
                <a:off x="2415702" y="2140311"/>
                <a:ext cx="204230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F9750C3-F5AA-F9DD-247B-34E0A18210E6}"/>
                </a:ext>
              </a:extLst>
            </p:cNvPr>
            <p:cNvSpPr/>
            <p:nvPr/>
          </p:nvSpPr>
          <p:spPr>
            <a:xfrm rot="18900000">
              <a:off x="3067452" y="2172366"/>
              <a:ext cx="362462" cy="36246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4AB87FB-BD86-A7A7-952F-56B783DC2BA5}"/>
              </a:ext>
            </a:extLst>
          </p:cNvPr>
          <p:cNvGrpSpPr/>
          <p:nvPr/>
        </p:nvGrpSpPr>
        <p:grpSpPr>
          <a:xfrm>
            <a:off x="1864881" y="3899421"/>
            <a:ext cx="4012965" cy="786076"/>
            <a:chOff x="1883931" y="1960560"/>
            <a:chExt cx="4012965" cy="78607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CB12C5C-6F65-09D5-90D8-EE35C0907000}"/>
                </a:ext>
              </a:extLst>
            </p:cNvPr>
            <p:cNvGrpSpPr/>
            <p:nvPr/>
          </p:nvGrpSpPr>
          <p:grpSpPr>
            <a:xfrm>
              <a:off x="1883931" y="1960560"/>
              <a:ext cx="4012965" cy="786076"/>
              <a:chOff x="655210" y="1960560"/>
              <a:chExt cx="4012965" cy="786076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9A9F9C2A-BEA5-B727-068D-8D7DB032AE56}"/>
                  </a:ext>
                </a:extLst>
              </p:cNvPr>
              <p:cNvSpPr/>
              <p:nvPr/>
            </p:nvSpPr>
            <p:spPr>
              <a:xfrm>
                <a:off x="655210" y="1960560"/>
                <a:ext cx="4012965" cy="786076"/>
              </a:xfrm>
              <a:prstGeom prst="roundRect">
                <a:avLst>
                  <a:gd name="adj" fmla="val 0"/>
                </a:avLst>
              </a:prstGeom>
              <a:solidFill>
                <a:srgbClr val="2095A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004FEB7-8311-BA38-68E4-EF56079495D7}"/>
                  </a:ext>
                </a:extLst>
              </p:cNvPr>
              <p:cNvSpPr txBox="1"/>
              <p:nvPr/>
            </p:nvSpPr>
            <p:spPr>
              <a:xfrm>
                <a:off x="955427" y="2016412"/>
                <a:ext cx="8675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56068E3-5BE6-1E54-2325-683966AC48CE}"/>
                  </a:ext>
                </a:extLst>
              </p:cNvPr>
              <p:cNvSpPr txBox="1"/>
              <p:nvPr/>
            </p:nvSpPr>
            <p:spPr>
              <a:xfrm>
                <a:off x="2415702" y="2140311"/>
                <a:ext cx="204230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E0D2BD-57D3-DD95-9AD5-3FFDF53D5491}"/>
                </a:ext>
              </a:extLst>
            </p:cNvPr>
            <p:cNvSpPr/>
            <p:nvPr/>
          </p:nvSpPr>
          <p:spPr>
            <a:xfrm rot="18900000">
              <a:off x="3067452" y="2172366"/>
              <a:ext cx="362462" cy="36246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1A9DAD2-7D38-DB05-695C-446A58AACDEC}"/>
              </a:ext>
            </a:extLst>
          </p:cNvPr>
          <p:cNvGrpSpPr/>
          <p:nvPr/>
        </p:nvGrpSpPr>
        <p:grpSpPr>
          <a:xfrm>
            <a:off x="6328515" y="3899421"/>
            <a:ext cx="4012965" cy="786076"/>
            <a:chOff x="1883931" y="1960560"/>
            <a:chExt cx="4012965" cy="78607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EF4ECAF-54B7-DE69-03AC-A261FB79C01F}"/>
                </a:ext>
              </a:extLst>
            </p:cNvPr>
            <p:cNvGrpSpPr/>
            <p:nvPr/>
          </p:nvGrpSpPr>
          <p:grpSpPr>
            <a:xfrm>
              <a:off x="1883931" y="1960560"/>
              <a:ext cx="4012965" cy="786076"/>
              <a:chOff x="655210" y="1960560"/>
              <a:chExt cx="4012965" cy="786076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19BBFBF8-DCD6-B86E-15CF-268F92365E98}"/>
                  </a:ext>
                </a:extLst>
              </p:cNvPr>
              <p:cNvSpPr/>
              <p:nvPr/>
            </p:nvSpPr>
            <p:spPr>
              <a:xfrm>
                <a:off x="655210" y="1960560"/>
                <a:ext cx="4012965" cy="786076"/>
              </a:xfrm>
              <a:prstGeom prst="roundRect">
                <a:avLst>
                  <a:gd name="adj" fmla="val 0"/>
                </a:avLst>
              </a:prstGeom>
              <a:solidFill>
                <a:srgbClr val="2095A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A1F5C6A-B842-89C3-8896-D5FA006825D6}"/>
                  </a:ext>
                </a:extLst>
              </p:cNvPr>
              <p:cNvSpPr txBox="1"/>
              <p:nvPr/>
            </p:nvSpPr>
            <p:spPr>
              <a:xfrm>
                <a:off x="955427" y="2016412"/>
                <a:ext cx="87876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026" name="文本框 1025">
                <a:extLst>
                  <a:ext uri="{FF2B5EF4-FFF2-40B4-BE49-F238E27FC236}">
                    <a16:creationId xmlns:a16="http://schemas.microsoft.com/office/drawing/2014/main" id="{EA400CB3-C56B-01E7-C562-9648DECE5C51}"/>
                  </a:ext>
                </a:extLst>
              </p:cNvPr>
              <p:cNvSpPr txBox="1"/>
              <p:nvPr/>
            </p:nvSpPr>
            <p:spPr>
              <a:xfrm>
                <a:off x="2415702" y="2140311"/>
                <a:ext cx="204230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E59BBE5-B9AE-40CC-3ED1-C1FFCB23112A}"/>
                </a:ext>
              </a:extLst>
            </p:cNvPr>
            <p:cNvSpPr/>
            <p:nvPr/>
          </p:nvSpPr>
          <p:spPr>
            <a:xfrm rot="18900000">
              <a:off x="3067452" y="2172366"/>
              <a:ext cx="362462" cy="36246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228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E2AA2F7-40DF-FFDC-4884-DDC1CCF1DC92}"/>
              </a:ext>
            </a:extLst>
          </p:cNvPr>
          <p:cNvGrpSpPr/>
          <p:nvPr/>
        </p:nvGrpSpPr>
        <p:grpSpPr>
          <a:xfrm>
            <a:off x="947738" y="1719263"/>
            <a:ext cx="4591050" cy="1709737"/>
            <a:chOff x="947738" y="1719263"/>
            <a:chExt cx="4591050" cy="1709737"/>
          </a:xfrm>
        </p:grpSpPr>
        <p:sp>
          <p:nvSpPr>
            <p:cNvPr id="2" name="圆角矩形 7">
              <a:extLst>
                <a:ext uri="{FF2B5EF4-FFF2-40B4-BE49-F238E27FC236}">
                  <a16:creationId xmlns:a16="http://schemas.microsoft.com/office/drawing/2014/main" id="{70DC011F-5187-B691-996A-9ACAFF3C9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1952625"/>
              <a:ext cx="4591050" cy="1476375"/>
            </a:xfrm>
            <a:prstGeom prst="roundRect">
              <a:avLst>
                <a:gd name="adj" fmla="val 9083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zh-CN" altLang="en-US" sz="1866" kern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4" name="圆角矩形 11">
              <a:extLst>
                <a:ext uri="{FF2B5EF4-FFF2-40B4-BE49-F238E27FC236}">
                  <a16:creationId xmlns:a16="http://schemas.microsoft.com/office/drawing/2014/main" id="{1AFE2731-12D3-2E99-42BB-F3639E6F8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376" y="1719263"/>
              <a:ext cx="3279775" cy="461962"/>
            </a:xfrm>
            <a:prstGeom prst="roundRect">
              <a:avLst>
                <a:gd name="adj" fmla="val 16667"/>
              </a:avLst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6FA5C2B-D180-33BB-877D-414E6C378487}"/>
                </a:ext>
              </a:extLst>
            </p:cNvPr>
            <p:cNvGrpSpPr/>
            <p:nvPr/>
          </p:nvGrpSpPr>
          <p:grpSpPr>
            <a:xfrm>
              <a:off x="1760050" y="1801304"/>
              <a:ext cx="2966425" cy="1107223"/>
              <a:chOff x="283598" y="1906118"/>
              <a:chExt cx="2966425" cy="110722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E7C1C4-C8A6-C04C-BEE9-49979F3DC740}"/>
                  </a:ext>
                </a:extLst>
              </p:cNvPr>
              <p:cNvSpPr txBox="1"/>
              <p:nvPr/>
            </p:nvSpPr>
            <p:spPr>
              <a:xfrm>
                <a:off x="283598" y="24808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EACB46-2735-BD43-32AB-5B0A4225FFBF}"/>
                  </a:ext>
                </a:extLst>
              </p:cNvPr>
              <p:cNvSpPr txBox="1"/>
              <p:nvPr/>
            </p:nvSpPr>
            <p:spPr>
              <a:xfrm>
                <a:off x="852810" y="1906118"/>
                <a:ext cx="182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099022C-B453-C7C7-7196-F919E76C955C}"/>
              </a:ext>
            </a:extLst>
          </p:cNvPr>
          <p:cNvGrpSpPr/>
          <p:nvPr/>
        </p:nvGrpSpPr>
        <p:grpSpPr>
          <a:xfrm>
            <a:off x="6618288" y="1719263"/>
            <a:ext cx="4591050" cy="1709737"/>
            <a:chOff x="947738" y="1719263"/>
            <a:chExt cx="4591050" cy="1709737"/>
          </a:xfrm>
        </p:grpSpPr>
        <p:sp>
          <p:nvSpPr>
            <p:cNvPr id="11" name="圆角矩形 7">
              <a:extLst>
                <a:ext uri="{FF2B5EF4-FFF2-40B4-BE49-F238E27FC236}">
                  <a16:creationId xmlns:a16="http://schemas.microsoft.com/office/drawing/2014/main" id="{589B6A6E-3FC2-D8C1-3832-AC4B1A775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1952625"/>
              <a:ext cx="4591050" cy="1476375"/>
            </a:xfrm>
            <a:prstGeom prst="roundRect">
              <a:avLst>
                <a:gd name="adj" fmla="val 9083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zh-CN" altLang="en-US" sz="1866" kern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id="{53D07274-D7A4-BB4A-7AA5-42781D2A0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376" y="1719263"/>
              <a:ext cx="3279775" cy="461962"/>
            </a:xfrm>
            <a:prstGeom prst="roundRect">
              <a:avLst>
                <a:gd name="adj" fmla="val 16667"/>
              </a:avLst>
            </a:pr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3858867-20A0-0620-A1D2-639BBAD1E9F6}"/>
                </a:ext>
              </a:extLst>
            </p:cNvPr>
            <p:cNvGrpSpPr/>
            <p:nvPr/>
          </p:nvGrpSpPr>
          <p:grpSpPr>
            <a:xfrm>
              <a:off x="1760050" y="1801304"/>
              <a:ext cx="2966425" cy="1107223"/>
              <a:chOff x="283598" y="1906118"/>
              <a:chExt cx="2966425" cy="110722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4B02A8C-0888-F94D-6633-0FED665E8D1D}"/>
                  </a:ext>
                </a:extLst>
              </p:cNvPr>
              <p:cNvSpPr txBox="1"/>
              <p:nvPr/>
            </p:nvSpPr>
            <p:spPr>
              <a:xfrm>
                <a:off x="283598" y="24808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77FB5B1-B542-5862-3B7D-617B72ECDCA0}"/>
                  </a:ext>
                </a:extLst>
              </p:cNvPr>
              <p:cNvSpPr txBox="1"/>
              <p:nvPr/>
            </p:nvSpPr>
            <p:spPr>
              <a:xfrm>
                <a:off x="852810" y="1906118"/>
                <a:ext cx="182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08AA6B3-5DBE-21D2-DF1F-6464918DD9FF}"/>
              </a:ext>
            </a:extLst>
          </p:cNvPr>
          <p:cNvGrpSpPr/>
          <p:nvPr/>
        </p:nvGrpSpPr>
        <p:grpSpPr>
          <a:xfrm>
            <a:off x="947738" y="3722234"/>
            <a:ext cx="4591050" cy="1709737"/>
            <a:chOff x="947738" y="1719263"/>
            <a:chExt cx="4591050" cy="1709737"/>
          </a:xfrm>
        </p:grpSpPr>
        <p:sp>
          <p:nvSpPr>
            <p:cNvPr id="17" name="圆角矩形 7">
              <a:extLst>
                <a:ext uri="{FF2B5EF4-FFF2-40B4-BE49-F238E27FC236}">
                  <a16:creationId xmlns:a16="http://schemas.microsoft.com/office/drawing/2014/main" id="{C7BCAAC8-91EC-D2BA-8A69-6AAAA0FA4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1952625"/>
              <a:ext cx="4591050" cy="1476375"/>
            </a:xfrm>
            <a:prstGeom prst="roundRect">
              <a:avLst>
                <a:gd name="adj" fmla="val 9083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zh-CN" altLang="en-US" sz="1866" kern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18" name="圆角矩形 11">
              <a:extLst>
                <a:ext uri="{FF2B5EF4-FFF2-40B4-BE49-F238E27FC236}">
                  <a16:creationId xmlns:a16="http://schemas.microsoft.com/office/drawing/2014/main" id="{6DB5D079-19AE-A367-2B6C-A8D853795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376" y="1719263"/>
              <a:ext cx="3279775" cy="461962"/>
            </a:xfrm>
            <a:prstGeom prst="roundRect">
              <a:avLst>
                <a:gd name="adj" fmla="val 16667"/>
              </a:avLst>
            </a:pr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087856F-7E78-0463-25D5-E093BF0935F5}"/>
                </a:ext>
              </a:extLst>
            </p:cNvPr>
            <p:cNvGrpSpPr/>
            <p:nvPr/>
          </p:nvGrpSpPr>
          <p:grpSpPr>
            <a:xfrm>
              <a:off x="1760050" y="1801304"/>
              <a:ext cx="2966425" cy="1107223"/>
              <a:chOff x="283598" y="1906118"/>
              <a:chExt cx="2966425" cy="11072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6CBF1E1-0FD1-ADB8-D9D8-F48B49726D9D}"/>
                  </a:ext>
                </a:extLst>
              </p:cNvPr>
              <p:cNvSpPr txBox="1"/>
              <p:nvPr/>
            </p:nvSpPr>
            <p:spPr>
              <a:xfrm>
                <a:off x="283598" y="24808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5658D12-654B-F519-36DA-15A63D7FA87F}"/>
                  </a:ext>
                </a:extLst>
              </p:cNvPr>
              <p:cNvSpPr txBox="1"/>
              <p:nvPr/>
            </p:nvSpPr>
            <p:spPr>
              <a:xfrm>
                <a:off x="852810" y="1906118"/>
                <a:ext cx="182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59737C1-C581-D4E4-6682-B8B073D0AB8C}"/>
              </a:ext>
            </a:extLst>
          </p:cNvPr>
          <p:cNvGrpSpPr/>
          <p:nvPr/>
        </p:nvGrpSpPr>
        <p:grpSpPr>
          <a:xfrm>
            <a:off x="6618288" y="3722234"/>
            <a:ext cx="4591050" cy="1709737"/>
            <a:chOff x="947738" y="1719263"/>
            <a:chExt cx="4591050" cy="1709737"/>
          </a:xfrm>
        </p:grpSpPr>
        <p:sp>
          <p:nvSpPr>
            <p:cNvPr id="23" name="圆角矩形 7">
              <a:extLst>
                <a:ext uri="{FF2B5EF4-FFF2-40B4-BE49-F238E27FC236}">
                  <a16:creationId xmlns:a16="http://schemas.microsoft.com/office/drawing/2014/main" id="{D16507FF-479F-5B89-0B68-1EFE87215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738" y="1952625"/>
              <a:ext cx="4591050" cy="1476375"/>
            </a:xfrm>
            <a:prstGeom prst="roundRect">
              <a:avLst>
                <a:gd name="adj" fmla="val 9083"/>
              </a:avLst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zh-CN" altLang="en-US" sz="1866" kern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24" name="圆角矩形 11">
              <a:extLst>
                <a:ext uri="{FF2B5EF4-FFF2-40B4-BE49-F238E27FC236}">
                  <a16:creationId xmlns:a16="http://schemas.microsoft.com/office/drawing/2014/main" id="{1020C098-1E92-207B-ABEC-CFB1A998D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376" y="1719263"/>
              <a:ext cx="3279775" cy="461962"/>
            </a:xfrm>
            <a:prstGeom prst="roundRect">
              <a:avLst>
                <a:gd name="adj" fmla="val 16667"/>
              </a:avLst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385DE9F-2A71-0708-A743-BE410C268218}"/>
                </a:ext>
              </a:extLst>
            </p:cNvPr>
            <p:cNvGrpSpPr/>
            <p:nvPr/>
          </p:nvGrpSpPr>
          <p:grpSpPr>
            <a:xfrm>
              <a:off x="1760050" y="1801304"/>
              <a:ext cx="2966425" cy="1107223"/>
              <a:chOff x="283598" y="1906118"/>
              <a:chExt cx="2966425" cy="110722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38352F5-75DB-FD2B-2B31-686BDCC15997}"/>
                  </a:ext>
                </a:extLst>
              </p:cNvPr>
              <p:cNvSpPr txBox="1"/>
              <p:nvPr/>
            </p:nvSpPr>
            <p:spPr>
              <a:xfrm>
                <a:off x="283598" y="248088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115936C-25A1-49BC-CCD4-68390225B4F9}"/>
                  </a:ext>
                </a:extLst>
              </p:cNvPr>
              <p:cNvSpPr txBox="1"/>
              <p:nvPr/>
            </p:nvSpPr>
            <p:spPr>
              <a:xfrm>
                <a:off x="852810" y="1906118"/>
                <a:ext cx="182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904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8367109-81D9-B5BA-DD5D-735F163C59D4}"/>
              </a:ext>
            </a:extLst>
          </p:cNvPr>
          <p:cNvGrpSpPr/>
          <p:nvPr/>
        </p:nvGrpSpPr>
        <p:grpSpPr>
          <a:xfrm>
            <a:off x="4223000" y="1795264"/>
            <a:ext cx="3746000" cy="3746000"/>
            <a:chOff x="3799681" y="1728561"/>
            <a:chExt cx="4592637" cy="4592638"/>
          </a:xfrm>
        </p:grpSpPr>
        <p:sp>
          <p:nvSpPr>
            <p:cNvPr id="2" name="十字箭头 6">
              <a:extLst>
                <a:ext uri="{FF2B5EF4-FFF2-40B4-BE49-F238E27FC236}">
                  <a16:creationId xmlns:a16="http://schemas.microsoft.com/office/drawing/2014/main" id="{E4645A3E-DAE6-9923-B7B3-659801226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9681" y="1728561"/>
              <a:ext cx="4592637" cy="4592638"/>
            </a:xfrm>
            <a:custGeom>
              <a:avLst/>
              <a:gdLst>
                <a:gd name="G0" fmla="+- 9936 0 0"/>
                <a:gd name="G1" fmla="+- 10584 0 0"/>
                <a:gd name="G2" fmla="+- 1080 0 0"/>
                <a:gd name="G3" fmla="+- 21600 0 9936"/>
                <a:gd name="G4" fmla="+- 21600 0 10584"/>
                <a:gd name="G5" fmla="+- 21600 0 1080"/>
                <a:gd name="G6" fmla="+- 9936 0 10800"/>
                <a:gd name="G7" fmla="+- 10584 0 10800"/>
                <a:gd name="G8" fmla="*/ G7 108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9936" y="1080"/>
                  </a:lnTo>
                  <a:lnTo>
                    <a:pt x="10584" y="1080"/>
                  </a:lnTo>
                  <a:lnTo>
                    <a:pt x="10584" y="10584"/>
                  </a:lnTo>
                  <a:lnTo>
                    <a:pt x="1080" y="10584"/>
                  </a:lnTo>
                  <a:lnTo>
                    <a:pt x="1080" y="9936"/>
                  </a:lnTo>
                  <a:lnTo>
                    <a:pt x="0" y="10800"/>
                  </a:lnTo>
                  <a:lnTo>
                    <a:pt x="1080" y="11664"/>
                  </a:lnTo>
                  <a:lnTo>
                    <a:pt x="1080" y="11016"/>
                  </a:lnTo>
                  <a:lnTo>
                    <a:pt x="10584" y="11016"/>
                  </a:lnTo>
                  <a:lnTo>
                    <a:pt x="10584" y="20520"/>
                  </a:lnTo>
                  <a:lnTo>
                    <a:pt x="9936" y="20520"/>
                  </a:lnTo>
                  <a:lnTo>
                    <a:pt x="10800" y="21600"/>
                  </a:lnTo>
                  <a:lnTo>
                    <a:pt x="11664" y="20520"/>
                  </a:lnTo>
                  <a:lnTo>
                    <a:pt x="11016" y="20520"/>
                  </a:lnTo>
                  <a:lnTo>
                    <a:pt x="11016" y="11016"/>
                  </a:lnTo>
                  <a:lnTo>
                    <a:pt x="20520" y="11016"/>
                  </a:lnTo>
                  <a:lnTo>
                    <a:pt x="20520" y="11664"/>
                  </a:lnTo>
                  <a:lnTo>
                    <a:pt x="21600" y="10800"/>
                  </a:lnTo>
                  <a:lnTo>
                    <a:pt x="20520" y="9936"/>
                  </a:lnTo>
                  <a:lnTo>
                    <a:pt x="20520" y="10584"/>
                  </a:lnTo>
                  <a:lnTo>
                    <a:pt x="11016" y="10584"/>
                  </a:lnTo>
                  <a:lnTo>
                    <a:pt x="11016" y="1080"/>
                  </a:lnTo>
                  <a:lnTo>
                    <a:pt x="11664" y="108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zh-CN" altLang="en-US" sz="1866" kern="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" name="任意多边形 7">
              <a:extLst>
                <a:ext uri="{FF2B5EF4-FFF2-40B4-BE49-F238E27FC236}">
                  <a16:creationId xmlns:a16="http://schemas.microsoft.com/office/drawing/2014/main" id="{3656B6E6-B1AC-4AFD-D796-4992C5D21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8131" y="2027011"/>
              <a:ext cx="1836737" cy="1836738"/>
            </a:xfrm>
            <a:custGeom>
              <a:avLst/>
              <a:gdLst>
                <a:gd name="T0" fmla="*/ 0 w 2167466"/>
                <a:gd name="T1" fmla="*/ 361252 h 2167466"/>
                <a:gd name="T2" fmla="*/ 361252 w 2167466"/>
                <a:gd name="T3" fmla="*/ 0 h 2167466"/>
                <a:gd name="T4" fmla="*/ 1806214 w 2167466"/>
                <a:gd name="T5" fmla="*/ 0 h 2167466"/>
                <a:gd name="T6" fmla="*/ 2167466 w 2167466"/>
                <a:gd name="T7" fmla="*/ 361252 h 2167466"/>
                <a:gd name="T8" fmla="*/ 2167466 w 2167466"/>
                <a:gd name="T9" fmla="*/ 1806214 h 2167466"/>
                <a:gd name="T10" fmla="*/ 1806214 w 2167466"/>
                <a:gd name="T11" fmla="*/ 2167466 h 2167466"/>
                <a:gd name="T12" fmla="*/ 361252 w 2167466"/>
                <a:gd name="T13" fmla="*/ 2167466 h 2167466"/>
                <a:gd name="T14" fmla="*/ 0 w 2167466"/>
                <a:gd name="T15" fmla="*/ 1806214 h 2167466"/>
                <a:gd name="T16" fmla="*/ 0 w 2167466"/>
                <a:gd name="T17" fmla="*/ 361252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任意多边形 8">
              <a:extLst>
                <a:ext uri="{FF2B5EF4-FFF2-40B4-BE49-F238E27FC236}">
                  <a16:creationId xmlns:a16="http://schemas.microsoft.com/office/drawing/2014/main" id="{AA15EA2D-71B4-9A92-34DC-8316AED3B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5543" y="2027011"/>
              <a:ext cx="1838325" cy="1836738"/>
            </a:xfrm>
            <a:custGeom>
              <a:avLst/>
              <a:gdLst>
                <a:gd name="T0" fmla="*/ 0 w 2167466"/>
                <a:gd name="T1" fmla="*/ 361252 h 2167466"/>
                <a:gd name="T2" fmla="*/ 361252 w 2167466"/>
                <a:gd name="T3" fmla="*/ 0 h 2167466"/>
                <a:gd name="T4" fmla="*/ 1806214 w 2167466"/>
                <a:gd name="T5" fmla="*/ 0 h 2167466"/>
                <a:gd name="T6" fmla="*/ 2167466 w 2167466"/>
                <a:gd name="T7" fmla="*/ 361252 h 2167466"/>
                <a:gd name="T8" fmla="*/ 2167466 w 2167466"/>
                <a:gd name="T9" fmla="*/ 1806214 h 2167466"/>
                <a:gd name="T10" fmla="*/ 1806214 w 2167466"/>
                <a:gd name="T11" fmla="*/ 2167466 h 2167466"/>
                <a:gd name="T12" fmla="*/ 361252 w 2167466"/>
                <a:gd name="T13" fmla="*/ 2167466 h 2167466"/>
                <a:gd name="T14" fmla="*/ 0 w 2167466"/>
                <a:gd name="T15" fmla="*/ 1806214 h 2167466"/>
                <a:gd name="T16" fmla="*/ 0 w 2167466"/>
                <a:gd name="T17" fmla="*/ 361252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任意多边形 9">
              <a:extLst>
                <a:ext uri="{FF2B5EF4-FFF2-40B4-BE49-F238E27FC236}">
                  <a16:creationId xmlns:a16="http://schemas.microsoft.com/office/drawing/2014/main" id="{A2F3491F-07F7-F708-BFB5-A7D2A820C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8131" y="4186011"/>
              <a:ext cx="1836737" cy="1836738"/>
            </a:xfrm>
            <a:custGeom>
              <a:avLst/>
              <a:gdLst>
                <a:gd name="T0" fmla="*/ 0 w 2167466"/>
                <a:gd name="T1" fmla="*/ 361252 h 2167466"/>
                <a:gd name="T2" fmla="*/ 361252 w 2167466"/>
                <a:gd name="T3" fmla="*/ 0 h 2167466"/>
                <a:gd name="T4" fmla="*/ 1806214 w 2167466"/>
                <a:gd name="T5" fmla="*/ 0 h 2167466"/>
                <a:gd name="T6" fmla="*/ 2167466 w 2167466"/>
                <a:gd name="T7" fmla="*/ 361252 h 2167466"/>
                <a:gd name="T8" fmla="*/ 2167466 w 2167466"/>
                <a:gd name="T9" fmla="*/ 1806214 h 2167466"/>
                <a:gd name="T10" fmla="*/ 1806214 w 2167466"/>
                <a:gd name="T11" fmla="*/ 2167466 h 2167466"/>
                <a:gd name="T12" fmla="*/ 361252 w 2167466"/>
                <a:gd name="T13" fmla="*/ 2167466 h 2167466"/>
                <a:gd name="T14" fmla="*/ 0 w 2167466"/>
                <a:gd name="T15" fmla="*/ 1806214 h 2167466"/>
                <a:gd name="T16" fmla="*/ 0 w 2167466"/>
                <a:gd name="T17" fmla="*/ 361252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任意多边形 10">
              <a:extLst>
                <a:ext uri="{FF2B5EF4-FFF2-40B4-BE49-F238E27FC236}">
                  <a16:creationId xmlns:a16="http://schemas.microsoft.com/office/drawing/2014/main" id="{99E6AACE-D24A-275C-69E7-40A1758BF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5543" y="4186011"/>
              <a:ext cx="1838325" cy="1836738"/>
            </a:xfrm>
            <a:custGeom>
              <a:avLst/>
              <a:gdLst>
                <a:gd name="T0" fmla="*/ 0 w 2167466"/>
                <a:gd name="T1" fmla="*/ 361252 h 2167466"/>
                <a:gd name="T2" fmla="*/ 361252 w 2167466"/>
                <a:gd name="T3" fmla="*/ 0 h 2167466"/>
                <a:gd name="T4" fmla="*/ 1806214 w 2167466"/>
                <a:gd name="T5" fmla="*/ 0 h 2167466"/>
                <a:gd name="T6" fmla="*/ 2167466 w 2167466"/>
                <a:gd name="T7" fmla="*/ 361252 h 2167466"/>
                <a:gd name="T8" fmla="*/ 2167466 w 2167466"/>
                <a:gd name="T9" fmla="*/ 1806214 h 2167466"/>
                <a:gd name="T10" fmla="*/ 1806214 w 2167466"/>
                <a:gd name="T11" fmla="*/ 2167466 h 2167466"/>
                <a:gd name="T12" fmla="*/ 361252 w 2167466"/>
                <a:gd name="T13" fmla="*/ 2167466 h 2167466"/>
                <a:gd name="T14" fmla="*/ 0 w 2167466"/>
                <a:gd name="T15" fmla="*/ 1806214 h 2167466"/>
                <a:gd name="T16" fmla="*/ 0 w 2167466"/>
                <a:gd name="T17" fmla="*/ 361252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3FA7861B-7545-35F1-1011-C2A1FC015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9620" y="4645969"/>
              <a:ext cx="385506" cy="640180"/>
            </a:xfrm>
            <a:custGeom>
              <a:avLst/>
              <a:gdLst>
                <a:gd name="T0" fmla="*/ 588566 w 1536700"/>
                <a:gd name="T1" fmla="*/ 2172931 h 2555648"/>
                <a:gd name="T2" fmla="*/ 588566 w 1536700"/>
                <a:gd name="T3" fmla="*/ 2232462 h 2555648"/>
                <a:gd name="T4" fmla="*/ 948135 w 1536700"/>
                <a:gd name="T5" fmla="*/ 2232462 h 2555648"/>
                <a:gd name="T6" fmla="*/ 948135 w 1536700"/>
                <a:gd name="T7" fmla="*/ 2172931 h 2555648"/>
                <a:gd name="T8" fmla="*/ 588566 w 1536700"/>
                <a:gd name="T9" fmla="*/ 2014319 h 2555648"/>
                <a:gd name="T10" fmla="*/ 588566 w 1536700"/>
                <a:gd name="T11" fmla="*/ 2073850 h 2555648"/>
                <a:gd name="T12" fmla="*/ 948135 w 1536700"/>
                <a:gd name="T13" fmla="*/ 2073850 h 2555648"/>
                <a:gd name="T14" fmla="*/ 948135 w 1536700"/>
                <a:gd name="T15" fmla="*/ 2014319 h 2555648"/>
                <a:gd name="T16" fmla="*/ 439655 w 1536700"/>
                <a:gd name="T17" fmla="*/ 1865655 h 2555648"/>
                <a:gd name="T18" fmla="*/ 1097045 w 1536700"/>
                <a:gd name="T19" fmla="*/ 1865655 h 2555648"/>
                <a:gd name="T20" fmla="*/ 1189236 w 1536700"/>
                <a:gd name="T21" fmla="*/ 1953225 h 2555648"/>
                <a:gd name="T22" fmla="*/ 1097045 w 1536700"/>
                <a:gd name="T23" fmla="*/ 2040795 h 2555648"/>
                <a:gd name="T24" fmla="*/ 1189236 w 1536700"/>
                <a:gd name="T25" fmla="*/ 2128365 h 2555648"/>
                <a:gd name="T26" fmla="*/ 1097045 w 1536700"/>
                <a:gd name="T27" fmla="*/ 2215935 h 2555648"/>
                <a:gd name="T28" fmla="*/ 1189236 w 1536700"/>
                <a:gd name="T29" fmla="*/ 2303505 h 2555648"/>
                <a:gd name="T30" fmla="*/ 1097045 w 1536700"/>
                <a:gd name="T31" fmla="*/ 2391075 h 2555648"/>
                <a:gd name="T32" fmla="*/ 948071 w 1536700"/>
                <a:gd name="T33" fmla="*/ 2391075 h 2555648"/>
                <a:gd name="T34" fmla="*/ 937297 w 1536700"/>
                <a:gd name="T35" fmla="*/ 2444188 h 2555648"/>
                <a:gd name="T36" fmla="*/ 768350 w 1536700"/>
                <a:gd name="T37" fmla="*/ 2555648 h 2555648"/>
                <a:gd name="T38" fmla="*/ 599403 w 1536700"/>
                <a:gd name="T39" fmla="*/ 2444188 h 2555648"/>
                <a:gd name="T40" fmla="*/ 588630 w 1536700"/>
                <a:gd name="T41" fmla="*/ 2391075 h 2555648"/>
                <a:gd name="T42" fmla="*/ 439655 w 1536700"/>
                <a:gd name="T43" fmla="*/ 2391075 h 2555648"/>
                <a:gd name="T44" fmla="*/ 347464 w 1536700"/>
                <a:gd name="T45" fmla="*/ 2303505 h 2555648"/>
                <a:gd name="T46" fmla="*/ 439655 w 1536700"/>
                <a:gd name="T47" fmla="*/ 2215935 h 2555648"/>
                <a:gd name="T48" fmla="*/ 347464 w 1536700"/>
                <a:gd name="T49" fmla="*/ 2128365 h 2555648"/>
                <a:gd name="T50" fmla="*/ 439655 w 1536700"/>
                <a:gd name="T51" fmla="*/ 2040795 h 2555648"/>
                <a:gd name="T52" fmla="*/ 347464 w 1536700"/>
                <a:gd name="T53" fmla="*/ 1953225 h 2555648"/>
                <a:gd name="T54" fmla="*/ 439655 w 1536700"/>
                <a:gd name="T55" fmla="*/ 1865655 h 2555648"/>
                <a:gd name="T56" fmla="*/ 768350 w 1536700"/>
                <a:gd name="T57" fmla="*/ 0 h 2555648"/>
                <a:gd name="T58" fmla="*/ 1536700 w 1536700"/>
                <a:gd name="T59" fmla="*/ 770343 h 2555648"/>
                <a:gd name="T60" fmla="*/ 1521090 w 1536700"/>
                <a:gd name="T61" fmla="*/ 925594 h 2555648"/>
                <a:gd name="T62" fmla="*/ 1491688 w 1536700"/>
                <a:gd name="T63" fmla="*/ 1020556 h 2555648"/>
                <a:gd name="T64" fmla="*/ 1491950 w 1536700"/>
                <a:gd name="T65" fmla="*/ 1020556 h 2555648"/>
                <a:gd name="T66" fmla="*/ 1140478 w 1536700"/>
                <a:gd name="T67" fmla="*/ 1823920 h 2555648"/>
                <a:gd name="T68" fmla="*/ 396222 w 1536700"/>
                <a:gd name="T69" fmla="*/ 1823920 h 2555648"/>
                <a:gd name="T70" fmla="*/ 44750 w 1536700"/>
                <a:gd name="T71" fmla="*/ 1020556 h 2555648"/>
                <a:gd name="T72" fmla="*/ 45012 w 1536700"/>
                <a:gd name="T73" fmla="*/ 1020556 h 2555648"/>
                <a:gd name="T74" fmla="*/ 15610 w 1536700"/>
                <a:gd name="T75" fmla="*/ 925594 h 2555648"/>
                <a:gd name="T76" fmla="*/ 0 w 1536700"/>
                <a:gd name="T77" fmla="*/ 770343 h 2555648"/>
                <a:gd name="T78" fmla="*/ 768350 w 1536700"/>
                <a:gd name="T79" fmla="*/ 0 h 25556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36700"/>
                <a:gd name="T121" fmla="*/ 0 h 2555648"/>
                <a:gd name="T122" fmla="*/ 1536700 w 1536700"/>
                <a:gd name="T123" fmla="*/ 2555648 h 25556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8" name="KSO_Shape" descr="D:\51PPT模板网\51pptmoban.com\图片.jpg">
              <a:extLst>
                <a:ext uri="{FF2B5EF4-FFF2-40B4-BE49-F238E27FC236}">
                  <a16:creationId xmlns:a16="http://schemas.microsoft.com/office/drawing/2014/main" id="{FC1F6178-367B-1C77-5900-B52CBBAE9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777" y="2477029"/>
              <a:ext cx="658023" cy="639546"/>
            </a:xfrm>
            <a:custGeom>
              <a:avLst/>
              <a:gdLst>
                <a:gd name="T0" fmla="*/ 1300686 w 4656"/>
                <a:gd name="T1" fmla="*/ 3684 h 4524"/>
                <a:gd name="T2" fmla="*/ 1211082 w 4656"/>
                <a:gd name="T3" fmla="*/ 23332 h 4524"/>
                <a:gd name="T4" fmla="*/ 1130071 w 4656"/>
                <a:gd name="T5" fmla="*/ 57715 h 4524"/>
                <a:gd name="T6" fmla="*/ 1056424 w 4656"/>
                <a:gd name="T7" fmla="*/ 106425 h 4524"/>
                <a:gd name="T8" fmla="*/ 991369 w 4656"/>
                <a:gd name="T9" fmla="*/ 167006 h 4524"/>
                <a:gd name="T10" fmla="*/ 943090 w 4656"/>
                <a:gd name="T11" fmla="*/ 200980 h 4524"/>
                <a:gd name="T12" fmla="*/ 882126 w 4656"/>
                <a:gd name="T13" fmla="*/ 135488 h 4524"/>
                <a:gd name="T14" fmla="*/ 812571 w 4656"/>
                <a:gd name="T15" fmla="*/ 80638 h 4524"/>
                <a:gd name="T16" fmla="*/ 735242 w 4656"/>
                <a:gd name="T17" fmla="*/ 38886 h 4524"/>
                <a:gd name="T18" fmla="*/ 650139 w 4656"/>
                <a:gd name="T19" fmla="*/ 11461 h 4524"/>
                <a:gd name="T20" fmla="*/ 556443 w 4656"/>
                <a:gd name="T21" fmla="*/ 0 h 4524"/>
                <a:gd name="T22" fmla="*/ 484842 w 4656"/>
                <a:gd name="T23" fmla="*/ 2456 h 4524"/>
                <a:gd name="T24" fmla="*/ 405467 w 4656"/>
                <a:gd name="T25" fmla="*/ 17192 h 4524"/>
                <a:gd name="T26" fmla="*/ 329774 w 4656"/>
                <a:gd name="T27" fmla="*/ 42161 h 4524"/>
                <a:gd name="T28" fmla="*/ 259810 w 4656"/>
                <a:gd name="T29" fmla="*/ 78182 h 4524"/>
                <a:gd name="T30" fmla="*/ 196392 w 4656"/>
                <a:gd name="T31" fmla="*/ 123617 h 4524"/>
                <a:gd name="T32" fmla="*/ 140338 w 4656"/>
                <a:gd name="T33" fmla="*/ 176830 h 4524"/>
                <a:gd name="T34" fmla="*/ 92059 w 4656"/>
                <a:gd name="T35" fmla="*/ 238229 h 4524"/>
                <a:gd name="T36" fmla="*/ 52780 w 4656"/>
                <a:gd name="T37" fmla="*/ 306177 h 4524"/>
                <a:gd name="T38" fmla="*/ 23731 w 4656"/>
                <a:gd name="T39" fmla="*/ 379856 h 4524"/>
                <a:gd name="T40" fmla="*/ 6137 w 4656"/>
                <a:gd name="T41" fmla="*/ 458447 h 4524"/>
                <a:gd name="T42" fmla="*/ 0 w 4656"/>
                <a:gd name="T43" fmla="*/ 540722 h 4524"/>
                <a:gd name="T44" fmla="*/ 12274 w 4656"/>
                <a:gd name="T45" fmla="*/ 663930 h 4524"/>
                <a:gd name="T46" fmla="*/ 56053 w 4656"/>
                <a:gd name="T47" fmla="*/ 798189 h 4524"/>
                <a:gd name="T48" fmla="*/ 126836 w 4656"/>
                <a:gd name="T49" fmla="*/ 919760 h 4524"/>
                <a:gd name="T50" fmla="*/ 219304 w 4656"/>
                <a:gd name="T51" fmla="*/ 1028641 h 4524"/>
                <a:gd name="T52" fmla="*/ 326910 w 4656"/>
                <a:gd name="T53" fmla="*/ 1126061 h 4524"/>
                <a:gd name="T54" fmla="*/ 461930 w 4656"/>
                <a:gd name="T55" fmla="*/ 1230439 h 4524"/>
                <a:gd name="T56" fmla="*/ 608405 w 4656"/>
                <a:gd name="T57" fmla="*/ 1357331 h 4524"/>
                <a:gd name="T58" fmla="*/ 732787 w 4656"/>
                <a:gd name="T59" fmla="*/ 1485041 h 4524"/>
                <a:gd name="T60" fmla="*/ 842439 w 4656"/>
                <a:gd name="T61" fmla="*/ 1625850 h 4524"/>
                <a:gd name="T62" fmla="*/ 925087 w 4656"/>
                <a:gd name="T63" fmla="*/ 1775255 h 4524"/>
                <a:gd name="T64" fmla="*/ 952500 w 4656"/>
                <a:gd name="T65" fmla="*/ 1851799 h 4524"/>
                <a:gd name="T66" fmla="*/ 990960 w 4656"/>
                <a:gd name="T67" fmla="*/ 1749467 h 4524"/>
                <a:gd name="T68" fmla="*/ 1078927 w 4656"/>
                <a:gd name="T69" fmla="*/ 1601700 h 4524"/>
                <a:gd name="T70" fmla="*/ 1192262 w 4656"/>
                <a:gd name="T71" fmla="*/ 1462528 h 4524"/>
                <a:gd name="T72" fmla="*/ 1317461 w 4656"/>
                <a:gd name="T73" fmla="*/ 1337274 h 4524"/>
                <a:gd name="T74" fmla="*/ 1482349 w 4656"/>
                <a:gd name="T75" fmla="*/ 1199330 h 4524"/>
                <a:gd name="T76" fmla="*/ 1596910 w 4656"/>
                <a:gd name="T77" fmla="*/ 1110506 h 4524"/>
                <a:gd name="T78" fmla="*/ 1702062 w 4656"/>
                <a:gd name="T79" fmla="*/ 1011040 h 4524"/>
                <a:gd name="T80" fmla="*/ 1791256 w 4656"/>
                <a:gd name="T81" fmla="*/ 900521 h 4524"/>
                <a:gd name="T82" fmla="*/ 1858357 w 4656"/>
                <a:gd name="T83" fmla="*/ 776904 h 4524"/>
                <a:gd name="T84" fmla="*/ 1896817 w 4656"/>
                <a:gd name="T85" fmla="*/ 639779 h 4524"/>
                <a:gd name="T86" fmla="*/ 1905000 w 4656"/>
                <a:gd name="T87" fmla="*/ 526805 h 4524"/>
                <a:gd name="T88" fmla="*/ 1896408 w 4656"/>
                <a:gd name="T89" fmla="*/ 444939 h 4524"/>
                <a:gd name="T90" fmla="*/ 1876769 w 4656"/>
                <a:gd name="T91" fmla="*/ 367167 h 4524"/>
                <a:gd name="T92" fmla="*/ 1846082 w 4656"/>
                <a:gd name="T93" fmla="*/ 294307 h 4524"/>
                <a:gd name="T94" fmla="*/ 1805168 w 4656"/>
                <a:gd name="T95" fmla="*/ 227586 h 4524"/>
                <a:gd name="T96" fmla="*/ 1755660 w 4656"/>
                <a:gd name="T97" fmla="*/ 167415 h 4524"/>
                <a:gd name="T98" fmla="*/ 1698380 w 4656"/>
                <a:gd name="T99" fmla="*/ 115021 h 4524"/>
                <a:gd name="T100" fmla="*/ 1633734 w 4656"/>
                <a:gd name="T101" fmla="*/ 71632 h 4524"/>
                <a:gd name="T102" fmla="*/ 1562951 w 4656"/>
                <a:gd name="T103" fmla="*/ 37249 h 4524"/>
                <a:gd name="T104" fmla="*/ 1486849 w 4656"/>
                <a:gd name="T105" fmla="*/ 13917 h 4524"/>
                <a:gd name="T106" fmla="*/ 1406247 w 4656"/>
                <a:gd name="T107" fmla="*/ 1637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56"/>
                <a:gd name="T163" fmla="*/ 0 h 4524"/>
                <a:gd name="T164" fmla="*/ 4656 w 4656"/>
                <a:gd name="T165" fmla="*/ 4524 h 45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BFC5884F-BC90-CEE0-1440-E318B1B58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090" y="4650917"/>
              <a:ext cx="513112" cy="652589"/>
            </a:xfrm>
            <a:custGeom>
              <a:avLst/>
              <a:gdLst>
                <a:gd name="T0" fmla="*/ 769455 w 4116"/>
                <a:gd name="T1" fmla="*/ 749055 h 5239"/>
                <a:gd name="T2" fmla="*/ 608652 w 4116"/>
                <a:gd name="T3" fmla="*/ 766145 h 5239"/>
                <a:gd name="T4" fmla="*/ 337614 w 4116"/>
                <a:gd name="T5" fmla="*/ 920683 h 5239"/>
                <a:gd name="T6" fmla="*/ 253575 w 4116"/>
                <a:gd name="T7" fmla="*/ 1028315 h 5239"/>
                <a:gd name="T8" fmla="*/ 196457 w 4116"/>
                <a:gd name="T9" fmla="*/ 1154127 h 5239"/>
                <a:gd name="T10" fmla="*/ 171354 w 4116"/>
                <a:gd name="T11" fmla="*/ 1294120 h 5239"/>
                <a:gd name="T12" fmla="*/ 176811 w 4116"/>
                <a:gd name="T13" fmla="*/ 1414842 h 5239"/>
                <a:gd name="T14" fmla="*/ 210645 w 4116"/>
                <a:gd name="T15" fmla="*/ 1539199 h 5239"/>
                <a:gd name="T16" fmla="*/ 269218 w 4116"/>
                <a:gd name="T17" fmla="*/ 1650103 h 5239"/>
                <a:gd name="T18" fmla="*/ 349620 w 4116"/>
                <a:gd name="T19" fmla="*/ 1745371 h 5239"/>
                <a:gd name="T20" fmla="*/ 448940 w 4116"/>
                <a:gd name="T21" fmla="*/ 1821368 h 5239"/>
                <a:gd name="T22" fmla="*/ 563539 w 4116"/>
                <a:gd name="T23" fmla="*/ 1874456 h 5239"/>
                <a:gd name="T24" fmla="*/ 689781 w 4116"/>
                <a:gd name="T25" fmla="*/ 1902091 h 5239"/>
                <a:gd name="T26" fmla="*/ 808019 w 4116"/>
                <a:gd name="T27" fmla="*/ 1902091 h 5239"/>
                <a:gd name="T28" fmla="*/ 934624 w 4116"/>
                <a:gd name="T29" fmla="*/ 1874456 h 5239"/>
                <a:gd name="T30" fmla="*/ 1048860 w 4116"/>
                <a:gd name="T31" fmla="*/ 1821368 h 5239"/>
                <a:gd name="T32" fmla="*/ 1147816 w 4116"/>
                <a:gd name="T33" fmla="*/ 1745371 h 5239"/>
                <a:gd name="T34" fmla="*/ 1228218 w 4116"/>
                <a:gd name="T35" fmla="*/ 1650103 h 5239"/>
                <a:gd name="T36" fmla="*/ 1287155 w 4116"/>
                <a:gd name="T37" fmla="*/ 1539199 h 5239"/>
                <a:gd name="T38" fmla="*/ 1320625 w 4116"/>
                <a:gd name="T39" fmla="*/ 1414842 h 5239"/>
                <a:gd name="T40" fmla="*/ 1326082 w 4116"/>
                <a:gd name="T41" fmla="*/ 1291575 h 5239"/>
                <a:gd name="T42" fmla="*/ 1296977 w 4116"/>
                <a:gd name="T43" fmla="*/ 1141400 h 5239"/>
                <a:gd name="T44" fmla="*/ 1231128 w 4116"/>
                <a:gd name="T45" fmla="*/ 1007588 h 5239"/>
                <a:gd name="T46" fmla="*/ 1134355 w 4116"/>
                <a:gd name="T47" fmla="*/ 895957 h 5239"/>
                <a:gd name="T48" fmla="*/ 1120530 w 4116"/>
                <a:gd name="T49" fmla="*/ 1326846 h 5239"/>
                <a:gd name="T50" fmla="*/ 1110708 w 4116"/>
                <a:gd name="T51" fmla="*/ 1410478 h 5239"/>
                <a:gd name="T52" fmla="*/ 1075418 w 4116"/>
                <a:gd name="T53" fmla="*/ 1503928 h 5239"/>
                <a:gd name="T54" fmla="*/ 971005 w 4116"/>
                <a:gd name="T55" fmla="*/ 1624286 h 5239"/>
                <a:gd name="T56" fmla="*/ 859316 w 4116"/>
                <a:gd name="T57" fmla="*/ 1681738 h 5239"/>
                <a:gd name="T58" fmla="*/ 777459 w 4116"/>
                <a:gd name="T59" fmla="*/ 1697374 h 5239"/>
                <a:gd name="T60" fmla="*/ 701787 w 4116"/>
                <a:gd name="T61" fmla="*/ 1695192 h 5239"/>
                <a:gd name="T62" fmla="*/ 621385 w 4116"/>
                <a:gd name="T63" fmla="*/ 1675556 h 5239"/>
                <a:gd name="T64" fmla="*/ 499509 w 4116"/>
                <a:gd name="T65" fmla="*/ 1601742 h 5239"/>
                <a:gd name="T66" fmla="*/ 406738 w 4116"/>
                <a:gd name="T67" fmla="*/ 1471203 h 5239"/>
                <a:gd name="T68" fmla="*/ 383090 w 4116"/>
                <a:gd name="T69" fmla="*/ 1392297 h 5239"/>
                <a:gd name="T70" fmla="*/ 377269 w 4116"/>
                <a:gd name="T71" fmla="*/ 1317028 h 5239"/>
                <a:gd name="T72" fmla="*/ 388911 w 4116"/>
                <a:gd name="T73" fmla="*/ 1234123 h 5239"/>
                <a:gd name="T74" fmla="*/ 431113 w 4116"/>
                <a:gd name="T75" fmla="*/ 1134491 h 5239"/>
                <a:gd name="T76" fmla="*/ 541347 w 4116"/>
                <a:gd name="T77" fmla="*/ 1018860 h 5239"/>
                <a:gd name="T78" fmla="*/ 647215 w 4116"/>
                <a:gd name="T79" fmla="*/ 969772 h 5239"/>
                <a:gd name="T80" fmla="*/ 729800 w 4116"/>
                <a:gd name="T81" fmla="*/ 955954 h 5239"/>
                <a:gd name="T82" fmla="*/ 805472 w 4116"/>
                <a:gd name="T83" fmla="*/ 959954 h 5239"/>
                <a:gd name="T84" fmla="*/ 884782 w 4116"/>
                <a:gd name="T85" fmla="*/ 981771 h 5239"/>
                <a:gd name="T86" fmla="*/ 1011388 w 4116"/>
                <a:gd name="T87" fmla="*/ 1064676 h 5239"/>
                <a:gd name="T88" fmla="*/ 1094700 w 4116"/>
                <a:gd name="T89" fmla="*/ 1190852 h 5239"/>
                <a:gd name="T90" fmla="*/ 1116165 w 4116"/>
                <a:gd name="T91" fmla="*/ 1270485 h 5239"/>
                <a:gd name="T92" fmla="*/ 0 w 4116"/>
                <a:gd name="T93" fmla="*/ 167992 h 5239"/>
                <a:gd name="T94" fmla="*/ 419835 w 4116"/>
                <a:gd name="T95" fmla="*/ 1208306 h 5239"/>
                <a:gd name="T96" fmla="*/ 410740 w 4116"/>
                <a:gd name="T97" fmla="*/ 1220669 h 5239"/>
                <a:gd name="T98" fmla="*/ 534435 w 4116"/>
                <a:gd name="T99" fmla="*/ 1599924 h 5239"/>
                <a:gd name="T100" fmla="*/ 539528 w 4116"/>
                <a:gd name="T101" fmla="*/ 1614105 h 5239"/>
                <a:gd name="T102" fmla="*/ 748718 w 4116"/>
                <a:gd name="T103" fmla="*/ 1473384 h 5239"/>
                <a:gd name="T104" fmla="*/ 954270 w 4116"/>
                <a:gd name="T105" fmla="*/ 1615923 h 5239"/>
                <a:gd name="T106" fmla="*/ 963365 w 4116"/>
                <a:gd name="T107" fmla="*/ 1603923 h 5239"/>
                <a:gd name="T108" fmla="*/ 1086332 w 4116"/>
                <a:gd name="T109" fmla="*/ 1224669 h 5239"/>
                <a:gd name="T110" fmla="*/ 1081603 w 4116"/>
                <a:gd name="T111" fmla="*/ 1210124 h 5239"/>
                <a:gd name="T112" fmla="*/ 759632 w 4116"/>
                <a:gd name="T113" fmla="*/ 977044 h 5239"/>
                <a:gd name="T114" fmla="*/ 744716 w 4116"/>
                <a:gd name="T115" fmla="*/ 972317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116"/>
                <a:gd name="T175" fmla="*/ 0 h 5239"/>
                <a:gd name="T176" fmla="*/ 4116 w 4116"/>
                <a:gd name="T177" fmla="*/ 5239 h 52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KSO_Shape" descr="D:\51PPT模板网\51pptmoban.com\图片.jpg">
              <a:extLst>
                <a:ext uri="{FF2B5EF4-FFF2-40B4-BE49-F238E27FC236}">
                  <a16:creationId xmlns:a16="http://schemas.microsoft.com/office/drawing/2014/main" id="{4EE52C54-C336-9F8D-F3BA-93B0E5B09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8240" y="2433630"/>
              <a:ext cx="652812" cy="653832"/>
            </a:xfrm>
            <a:custGeom>
              <a:avLst/>
              <a:gdLst>
                <a:gd name="T0" fmla="*/ 1677554 w 4408"/>
                <a:gd name="T1" fmla="*/ 780497 h 4408"/>
                <a:gd name="T2" fmla="*/ 1588217 w 4408"/>
                <a:gd name="T3" fmla="*/ 591639 h 4408"/>
                <a:gd name="T4" fmla="*/ 1608502 w 4408"/>
                <a:gd name="T5" fmla="*/ 502180 h 4408"/>
                <a:gd name="T6" fmla="*/ 1696976 w 4408"/>
                <a:gd name="T7" fmla="*/ 375555 h 4408"/>
                <a:gd name="T8" fmla="*/ 1554554 w 4408"/>
                <a:gd name="T9" fmla="*/ 213924 h 4408"/>
                <a:gd name="T10" fmla="*/ 1473848 w 4408"/>
                <a:gd name="T11" fmla="*/ 222135 h 4408"/>
                <a:gd name="T12" fmla="*/ 1343079 w 4408"/>
                <a:gd name="T13" fmla="*/ 316780 h 4408"/>
                <a:gd name="T14" fmla="*/ 1147142 w 4408"/>
                <a:gd name="T15" fmla="*/ 246336 h 4408"/>
                <a:gd name="T16" fmla="*/ 1097941 w 4408"/>
                <a:gd name="T17" fmla="*/ 168978 h 4408"/>
                <a:gd name="T18" fmla="*/ 1070752 w 4408"/>
                <a:gd name="T19" fmla="*/ 16855 h 4408"/>
                <a:gd name="T20" fmla="*/ 856688 w 4408"/>
                <a:gd name="T21" fmla="*/ 3025 h 4408"/>
                <a:gd name="T22" fmla="*/ 805761 w 4408"/>
                <a:gd name="T23" fmla="*/ 65690 h 4408"/>
                <a:gd name="T24" fmla="*/ 779866 w 4408"/>
                <a:gd name="T25" fmla="*/ 225592 h 4408"/>
                <a:gd name="T26" fmla="*/ 591266 w 4408"/>
                <a:gd name="T27" fmla="*/ 314619 h 4408"/>
                <a:gd name="T28" fmla="*/ 502360 w 4408"/>
                <a:gd name="T29" fmla="*/ 294739 h 4408"/>
                <a:gd name="T30" fmla="*/ 375044 w 4408"/>
                <a:gd name="T31" fmla="*/ 206145 h 4408"/>
                <a:gd name="T32" fmla="*/ 214064 w 4408"/>
                <a:gd name="T33" fmla="*/ 348328 h 4408"/>
                <a:gd name="T34" fmla="*/ 221833 w 4408"/>
                <a:gd name="T35" fmla="*/ 428711 h 4408"/>
                <a:gd name="T36" fmla="*/ 316780 w 4408"/>
                <a:gd name="T37" fmla="*/ 560091 h 4408"/>
                <a:gd name="T38" fmla="*/ 246001 w 4408"/>
                <a:gd name="T39" fmla="*/ 756728 h 4408"/>
                <a:gd name="T40" fmla="*/ 168748 w 4408"/>
                <a:gd name="T41" fmla="*/ 805563 h 4408"/>
                <a:gd name="T42" fmla="*/ 16832 w 4408"/>
                <a:gd name="T43" fmla="*/ 832357 h 4408"/>
                <a:gd name="T44" fmla="*/ 3453 w 4408"/>
                <a:gd name="T45" fmla="*/ 1047577 h 4408"/>
                <a:gd name="T46" fmla="*/ 65600 w 4408"/>
                <a:gd name="T47" fmla="*/ 1098573 h 4408"/>
                <a:gd name="T48" fmla="*/ 225717 w 4408"/>
                <a:gd name="T49" fmla="*/ 1124935 h 4408"/>
                <a:gd name="T50" fmla="*/ 314191 w 4408"/>
                <a:gd name="T51" fmla="*/ 1313361 h 4408"/>
                <a:gd name="T52" fmla="*/ 294338 w 4408"/>
                <a:gd name="T53" fmla="*/ 1402820 h 4408"/>
                <a:gd name="T54" fmla="*/ 205864 w 4408"/>
                <a:gd name="T55" fmla="*/ 1529445 h 4408"/>
                <a:gd name="T56" fmla="*/ 348286 w 4408"/>
                <a:gd name="T57" fmla="*/ 1691076 h 4408"/>
                <a:gd name="T58" fmla="*/ 428560 w 4408"/>
                <a:gd name="T59" fmla="*/ 1682865 h 4408"/>
                <a:gd name="T60" fmla="*/ 559329 w 4408"/>
                <a:gd name="T61" fmla="*/ 1588220 h 4408"/>
                <a:gd name="T62" fmla="*/ 755698 w 4408"/>
                <a:gd name="T63" fmla="*/ 1658664 h 4408"/>
                <a:gd name="T64" fmla="*/ 804467 w 4408"/>
                <a:gd name="T65" fmla="*/ 1736886 h 4408"/>
                <a:gd name="T66" fmla="*/ 831656 w 4408"/>
                <a:gd name="T67" fmla="*/ 1888578 h 4408"/>
                <a:gd name="T68" fmla="*/ 1046152 w 4408"/>
                <a:gd name="T69" fmla="*/ 1901543 h 4408"/>
                <a:gd name="T70" fmla="*/ 1097510 w 4408"/>
                <a:gd name="T71" fmla="*/ 1839310 h 4408"/>
                <a:gd name="T72" fmla="*/ 1123405 w 4408"/>
                <a:gd name="T73" fmla="*/ 1679840 h 4408"/>
                <a:gd name="T74" fmla="*/ 1311574 w 4408"/>
                <a:gd name="T75" fmla="*/ 1590813 h 4408"/>
                <a:gd name="T76" fmla="*/ 1400911 w 4408"/>
                <a:gd name="T77" fmla="*/ 1610693 h 4408"/>
                <a:gd name="T78" fmla="*/ 1527364 w 4408"/>
                <a:gd name="T79" fmla="*/ 1699288 h 4408"/>
                <a:gd name="T80" fmla="*/ 1688776 w 4408"/>
                <a:gd name="T81" fmla="*/ 1556672 h 4408"/>
                <a:gd name="T82" fmla="*/ 1681007 w 4408"/>
                <a:gd name="T83" fmla="*/ 1475856 h 4408"/>
                <a:gd name="T84" fmla="*/ 1586059 w 4408"/>
                <a:gd name="T85" fmla="*/ 1344909 h 4408"/>
                <a:gd name="T86" fmla="*/ 1656407 w 4408"/>
                <a:gd name="T87" fmla="*/ 1148705 h 4408"/>
                <a:gd name="T88" fmla="*/ 1734092 w 4408"/>
                <a:gd name="T89" fmla="*/ 1099437 h 4408"/>
                <a:gd name="T90" fmla="*/ 1886008 w 4408"/>
                <a:gd name="T91" fmla="*/ 1072211 h 4408"/>
                <a:gd name="T92" fmla="*/ 1899387 w 4408"/>
                <a:gd name="T93" fmla="*/ 857423 h 4408"/>
                <a:gd name="T94" fmla="*/ 1836808 w 4408"/>
                <a:gd name="T95" fmla="*/ 805995 h 4408"/>
                <a:gd name="T96" fmla="*/ 1281363 w 4408"/>
                <a:gd name="T97" fmla="*/ 1111106 h 4408"/>
                <a:gd name="T98" fmla="*/ 1141100 w 4408"/>
                <a:gd name="T99" fmla="*/ 1265390 h 4408"/>
                <a:gd name="T100" fmla="*/ 951636 w 4408"/>
                <a:gd name="T101" fmla="*/ 1318547 h 4408"/>
                <a:gd name="T102" fmla="*/ 747066 w 4408"/>
                <a:gd name="T103" fmla="*/ 1256315 h 4408"/>
                <a:gd name="T104" fmla="*/ 614139 w 4408"/>
                <a:gd name="T105" fmla="*/ 1095116 h 4408"/>
                <a:gd name="T106" fmla="*/ 589539 w 4408"/>
                <a:gd name="T107" fmla="*/ 896318 h 4408"/>
                <a:gd name="T108" fmla="*/ 680603 w 4408"/>
                <a:gd name="T109" fmla="*/ 706164 h 4408"/>
                <a:gd name="T110" fmla="*/ 860140 w 4408"/>
                <a:gd name="T111" fmla="*/ 597689 h 4408"/>
                <a:gd name="T112" fmla="*/ 1060394 w 4408"/>
                <a:gd name="T113" fmla="*/ 602443 h 4408"/>
                <a:gd name="T114" fmla="*/ 1233458 w 4408"/>
                <a:gd name="T115" fmla="*/ 719561 h 4408"/>
                <a:gd name="T116" fmla="*/ 1315458 w 4408"/>
                <a:gd name="T117" fmla="*/ 914901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8"/>
                <a:gd name="T178" fmla="*/ 0 h 4408"/>
                <a:gd name="T179" fmla="*/ 4408 w 4408"/>
                <a:gd name="T180" fmla="*/ 4408 h 44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1" name="文本框 19">
              <a:extLst>
                <a:ext uri="{FF2B5EF4-FFF2-40B4-BE49-F238E27FC236}">
                  <a16:creationId xmlns:a16="http://schemas.microsoft.com/office/drawing/2014/main" id="{89BE08D4-5632-7D2D-6A11-D46193AC6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5595" y="3409724"/>
              <a:ext cx="8002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id="{CA85FEF3-56A8-7F3F-2AAB-452736B79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2846" y="3409724"/>
              <a:ext cx="8002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3" name="文本框 21">
              <a:extLst>
                <a:ext uri="{FF2B5EF4-FFF2-40B4-BE49-F238E27FC236}">
                  <a16:creationId xmlns:a16="http://schemas.microsoft.com/office/drawing/2014/main" id="{E2B707B0-A3B3-7937-D99C-08A652056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4537" y="5584599"/>
              <a:ext cx="8002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4" name="文本框 22">
              <a:extLst>
                <a:ext uri="{FF2B5EF4-FFF2-40B4-BE49-F238E27FC236}">
                  <a16:creationId xmlns:a16="http://schemas.microsoft.com/office/drawing/2014/main" id="{870B47AA-19A2-8D15-F8F5-4955997D9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2264" y="5584599"/>
              <a:ext cx="8002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3DB9FA2-853D-0CF0-14E4-0378C196E828}"/>
              </a:ext>
            </a:extLst>
          </p:cNvPr>
          <p:cNvGrpSpPr/>
          <p:nvPr/>
        </p:nvGrpSpPr>
        <p:grpSpPr>
          <a:xfrm>
            <a:off x="1266071" y="2359146"/>
            <a:ext cx="2984539" cy="816522"/>
            <a:chOff x="283598" y="18430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618EF8-0FD8-3B0E-0E5B-4D81ACEF240D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29EFB82-1928-195A-B09F-0A3D781744D7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226DEA7-EE12-4A52-A1C0-40EB143E97F7}"/>
              </a:ext>
            </a:extLst>
          </p:cNvPr>
          <p:cNvGrpSpPr/>
          <p:nvPr/>
        </p:nvGrpSpPr>
        <p:grpSpPr>
          <a:xfrm>
            <a:off x="7944948" y="2359146"/>
            <a:ext cx="2966425" cy="816522"/>
            <a:chOff x="283598" y="18430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C58B0B-80B7-A9CD-D09B-1857B728C67A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699FC0-DE36-8C2A-A4B5-05BC8C1A4D5C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CEE699A-67B7-B121-F4CC-B0082EEA60E6}"/>
              </a:ext>
            </a:extLst>
          </p:cNvPr>
          <p:cNvGrpSpPr/>
          <p:nvPr/>
        </p:nvGrpSpPr>
        <p:grpSpPr>
          <a:xfrm>
            <a:off x="1266071" y="4194765"/>
            <a:ext cx="2984539" cy="816522"/>
            <a:chOff x="283598" y="18430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D605B5-DB32-6368-C7E4-70D363470BE3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326F857-50B7-5B67-394F-3F0DFD8D3D08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199882D-106A-AECC-041A-9883570C0FBF}"/>
              </a:ext>
            </a:extLst>
          </p:cNvPr>
          <p:cNvGrpSpPr/>
          <p:nvPr/>
        </p:nvGrpSpPr>
        <p:grpSpPr>
          <a:xfrm>
            <a:off x="7944948" y="4194765"/>
            <a:ext cx="2966425" cy="816522"/>
            <a:chOff x="283598" y="18430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0098653-9A15-4180-0530-0D050E43EF66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38753FF-6C7A-33DA-984D-C393945F6E73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9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E92AA76-1276-B6FA-1687-095F2A536B48}"/>
              </a:ext>
            </a:extLst>
          </p:cNvPr>
          <p:cNvSpPr/>
          <p:nvPr/>
        </p:nvSpPr>
        <p:spPr>
          <a:xfrm rot="18900000">
            <a:off x="1660747" y="2926389"/>
            <a:ext cx="1295510" cy="1295514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A8493B6-441E-7D9B-CCD3-416E51D588A7}"/>
              </a:ext>
            </a:extLst>
          </p:cNvPr>
          <p:cNvSpPr/>
          <p:nvPr/>
        </p:nvSpPr>
        <p:spPr>
          <a:xfrm rot="18900000">
            <a:off x="3877461" y="2926390"/>
            <a:ext cx="1295510" cy="1295514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66051A3-E7E1-869A-87DF-10C24426CB87}"/>
              </a:ext>
            </a:extLst>
          </p:cNvPr>
          <p:cNvSpPr/>
          <p:nvPr/>
        </p:nvSpPr>
        <p:spPr>
          <a:xfrm rot="18900000">
            <a:off x="6094175" y="2926391"/>
            <a:ext cx="1295510" cy="1295514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F92EE5D-1701-4F00-E97A-16B9AD5ABF37}"/>
              </a:ext>
            </a:extLst>
          </p:cNvPr>
          <p:cNvSpPr/>
          <p:nvPr/>
        </p:nvSpPr>
        <p:spPr>
          <a:xfrm rot="18900000">
            <a:off x="8310889" y="2926392"/>
            <a:ext cx="1295510" cy="1295514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9690DAB-FC12-141D-7F88-71A867B67318}"/>
              </a:ext>
            </a:extLst>
          </p:cNvPr>
          <p:cNvGrpSpPr/>
          <p:nvPr/>
        </p:nvGrpSpPr>
        <p:grpSpPr>
          <a:xfrm>
            <a:off x="1891873" y="1541268"/>
            <a:ext cx="2984539" cy="816522"/>
            <a:chOff x="283598" y="18430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233A994-780B-E0DB-75D9-87554D53129B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682EEE-E235-9087-ACC1-68EDA7060906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2F10A51-AD6B-82A5-5FE2-8D3AD2F50501}"/>
              </a:ext>
            </a:extLst>
          </p:cNvPr>
          <p:cNvGrpSpPr/>
          <p:nvPr/>
        </p:nvGrpSpPr>
        <p:grpSpPr>
          <a:xfrm>
            <a:off x="3003885" y="5090793"/>
            <a:ext cx="2966425" cy="816522"/>
            <a:chOff x="283598" y="18430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217B27-6617-3940-5E5A-3BBA27A56BA4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198D445-0098-0B2A-0659-0FB3BE3F0F07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7E52C71B-942D-099B-C681-3163EBECCAB6}"/>
              </a:ext>
            </a:extLst>
          </p:cNvPr>
          <p:cNvCxnSpPr/>
          <p:nvPr/>
        </p:nvCxnSpPr>
        <p:spPr>
          <a:xfrm>
            <a:off x="7248577" y="3574145"/>
            <a:ext cx="0" cy="233317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AEDDE20-769D-D863-D850-FA869EA34C60}"/>
              </a:ext>
            </a:extLst>
          </p:cNvPr>
          <p:cNvGrpSpPr/>
          <p:nvPr/>
        </p:nvGrpSpPr>
        <p:grpSpPr>
          <a:xfrm>
            <a:off x="7445256" y="5090793"/>
            <a:ext cx="2966425" cy="816522"/>
            <a:chOff x="283598" y="18430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2FE71FB-166E-56B6-B83A-5795AAC769C8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21926D-E2D6-E7B6-17F3-E1F2299C32EF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4096366-8512-B891-7EAF-1A773C6B31FD}"/>
              </a:ext>
            </a:extLst>
          </p:cNvPr>
          <p:cNvCxnSpPr/>
          <p:nvPr/>
        </p:nvCxnSpPr>
        <p:spPr>
          <a:xfrm>
            <a:off x="2807206" y="3574145"/>
            <a:ext cx="0" cy="233317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4172A79-B5BF-79D5-878F-58B395774ADA}"/>
              </a:ext>
            </a:extLst>
          </p:cNvPr>
          <p:cNvCxnSpPr>
            <a:cxnSpLocks/>
          </p:cNvCxnSpPr>
          <p:nvPr/>
        </p:nvCxnSpPr>
        <p:spPr>
          <a:xfrm flipV="1">
            <a:off x="4998863" y="1480458"/>
            <a:ext cx="0" cy="209368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1D63D7B-7309-E35E-CBCB-AF6E93587C4A}"/>
              </a:ext>
            </a:extLst>
          </p:cNvPr>
          <p:cNvGrpSpPr/>
          <p:nvPr/>
        </p:nvGrpSpPr>
        <p:grpSpPr>
          <a:xfrm>
            <a:off x="6388577" y="1541268"/>
            <a:ext cx="2984539" cy="816522"/>
            <a:chOff x="283598" y="1843034"/>
            <a:chExt cx="298453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784DE8-7A4B-1703-4F7F-61150302202B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5A03EB8-6E82-EB34-9EC6-62EFA847BC04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D10ADF0-44E0-D2B5-22F7-D32EDED4BA58}"/>
              </a:ext>
            </a:extLst>
          </p:cNvPr>
          <p:cNvCxnSpPr>
            <a:cxnSpLocks/>
          </p:cNvCxnSpPr>
          <p:nvPr/>
        </p:nvCxnSpPr>
        <p:spPr>
          <a:xfrm flipV="1">
            <a:off x="9495567" y="1480458"/>
            <a:ext cx="0" cy="209368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5DC650A9-CCB7-5222-ED46-480A528C9D0E}"/>
              </a:ext>
            </a:extLst>
          </p:cNvPr>
          <p:cNvSpPr txBox="1"/>
          <p:nvPr/>
        </p:nvSpPr>
        <p:spPr>
          <a:xfrm>
            <a:off x="1760701" y="3327048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E1ADA0C-2984-A50F-D79C-DAC065A7709F}"/>
              </a:ext>
            </a:extLst>
          </p:cNvPr>
          <p:cNvSpPr txBox="1"/>
          <p:nvPr/>
        </p:nvSpPr>
        <p:spPr>
          <a:xfrm>
            <a:off x="3968762" y="3327048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5DD723A-EA4C-C7B9-DB93-429EC0A382A5}"/>
              </a:ext>
            </a:extLst>
          </p:cNvPr>
          <p:cNvSpPr txBox="1"/>
          <p:nvPr/>
        </p:nvSpPr>
        <p:spPr>
          <a:xfrm>
            <a:off x="6176823" y="3327048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638797D-BD97-78C1-2504-EE8F50A619D5}"/>
              </a:ext>
            </a:extLst>
          </p:cNvPr>
          <p:cNvSpPr txBox="1"/>
          <p:nvPr/>
        </p:nvSpPr>
        <p:spPr>
          <a:xfrm>
            <a:off x="8384884" y="3327048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8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2BD0FA4-705F-D53D-40B6-F537F8D7D932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16FB485-A4FB-CC67-9BE2-F08214F5AE33}"/>
              </a:ext>
            </a:extLst>
          </p:cNvPr>
          <p:cNvSpPr/>
          <p:nvPr/>
        </p:nvSpPr>
        <p:spPr>
          <a:xfrm rot="18900000">
            <a:off x="5936854" y="412356"/>
            <a:ext cx="516954" cy="516956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0CCD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30AAB93-2F87-E2F5-F6C8-4396325460A1}"/>
              </a:ext>
            </a:extLst>
          </p:cNvPr>
          <p:cNvSpPr/>
          <p:nvPr/>
        </p:nvSpPr>
        <p:spPr>
          <a:xfrm rot="18900000">
            <a:off x="8117157" y="4088392"/>
            <a:ext cx="3183833" cy="3183839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A32B3C-A7D0-2B41-0E25-68B695CB9B63}"/>
              </a:ext>
            </a:extLst>
          </p:cNvPr>
          <p:cNvSpPr/>
          <p:nvPr/>
        </p:nvSpPr>
        <p:spPr>
          <a:xfrm rot="18900000">
            <a:off x="4345494" y="-1321257"/>
            <a:ext cx="6438729" cy="6438741"/>
          </a:xfrm>
          <a:custGeom>
            <a:avLst/>
            <a:gdLst>
              <a:gd name="connsiteX0" fmla="*/ 1426045 w 1503044"/>
              <a:gd name="connsiteY0" fmla="*/ 76999 h 1503046"/>
              <a:gd name="connsiteX1" fmla="*/ 1503044 w 1503044"/>
              <a:gd name="connsiteY1" fmla="*/ 262890 h 1503046"/>
              <a:gd name="connsiteX2" fmla="*/ 1503044 w 1503044"/>
              <a:gd name="connsiteY2" fmla="*/ 1215390 h 1503046"/>
              <a:gd name="connsiteX3" fmla="*/ 1426045 w 1503044"/>
              <a:gd name="connsiteY3" fmla="*/ 1401281 h 1503046"/>
              <a:gd name="connsiteX4" fmla="*/ 1412480 w 1503044"/>
              <a:gd name="connsiteY4" fmla="*/ 1412473 h 1503046"/>
              <a:gd name="connsiteX5" fmla="*/ 1401281 w 1503044"/>
              <a:gd name="connsiteY5" fmla="*/ 1426047 h 1503046"/>
              <a:gd name="connsiteX6" fmla="*/ 1215390 w 1503044"/>
              <a:gd name="connsiteY6" fmla="*/ 1503046 h 1503046"/>
              <a:gd name="connsiteX7" fmla="*/ 262890 w 1503044"/>
              <a:gd name="connsiteY7" fmla="*/ 1503045 h 1503046"/>
              <a:gd name="connsiteX8" fmla="*/ 0 w 1503044"/>
              <a:gd name="connsiteY8" fmla="*/ 1240156 h 1503046"/>
              <a:gd name="connsiteX9" fmla="*/ 262890 w 1503044"/>
              <a:gd name="connsiteY9" fmla="*/ 977265 h 1503046"/>
              <a:gd name="connsiteX10" fmla="*/ 977264 w 1503044"/>
              <a:gd name="connsiteY10" fmla="*/ 977266 h 1503046"/>
              <a:gd name="connsiteX11" fmla="*/ 977264 w 1503044"/>
              <a:gd name="connsiteY11" fmla="*/ 262890 h 1503046"/>
              <a:gd name="connsiteX12" fmla="*/ 1240154 w 1503044"/>
              <a:gd name="connsiteY12" fmla="*/ 0 h 1503046"/>
              <a:gd name="connsiteX13" fmla="*/ 1426045 w 1503044"/>
              <a:gd name="connsiteY13" fmla="*/ 76999 h 150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3044" h="1503046">
                <a:moveTo>
                  <a:pt x="1426045" y="76999"/>
                </a:moveTo>
                <a:cubicBezTo>
                  <a:pt x="1473619" y="124573"/>
                  <a:pt x="1503044" y="190295"/>
                  <a:pt x="1503044" y="262890"/>
                </a:cubicBezTo>
                <a:lnTo>
                  <a:pt x="1503044" y="1215390"/>
                </a:lnTo>
                <a:cubicBezTo>
                  <a:pt x="1503044" y="1287985"/>
                  <a:pt x="1473619" y="1353707"/>
                  <a:pt x="1426045" y="1401281"/>
                </a:cubicBezTo>
                <a:lnTo>
                  <a:pt x="1412480" y="1412473"/>
                </a:lnTo>
                <a:lnTo>
                  <a:pt x="1401281" y="1426047"/>
                </a:lnTo>
                <a:cubicBezTo>
                  <a:pt x="1353707" y="1473620"/>
                  <a:pt x="1287985" y="1503046"/>
                  <a:pt x="1215390" y="1503046"/>
                </a:cubicBezTo>
                <a:lnTo>
                  <a:pt x="262890" y="1503045"/>
                </a:lnTo>
                <a:cubicBezTo>
                  <a:pt x="117700" y="1503046"/>
                  <a:pt x="0" y="1385346"/>
                  <a:pt x="0" y="1240156"/>
                </a:cubicBezTo>
                <a:cubicBezTo>
                  <a:pt x="0" y="1094966"/>
                  <a:pt x="117700" y="977266"/>
                  <a:pt x="262890" y="977265"/>
                </a:cubicBezTo>
                <a:lnTo>
                  <a:pt x="977264" y="977266"/>
                </a:lnTo>
                <a:lnTo>
                  <a:pt x="977264" y="262890"/>
                </a:lnTo>
                <a:cubicBezTo>
                  <a:pt x="977264" y="117700"/>
                  <a:pt x="1094964" y="0"/>
                  <a:pt x="1240154" y="0"/>
                </a:cubicBezTo>
                <a:cubicBezTo>
                  <a:pt x="1312749" y="0"/>
                  <a:pt x="1378472" y="29425"/>
                  <a:pt x="1426045" y="76999"/>
                </a:cubicBezTo>
                <a:close/>
              </a:path>
            </a:pathLst>
          </a:custGeom>
          <a:solidFill>
            <a:srgbClr val="2095A2"/>
          </a:solidFill>
          <a:ln>
            <a:noFill/>
          </a:ln>
          <a:effectLst>
            <a:outerShdw blurRad="482600" dist="38100" dir="2700000" algn="tl" rotWithShape="0">
              <a:srgbClr val="2095A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0113D-420E-4E3B-D211-7E355C3634F5}"/>
              </a:ext>
            </a:extLst>
          </p:cNvPr>
          <p:cNvSpPr txBox="1"/>
          <p:nvPr/>
        </p:nvSpPr>
        <p:spPr>
          <a:xfrm>
            <a:off x="1056373" y="1474286"/>
            <a:ext cx="2530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T</a:t>
            </a:r>
            <a:r>
              <a:rPr lang="en-US" altLang="zh-CN" sz="4400" dirty="0">
                <a:solidFill>
                  <a:srgbClr val="B1DCE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HANKS</a:t>
            </a:r>
            <a:endParaRPr lang="zh-CN" altLang="en-US" sz="4400" dirty="0">
              <a:solidFill>
                <a:srgbClr val="B1DCE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317CB-CDEB-12FE-2FE0-27167E269242}"/>
              </a:ext>
            </a:extLst>
          </p:cNvPr>
          <p:cNvSpPr txBox="1"/>
          <p:nvPr/>
        </p:nvSpPr>
        <p:spPr>
          <a:xfrm>
            <a:off x="1030514" y="2091581"/>
            <a:ext cx="3961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2095A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A972BDB-1166-EA64-26C5-7F9886B97F90}"/>
              </a:ext>
            </a:extLst>
          </p:cNvPr>
          <p:cNvGrpSpPr/>
          <p:nvPr/>
        </p:nvGrpSpPr>
        <p:grpSpPr>
          <a:xfrm rot="5400000">
            <a:off x="11133167" y="5991533"/>
            <a:ext cx="721119" cy="294354"/>
            <a:chOff x="355591" y="290897"/>
            <a:chExt cx="2402139" cy="98053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D729498-9426-F696-6753-EF27E590D0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AC7AC31-5571-A265-23E0-4DA720C855E0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D2496722-E3B6-3996-09B4-B9D531892142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A9638DF3-2559-0DE5-A0D9-73D805922E55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EBA97B8-ED16-60E5-8DF7-D42BD3F774FC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1826D1C-130A-2C69-A6A7-22D4ADF67BF3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092B2AA-114A-A69F-BBD5-D505A66E8339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14793163-F09A-1163-0478-7907F020383F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AF51B8F-C85F-51F4-864F-305CB1136AFF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8F32BED7-C3A3-94D5-4391-194B62430D5F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B82542F0-9A2F-6D40-FE31-B036D9902F7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538280C7-0F78-956B-F3B6-DA763033E935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95C659B-6F1C-9FE4-2B04-B5004CA35C78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30697B0D-EDBC-8167-31E0-E0FCC31287F3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FA95713-93AE-78DB-44A6-C73C2BBCD2F5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74CAE4BE-A333-E62B-28BB-258DE208F137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91A4F9EA-6AF9-FA81-6C15-417E0B482748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8F8FC7C-A0E1-BB7C-C976-F1918084DF72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4B2758E-CB4B-2266-F007-F5960D1EF0B1}"/>
              </a:ext>
            </a:extLst>
          </p:cNvPr>
          <p:cNvGrpSpPr/>
          <p:nvPr/>
        </p:nvGrpSpPr>
        <p:grpSpPr>
          <a:xfrm>
            <a:off x="10000939" y="1742374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id="{30D9726F-A6A6-EACA-8447-FD9DA75FAE3B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36" name="任意多边形: 形状 1035">
              <a:extLst>
                <a:ext uri="{FF2B5EF4-FFF2-40B4-BE49-F238E27FC236}">
                  <a16:creationId xmlns:a16="http://schemas.microsoft.com/office/drawing/2014/main" id="{2CFF3A72-A4F2-715F-9646-07A38375D4D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1037" name="文本框-2_矢量">
              <a:extLst>
                <a:ext uri="{FF2B5EF4-FFF2-40B4-BE49-F238E27FC236}">
                  <a16:creationId xmlns:a16="http://schemas.microsoft.com/office/drawing/2014/main" id="{F98239B9-DC5D-D9E7-6D09-50162FAB32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038" name="文本框 1037">
                <a:extLst>
                  <a:ext uri="{FF2B5EF4-FFF2-40B4-BE49-F238E27FC236}">
                    <a16:creationId xmlns:a16="http://schemas.microsoft.com/office/drawing/2014/main" id="{68EB7C9A-608C-8FF4-B488-4D2973EF1466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1039" name="文本框 1038">
                <a:extLst>
                  <a:ext uri="{FF2B5EF4-FFF2-40B4-BE49-F238E27FC236}">
                    <a16:creationId xmlns:a16="http://schemas.microsoft.com/office/drawing/2014/main" id="{7F54D5C4-FD78-C202-FB58-48941F2EE44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  <p:sp>
            <p:nvSpPr>
              <p:cNvPr id="1040" name="文本框 1039">
                <a:extLst>
                  <a:ext uri="{FF2B5EF4-FFF2-40B4-BE49-F238E27FC236}">
                    <a16:creationId xmlns:a16="http://schemas.microsoft.com/office/drawing/2014/main" id="{9B6047D7-6EA4-9EFA-E00E-8A3576135BB3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ym typeface="+mn-lt"/>
                </a:endParaRPr>
              </a:p>
            </p:txBody>
          </p:sp>
        </p:grpSp>
      </p:grp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DFCD6C1A-3D97-CF70-7659-0B0D81225B11}"/>
              </a:ext>
            </a:extLst>
          </p:cNvPr>
          <p:cNvGrpSpPr/>
          <p:nvPr/>
        </p:nvGrpSpPr>
        <p:grpSpPr>
          <a:xfrm>
            <a:off x="1172175" y="5049699"/>
            <a:ext cx="4378193" cy="315056"/>
            <a:chOff x="1356273" y="4705896"/>
            <a:chExt cx="4378193" cy="315056"/>
          </a:xfrm>
        </p:grpSpPr>
        <p:sp>
          <p:nvSpPr>
            <p:cNvPr id="1042" name="文本框 1041">
              <a:extLst>
                <a:ext uri="{FF2B5EF4-FFF2-40B4-BE49-F238E27FC236}">
                  <a16:creationId xmlns:a16="http://schemas.microsoft.com/office/drawing/2014/main" id="{45456084-C0E4-80AA-AD5B-66C19DEC5456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2095A2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043" name="iconfont-10019-4889788">
              <a:extLst>
                <a:ext uri="{FF2B5EF4-FFF2-40B4-BE49-F238E27FC236}">
                  <a16:creationId xmlns:a16="http://schemas.microsoft.com/office/drawing/2014/main" id="{8398BDC7-C370-F31F-025C-39244FBF86F3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1DCE0"/>
                </a:solidFill>
              </a:endParaRPr>
            </a:p>
          </p:txBody>
        </p:sp>
        <p:sp>
          <p:nvSpPr>
            <p:cNvPr id="1044" name="文本框 1043">
              <a:extLst>
                <a:ext uri="{FF2B5EF4-FFF2-40B4-BE49-F238E27FC236}">
                  <a16:creationId xmlns:a16="http://schemas.microsoft.com/office/drawing/2014/main" id="{53E6CF32-DFF9-BC4A-05B1-E5B9564FA03A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2095A2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2095A2"/>
                  </a:solidFill>
                  <a:sym typeface="+mn-lt"/>
                </a:rPr>
                <a:t>2024.02.01</a:t>
              </a:r>
              <a:endParaRPr lang="zh-CN" altLang="en-US" sz="1400" dirty="0">
                <a:solidFill>
                  <a:srgbClr val="2095A2"/>
                </a:solidFill>
                <a:sym typeface="+mn-lt"/>
              </a:endParaRPr>
            </a:p>
          </p:txBody>
        </p:sp>
        <p:sp>
          <p:nvSpPr>
            <p:cNvPr id="1045" name="iconfont-11899-5651509">
              <a:extLst>
                <a:ext uri="{FF2B5EF4-FFF2-40B4-BE49-F238E27FC236}">
                  <a16:creationId xmlns:a16="http://schemas.microsoft.com/office/drawing/2014/main" id="{ED106273-784D-AFBA-2004-B1AF73080762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B1DCE0"/>
                </a:solidFill>
              </a:endParaRPr>
            </a:p>
          </p:txBody>
        </p:sp>
      </p:grpSp>
      <p:sp>
        <p:nvSpPr>
          <p:cNvPr id="1046" name="文本框 1045">
            <a:extLst>
              <a:ext uri="{FF2B5EF4-FFF2-40B4-BE49-F238E27FC236}">
                <a16:creationId xmlns:a16="http://schemas.microsoft.com/office/drawing/2014/main" id="{943FCA34-2B42-21C7-DA42-5EB71FF17B58}"/>
              </a:ext>
            </a:extLst>
          </p:cNvPr>
          <p:cNvSpPr txBox="1"/>
          <p:nvPr/>
        </p:nvSpPr>
        <p:spPr>
          <a:xfrm>
            <a:off x="1056373" y="3882010"/>
            <a:ext cx="5163221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047" name="矩形: 圆角 1046">
            <a:extLst>
              <a:ext uri="{FF2B5EF4-FFF2-40B4-BE49-F238E27FC236}">
                <a16:creationId xmlns:a16="http://schemas.microsoft.com/office/drawing/2014/main" id="{A77283F5-B1CE-FD4A-C430-96D52A0A2FF7}"/>
              </a:ext>
            </a:extLst>
          </p:cNvPr>
          <p:cNvSpPr/>
          <p:nvPr/>
        </p:nvSpPr>
        <p:spPr>
          <a:xfrm>
            <a:off x="1159986" y="3324070"/>
            <a:ext cx="5437663" cy="48203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B1DCE0">
                  <a:alpha val="0"/>
                </a:srgbClr>
              </a:gs>
              <a:gs pos="0">
                <a:srgbClr val="2095A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/>
          <p:nvPr/>
        </p:nvCxnSpPr>
        <p:spPr>
          <a:xfrm>
            <a:off x="1479951" y="666290"/>
            <a:ext cx="4177122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1" name="文本框 1070">
            <a:extLst>
              <a:ext uri="{FF2B5EF4-FFF2-40B4-BE49-F238E27FC236}">
                <a16:creationId xmlns:a16="http://schemas.microsoft.com/office/drawing/2014/main" id="{FA31A0D5-67F5-3FC9-BDB3-E4BB514A000C}"/>
              </a:ext>
            </a:extLst>
          </p:cNvPr>
          <p:cNvSpPr txBox="1"/>
          <p:nvPr/>
        </p:nvSpPr>
        <p:spPr>
          <a:xfrm>
            <a:off x="1453285" y="3409604"/>
            <a:ext cx="3603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几何风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</a:t>
            </a:r>
          </a:p>
        </p:txBody>
      </p:sp>
      <p:sp>
        <p:nvSpPr>
          <p:cNvPr id="1073" name="文本框 1072">
            <a:extLst>
              <a:ext uri="{FF2B5EF4-FFF2-40B4-BE49-F238E27FC236}">
                <a16:creationId xmlns:a16="http://schemas.microsoft.com/office/drawing/2014/main" id="{CFB029E5-1845-258D-F884-08319C489FE5}"/>
              </a:ext>
            </a:extLst>
          </p:cNvPr>
          <p:cNvSpPr txBox="1"/>
          <p:nvPr/>
        </p:nvSpPr>
        <p:spPr>
          <a:xfrm rot="5400000">
            <a:off x="10928884" y="4801105"/>
            <a:ext cx="105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2028</a:t>
            </a:r>
            <a:endParaRPr lang="zh-CN" altLang="en-US" sz="2000" dirty="0">
              <a:solidFill>
                <a:srgbClr val="2095A2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74" name="矩形: 圆角 1073">
            <a:extLst>
              <a:ext uri="{FF2B5EF4-FFF2-40B4-BE49-F238E27FC236}">
                <a16:creationId xmlns:a16="http://schemas.microsoft.com/office/drawing/2014/main" id="{8CD79670-53F6-D492-CCC7-B37C56FF23CC}"/>
              </a:ext>
            </a:extLst>
          </p:cNvPr>
          <p:cNvSpPr/>
          <p:nvPr/>
        </p:nvSpPr>
        <p:spPr>
          <a:xfrm>
            <a:off x="11344166" y="3978010"/>
            <a:ext cx="257284" cy="490289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5" name="椭圆 1074">
            <a:extLst>
              <a:ext uri="{FF2B5EF4-FFF2-40B4-BE49-F238E27FC236}">
                <a16:creationId xmlns:a16="http://schemas.microsoft.com/office/drawing/2014/main" id="{620BEC34-52C3-3681-9136-5E11AF142DBA}"/>
              </a:ext>
            </a:extLst>
          </p:cNvPr>
          <p:cNvSpPr/>
          <p:nvPr/>
        </p:nvSpPr>
        <p:spPr>
          <a:xfrm>
            <a:off x="11344166" y="3627183"/>
            <a:ext cx="257284" cy="257284"/>
          </a:xfrm>
          <a:prstGeom prst="ellipse">
            <a:avLst/>
          </a:prstGeom>
          <a:solidFill>
            <a:srgbClr val="2095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547967-DA69-F943-492B-9AF410B6950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961FFB1-9E0C-B983-5D20-430C97A1FB96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D3F4D5A-B617-0FDF-A782-BF9E3BDBCF67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9601180-8980-3F54-6B2A-FCC7D6EDC83E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67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/>
        </p:nvCxnSpPr>
        <p:spPr>
          <a:xfrm>
            <a:off x="1479951" y="666290"/>
            <a:ext cx="8041420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AF1D0956-34C3-9804-A474-3395851DA4F3}"/>
              </a:ext>
            </a:extLst>
          </p:cNvPr>
          <p:cNvGrpSpPr/>
          <p:nvPr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A972BDB-1166-EA64-26C5-7F9886B97F90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8D729498-9426-F696-6753-EF27E590D0D0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8AC7AC31-5571-A265-23E0-4DA720C855E0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D2496722-E3B6-3996-09B4-B9D531892142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9638DF3-2559-0DE5-A0D9-73D805922E55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EBA97B8-ED16-60E5-8DF7-D42BD3F774FC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1826D1C-130A-2C69-A6A7-22D4ADF67BF3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92B2AA-114A-A69F-BBD5-D505A66E8339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4793163-F09A-1163-0478-7907F020383F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AF51B8F-C85F-51F4-864F-305CB1136AFF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8F32BED7-C3A3-94D5-4391-194B62430D5F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82542F0-9A2F-6D40-FE31-B036D9902F72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38280C7-0F78-956B-F3B6-DA763033E935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5C659B-6F1C-9FE4-2B04-B5004CA35C78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30697B0D-EDBC-8167-31E0-E0FCC31287F3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FA95713-93AE-78DB-44A6-C73C2BBCD2F5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4CAE4BE-A333-E62B-28BB-258DE208F137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91A4F9EA-6AF9-FA81-6C15-417E0B482748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8F8FC7C-A0E1-BB7C-C976-F1918084DF72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CFB029E5-1845-258D-F884-08319C489FE5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74" name="矩形: 圆角 1073">
              <a:extLst>
                <a:ext uri="{FF2B5EF4-FFF2-40B4-BE49-F238E27FC236}">
                  <a16:creationId xmlns:a16="http://schemas.microsoft.com/office/drawing/2014/main" id="{8CD79670-53F6-D492-CCC7-B37C56FF23C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椭圆 1074">
              <a:extLst>
                <a:ext uri="{FF2B5EF4-FFF2-40B4-BE49-F238E27FC236}">
                  <a16:creationId xmlns:a16="http://schemas.microsoft.com/office/drawing/2014/main" id="{620BEC34-52C3-3681-9136-5E11AF142DB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46C1E68-CBDA-38D1-D51F-EA0FF2BB02F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C4811D1-AA6F-7AC4-A71C-34DA19767C4F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014083C5-3A54-828A-928B-0F34B5788C32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A13F8555-3DDB-66B2-4E30-2713348FA08D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/>
        </p:nvGrpSpPr>
        <p:grpSpPr>
          <a:xfrm>
            <a:off x="9841358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6A9B43-0D68-2B7E-417A-A7B117AD087F}"/>
              </a:ext>
            </a:extLst>
          </p:cNvPr>
          <p:cNvSpPr txBox="1"/>
          <p:nvPr/>
        </p:nvSpPr>
        <p:spPr>
          <a:xfrm>
            <a:off x="1455114" y="1964679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FC7A4C-BA24-87C3-9B0C-4C9B2FC72E34}"/>
              </a:ext>
            </a:extLst>
          </p:cNvPr>
          <p:cNvSpPr txBox="1"/>
          <p:nvPr/>
        </p:nvSpPr>
        <p:spPr>
          <a:xfrm>
            <a:off x="6903589" y="2840355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46E2D7-A310-2556-AF88-B676F8F09C00}"/>
              </a:ext>
            </a:extLst>
          </p:cNvPr>
          <p:cNvSpPr txBox="1"/>
          <p:nvPr/>
        </p:nvSpPr>
        <p:spPr>
          <a:xfrm>
            <a:off x="6903589" y="3294688"/>
            <a:ext cx="429321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16FB71D-37E2-5340-D9B6-4B5FC538B285}"/>
              </a:ext>
            </a:extLst>
          </p:cNvPr>
          <p:cNvGrpSpPr/>
          <p:nvPr/>
        </p:nvGrpSpPr>
        <p:grpSpPr>
          <a:xfrm>
            <a:off x="4769798" y="2160339"/>
            <a:ext cx="2199085" cy="2822990"/>
            <a:chOff x="3931365" y="2163075"/>
            <a:chExt cx="3047163" cy="391167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BE7C399-449C-4212-C5D8-D34227D71089}"/>
                </a:ext>
              </a:extLst>
            </p:cNvPr>
            <p:cNvSpPr/>
            <p:nvPr/>
          </p:nvSpPr>
          <p:spPr>
            <a:xfrm rot="18900000">
              <a:off x="3931365" y="2163075"/>
              <a:ext cx="2395736" cy="239574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  <a:ln w="25400">
              <a:solidFill>
                <a:srgbClr val="2095A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758E1C9-A423-7DC2-577A-E253EF6A8960}"/>
                </a:ext>
              </a:extLst>
            </p:cNvPr>
            <p:cNvSpPr/>
            <p:nvPr/>
          </p:nvSpPr>
          <p:spPr>
            <a:xfrm rot="8100000">
              <a:off x="5605037" y="4701257"/>
              <a:ext cx="1373491" cy="1373496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08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空心弧 32"/>
          <p:cNvSpPr/>
          <p:nvPr/>
        </p:nvSpPr>
        <p:spPr>
          <a:xfrm>
            <a:off x="3789650" y="2531055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空心弧 34"/>
          <p:cNvSpPr/>
          <p:nvPr/>
        </p:nvSpPr>
        <p:spPr>
          <a:xfrm>
            <a:off x="8004200" y="2499319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8" name="空心弧 27"/>
          <p:cNvSpPr/>
          <p:nvPr/>
        </p:nvSpPr>
        <p:spPr>
          <a:xfrm>
            <a:off x="1682375" y="2557007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空心弧 28"/>
          <p:cNvSpPr/>
          <p:nvPr/>
        </p:nvSpPr>
        <p:spPr>
          <a:xfrm rot="10800000">
            <a:off x="3789650" y="2493534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5896925" y="2557007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空心弧 30"/>
          <p:cNvSpPr/>
          <p:nvPr/>
        </p:nvSpPr>
        <p:spPr>
          <a:xfrm rot="10800000">
            <a:off x="8004200" y="2461799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2" name="空心弧 31"/>
          <p:cNvSpPr/>
          <p:nvPr/>
        </p:nvSpPr>
        <p:spPr>
          <a:xfrm rot="10800000">
            <a:off x="1682375" y="2518361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4" name="空心弧 33"/>
          <p:cNvSpPr/>
          <p:nvPr/>
        </p:nvSpPr>
        <p:spPr>
          <a:xfrm rot="10800000">
            <a:off x="5896925" y="2467582"/>
            <a:ext cx="2386553" cy="2386553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46E77E5-A0B6-57A1-A132-3E6B111A31AB}"/>
              </a:ext>
            </a:extLst>
          </p:cNvPr>
          <p:cNvGrpSpPr/>
          <p:nvPr/>
        </p:nvGrpSpPr>
        <p:grpSpPr>
          <a:xfrm>
            <a:off x="1392438" y="1587173"/>
            <a:ext cx="2966425" cy="816938"/>
            <a:chOff x="283598" y="1906118"/>
            <a:chExt cx="2966425" cy="81693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9D5298-ADA5-050A-E9CC-73F0B55B12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CEA7D4-9B63-E42A-0178-E9F4A404200C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14C5DD-77C0-82C8-7E53-0A06B2E59B51}"/>
              </a:ext>
            </a:extLst>
          </p:cNvPr>
          <p:cNvGrpSpPr/>
          <p:nvPr/>
        </p:nvGrpSpPr>
        <p:grpSpPr>
          <a:xfrm>
            <a:off x="5606988" y="1587173"/>
            <a:ext cx="2966425" cy="816938"/>
            <a:chOff x="283598" y="1906118"/>
            <a:chExt cx="2966425" cy="81693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32986F4-CA26-5C08-D5F5-ED8320C5C2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CD949BE-1E9F-1221-F09D-7665E0AAB5C0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CF76A4-B6BD-836A-7058-61EE3C3532DF}"/>
              </a:ext>
            </a:extLst>
          </p:cNvPr>
          <p:cNvGrpSpPr/>
          <p:nvPr/>
        </p:nvGrpSpPr>
        <p:grpSpPr>
          <a:xfrm>
            <a:off x="3532421" y="5005757"/>
            <a:ext cx="2966425" cy="816938"/>
            <a:chOff x="283598" y="1906118"/>
            <a:chExt cx="2966425" cy="81693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BDF78A-AFD4-5C2C-D495-0C498C5393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86754BA-56AD-74A5-5AA3-E94DD4CA2D90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951383-5FF5-1B5F-164E-A44B250B2173}"/>
              </a:ext>
            </a:extLst>
          </p:cNvPr>
          <p:cNvGrpSpPr/>
          <p:nvPr/>
        </p:nvGrpSpPr>
        <p:grpSpPr>
          <a:xfrm>
            <a:off x="7829270" y="5005757"/>
            <a:ext cx="2966425" cy="816938"/>
            <a:chOff x="283598" y="1906118"/>
            <a:chExt cx="2966425" cy="81693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473190-1B35-03C6-424F-DFC9ECAAE4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FF07D40-B531-EDD9-0C7C-FFDF8E9C8464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Freeform 23">
            <a:extLst>
              <a:ext uri="{FF2B5EF4-FFF2-40B4-BE49-F238E27FC236}">
                <a16:creationId xmlns:a16="http://schemas.microsoft.com/office/drawing/2014/main" id="{23C25AD6-35E9-9AB5-5FAE-F4CA9570F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652" y="3445659"/>
            <a:ext cx="584830" cy="584836"/>
          </a:xfrm>
          <a:custGeom>
            <a:avLst/>
            <a:gdLst>
              <a:gd name="T0" fmla="*/ 0 w 587"/>
              <a:gd name="T1" fmla="*/ 467 h 586"/>
              <a:gd name="T2" fmla="*/ 0 w 587"/>
              <a:gd name="T3" fmla="*/ 585 h 586"/>
              <a:gd name="T4" fmla="*/ 125 w 587"/>
              <a:gd name="T5" fmla="*/ 585 h 586"/>
              <a:gd name="T6" fmla="*/ 480 w 587"/>
              <a:gd name="T7" fmla="*/ 224 h 586"/>
              <a:gd name="T8" fmla="*/ 355 w 587"/>
              <a:gd name="T9" fmla="*/ 100 h 586"/>
              <a:gd name="T10" fmla="*/ 0 w 587"/>
              <a:gd name="T11" fmla="*/ 467 h 586"/>
              <a:gd name="T12" fmla="*/ 573 w 587"/>
              <a:gd name="T13" fmla="*/ 131 h 586"/>
              <a:gd name="T14" fmla="*/ 573 w 587"/>
              <a:gd name="T15" fmla="*/ 87 h 586"/>
              <a:gd name="T16" fmla="*/ 499 w 587"/>
              <a:gd name="T17" fmla="*/ 12 h 586"/>
              <a:gd name="T18" fmla="*/ 455 w 587"/>
              <a:gd name="T19" fmla="*/ 12 h 586"/>
              <a:gd name="T20" fmla="*/ 399 w 587"/>
              <a:gd name="T21" fmla="*/ 68 h 586"/>
              <a:gd name="T22" fmla="*/ 517 w 587"/>
              <a:gd name="T23" fmla="*/ 193 h 586"/>
              <a:gd name="T24" fmla="*/ 573 w 587"/>
              <a:gd name="T25" fmla="*/ 131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7" h="586">
                <a:moveTo>
                  <a:pt x="0" y="467"/>
                </a:moveTo>
                <a:lnTo>
                  <a:pt x="0" y="585"/>
                </a:lnTo>
                <a:lnTo>
                  <a:pt x="125" y="585"/>
                </a:lnTo>
                <a:lnTo>
                  <a:pt x="480" y="224"/>
                </a:lnTo>
                <a:lnTo>
                  <a:pt x="355" y="100"/>
                </a:lnTo>
                <a:lnTo>
                  <a:pt x="0" y="467"/>
                </a:lnTo>
                <a:close/>
                <a:moveTo>
                  <a:pt x="573" y="131"/>
                </a:moveTo>
                <a:cubicBezTo>
                  <a:pt x="586" y="118"/>
                  <a:pt x="586" y="100"/>
                  <a:pt x="573" y="87"/>
                </a:cubicBezTo>
                <a:lnTo>
                  <a:pt x="499" y="12"/>
                </a:lnTo>
                <a:cubicBezTo>
                  <a:pt x="486" y="0"/>
                  <a:pt x="467" y="0"/>
                  <a:pt x="455" y="12"/>
                </a:cubicBezTo>
                <a:lnTo>
                  <a:pt x="399" y="68"/>
                </a:lnTo>
                <a:lnTo>
                  <a:pt x="517" y="193"/>
                </a:lnTo>
                <a:lnTo>
                  <a:pt x="573" y="1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Freeform 76">
            <a:extLst>
              <a:ext uri="{FF2B5EF4-FFF2-40B4-BE49-F238E27FC236}">
                <a16:creationId xmlns:a16="http://schemas.microsoft.com/office/drawing/2014/main" id="{704D7719-5F4F-26D5-9A37-FEACE3C48AAD}"/>
              </a:ext>
            </a:extLst>
          </p:cNvPr>
          <p:cNvSpPr>
            <a:spLocks noEditPoints="1"/>
          </p:cNvSpPr>
          <p:nvPr/>
        </p:nvSpPr>
        <p:spPr bwMode="auto">
          <a:xfrm>
            <a:off x="2556532" y="3528231"/>
            <a:ext cx="566847" cy="590113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FD6CDD-279F-EEEC-78FC-AAC824630F83}"/>
              </a:ext>
            </a:extLst>
          </p:cNvPr>
          <p:cNvGrpSpPr/>
          <p:nvPr/>
        </p:nvGrpSpPr>
        <p:grpSpPr>
          <a:xfrm>
            <a:off x="6820553" y="3445659"/>
            <a:ext cx="670400" cy="583461"/>
            <a:chOff x="28081288" y="-22123400"/>
            <a:chExt cx="1187450" cy="1033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98">
              <a:extLst>
                <a:ext uri="{FF2B5EF4-FFF2-40B4-BE49-F238E27FC236}">
                  <a16:creationId xmlns:a16="http://schemas.microsoft.com/office/drawing/2014/main" id="{DB452623-F0CD-07AA-2B83-F94B16060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9800" y="-21809075"/>
              <a:ext cx="312738" cy="312737"/>
            </a:xfrm>
            <a:custGeom>
              <a:avLst/>
              <a:gdLst>
                <a:gd name="T0" fmla="*/ 0 w 197"/>
                <a:gd name="T1" fmla="*/ 183 h 197"/>
                <a:gd name="T2" fmla="*/ 12 w 197"/>
                <a:gd name="T3" fmla="*/ 197 h 197"/>
                <a:gd name="T4" fmla="*/ 197 w 197"/>
                <a:gd name="T5" fmla="*/ 12 h 197"/>
                <a:gd name="T6" fmla="*/ 183 w 197"/>
                <a:gd name="T7" fmla="*/ 0 h 197"/>
                <a:gd name="T8" fmla="*/ 0 w 197"/>
                <a:gd name="T9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0" y="183"/>
                  </a:moveTo>
                  <a:lnTo>
                    <a:pt x="12" y="197"/>
                  </a:lnTo>
                  <a:lnTo>
                    <a:pt x="197" y="12"/>
                  </a:lnTo>
                  <a:lnTo>
                    <a:pt x="183" y="0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99">
              <a:extLst>
                <a:ext uri="{FF2B5EF4-FFF2-40B4-BE49-F238E27FC236}">
                  <a16:creationId xmlns:a16="http://schemas.microsoft.com/office/drawing/2014/main" id="{20BC63DB-DA35-19F8-1C81-9A3E26956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425" y="-21888450"/>
              <a:ext cx="344488" cy="344487"/>
            </a:xfrm>
            <a:custGeom>
              <a:avLst/>
              <a:gdLst>
                <a:gd name="T0" fmla="*/ 185 w 217"/>
                <a:gd name="T1" fmla="*/ 0 h 217"/>
                <a:gd name="T2" fmla="*/ 0 w 217"/>
                <a:gd name="T3" fmla="*/ 183 h 217"/>
                <a:gd name="T4" fmla="*/ 32 w 217"/>
                <a:gd name="T5" fmla="*/ 217 h 217"/>
                <a:gd name="T6" fmla="*/ 217 w 217"/>
                <a:gd name="T7" fmla="*/ 32 h 217"/>
                <a:gd name="T8" fmla="*/ 185 w 21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0" y="183"/>
                  </a:lnTo>
                  <a:lnTo>
                    <a:pt x="32" y="217"/>
                  </a:lnTo>
                  <a:lnTo>
                    <a:pt x="217" y="3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00">
              <a:extLst>
                <a:ext uri="{FF2B5EF4-FFF2-40B4-BE49-F238E27FC236}">
                  <a16:creationId xmlns:a16="http://schemas.microsoft.com/office/drawing/2014/main" id="{35A5D58E-8089-7FBF-EC51-B61E2E6AF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6450" y="-21942425"/>
              <a:ext cx="319088" cy="319087"/>
            </a:xfrm>
            <a:custGeom>
              <a:avLst/>
              <a:gdLst>
                <a:gd name="T0" fmla="*/ 0 w 201"/>
                <a:gd name="T1" fmla="*/ 184 h 201"/>
                <a:gd name="T2" fmla="*/ 18 w 201"/>
                <a:gd name="T3" fmla="*/ 201 h 201"/>
                <a:gd name="T4" fmla="*/ 201 w 201"/>
                <a:gd name="T5" fmla="*/ 16 h 201"/>
                <a:gd name="T6" fmla="*/ 185 w 201"/>
                <a:gd name="T7" fmla="*/ 0 h 201"/>
                <a:gd name="T8" fmla="*/ 0 w 201"/>
                <a:gd name="T9" fmla="*/ 1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1">
                  <a:moveTo>
                    <a:pt x="0" y="184"/>
                  </a:moveTo>
                  <a:lnTo>
                    <a:pt x="18" y="201"/>
                  </a:lnTo>
                  <a:lnTo>
                    <a:pt x="201" y="16"/>
                  </a:lnTo>
                  <a:lnTo>
                    <a:pt x="185" y="0"/>
                  </a:lnTo>
                  <a:lnTo>
                    <a:pt x="0" y="1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01">
              <a:extLst>
                <a:ext uri="{FF2B5EF4-FFF2-40B4-BE49-F238E27FC236}">
                  <a16:creationId xmlns:a16="http://schemas.microsoft.com/office/drawing/2014/main" id="{7E29F3D2-FE0A-50AD-F28A-BDD8E78B4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3900" y="-21629688"/>
              <a:ext cx="215900" cy="219075"/>
            </a:xfrm>
            <a:custGeom>
              <a:avLst/>
              <a:gdLst>
                <a:gd name="T0" fmla="*/ 136 w 136"/>
                <a:gd name="T1" fmla="*/ 96 h 138"/>
                <a:gd name="T2" fmla="*/ 40 w 136"/>
                <a:gd name="T3" fmla="*/ 0 h 138"/>
                <a:gd name="T4" fmla="*/ 0 w 136"/>
                <a:gd name="T5" fmla="*/ 94 h 138"/>
                <a:gd name="T6" fmla="*/ 42 w 136"/>
                <a:gd name="T7" fmla="*/ 138 h 138"/>
                <a:gd name="T8" fmla="*/ 136 w 136"/>
                <a:gd name="T9" fmla="*/ 9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8">
                  <a:moveTo>
                    <a:pt x="136" y="96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42" y="138"/>
                  </a:lnTo>
                  <a:lnTo>
                    <a:pt x="136" y="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02">
              <a:extLst>
                <a:ext uri="{FF2B5EF4-FFF2-40B4-BE49-F238E27FC236}">
                  <a16:creationId xmlns:a16="http://schemas.microsoft.com/office/drawing/2014/main" id="{D22167F5-CE67-23B9-AFD6-EF79FB8BE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9925" y="-21461413"/>
              <a:ext cx="101600" cy="101600"/>
            </a:xfrm>
            <a:custGeom>
              <a:avLst/>
              <a:gdLst>
                <a:gd name="T0" fmla="*/ 0 w 64"/>
                <a:gd name="T1" fmla="*/ 64 h 64"/>
                <a:gd name="T2" fmla="*/ 64 w 64"/>
                <a:gd name="T3" fmla="*/ 36 h 64"/>
                <a:gd name="T4" fmla="*/ 28 w 64"/>
                <a:gd name="T5" fmla="*/ 0 h 64"/>
                <a:gd name="T6" fmla="*/ 0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0" y="64"/>
                  </a:moveTo>
                  <a:lnTo>
                    <a:pt x="64" y="36"/>
                  </a:lnTo>
                  <a:lnTo>
                    <a:pt x="28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103">
              <a:extLst>
                <a:ext uri="{FF2B5EF4-FFF2-40B4-BE49-F238E27FC236}">
                  <a16:creationId xmlns:a16="http://schemas.microsoft.com/office/drawing/2014/main" id="{8B4764BB-C1F6-7E22-F1D6-ECA560BD1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6013" y="-22015450"/>
              <a:ext cx="212725" cy="209550"/>
            </a:xfrm>
            <a:custGeom>
              <a:avLst/>
              <a:gdLst>
                <a:gd name="T0" fmla="*/ 36 w 134"/>
                <a:gd name="T1" fmla="*/ 0 h 132"/>
                <a:gd name="T2" fmla="*/ 0 w 134"/>
                <a:gd name="T3" fmla="*/ 36 h 132"/>
                <a:gd name="T4" fmla="*/ 96 w 134"/>
                <a:gd name="T5" fmla="*/ 132 h 132"/>
                <a:gd name="T6" fmla="*/ 134 w 134"/>
                <a:gd name="T7" fmla="*/ 96 h 132"/>
                <a:gd name="T8" fmla="*/ 36 w 13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2">
                  <a:moveTo>
                    <a:pt x="36" y="0"/>
                  </a:moveTo>
                  <a:lnTo>
                    <a:pt x="0" y="36"/>
                  </a:lnTo>
                  <a:lnTo>
                    <a:pt x="96" y="132"/>
                  </a:lnTo>
                  <a:lnTo>
                    <a:pt x="134" y="96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04">
              <a:extLst>
                <a:ext uri="{FF2B5EF4-FFF2-40B4-BE49-F238E27FC236}">
                  <a16:creationId xmlns:a16="http://schemas.microsoft.com/office/drawing/2014/main" id="{8EBE5671-41CC-A915-FD82-8712C46B5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288" y="-22123400"/>
              <a:ext cx="857250" cy="1033462"/>
            </a:xfrm>
            <a:custGeom>
              <a:avLst/>
              <a:gdLst>
                <a:gd name="T0" fmla="*/ 501 w 540"/>
                <a:gd name="T1" fmla="*/ 485 h 651"/>
                <a:gd name="T2" fmla="*/ 395 w 540"/>
                <a:gd name="T3" fmla="*/ 485 h 651"/>
                <a:gd name="T4" fmla="*/ 395 w 540"/>
                <a:gd name="T5" fmla="*/ 615 h 651"/>
                <a:gd name="T6" fmla="*/ 36 w 540"/>
                <a:gd name="T7" fmla="*/ 615 h 651"/>
                <a:gd name="T8" fmla="*/ 36 w 540"/>
                <a:gd name="T9" fmla="*/ 148 h 651"/>
                <a:gd name="T10" fmla="*/ 501 w 540"/>
                <a:gd name="T11" fmla="*/ 148 h 651"/>
                <a:gd name="T12" fmla="*/ 501 w 540"/>
                <a:gd name="T13" fmla="*/ 188 h 651"/>
                <a:gd name="T14" fmla="*/ 540 w 540"/>
                <a:gd name="T15" fmla="*/ 150 h 651"/>
                <a:gd name="T16" fmla="*/ 540 w 540"/>
                <a:gd name="T17" fmla="*/ 28 h 651"/>
                <a:gd name="T18" fmla="*/ 469 w 540"/>
                <a:gd name="T19" fmla="*/ 28 h 651"/>
                <a:gd name="T20" fmla="*/ 469 w 540"/>
                <a:gd name="T21" fmla="*/ 94 h 651"/>
                <a:gd name="T22" fmla="*/ 455 w 540"/>
                <a:gd name="T23" fmla="*/ 94 h 651"/>
                <a:gd name="T24" fmla="*/ 455 w 540"/>
                <a:gd name="T25" fmla="*/ 0 h 651"/>
                <a:gd name="T26" fmla="*/ 431 w 540"/>
                <a:gd name="T27" fmla="*/ 0 h 651"/>
                <a:gd name="T28" fmla="*/ 431 w 540"/>
                <a:gd name="T29" fmla="*/ 94 h 651"/>
                <a:gd name="T30" fmla="*/ 419 w 540"/>
                <a:gd name="T31" fmla="*/ 94 h 651"/>
                <a:gd name="T32" fmla="*/ 419 w 540"/>
                <a:gd name="T33" fmla="*/ 28 h 651"/>
                <a:gd name="T34" fmla="*/ 379 w 540"/>
                <a:gd name="T35" fmla="*/ 28 h 651"/>
                <a:gd name="T36" fmla="*/ 379 w 540"/>
                <a:gd name="T37" fmla="*/ 94 h 651"/>
                <a:gd name="T38" fmla="*/ 367 w 540"/>
                <a:gd name="T39" fmla="*/ 94 h 651"/>
                <a:gd name="T40" fmla="*/ 367 w 540"/>
                <a:gd name="T41" fmla="*/ 0 h 651"/>
                <a:gd name="T42" fmla="*/ 345 w 540"/>
                <a:gd name="T43" fmla="*/ 0 h 651"/>
                <a:gd name="T44" fmla="*/ 345 w 540"/>
                <a:gd name="T45" fmla="*/ 94 h 651"/>
                <a:gd name="T46" fmla="*/ 331 w 540"/>
                <a:gd name="T47" fmla="*/ 94 h 651"/>
                <a:gd name="T48" fmla="*/ 331 w 540"/>
                <a:gd name="T49" fmla="*/ 28 h 651"/>
                <a:gd name="T50" fmla="*/ 291 w 540"/>
                <a:gd name="T51" fmla="*/ 28 h 651"/>
                <a:gd name="T52" fmla="*/ 291 w 540"/>
                <a:gd name="T53" fmla="*/ 94 h 651"/>
                <a:gd name="T54" fmla="*/ 279 w 540"/>
                <a:gd name="T55" fmla="*/ 94 h 651"/>
                <a:gd name="T56" fmla="*/ 279 w 540"/>
                <a:gd name="T57" fmla="*/ 0 h 651"/>
                <a:gd name="T58" fmla="*/ 257 w 540"/>
                <a:gd name="T59" fmla="*/ 0 h 651"/>
                <a:gd name="T60" fmla="*/ 257 w 540"/>
                <a:gd name="T61" fmla="*/ 94 h 651"/>
                <a:gd name="T62" fmla="*/ 243 w 540"/>
                <a:gd name="T63" fmla="*/ 94 h 651"/>
                <a:gd name="T64" fmla="*/ 243 w 540"/>
                <a:gd name="T65" fmla="*/ 28 h 651"/>
                <a:gd name="T66" fmla="*/ 203 w 540"/>
                <a:gd name="T67" fmla="*/ 28 h 651"/>
                <a:gd name="T68" fmla="*/ 203 w 540"/>
                <a:gd name="T69" fmla="*/ 94 h 651"/>
                <a:gd name="T70" fmla="*/ 191 w 540"/>
                <a:gd name="T71" fmla="*/ 94 h 651"/>
                <a:gd name="T72" fmla="*/ 191 w 540"/>
                <a:gd name="T73" fmla="*/ 0 h 651"/>
                <a:gd name="T74" fmla="*/ 169 w 540"/>
                <a:gd name="T75" fmla="*/ 0 h 651"/>
                <a:gd name="T76" fmla="*/ 169 w 540"/>
                <a:gd name="T77" fmla="*/ 94 h 651"/>
                <a:gd name="T78" fmla="*/ 155 w 540"/>
                <a:gd name="T79" fmla="*/ 94 h 651"/>
                <a:gd name="T80" fmla="*/ 155 w 540"/>
                <a:gd name="T81" fmla="*/ 28 h 651"/>
                <a:gd name="T82" fmla="*/ 121 w 540"/>
                <a:gd name="T83" fmla="*/ 28 h 651"/>
                <a:gd name="T84" fmla="*/ 121 w 540"/>
                <a:gd name="T85" fmla="*/ 94 h 651"/>
                <a:gd name="T86" fmla="*/ 109 w 540"/>
                <a:gd name="T87" fmla="*/ 94 h 651"/>
                <a:gd name="T88" fmla="*/ 109 w 540"/>
                <a:gd name="T89" fmla="*/ 0 h 651"/>
                <a:gd name="T90" fmla="*/ 85 w 540"/>
                <a:gd name="T91" fmla="*/ 0 h 651"/>
                <a:gd name="T92" fmla="*/ 85 w 540"/>
                <a:gd name="T93" fmla="*/ 94 h 651"/>
                <a:gd name="T94" fmla="*/ 73 w 540"/>
                <a:gd name="T95" fmla="*/ 94 h 651"/>
                <a:gd name="T96" fmla="*/ 73 w 540"/>
                <a:gd name="T97" fmla="*/ 28 h 651"/>
                <a:gd name="T98" fmla="*/ 0 w 540"/>
                <a:gd name="T99" fmla="*/ 28 h 651"/>
                <a:gd name="T100" fmla="*/ 0 w 540"/>
                <a:gd name="T101" fmla="*/ 112 h 651"/>
                <a:gd name="T102" fmla="*/ 0 w 540"/>
                <a:gd name="T103" fmla="*/ 130 h 651"/>
                <a:gd name="T104" fmla="*/ 0 w 540"/>
                <a:gd name="T105" fmla="*/ 651 h 651"/>
                <a:gd name="T106" fmla="*/ 429 w 540"/>
                <a:gd name="T107" fmla="*/ 651 h 651"/>
                <a:gd name="T108" fmla="*/ 540 w 540"/>
                <a:gd name="T109" fmla="*/ 527 h 651"/>
                <a:gd name="T110" fmla="*/ 540 w 540"/>
                <a:gd name="T111" fmla="*/ 401 h 651"/>
                <a:gd name="T112" fmla="*/ 501 w 540"/>
                <a:gd name="T113" fmla="*/ 441 h 651"/>
                <a:gd name="T114" fmla="*/ 501 w 540"/>
                <a:gd name="T115" fmla="*/ 48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651">
                  <a:moveTo>
                    <a:pt x="501" y="485"/>
                  </a:moveTo>
                  <a:lnTo>
                    <a:pt x="395" y="485"/>
                  </a:lnTo>
                  <a:lnTo>
                    <a:pt x="395" y="615"/>
                  </a:lnTo>
                  <a:lnTo>
                    <a:pt x="36" y="615"/>
                  </a:lnTo>
                  <a:lnTo>
                    <a:pt x="36" y="148"/>
                  </a:lnTo>
                  <a:lnTo>
                    <a:pt x="501" y="148"/>
                  </a:lnTo>
                  <a:lnTo>
                    <a:pt x="501" y="188"/>
                  </a:lnTo>
                  <a:lnTo>
                    <a:pt x="540" y="150"/>
                  </a:lnTo>
                  <a:lnTo>
                    <a:pt x="540" y="28"/>
                  </a:lnTo>
                  <a:lnTo>
                    <a:pt x="469" y="28"/>
                  </a:lnTo>
                  <a:lnTo>
                    <a:pt x="469" y="94"/>
                  </a:lnTo>
                  <a:lnTo>
                    <a:pt x="455" y="94"/>
                  </a:lnTo>
                  <a:lnTo>
                    <a:pt x="455" y="0"/>
                  </a:lnTo>
                  <a:lnTo>
                    <a:pt x="431" y="0"/>
                  </a:lnTo>
                  <a:lnTo>
                    <a:pt x="431" y="94"/>
                  </a:lnTo>
                  <a:lnTo>
                    <a:pt x="419" y="94"/>
                  </a:lnTo>
                  <a:lnTo>
                    <a:pt x="419" y="28"/>
                  </a:lnTo>
                  <a:lnTo>
                    <a:pt x="379" y="28"/>
                  </a:lnTo>
                  <a:lnTo>
                    <a:pt x="379" y="94"/>
                  </a:lnTo>
                  <a:lnTo>
                    <a:pt x="367" y="94"/>
                  </a:lnTo>
                  <a:lnTo>
                    <a:pt x="367" y="0"/>
                  </a:lnTo>
                  <a:lnTo>
                    <a:pt x="345" y="0"/>
                  </a:lnTo>
                  <a:lnTo>
                    <a:pt x="345" y="94"/>
                  </a:lnTo>
                  <a:lnTo>
                    <a:pt x="331" y="94"/>
                  </a:lnTo>
                  <a:lnTo>
                    <a:pt x="331" y="28"/>
                  </a:lnTo>
                  <a:lnTo>
                    <a:pt x="291" y="28"/>
                  </a:lnTo>
                  <a:lnTo>
                    <a:pt x="291" y="94"/>
                  </a:lnTo>
                  <a:lnTo>
                    <a:pt x="279" y="94"/>
                  </a:lnTo>
                  <a:lnTo>
                    <a:pt x="279" y="0"/>
                  </a:lnTo>
                  <a:lnTo>
                    <a:pt x="257" y="0"/>
                  </a:lnTo>
                  <a:lnTo>
                    <a:pt x="257" y="94"/>
                  </a:lnTo>
                  <a:lnTo>
                    <a:pt x="243" y="94"/>
                  </a:lnTo>
                  <a:lnTo>
                    <a:pt x="243" y="28"/>
                  </a:lnTo>
                  <a:lnTo>
                    <a:pt x="203" y="28"/>
                  </a:lnTo>
                  <a:lnTo>
                    <a:pt x="203" y="94"/>
                  </a:lnTo>
                  <a:lnTo>
                    <a:pt x="191" y="94"/>
                  </a:lnTo>
                  <a:lnTo>
                    <a:pt x="191" y="0"/>
                  </a:lnTo>
                  <a:lnTo>
                    <a:pt x="169" y="0"/>
                  </a:lnTo>
                  <a:lnTo>
                    <a:pt x="169" y="94"/>
                  </a:lnTo>
                  <a:lnTo>
                    <a:pt x="155" y="94"/>
                  </a:lnTo>
                  <a:lnTo>
                    <a:pt x="155" y="28"/>
                  </a:lnTo>
                  <a:lnTo>
                    <a:pt x="121" y="28"/>
                  </a:lnTo>
                  <a:lnTo>
                    <a:pt x="121" y="94"/>
                  </a:lnTo>
                  <a:lnTo>
                    <a:pt x="109" y="94"/>
                  </a:lnTo>
                  <a:lnTo>
                    <a:pt x="109" y="0"/>
                  </a:lnTo>
                  <a:lnTo>
                    <a:pt x="85" y="0"/>
                  </a:lnTo>
                  <a:lnTo>
                    <a:pt x="85" y="94"/>
                  </a:lnTo>
                  <a:lnTo>
                    <a:pt x="73" y="94"/>
                  </a:lnTo>
                  <a:lnTo>
                    <a:pt x="73" y="28"/>
                  </a:lnTo>
                  <a:lnTo>
                    <a:pt x="0" y="28"/>
                  </a:lnTo>
                  <a:lnTo>
                    <a:pt x="0" y="112"/>
                  </a:lnTo>
                  <a:lnTo>
                    <a:pt x="0" y="130"/>
                  </a:lnTo>
                  <a:lnTo>
                    <a:pt x="0" y="651"/>
                  </a:lnTo>
                  <a:lnTo>
                    <a:pt x="429" y="651"/>
                  </a:lnTo>
                  <a:lnTo>
                    <a:pt x="540" y="527"/>
                  </a:lnTo>
                  <a:lnTo>
                    <a:pt x="540" y="401"/>
                  </a:lnTo>
                  <a:lnTo>
                    <a:pt x="501" y="441"/>
                  </a:lnTo>
                  <a:lnTo>
                    <a:pt x="501" y="48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Rectangle 105">
              <a:extLst>
                <a:ext uri="{FF2B5EF4-FFF2-40B4-BE49-F238E27FC236}">
                  <a16:creationId xmlns:a16="http://schemas.microsoft.com/office/drawing/2014/main" id="{3E70A6B4-482C-6C61-FAF4-68EAAE0F3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774150"/>
              <a:ext cx="330200" cy="50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Rectangle 106">
              <a:extLst>
                <a:ext uri="{FF2B5EF4-FFF2-40B4-BE49-F238E27FC236}">
                  <a16:creationId xmlns:a16="http://schemas.microsoft.com/office/drawing/2014/main" id="{7C41B55C-B057-6CFF-4FD9-BC09B9E42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8450" y="-21647150"/>
              <a:ext cx="333375" cy="523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967C746B-5EA8-0048-0C3D-A7014E84E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515388"/>
              <a:ext cx="330200" cy="50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Rectangle 108">
              <a:extLst>
                <a:ext uri="{FF2B5EF4-FFF2-40B4-BE49-F238E27FC236}">
                  <a16:creationId xmlns:a16="http://schemas.microsoft.com/office/drawing/2014/main" id="{F3918E53-4E40-355B-642B-A1173A851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382038"/>
              <a:ext cx="330200" cy="50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1" name="Freeform 148">
            <a:extLst>
              <a:ext uri="{FF2B5EF4-FFF2-40B4-BE49-F238E27FC236}">
                <a16:creationId xmlns:a16="http://schemas.microsoft.com/office/drawing/2014/main" id="{F26E565D-09B4-F862-E06D-97D704F7FE01}"/>
              </a:ext>
            </a:extLst>
          </p:cNvPr>
          <p:cNvSpPr>
            <a:spLocks noEditPoints="1"/>
          </p:cNvSpPr>
          <p:nvPr/>
        </p:nvSpPr>
        <p:spPr bwMode="auto">
          <a:xfrm>
            <a:off x="8877845" y="3358757"/>
            <a:ext cx="614751" cy="592636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1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10808" y="1827654"/>
            <a:ext cx="1970383" cy="1816614"/>
            <a:chOff x="3835686" y="2643180"/>
            <a:chExt cx="1478435" cy="1363058"/>
          </a:xfrm>
          <a:solidFill>
            <a:srgbClr val="B1DCE0"/>
          </a:solidFill>
        </p:grpSpPr>
        <p:sp>
          <p:nvSpPr>
            <p:cNvPr id="9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0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87199" y="2368175"/>
            <a:ext cx="995329" cy="2799228"/>
            <a:chOff x="4943466" y="3048749"/>
            <a:chExt cx="746824" cy="2100342"/>
          </a:xfrm>
          <a:solidFill>
            <a:srgbClr val="2095A2"/>
          </a:solidFill>
        </p:grpSpPr>
        <p:sp>
          <p:nvSpPr>
            <p:cNvPr id="12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3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7220" y="3924998"/>
            <a:ext cx="1974399" cy="1818779"/>
            <a:chOff x="3817988" y="4216878"/>
            <a:chExt cx="1481449" cy="1364683"/>
          </a:xfrm>
          <a:solidFill>
            <a:srgbClr val="B1DCE0"/>
          </a:solidFill>
        </p:grpSpPr>
        <p:sp>
          <p:nvSpPr>
            <p:cNvPr id="15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6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10799999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1156480" y="2150365"/>
            <a:ext cx="4325677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H="1">
            <a:off x="7689433" y="3110053"/>
            <a:ext cx="3395935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H="1" flipV="1">
            <a:off x="6729748" y="5434851"/>
            <a:ext cx="4348854" cy="956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  <a:effectLst/>
        </p:spPr>
      </p:cxnSp>
      <p:grpSp>
        <p:nvGrpSpPr>
          <p:cNvPr id="35" name="组合 34"/>
          <p:cNvGrpSpPr/>
          <p:nvPr/>
        </p:nvGrpSpPr>
        <p:grpSpPr>
          <a:xfrm>
            <a:off x="4614852" y="2364558"/>
            <a:ext cx="989029" cy="2806029"/>
            <a:chOff x="3463556" y="3046034"/>
            <a:chExt cx="742098" cy="2105445"/>
          </a:xfrm>
          <a:solidFill>
            <a:srgbClr val="2095A2"/>
          </a:solidFill>
        </p:grpSpPr>
        <p:sp>
          <p:nvSpPr>
            <p:cNvPr id="36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37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rtlCol="0" anchor="ctr"/>
            <a:lstStyle/>
            <a:p>
              <a:pPr algn="ctr" defTabSz="1218702">
                <a:defRPr/>
              </a:pPr>
              <a:endParaRPr lang="zh-CN" altLang="en-US" sz="3199" kern="0" dirty="0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 flipH="1">
            <a:off x="1156483" y="4431340"/>
            <a:ext cx="3456139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  <a:effectLst/>
        </p:spPr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189940-4CED-1440-B18F-CE40197BC7F8}"/>
              </a:ext>
            </a:extLst>
          </p:cNvPr>
          <p:cNvGrpSpPr/>
          <p:nvPr/>
        </p:nvGrpSpPr>
        <p:grpSpPr>
          <a:xfrm>
            <a:off x="8265138" y="2774059"/>
            <a:ext cx="2966425" cy="880022"/>
            <a:chOff x="283598" y="1843034"/>
            <a:chExt cx="2966425" cy="8800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FD1F3EC-CD02-31E9-39FE-779367FC3AA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0E16814-510A-A06A-019F-FBCC5B8778CE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24FF10C-047D-FBA1-E410-2E0852F172E9}"/>
              </a:ext>
            </a:extLst>
          </p:cNvPr>
          <p:cNvGrpSpPr/>
          <p:nvPr/>
        </p:nvGrpSpPr>
        <p:grpSpPr>
          <a:xfrm>
            <a:off x="1049575" y="1795298"/>
            <a:ext cx="2984539" cy="880022"/>
            <a:chOff x="283598" y="1843034"/>
            <a:chExt cx="2984539" cy="8800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E6E5C17-469B-AA08-6F58-07878E2C86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CCE3F9C-5B40-3F48-3F58-DF746DD9E1C8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7EDD29-A14D-A355-85DF-6C8ECFB8C949}"/>
              </a:ext>
            </a:extLst>
          </p:cNvPr>
          <p:cNvGrpSpPr/>
          <p:nvPr/>
        </p:nvGrpSpPr>
        <p:grpSpPr>
          <a:xfrm>
            <a:off x="1158810" y="4079569"/>
            <a:ext cx="2984539" cy="880022"/>
            <a:chOff x="283598" y="1843034"/>
            <a:chExt cx="2984539" cy="8800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EDF608-4C49-36BA-2EA5-85E0353B0F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359B486-169E-AF1C-43F9-C081EA675EDC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9E06AFA-FE0F-0141-AF79-59001526D9E8}"/>
              </a:ext>
            </a:extLst>
          </p:cNvPr>
          <p:cNvGrpSpPr/>
          <p:nvPr/>
        </p:nvGrpSpPr>
        <p:grpSpPr>
          <a:xfrm>
            <a:off x="8265138" y="5078503"/>
            <a:ext cx="2966425" cy="880022"/>
            <a:chOff x="283598" y="1843034"/>
            <a:chExt cx="2966425" cy="8800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9E5FDD7-02F2-50FA-BDC2-9AB058868E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C1ECACA-B33D-EB84-3BD5-A32401CCC847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789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3" name="任意多边形: 形状 22" descr="D:\51PPT模板网\51pptmoban.com\图片.jpg">
            <a:extLst>
              <a:ext uri="{FF2B5EF4-FFF2-40B4-BE49-F238E27FC236}">
                <a16:creationId xmlns:a16="http://schemas.microsoft.com/office/drawing/2014/main" id="{10623BB7-872C-2EA6-5D97-70F3E31B94BC}"/>
              </a:ext>
            </a:extLst>
          </p:cNvPr>
          <p:cNvSpPr/>
          <p:nvPr/>
        </p:nvSpPr>
        <p:spPr>
          <a:xfrm rot="18900000">
            <a:off x="3360347" y="-1649533"/>
            <a:ext cx="10157058" cy="10157064"/>
          </a:xfrm>
          <a:custGeom>
            <a:avLst/>
            <a:gdLst>
              <a:gd name="connsiteX0" fmla="*/ 4849332 w 10157058"/>
              <a:gd name="connsiteY0" fmla="*/ 0 h 10157064"/>
              <a:gd name="connsiteX1" fmla="*/ 10157058 w 10157058"/>
              <a:gd name="connsiteY1" fmla="*/ 5307725 h 10157064"/>
              <a:gd name="connsiteX2" fmla="*/ 5307719 w 10157058"/>
              <a:gd name="connsiteY2" fmla="*/ 10157064 h 10157064"/>
              <a:gd name="connsiteX3" fmla="*/ 0 w 10157058"/>
              <a:gd name="connsiteY3" fmla="*/ 4849344 h 10157064"/>
              <a:gd name="connsiteX4" fmla="*/ 11102 w 10157058"/>
              <a:gd name="connsiteY4" fmla="*/ 4843996 h 10157064"/>
              <a:gd name="connsiteX5" fmla="*/ 601697 w 10157058"/>
              <a:gd name="connsiteY5" fmla="*/ 4724756 h 10157064"/>
              <a:gd name="connsiteX6" fmla="*/ 4724750 w 10157058"/>
              <a:gd name="connsiteY6" fmla="*/ 4724762 h 10157064"/>
              <a:gd name="connsiteX7" fmla="*/ 4724750 w 10157058"/>
              <a:gd name="connsiteY7" fmla="*/ 601696 h 10157064"/>
              <a:gd name="connsiteX8" fmla="*/ 4843986 w 10157058"/>
              <a:gd name="connsiteY8" fmla="*/ 11099 h 10157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57058" h="10157064">
                <a:moveTo>
                  <a:pt x="4849332" y="0"/>
                </a:moveTo>
                <a:lnTo>
                  <a:pt x="10157058" y="5307725"/>
                </a:lnTo>
                <a:lnTo>
                  <a:pt x="5307719" y="10157064"/>
                </a:lnTo>
                <a:lnTo>
                  <a:pt x="0" y="4849344"/>
                </a:lnTo>
                <a:lnTo>
                  <a:pt x="11102" y="4843996"/>
                </a:lnTo>
                <a:cubicBezTo>
                  <a:pt x="192627" y="4767216"/>
                  <a:pt x="392204" y="4724758"/>
                  <a:pt x="601697" y="4724756"/>
                </a:cubicBezTo>
                <a:lnTo>
                  <a:pt x="4724750" y="4724762"/>
                </a:lnTo>
                <a:lnTo>
                  <a:pt x="4724750" y="601696"/>
                </a:lnTo>
                <a:cubicBezTo>
                  <a:pt x="4724750" y="392202"/>
                  <a:pt x="4767207" y="192625"/>
                  <a:pt x="4843986" y="11099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AF65F6C-3EF6-E568-CD14-2ED090549274}"/>
              </a:ext>
            </a:extLst>
          </p:cNvPr>
          <p:cNvGrpSpPr/>
          <p:nvPr/>
        </p:nvGrpSpPr>
        <p:grpSpPr>
          <a:xfrm>
            <a:off x="884238" y="1584838"/>
            <a:ext cx="5402262" cy="1509293"/>
            <a:chOff x="283598" y="1855734"/>
            <a:chExt cx="5402262" cy="150929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CE91A43-7D80-4689-1BFD-6CEA2F265A26}"/>
                </a:ext>
              </a:extLst>
            </p:cNvPr>
            <p:cNvSpPr txBox="1"/>
            <p:nvPr/>
          </p:nvSpPr>
          <p:spPr>
            <a:xfrm>
              <a:off x="283598" y="2190603"/>
              <a:ext cx="540226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B00FECB-D278-D040-A619-2D0C3945748A}"/>
                </a:ext>
              </a:extLst>
            </p:cNvPr>
            <p:cNvSpPr txBox="1"/>
            <p:nvPr/>
          </p:nvSpPr>
          <p:spPr>
            <a:xfrm>
              <a:off x="283599" y="1855734"/>
              <a:ext cx="3192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1" name="Group 111">
            <a:extLst>
              <a:ext uri="{FF2B5EF4-FFF2-40B4-BE49-F238E27FC236}">
                <a16:creationId xmlns:a16="http://schemas.microsoft.com/office/drawing/2014/main" id="{4E7CB4B6-9ED3-91E9-0F64-895819239F72}"/>
              </a:ext>
            </a:extLst>
          </p:cNvPr>
          <p:cNvGrpSpPr/>
          <p:nvPr/>
        </p:nvGrpSpPr>
        <p:grpSpPr>
          <a:xfrm>
            <a:off x="970676" y="3468254"/>
            <a:ext cx="449275" cy="436412"/>
            <a:chOff x="630683" y="4190009"/>
            <a:chExt cx="469021" cy="455593"/>
          </a:xfrm>
        </p:grpSpPr>
        <p:sp>
          <p:nvSpPr>
            <p:cNvPr id="33" name="Oval 53">
              <a:extLst>
                <a:ext uri="{FF2B5EF4-FFF2-40B4-BE49-F238E27FC236}">
                  <a16:creationId xmlns:a16="http://schemas.microsoft.com/office/drawing/2014/main" id="{98916354-896F-A2DB-49D5-C59940915A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4" name="Freeform 103">
              <a:extLst>
                <a:ext uri="{FF2B5EF4-FFF2-40B4-BE49-F238E27FC236}">
                  <a16:creationId xmlns:a16="http://schemas.microsoft.com/office/drawing/2014/main" id="{7044561D-95DD-F505-9B81-96858441A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38" name="Group 126">
            <a:extLst>
              <a:ext uri="{FF2B5EF4-FFF2-40B4-BE49-F238E27FC236}">
                <a16:creationId xmlns:a16="http://schemas.microsoft.com/office/drawing/2014/main" id="{B0AD972C-4544-B087-8460-DD1019C59336}"/>
              </a:ext>
            </a:extLst>
          </p:cNvPr>
          <p:cNvGrpSpPr/>
          <p:nvPr/>
        </p:nvGrpSpPr>
        <p:grpSpPr>
          <a:xfrm>
            <a:off x="947738" y="5323776"/>
            <a:ext cx="449275" cy="436412"/>
            <a:chOff x="7501792" y="3621100"/>
            <a:chExt cx="469021" cy="455593"/>
          </a:xfrm>
        </p:grpSpPr>
        <p:sp>
          <p:nvSpPr>
            <p:cNvPr id="39" name="Oval 68">
              <a:extLst>
                <a:ext uri="{FF2B5EF4-FFF2-40B4-BE49-F238E27FC236}">
                  <a16:creationId xmlns:a16="http://schemas.microsoft.com/office/drawing/2014/main" id="{D45B0260-7D6D-E9B2-127D-835B604F82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C0CCD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612">
                <a:lnSpc>
                  <a:spcPct val="150000"/>
                </a:lnSpc>
              </a:pPr>
              <a:endParaRPr lang="en-US" sz="1866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5">
              <a:extLst>
                <a:ext uri="{FF2B5EF4-FFF2-40B4-BE49-F238E27FC236}">
                  <a16:creationId xmlns:a16="http://schemas.microsoft.com/office/drawing/2014/main" id="{7E2E22D2-0E0F-7CF0-B973-5AAB632B60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2" name="Group 129">
            <a:extLst>
              <a:ext uri="{FF2B5EF4-FFF2-40B4-BE49-F238E27FC236}">
                <a16:creationId xmlns:a16="http://schemas.microsoft.com/office/drawing/2014/main" id="{A980D58F-6332-23DF-90BC-50F9FD7024E1}"/>
              </a:ext>
            </a:extLst>
          </p:cNvPr>
          <p:cNvGrpSpPr/>
          <p:nvPr/>
        </p:nvGrpSpPr>
        <p:grpSpPr>
          <a:xfrm>
            <a:off x="947738" y="4359594"/>
            <a:ext cx="449275" cy="436412"/>
            <a:chOff x="7501792" y="2878680"/>
            <a:chExt cx="469021" cy="455593"/>
          </a:xfrm>
        </p:grpSpPr>
        <p:sp>
          <p:nvSpPr>
            <p:cNvPr id="43" name="Oval 71">
              <a:extLst>
                <a:ext uri="{FF2B5EF4-FFF2-40B4-BE49-F238E27FC236}">
                  <a16:creationId xmlns:a16="http://schemas.microsoft.com/office/drawing/2014/main" id="{4BE03B92-9963-3F56-71FB-13D02AF5D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id="{74FF65B5-5E61-B9B9-FE1D-1291E5369AC1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47B23F2-65AE-BE52-1C60-BC44ADC3CF1B}"/>
              </a:ext>
            </a:extLst>
          </p:cNvPr>
          <p:cNvGrpSpPr/>
          <p:nvPr/>
        </p:nvGrpSpPr>
        <p:grpSpPr>
          <a:xfrm>
            <a:off x="1463744" y="3308348"/>
            <a:ext cx="3641656" cy="756401"/>
            <a:chOff x="-94764" y="1764008"/>
            <a:chExt cx="5068672" cy="105280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E7F221A-D0CB-2451-0342-EF84AAE9F0E0}"/>
                </a:ext>
              </a:extLst>
            </p:cNvPr>
            <p:cNvSpPr txBox="1"/>
            <p:nvPr/>
          </p:nvSpPr>
          <p:spPr>
            <a:xfrm>
              <a:off x="-94764" y="2075710"/>
              <a:ext cx="5068672" cy="741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678EC8D-49EE-CD12-346C-EC37DA6B07A0}"/>
                </a:ext>
              </a:extLst>
            </p:cNvPr>
            <p:cNvSpPr txBox="1"/>
            <p:nvPr/>
          </p:nvSpPr>
          <p:spPr>
            <a:xfrm>
              <a:off x="-94764" y="1764008"/>
              <a:ext cx="2235566" cy="338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5FB4FCD-69DD-4693-1BBC-BB420B27D585}"/>
              </a:ext>
            </a:extLst>
          </p:cNvPr>
          <p:cNvGrpSpPr/>
          <p:nvPr/>
        </p:nvGrpSpPr>
        <p:grpSpPr>
          <a:xfrm>
            <a:off x="1463744" y="4210045"/>
            <a:ext cx="3641656" cy="756397"/>
            <a:chOff x="-94764" y="1914258"/>
            <a:chExt cx="5068672" cy="105279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0597973-05F2-3877-BB34-A6295585113F}"/>
                </a:ext>
              </a:extLst>
            </p:cNvPr>
            <p:cNvSpPr txBox="1"/>
            <p:nvPr/>
          </p:nvSpPr>
          <p:spPr>
            <a:xfrm>
              <a:off x="-94764" y="2225956"/>
              <a:ext cx="5068672" cy="741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D33FA51-7424-C76E-AAAE-6032BEB8946C}"/>
                </a:ext>
              </a:extLst>
            </p:cNvPr>
            <p:cNvSpPr txBox="1"/>
            <p:nvPr/>
          </p:nvSpPr>
          <p:spPr>
            <a:xfrm>
              <a:off x="-94764" y="1914258"/>
              <a:ext cx="22355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FD2F9CA-58D1-5090-EAA5-D2CE913729CC}"/>
              </a:ext>
            </a:extLst>
          </p:cNvPr>
          <p:cNvGrpSpPr/>
          <p:nvPr/>
        </p:nvGrpSpPr>
        <p:grpSpPr>
          <a:xfrm>
            <a:off x="1463744" y="5178251"/>
            <a:ext cx="3641656" cy="775447"/>
            <a:chOff x="-94765" y="1931934"/>
            <a:chExt cx="5068673" cy="107931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812A940-D349-40A4-3D9C-E974698E7B1B}"/>
                </a:ext>
              </a:extLst>
            </p:cNvPr>
            <p:cNvSpPr txBox="1"/>
            <p:nvPr/>
          </p:nvSpPr>
          <p:spPr>
            <a:xfrm>
              <a:off x="-94765" y="2270148"/>
              <a:ext cx="5068673" cy="741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047C07B-5BAF-C74F-27BE-488A7BA3ACD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206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1D966CF0-2990-8FD9-79C0-F05DCE278E53}"/>
              </a:ext>
            </a:extLst>
          </p:cNvPr>
          <p:cNvSpPr/>
          <p:nvPr/>
        </p:nvSpPr>
        <p:spPr>
          <a:xfrm>
            <a:off x="2060575" y="3165475"/>
            <a:ext cx="1366838" cy="1365250"/>
          </a:xfrm>
          <a:prstGeom prst="diamond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B1BED15E-0E00-2FF4-2B75-4011CC844C07}"/>
              </a:ext>
            </a:extLst>
          </p:cNvPr>
          <p:cNvSpPr/>
          <p:nvPr/>
        </p:nvSpPr>
        <p:spPr>
          <a:xfrm>
            <a:off x="3568700" y="3165475"/>
            <a:ext cx="1365250" cy="1365250"/>
          </a:xfrm>
          <a:prstGeom prst="diamond">
            <a:avLst/>
          </a:prstGeom>
          <a:solidFill>
            <a:srgbClr val="B1DC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42EB2420-7586-C8D6-6729-232353BEB782}"/>
              </a:ext>
            </a:extLst>
          </p:cNvPr>
          <p:cNvSpPr/>
          <p:nvPr/>
        </p:nvSpPr>
        <p:spPr>
          <a:xfrm>
            <a:off x="5075239" y="2827339"/>
            <a:ext cx="2041525" cy="2041525"/>
          </a:xfrm>
          <a:prstGeom prst="diamond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384B7F66-606B-B2FE-8A6C-6797A230F834}"/>
              </a:ext>
            </a:extLst>
          </p:cNvPr>
          <p:cNvSpPr/>
          <p:nvPr/>
        </p:nvSpPr>
        <p:spPr>
          <a:xfrm>
            <a:off x="7258050" y="3165475"/>
            <a:ext cx="1365250" cy="1365250"/>
          </a:xfrm>
          <a:prstGeom prst="diamond">
            <a:avLst/>
          </a:prstGeom>
          <a:solidFill>
            <a:srgbClr val="B1DC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89085CDC-9331-AC67-EA0D-3DA3180119C2}"/>
              </a:ext>
            </a:extLst>
          </p:cNvPr>
          <p:cNvSpPr/>
          <p:nvPr/>
        </p:nvSpPr>
        <p:spPr>
          <a:xfrm>
            <a:off x="8764589" y="3165475"/>
            <a:ext cx="1366837" cy="1365250"/>
          </a:xfrm>
          <a:prstGeom prst="diamond">
            <a:avLst/>
          </a:pr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054E768F-9D0C-19F8-F91E-54263F2EE216}"/>
              </a:ext>
            </a:extLst>
          </p:cNvPr>
          <p:cNvSpPr/>
          <p:nvPr/>
        </p:nvSpPr>
        <p:spPr>
          <a:xfrm>
            <a:off x="3236913" y="4011613"/>
            <a:ext cx="520700" cy="519112"/>
          </a:xfrm>
          <a:prstGeom prst="diamond">
            <a:avLst/>
          </a:prstGeom>
          <a:solidFill>
            <a:schemeClr val="bg1"/>
          </a:solidFill>
          <a:ln w="12700" cap="flat" cmpd="sng" algn="ctr">
            <a:solidFill>
              <a:srgbClr val="C0CCD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612">
              <a:lnSpc>
                <a:spcPct val="150000"/>
              </a:lnSpc>
            </a:pPr>
            <a:endParaRPr lang="zh-CN" altLang="en-US" sz="1866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A2D5B0FC-DABF-65EF-EB20-4BC982B9D7E7}"/>
              </a:ext>
            </a:extLst>
          </p:cNvPr>
          <p:cNvSpPr/>
          <p:nvPr/>
        </p:nvSpPr>
        <p:spPr>
          <a:xfrm>
            <a:off x="4729163" y="3165475"/>
            <a:ext cx="520700" cy="520700"/>
          </a:xfrm>
          <a:prstGeom prst="diamond">
            <a:avLst/>
          </a:prstGeom>
          <a:solidFill>
            <a:schemeClr val="bg1"/>
          </a:solidFill>
          <a:ln w="12700" cap="flat" cmpd="sng" algn="ctr">
            <a:solidFill>
              <a:srgbClr val="C0CCD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612">
              <a:lnSpc>
                <a:spcPct val="150000"/>
              </a:lnSpc>
            </a:pPr>
            <a:endParaRPr lang="zh-CN" altLang="en-US" sz="1866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5850EEED-3B8B-85AC-C5A7-C8188CC546CE}"/>
              </a:ext>
            </a:extLst>
          </p:cNvPr>
          <p:cNvSpPr/>
          <p:nvPr/>
        </p:nvSpPr>
        <p:spPr>
          <a:xfrm>
            <a:off x="6931025" y="4008438"/>
            <a:ext cx="520700" cy="519112"/>
          </a:xfrm>
          <a:prstGeom prst="diamond">
            <a:avLst/>
          </a:prstGeom>
          <a:solidFill>
            <a:schemeClr val="bg1"/>
          </a:solidFill>
          <a:ln w="12700" cap="flat" cmpd="sng" algn="ctr">
            <a:solidFill>
              <a:srgbClr val="C0CCD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612">
              <a:lnSpc>
                <a:spcPct val="150000"/>
              </a:lnSpc>
            </a:pPr>
            <a:endParaRPr lang="zh-CN" altLang="en-US" sz="1866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ACAF34CD-89C2-8F5E-DAF2-911611DE0F55}"/>
              </a:ext>
            </a:extLst>
          </p:cNvPr>
          <p:cNvSpPr/>
          <p:nvPr/>
        </p:nvSpPr>
        <p:spPr>
          <a:xfrm>
            <a:off x="8434388" y="3181350"/>
            <a:ext cx="520700" cy="520700"/>
          </a:xfrm>
          <a:prstGeom prst="diamond">
            <a:avLst/>
          </a:prstGeom>
          <a:solidFill>
            <a:schemeClr val="bg1"/>
          </a:solidFill>
          <a:ln w="12700" cap="flat" cmpd="sng" algn="ctr">
            <a:solidFill>
              <a:srgbClr val="C0CCD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8612">
              <a:lnSpc>
                <a:spcPct val="150000"/>
              </a:lnSpc>
            </a:pPr>
            <a:endParaRPr lang="zh-CN" altLang="en-US" sz="1866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3D7BEEDF-475E-3481-5FDB-FBCCCB7AB72E}"/>
              </a:ext>
            </a:extLst>
          </p:cNvPr>
          <p:cNvSpPr>
            <a:spLocks/>
          </p:cNvSpPr>
          <p:nvPr/>
        </p:nvSpPr>
        <p:spPr bwMode="auto">
          <a:xfrm>
            <a:off x="2490788" y="3549650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 descr="D:\51PPT模板网\51pptmoban.com\图片.jpg">
            <a:extLst>
              <a:ext uri="{FF2B5EF4-FFF2-40B4-BE49-F238E27FC236}">
                <a16:creationId xmlns:a16="http://schemas.microsoft.com/office/drawing/2014/main" id="{0A6FED09-7314-8C06-7CF8-01F84D001A29}"/>
              </a:ext>
            </a:extLst>
          </p:cNvPr>
          <p:cNvSpPr>
            <a:spLocks/>
          </p:cNvSpPr>
          <p:nvPr/>
        </p:nvSpPr>
        <p:spPr bwMode="auto">
          <a:xfrm>
            <a:off x="5789614" y="3541714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 descr="D:\51PPT模板网\51pptmoban.com\图片.jpg">
            <a:extLst>
              <a:ext uri="{FF2B5EF4-FFF2-40B4-BE49-F238E27FC236}">
                <a16:creationId xmlns:a16="http://schemas.microsoft.com/office/drawing/2014/main" id="{4B7A47A7-7A0F-493A-64EC-2F294C13ECA4}"/>
              </a:ext>
            </a:extLst>
          </p:cNvPr>
          <p:cNvSpPr>
            <a:spLocks/>
          </p:cNvSpPr>
          <p:nvPr/>
        </p:nvSpPr>
        <p:spPr bwMode="auto">
          <a:xfrm>
            <a:off x="7729539" y="3635375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5EDE1F11-2795-09D1-4FC9-9577000BAEE6}"/>
              </a:ext>
            </a:extLst>
          </p:cNvPr>
          <p:cNvSpPr/>
          <p:nvPr/>
        </p:nvSpPr>
        <p:spPr>
          <a:xfrm>
            <a:off x="9240838" y="3651250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Freeform 83">
            <a:extLst>
              <a:ext uri="{FF2B5EF4-FFF2-40B4-BE49-F238E27FC236}">
                <a16:creationId xmlns:a16="http://schemas.microsoft.com/office/drawing/2014/main" id="{5154F891-31E1-5447-DB14-672999B360C0}"/>
              </a:ext>
            </a:extLst>
          </p:cNvPr>
          <p:cNvSpPr>
            <a:spLocks/>
          </p:cNvSpPr>
          <p:nvPr/>
        </p:nvSpPr>
        <p:spPr bwMode="auto">
          <a:xfrm>
            <a:off x="4201122" y="3632125"/>
            <a:ext cx="248080" cy="249163"/>
          </a:xfrm>
          <a:custGeom>
            <a:avLst/>
            <a:gdLst>
              <a:gd name="T0" fmla="*/ 96 w 97"/>
              <a:gd name="T1" fmla="*/ 48 h 97"/>
              <a:gd name="T2" fmla="*/ 49 w 97"/>
              <a:gd name="T3" fmla="*/ 97 h 97"/>
              <a:gd name="T4" fmla="*/ 0 w 97"/>
              <a:gd name="T5" fmla="*/ 50 h 97"/>
              <a:gd name="T6" fmla="*/ 47 w 97"/>
              <a:gd name="T7" fmla="*/ 1 h 97"/>
              <a:gd name="T8" fmla="*/ 96 w 97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6" y="48"/>
                </a:moveTo>
                <a:cubicBezTo>
                  <a:pt x="97" y="74"/>
                  <a:pt x="76" y="96"/>
                  <a:pt x="49" y="97"/>
                </a:cubicBezTo>
                <a:cubicBezTo>
                  <a:pt x="23" y="97"/>
                  <a:pt x="1" y="76"/>
                  <a:pt x="0" y="50"/>
                </a:cubicBezTo>
                <a:cubicBezTo>
                  <a:pt x="0" y="23"/>
                  <a:pt x="21" y="1"/>
                  <a:pt x="47" y="1"/>
                </a:cubicBezTo>
                <a:cubicBezTo>
                  <a:pt x="74" y="0"/>
                  <a:pt x="96" y="21"/>
                  <a:pt x="96" y="4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84">
            <a:extLst>
              <a:ext uri="{FF2B5EF4-FFF2-40B4-BE49-F238E27FC236}">
                <a16:creationId xmlns:a16="http://schemas.microsoft.com/office/drawing/2014/main" id="{842555E9-7491-456D-DBF1-AA31EB055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2288" y="3757790"/>
            <a:ext cx="82332" cy="0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85">
            <a:extLst>
              <a:ext uri="{FF2B5EF4-FFF2-40B4-BE49-F238E27FC236}">
                <a16:creationId xmlns:a16="http://schemas.microsoft.com/office/drawing/2014/main" id="{10471208-DCFB-E321-CB94-8063ED035F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24620" y="3676541"/>
            <a:ext cx="0" cy="81249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6">
            <a:extLst>
              <a:ext uri="{FF2B5EF4-FFF2-40B4-BE49-F238E27FC236}">
                <a16:creationId xmlns:a16="http://schemas.microsoft.com/office/drawing/2014/main" id="{E6EDC972-C4C7-E871-8A62-96A77A1C5706}"/>
              </a:ext>
            </a:extLst>
          </p:cNvPr>
          <p:cNvSpPr>
            <a:spLocks/>
          </p:cNvSpPr>
          <p:nvPr/>
        </p:nvSpPr>
        <p:spPr bwMode="auto">
          <a:xfrm>
            <a:off x="3975792" y="3635375"/>
            <a:ext cx="471243" cy="471243"/>
          </a:xfrm>
          <a:custGeom>
            <a:avLst/>
            <a:gdLst>
              <a:gd name="T0" fmla="*/ 118 w 184"/>
              <a:gd name="T1" fmla="*/ 3 h 184"/>
              <a:gd name="T2" fmla="*/ 92 w 184"/>
              <a:gd name="T3" fmla="*/ 0 h 184"/>
              <a:gd name="T4" fmla="*/ 0 w 184"/>
              <a:gd name="T5" fmla="*/ 92 h 184"/>
              <a:gd name="T6" fmla="*/ 92 w 184"/>
              <a:gd name="T7" fmla="*/ 184 h 184"/>
              <a:gd name="T8" fmla="*/ 184 w 184"/>
              <a:gd name="T9" fmla="*/ 92 h 184"/>
              <a:gd name="T10" fmla="*/ 181 w 184"/>
              <a:gd name="T1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118" y="3"/>
                </a:moveTo>
                <a:cubicBezTo>
                  <a:pt x="110" y="1"/>
                  <a:pt x="101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3"/>
                  <a:pt x="183" y="74"/>
                  <a:pt x="181" y="66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7">
            <a:extLst>
              <a:ext uri="{FF2B5EF4-FFF2-40B4-BE49-F238E27FC236}">
                <a16:creationId xmlns:a16="http://schemas.microsoft.com/office/drawing/2014/main" id="{A8279D05-6F54-C362-CE0A-CCDF87AF8ADB}"/>
              </a:ext>
            </a:extLst>
          </p:cNvPr>
          <p:cNvSpPr>
            <a:spLocks/>
          </p:cNvSpPr>
          <p:nvPr/>
        </p:nvSpPr>
        <p:spPr bwMode="auto">
          <a:xfrm>
            <a:off x="4047291" y="3697124"/>
            <a:ext cx="163581" cy="222080"/>
          </a:xfrm>
          <a:custGeom>
            <a:avLst/>
            <a:gdLst>
              <a:gd name="T0" fmla="*/ 63 w 64"/>
              <a:gd name="T1" fmla="*/ 8 h 87"/>
              <a:gd name="T2" fmla="*/ 43 w 64"/>
              <a:gd name="T3" fmla="*/ 3 h 87"/>
              <a:gd name="T4" fmla="*/ 6 w 64"/>
              <a:gd name="T5" fmla="*/ 14 h 87"/>
              <a:gd name="T6" fmla="*/ 8 w 64"/>
              <a:gd name="T7" fmla="*/ 33 h 87"/>
              <a:gd name="T8" fmla="*/ 29 w 64"/>
              <a:gd name="T9" fmla="*/ 74 h 87"/>
              <a:gd name="T10" fmla="*/ 57 w 64"/>
              <a:gd name="T11" fmla="*/ 85 h 87"/>
              <a:gd name="T12" fmla="*/ 54 w 64"/>
              <a:gd name="T13" fmla="*/ 81 h 87"/>
              <a:gd name="T14" fmla="*/ 48 w 64"/>
              <a:gd name="T15" fmla="*/ 76 h 87"/>
              <a:gd name="T16" fmla="*/ 45 w 64"/>
              <a:gd name="T17" fmla="*/ 67 h 87"/>
              <a:gd name="T18" fmla="*/ 36 w 64"/>
              <a:gd name="T19" fmla="*/ 64 h 87"/>
              <a:gd name="T20" fmla="*/ 45 w 64"/>
              <a:gd name="T21" fmla="*/ 52 h 87"/>
              <a:gd name="T22" fmla="*/ 64 w 64"/>
              <a:gd name="T23" fmla="*/ 4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87">
                <a:moveTo>
                  <a:pt x="63" y="8"/>
                </a:moveTo>
                <a:cubicBezTo>
                  <a:pt x="56" y="5"/>
                  <a:pt x="48" y="4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57" y="56"/>
                  <a:pt x="59" y="49"/>
                  <a:pt x="64" y="42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88">
            <a:extLst>
              <a:ext uri="{FF2B5EF4-FFF2-40B4-BE49-F238E27FC236}">
                <a16:creationId xmlns:a16="http://schemas.microsoft.com/office/drawing/2014/main" id="{4A6AD58A-CC26-3793-E899-58755F10BE37}"/>
              </a:ext>
            </a:extLst>
          </p:cNvPr>
          <p:cNvSpPr>
            <a:spLocks/>
          </p:cNvSpPr>
          <p:nvPr/>
        </p:nvSpPr>
        <p:spPr bwMode="auto">
          <a:xfrm>
            <a:off x="4178373" y="3868288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9">
            <a:extLst>
              <a:ext uri="{FF2B5EF4-FFF2-40B4-BE49-F238E27FC236}">
                <a16:creationId xmlns:a16="http://schemas.microsoft.com/office/drawing/2014/main" id="{1A2DEB40-87F0-2A81-F7BD-B4F8E2FFF662}"/>
              </a:ext>
            </a:extLst>
          </p:cNvPr>
          <p:cNvSpPr>
            <a:spLocks/>
          </p:cNvSpPr>
          <p:nvPr/>
        </p:nvSpPr>
        <p:spPr bwMode="auto">
          <a:xfrm>
            <a:off x="4385286" y="3840122"/>
            <a:ext cx="54166" cy="110498"/>
          </a:xfrm>
          <a:custGeom>
            <a:avLst/>
            <a:gdLst>
              <a:gd name="T0" fmla="*/ 13 w 21"/>
              <a:gd name="T1" fmla="*/ 0 h 43"/>
              <a:gd name="T2" fmla="*/ 12 w 21"/>
              <a:gd name="T3" fmla="*/ 5 h 43"/>
              <a:gd name="T4" fmla="*/ 10 w 21"/>
              <a:gd name="T5" fmla="*/ 35 h 43"/>
              <a:gd name="T6" fmla="*/ 21 w 21"/>
              <a:gd name="T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3">
                <a:moveTo>
                  <a:pt x="13" y="0"/>
                </a:moveTo>
                <a:cubicBezTo>
                  <a:pt x="14" y="2"/>
                  <a:pt x="13" y="2"/>
                  <a:pt x="12" y="5"/>
                </a:cubicBezTo>
                <a:cubicBezTo>
                  <a:pt x="8" y="14"/>
                  <a:pt x="0" y="27"/>
                  <a:pt x="10" y="35"/>
                </a:cubicBezTo>
                <a:cubicBezTo>
                  <a:pt x="19" y="43"/>
                  <a:pt x="21" y="37"/>
                  <a:pt x="21" y="37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24D8FA4-6EDA-A632-0286-B6B95DA08576}"/>
              </a:ext>
            </a:extLst>
          </p:cNvPr>
          <p:cNvGrpSpPr/>
          <p:nvPr/>
        </p:nvGrpSpPr>
        <p:grpSpPr>
          <a:xfrm>
            <a:off x="8730063" y="1976810"/>
            <a:ext cx="2966425" cy="880022"/>
            <a:chOff x="283598" y="1843034"/>
            <a:chExt cx="2966425" cy="8800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E536AE-FE05-44F8-3C6F-85BE17B950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574F7AC-DC24-6FBD-64B4-5F8B9C10F2B9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3166587-CB9D-1119-ABDA-05503508B6D5}"/>
              </a:ext>
            </a:extLst>
          </p:cNvPr>
          <p:cNvGrpSpPr/>
          <p:nvPr/>
        </p:nvGrpSpPr>
        <p:grpSpPr>
          <a:xfrm>
            <a:off x="517890" y="2069252"/>
            <a:ext cx="2984539" cy="880022"/>
            <a:chOff x="283598" y="1843034"/>
            <a:chExt cx="2984539" cy="8800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23AEDB7-4916-00A8-8A65-C9EE19BF44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4EC39C4-12A8-89DB-D5B8-8F1027C60622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6E893C8-2733-0AE5-9047-0AE3DDCAD9EB}"/>
              </a:ext>
            </a:extLst>
          </p:cNvPr>
          <p:cNvGrpSpPr/>
          <p:nvPr/>
        </p:nvGrpSpPr>
        <p:grpSpPr>
          <a:xfrm>
            <a:off x="4612787" y="1784767"/>
            <a:ext cx="2966425" cy="816938"/>
            <a:chOff x="283598" y="1906118"/>
            <a:chExt cx="2966425" cy="81693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F8031D-9E83-676A-AA75-8749DB6DBF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2D6568-B648-5D28-297F-86213ECC698C}"/>
                </a:ext>
              </a:extLst>
            </p:cNvPr>
            <p:cNvSpPr txBox="1"/>
            <p:nvPr/>
          </p:nvSpPr>
          <p:spPr>
            <a:xfrm>
              <a:off x="852810" y="1906118"/>
              <a:ext cx="182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44C00FE-DB63-6A8E-67AB-15F713BABB9B}"/>
              </a:ext>
            </a:extLst>
          </p:cNvPr>
          <p:cNvGrpSpPr/>
          <p:nvPr/>
        </p:nvGrpSpPr>
        <p:grpSpPr>
          <a:xfrm>
            <a:off x="7258050" y="4742538"/>
            <a:ext cx="2966425" cy="880022"/>
            <a:chOff x="283598" y="1843034"/>
            <a:chExt cx="2966425" cy="8800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6A415E4-21E2-22AE-720A-9160656E6D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2E7F0D-0B50-D975-DFEA-D14F4B4987B2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8729BF5-3AEC-AE4A-AAA0-B3806CBBFAAE}"/>
              </a:ext>
            </a:extLst>
          </p:cNvPr>
          <p:cNvGrpSpPr/>
          <p:nvPr/>
        </p:nvGrpSpPr>
        <p:grpSpPr>
          <a:xfrm>
            <a:off x="1949411" y="4834980"/>
            <a:ext cx="2984539" cy="880022"/>
            <a:chOff x="283598" y="1843034"/>
            <a:chExt cx="2984539" cy="8800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B58AC54-37D6-13B6-7B0B-0EA95B7D64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D298379-A32A-E91B-A639-64589FF3774B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085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任意多边形: 形状 1076">
            <a:extLst>
              <a:ext uri="{FF2B5EF4-FFF2-40B4-BE49-F238E27FC236}">
                <a16:creationId xmlns:a16="http://schemas.microsoft.com/office/drawing/2014/main" id="{4FCFDED0-72BB-1433-1A25-DBDF4A0C52CC}"/>
              </a:ext>
            </a:extLst>
          </p:cNvPr>
          <p:cNvSpPr/>
          <p:nvPr/>
        </p:nvSpPr>
        <p:spPr>
          <a:xfrm rot="18900000">
            <a:off x="-867929" y="4265781"/>
            <a:ext cx="1735860" cy="1735861"/>
          </a:xfrm>
          <a:custGeom>
            <a:avLst/>
            <a:gdLst>
              <a:gd name="connsiteX0" fmla="*/ 1735860 w 1735860"/>
              <a:gd name="connsiteY0" fmla="*/ 0 h 1735861"/>
              <a:gd name="connsiteX1" fmla="*/ 1735860 w 1735860"/>
              <a:gd name="connsiteY1" fmla="*/ 1126532 h 1735861"/>
              <a:gd name="connsiteX2" fmla="*/ 1572756 w 1735860"/>
              <a:gd name="connsiteY2" fmla="*/ 1520297 h 1735861"/>
              <a:gd name="connsiteX3" fmla="*/ 1544022 w 1735860"/>
              <a:gd name="connsiteY3" fmla="*/ 1544004 h 1735861"/>
              <a:gd name="connsiteX4" fmla="*/ 1520300 w 1735860"/>
              <a:gd name="connsiteY4" fmla="*/ 1572757 h 1735861"/>
              <a:gd name="connsiteX5" fmla="*/ 1126535 w 1735860"/>
              <a:gd name="connsiteY5" fmla="*/ 1735861 h 1735861"/>
              <a:gd name="connsiteX6" fmla="*/ 0 w 1735860"/>
              <a:gd name="connsiteY6" fmla="*/ 1735860 h 173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860" h="1735861">
                <a:moveTo>
                  <a:pt x="1735860" y="0"/>
                </a:moveTo>
                <a:lnTo>
                  <a:pt x="1735860" y="1126532"/>
                </a:lnTo>
                <a:cubicBezTo>
                  <a:pt x="1735860" y="1280307"/>
                  <a:pt x="1673530" y="1419523"/>
                  <a:pt x="1572756" y="1520297"/>
                </a:cubicBezTo>
                <a:lnTo>
                  <a:pt x="1544022" y="1544004"/>
                </a:lnTo>
                <a:lnTo>
                  <a:pt x="1520300" y="1572757"/>
                </a:lnTo>
                <a:cubicBezTo>
                  <a:pt x="1419526" y="1673529"/>
                  <a:pt x="1280310" y="1735861"/>
                  <a:pt x="1126535" y="1735861"/>
                </a:cubicBezTo>
                <a:lnTo>
                  <a:pt x="0" y="1735860"/>
                </a:lnTo>
                <a:close/>
              </a:path>
            </a:pathLst>
          </a:custGeom>
          <a:solidFill>
            <a:srgbClr val="B1D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02B6F3C-62EB-1517-3D9A-573D10073B37}"/>
              </a:ext>
            </a:extLst>
          </p:cNvPr>
          <p:cNvGrpSpPr/>
          <p:nvPr/>
        </p:nvGrpSpPr>
        <p:grpSpPr>
          <a:xfrm>
            <a:off x="366303" y="305292"/>
            <a:ext cx="896618" cy="365991"/>
            <a:chOff x="355591" y="290897"/>
            <a:chExt cx="2402139" cy="98053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AD23369-DAB0-B07F-C9D4-D4F499585CD0}"/>
                </a:ext>
              </a:extLst>
            </p:cNvPr>
            <p:cNvSpPr/>
            <p:nvPr/>
          </p:nvSpPr>
          <p:spPr>
            <a:xfrm>
              <a:off x="35559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53322BD-4D8D-59ED-F755-242704922139}"/>
                </a:ext>
              </a:extLst>
            </p:cNvPr>
            <p:cNvSpPr/>
            <p:nvPr/>
          </p:nvSpPr>
          <p:spPr>
            <a:xfrm>
              <a:off x="787395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B63236F0-93A2-5942-626A-654FBAA8CE40}"/>
                </a:ext>
              </a:extLst>
            </p:cNvPr>
            <p:cNvSpPr/>
            <p:nvPr/>
          </p:nvSpPr>
          <p:spPr>
            <a:xfrm>
              <a:off x="1219199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B45EFEF0-2FB3-9F66-B4B9-B185F6DA367E}"/>
                </a:ext>
              </a:extLst>
            </p:cNvPr>
            <p:cNvSpPr/>
            <p:nvPr/>
          </p:nvSpPr>
          <p:spPr>
            <a:xfrm>
              <a:off x="1651003" y="290897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E2CE447-7639-6B73-3512-491526737DBE}"/>
                </a:ext>
              </a:extLst>
            </p:cNvPr>
            <p:cNvSpPr/>
            <p:nvPr/>
          </p:nvSpPr>
          <p:spPr>
            <a:xfrm>
              <a:off x="2082807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2B68BE5-04E0-43AA-D54D-7F9F3B40BB50}"/>
                </a:ext>
              </a:extLst>
            </p:cNvPr>
            <p:cNvSpPr/>
            <p:nvPr/>
          </p:nvSpPr>
          <p:spPr>
            <a:xfrm>
              <a:off x="2514611" y="290897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0C5D30-D1B1-C28A-C250-698B7A4800EE}"/>
                </a:ext>
              </a:extLst>
            </p:cNvPr>
            <p:cNvSpPr/>
            <p:nvPr/>
          </p:nvSpPr>
          <p:spPr>
            <a:xfrm>
              <a:off x="355591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608DB16-AB63-6271-1747-A6DABEDAACED}"/>
                </a:ext>
              </a:extLst>
            </p:cNvPr>
            <p:cNvSpPr/>
            <p:nvPr/>
          </p:nvSpPr>
          <p:spPr>
            <a:xfrm>
              <a:off x="787395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8E551AA6-C512-3EC9-D53C-651F4671BC8C}"/>
                </a:ext>
              </a:extLst>
            </p:cNvPr>
            <p:cNvSpPr/>
            <p:nvPr/>
          </p:nvSpPr>
          <p:spPr>
            <a:xfrm>
              <a:off x="1219199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4" name="矩形: 圆角 1023">
              <a:extLst>
                <a:ext uri="{FF2B5EF4-FFF2-40B4-BE49-F238E27FC236}">
                  <a16:creationId xmlns:a16="http://schemas.microsoft.com/office/drawing/2014/main" id="{A75741F1-353B-5E09-7974-DE3010BAB449}"/>
                </a:ext>
              </a:extLst>
            </p:cNvPr>
            <p:cNvSpPr/>
            <p:nvPr/>
          </p:nvSpPr>
          <p:spPr>
            <a:xfrm>
              <a:off x="1651003" y="659603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5" name="矩形: 圆角 1024">
              <a:extLst>
                <a:ext uri="{FF2B5EF4-FFF2-40B4-BE49-F238E27FC236}">
                  <a16:creationId xmlns:a16="http://schemas.microsoft.com/office/drawing/2014/main" id="{9D877EAB-BB6F-5AF6-CA65-7BD1E8E73C32}"/>
                </a:ext>
              </a:extLst>
            </p:cNvPr>
            <p:cNvSpPr/>
            <p:nvPr/>
          </p:nvSpPr>
          <p:spPr>
            <a:xfrm>
              <a:off x="2082807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矩形: 圆角 1026">
              <a:extLst>
                <a:ext uri="{FF2B5EF4-FFF2-40B4-BE49-F238E27FC236}">
                  <a16:creationId xmlns:a16="http://schemas.microsoft.com/office/drawing/2014/main" id="{D3EFC358-E233-C693-CA9C-776A1C30B484}"/>
                </a:ext>
              </a:extLst>
            </p:cNvPr>
            <p:cNvSpPr/>
            <p:nvPr/>
          </p:nvSpPr>
          <p:spPr>
            <a:xfrm>
              <a:off x="2514611" y="659603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8" name="矩形: 圆角 1027">
              <a:extLst>
                <a:ext uri="{FF2B5EF4-FFF2-40B4-BE49-F238E27FC236}">
                  <a16:creationId xmlns:a16="http://schemas.microsoft.com/office/drawing/2014/main" id="{C7443278-7AE2-9CF0-8797-5B473BE7DBBA}"/>
                </a:ext>
              </a:extLst>
            </p:cNvPr>
            <p:cNvSpPr/>
            <p:nvPr/>
          </p:nvSpPr>
          <p:spPr>
            <a:xfrm>
              <a:off x="35559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9" name="矩形: 圆角 1028">
              <a:extLst>
                <a:ext uri="{FF2B5EF4-FFF2-40B4-BE49-F238E27FC236}">
                  <a16:creationId xmlns:a16="http://schemas.microsoft.com/office/drawing/2014/main" id="{13F66BB9-D6D9-1597-F135-6009760A84DA}"/>
                </a:ext>
              </a:extLst>
            </p:cNvPr>
            <p:cNvSpPr/>
            <p:nvPr/>
          </p:nvSpPr>
          <p:spPr>
            <a:xfrm>
              <a:off x="787395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0" name="矩形: 圆角 1029">
              <a:extLst>
                <a:ext uri="{FF2B5EF4-FFF2-40B4-BE49-F238E27FC236}">
                  <a16:creationId xmlns:a16="http://schemas.microsoft.com/office/drawing/2014/main" id="{C0B7E2BD-0627-6E7D-3F60-046334EE0DED}"/>
                </a:ext>
              </a:extLst>
            </p:cNvPr>
            <p:cNvSpPr/>
            <p:nvPr/>
          </p:nvSpPr>
          <p:spPr>
            <a:xfrm>
              <a:off x="1219199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1" name="矩形: 圆角 1030">
              <a:extLst>
                <a:ext uri="{FF2B5EF4-FFF2-40B4-BE49-F238E27FC236}">
                  <a16:creationId xmlns:a16="http://schemas.microsoft.com/office/drawing/2014/main" id="{9C8784C7-F78B-0C93-5530-2D96836584D4}"/>
                </a:ext>
              </a:extLst>
            </p:cNvPr>
            <p:cNvSpPr/>
            <p:nvPr/>
          </p:nvSpPr>
          <p:spPr>
            <a:xfrm>
              <a:off x="1651003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矩形: 圆角 1031">
              <a:extLst>
                <a:ext uri="{FF2B5EF4-FFF2-40B4-BE49-F238E27FC236}">
                  <a16:creationId xmlns:a16="http://schemas.microsoft.com/office/drawing/2014/main" id="{AB75014B-9DEE-57B8-E7C9-26B337AB815F}"/>
                </a:ext>
              </a:extLst>
            </p:cNvPr>
            <p:cNvSpPr/>
            <p:nvPr/>
          </p:nvSpPr>
          <p:spPr>
            <a:xfrm>
              <a:off x="2082807" y="1028309"/>
              <a:ext cx="243119" cy="243119"/>
            </a:xfrm>
            <a:prstGeom prst="roundRect">
              <a:avLst/>
            </a:pr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3" name="矩形: 圆角 1032">
              <a:extLst>
                <a:ext uri="{FF2B5EF4-FFF2-40B4-BE49-F238E27FC236}">
                  <a16:creationId xmlns:a16="http://schemas.microsoft.com/office/drawing/2014/main" id="{6A037A7A-C430-0448-66BE-CEDEE71D4A5E}"/>
                </a:ext>
              </a:extLst>
            </p:cNvPr>
            <p:cNvSpPr/>
            <p:nvPr/>
          </p:nvSpPr>
          <p:spPr>
            <a:xfrm>
              <a:off x="2514611" y="1028309"/>
              <a:ext cx="243119" cy="243119"/>
            </a:xfrm>
            <a:prstGeom prst="roundRect">
              <a:avLst/>
            </a:pr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7" name="任意多边形: 形状 1056">
            <a:extLst>
              <a:ext uri="{FF2B5EF4-FFF2-40B4-BE49-F238E27FC236}">
                <a16:creationId xmlns:a16="http://schemas.microsoft.com/office/drawing/2014/main" id="{0EBF2E7C-3F16-4784-B8ED-D107DAFB2E93}"/>
              </a:ext>
            </a:extLst>
          </p:cNvPr>
          <p:cNvSpPr/>
          <p:nvPr/>
        </p:nvSpPr>
        <p:spPr>
          <a:xfrm rot="18900000">
            <a:off x="-299170" y="5221156"/>
            <a:ext cx="1186081" cy="2017272"/>
          </a:xfrm>
          <a:custGeom>
            <a:avLst/>
            <a:gdLst>
              <a:gd name="connsiteX0" fmla="*/ 1186081 w 1186081"/>
              <a:gd name="connsiteY0" fmla="*/ 0 h 2017272"/>
              <a:gd name="connsiteX1" fmla="*/ 1184439 w 1186081"/>
              <a:gd name="connsiteY1" fmla="*/ 1627047 h 2017272"/>
              <a:gd name="connsiteX2" fmla="*/ 1079985 w 1186081"/>
              <a:gd name="connsiteY2" fmla="*/ 1879221 h 2017272"/>
              <a:gd name="connsiteX3" fmla="*/ 1061583 w 1186081"/>
              <a:gd name="connsiteY3" fmla="*/ 1894404 h 2017272"/>
              <a:gd name="connsiteX4" fmla="*/ 1046391 w 1186081"/>
              <a:gd name="connsiteY4" fmla="*/ 1912818 h 2017272"/>
              <a:gd name="connsiteX5" fmla="*/ 794216 w 1186081"/>
              <a:gd name="connsiteY5" fmla="*/ 2017272 h 2017272"/>
              <a:gd name="connsiteX6" fmla="*/ 713258 w 1186081"/>
              <a:gd name="connsiteY6" fmla="*/ 2017272 h 2017272"/>
              <a:gd name="connsiteX7" fmla="*/ 0 w 1186081"/>
              <a:gd name="connsiteY7" fmla="*/ 1304014 h 2017272"/>
              <a:gd name="connsiteX8" fmla="*/ 471182 w 1186081"/>
              <a:gd name="connsiteY8" fmla="*/ 1304015 h 2017272"/>
              <a:gd name="connsiteX9" fmla="*/ 471182 w 1186081"/>
              <a:gd name="connsiteY9" fmla="*/ 714899 h 201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081" h="2017272">
                <a:moveTo>
                  <a:pt x="1186081" y="0"/>
                </a:moveTo>
                <a:lnTo>
                  <a:pt x="1184439" y="1627047"/>
                </a:lnTo>
                <a:cubicBezTo>
                  <a:pt x="1184439" y="1725527"/>
                  <a:pt x="1144522" y="1814683"/>
                  <a:pt x="1079985" y="1879221"/>
                </a:cubicBezTo>
                <a:lnTo>
                  <a:pt x="1061583" y="1894404"/>
                </a:lnTo>
                <a:lnTo>
                  <a:pt x="1046391" y="1912818"/>
                </a:lnTo>
                <a:cubicBezTo>
                  <a:pt x="981853" y="1977354"/>
                  <a:pt x="892697" y="2017272"/>
                  <a:pt x="794216" y="2017272"/>
                </a:cubicBezTo>
                <a:lnTo>
                  <a:pt x="713258" y="2017272"/>
                </a:lnTo>
                <a:lnTo>
                  <a:pt x="0" y="1304014"/>
                </a:lnTo>
                <a:lnTo>
                  <a:pt x="471182" y="1304015"/>
                </a:lnTo>
                <a:lnTo>
                  <a:pt x="471182" y="714899"/>
                </a:lnTo>
                <a:close/>
              </a:path>
            </a:pathLst>
          </a:custGeom>
          <a:solidFill>
            <a:srgbClr val="2095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DF41F76-050C-38CF-6595-4A6F76BFA5E0}"/>
              </a:ext>
            </a:extLst>
          </p:cNvPr>
          <p:cNvSpPr txBox="1"/>
          <p:nvPr/>
        </p:nvSpPr>
        <p:spPr>
          <a:xfrm>
            <a:off x="1425170" y="186547"/>
            <a:ext cx="29182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B1DCE0"/>
                </a:solidFill>
              </a:rPr>
              <a:t>SUMMARY REPORT</a:t>
            </a:r>
          </a:p>
        </p:txBody>
      </p: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2E08C0A6-E1FE-21DE-6AC9-ED590A9E7CB9}"/>
              </a:ext>
            </a:extLst>
          </p:cNvPr>
          <p:cNvCxnSpPr>
            <a:cxnSpLocks/>
          </p:cNvCxnSpPr>
          <p:nvPr/>
        </p:nvCxnSpPr>
        <p:spPr>
          <a:xfrm>
            <a:off x="1479951" y="666290"/>
            <a:ext cx="8041420" cy="0"/>
          </a:xfrm>
          <a:prstGeom prst="line">
            <a:avLst/>
          </a:prstGeom>
          <a:ln w="12700">
            <a:solidFill>
              <a:srgbClr val="B1DCE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组合 1069">
            <a:extLst>
              <a:ext uri="{FF2B5EF4-FFF2-40B4-BE49-F238E27FC236}">
                <a16:creationId xmlns:a16="http://schemas.microsoft.com/office/drawing/2014/main" id="{48884081-9D15-87F2-1C09-435B3C256F30}"/>
              </a:ext>
            </a:extLst>
          </p:cNvPr>
          <p:cNvGrpSpPr/>
          <p:nvPr/>
        </p:nvGrpSpPr>
        <p:grpSpPr>
          <a:xfrm>
            <a:off x="4343400" y="333983"/>
            <a:ext cx="644349" cy="146060"/>
            <a:chOff x="4438457" y="299555"/>
            <a:chExt cx="1007449" cy="228367"/>
          </a:xfrm>
        </p:grpSpPr>
        <p:sp>
          <p:nvSpPr>
            <p:cNvPr id="1067" name="椭圆 1066">
              <a:extLst>
                <a:ext uri="{FF2B5EF4-FFF2-40B4-BE49-F238E27FC236}">
                  <a16:creationId xmlns:a16="http://schemas.microsoft.com/office/drawing/2014/main" id="{AEC4AF59-EF3C-9A5E-A842-CCBF9FC38717}"/>
                </a:ext>
              </a:extLst>
            </p:cNvPr>
            <p:cNvSpPr/>
            <p:nvPr/>
          </p:nvSpPr>
          <p:spPr>
            <a:xfrm>
              <a:off x="4438457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07A3AE0E-E9EB-6327-7825-F5731A4C1D98}"/>
                </a:ext>
              </a:extLst>
            </p:cNvPr>
            <p:cNvSpPr/>
            <p:nvPr/>
          </p:nvSpPr>
          <p:spPr>
            <a:xfrm>
              <a:off x="4827998" y="299555"/>
              <a:ext cx="228367" cy="228367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9" name="椭圆 1068">
              <a:extLst>
                <a:ext uri="{FF2B5EF4-FFF2-40B4-BE49-F238E27FC236}">
                  <a16:creationId xmlns:a16="http://schemas.microsoft.com/office/drawing/2014/main" id="{D14621BC-0C1C-6071-11FF-D96F15874F42}"/>
                </a:ext>
              </a:extLst>
            </p:cNvPr>
            <p:cNvSpPr/>
            <p:nvPr/>
          </p:nvSpPr>
          <p:spPr>
            <a:xfrm>
              <a:off x="5217539" y="299555"/>
              <a:ext cx="228367" cy="22836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AF1D0956-34C3-9804-A474-3395851DA4F3}"/>
              </a:ext>
            </a:extLst>
          </p:cNvPr>
          <p:cNvGrpSpPr/>
          <p:nvPr/>
        </p:nvGrpSpPr>
        <p:grpSpPr>
          <a:xfrm>
            <a:off x="11195624" y="3627183"/>
            <a:ext cx="523220" cy="2872086"/>
            <a:chOff x="11195624" y="3627183"/>
            <a:chExt cx="523220" cy="287208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A972BDB-1166-EA64-26C5-7F9886B97F90}"/>
                </a:ext>
              </a:extLst>
            </p:cNvPr>
            <p:cNvGrpSpPr/>
            <p:nvPr/>
          </p:nvGrpSpPr>
          <p:grpSpPr>
            <a:xfrm rot="5400000">
              <a:off x="11133167" y="5991533"/>
              <a:ext cx="721119" cy="294354"/>
              <a:chOff x="355591" y="290897"/>
              <a:chExt cx="2402139" cy="9805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8D729498-9426-F696-6753-EF27E590D0D0}"/>
                  </a:ext>
                </a:extLst>
              </p:cNvPr>
              <p:cNvSpPr/>
              <p:nvPr/>
            </p:nvSpPr>
            <p:spPr>
              <a:xfrm>
                <a:off x="35559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8AC7AC31-5571-A265-23E0-4DA720C855E0}"/>
                  </a:ext>
                </a:extLst>
              </p:cNvPr>
              <p:cNvSpPr/>
              <p:nvPr/>
            </p:nvSpPr>
            <p:spPr>
              <a:xfrm>
                <a:off x="787395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D2496722-E3B6-3996-09B4-B9D531892142}"/>
                  </a:ext>
                </a:extLst>
              </p:cNvPr>
              <p:cNvSpPr/>
              <p:nvPr/>
            </p:nvSpPr>
            <p:spPr>
              <a:xfrm>
                <a:off x="1219199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9638DF3-2559-0DE5-A0D9-73D805922E55}"/>
                  </a:ext>
                </a:extLst>
              </p:cNvPr>
              <p:cNvSpPr/>
              <p:nvPr/>
            </p:nvSpPr>
            <p:spPr>
              <a:xfrm>
                <a:off x="1651003" y="290897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4EBA97B8-ED16-60E5-8DF7-D42BD3F774FC}"/>
                  </a:ext>
                </a:extLst>
              </p:cNvPr>
              <p:cNvSpPr/>
              <p:nvPr/>
            </p:nvSpPr>
            <p:spPr>
              <a:xfrm>
                <a:off x="2082807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C1826D1C-130A-2C69-A6A7-22D4ADF67BF3}"/>
                  </a:ext>
                </a:extLst>
              </p:cNvPr>
              <p:cNvSpPr/>
              <p:nvPr/>
            </p:nvSpPr>
            <p:spPr>
              <a:xfrm>
                <a:off x="2514611" y="290897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92B2AA-114A-A69F-BBD5-D505A66E8339}"/>
                  </a:ext>
                </a:extLst>
              </p:cNvPr>
              <p:cNvSpPr/>
              <p:nvPr/>
            </p:nvSpPr>
            <p:spPr>
              <a:xfrm>
                <a:off x="355591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14793163-F09A-1163-0478-7907F020383F}"/>
                  </a:ext>
                </a:extLst>
              </p:cNvPr>
              <p:cNvSpPr/>
              <p:nvPr/>
            </p:nvSpPr>
            <p:spPr>
              <a:xfrm>
                <a:off x="787395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EAF51B8F-C85F-51F4-864F-305CB1136AFF}"/>
                  </a:ext>
                </a:extLst>
              </p:cNvPr>
              <p:cNvSpPr/>
              <p:nvPr/>
            </p:nvSpPr>
            <p:spPr>
              <a:xfrm>
                <a:off x="1219199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8F32BED7-C3A3-94D5-4391-194B62430D5F}"/>
                  </a:ext>
                </a:extLst>
              </p:cNvPr>
              <p:cNvSpPr/>
              <p:nvPr/>
            </p:nvSpPr>
            <p:spPr>
              <a:xfrm>
                <a:off x="1651003" y="659603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82542F0-9A2F-6D40-FE31-B036D9902F72}"/>
                  </a:ext>
                </a:extLst>
              </p:cNvPr>
              <p:cNvSpPr/>
              <p:nvPr/>
            </p:nvSpPr>
            <p:spPr>
              <a:xfrm>
                <a:off x="2082807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38280C7-0F78-956B-F3B6-DA763033E935}"/>
                  </a:ext>
                </a:extLst>
              </p:cNvPr>
              <p:cNvSpPr/>
              <p:nvPr/>
            </p:nvSpPr>
            <p:spPr>
              <a:xfrm>
                <a:off x="2514611" y="659603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5C659B-6F1C-9FE4-2B04-B5004CA35C78}"/>
                  </a:ext>
                </a:extLst>
              </p:cNvPr>
              <p:cNvSpPr/>
              <p:nvPr/>
            </p:nvSpPr>
            <p:spPr>
              <a:xfrm>
                <a:off x="35559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30697B0D-EDBC-8167-31E0-E0FCC31287F3}"/>
                  </a:ext>
                </a:extLst>
              </p:cNvPr>
              <p:cNvSpPr/>
              <p:nvPr/>
            </p:nvSpPr>
            <p:spPr>
              <a:xfrm>
                <a:off x="787395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BFA95713-93AE-78DB-44A6-C73C2BBCD2F5}"/>
                  </a:ext>
                </a:extLst>
              </p:cNvPr>
              <p:cNvSpPr/>
              <p:nvPr/>
            </p:nvSpPr>
            <p:spPr>
              <a:xfrm>
                <a:off x="1219199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4CAE4BE-A333-E62B-28BB-258DE208F137}"/>
                  </a:ext>
                </a:extLst>
              </p:cNvPr>
              <p:cNvSpPr/>
              <p:nvPr/>
            </p:nvSpPr>
            <p:spPr>
              <a:xfrm>
                <a:off x="1651003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91A4F9EA-6AF9-FA81-6C15-417E0B482748}"/>
                  </a:ext>
                </a:extLst>
              </p:cNvPr>
              <p:cNvSpPr/>
              <p:nvPr/>
            </p:nvSpPr>
            <p:spPr>
              <a:xfrm>
                <a:off x="2082807" y="1028309"/>
                <a:ext cx="243119" cy="243119"/>
              </a:xfrm>
              <a:prstGeom prst="roundRect">
                <a:avLst/>
              </a:prstGeom>
              <a:solidFill>
                <a:srgbClr val="2095A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8F8FC7C-A0E1-BB7C-C976-F1918084DF72}"/>
                  </a:ext>
                </a:extLst>
              </p:cNvPr>
              <p:cNvSpPr/>
              <p:nvPr/>
            </p:nvSpPr>
            <p:spPr>
              <a:xfrm>
                <a:off x="2514611" y="1028309"/>
                <a:ext cx="243119" cy="243119"/>
              </a:xfrm>
              <a:prstGeom prst="roundRect">
                <a:avLst/>
              </a:prstGeom>
              <a:solidFill>
                <a:srgbClr val="2095A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3" name="文本框 1072">
              <a:extLst>
                <a:ext uri="{FF2B5EF4-FFF2-40B4-BE49-F238E27FC236}">
                  <a16:creationId xmlns:a16="http://schemas.microsoft.com/office/drawing/2014/main" id="{CFB029E5-1845-258D-F884-08319C489FE5}"/>
                </a:ext>
              </a:extLst>
            </p:cNvPr>
            <p:cNvSpPr txBox="1"/>
            <p:nvPr/>
          </p:nvSpPr>
          <p:spPr>
            <a:xfrm rot="5400000">
              <a:off x="10928884" y="4801105"/>
              <a:ext cx="10567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095A2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2028</a:t>
              </a:r>
              <a:endParaRPr lang="zh-CN" altLang="en-US" sz="2000" dirty="0">
                <a:solidFill>
                  <a:srgbClr val="2095A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074" name="矩形: 圆角 1073">
              <a:extLst>
                <a:ext uri="{FF2B5EF4-FFF2-40B4-BE49-F238E27FC236}">
                  <a16:creationId xmlns:a16="http://schemas.microsoft.com/office/drawing/2014/main" id="{8CD79670-53F6-D492-CCC7-B37C56FF23CC}"/>
                </a:ext>
              </a:extLst>
            </p:cNvPr>
            <p:cNvSpPr/>
            <p:nvPr/>
          </p:nvSpPr>
          <p:spPr>
            <a:xfrm>
              <a:off x="11344166" y="3978010"/>
              <a:ext cx="257284" cy="49028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5" name="椭圆 1074">
              <a:extLst>
                <a:ext uri="{FF2B5EF4-FFF2-40B4-BE49-F238E27FC236}">
                  <a16:creationId xmlns:a16="http://schemas.microsoft.com/office/drawing/2014/main" id="{620BEC34-52C3-3681-9136-5E11AF142DBA}"/>
                </a:ext>
              </a:extLst>
            </p:cNvPr>
            <p:cNvSpPr/>
            <p:nvPr/>
          </p:nvSpPr>
          <p:spPr>
            <a:xfrm>
              <a:off x="11344166" y="3627183"/>
              <a:ext cx="257284" cy="257284"/>
            </a:xfrm>
            <a:prstGeom prst="ellipse">
              <a:avLst/>
            </a:pr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46C1E68-CBDA-38D1-D51F-EA0FF2BB02FD}"/>
              </a:ext>
            </a:extLst>
          </p:cNvPr>
          <p:cNvGrpSpPr/>
          <p:nvPr/>
        </p:nvGrpSpPr>
        <p:grpSpPr>
          <a:xfrm>
            <a:off x="1353264" y="6387535"/>
            <a:ext cx="819110" cy="238954"/>
            <a:chOff x="1360474" y="6383009"/>
            <a:chExt cx="819110" cy="238954"/>
          </a:xfrm>
        </p:grpSpPr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C4811D1-AA6F-7AC4-A71C-34DA19767C4F}"/>
                </a:ext>
              </a:extLst>
            </p:cNvPr>
            <p:cNvSpPr/>
            <p:nvPr/>
          </p:nvSpPr>
          <p:spPr>
            <a:xfrm rot="18900000">
              <a:off x="1360474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014083C5-3A54-828A-928B-0F34B5788C32}"/>
                </a:ext>
              </a:extLst>
            </p:cNvPr>
            <p:cNvSpPr/>
            <p:nvPr/>
          </p:nvSpPr>
          <p:spPr>
            <a:xfrm rot="18900000">
              <a:off x="1650552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A13F8555-3DDB-66B2-4E30-2713348FA08D}"/>
                </a:ext>
              </a:extLst>
            </p:cNvPr>
            <p:cNvSpPr/>
            <p:nvPr/>
          </p:nvSpPr>
          <p:spPr>
            <a:xfrm rot="18900000">
              <a:off x="1940630" y="6383009"/>
              <a:ext cx="238954" cy="238954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EABCDA-8380-4DFC-A13E-70D08D01B9FC}"/>
              </a:ext>
            </a:extLst>
          </p:cNvPr>
          <p:cNvGrpSpPr/>
          <p:nvPr/>
        </p:nvGrpSpPr>
        <p:grpSpPr>
          <a:xfrm rot="10800000">
            <a:off x="10868672" y="-1084710"/>
            <a:ext cx="2618595" cy="4435822"/>
            <a:chOff x="3924743" y="4642443"/>
            <a:chExt cx="1754840" cy="297264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EECE862-34DD-1119-5EC6-17A93AD39065}"/>
                </a:ext>
              </a:extLst>
            </p:cNvPr>
            <p:cNvSpPr/>
            <p:nvPr/>
          </p:nvSpPr>
          <p:spPr>
            <a:xfrm rot="18900000">
              <a:off x="3924743" y="4642443"/>
              <a:ext cx="1735860" cy="1735861"/>
            </a:xfrm>
            <a:custGeom>
              <a:avLst/>
              <a:gdLst>
                <a:gd name="connsiteX0" fmla="*/ 1735860 w 1735860"/>
                <a:gd name="connsiteY0" fmla="*/ 0 h 1735861"/>
                <a:gd name="connsiteX1" fmla="*/ 1735860 w 1735860"/>
                <a:gd name="connsiteY1" fmla="*/ 1126532 h 1735861"/>
                <a:gd name="connsiteX2" fmla="*/ 1572756 w 1735860"/>
                <a:gd name="connsiteY2" fmla="*/ 1520297 h 1735861"/>
                <a:gd name="connsiteX3" fmla="*/ 1544022 w 1735860"/>
                <a:gd name="connsiteY3" fmla="*/ 1544004 h 1735861"/>
                <a:gd name="connsiteX4" fmla="*/ 1520300 w 1735860"/>
                <a:gd name="connsiteY4" fmla="*/ 1572757 h 1735861"/>
                <a:gd name="connsiteX5" fmla="*/ 1126535 w 1735860"/>
                <a:gd name="connsiteY5" fmla="*/ 1735861 h 1735861"/>
                <a:gd name="connsiteX6" fmla="*/ 0 w 1735860"/>
                <a:gd name="connsiteY6" fmla="*/ 1735860 h 173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860" h="1735861">
                  <a:moveTo>
                    <a:pt x="1735860" y="0"/>
                  </a:moveTo>
                  <a:lnTo>
                    <a:pt x="1735860" y="1126532"/>
                  </a:lnTo>
                  <a:cubicBezTo>
                    <a:pt x="1735860" y="1280307"/>
                    <a:pt x="1673530" y="1419523"/>
                    <a:pt x="1572756" y="1520297"/>
                  </a:cubicBezTo>
                  <a:lnTo>
                    <a:pt x="1544022" y="1544004"/>
                  </a:lnTo>
                  <a:lnTo>
                    <a:pt x="1520300" y="1572757"/>
                  </a:lnTo>
                  <a:cubicBezTo>
                    <a:pt x="1419526" y="1673529"/>
                    <a:pt x="1280310" y="1735861"/>
                    <a:pt x="1126535" y="1735861"/>
                  </a:cubicBezTo>
                  <a:lnTo>
                    <a:pt x="0" y="1735860"/>
                  </a:lnTo>
                  <a:close/>
                </a:path>
              </a:pathLst>
            </a:custGeom>
            <a:solidFill>
              <a:srgbClr val="B1DC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930A95-CE49-DE23-1AA0-176910D283C7}"/>
                </a:ext>
              </a:extLst>
            </p:cNvPr>
            <p:cNvSpPr/>
            <p:nvPr/>
          </p:nvSpPr>
          <p:spPr>
            <a:xfrm rot="18900000">
              <a:off x="4493502" y="5597818"/>
              <a:ext cx="1186081" cy="2017272"/>
            </a:xfrm>
            <a:custGeom>
              <a:avLst/>
              <a:gdLst>
                <a:gd name="connsiteX0" fmla="*/ 1186081 w 1186081"/>
                <a:gd name="connsiteY0" fmla="*/ 0 h 2017272"/>
                <a:gd name="connsiteX1" fmla="*/ 1184439 w 1186081"/>
                <a:gd name="connsiteY1" fmla="*/ 1627047 h 2017272"/>
                <a:gd name="connsiteX2" fmla="*/ 1079985 w 1186081"/>
                <a:gd name="connsiteY2" fmla="*/ 1879221 h 2017272"/>
                <a:gd name="connsiteX3" fmla="*/ 1061583 w 1186081"/>
                <a:gd name="connsiteY3" fmla="*/ 1894404 h 2017272"/>
                <a:gd name="connsiteX4" fmla="*/ 1046391 w 1186081"/>
                <a:gd name="connsiteY4" fmla="*/ 1912818 h 2017272"/>
                <a:gd name="connsiteX5" fmla="*/ 794216 w 1186081"/>
                <a:gd name="connsiteY5" fmla="*/ 2017272 h 2017272"/>
                <a:gd name="connsiteX6" fmla="*/ 713258 w 1186081"/>
                <a:gd name="connsiteY6" fmla="*/ 2017272 h 2017272"/>
                <a:gd name="connsiteX7" fmla="*/ 0 w 1186081"/>
                <a:gd name="connsiteY7" fmla="*/ 1304014 h 2017272"/>
                <a:gd name="connsiteX8" fmla="*/ 471182 w 1186081"/>
                <a:gd name="connsiteY8" fmla="*/ 1304015 h 2017272"/>
                <a:gd name="connsiteX9" fmla="*/ 471182 w 1186081"/>
                <a:gd name="connsiteY9" fmla="*/ 714899 h 20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081" h="2017272">
                  <a:moveTo>
                    <a:pt x="1186081" y="0"/>
                  </a:moveTo>
                  <a:lnTo>
                    <a:pt x="1184439" y="1627047"/>
                  </a:lnTo>
                  <a:cubicBezTo>
                    <a:pt x="1184439" y="1725527"/>
                    <a:pt x="1144522" y="1814683"/>
                    <a:pt x="1079985" y="1879221"/>
                  </a:cubicBezTo>
                  <a:lnTo>
                    <a:pt x="1061583" y="1894404"/>
                  </a:lnTo>
                  <a:lnTo>
                    <a:pt x="1046391" y="1912818"/>
                  </a:lnTo>
                  <a:cubicBezTo>
                    <a:pt x="981853" y="1977354"/>
                    <a:pt x="892697" y="2017272"/>
                    <a:pt x="794216" y="2017272"/>
                  </a:cubicBezTo>
                  <a:lnTo>
                    <a:pt x="713258" y="2017272"/>
                  </a:lnTo>
                  <a:lnTo>
                    <a:pt x="0" y="1304014"/>
                  </a:lnTo>
                  <a:lnTo>
                    <a:pt x="471182" y="1304015"/>
                  </a:lnTo>
                  <a:lnTo>
                    <a:pt x="471182" y="714899"/>
                  </a:ln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AC698-5D6C-DEF0-6DCC-B5F5AA8A14A1}"/>
              </a:ext>
            </a:extLst>
          </p:cNvPr>
          <p:cNvGrpSpPr/>
          <p:nvPr/>
        </p:nvGrpSpPr>
        <p:grpSpPr>
          <a:xfrm>
            <a:off x="9841358" y="593598"/>
            <a:ext cx="472249" cy="145383"/>
            <a:chOff x="7977735" y="551808"/>
            <a:chExt cx="773262" cy="238050"/>
          </a:xfrm>
        </p:grpSpPr>
        <p:sp>
          <p:nvSpPr>
            <p:cNvPr id="1059" name="任意多边形: 形状 1058">
              <a:extLst>
                <a:ext uri="{FF2B5EF4-FFF2-40B4-BE49-F238E27FC236}">
                  <a16:creationId xmlns:a16="http://schemas.microsoft.com/office/drawing/2014/main" id="{ACFB277B-5A95-26E7-787C-E5C10F8EC863}"/>
                </a:ext>
              </a:extLst>
            </p:cNvPr>
            <p:cNvSpPr/>
            <p:nvPr/>
          </p:nvSpPr>
          <p:spPr>
            <a:xfrm rot="18900000">
              <a:off x="8512947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0A9AB-AA7E-C17A-B334-19A55E2A3517}"/>
                </a:ext>
              </a:extLst>
            </p:cNvPr>
            <p:cNvSpPr/>
            <p:nvPr/>
          </p:nvSpPr>
          <p:spPr>
            <a:xfrm rot="18900000">
              <a:off x="8245341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0F239F-D880-E1CA-6965-6461679C6578}"/>
                </a:ext>
              </a:extLst>
            </p:cNvPr>
            <p:cNvSpPr/>
            <p:nvPr/>
          </p:nvSpPr>
          <p:spPr>
            <a:xfrm rot="18900000">
              <a:off x="7977735" y="551808"/>
              <a:ext cx="238050" cy="238050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6A9B43-0D68-2B7E-417A-A7B117AD087F}"/>
              </a:ext>
            </a:extLst>
          </p:cNvPr>
          <p:cNvSpPr txBox="1"/>
          <p:nvPr/>
        </p:nvSpPr>
        <p:spPr>
          <a:xfrm>
            <a:off x="1455114" y="1964679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2095A2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2095A2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31A7A2-11D4-A26F-096C-3EB1543CFBDD}"/>
              </a:ext>
            </a:extLst>
          </p:cNvPr>
          <p:cNvSpPr txBox="1"/>
          <p:nvPr/>
        </p:nvSpPr>
        <p:spPr>
          <a:xfrm>
            <a:off x="6903589" y="2840355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添加标题文本</a:t>
            </a:r>
          </a:p>
        </p:txBody>
      </p:sp>
      <p:sp>
        <p:nvSpPr>
          <p:cNvPr id="1034" name="文本框 1033">
            <a:extLst>
              <a:ext uri="{FF2B5EF4-FFF2-40B4-BE49-F238E27FC236}">
                <a16:creationId xmlns:a16="http://schemas.microsoft.com/office/drawing/2014/main" id="{78639CD0-59B6-875A-C916-F9344664DBD5}"/>
              </a:ext>
            </a:extLst>
          </p:cNvPr>
          <p:cNvSpPr txBox="1"/>
          <p:nvPr/>
        </p:nvSpPr>
        <p:spPr>
          <a:xfrm>
            <a:off x="6903589" y="3294688"/>
            <a:ext cx="429321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036" name="组合 1035">
            <a:extLst>
              <a:ext uri="{FF2B5EF4-FFF2-40B4-BE49-F238E27FC236}">
                <a16:creationId xmlns:a16="http://schemas.microsoft.com/office/drawing/2014/main" id="{8B657FA2-3A8C-4467-EF4B-E06162FD924D}"/>
              </a:ext>
            </a:extLst>
          </p:cNvPr>
          <p:cNvGrpSpPr/>
          <p:nvPr/>
        </p:nvGrpSpPr>
        <p:grpSpPr>
          <a:xfrm>
            <a:off x="4769798" y="2160339"/>
            <a:ext cx="2199085" cy="2822990"/>
            <a:chOff x="3931365" y="2163075"/>
            <a:chExt cx="3047163" cy="391167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F7AF559-9C01-4339-8D16-3FA3566EF91D}"/>
                </a:ext>
              </a:extLst>
            </p:cNvPr>
            <p:cNvSpPr/>
            <p:nvPr/>
          </p:nvSpPr>
          <p:spPr>
            <a:xfrm rot="18900000">
              <a:off x="3931365" y="2163075"/>
              <a:ext cx="2395736" cy="2395743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noFill/>
            <a:ln w="25400">
              <a:solidFill>
                <a:srgbClr val="2095A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35" name="任意多边形: 形状 1034">
              <a:extLst>
                <a:ext uri="{FF2B5EF4-FFF2-40B4-BE49-F238E27FC236}">
                  <a16:creationId xmlns:a16="http://schemas.microsoft.com/office/drawing/2014/main" id="{97061D12-0034-1D1B-9651-24297672C5C1}"/>
                </a:ext>
              </a:extLst>
            </p:cNvPr>
            <p:cNvSpPr/>
            <p:nvPr/>
          </p:nvSpPr>
          <p:spPr>
            <a:xfrm rot="8100000">
              <a:off x="5605037" y="4701257"/>
              <a:ext cx="1373491" cy="1373496"/>
            </a:xfrm>
            <a:custGeom>
              <a:avLst/>
              <a:gdLst>
                <a:gd name="connsiteX0" fmla="*/ 1426045 w 1503044"/>
                <a:gd name="connsiteY0" fmla="*/ 76999 h 1503046"/>
                <a:gd name="connsiteX1" fmla="*/ 1503044 w 1503044"/>
                <a:gd name="connsiteY1" fmla="*/ 262890 h 1503046"/>
                <a:gd name="connsiteX2" fmla="*/ 1503044 w 1503044"/>
                <a:gd name="connsiteY2" fmla="*/ 1215390 h 1503046"/>
                <a:gd name="connsiteX3" fmla="*/ 1426045 w 1503044"/>
                <a:gd name="connsiteY3" fmla="*/ 1401281 h 1503046"/>
                <a:gd name="connsiteX4" fmla="*/ 1412480 w 1503044"/>
                <a:gd name="connsiteY4" fmla="*/ 1412473 h 1503046"/>
                <a:gd name="connsiteX5" fmla="*/ 1401281 w 1503044"/>
                <a:gd name="connsiteY5" fmla="*/ 1426047 h 1503046"/>
                <a:gd name="connsiteX6" fmla="*/ 1215390 w 1503044"/>
                <a:gd name="connsiteY6" fmla="*/ 1503046 h 1503046"/>
                <a:gd name="connsiteX7" fmla="*/ 262890 w 1503044"/>
                <a:gd name="connsiteY7" fmla="*/ 1503045 h 1503046"/>
                <a:gd name="connsiteX8" fmla="*/ 0 w 1503044"/>
                <a:gd name="connsiteY8" fmla="*/ 1240156 h 1503046"/>
                <a:gd name="connsiteX9" fmla="*/ 262890 w 1503044"/>
                <a:gd name="connsiteY9" fmla="*/ 977265 h 1503046"/>
                <a:gd name="connsiteX10" fmla="*/ 977264 w 1503044"/>
                <a:gd name="connsiteY10" fmla="*/ 977266 h 1503046"/>
                <a:gd name="connsiteX11" fmla="*/ 977264 w 1503044"/>
                <a:gd name="connsiteY11" fmla="*/ 262890 h 1503046"/>
                <a:gd name="connsiteX12" fmla="*/ 1240154 w 1503044"/>
                <a:gd name="connsiteY12" fmla="*/ 0 h 1503046"/>
                <a:gd name="connsiteX13" fmla="*/ 1426045 w 1503044"/>
                <a:gd name="connsiteY13" fmla="*/ 76999 h 150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3044" h="1503046">
                  <a:moveTo>
                    <a:pt x="1426045" y="76999"/>
                  </a:moveTo>
                  <a:cubicBezTo>
                    <a:pt x="1473619" y="124573"/>
                    <a:pt x="1503044" y="190295"/>
                    <a:pt x="1503044" y="262890"/>
                  </a:cubicBezTo>
                  <a:lnTo>
                    <a:pt x="1503044" y="1215390"/>
                  </a:lnTo>
                  <a:cubicBezTo>
                    <a:pt x="1503044" y="1287985"/>
                    <a:pt x="1473619" y="1353707"/>
                    <a:pt x="1426045" y="1401281"/>
                  </a:cubicBezTo>
                  <a:lnTo>
                    <a:pt x="1412480" y="1412473"/>
                  </a:lnTo>
                  <a:lnTo>
                    <a:pt x="1401281" y="1426047"/>
                  </a:lnTo>
                  <a:cubicBezTo>
                    <a:pt x="1353707" y="1473620"/>
                    <a:pt x="1287985" y="1503046"/>
                    <a:pt x="1215390" y="1503046"/>
                  </a:cubicBezTo>
                  <a:lnTo>
                    <a:pt x="262890" y="1503045"/>
                  </a:lnTo>
                  <a:cubicBezTo>
                    <a:pt x="117700" y="1503046"/>
                    <a:pt x="0" y="1385346"/>
                    <a:pt x="0" y="1240156"/>
                  </a:cubicBezTo>
                  <a:cubicBezTo>
                    <a:pt x="0" y="1094966"/>
                    <a:pt x="117700" y="977266"/>
                    <a:pt x="262890" y="977265"/>
                  </a:cubicBezTo>
                  <a:lnTo>
                    <a:pt x="977264" y="977266"/>
                  </a:lnTo>
                  <a:lnTo>
                    <a:pt x="977264" y="262890"/>
                  </a:lnTo>
                  <a:cubicBezTo>
                    <a:pt x="977264" y="117700"/>
                    <a:pt x="1094964" y="0"/>
                    <a:pt x="1240154" y="0"/>
                  </a:cubicBezTo>
                  <a:cubicBezTo>
                    <a:pt x="1312749" y="0"/>
                    <a:pt x="1378472" y="29425"/>
                    <a:pt x="1426045" y="76999"/>
                  </a:cubicBezTo>
                  <a:close/>
                </a:path>
              </a:pathLst>
            </a:custGeom>
            <a:solidFill>
              <a:srgbClr val="2095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70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框 1025">
            <a:extLst>
              <a:ext uri="{FF2B5EF4-FFF2-40B4-BE49-F238E27FC236}">
                <a16:creationId xmlns:a16="http://schemas.microsoft.com/office/drawing/2014/main" id="{1CCB8A6C-8843-E55B-D734-F94D92E3F445}"/>
              </a:ext>
            </a:extLst>
          </p:cNvPr>
          <p:cNvSpPr txBox="1"/>
          <p:nvPr/>
        </p:nvSpPr>
        <p:spPr>
          <a:xfrm>
            <a:off x="1392438" y="212081"/>
            <a:ext cx="33880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095A2"/>
                </a:solidFill>
              </a:rPr>
              <a:t>单击此处添加标题文本</a:t>
            </a:r>
          </a:p>
        </p:txBody>
      </p:sp>
      <p:sp>
        <p:nvSpPr>
          <p:cNvPr id="23" name="椭圆 2">
            <a:extLst>
              <a:ext uri="{FF2B5EF4-FFF2-40B4-BE49-F238E27FC236}">
                <a16:creationId xmlns:a16="http://schemas.microsoft.com/office/drawing/2014/main" id="{13639B83-4266-C5FE-3E4D-791E063AF4D3}"/>
              </a:ext>
            </a:extLst>
          </p:cNvPr>
          <p:cNvSpPr/>
          <p:nvPr/>
        </p:nvSpPr>
        <p:spPr>
          <a:xfrm>
            <a:off x="750708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">
            <a:extLst>
              <a:ext uri="{FF2B5EF4-FFF2-40B4-BE49-F238E27FC236}">
                <a16:creationId xmlns:a16="http://schemas.microsoft.com/office/drawing/2014/main" id="{BD1818A6-D97A-3C97-1335-9B2356385396}"/>
              </a:ext>
            </a:extLst>
          </p:cNvPr>
          <p:cNvSpPr/>
          <p:nvPr/>
        </p:nvSpPr>
        <p:spPr>
          <a:xfrm flipV="1">
            <a:off x="750708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">
            <a:extLst>
              <a:ext uri="{FF2B5EF4-FFF2-40B4-BE49-F238E27FC236}">
                <a16:creationId xmlns:a16="http://schemas.microsoft.com/office/drawing/2014/main" id="{164D6BA9-11BA-178E-B3B8-674FD9995B95}"/>
              </a:ext>
            </a:extLst>
          </p:cNvPr>
          <p:cNvSpPr/>
          <p:nvPr/>
        </p:nvSpPr>
        <p:spPr>
          <a:xfrm flipH="1">
            <a:off x="381344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">
            <a:extLst>
              <a:ext uri="{FF2B5EF4-FFF2-40B4-BE49-F238E27FC236}">
                <a16:creationId xmlns:a16="http://schemas.microsoft.com/office/drawing/2014/main" id="{BA0D738D-02C1-4244-E5BA-7924CD1CF735}"/>
              </a:ext>
            </a:extLst>
          </p:cNvPr>
          <p:cNvSpPr/>
          <p:nvPr/>
        </p:nvSpPr>
        <p:spPr>
          <a:xfrm flipH="1" flipV="1">
            <a:off x="381344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3C71AF7-0CAF-4030-19B4-367E4D0EA485}"/>
              </a:ext>
            </a:extLst>
          </p:cNvPr>
          <p:cNvCxnSpPr/>
          <p:nvPr/>
        </p:nvCxnSpPr>
        <p:spPr>
          <a:xfrm>
            <a:off x="4166463" y="1663289"/>
            <a:ext cx="1445023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F238095-52DC-1EBA-0249-E6241E2BA83C}"/>
              </a:ext>
            </a:extLst>
          </p:cNvPr>
          <p:cNvCxnSpPr/>
          <p:nvPr/>
        </p:nvCxnSpPr>
        <p:spPr>
          <a:xfrm flipH="1">
            <a:off x="6589721" y="1663289"/>
            <a:ext cx="1445022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04AE370-7A70-F0AE-EEA9-915B31273A8B}"/>
              </a:ext>
            </a:extLst>
          </p:cNvPr>
          <p:cNvCxnSpPr/>
          <p:nvPr/>
        </p:nvCxnSpPr>
        <p:spPr>
          <a:xfrm flipV="1">
            <a:off x="4166463" y="4353782"/>
            <a:ext cx="144502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009885C-8AE9-0759-90C6-726FD9C02ABF}"/>
              </a:ext>
            </a:extLst>
          </p:cNvPr>
          <p:cNvCxnSpPr/>
          <p:nvPr/>
        </p:nvCxnSpPr>
        <p:spPr>
          <a:xfrm flipH="1" flipV="1">
            <a:off x="6589721" y="4353782"/>
            <a:ext cx="135770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31" name="KSO_GT1.4">
            <a:extLst>
              <a:ext uri="{FF2B5EF4-FFF2-40B4-BE49-F238E27FC236}">
                <a16:creationId xmlns:a16="http://schemas.microsoft.com/office/drawing/2014/main" id="{B3FA4EF1-A587-D096-83A7-0AE93DE27BDD}"/>
              </a:ext>
            </a:extLst>
          </p:cNvPr>
          <p:cNvSpPr/>
          <p:nvPr/>
        </p:nvSpPr>
        <p:spPr>
          <a:xfrm rot="2479457" flipV="1">
            <a:off x="581258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2" name="KSO_GT1.3">
            <a:extLst>
              <a:ext uri="{FF2B5EF4-FFF2-40B4-BE49-F238E27FC236}">
                <a16:creationId xmlns:a16="http://schemas.microsoft.com/office/drawing/2014/main" id="{C7DED882-7FB5-76FA-C589-63C31CD0D8DE}"/>
              </a:ext>
            </a:extLst>
          </p:cNvPr>
          <p:cNvSpPr/>
          <p:nvPr/>
        </p:nvSpPr>
        <p:spPr>
          <a:xfrm rot="19120543" flipH="1" flipV="1">
            <a:off x="397775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3" name="KSO_GT1.2">
            <a:extLst>
              <a:ext uri="{FF2B5EF4-FFF2-40B4-BE49-F238E27FC236}">
                <a16:creationId xmlns:a16="http://schemas.microsoft.com/office/drawing/2014/main" id="{00E091D0-696A-18B2-87BD-8F925293432A}"/>
              </a:ext>
            </a:extLst>
          </p:cNvPr>
          <p:cNvSpPr/>
          <p:nvPr/>
        </p:nvSpPr>
        <p:spPr>
          <a:xfrm rot="19120543">
            <a:off x="581258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KSO_GT1.1">
            <a:extLst>
              <a:ext uri="{FF2B5EF4-FFF2-40B4-BE49-F238E27FC236}">
                <a16:creationId xmlns:a16="http://schemas.microsoft.com/office/drawing/2014/main" id="{B17E31F0-B8B5-95D7-2191-F29C984EFC77}"/>
              </a:ext>
            </a:extLst>
          </p:cNvPr>
          <p:cNvSpPr/>
          <p:nvPr/>
        </p:nvSpPr>
        <p:spPr>
          <a:xfrm rot="2479457" flipH="1">
            <a:off x="397775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KSO_GN4">
            <a:extLst>
              <a:ext uri="{FF2B5EF4-FFF2-40B4-BE49-F238E27FC236}">
                <a16:creationId xmlns:a16="http://schemas.microsoft.com/office/drawing/2014/main" id="{6815856E-7F6F-3581-9955-B0C6373E77CD}"/>
              </a:ext>
            </a:extLst>
          </p:cNvPr>
          <p:cNvSpPr txBox="1"/>
          <p:nvPr/>
        </p:nvSpPr>
        <p:spPr>
          <a:xfrm>
            <a:off x="9801448" y="4872376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KSO_GN3">
            <a:extLst>
              <a:ext uri="{FF2B5EF4-FFF2-40B4-BE49-F238E27FC236}">
                <a16:creationId xmlns:a16="http://schemas.microsoft.com/office/drawing/2014/main" id="{7037D0E6-72D5-AE80-0886-CB83CB03B459}"/>
              </a:ext>
            </a:extLst>
          </p:cNvPr>
          <p:cNvSpPr txBox="1"/>
          <p:nvPr/>
        </p:nvSpPr>
        <p:spPr>
          <a:xfrm>
            <a:off x="2009392" y="4872690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KSO_GN2">
            <a:extLst>
              <a:ext uri="{FF2B5EF4-FFF2-40B4-BE49-F238E27FC236}">
                <a16:creationId xmlns:a16="http://schemas.microsoft.com/office/drawing/2014/main" id="{76A4DB75-0E0A-7FD4-8B34-29EAA5EF1CBB}"/>
              </a:ext>
            </a:extLst>
          </p:cNvPr>
          <p:cNvSpPr txBox="1"/>
          <p:nvPr/>
        </p:nvSpPr>
        <p:spPr>
          <a:xfrm>
            <a:off x="9808738" y="2097514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KSO_GN1">
            <a:extLst>
              <a:ext uri="{FF2B5EF4-FFF2-40B4-BE49-F238E27FC236}">
                <a16:creationId xmlns:a16="http://schemas.microsoft.com/office/drawing/2014/main" id="{E21AAD52-5E25-E50D-7D91-CCA69076C82A}"/>
              </a:ext>
            </a:extLst>
          </p:cNvPr>
          <p:cNvSpPr txBox="1"/>
          <p:nvPr/>
        </p:nvSpPr>
        <p:spPr>
          <a:xfrm>
            <a:off x="2003593" y="2072621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01</a:t>
            </a:r>
            <a:endParaRPr lang="zh-CN" altLang="en-US" sz="2400" b="1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B380056-DEE8-0C04-2934-DBC93AF2A371}"/>
              </a:ext>
            </a:extLst>
          </p:cNvPr>
          <p:cNvCxnSpPr/>
          <p:nvPr/>
        </p:nvCxnSpPr>
        <p:spPr>
          <a:xfrm>
            <a:off x="7781278" y="1997782"/>
            <a:ext cx="24103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F919F7A-3837-D12E-7DFA-7494AB7CBA34}"/>
              </a:ext>
            </a:extLst>
          </p:cNvPr>
          <p:cNvCxnSpPr/>
          <p:nvPr/>
        </p:nvCxnSpPr>
        <p:spPr>
          <a:xfrm>
            <a:off x="2021682" y="1997782"/>
            <a:ext cx="24103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220E1030-71BE-E801-EABC-F1F1F28D40A2}"/>
              </a:ext>
            </a:extLst>
          </p:cNvPr>
          <p:cNvCxnSpPr/>
          <p:nvPr/>
        </p:nvCxnSpPr>
        <p:spPr>
          <a:xfrm>
            <a:off x="7781278" y="5321928"/>
            <a:ext cx="24103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886BCCFA-A7A7-14FA-4D50-76CCCE69168F}"/>
              </a:ext>
            </a:extLst>
          </p:cNvPr>
          <p:cNvCxnSpPr/>
          <p:nvPr/>
        </p:nvCxnSpPr>
        <p:spPr>
          <a:xfrm>
            <a:off x="1998837" y="5321928"/>
            <a:ext cx="24103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D16BAAC1-4084-5D75-BD74-ACE0B6FF5C0B}"/>
              </a:ext>
            </a:extLst>
          </p:cNvPr>
          <p:cNvSpPr txBox="1"/>
          <p:nvPr/>
        </p:nvSpPr>
        <p:spPr>
          <a:xfrm>
            <a:off x="5181999" y="3518511"/>
            <a:ext cx="182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A8435D3-5175-D7C3-4E99-52067D090977}"/>
              </a:ext>
            </a:extLst>
          </p:cNvPr>
          <p:cNvGrpSpPr/>
          <p:nvPr/>
        </p:nvGrpSpPr>
        <p:grpSpPr>
          <a:xfrm>
            <a:off x="1879171" y="2456536"/>
            <a:ext cx="2966425" cy="816522"/>
            <a:chOff x="283598" y="18430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45323E4-D66B-7A82-985D-D7E249DDEFAD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DB702E5-9D3E-DCD4-0C5E-34F24EC1C738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E1F38BA-29B1-086A-603B-4F562E41DA04}"/>
              </a:ext>
            </a:extLst>
          </p:cNvPr>
          <p:cNvGrpSpPr/>
          <p:nvPr/>
        </p:nvGrpSpPr>
        <p:grpSpPr>
          <a:xfrm>
            <a:off x="7346404" y="2548978"/>
            <a:ext cx="2984539" cy="816522"/>
            <a:chOff x="283598" y="1843034"/>
            <a:chExt cx="2984539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9AFD70F-14EF-2A15-7BB8-C4700D4CA826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9B19E66-F2D1-9860-C586-CB8C02118988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B91B340-5F81-50D4-8CB5-0A9BB505D13A}"/>
              </a:ext>
            </a:extLst>
          </p:cNvPr>
          <p:cNvGrpSpPr/>
          <p:nvPr/>
        </p:nvGrpSpPr>
        <p:grpSpPr>
          <a:xfrm>
            <a:off x="1879171" y="3956547"/>
            <a:ext cx="2966425" cy="816522"/>
            <a:chOff x="283598" y="18430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EE12A65-5785-21AA-9D67-F4DF4F317A26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EF245A8-4F93-C82F-9035-C63708115AA6}"/>
                </a:ext>
              </a:extLst>
            </p:cNvPr>
            <p:cNvSpPr txBox="1"/>
            <p:nvPr/>
          </p:nvSpPr>
          <p:spPr>
            <a:xfrm>
              <a:off x="283599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37545DD-4847-DCA3-5E55-8BCCC8F607C8}"/>
              </a:ext>
            </a:extLst>
          </p:cNvPr>
          <p:cNvGrpSpPr/>
          <p:nvPr/>
        </p:nvGrpSpPr>
        <p:grpSpPr>
          <a:xfrm>
            <a:off x="7346404" y="4048989"/>
            <a:ext cx="2984539" cy="816522"/>
            <a:chOff x="283598" y="1843034"/>
            <a:chExt cx="2984539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5291F78-9801-8955-3DF2-9AE86C9190D5}"/>
                </a:ext>
              </a:extLst>
            </p:cNvPr>
            <p:cNvSpPr txBox="1"/>
            <p:nvPr/>
          </p:nvSpPr>
          <p:spPr>
            <a:xfrm>
              <a:off x="283598" y="21271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528B9FF-EAD0-818E-3E34-B947D4182BE8}"/>
                </a:ext>
              </a:extLst>
            </p:cNvPr>
            <p:cNvSpPr txBox="1"/>
            <p:nvPr/>
          </p:nvSpPr>
          <p:spPr>
            <a:xfrm>
              <a:off x="1032570" y="18430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1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mbpdzl2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095A2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2490</Words>
  <Application>Microsoft Office PowerPoint</Application>
  <PresentationFormat>宽屏</PresentationFormat>
  <Paragraphs>252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思源黑体 CN Heavy</vt:lpstr>
      <vt:lpstr>宋体</vt:lpstr>
      <vt:lpstr>微软雅黑</vt:lpstr>
      <vt:lpstr>优设标题黑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简约几何风工作总结报告商务通用PPT模板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109</cp:revision>
  <dcterms:created xsi:type="dcterms:W3CDTF">2024-01-12T08:55:08Z</dcterms:created>
  <dcterms:modified xsi:type="dcterms:W3CDTF">2024-01-31T16:14:41Z</dcterms:modified>
  <cp:contentStatus>简约几何风工作总结报告商务通用PPT模板，www.51pptmoban.com</cp:contentStatus>
  <cp:version>51pptmoban.com（V51-013101版）</cp:version>
</cp:coreProperties>
</file>