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25" r:id="rId2"/>
    <p:sldId id="326" r:id="rId3"/>
    <p:sldId id="327" r:id="rId4"/>
    <p:sldId id="328" r:id="rId5"/>
    <p:sldId id="330" r:id="rId6"/>
    <p:sldId id="331" r:id="rId7"/>
    <p:sldId id="332" r:id="rId8"/>
    <p:sldId id="334" r:id="rId9"/>
    <p:sldId id="333" r:id="rId10"/>
    <p:sldId id="335" r:id="rId11"/>
    <p:sldId id="336" r:id="rId12"/>
    <p:sldId id="337" r:id="rId13"/>
    <p:sldId id="342" r:id="rId14"/>
    <p:sldId id="339" r:id="rId15"/>
    <p:sldId id="343" r:id="rId16"/>
    <p:sldId id="344" r:id="rId17"/>
    <p:sldId id="345" r:id="rId18"/>
    <p:sldId id="348" r:id="rId19"/>
    <p:sldId id="347" r:id="rId20"/>
    <p:sldId id="346" r:id="rId21"/>
    <p:sldId id="350" r:id="rId22"/>
    <p:sldId id="349" r:id="rId23"/>
    <p:sldId id="351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3D"/>
    <a:srgbClr val="2E61E0"/>
    <a:srgbClr val="EDEDED"/>
    <a:srgbClr val="FFC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50" d="100"/>
          <a:sy n="50" d="100"/>
        </p:scale>
        <p:origin x="1368" y="792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19E767-FADC-482B-B816-9E2434D94D76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30AEE-6E5D-4042-867A-D9D0BCDD29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678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39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340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4220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620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41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4549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7603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910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224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7697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40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3821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2001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2941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9184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1299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522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545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073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75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4694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841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30AEE-6E5D-4042-867A-D9D0BCDD292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77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A00BA0-65BC-2F8A-0E5D-4CDF0654D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A9A7CE2-5419-BBAB-874E-836DD2136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9BCC2A-E0EE-41F7-8858-A07A4FF6E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F53BC-6069-484E-B9B0-48C6E0749EB6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847F38D-9EC5-A4FB-3281-CE8385CC0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172C9D-AD55-770A-97F4-978E4148E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34B3-8BA8-4986-92D8-C03C21833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190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39294A3-B9F2-AFCC-2A77-D2D852BD13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F53BC-6069-484E-B9B0-48C6E0749EB6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59A9ED-3150-F665-D75F-D5CCAE74BC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CB9FEE5-8749-5298-BD7A-BD36E76BB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8234B3-8BA8-4986-92D8-C03C21833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982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">
            <a:extLst>
              <a:ext uri="{FF2B5EF4-FFF2-40B4-BE49-F238E27FC236}">
                <a16:creationId xmlns:a16="http://schemas.microsoft.com/office/drawing/2014/main" id="{D70D4720-8A0C-DD5E-08D9-DF9E1E3A1EF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0" y="5087257"/>
            <a:ext cx="6416006" cy="1778001"/>
          </a:xfrm>
          <a:custGeom>
            <a:avLst/>
            <a:gdLst>
              <a:gd name="T0" fmla="*/ 15500 w 16792"/>
              <a:gd name="T1" fmla="*/ 3324 h 4654"/>
              <a:gd name="T2" fmla="*/ 14617 w 16792"/>
              <a:gd name="T3" fmla="*/ 3660 h 4654"/>
              <a:gd name="T4" fmla="*/ 14480 w 16792"/>
              <a:gd name="T5" fmla="*/ 3428 h 4654"/>
              <a:gd name="T6" fmla="*/ 14456 w 16792"/>
              <a:gd name="T7" fmla="*/ 3336 h 4654"/>
              <a:gd name="T8" fmla="*/ 14433 w 16792"/>
              <a:gd name="T9" fmla="*/ 3411 h 4654"/>
              <a:gd name="T10" fmla="*/ 14286 w 16792"/>
              <a:gd name="T11" fmla="*/ 3584 h 4654"/>
              <a:gd name="T12" fmla="*/ 13542 w 16792"/>
              <a:gd name="T13" fmla="*/ 2209 h 4654"/>
              <a:gd name="T14" fmla="*/ 13374 w 16792"/>
              <a:gd name="T15" fmla="*/ 2948 h 4654"/>
              <a:gd name="T16" fmla="*/ 12611 w 16792"/>
              <a:gd name="T17" fmla="*/ 2939 h 4654"/>
              <a:gd name="T18" fmla="*/ 11834 w 16792"/>
              <a:gd name="T19" fmla="*/ 1548 h 4654"/>
              <a:gd name="T20" fmla="*/ 10627 w 16792"/>
              <a:gd name="T21" fmla="*/ 1257 h 4654"/>
              <a:gd name="T22" fmla="*/ 10549 w 16792"/>
              <a:gd name="T23" fmla="*/ 834 h 4654"/>
              <a:gd name="T24" fmla="*/ 10455 w 16792"/>
              <a:gd name="T25" fmla="*/ 681 h 4654"/>
              <a:gd name="T26" fmla="*/ 10363 w 16792"/>
              <a:gd name="T27" fmla="*/ 607 h 4654"/>
              <a:gd name="T28" fmla="*/ 10174 w 16792"/>
              <a:gd name="T29" fmla="*/ 1184 h 4654"/>
              <a:gd name="T30" fmla="*/ 10155 w 16792"/>
              <a:gd name="T31" fmla="*/ 1822 h 4654"/>
              <a:gd name="T32" fmla="*/ 9968 w 16792"/>
              <a:gd name="T33" fmla="*/ 2079 h 4654"/>
              <a:gd name="T34" fmla="*/ 9869 w 16792"/>
              <a:gd name="T35" fmla="*/ 2030 h 4654"/>
              <a:gd name="T36" fmla="*/ 9545 w 16792"/>
              <a:gd name="T37" fmla="*/ 1982 h 4654"/>
              <a:gd name="T38" fmla="*/ 9470 w 16792"/>
              <a:gd name="T39" fmla="*/ 1857 h 4654"/>
              <a:gd name="T40" fmla="*/ 9075 w 16792"/>
              <a:gd name="T41" fmla="*/ 1850 h 4654"/>
              <a:gd name="T42" fmla="*/ 8374 w 16792"/>
              <a:gd name="T43" fmla="*/ 2209 h 4654"/>
              <a:gd name="T44" fmla="*/ 7889 w 16792"/>
              <a:gd name="T45" fmla="*/ 2419 h 4654"/>
              <a:gd name="T46" fmla="*/ 7885 w 16792"/>
              <a:gd name="T47" fmla="*/ 2119 h 4654"/>
              <a:gd name="T48" fmla="*/ 7870 w 16792"/>
              <a:gd name="T49" fmla="*/ 2417 h 4654"/>
              <a:gd name="T50" fmla="*/ 7724 w 16792"/>
              <a:gd name="T51" fmla="*/ 2417 h 4654"/>
              <a:gd name="T52" fmla="*/ 7715 w 16792"/>
              <a:gd name="T53" fmla="*/ 2115 h 4654"/>
              <a:gd name="T54" fmla="*/ 7705 w 16792"/>
              <a:gd name="T55" fmla="*/ 2415 h 4654"/>
              <a:gd name="T56" fmla="*/ 7604 w 16792"/>
              <a:gd name="T57" fmla="*/ 2474 h 4654"/>
              <a:gd name="T58" fmla="*/ 7228 w 16792"/>
              <a:gd name="T59" fmla="*/ 2417 h 4654"/>
              <a:gd name="T60" fmla="*/ 6985 w 16792"/>
              <a:gd name="T61" fmla="*/ 2488 h 4654"/>
              <a:gd name="T62" fmla="*/ 6708 w 16792"/>
              <a:gd name="T63" fmla="*/ 2405 h 4654"/>
              <a:gd name="T64" fmla="*/ 6673 w 16792"/>
              <a:gd name="T65" fmla="*/ 2698 h 4654"/>
              <a:gd name="T66" fmla="*/ 6359 w 16792"/>
              <a:gd name="T67" fmla="*/ 1264 h 4654"/>
              <a:gd name="T68" fmla="*/ 5615 w 16792"/>
              <a:gd name="T69" fmla="*/ 2034 h 4654"/>
              <a:gd name="T70" fmla="*/ 5104 w 16792"/>
              <a:gd name="T71" fmla="*/ 3929 h 4654"/>
              <a:gd name="T72" fmla="*/ 4216 w 16792"/>
              <a:gd name="T73" fmla="*/ 2757 h 4654"/>
              <a:gd name="T74" fmla="*/ 4058 w 16792"/>
              <a:gd name="T75" fmla="*/ 2528 h 4654"/>
              <a:gd name="T76" fmla="*/ 3819 w 16792"/>
              <a:gd name="T77" fmla="*/ 2459 h 4654"/>
              <a:gd name="T78" fmla="*/ 2981 w 16792"/>
              <a:gd name="T79" fmla="*/ 3525 h 4654"/>
              <a:gd name="T80" fmla="*/ 1549 w 16792"/>
              <a:gd name="T81" fmla="*/ 3752 h 4654"/>
              <a:gd name="T82" fmla="*/ 1185 w 16792"/>
              <a:gd name="T83" fmla="*/ 3123 h 4654"/>
              <a:gd name="T84" fmla="*/ 1025 w 16792"/>
              <a:gd name="T85" fmla="*/ 1285 h 4654"/>
              <a:gd name="T86" fmla="*/ 1032 w 16792"/>
              <a:gd name="T87" fmla="*/ 945 h 4654"/>
              <a:gd name="T88" fmla="*/ 999 w 16792"/>
              <a:gd name="T89" fmla="*/ 428 h 4654"/>
              <a:gd name="T90" fmla="*/ 937 w 16792"/>
              <a:gd name="T91" fmla="*/ 426 h 4654"/>
              <a:gd name="T92" fmla="*/ 911 w 16792"/>
              <a:gd name="T93" fmla="*/ 933 h 4654"/>
              <a:gd name="T94" fmla="*/ 916 w 16792"/>
              <a:gd name="T95" fmla="*/ 1288 h 4654"/>
              <a:gd name="T96" fmla="*/ 708 w 16792"/>
              <a:gd name="T97" fmla="*/ 3251 h 4654"/>
              <a:gd name="T98" fmla="*/ 666 w 16792"/>
              <a:gd name="T99" fmla="*/ 3889 h 4654"/>
              <a:gd name="T100" fmla="*/ 621 w 16792"/>
              <a:gd name="T101" fmla="*/ 3943 h 4654"/>
              <a:gd name="T102" fmla="*/ 19 w 16792"/>
              <a:gd name="T103" fmla="*/ 3952 h 4654"/>
              <a:gd name="T104" fmla="*/ 11078 w 16792"/>
              <a:gd name="T105" fmla="*/ 437 h 4654"/>
              <a:gd name="T106" fmla="*/ 6694 w 16792"/>
              <a:gd name="T107" fmla="*/ 2658 h 4654"/>
              <a:gd name="T108" fmla="*/ 6675 w 16792"/>
              <a:gd name="T109" fmla="*/ 2500 h 4654"/>
              <a:gd name="T110" fmla="*/ 956 w 16792"/>
              <a:gd name="T111" fmla="*/ 1937 h 4654"/>
              <a:gd name="T112" fmla="*/ 959 w 16792"/>
              <a:gd name="T113" fmla="*/ 2048 h 4654"/>
              <a:gd name="T114" fmla="*/ 933 w 16792"/>
              <a:gd name="T115" fmla="*/ 2226 h 4654"/>
              <a:gd name="T116" fmla="*/ 911 w 16792"/>
              <a:gd name="T117" fmla="*/ 2405 h 4654"/>
              <a:gd name="T118" fmla="*/ 940 w 16792"/>
              <a:gd name="T119" fmla="*/ 2530 h 4654"/>
              <a:gd name="T120" fmla="*/ 961 w 16792"/>
              <a:gd name="T121" fmla="*/ 2639 h 4654"/>
              <a:gd name="T122" fmla="*/ 952 w 16792"/>
              <a:gd name="T123" fmla="*/ 2868 h 4654"/>
              <a:gd name="T124" fmla="*/ 1067 w 16792"/>
              <a:gd name="T125" fmla="*/ 3938 h 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92" h="4654">
                <a:moveTo>
                  <a:pt x="16360" y="3823"/>
                </a:moveTo>
                <a:lnTo>
                  <a:pt x="16400" y="3823"/>
                </a:lnTo>
                <a:lnTo>
                  <a:pt x="16400" y="3466"/>
                </a:lnTo>
                <a:lnTo>
                  <a:pt x="16436" y="3454"/>
                </a:lnTo>
                <a:lnTo>
                  <a:pt x="16542" y="3409"/>
                </a:lnTo>
                <a:lnTo>
                  <a:pt x="16792" y="3279"/>
                </a:lnTo>
                <a:lnTo>
                  <a:pt x="16719" y="3279"/>
                </a:lnTo>
                <a:lnTo>
                  <a:pt x="16580" y="3334"/>
                </a:lnTo>
                <a:lnTo>
                  <a:pt x="16549" y="3343"/>
                </a:lnTo>
                <a:lnTo>
                  <a:pt x="16400" y="3343"/>
                </a:lnTo>
                <a:lnTo>
                  <a:pt x="16400" y="3322"/>
                </a:lnTo>
                <a:lnTo>
                  <a:pt x="16107" y="3324"/>
                </a:lnTo>
                <a:lnTo>
                  <a:pt x="16105" y="3331"/>
                </a:lnTo>
                <a:lnTo>
                  <a:pt x="16105" y="3334"/>
                </a:lnTo>
                <a:lnTo>
                  <a:pt x="15892" y="3334"/>
                </a:lnTo>
                <a:lnTo>
                  <a:pt x="15892" y="3343"/>
                </a:lnTo>
                <a:lnTo>
                  <a:pt x="15701" y="3343"/>
                </a:lnTo>
                <a:lnTo>
                  <a:pt x="15699" y="3334"/>
                </a:lnTo>
                <a:lnTo>
                  <a:pt x="15675" y="3334"/>
                </a:lnTo>
                <a:lnTo>
                  <a:pt x="15510" y="3334"/>
                </a:lnTo>
                <a:lnTo>
                  <a:pt x="15510" y="3334"/>
                </a:lnTo>
                <a:lnTo>
                  <a:pt x="15500" y="3324"/>
                </a:lnTo>
                <a:lnTo>
                  <a:pt x="15210" y="3324"/>
                </a:lnTo>
                <a:lnTo>
                  <a:pt x="15210" y="3345"/>
                </a:lnTo>
                <a:lnTo>
                  <a:pt x="15049" y="3345"/>
                </a:lnTo>
                <a:lnTo>
                  <a:pt x="15018" y="3336"/>
                </a:lnTo>
                <a:lnTo>
                  <a:pt x="14881" y="3284"/>
                </a:lnTo>
                <a:lnTo>
                  <a:pt x="14792" y="3284"/>
                </a:lnTo>
                <a:lnTo>
                  <a:pt x="15092" y="3411"/>
                </a:lnTo>
                <a:lnTo>
                  <a:pt x="15198" y="3456"/>
                </a:lnTo>
                <a:lnTo>
                  <a:pt x="15210" y="3459"/>
                </a:lnTo>
                <a:lnTo>
                  <a:pt x="15210" y="3823"/>
                </a:lnTo>
                <a:lnTo>
                  <a:pt x="15238" y="3823"/>
                </a:lnTo>
                <a:lnTo>
                  <a:pt x="15070" y="3912"/>
                </a:lnTo>
                <a:lnTo>
                  <a:pt x="15070" y="3728"/>
                </a:lnTo>
                <a:lnTo>
                  <a:pt x="14610" y="3728"/>
                </a:lnTo>
                <a:lnTo>
                  <a:pt x="14610" y="3685"/>
                </a:lnTo>
                <a:lnTo>
                  <a:pt x="14614" y="3685"/>
                </a:lnTo>
                <a:lnTo>
                  <a:pt x="14614" y="3685"/>
                </a:lnTo>
                <a:lnTo>
                  <a:pt x="14614" y="3683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60"/>
                </a:lnTo>
                <a:lnTo>
                  <a:pt x="14610" y="3660"/>
                </a:lnTo>
                <a:lnTo>
                  <a:pt x="14612" y="3608"/>
                </a:lnTo>
                <a:lnTo>
                  <a:pt x="14614" y="3608"/>
                </a:lnTo>
                <a:lnTo>
                  <a:pt x="14614" y="3603"/>
                </a:lnTo>
                <a:lnTo>
                  <a:pt x="14614" y="3598"/>
                </a:lnTo>
                <a:lnTo>
                  <a:pt x="14614" y="3598"/>
                </a:lnTo>
                <a:lnTo>
                  <a:pt x="14614" y="3596"/>
                </a:lnTo>
                <a:lnTo>
                  <a:pt x="14614" y="3586"/>
                </a:lnTo>
                <a:lnTo>
                  <a:pt x="14612" y="3586"/>
                </a:lnTo>
                <a:lnTo>
                  <a:pt x="14612" y="3560"/>
                </a:lnTo>
                <a:lnTo>
                  <a:pt x="14589" y="3560"/>
                </a:lnTo>
                <a:lnTo>
                  <a:pt x="14567" y="3558"/>
                </a:lnTo>
                <a:lnTo>
                  <a:pt x="14567" y="3525"/>
                </a:lnTo>
                <a:lnTo>
                  <a:pt x="14560" y="3525"/>
                </a:lnTo>
                <a:lnTo>
                  <a:pt x="14560" y="3508"/>
                </a:lnTo>
                <a:lnTo>
                  <a:pt x="14558" y="3508"/>
                </a:lnTo>
                <a:lnTo>
                  <a:pt x="14555" y="3504"/>
                </a:lnTo>
                <a:lnTo>
                  <a:pt x="14546" y="3478"/>
                </a:lnTo>
                <a:lnTo>
                  <a:pt x="14529" y="3456"/>
                </a:lnTo>
                <a:lnTo>
                  <a:pt x="14527" y="3454"/>
                </a:lnTo>
                <a:lnTo>
                  <a:pt x="14506" y="3437"/>
                </a:lnTo>
                <a:lnTo>
                  <a:pt x="14480" y="3428"/>
                </a:lnTo>
                <a:lnTo>
                  <a:pt x="14477" y="3428"/>
                </a:lnTo>
                <a:lnTo>
                  <a:pt x="14473" y="3426"/>
                </a:lnTo>
                <a:lnTo>
                  <a:pt x="14473" y="3419"/>
                </a:lnTo>
                <a:lnTo>
                  <a:pt x="14475" y="3419"/>
                </a:lnTo>
                <a:lnTo>
                  <a:pt x="14477" y="3416"/>
                </a:lnTo>
                <a:lnTo>
                  <a:pt x="14477" y="3416"/>
                </a:lnTo>
                <a:lnTo>
                  <a:pt x="14475" y="3414"/>
                </a:lnTo>
                <a:lnTo>
                  <a:pt x="14473" y="3414"/>
                </a:lnTo>
                <a:lnTo>
                  <a:pt x="14468" y="3411"/>
                </a:lnTo>
                <a:lnTo>
                  <a:pt x="14466" y="3411"/>
                </a:lnTo>
                <a:lnTo>
                  <a:pt x="14463" y="3409"/>
                </a:lnTo>
                <a:lnTo>
                  <a:pt x="14461" y="3409"/>
                </a:lnTo>
                <a:lnTo>
                  <a:pt x="14461" y="3409"/>
                </a:lnTo>
                <a:lnTo>
                  <a:pt x="14461" y="3385"/>
                </a:lnTo>
                <a:lnTo>
                  <a:pt x="14461" y="3385"/>
                </a:lnTo>
                <a:lnTo>
                  <a:pt x="14459" y="3385"/>
                </a:lnTo>
                <a:lnTo>
                  <a:pt x="14459" y="3385"/>
                </a:lnTo>
                <a:lnTo>
                  <a:pt x="14456" y="3385"/>
                </a:lnTo>
                <a:lnTo>
                  <a:pt x="14456" y="3385"/>
                </a:lnTo>
                <a:lnTo>
                  <a:pt x="14456" y="3336"/>
                </a:lnTo>
                <a:lnTo>
                  <a:pt x="14456" y="3336"/>
                </a:lnTo>
                <a:lnTo>
                  <a:pt x="14456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85"/>
                </a:lnTo>
                <a:lnTo>
                  <a:pt x="14449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4" y="3385"/>
                </a:lnTo>
                <a:lnTo>
                  <a:pt x="14447" y="3409"/>
                </a:lnTo>
                <a:lnTo>
                  <a:pt x="14444" y="3409"/>
                </a:lnTo>
                <a:lnTo>
                  <a:pt x="14442" y="3409"/>
                </a:lnTo>
                <a:lnTo>
                  <a:pt x="14440" y="3409"/>
                </a:lnTo>
                <a:lnTo>
                  <a:pt x="14437" y="3411"/>
                </a:lnTo>
                <a:lnTo>
                  <a:pt x="14433" y="3411"/>
                </a:lnTo>
                <a:lnTo>
                  <a:pt x="14430" y="3414"/>
                </a:lnTo>
                <a:lnTo>
                  <a:pt x="14428" y="3414"/>
                </a:lnTo>
                <a:lnTo>
                  <a:pt x="14426" y="3416"/>
                </a:lnTo>
                <a:lnTo>
                  <a:pt x="14428" y="3416"/>
                </a:lnTo>
                <a:lnTo>
                  <a:pt x="14430" y="3419"/>
                </a:lnTo>
                <a:lnTo>
                  <a:pt x="14433" y="3419"/>
                </a:lnTo>
                <a:lnTo>
                  <a:pt x="14433" y="3426"/>
                </a:lnTo>
                <a:lnTo>
                  <a:pt x="14430" y="3428"/>
                </a:lnTo>
                <a:lnTo>
                  <a:pt x="14407" y="3435"/>
                </a:lnTo>
                <a:lnTo>
                  <a:pt x="14402" y="3437"/>
                </a:lnTo>
                <a:lnTo>
                  <a:pt x="14381" y="3454"/>
                </a:lnTo>
                <a:lnTo>
                  <a:pt x="14364" y="3475"/>
                </a:lnTo>
                <a:lnTo>
                  <a:pt x="14352" y="3501"/>
                </a:lnTo>
                <a:lnTo>
                  <a:pt x="14352" y="3504"/>
                </a:lnTo>
                <a:lnTo>
                  <a:pt x="14352" y="3508"/>
                </a:lnTo>
                <a:lnTo>
                  <a:pt x="14345" y="3508"/>
                </a:lnTo>
                <a:lnTo>
                  <a:pt x="14345" y="3556"/>
                </a:lnTo>
                <a:lnTo>
                  <a:pt x="14314" y="3560"/>
                </a:lnTo>
                <a:lnTo>
                  <a:pt x="14312" y="3558"/>
                </a:lnTo>
                <a:lnTo>
                  <a:pt x="14289" y="3558"/>
                </a:lnTo>
                <a:lnTo>
                  <a:pt x="14289" y="3584"/>
                </a:lnTo>
                <a:lnTo>
                  <a:pt x="14286" y="3584"/>
                </a:lnTo>
                <a:lnTo>
                  <a:pt x="14284" y="3593"/>
                </a:lnTo>
                <a:lnTo>
                  <a:pt x="14289" y="3596"/>
                </a:lnTo>
                <a:lnTo>
                  <a:pt x="14289" y="3662"/>
                </a:lnTo>
                <a:lnTo>
                  <a:pt x="14281" y="3674"/>
                </a:lnTo>
                <a:lnTo>
                  <a:pt x="14281" y="3676"/>
                </a:lnTo>
                <a:lnTo>
                  <a:pt x="14286" y="3676"/>
                </a:lnTo>
                <a:lnTo>
                  <a:pt x="14289" y="3678"/>
                </a:lnTo>
                <a:lnTo>
                  <a:pt x="14289" y="3728"/>
                </a:lnTo>
                <a:lnTo>
                  <a:pt x="14076" y="3728"/>
                </a:lnTo>
                <a:lnTo>
                  <a:pt x="14090" y="3348"/>
                </a:lnTo>
                <a:lnTo>
                  <a:pt x="14092" y="2868"/>
                </a:lnTo>
                <a:lnTo>
                  <a:pt x="14095" y="2202"/>
                </a:lnTo>
                <a:lnTo>
                  <a:pt x="14052" y="1623"/>
                </a:lnTo>
                <a:lnTo>
                  <a:pt x="14043" y="1491"/>
                </a:lnTo>
                <a:lnTo>
                  <a:pt x="14019" y="1458"/>
                </a:lnTo>
                <a:lnTo>
                  <a:pt x="13759" y="1522"/>
                </a:lnTo>
                <a:lnTo>
                  <a:pt x="13759" y="1557"/>
                </a:lnTo>
                <a:lnTo>
                  <a:pt x="13722" y="1559"/>
                </a:lnTo>
                <a:lnTo>
                  <a:pt x="13722" y="1522"/>
                </a:lnTo>
                <a:lnTo>
                  <a:pt x="13577" y="1481"/>
                </a:lnTo>
                <a:lnTo>
                  <a:pt x="13570" y="1623"/>
                </a:lnTo>
                <a:lnTo>
                  <a:pt x="13542" y="2209"/>
                </a:lnTo>
                <a:lnTo>
                  <a:pt x="13549" y="2854"/>
                </a:lnTo>
                <a:lnTo>
                  <a:pt x="13552" y="3319"/>
                </a:lnTo>
                <a:lnTo>
                  <a:pt x="13552" y="3322"/>
                </a:lnTo>
                <a:lnTo>
                  <a:pt x="13533" y="3322"/>
                </a:lnTo>
                <a:lnTo>
                  <a:pt x="13533" y="3161"/>
                </a:lnTo>
                <a:lnTo>
                  <a:pt x="13495" y="3159"/>
                </a:lnTo>
                <a:lnTo>
                  <a:pt x="13495" y="3097"/>
                </a:lnTo>
                <a:lnTo>
                  <a:pt x="13457" y="3093"/>
                </a:lnTo>
                <a:lnTo>
                  <a:pt x="13457" y="3093"/>
                </a:lnTo>
                <a:lnTo>
                  <a:pt x="13457" y="2948"/>
                </a:lnTo>
                <a:lnTo>
                  <a:pt x="13455" y="2946"/>
                </a:lnTo>
                <a:lnTo>
                  <a:pt x="13452" y="2946"/>
                </a:lnTo>
                <a:lnTo>
                  <a:pt x="13445" y="2944"/>
                </a:lnTo>
                <a:lnTo>
                  <a:pt x="13436" y="2944"/>
                </a:lnTo>
                <a:lnTo>
                  <a:pt x="13426" y="2941"/>
                </a:lnTo>
                <a:lnTo>
                  <a:pt x="13417" y="2941"/>
                </a:lnTo>
                <a:lnTo>
                  <a:pt x="13405" y="2941"/>
                </a:lnTo>
                <a:lnTo>
                  <a:pt x="13396" y="2944"/>
                </a:lnTo>
                <a:lnTo>
                  <a:pt x="13386" y="2944"/>
                </a:lnTo>
                <a:lnTo>
                  <a:pt x="13381" y="2946"/>
                </a:lnTo>
                <a:lnTo>
                  <a:pt x="13377" y="2946"/>
                </a:lnTo>
                <a:lnTo>
                  <a:pt x="13374" y="2948"/>
                </a:lnTo>
                <a:lnTo>
                  <a:pt x="13374" y="2972"/>
                </a:lnTo>
                <a:lnTo>
                  <a:pt x="13261" y="2970"/>
                </a:lnTo>
                <a:lnTo>
                  <a:pt x="13259" y="2958"/>
                </a:lnTo>
                <a:lnTo>
                  <a:pt x="13138" y="2958"/>
                </a:lnTo>
                <a:lnTo>
                  <a:pt x="13138" y="2861"/>
                </a:lnTo>
                <a:lnTo>
                  <a:pt x="13126" y="2821"/>
                </a:lnTo>
                <a:lnTo>
                  <a:pt x="13119" y="2823"/>
                </a:lnTo>
                <a:lnTo>
                  <a:pt x="12900" y="2823"/>
                </a:lnTo>
                <a:lnTo>
                  <a:pt x="12890" y="2821"/>
                </a:lnTo>
                <a:lnTo>
                  <a:pt x="12890" y="2887"/>
                </a:lnTo>
                <a:lnTo>
                  <a:pt x="12890" y="2958"/>
                </a:lnTo>
                <a:lnTo>
                  <a:pt x="12758" y="2956"/>
                </a:lnTo>
                <a:lnTo>
                  <a:pt x="12758" y="2970"/>
                </a:lnTo>
                <a:lnTo>
                  <a:pt x="12659" y="2967"/>
                </a:lnTo>
                <a:lnTo>
                  <a:pt x="12659" y="2946"/>
                </a:lnTo>
                <a:lnTo>
                  <a:pt x="12659" y="2944"/>
                </a:lnTo>
                <a:lnTo>
                  <a:pt x="12656" y="2944"/>
                </a:lnTo>
                <a:lnTo>
                  <a:pt x="12649" y="2941"/>
                </a:lnTo>
                <a:lnTo>
                  <a:pt x="12642" y="2941"/>
                </a:lnTo>
                <a:lnTo>
                  <a:pt x="12633" y="2939"/>
                </a:lnTo>
                <a:lnTo>
                  <a:pt x="12621" y="2939"/>
                </a:lnTo>
                <a:lnTo>
                  <a:pt x="12611" y="2939"/>
                </a:lnTo>
                <a:lnTo>
                  <a:pt x="12600" y="2939"/>
                </a:lnTo>
                <a:lnTo>
                  <a:pt x="12590" y="2939"/>
                </a:lnTo>
                <a:lnTo>
                  <a:pt x="12583" y="2941"/>
                </a:lnTo>
                <a:lnTo>
                  <a:pt x="12578" y="2941"/>
                </a:lnTo>
                <a:lnTo>
                  <a:pt x="12576" y="2944"/>
                </a:lnTo>
                <a:lnTo>
                  <a:pt x="12576" y="3093"/>
                </a:lnTo>
                <a:lnTo>
                  <a:pt x="12552" y="3090"/>
                </a:lnTo>
                <a:lnTo>
                  <a:pt x="12522" y="3093"/>
                </a:lnTo>
                <a:lnTo>
                  <a:pt x="12522" y="3154"/>
                </a:lnTo>
                <a:lnTo>
                  <a:pt x="12489" y="3159"/>
                </a:lnTo>
                <a:lnTo>
                  <a:pt x="12489" y="3319"/>
                </a:lnTo>
                <a:lnTo>
                  <a:pt x="12479" y="3319"/>
                </a:lnTo>
                <a:lnTo>
                  <a:pt x="12451" y="3322"/>
                </a:lnTo>
                <a:lnTo>
                  <a:pt x="12451" y="3286"/>
                </a:lnTo>
                <a:lnTo>
                  <a:pt x="12451" y="1562"/>
                </a:lnTo>
                <a:lnTo>
                  <a:pt x="12418" y="1550"/>
                </a:lnTo>
                <a:lnTo>
                  <a:pt x="12411" y="1219"/>
                </a:lnTo>
                <a:lnTo>
                  <a:pt x="12231" y="1151"/>
                </a:lnTo>
                <a:lnTo>
                  <a:pt x="12118" y="1146"/>
                </a:lnTo>
                <a:lnTo>
                  <a:pt x="11907" y="1203"/>
                </a:lnTo>
                <a:lnTo>
                  <a:pt x="11900" y="1533"/>
                </a:lnTo>
                <a:lnTo>
                  <a:pt x="11834" y="1548"/>
                </a:lnTo>
                <a:lnTo>
                  <a:pt x="11832" y="2183"/>
                </a:lnTo>
                <a:lnTo>
                  <a:pt x="11553" y="2183"/>
                </a:lnTo>
                <a:lnTo>
                  <a:pt x="11548" y="92"/>
                </a:lnTo>
                <a:lnTo>
                  <a:pt x="10946" y="88"/>
                </a:lnTo>
                <a:lnTo>
                  <a:pt x="10929" y="2183"/>
                </a:lnTo>
                <a:lnTo>
                  <a:pt x="10672" y="2181"/>
                </a:lnTo>
                <a:lnTo>
                  <a:pt x="10672" y="2169"/>
                </a:lnTo>
                <a:lnTo>
                  <a:pt x="10681" y="2103"/>
                </a:lnTo>
                <a:lnTo>
                  <a:pt x="10665" y="2100"/>
                </a:lnTo>
                <a:lnTo>
                  <a:pt x="10663" y="1874"/>
                </a:lnTo>
                <a:lnTo>
                  <a:pt x="10672" y="1807"/>
                </a:lnTo>
                <a:lnTo>
                  <a:pt x="10655" y="1805"/>
                </a:lnTo>
                <a:lnTo>
                  <a:pt x="10653" y="1675"/>
                </a:lnTo>
                <a:lnTo>
                  <a:pt x="10663" y="1614"/>
                </a:lnTo>
                <a:lnTo>
                  <a:pt x="10646" y="1609"/>
                </a:lnTo>
                <a:lnTo>
                  <a:pt x="10644" y="1510"/>
                </a:lnTo>
                <a:lnTo>
                  <a:pt x="10653" y="1446"/>
                </a:lnTo>
                <a:lnTo>
                  <a:pt x="10637" y="1444"/>
                </a:lnTo>
                <a:lnTo>
                  <a:pt x="10637" y="1361"/>
                </a:lnTo>
                <a:lnTo>
                  <a:pt x="10646" y="1300"/>
                </a:lnTo>
                <a:lnTo>
                  <a:pt x="10627" y="1295"/>
                </a:lnTo>
                <a:lnTo>
                  <a:pt x="10627" y="1257"/>
                </a:lnTo>
                <a:lnTo>
                  <a:pt x="10637" y="1196"/>
                </a:lnTo>
                <a:lnTo>
                  <a:pt x="10622" y="1193"/>
                </a:lnTo>
                <a:lnTo>
                  <a:pt x="10627" y="1160"/>
                </a:lnTo>
                <a:lnTo>
                  <a:pt x="10622" y="1158"/>
                </a:lnTo>
                <a:lnTo>
                  <a:pt x="10629" y="1118"/>
                </a:lnTo>
                <a:lnTo>
                  <a:pt x="10625" y="1118"/>
                </a:lnTo>
                <a:lnTo>
                  <a:pt x="10627" y="1101"/>
                </a:lnTo>
                <a:lnTo>
                  <a:pt x="10618" y="1099"/>
                </a:lnTo>
                <a:lnTo>
                  <a:pt x="10627" y="1042"/>
                </a:lnTo>
                <a:lnTo>
                  <a:pt x="10618" y="1040"/>
                </a:lnTo>
                <a:lnTo>
                  <a:pt x="10627" y="983"/>
                </a:lnTo>
                <a:lnTo>
                  <a:pt x="10592" y="974"/>
                </a:lnTo>
                <a:lnTo>
                  <a:pt x="10596" y="938"/>
                </a:lnTo>
                <a:lnTo>
                  <a:pt x="10585" y="915"/>
                </a:lnTo>
                <a:lnTo>
                  <a:pt x="10580" y="912"/>
                </a:lnTo>
                <a:lnTo>
                  <a:pt x="10582" y="898"/>
                </a:lnTo>
                <a:lnTo>
                  <a:pt x="10573" y="896"/>
                </a:lnTo>
                <a:lnTo>
                  <a:pt x="10575" y="874"/>
                </a:lnTo>
                <a:lnTo>
                  <a:pt x="10559" y="846"/>
                </a:lnTo>
                <a:lnTo>
                  <a:pt x="10552" y="844"/>
                </a:lnTo>
                <a:lnTo>
                  <a:pt x="10554" y="834"/>
                </a:lnTo>
                <a:lnTo>
                  <a:pt x="10549" y="834"/>
                </a:lnTo>
                <a:lnTo>
                  <a:pt x="10552" y="829"/>
                </a:lnTo>
                <a:lnTo>
                  <a:pt x="10547" y="829"/>
                </a:lnTo>
                <a:lnTo>
                  <a:pt x="10549" y="825"/>
                </a:lnTo>
                <a:lnTo>
                  <a:pt x="10544" y="825"/>
                </a:lnTo>
                <a:lnTo>
                  <a:pt x="10547" y="820"/>
                </a:lnTo>
                <a:lnTo>
                  <a:pt x="10544" y="820"/>
                </a:lnTo>
                <a:lnTo>
                  <a:pt x="10544" y="811"/>
                </a:lnTo>
                <a:lnTo>
                  <a:pt x="10530" y="780"/>
                </a:lnTo>
                <a:lnTo>
                  <a:pt x="10526" y="780"/>
                </a:lnTo>
                <a:lnTo>
                  <a:pt x="10523" y="778"/>
                </a:lnTo>
                <a:lnTo>
                  <a:pt x="10526" y="770"/>
                </a:lnTo>
                <a:lnTo>
                  <a:pt x="10521" y="770"/>
                </a:lnTo>
                <a:lnTo>
                  <a:pt x="10521" y="766"/>
                </a:lnTo>
                <a:lnTo>
                  <a:pt x="10516" y="763"/>
                </a:lnTo>
                <a:lnTo>
                  <a:pt x="10516" y="754"/>
                </a:lnTo>
                <a:lnTo>
                  <a:pt x="10500" y="723"/>
                </a:lnTo>
                <a:lnTo>
                  <a:pt x="10495" y="726"/>
                </a:lnTo>
                <a:lnTo>
                  <a:pt x="10488" y="711"/>
                </a:lnTo>
                <a:lnTo>
                  <a:pt x="10488" y="711"/>
                </a:lnTo>
                <a:lnTo>
                  <a:pt x="10488" y="711"/>
                </a:lnTo>
                <a:lnTo>
                  <a:pt x="10471" y="681"/>
                </a:lnTo>
                <a:lnTo>
                  <a:pt x="10455" y="681"/>
                </a:lnTo>
                <a:lnTo>
                  <a:pt x="10452" y="671"/>
                </a:lnTo>
                <a:lnTo>
                  <a:pt x="10443" y="626"/>
                </a:lnTo>
                <a:lnTo>
                  <a:pt x="10443" y="626"/>
                </a:lnTo>
                <a:lnTo>
                  <a:pt x="10443" y="598"/>
                </a:lnTo>
                <a:lnTo>
                  <a:pt x="10438" y="598"/>
                </a:lnTo>
                <a:lnTo>
                  <a:pt x="10450" y="534"/>
                </a:lnTo>
                <a:lnTo>
                  <a:pt x="10443" y="534"/>
                </a:lnTo>
                <a:lnTo>
                  <a:pt x="10452" y="468"/>
                </a:lnTo>
                <a:lnTo>
                  <a:pt x="10415" y="480"/>
                </a:lnTo>
                <a:lnTo>
                  <a:pt x="10403" y="310"/>
                </a:lnTo>
                <a:lnTo>
                  <a:pt x="10393" y="452"/>
                </a:lnTo>
                <a:lnTo>
                  <a:pt x="10393" y="452"/>
                </a:lnTo>
                <a:lnTo>
                  <a:pt x="10386" y="470"/>
                </a:lnTo>
                <a:lnTo>
                  <a:pt x="10386" y="482"/>
                </a:lnTo>
                <a:lnTo>
                  <a:pt x="10353" y="475"/>
                </a:lnTo>
                <a:lnTo>
                  <a:pt x="10358" y="513"/>
                </a:lnTo>
                <a:lnTo>
                  <a:pt x="10355" y="511"/>
                </a:lnTo>
                <a:lnTo>
                  <a:pt x="10370" y="593"/>
                </a:lnTo>
                <a:lnTo>
                  <a:pt x="10370" y="600"/>
                </a:lnTo>
                <a:lnTo>
                  <a:pt x="10363" y="605"/>
                </a:lnTo>
                <a:lnTo>
                  <a:pt x="10363" y="607"/>
                </a:lnTo>
                <a:lnTo>
                  <a:pt x="10363" y="607"/>
                </a:lnTo>
                <a:lnTo>
                  <a:pt x="10344" y="690"/>
                </a:lnTo>
                <a:lnTo>
                  <a:pt x="10299" y="692"/>
                </a:lnTo>
                <a:lnTo>
                  <a:pt x="10306" y="740"/>
                </a:lnTo>
                <a:lnTo>
                  <a:pt x="10259" y="742"/>
                </a:lnTo>
                <a:lnTo>
                  <a:pt x="10266" y="792"/>
                </a:lnTo>
                <a:lnTo>
                  <a:pt x="10228" y="794"/>
                </a:lnTo>
                <a:lnTo>
                  <a:pt x="10235" y="846"/>
                </a:lnTo>
                <a:lnTo>
                  <a:pt x="10202" y="848"/>
                </a:lnTo>
                <a:lnTo>
                  <a:pt x="10211" y="907"/>
                </a:lnTo>
                <a:lnTo>
                  <a:pt x="10204" y="910"/>
                </a:lnTo>
                <a:lnTo>
                  <a:pt x="10176" y="926"/>
                </a:lnTo>
                <a:lnTo>
                  <a:pt x="10185" y="981"/>
                </a:lnTo>
                <a:lnTo>
                  <a:pt x="10176" y="985"/>
                </a:lnTo>
                <a:lnTo>
                  <a:pt x="10183" y="1042"/>
                </a:lnTo>
                <a:lnTo>
                  <a:pt x="10176" y="1047"/>
                </a:lnTo>
                <a:lnTo>
                  <a:pt x="10183" y="1101"/>
                </a:lnTo>
                <a:lnTo>
                  <a:pt x="10176" y="1106"/>
                </a:lnTo>
                <a:lnTo>
                  <a:pt x="10181" y="1148"/>
                </a:lnTo>
                <a:lnTo>
                  <a:pt x="10181" y="1148"/>
                </a:lnTo>
                <a:lnTo>
                  <a:pt x="10185" y="1177"/>
                </a:lnTo>
                <a:lnTo>
                  <a:pt x="10185" y="1179"/>
                </a:lnTo>
                <a:lnTo>
                  <a:pt x="10174" y="1184"/>
                </a:lnTo>
                <a:lnTo>
                  <a:pt x="10181" y="1222"/>
                </a:lnTo>
                <a:lnTo>
                  <a:pt x="10171" y="1226"/>
                </a:lnTo>
                <a:lnTo>
                  <a:pt x="10181" y="1285"/>
                </a:lnTo>
                <a:lnTo>
                  <a:pt x="10181" y="1285"/>
                </a:lnTo>
                <a:lnTo>
                  <a:pt x="10174" y="1290"/>
                </a:lnTo>
                <a:lnTo>
                  <a:pt x="10178" y="1314"/>
                </a:lnTo>
                <a:lnTo>
                  <a:pt x="10176" y="1316"/>
                </a:lnTo>
                <a:lnTo>
                  <a:pt x="10176" y="1323"/>
                </a:lnTo>
                <a:lnTo>
                  <a:pt x="10164" y="1328"/>
                </a:lnTo>
                <a:lnTo>
                  <a:pt x="10174" y="1389"/>
                </a:lnTo>
                <a:lnTo>
                  <a:pt x="10174" y="1460"/>
                </a:lnTo>
                <a:lnTo>
                  <a:pt x="10169" y="1463"/>
                </a:lnTo>
                <a:lnTo>
                  <a:pt x="10169" y="1470"/>
                </a:lnTo>
                <a:lnTo>
                  <a:pt x="10157" y="1477"/>
                </a:lnTo>
                <a:lnTo>
                  <a:pt x="10166" y="1536"/>
                </a:lnTo>
                <a:lnTo>
                  <a:pt x="10166" y="1626"/>
                </a:lnTo>
                <a:lnTo>
                  <a:pt x="10162" y="1628"/>
                </a:lnTo>
                <a:lnTo>
                  <a:pt x="10164" y="1635"/>
                </a:lnTo>
                <a:lnTo>
                  <a:pt x="10148" y="1640"/>
                </a:lnTo>
                <a:lnTo>
                  <a:pt x="10157" y="1701"/>
                </a:lnTo>
                <a:lnTo>
                  <a:pt x="10157" y="1822"/>
                </a:lnTo>
                <a:lnTo>
                  <a:pt x="10155" y="1822"/>
                </a:lnTo>
                <a:lnTo>
                  <a:pt x="10157" y="1826"/>
                </a:lnTo>
                <a:lnTo>
                  <a:pt x="10141" y="1833"/>
                </a:lnTo>
                <a:lnTo>
                  <a:pt x="10150" y="1900"/>
                </a:lnTo>
                <a:lnTo>
                  <a:pt x="10148" y="2119"/>
                </a:lnTo>
                <a:lnTo>
                  <a:pt x="10131" y="2124"/>
                </a:lnTo>
                <a:lnTo>
                  <a:pt x="10141" y="2193"/>
                </a:lnTo>
                <a:lnTo>
                  <a:pt x="10141" y="2469"/>
                </a:lnTo>
                <a:lnTo>
                  <a:pt x="10122" y="2474"/>
                </a:lnTo>
                <a:lnTo>
                  <a:pt x="10131" y="2547"/>
                </a:lnTo>
                <a:lnTo>
                  <a:pt x="10131" y="2908"/>
                </a:lnTo>
                <a:lnTo>
                  <a:pt x="10112" y="2911"/>
                </a:lnTo>
                <a:lnTo>
                  <a:pt x="10122" y="3000"/>
                </a:lnTo>
                <a:lnTo>
                  <a:pt x="10119" y="3411"/>
                </a:lnTo>
                <a:lnTo>
                  <a:pt x="10103" y="3411"/>
                </a:lnTo>
                <a:lnTo>
                  <a:pt x="10112" y="3511"/>
                </a:lnTo>
                <a:lnTo>
                  <a:pt x="10110" y="3834"/>
                </a:lnTo>
                <a:lnTo>
                  <a:pt x="10084" y="3832"/>
                </a:lnTo>
                <a:lnTo>
                  <a:pt x="10084" y="3778"/>
                </a:lnTo>
                <a:lnTo>
                  <a:pt x="10081" y="2100"/>
                </a:lnTo>
                <a:lnTo>
                  <a:pt x="10051" y="2093"/>
                </a:lnTo>
                <a:lnTo>
                  <a:pt x="10011" y="2086"/>
                </a:lnTo>
                <a:lnTo>
                  <a:pt x="9968" y="2079"/>
                </a:lnTo>
                <a:lnTo>
                  <a:pt x="9921" y="2074"/>
                </a:lnTo>
                <a:lnTo>
                  <a:pt x="9871" y="2072"/>
                </a:lnTo>
                <a:lnTo>
                  <a:pt x="9819" y="2070"/>
                </a:lnTo>
                <a:lnTo>
                  <a:pt x="9770" y="2070"/>
                </a:lnTo>
                <a:lnTo>
                  <a:pt x="9718" y="2072"/>
                </a:lnTo>
                <a:lnTo>
                  <a:pt x="9670" y="2077"/>
                </a:lnTo>
                <a:lnTo>
                  <a:pt x="9630" y="2079"/>
                </a:lnTo>
                <a:lnTo>
                  <a:pt x="9630" y="2037"/>
                </a:lnTo>
                <a:lnTo>
                  <a:pt x="9590" y="2030"/>
                </a:lnTo>
                <a:lnTo>
                  <a:pt x="9590" y="2086"/>
                </a:lnTo>
                <a:lnTo>
                  <a:pt x="9595" y="2086"/>
                </a:lnTo>
                <a:lnTo>
                  <a:pt x="9588" y="2086"/>
                </a:lnTo>
                <a:lnTo>
                  <a:pt x="9557" y="2093"/>
                </a:lnTo>
                <a:lnTo>
                  <a:pt x="9545" y="1999"/>
                </a:lnTo>
                <a:lnTo>
                  <a:pt x="9545" y="1999"/>
                </a:lnTo>
                <a:lnTo>
                  <a:pt x="9576" y="2006"/>
                </a:lnTo>
                <a:lnTo>
                  <a:pt x="9618" y="2013"/>
                </a:lnTo>
                <a:lnTo>
                  <a:pt x="9666" y="2020"/>
                </a:lnTo>
                <a:lnTo>
                  <a:pt x="9713" y="2025"/>
                </a:lnTo>
                <a:lnTo>
                  <a:pt x="9765" y="2030"/>
                </a:lnTo>
                <a:lnTo>
                  <a:pt x="9817" y="2032"/>
                </a:lnTo>
                <a:lnTo>
                  <a:pt x="9869" y="2030"/>
                </a:lnTo>
                <a:lnTo>
                  <a:pt x="9921" y="2030"/>
                </a:lnTo>
                <a:lnTo>
                  <a:pt x="9970" y="2025"/>
                </a:lnTo>
                <a:lnTo>
                  <a:pt x="10011" y="2020"/>
                </a:lnTo>
                <a:lnTo>
                  <a:pt x="10011" y="2067"/>
                </a:lnTo>
                <a:lnTo>
                  <a:pt x="10051" y="2074"/>
                </a:lnTo>
                <a:lnTo>
                  <a:pt x="10051" y="2018"/>
                </a:lnTo>
                <a:lnTo>
                  <a:pt x="10041" y="2015"/>
                </a:lnTo>
                <a:lnTo>
                  <a:pt x="10060" y="2013"/>
                </a:lnTo>
                <a:lnTo>
                  <a:pt x="10098" y="2004"/>
                </a:lnTo>
                <a:lnTo>
                  <a:pt x="10098" y="1992"/>
                </a:lnTo>
                <a:lnTo>
                  <a:pt x="10065" y="1982"/>
                </a:lnTo>
                <a:lnTo>
                  <a:pt x="10025" y="1973"/>
                </a:lnTo>
                <a:lnTo>
                  <a:pt x="9980" y="1966"/>
                </a:lnTo>
                <a:lnTo>
                  <a:pt x="9930" y="1959"/>
                </a:lnTo>
                <a:lnTo>
                  <a:pt x="9876" y="1956"/>
                </a:lnTo>
                <a:lnTo>
                  <a:pt x="9819" y="1954"/>
                </a:lnTo>
                <a:lnTo>
                  <a:pt x="9765" y="1954"/>
                </a:lnTo>
                <a:lnTo>
                  <a:pt x="9711" y="1956"/>
                </a:lnTo>
                <a:lnTo>
                  <a:pt x="9659" y="1961"/>
                </a:lnTo>
                <a:lnTo>
                  <a:pt x="9614" y="1968"/>
                </a:lnTo>
                <a:lnTo>
                  <a:pt x="9571" y="1975"/>
                </a:lnTo>
                <a:lnTo>
                  <a:pt x="9545" y="1982"/>
                </a:lnTo>
                <a:lnTo>
                  <a:pt x="9543" y="1982"/>
                </a:lnTo>
                <a:lnTo>
                  <a:pt x="9541" y="1968"/>
                </a:lnTo>
                <a:lnTo>
                  <a:pt x="9543" y="1732"/>
                </a:lnTo>
                <a:lnTo>
                  <a:pt x="9543" y="1732"/>
                </a:lnTo>
                <a:lnTo>
                  <a:pt x="9541" y="1732"/>
                </a:lnTo>
                <a:lnTo>
                  <a:pt x="9538" y="1732"/>
                </a:lnTo>
                <a:lnTo>
                  <a:pt x="9536" y="2155"/>
                </a:lnTo>
                <a:lnTo>
                  <a:pt x="9552" y="2178"/>
                </a:lnTo>
                <a:lnTo>
                  <a:pt x="9545" y="3782"/>
                </a:lnTo>
                <a:lnTo>
                  <a:pt x="9545" y="3782"/>
                </a:lnTo>
                <a:lnTo>
                  <a:pt x="9545" y="3834"/>
                </a:lnTo>
                <a:lnTo>
                  <a:pt x="9538" y="3837"/>
                </a:lnTo>
                <a:lnTo>
                  <a:pt x="9538" y="3780"/>
                </a:lnTo>
                <a:lnTo>
                  <a:pt x="9531" y="3778"/>
                </a:lnTo>
                <a:lnTo>
                  <a:pt x="9517" y="3773"/>
                </a:lnTo>
                <a:lnTo>
                  <a:pt x="9493" y="3771"/>
                </a:lnTo>
                <a:lnTo>
                  <a:pt x="9479" y="3771"/>
                </a:lnTo>
                <a:lnTo>
                  <a:pt x="9460" y="1968"/>
                </a:lnTo>
                <a:lnTo>
                  <a:pt x="9441" y="1963"/>
                </a:lnTo>
                <a:lnTo>
                  <a:pt x="9441" y="1876"/>
                </a:lnTo>
                <a:lnTo>
                  <a:pt x="9451" y="1871"/>
                </a:lnTo>
                <a:lnTo>
                  <a:pt x="9470" y="1857"/>
                </a:lnTo>
                <a:lnTo>
                  <a:pt x="9472" y="1850"/>
                </a:lnTo>
                <a:lnTo>
                  <a:pt x="9470" y="1824"/>
                </a:lnTo>
                <a:lnTo>
                  <a:pt x="9439" y="1815"/>
                </a:lnTo>
                <a:lnTo>
                  <a:pt x="9439" y="1616"/>
                </a:lnTo>
                <a:lnTo>
                  <a:pt x="9323" y="1576"/>
                </a:lnTo>
                <a:lnTo>
                  <a:pt x="9314" y="1578"/>
                </a:lnTo>
                <a:lnTo>
                  <a:pt x="9290" y="1583"/>
                </a:lnTo>
                <a:lnTo>
                  <a:pt x="9252" y="1590"/>
                </a:lnTo>
                <a:lnTo>
                  <a:pt x="9215" y="1600"/>
                </a:lnTo>
                <a:lnTo>
                  <a:pt x="9179" y="1609"/>
                </a:lnTo>
                <a:lnTo>
                  <a:pt x="9177" y="1609"/>
                </a:lnTo>
                <a:lnTo>
                  <a:pt x="9167" y="1640"/>
                </a:lnTo>
                <a:lnTo>
                  <a:pt x="9158" y="1673"/>
                </a:lnTo>
                <a:lnTo>
                  <a:pt x="9148" y="1704"/>
                </a:lnTo>
                <a:lnTo>
                  <a:pt x="9146" y="1718"/>
                </a:lnTo>
                <a:lnTo>
                  <a:pt x="9141" y="1734"/>
                </a:lnTo>
                <a:lnTo>
                  <a:pt x="9137" y="1765"/>
                </a:lnTo>
                <a:lnTo>
                  <a:pt x="9129" y="1796"/>
                </a:lnTo>
                <a:lnTo>
                  <a:pt x="9125" y="1829"/>
                </a:lnTo>
                <a:lnTo>
                  <a:pt x="9120" y="1855"/>
                </a:lnTo>
                <a:lnTo>
                  <a:pt x="9085" y="1845"/>
                </a:lnTo>
                <a:lnTo>
                  <a:pt x="9075" y="1850"/>
                </a:lnTo>
                <a:lnTo>
                  <a:pt x="9049" y="1862"/>
                </a:lnTo>
                <a:lnTo>
                  <a:pt x="9026" y="1871"/>
                </a:lnTo>
                <a:lnTo>
                  <a:pt x="9007" y="1883"/>
                </a:lnTo>
                <a:lnTo>
                  <a:pt x="8988" y="1895"/>
                </a:lnTo>
                <a:lnTo>
                  <a:pt x="8974" y="1907"/>
                </a:lnTo>
                <a:lnTo>
                  <a:pt x="8976" y="2996"/>
                </a:lnTo>
                <a:lnTo>
                  <a:pt x="8851" y="2913"/>
                </a:lnTo>
                <a:lnTo>
                  <a:pt x="8782" y="2906"/>
                </a:lnTo>
                <a:lnTo>
                  <a:pt x="8697" y="2908"/>
                </a:lnTo>
                <a:lnTo>
                  <a:pt x="8555" y="2989"/>
                </a:lnTo>
                <a:lnTo>
                  <a:pt x="8558" y="3038"/>
                </a:lnTo>
                <a:lnTo>
                  <a:pt x="8537" y="3038"/>
                </a:lnTo>
                <a:lnTo>
                  <a:pt x="8541" y="2337"/>
                </a:lnTo>
                <a:lnTo>
                  <a:pt x="8534" y="2337"/>
                </a:lnTo>
                <a:lnTo>
                  <a:pt x="8534" y="2240"/>
                </a:lnTo>
                <a:lnTo>
                  <a:pt x="8610" y="2207"/>
                </a:lnTo>
                <a:lnTo>
                  <a:pt x="8610" y="2183"/>
                </a:lnTo>
                <a:lnTo>
                  <a:pt x="8534" y="2174"/>
                </a:lnTo>
                <a:lnTo>
                  <a:pt x="8494" y="2183"/>
                </a:lnTo>
                <a:lnTo>
                  <a:pt x="8454" y="2193"/>
                </a:lnTo>
                <a:lnTo>
                  <a:pt x="8414" y="2200"/>
                </a:lnTo>
                <a:lnTo>
                  <a:pt x="8374" y="2209"/>
                </a:lnTo>
                <a:lnTo>
                  <a:pt x="8333" y="2219"/>
                </a:lnTo>
                <a:lnTo>
                  <a:pt x="8293" y="2226"/>
                </a:lnTo>
                <a:lnTo>
                  <a:pt x="8253" y="2235"/>
                </a:lnTo>
                <a:lnTo>
                  <a:pt x="8215" y="2242"/>
                </a:lnTo>
                <a:lnTo>
                  <a:pt x="8178" y="2249"/>
                </a:lnTo>
                <a:lnTo>
                  <a:pt x="8137" y="2256"/>
                </a:lnTo>
                <a:lnTo>
                  <a:pt x="8100" y="2263"/>
                </a:lnTo>
                <a:lnTo>
                  <a:pt x="8062" y="2270"/>
                </a:lnTo>
                <a:lnTo>
                  <a:pt x="7998" y="2308"/>
                </a:lnTo>
                <a:lnTo>
                  <a:pt x="7998" y="2332"/>
                </a:lnTo>
                <a:lnTo>
                  <a:pt x="8024" y="2330"/>
                </a:lnTo>
                <a:lnTo>
                  <a:pt x="8022" y="2360"/>
                </a:lnTo>
                <a:lnTo>
                  <a:pt x="7996" y="2374"/>
                </a:lnTo>
                <a:lnTo>
                  <a:pt x="7986" y="3064"/>
                </a:lnTo>
                <a:lnTo>
                  <a:pt x="7934" y="3008"/>
                </a:lnTo>
                <a:lnTo>
                  <a:pt x="7934" y="2622"/>
                </a:lnTo>
                <a:lnTo>
                  <a:pt x="7927" y="2620"/>
                </a:lnTo>
                <a:lnTo>
                  <a:pt x="7927" y="2618"/>
                </a:lnTo>
                <a:lnTo>
                  <a:pt x="7887" y="2618"/>
                </a:lnTo>
                <a:lnTo>
                  <a:pt x="7887" y="2422"/>
                </a:lnTo>
                <a:lnTo>
                  <a:pt x="7887" y="2422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2"/>
                </a:lnTo>
                <a:lnTo>
                  <a:pt x="7889" y="2412"/>
                </a:lnTo>
                <a:lnTo>
                  <a:pt x="7887" y="2412"/>
                </a:lnTo>
                <a:lnTo>
                  <a:pt x="7887" y="2410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0" y="2117"/>
                </a:lnTo>
                <a:lnTo>
                  <a:pt x="7880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5" y="2117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0" y="2410"/>
                </a:lnTo>
                <a:lnTo>
                  <a:pt x="7870" y="2412"/>
                </a:lnTo>
                <a:lnTo>
                  <a:pt x="7870" y="2412"/>
                </a:lnTo>
                <a:lnTo>
                  <a:pt x="7870" y="2417"/>
                </a:lnTo>
                <a:lnTo>
                  <a:pt x="7870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9"/>
                </a:lnTo>
                <a:lnTo>
                  <a:pt x="7868" y="2419"/>
                </a:lnTo>
                <a:lnTo>
                  <a:pt x="7868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22"/>
                </a:lnTo>
                <a:lnTo>
                  <a:pt x="7870" y="2422"/>
                </a:lnTo>
                <a:lnTo>
                  <a:pt x="7870" y="2618"/>
                </a:lnTo>
                <a:lnTo>
                  <a:pt x="7842" y="2618"/>
                </a:lnTo>
                <a:lnTo>
                  <a:pt x="7823" y="2618"/>
                </a:lnTo>
                <a:lnTo>
                  <a:pt x="7764" y="2615"/>
                </a:lnTo>
                <a:lnTo>
                  <a:pt x="7748" y="2615"/>
                </a:lnTo>
                <a:lnTo>
                  <a:pt x="7722" y="2615"/>
                </a:lnTo>
                <a:lnTo>
                  <a:pt x="7722" y="2419"/>
                </a:lnTo>
                <a:lnTo>
                  <a:pt x="7724" y="2419"/>
                </a:lnTo>
                <a:lnTo>
                  <a:pt x="7724" y="2419"/>
                </a:lnTo>
                <a:lnTo>
                  <a:pt x="7724" y="2417"/>
                </a:lnTo>
                <a:lnTo>
                  <a:pt x="7724" y="2417"/>
                </a:lnTo>
                <a:lnTo>
                  <a:pt x="7724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5"/>
                </a:lnTo>
                <a:lnTo>
                  <a:pt x="7726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0"/>
                </a:lnTo>
                <a:lnTo>
                  <a:pt x="7724" y="2410"/>
                </a:lnTo>
                <a:lnTo>
                  <a:pt x="7724" y="2410"/>
                </a:lnTo>
                <a:lnTo>
                  <a:pt x="7722" y="2410"/>
                </a:lnTo>
                <a:lnTo>
                  <a:pt x="7722" y="2117"/>
                </a:lnTo>
                <a:lnTo>
                  <a:pt x="7722" y="2117"/>
                </a:lnTo>
                <a:lnTo>
                  <a:pt x="7722" y="2117"/>
                </a:lnTo>
                <a:lnTo>
                  <a:pt x="7719" y="2117"/>
                </a:lnTo>
                <a:lnTo>
                  <a:pt x="7719" y="2115"/>
                </a:lnTo>
                <a:lnTo>
                  <a:pt x="7719" y="2115"/>
                </a:lnTo>
                <a:lnTo>
                  <a:pt x="7717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0" y="2117"/>
                </a:lnTo>
                <a:lnTo>
                  <a:pt x="7710" y="2117"/>
                </a:lnTo>
                <a:lnTo>
                  <a:pt x="7710" y="2117"/>
                </a:lnTo>
                <a:lnTo>
                  <a:pt x="7707" y="2408"/>
                </a:lnTo>
                <a:lnTo>
                  <a:pt x="7707" y="2408"/>
                </a:lnTo>
                <a:lnTo>
                  <a:pt x="7705" y="2410"/>
                </a:lnTo>
                <a:lnTo>
                  <a:pt x="7705" y="2410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3" y="2415"/>
                </a:lnTo>
                <a:lnTo>
                  <a:pt x="7703" y="2415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7" y="2419"/>
                </a:lnTo>
                <a:lnTo>
                  <a:pt x="7707" y="2419"/>
                </a:lnTo>
                <a:lnTo>
                  <a:pt x="7707" y="2615"/>
                </a:lnTo>
                <a:lnTo>
                  <a:pt x="7660" y="2615"/>
                </a:lnTo>
                <a:lnTo>
                  <a:pt x="7660" y="2618"/>
                </a:lnTo>
                <a:lnTo>
                  <a:pt x="7655" y="2620"/>
                </a:lnTo>
                <a:lnTo>
                  <a:pt x="7653" y="3005"/>
                </a:lnTo>
                <a:lnTo>
                  <a:pt x="7604" y="3052"/>
                </a:lnTo>
                <a:lnTo>
                  <a:pt x="7606" y="2478"/>
                </a:lnTo>
                <a:lnTo>
                  <a:pt x="7606" y="2478"/>
                </a:lnTo>
                <a:lnTo>
                  <a:pt x="7606" y="2476"/>
                </a:lnTo>
                <a:lnTo>
                  <a:pt x="7604" y="2476"/>
                </a:lnTo>
                <a:lnTo>
                  <a:pt x="7604" y="2476"/>
                </a:lnTo>
                <a:lnTo>
                  <a:pt x="7604" y="2474"/>
                </a:lnTo>
                <a:lnTo>
                  <a:pt x="7604" y="2474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69"/>
                </a:lnTo>
                <a:lnTo>
                  <a:pt x="7604" y="2469"/>
                </a:lnTo>
                <a:lnTo>
                  <a:pt x="7601" y="2469"/>
                </a:lnTo>
                <a:lnTo>
                  <a:pt x="7568" y="2412"/>
                </a:lnTo>
                <a:lnTo>
                  <a:pt x="7568" y="2412"/>
                </a:lnTo>
                <a:lnTo>
                  <a:pt x="7568" y="2410"/>
                </a:lnTo>
                <a:lnTo>
                  <a:pt x="7568" y="2410"/>
                </a:lnTo>
                <a:lnTo>
                  <a:pt x="7566" y="2410"/>
                </a:lnTo>
                <a:lnTo>
                  <a:pt x="7566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1" y="2405"/>
                </a:lnTo>
                <a:lnTo>
                  <a:pt x="7561" y="2405"/>
                </a:lnTo>
                <a:lnTo>
                  <a:pt x="7561" y="2332"/>
                </a:lnTo>
                <a:lnTo>
                  <a:pt x="7386" y="2377"/>
                </a:lnTo>
                <a:lnTo>
                  <a:pt x="7230" y="2457"/>
                </a:lnTo>
                <a:lnTo>
                  <a:pt x="7228" y="2417"/>
                </a:lnTo>
                <a:lnTo>
                  <a:pt x="7131" y="2408"/>
                </a:lnTo>
                <a:lnTo>
                  <a:pt x="7131" y="2408"/>
                </a:lnTo>
                <a:lnTo>
                  <a:pt x="7129" y="2408"/>
                </a:lnTo>
                <a:lnTo>
                  <a:pt x="7129" y="2408"/>
                </a:lnTo>
                <a:lnTo>
                  <a:pt x="7126" y="2408"/>
                </a:lnTo>
                <a:lnTo>
                  <a:pt x="7126" y="2408"/>
                </a:lnTo>
                <a:lnTo>
                  <a:pt x="7037" y="2433"/>
                </a:lnTo>
                <a:lnTo>
                  <a:pt x="7037" y="2433"/>
                </a:lnTo>
                <a:lnTo>
                  <a:pt x="7037" y="2433"/>
                </a:lnTo>
                <a:lnTo>
                  <a:pt x="7034" y="2433"/>
                </a:lnTo>
                <a:lnTo>
                  <a:pt x="7034" y="2433"/>
                </a:lnTo>
                <a:lnTo>
                  <a:pt x="7032" y="2436"/>
                </a:lnTo>
                <a:lnTo>
                  <a:pt x="7032" y="2436"/>
                </a:lnTo>
                <a:lnTo>
                  <a:pt x="7032" y="2436"/>
                </a:lnTo>
                <a:lnTo>
                  <a:pt x="6987" y="2483"/>
                </a:lnTo>
                <a:lnTo>
                  <a:pt x="6987" y="2483"/>
                </a:lnTo>
                <a:lnTo>
                  <a:pt x="6987" y="2483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8"/>
                </a:lnTo>
                <a:lnTo>
                  <a:pt x="6985" y="2488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3"/>
                </a:lnTo>
                <a:lnTo>
                  <a:pt x="6982" y="2493"/>
                </a:lnTo>
                <a:lnTo>
                  <a:pt x="6987" y="2958"/>
                </a:lnTo>
                <a:lnTo>
                  <a:pt x="6845" y="2816"/>
                </a:lnTo>
                <a:lnTo>
                  <a:pt x="6722" y="2696"/>
                </a:lnTo>
                <a:lnTo>
                  <a:pt x="6713" y="2696"/>
                </a:lnTo>
                <a:lnTo>
                  <a:pt x="6713" y="2495"/>
                </a:lnTo>
                <a:lnTo>
                  <a:pt x="6713" y="2495"/>
                </a:lnTo>
                <a:lnTo>
                  <a:pt x="6711" y="249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8" y="2495"/>
                </a:lnTo>
                <a:lnTo>
                  <a:pt x="6675" y="2497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97"/>
                </a:lnTo>
                <a:lnTo>
                  <a:pt x="6670" y="2497"/>
                </a:lnTo>
                <a:lnTo>
                  <a:pt x="6670" y="2500"/>
                </a:lnTo>
                <a:lnTo>
                  <a:pt x="6673" y="2698"/>
                </a:lnTo>
                <a:lnTo>
                  <a:pt x="6652" y="2698"/>
                </a:lnTo>
                <a:lnTo>
                  <a:pt x="6654" y="3010"/>
                </a:lnTo>
                <a:lnTo>
                  <a:pt x="6536" y="3107"/>
                </a:lnTo>
                <a:lnTo>
                  <a:pt x="6538" y="2124"/>
                </a:lnTo>
                <a:lnTo>
                  <a:pt x="6500" y="2105"/>
                </a:lnTo>
                <a:lnTo>
                  <a:pt x="6503" y="1833"/>
                </a:lnTo>
                <a:lnTo>
                  <a:pt x="6467" y="1822"/>
                </a:lnTo>
                <a:lnTo>
                  <a:pt x="6467" y="1670"/>
                </a:lnTo>
                <a:lnTo>
                  <a:pt x="6420" y="1656"/>
                </a:lnTo>
                <a:lnTo>
                  <a:pt x="6418" y="1538"/>
                </a:lnTo>
                <a:lnTo>
                  <a:pt x="6387" y="1533"/>
                </a:lnTo>
                <a:lnTo>
                  <a:pt x="6385" y="1479"/>
                </a:lnTo>
                <a:lnTo>
                  <a:pt x="6375" y="1477"/>
                </a:lnTo>
                <a:lnTo>
                  <a:pt x="6373" y="1477"/>
                </a:lnTo>
                <a:lnTo>
                  <a:pt x="6373" y="1264"/>
                </a:lnTo>
                <a:lnTo>
                  <a:pt x="6373" y="1264"/>
                </a:lnTo>
                <a:lnTo>
                  <a:pt x="6370" y="1264"/>
                </a:lnTo>
                <a:lnTo>
                  <a:pt x="6368" y="1264"/>
                </a:lnTo>
                <a:lnTo>
                  <a:pt x="6366" y="1264"/>
                </a:lnTo>
                <a:lnTo>
                  <a:pt x="6363" y="1264"/>
                </a:lnTo>
                <a:lnTo>
                  <a:pt x="6361" y="1264"/>
                </a:lnTo>
                <a:lnTo>
                  <a:pt x="6359" y="1264"/>
                </a:lnTo>
                <a:lnTo>
                  <a:pt x="6356" y="1264"/>
                </a:lnTo>
                <a:lnTo>
                  <a:pt x="6354" y="1264"/>
                </a:lnTo>
                <a:lnTo>
                  <a:pt x="6352" y="1264"/>
                </a:lnTo>
                <a:lnTo>
                  <a:pt x="6352" y="1264"/>
                </a:lnTo>
                <a:lnTo>
                  <a:pt x="6349" y="1264"/>
                </a:lnTo>
                <a:lnTo>
                  <a:pt x="6352" y="1479"/>
                </a:lnTo>
                <a:lnTo>
                  <a:pt x="6340" y="1479"/>
                </a:lnTo>
                <a:lnTo>
                  <a:pt x="6340" y="1536"/>
                </a:lnTo>
                <a:lnTo>
                  <a:pt x="6302" y="1536"/>
                </a:lnTo>
                <a:lnTo>
                  <a:pt x="6302" y="1633"/>
                </a:lnTo>
                <a:lnTo>
                  <a:pt x="6087" y="1637"/>
                </a:lnTo>
                <a:lnTo>
                  <a:pt x="5900" y="1654"/>
                </a:lnTo>
                <a:lnTo>
                  <a:pt x="5903" y="1798"/>
                </a:lnTo>
                <a:lnTo>
                  <a:pt x="5806" y="1810"/>
                </a:lnTo>
                <a:lnTo>
                  <a:pt x="5811" y="2072"/>
                </a:lnTo>
                <a:lnTo>
                  <a:pt x="5707" y="2091"/>
                </a:lnTo>
                <a:lnTo>
                  <a:pt x="5744" y="3678"/>
                </a:lnTo>
                <a:lnTo>
                  <a:pt x="5633" y="3730"/>
                </a:lnTo>
                <a:lnTo>
                  <a:pt x="5622" y="2039"/>
                </a:lnTo>
                <a:lnTo>
                  <a:pt x="5619" y="2037"/>
                </a:lnTo>
                <a:lnTo>
                  <a:pt x="5619" y="2037"/>
                </a:lnTo>
                <a:lnTo>
                  <a:pt x="5615" y="2034"/>
                </a:lnTo>
                <a:lnTo>
                  <a:pt x="5612" y="2034"/>
                </a:lnTo>
                <a:lnTo>
                  <a:pt x="5605" y="2032"/>
                </a:lnTo>
                <a:lnTo>
                  <a:pt x="5600" y="2032"/>
                </a:lnTo>
                <a:lnTo>
                  <a:pt x="5593" y="2030"/>
                </a:lnTo>
                <a:lnTo>
                  <a:pt x="5584" y="2030"/>
                </a:lnTo>
                <a:lnTo>
                  <a:pt x="5574" y="2027"/>
                </a:lnTo>
                <a:lnTo>
                  <a:pt x="5565" y="2027"/>
                </a:lnTo>
                <a:lnTo>
                  <a:pt x="5556" y="2025"/>
                </a:lnTo>
                <a:lnTo>
                  <a:pt x="5544" y="2025"/>
                </a:lnTo>
                <a:lnTo>
                  <a:pt x="5194" y="2020"/>
                </a:lnTo>
                <a:lnTo>
                  <a:pt x="5180" y="2020"/>
                </a:lnTo>
                <a:lnTo>
                  <a:pt x="5168" y="2020"/>
                </a:lnTo>
                <a:lnTo>
                  <a:pt x="5154" y="2022"/>
                </a:lnTo>
                <a:lnTo>
                  <a:pt x="5142" y="2022"/>
                </a:lnTo>
                <a:lnTo>
                  <a:pt x="5130" y="2022"/>
                </a:lnTo>
                <a:lnTo>
                  <a:pt x="5121" y="2025"/>
                </a:lnTo>
                <a:lnTo>
                  <a:pt x="5111" y="2025"/>
                </a:lnTo>
                <a:lnTo>
                  <a:pt x="5107" y="2027"/>
                </a:lnTo>
                <a:lnTo>
                  <a:pt x="5102" y="2030"/>
                </a:lnTo>
                <a:lnTo>
                  <a:pt x="5100" y="2030"/>
                </a:lnTo>
                <a:lnTo>
                  <a:pt x="5144" y="3929"/>
                </a:lnTo>
                <a:lnTo>
                  <a:pt x="5104" y="3929"/>
                </a:lnTo>
                <a:lnTo>
                  <a:pt x="5104" y="2835"/>
                </a:lnTo>
                <a:lnTo>
                  <a:pt x="5069" y="2835"/>
                </a:lnTo>
                <a:lnTo>
                  <a:pt x="5069" y="2826"/>
                </a:lnTo>
                <a:lnTo>
                  <a:pt x="5067" y="2819"/>
                </a:lnTo>
                <a:lnTo>
                  <a:pt x="5057" y="2811"/>
                </a:lnTo>
                <a:lnTo>
                  <a:pt x="5038" y="2804"/>
                </a:lnTo>
                <a:lnTo>
                  <a:pt x="5012" y="2800"/>
                </a:lnTo>
                <a:lnTo>
                  <a:pt x="4979" y="2795"/>
                </a:lnTo>
                <a:lnTo>
                  <a:pt x="4944" y="2793"/>
                </a:lnTo>
                <a:lnTo>
                  <a:pt x="4908" y="2793"/>
                </a:lnTo>
                <a:lnTo>
                  <a:pt x="4873" y="2795"/>
                </a:lnTo>
                <a:lnTo>
                  <a:pt x="4844" y="2800"/>
                </a:lnTo>
                <a:lnTo>
                  <a:pt x="4823" y="2804"/>
                </a:lnTo>
                <a:lnTo>
                  <a:pt x="4821" y="2807"/>
                </a:lnTo>
                <a:lnTo>
                  <a:pt x="4823" y="2308"/>
                </a:lnTo>
                <a:lnTo>
                  <a:pt x="4738" y="2294"/>
                </a:lnTo>
                <a:lnTo>
                  <a:pt x="4334" y="2207"/>
                </a:lnTo>
                <a:lnTo>
                  <a:pt x="4280" y="2197"/>
                </a:lnTo>
                <a:lnTo>
                  <a:pt x="4285" y="2856"/>
                </a:lnTo>
                <a:lnTo>
                  <a:pt x="4228" y="2856"/>
                </a:lnTo>
                <a:lnTo>
                  <a:pt x="4228" y="2757"/>
                </a:lnTo>
                <a:lnTo>
                  <a:pt x="4216" y="2757"/>
                </a:lnTo>
                <a:lnTo>
                  <a:pt x="4214" y="2757"/>
                </a:lnTo>
                <a:lnTo>
                  <a:pt x="4197" y="2757"/>
                </a:lnTo>
                <a:lnTo>
                  <a:pt x="4197" y="2528"/>
                </a:lnTo>
                <a:lnTo>
                  <a:pt x="4185" y="2528"/>
                </a:lnTo>
                <a:lnTo>
                  <a:pt x="4185" y="2462"/>
                </a:lnTo>
                <a:lnTo>
                  <a:pt x="4174" y="2462"/>
                </a:lnTo>
                <a:lnTo>
                  <a:pt x="4174" y="2462"/>
                </a:lnTo>
                <a:lnTo>
                  <a:pt x="4159" y="2462"/>
                </a:lnTo>
                <a:lnTo>
                  <a:pt x="4159" y="2266"/>
                </a:lnTo>
                <a:lnTo>
                  <a:pt x="4155" y="2266"/>
                </a:lnTo>
                <a:lnTo>
                  <a:pt x="4152" y="2268"/>
                </a:lnTo>
                <a:lnTo>
                  <a:pt x="4155" y="2462"/>
                </a:lnTo>
                <a:lnTo>
                  <a:pt x="4136" y="2462"/>
                </a:lnTo>
                <a:lnTo>
                  <a:pt x="4136" y="2462"/>
                </a:lnTo>
                <a:lnTo>
                  <a:pt x="4122" y="2462"/>
                </a:lnTo>
                <a:lnTo>
                  <a:pt x="4122" y="2462"/>
                </a:lnTo>
                <a:lnTo>
                  <a:pt x="4112" y="2493"/>
                </a:lnTo>
                <a:lnTo>
                  <a:pt x="4112" y="2493"/>
                </a:lnTo>
                <a:lnTo>
                  <a:pt x="4112" y="2526"/>
                </a:lnTo>
                <a:lnTo>
                  <a:pt x="4100" y="2526"/>
                </a:lnTo>
                <a:lnTo>
                  <a:pt x="4079" y="2528"/>
                </a:lnTo>
                <a:lnTo>
                  <a:pt x="4058" y="2528"/>
                </a:lnTo>
                <a:lnTo>
                  <a:pt x="4037" y="2528"/>
                </a:lnTo>
                <a:lnTo>
                  <a:pt x="4015" y="2528"/>
                </a:lnTo>
                <a:lnTo>
                  <a:pt x="3994" y="2528"/>
                </a:lnTo>
                <a:lnTo>
                  <a:pt x="3973" y="2528"/>
                </a:lnTo>
                <a:lnTo>
                  <a:pt x="3952" y="2528"/>
                </a:lnTo>
                <a:lnTo>
                  <a:pt x="3930" y="2528"/>
                </a:lnTo>
                <a:lnTo>
                  <a:pt x="3909" y="2528"/>
                </a:lnTo>
                <a:lnTo>
                  <a:pt x="3890" y="2526"/>
                </a:lnTo>
                <a:lnTo>
                  <a:pt x="3869" y="2526"/>
                </a:lnTo>
                <a:lnTo>
                  <a:pt x="3869" y="2493"/>
                </a:lnTo>
                <a:lnTo>
                  <a:pt x="3869" y="2490"/>
                </a:lnTo>
                <a:lnTo>
                  <a:pt x="3869" y="2462"/>
                </a:lnTo>
                <a:lnTo>
                  <a:pt x="3869" y="2459"/>
                </a:lnTo>
                <a:lnTo>
                  <a:pt x="3857" y="2459"/>
                </a:lnTo>
                <a:lnTo>
                  <a:pt x="3857" y="2462"/>
                </a:lnTo>
                <a:lnTo>
                  <a:pt x="3838" y="2462"/>
                </a:lnTo>
                <a:lnTo>
                  <a:pt x="3838" y="2268"/>
                </a:lnTo>
                <a:lnTo>
                  <a:pt x="3838" y="2266"/>
                </a:lnTo>
                <a:lnTo>
                  <a:pt x="3833" y="2266"/>
                </a:lnTo>
                <a:lnTo>
                  <a:pt x="3833" y="2462"/>
                </a:lnTo>
                <a:lnTo>
                  <a:pt x="3819" y="2462"/>
                </a:lnTo>
                <a:lnTo>
                  <a:pt x="3819" y="2459"/>
                </a:lnTo>
                <a:lnTo>
                  <a:pt x="3805" y="2459"/>
                </a:lnTo>
                <a:lnTo>
                  <a:pt x="3805" y="2528"/>
                </a:lnTo>
                <a:lnTo>
                  <a:pt x="3796" y="2528"/>
                </a:lnTo>
                <a:lnTo>
                  <a:pt x="3793" y="2757"/>
                </a:lnTo>
                <a:lnTo>
                  <a:pt x="3774" y="2757"/>
                </a:lnTo>
                <a:lnTo>
                  <a:pt x="3774" y="2757"/>
                </a:lnTo>
                <a:lnTo>
                  <a:pt x="3765" y="2757"/>
                </a:lnTo>
                <a:lnTo>
                  <a:pt x="3763" y="3612"/>
                </a:lnTo>
                <a:lnTo>
                  <a:pt x="3727" y="3612"/>
                </a:lnTo>
                <a:lnTo>
                  <a:pt x="3727" y="3612"/>
                </a:lnTo>
                <a:lnTo>
                  <a:pt x="3715" y="3612"/>
                </a:lnTo>
                <a:lnTo>
                  <a:pt x="3715" y="3612"/>
                </a:lnTo>
                <a:lnTo>
                  <a:pt x="3706" y="3631"/>
                </a:lnTo>
                <a:lnTo>
                  <a:pt x="3706" y="3634"/>
                </a:lnTo>
                <a:lnTo>
                  <a:pt x="3706" y="3754"/>
                </a:lnTo>
                <a:lnTo>
                  <a:pt x="3564" y="3754"/>
                </a:lnTo>
                <a:lnTo>
                  <a:pt x="3564" y="3667"/>
                </a:lnTo>
                <a:lnTo>
                  <a:pt x="3564" y="3660"/>
                </a:lnTo>
                <a:lnTo>
                  <a:pt x="3564" y="3657"/>
                </a:lnTo>
                <a:lnTo>
                  <a:pt x="3555" y="3657"/>
                </a:lnTo>
                <a:lnTo>
                  <a:pt x="2981" y="3657"/>
                </a:lnTo>
                <a:lnTo>
                  <a:pt x="2981" y="3525"/>
                </a:lnTo>
                <a:lnTo>
                  <a:pt x="3118" y="3487"/>
                </a:lnTo>
                <a:lnTo>
                  <a:pt x="3276" y="3426"/>
                </a:lnTo>
                <a:lnTo>
                  <a:pt x="3427" y="3345"/>
                </a:lnTo>
                <a:lnTo>
                  <a:pt x="3500" y="3303"/>
                </a:lnTo>
                <a:lnTo>
                  <a:pt x="3663" y="3194"/>
                </a:lnTo>
                <a:lnTo>
                  <a:pt x="3663" y="3161"/>
                </a:lnTo>
                <a:lnTo>
                  <a:pt x="3238" y="3161"/>
                </a:lnTo>
                <a:lnTo>
                  <a:pt x="3226" y="3178"/>
                </a:lnTo>
                <a:lnTo>
                  <a:pt x="1941" y="3180"/>
                </a:lnTo>
                <a:lnTo>
                  <a:pt x="1904" y="3163"/>
                </a:lnTo>
                <a:lnTo>
                  <a:pt x="1481" y="3163"/>
                </a:lnTo>
                <a:lnTo>
                  <a:pt x="1481" y="3197"/>
                </a:lnTo>
                <a:lnTo>
                  <a:pt x="1644" y="3305"/>
                </a:lnTo>
                <a:lnTo>
                  <a:pt x="1816" y="3395"/>
                </a:lnTo>
                <a:lnTo>
                  <a:pt x="1996" y="3466"/>
                </a:lnTo>
                <a:lnTo>
                  <a:pt x="2175" y="3515"/>
                </a:lnTo>
                <a:lnTo>
                  <a:pt x="2178" y="3799"/>
                </a:lnTo>
                <a:lnTo>
                  <a:pt x="1741" y="3799"/>
                </a:lnTo>
                <a:lnTo>
                  <a:pt x="1736" y="3754"/>
                </a:lnTo>
                <a:lnTo>
                  <a:pt x="1719" y="3752"/>
                </a:lnTo>
                <a:lnTo>
                  <a:pt x="1637" y="3749"/>
                </a:lnTo>
                <a:lnTo>
                  <a:pt x="1549" y="3752"/>
                </a:lnTo>
                <a:lnTo>
                  <a:pt x="1519" y="3754"/>
                </a:lnTo>
                <a:lnTo>
                  <a:pt x="1495" y="3938"/>
                </a:lnTo>
                <a:lnTo>
                  <a:pt x="1422" y="3934"/>
                </a:lnTo>
                <a:lnTo>
                  <a:pt x="1275" y="3681"/>
                </a:lnTo>
                <a:lnTo>
                  <a:pt x="1275" y="3674"/>
                </a:lnTo>
                <a:lnTo>
                  <a:pt x="1273" y="3662"/>
                </a:lnTo>
                <a:lnTo>
                  <a:pt x="1273" y="3660"/>
                </a:lnTo>
                <a:lnTo>
                  <a:pt x="1268" y="3650"/>
                </a:lnTo>
                <a:lnTo>
                  <a:pt x="1268" y="3650"/>
                </a:lnTo>
                <a:lnTo>
                  <a:pt x="1261" y="3641"/>
                </a:lnTo>
                <a:lnTo>
                  <a:pt x="1252" y="3634"/>
                </a:lnTo>
                <a:lnTo>
                  <a:pt x="1245" y="3629"/>
                </a:lnTo>
                <a:lnTo>
                  <a:pt x="1136" y="3440"/>
                </a:lnTo>
                <a:lnTo>
                  <a:pt x="1145" y="3433"/>
                </a:lnTo>
                <a:lnTo>
                  <a:pt x="1185" y="3378"/>
                </a:lnTo>
                <a:lnTo>
                  <a:pt x="1200" y="3348"/>
                </a:lnTo>
                <a:lnTo>
                  <a:pt x="1211" y="3317"/>
                </a:lnTo>
                <a:lnTo>
                  <a:pt x="1221" y="3251"/>
                </a:lnTo>
                <a:lnTo>
                  <a:pt x="1219" y="3251"/>
                </a:lnTo>
                <a:lnTo>
                  <a:pt x="1211" y="3185"/>
                </a:lnTo>
                <a:lnTo>
                  <a:pt x="1197" y="3154"/>
                </a:lnTo>
                <a:lnTo>
                  <a:pt x="1185" y="3123"/>
                </a:lnTo>
                <a:lnTo>
                  <a:pt x="1145" y="3071"/>
                </a:lnTo>
                <a:lnTo>
                  <a:pt x="1093" y="3029"/>
                </a:lnTo>
                <a:lnTo>
                  <a:pt x="1089" y="3029"/>
                </a:lnTo>
                <a:lnTo>
                  <a:pt x="1067" y="3019"/>
                </a:lnTo>
                <a:lnTo>
                  <a:pt x="1067" y="1807"/>
                </a:lnTo>
                <a:lnTo>
                  <a:pt x="1074" y="1803"/>
                </a:lnTo>
                <a:lnTo>
                  <a:pt x="1122" y="1767"/>
                </a:lnTo>
                <a:lnTo>
                  <a:pt x="1159" y="1722"/>
                </a:lnTo>
                <a:lnTo>
                  <a:pt x="1171" y="1694"/>
                </a:lnTo>
                <a:lnTo>
                  <a:pt x="1181" y="1668"/>
                </a:lnTo>
                <a:lnTo>
                  <a:pt x="1190" y="1609"/>
                </a:lnTo>
                <a:lnTo>
                  <a:pt x="1190" y="1604"/>
                </a:lnTo>
                <a:lnTo>
                  <a:pt x="1190" y="1600"/>
                </a:lnTo>
                <a:lnTo>
                  <a:pt x="1181" y="1541"/>
                </a:lnTo>
                <a:lnTo>
                  <a:pt x="1159" y="1486"/>
                </a:lnTo>
                <a:lnTo>
                  <a:pt x="1122" y="1441"/>
                </a:lnTo>
                <a:lnTo>
                  <a:pt x="1112" y="1432"/>
                </a:lnTo>
                <a:lnTo>
                  <a:pt x="1067" y="1401"/>
                </a:lnTo>
                <a:lnTo>
                  <a:pt x="1053" y="1394"/>
                </a:lnTo>
                <a:lnTo>
                  <a:pt x="1027" y="1387"/>
                </a:lnTo>
                <a:lnTo>
                  <a:pt x="1015" y="1288"/>
                </a:lnTo>
                <a:lnTo>
                  <a:pt x="1025" y="1285"/>
                </a:lnTo>
                <a:lnTo>
                  <a:pt x="1034" y="1283"/>
                </a:lnTo>
                <a:lnTo>
                  <a:pt x="1037" y="1278"/>
                </a:lnTo>
                <a:lnTo>
                  <a:pt x="1037" y="1267"/>
                </a:lnTo>
                <a:lnTo>
                  <a:pt x="1034" y="1262"/>
                </a:lnTo>
                <a:lnTo>
                  <a:pt x="1030" y="1259"/>
                </a:lnTo>
                <a:lnTo>
                  <a:pt x="1018" y="1255"/>
                </a:lnTo>
                <a:lnTo>
                  <a:pt x="1015" y="1255"/>
                </a:lnTo>
                <a:lnTo>
                  <a:pt x="1015" y="1047"/>
                </a:lnTo>
                <a:lnTo>
                  <a:pt x="1020" y="1044"/>
                </a:lnTo>
                <a:lnTo>
                  <a:pt x="1032" y="1030"/>
                </a:lnTo>
                <a:lnTo>
                  <a:pt x="1039" y="1011"/>
                </a:lnTo>
                <a:lnTo>
                  <a:pt x="1041" y="1007"/>
                </a:lnTo>
                <a:lnTo>
                  <a:pt x="1044" y="997"/>
                </a:lnTo>
                <a:lnTo>
                  <a:pt x="1044" y="990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5"/>
                </a:lnTo>
                <a:lnTo>
                  <a:pt x="1044" y="978"/>
                </a:lnTo>
                <a:lnTo>
                  <a:pt x="1041" y="969"/>
                </a:lnTo>
                <a:lnTo>
                  <a:pt x="1039" y="964"/>
                </a:lnTo>
                <a:lnTo>
                  <a:pt x="1032" y="945"/>
                </a:lnTo>
                <a:lnTo>
                  <a:pt x="1022" y="933"/>
                </a:lnTo>
                <a:lnTo>
                  <a:pt x="1027" y="931"/>
                </a:lnTo>
                <a:lnTo>
                  <a:pt x="1034" y="926"/>
                </a:lnTo>
                <a:lnTo>
                  <a:pt x="1037" y="922"/>
                </a:lnTo>
                <a:lnTo>
                  <a:pt x="1037" y="912"/>
                </a:lnTo>
                <a:lnTo>
                  <a:pt x="1034" y="907"/>
                </a:lnTo>
                <a:lnTo>
                  <a:pt x="1027" y="903"/>
                </a:lnTo>
                <a:lnTo>
                  <a:pt x="1015" y="898"/>
                </a:lnTo>
                <a:lnTo>
                  <a:pt x="1001" y="896"/>
                </a:lnTo>
                <a:lnTo>
                  <a:pt x="999" y="896"/>
                </a:lnTo>
                <a:lnTo>
                  <a:pt x="999" y="690"/>
                </a:lnTo>
                <a:lnTo>
                  <a:pt x="1015" y="688"/>
                </a:lnTo>
                <a:lnTo>
                  <a:pt x="1015" y="678"/>
                </a:lnTo>
                <a:lnTo>
                  <a:pt x="985" y="657"/>
                </a:lnTo>
                <a:lnTo>
                  <a:pt x="985" y="444"/>
                </a:lnTo>
                <a:lnTo>
                  <a:pt x="987" y="444"/>
                </a:lnTo>
                <a:lnTo>
                  <a:pt x="994" y="442"/>
                </a:lnTo>
                <a:lnTo>
                  <a:pt x="996" y="440"/>
                </a:lnTo>
                <a:lnTo>
                  <a:pt x="999" y="437"/>
                </a:lnTo>
                <a:lnTo>
                  <a:pt x="999" y="435"/>
                </a:lnTo>
                <a:lnTo>
                  <a:pt x="999" y="430"/>
                </a:lnTo>
                <a:lnTo>
                  <a:pt x="999" y="428"/>
                </a:lnTo>
                <a:lnTo>
                  <a:pt x="994" y="426"/>
                </a:lnTo>
                <a:lnTo>
                  <a:pt x="992" y="423"/>
                </a:lnTo>
                <a:lnTo>
                  <a:pt x="985" y="421"/>
                </a:lnTo>
                <a:lnTo>
                  <a:pt x="980" y="421"/>
                </a:lnTo>
                <a:lnTo>
                  <a:pt x="982" y="5"/>
                </a:lnTo>
                <a:lnTo>
                  <a:pt x="980" y="5"/>
                </a:lnTo>
                <a:lnTo>
                  <a:pt x="980" y="3"/>
                </a:lnTo>
                <a:lnTo>
                  <a:pt x="978" y="3"/>
                </a:lnTo>
                <a:lnTo>
                  <a:pt x="973" y="0"/>
                </a:lnTo>
                <a:lnTo>
                  <a:pt x="971" y="0"/>
                </a:lnTo>
                <a:lnTo>
                  <a:pt x="968" y="0"/>
                </a:lnTo>
                <a:lnTo>
                  <a:pt x="963" y="0"/>
                </a:lnTo>
                <a:lnTo>
                  <a:pt x="961" y="0"/>
                </a:lnTo>
                <a:lnTo>
                  <a:pt x="959" y="3"/>
                </a:lnTo>
                <a:lnTo>
                  <a:pt x="956" y="3"/>
                </a:lnTo>
                <a:lnTo>
                  <a:pt x="956" y="5"/>
                </a:lnTo>
                <a:lnTo>
                  <a:pt x="954" y="5"/>
                </a:lnTo>
                <a:lnTo>
                  <a:pt x="954" y="421"/>
                </a:lnTo>
                <a:lnTo>
                  <a:pt x="954" y="421"/>
                </a:lnTo>
                <a:lnTo>
                  <a:pt x="947" y="423"/>
                </a:lnTo>
                <a:lnTo>
                  <a:pt x="942" y="423"/>
                </a:lnTo>
                <a:lnTo>
                  <a:pt x="937" y="426"/>
                </a:lnTo>
                <a:lnTo>
                  <a:pt x="937" y="428"/>
                </a:lnTo>
                <a:lnTo>
                  <a:pt x="937" y="433"/>
                </a:lnTo>
                <a:lnTo>
                  <a:pt x="937" y="435"/>
                </a:lnTo>
                <a:lnTo>
                  <a:pt x="937" y="440"/>
                </a:lnTo>
                <a:lnTo>
                  <a:pt x="940" y="442"/>
                </a:lnTo>
                <a:lnTo>
                  <a:pt x="945" y="444"/>
                </a:lnTo>
                <a:lnTo>
                  <a:pt x="952" y="444"/>
                </a:lnTo>
                <a:lnTo>
                  <a:pt x="952" y="444"/>
                </a:lnTo>
                <a:lnTo>
                  <a:pt x="952" y="662"/>
                </a:lnTo>
                <a:lnTo>
                  <a:pt x="919" y="667"/>
                </a:lnTo>
                <a:lnTo>
                  <a:pt x="919" y="678"/>
                </a:lnTo>
                <a:lnTo>
                  <a:pt x="935" y="688"/>
                </a:lnTo>
                <a:lnTo>
                  <a:pt x="935" y="896"/>
                </a:lnTo>
                <a:lnTo>
                  <a:pt x="930" y="896"/>
                </a:lnTo>
                <a:lnTo>
                  <a:pt x="916" y="898"/>
                </a:lnTo>
                <a:lnTo>
                  <a:pt x="907" y="903"/>
                </a:lnTo>
                <a:lnTo>
                  <a:pt x="900" y="907"/>
                </a:lnTo>
                <a:lnTo>
                  <a:pt x="897" y="912"/>
                </a:lnTo>
                <a:lnTo>
                  <a:pt x="897" y="922"/>
                </a:lnTo>
                <a:lnTo>
                  <a:pt x="900" y="926"/>
                </a:lnTo>
                <a:lnTo>
                  <a:pt x="907" y="931"/>
                </a:lnTo>
                <a:lnTo>
                  <a:pt x="911" y="933"/>
                </a:lnTo>
                <a:lnTo>
                  <a:pt x="902" y="943"/>
                </a:lnTo>
                <a:lnTo>
                  <a:pt x="900" y="948"/>
                </a:lnTo>
                <a:lnTo>
                  <a:pt x="890" y="967"/>
                </a:lnTo>
                <a:lnTo>
                  <a:pt x="890" y="976"/>
                </a:lnTo>
                <a:lnTo>
                  <a:pt x="888" y="985"/>
                </a:lnTo>
                <a:lnTo>
                  <a:pt x="888" y="988"/>
                </a:lnTo>
                <a:lnTo>
                  <a:pt x="888" y="988"/>
                </a:lnTo>
                <a:lnTo>
                  <a:pt x="890" y="997"/>
                </a:lnTo>
                <a:lnTo>
                  <a:pt x="890" y="1007"/>
                </a:lnTo>
                <a:lnTo>
                  <a:pt x="900" y="1026"/>
                </a:lnTo>
                <a:lnTo>
                  <a:pt x="902" y="1030"/>
                </a:lnTo>
                <a:lnTo>
                  <a:pt x="914" y="1044"/>
                </a:lnTo>
                <a:lnTo>
                  <a:pt x="916" y="1047"/>
                </a:lnTo>
                <a:lnTo>
                  <a:pt x="916" y="1255"/>
                </a:lnTo>
                <a:lnTo>
                  <a:pt x="907" y="1257"/>
                </a:lnTo>
                <a:lnTo>
                  <a:pt x="897" y="1262"/>
                </a:lnTo>
                <a:lnTo>
                  <a:pt x="895" y="1267"/>
                </a:lnTo>
                <a:lnTo>
                  <a:pt x="895" y="1276"/>
                </a:lnTo>
                <a:lnTo>
                  <a:pt x="897" y="1281"/>
                </a:lnTo>
                <a:lnTo>
                  <a:pt x="904" y="1285"/>
                </a:lnTo>
                <a:lnTo>
                  <a:pt x="914" y="1288"/>
                </a:lnTo>
                <a:lnTo>
                  <a:pt x="916" y="1288"/>
                </a:lnTo>
                <a:lnTo>
                  <a:pt x="904" y="1382"/>
                </a:lnTo>
                <a:lnTo>
                  <a:pt x="869" y="1394"/>
                </a:lnTo>
                <a:lnTo>
                  <a:pt x="855" y="1399"/>
                </a:lnTo>
                <a:lnTo>
                  <a:pt x="810" y="1432"/>
                </a:lnTo>
                <a:lnTo>
                  <a:pt x="800" y="1441"/>
                </a:lnTo>
                <a:lnTo>
                  <a:pt x="763" y="1486"/>
                </a:lnTo>
                <a:lnTo>
                  <a:pt x="741" y="1541"/>
                </a:lnTo>
                <a:lnTo>
                  <a:pt x="732" y="1600"/>
                </a:lnTo>
                <a:lnTo>
                  <a:pt x="732" y="1600"/>
                </a:lnTo>
                <a:lnTo>
                  <a:pt x="739" y="1659"/>
                </a:lnTo>
                <a:lnTo>
                  <a:pt x="744" y="1668"/>
                </a:lnTo>
                <a:lnTo>
                  <a:pt x="753" y="1696"/>
                </a:lnTo>
                <a:lnTo>
                  <a:pt x="765" y="1722"/>
                </a:lnTo>
                <a:lnTo>
                  <a:pt x="800" y="1770"/>
                </a:lnTo>
                <a:lnTo>
                  <a:pt x="819" y="1784"/>
                </a:lnTo>
                <a:lnTo>
                  <a:pt x="817" y="3045"/>
                </a:lnTo>
                <a:lnTo>
                  <a:pt x="784" y="3069"/>
                </a:lnTo>
                <a:lnTo>
                  <a:pt x="744" y="3123"/>
                </a:lnTo>
                <a:lnTo>
                  <a:pt x="730" y="3154"/>
                </a:lnTo>
                <a:lnTo>
                  <a:pt x="718" y="3185"/>
                </a:lnTo>
                <a:lnTo>
                  <a:pt x="708" y="3251"/>
                </a:lnTo>
                <a:lnTo>
                  <a:pt x="708" y="3251"/>
                </a:lnTo>
                <a:lnTo>
                  <a:pt x="718" y="3317"/>
                </a:lnTo>
                <a:lnTo>
                  <a:pt x="730" y="3348"/>
                </a:lnTo>
                <a:lnTo>
                  <a:pt x="744" y="3378"/>
                </a:lnTo>
                <a:lnTo>
                  <a:pt x="784" y="3433"/>
                </a:lnTo>
                <a:lnTo>
                  <a:pt x="815" y="3456"/>
                </a:lnTo>
                <a:lnTo>
                  <a:pt x="815" y="3596"/>
                </a:lnTo>
                <a:lnTo>
                  <a:pt x="805" y="3629"/>
                </a:lnTo>
                <a:lnTo>
                  <a:pt x="800" y="3631"/>
                </a:lnTo>
                <a:lnTo>
                  <a:pt x="793" y="3638"/>
                </a:lnTo>
                <a:lnTo>
                  <a:pt x="791" y="3648"/>
                </a:lnTo>
                <a:lnTo>
                  <a:pt x="789" y="3648"/>
                </a:lnTo>
                <a:lnTo>
                  <a:pt x="786" y="3652"/>
                </a:lnTo>
                <a:lnTo>
                  <a:pt x="786" y="3664"/>
                </a:lnTo>
                <a:lnTo>
                  <a:pt x="786" y="3669"/>
                </a:lnTo>
                <a:lnTo>
                  <a:pt x="789" y="3681"/>
                </a:lnTo>
                <a:lnTo>
                  <a:pt x="789" y="3681"/>
                </a:lnTo>
                <a:lnTo>
                  <a:pt x="789" y="3685"/>
                </a:lnTo>
                <a:lnTo>
                  <a:pt x="789" y="3685"/>
                </a:lnTo>
                <a:lnTo>
                  <a:pt x="732" y="3886"/>
                </a:lnTo>
                <a:lnTo>
                  <a:pt x="720" y="3886"/>
                </a:lnTo>
                <a:lnTo>
                  <a:pt x="692" y="3886"/>
                </a:lnTo>
                <a:lnTo>
                  <a:pt x="666" y="3889"/>
                </a:lnTo>
                <a:lnTo>
                  <a:pt x="637" y="3889"/>
                </a:lnTo>
                <a:lnTo>
                  <a:pt x="614" y="3889"/>
                </a:lnTo>
                <a:lnTo>
                  <a:pt x="588" y="3891"/>
                </a:lnTo>
                <a:lnTo>
                  <a:pt x="564" y="3891"/>
                </a:lnTo>
                <a:lnTo>
                  <a:pt x="543" y="3893"/>
                </a:lnTo>
                <a:lnTo>
                  <a:pt x="543" y="3908"/>
                </a:lnTo>
                <a:lnTo>
                  <a:pt x="533" y="3908"/>
                </a:lnTo>
                <a:lnTo>
                  <a:pt x="510" y="3910"/>
                </a:lnTo>
                <a:lnTo>
                  <a:pt x="510" y="3919"/>
                </a:lnTo>
                <a:lnTo>
                  <a:pt x="550" y="3922"/>
                </a:lnTo>
                <a:lnTo>
                  <a:pt x="574" y="3919"/>
                </a:lnTo>
                <a:lnTo>
                  <a:pt x="597" y="3919"/>
                </a:lnTo>
                <a:lnTo>
                  <a:pt x="623" y="3917"/>
                </a:lnTo>
                <a:lnTo>
                  <a:pt x="647" y="3917"/>
                </a:lnTo>
                <a:lnTo>
                  <a:pt x="656" y="3917"/>
                </a:lnTo>
                <a:lnTo>
                  <a:pt x="708" y="3917"/>
                </a:lnTo>
                <a:lnTo>
                  <a:pt x="708" y="3952"/>
                </a:lnTo>
                <a:lnTo>
                  <a:pt x="588" y="3952"/>
                </a:lnTo>
                <a:lnTo>
                  <a:pt x="590" y="3950"/>
                </a:lnTo>
                <a:lnTo>
                  <a:pt x="600" y="3948"/>
                </a:lnTo>
                <a:lnTo>
                  <a:pt x="609" y="3945"/>
                </a:lnTo>
                <a:lnTo>
                  <a:pt x="621" y="3943"/>
                </a:lnTo>
                <a:lnTo>
                  <a:pt x="619" y="3941"/>
                </a:lnTo>
                <a:lnTo>
                  <a:pt x="611" y="3941"/>
                </a:lnTo>
                <a:lnTo>
                  <a:pt x="590" y="3938"/>
                </a:lnTo>
                <a:lnTo>
                  <a:pt x="571" y="3938"/>
                </a:lnTo>
                <a:lnTo>
                  <a:pt x="552" y="3936"/>
                </a:lnTo>
                <a:lnTo>
                  <a:pt x="538" y="3936"/>
                </a:lnTo>
                <a:lnTo>
                  <a:pt x="522" y="3934"/>
                </a:lnTo>
                <a:lnTo>
                  <a:pt x="508" y="3934"/>
                </a:lnTo>
                <a:lnTo>
                  <a:pt x="496" y="3931"/>
                </a:lnTo>
                <a:lnTo>
                  <a:pt x="486" y="3929"/>
                </a:lnTo>
                <a:lnTo>
                  <a:pt x="477" y="3929"/>
                </a:lnTo>
                <a:lnTo>
                  <a:pt x="470" y="3926"/>
                </a:lnTo>
                <a:lnTo>
                  <a:pt x="467" y="3926"/>
                </a:lnTo>
                <a:lnTo>
                  <a:pt x="453" y="3929"/>
                </a:lnTo>
                <a:lnTo>
                  <a:pt x="439" y="3931"/>
                </a:lnTo>
                <a:lnTo>
                  <a:pt x="425" y="3934"/>
                </a:lnTo>
                <a:lnTo>
                  <a:pt x="411" y="3936"/>
                </a:lnTo>
                <a:lnTo>
                  <a:pt x="396" y="3941"/>
                </a:lnTo>
                <a:lnTo>
                  <a:pt x="382" y="3945"/>
                </a:lnTo>
                <a:lnTo>
                  <a:pt x="368" y="3950"/>
                </a:lnTo>
                <a:lnTo>
                  <a:pt x="363" y="3952"/>
                </a:lnTo>
                <a:lnTo>
                  <a:pt x="19" y="3952"/>
                </a:lnTo>
                <a:lnTo>
                  <a:pt x="19" y="3986"/>
                </a:lnTo>
                <a:lnTo>
                  <a:pt x="2" y="3986"/>
                </a:lnTo>
                <a:lnTo>
                  <a:pt x="0" y="4309"/>
                </a:lnTo>
                <a:lnTo>
                  <a:pt x="7" y="4314"/>
                </a:lnTo>
                <a:lnTo>
                  <a:pt x="19" y="4319"/>
                </a:lnTo>
                <a:lnTo>
                  <a:pt x="19" y="4654"/>
                </a:lnTo>
                <a:lnTo>
                  <a:pt x="16792" y="4654"/>
                </a:lnTo>
                <a:lnTo>
                  <a:pt x="16792" y="3952"/>
                </a:lnTo>
                <a:lnTo>
                  <a:pt x="16629" y="3952"/>
                </a:lnTo>
                <a:lnTo>
                  <a:pt x="16360" y="3823"/>
                </a:lnTo>
                <a:close/>
                <a:moveTo>
                  <a:pt x="13556" y="3440"/>
                </a:moveTo>
                <a:lnTo>
                  <a:pt x="13556" y="3440"/>
                </a:lnTo>
                <a:lnTo>
                  <a:pt x="13556" y="3426"/>
                </a:lnTo>
                <a:lnTo>
                  <a:pt x="13556" y="3440"/>
                </a:lnTo>
                <a:close/>
                <a:moveTo>
                  <a:pt x="11461" y="192"/>
                </a:moveTo>
                <a:lnTo>
                  <a:pt x="11452" y="241"/>
                </a:lnTo>
                <a:lnTo>
                  <a:pt x="11449" y="258"/>
                </a:lnTo>
                <a:lnTo>
                  <a:pt x="11430" y="359"/>
                </a:lnTo>
                <a:lnTo>
                  <a:pt x="11416" y="440"/>
                </a:lnTo>
                <a:lnTo>
                  <a:pt x="11411" y="470"/>
                </a:lnTo>
                <a:lnTo>
                  <a:pt x="11083" y="468"/>
                </a:lnTo>
                <a:lnTo>
                  <a:pt x="11078" y="437"/>
                </a:lnTo>
                <a:lnTo>
                  <a:pt x="11064" y="357"/>
                </a:lnTo>
                <a:lnTo>
                  <a:pt x="11045" y="255"/>
                </a:lnTo>
                <a:lnTo>
                  <a:pt x="11043" y="239"/>
                </a:lnTo>
                <a:lnTo>
                  <a:pt x="11033" y="189"/>
                </a:lnTo>
                <a:lnTo>
                  <a:pt x="11461" y="192"/>
                </a:lnTo>
                <a:close/>
                <a:moveTo>
                  <a:pt x="6675" y="2511"/>
                </a:moveTo>
                <a:lnTo>
                  <a:pt x="6689" y="2552"/>
                </a:lnTo>
                <a:lnTo>
                  <a:pt x="6678" y="2592"/>
                </a:lnTo>
                <a:lnTo>
                  <a:pt x="6675" y="2511"/>
                </a:lnTo>
                <a:close/>
                <a:moveTo>
                  <a:pt x="6678" y="2698"/>
                </a:moveTo>
                <a:lnTo>
                  <a:pt x="6678" y="2698"/>
                </a:lnTo>
                <a:lnTo>
                  <a:pt x="6678" y="2618"/>
                </a:lnTo>
                <a:lnTo>
                  <a:pt x="6689" y="2658"/>
                </a:lnTo>
                <a:lnTo>
                  <a:pt x="6678" y="2698"/>
                </a:lnTo>
                <a:close/>
                <a:moveTo>
                  <a:pt x="6692" y="2663"/>
                </a:moveTo>
                <a:lnTo>
                  <a:pt x="6704" y="2696"/>
                </a:lnTo>
                <a:lnTo>
                  <a:pt x="6680" y="2698"/>
                </a:lnTo>
                <a:lnTo>
                  <a:pt x="6692" y="2663"/>
                </a:lnTo>
                <a:close/>
                <a:moveTo>
                  <a:pt x="6708" y="2615"/>
                </a:moveTo>
                <a:lnTo>
                  <a:pt x="6708" y="2696"/>
                </a:lnTo>
                <a:lnTo>
                  <a:pt x="6708" y="2696"/>
                </a:lnTo>
                <a:lnTo>
                  <a:pt x="6694" y="2658"/>
                </a:lnTo>
                <a:lnTo>
                  <a:pt x="6708" y="2615"/>
                </a:lnTo>
                <a:close/>
                <a:moveTo>
                  <a:pt x="6708" y="2606"/>
                </a:moveTo>
                <a:lnTo>
                  <a:pt x="6692" y="2653"/>
                </a:lnTo>
                <a:lnTo>
                  <a:pt x="6678" y="2608"/>
                </a:lnTo>
                <a:lnTo>
                  <a:pt x="6678" y="2606"/>
                </a:lnTo>
                <a:lnTo>
                  <a:pt x="6708" y="2606"/>
                </a:lnTo>
                <a:lnTo>
                  <a:pt x="6708" y="2606"/>
                </a:lnTo>
                <a:close/>
                <a:moveTo>
                  <a:pt x="6708" y="2601"/>
                </a:moveTo>
                <a:lnTo>
                  <a:pt x="6708" y="2601"/>
                </a:lnTo>
                <a:lnTo>
                  <a:pt x="6678" y="2604"/>
                </a:lnTo>
                <a:lnTo>
                  <a:pt x="6678" y="2604"/>
                </a:lnTo>
                <a:lnTo>
                  <a:pt x="6692" y="2556"/>
                </a:lnTo>
                <a:lnTo>
                  <a:pt x="6708" y="2601"/>
                </a:lnTo>
                <a:close/>
                <a:moveTo>
                  <a:pt x="6708" y="2589"/>
                </a:moveTo>
                <a:lnTo>
                  <a:pt x="6694" y="2552"/>
                </a:lnTo>
                <a:lnTo>
                  <a:pt x="6706" y="2509"/>
                </a:lnTo>
                <a:lnTo>
                  <a:pt x="6708" y="2589"/>
                </a:lnTo>
                <a:close/>
                <a:moveTo>
                  <a:pt x="6706" y="2497"/>
                </a:moveTo>
                <a:lnTo>
                  <a:pt x="6706" y="2497"/>
                </a:lnTo>
                <a:lnTo>
                  <a:pt x="6692" y="2545"/>
                </a:lnTo>
                <a:lnTo>
                  <a:pt x="6675" y="2500"/>
                </a:lnTo>
                <a:lnTo>
                  <a:pt x="6675" y="2500"/>
                </a:lnTo>
                <a:lnTo>
                  <a:pt x="6706" y="2497"/>
                </a:lnTo>
                <a:close/>
                <a:moveTo>
                  <a:pt x="1067" y="3482"/>
                </a:moveTo>
                <a:lnTo>
                  <a:pt x="1074" y="3480"/>
                </a:lnTo>
                <a:lnTo>
                  <a:pt x="1183" y="3664"/>
                </a:lnTo>
                <a:lnTo>
                  <a:pt x="1181" y="3671"/>
                </a:lnTo>
                <a:lnTo>
                  <a:pt x="1067" y="3851"/>
                </a:lnTo>
                <a:lnTo>
                  <a:pt x="1067" y="3482"/>
                </a:lnTo>
                <a:close/>
                <a:moveTo>
                  <a:pt x="971" y="2868"/>
                </a:moveTo>
                <a:lnTo>
                  <a:pt x="971" y="2868"/>
                </a:lnTo>
                <a:lnTo>
                  <a:pt x="968" y="2868"/>
                </a:lnTo>
                <a:lnTo>
                  <a:pt x="963" y="2868"/>
                </a:lnTo>
                <a:lnTo>
                  <a:pt x="971" y="2868"/>
                </a:lnTo>
                <a:close/>
                <a:moveTo>
                  <a:pt x="911" y="1829"/>
                </a:moveTo>
                <a:lnTo>
                  <a:pt x="916" y="1829"/>
                </a:lnTo>
                <a:lnTo>
                  <a:pt x="926" y="1831"/>
                </a:lnTo>
                <a:lnTo>
                  <a:pt x="940" y="1833"/>
                </a:lnTo>
                <a:lnTo>
                  <a:pt x="956" y="1833"/>
                </a:lnTo>
                <a:lnTo>
                  <a:pt x="961" y="1833"/>
                </a:lnTo>
                <a:lnTo>
                  <a:pt x="961" y="1937"/>
                </a:lnTo>
                <a:lnTo>
                  <a:pt x="961" y="1937"/>
                </a:lnTo>
                <a:lnTo>
                  <a:pt x="959" y="1937"/>
                </a:lnTo>
                <a:lnTo>
                  <a:pt x="956" y="1937"/>
                </a:lnTo>
                <a:lnTo>
                  <a:pt x="954" y="1937"/>
                </a:lnTo>
                <a:lnTo>
                  <a:pt x="945" y="1940"/>
                </a:lnTo>
                <a:lnTo>
                  <a:pt x="942" y="1940"/>
                </a:lnTo>
                <a:lnTo>
                  <a:pt x="933" y="1947"/>
                </a:lnTo>
                <a:lnTo>
                  <a:pt x="930" y="1947"/>
                </a:lnTo>
                <a:lnTo>
                  <a:pt x="923" y="1954"/>
                </a:lnTo>
                <a:lnTo>
                  <a:pt x="919" y="1963"/>
                </a:lnTo>
                <a:lnTo>
                  <a:pt x="916" y="1968"/>
                </a:lnTo>
                <a:lnTo>
                  <a:pt x="916" y="1968"/>
                </a:lnTo>
                <a:lnTo>
                  <a:pt x="911" y="1968"/>
                </a:lnTo>
                <a:lnTo>
                  <a:pt x="911" y="1829"/>
                </a:lnTo>
                <a:close/>
                <a:moveTo>
                  <a:pt x="911" y="2015"/>
                </a:moveTo>
                <a:lnTo>
                  <a:pt x="916" y="2015"/>
                </a:lnTo>
                <a:lnTo>
                  <a:pt x="919" y="2020"/>
                </a:lnTo>
                <a:lnTo>
                  <a:pt x="923" y="2030"/>
                </a:lnTo>
                <a:lnTo>
                  <a:pt x="930" y="2037"/>
                </a:lnTo>
                <a:lnTo>
                  <a:pt x="930" y="2039"/>
                </a:lnTo>
                <a:lnTo>
                  <a:pt x="940" y="2044"/>
                </a:lnTo>
                <a:lnTo>
                  <a:pt x="945" y="2044"/>
                </a:lnTo>
                <a:lnTo>
                  <a:pt x="954" y="2048"/>
                </a:lnTo>
                <a:lnTo>
                  <a:pt x="956" y="2048"/>
                </a:lnTo>
                <a:lnTo>
                  <a:pt x="959" y="2048"/>
                </a:lnTo>
                <a:lnTo>
                  <a:pt x="961" y="2048"/>
                </a:lnTo>
                <a:lnTo>
                  <a:pt x="961" y="2048"/>
                </a:lnTo>
                <a:lnTo>
                  <a:pt x="961" y="2124"/>
                </a:lnTo>
                <a:lnTo>
                  <a:pt x="959" y="2124"/>
                </a:lnTo>
                <a:lnTo>
                  <a:pt x="956" y="2124"/>
                </a:lnTo>
                <a:lnTo>
                  <a:pt x="954" y="2124"/>
                </a:lnTo>
                <a:lnTo>
                  <a:pt x="945" y="2126"/>
                </a:lnTo>
                <a:lnTo>
                  <a:pt x="942" y="2126"/>
                </a:lnTo>
                <a:lnTo>
                  <a:pt x="933" y="2133"/>
                </a:lnTo>
                <a:lnTo>
                  <a:pt x="930" y="2133"/>
                </a:lnTo>
                <a:lnTo>
                  <a:pt x="923" y="2141"/>
                </a:lnTo>
                <a:lnTo>
                  <a:pt x="919" y="2150"/>
                </a:lnTo>
                <a:lnTo>
                  <a:pt x="916" y="2155"/>
                </a:lnTo>
                <a:lnTo>
                  <a:pt x="916" y="2155"/>
                </a:lnTo>
                <a:lnTo>
                  <a:pt x="911" y="2155"/>
                </a:lnTo>
                <a:lnTo>
                  <a:pt x="911" y="2015"/>
                </a:lnTo>
                <a:close/>
                <a:moveTo>
                  <a:pt x="911" y="2202"/>
                </a:moveTo>
                <a:lnTo>
                  <a:pt x="916" y="2202"/>
                </a:lnTo>
                <a:lnTo>
                  <a:pt x="919" y="2207"/>
                </a:lnTo>
                <a:lnTo>
                  <a:pt x="923" y="2216"/>
                </a:lnTo>
                <a:lnTo>
                  <a:pt x="930" y="2223"/>
                </a:lnTo>
                <a:lnTo>
                  <a:pt x="933" y="2226"/>
                </a:lnTo>
                <a:lnTo>
                  <a:pt x="942" y="2230"/>
                </a:lnTo>
                <a:lnTo>
                  <a:pt x="952" y="2233"/>
                </a:lnTo>
                <a:lnTo>
                  <a:pt x="954" y="2235"/>
                </a:lnTo>
                <a:lnTo>
                  <a:pt x="956" y="2235"/>
                </a:lnTo>
                <a:lnTo>
                  <a:pt x="959" y="2235"/>
                </a:lnTo>
                <a:lnTo>
                  <a:pt x="961" y="2235"/>
                </a:lnTo>
                <a:lnTo>
                  <a:pt x="961" y="2325"/>
                </a:lnTo>
                <a:lnTo>
                  <a:pt x="961" y="2325"/>
                </a:lnTo>
                <a:lnTo>
                  <a:pt x="956" y="2325"/>
                </a:lnTo>
                <a:lnTo>
                  <a:pt x="954" y="2327"/>
                </a:lnTo>
                <a:lnTo>
                  <a:pt x="952" y="2327"/>
                </a:lnTo>
                <a:lnTo>
                  <a:pt x="952" y="2327"/>
                </a:lnTo>
                <a:lnTo>
                  <a:pt x="940" y="2330"/>
                </a:lnTo>
                <a:lnTo>
                  <a:pt x="930" y="2334"/>
                </a:lnTo>
                <a:lnTo>
                  <a:pt x="928" y="2337"/>
                </a:lnTo>
                <a:lnTo>
                  <a:pt x="921" y="2344"/>
                </a:lnTo>
                <a:lnTo>
                  <a:pt x="916" y="2353"/>
                </a:lnTo>
                <a:lnTo>
                  <a:pt x="916" y="2360"/>
                </a:lnTo>
                <a:lnTo>
                  <a:pt x="914" y="2360"/>
                </a:lnTo>
                <a:lnTo>
                  <a:pt x="911" y="2358"/>
                </a:lnTo>
                <a:lnTo>
                  <a:pt x="911" y="2202"/>
                </a:lnTo>
                <a:close/>
                <a:moveTo>
                  <a:pt x="911" y="2405"/>
                </a:moveTo>
                <a:lnTo>
                  <a:pt x="916" y="2405"/>
                </a:lnTo>
                <a:lnTo>
                  <a:pt x="916" y="2410"/>
                </a:lnTo>
                <a:lnTo>
                  <a:pt x="921" y="2419"/>
                </a:lnTo>
                <a:lnTo>
                  <a:pt x="928" y="2426"/>
                </a:lnTo>
                <a:lnTo>
                  <a:pt x="930" y="2429"/>
                </a:lnTo>
                <a:lnTo>
                  <a:pt x="940" y="2433"/>
                </a:lnTo>
                <a:lnTo>
                  <a:pt x="952" y="2436"/>
                </a:lnTo>
                <a:lnTo>
                  <a:pt x="952" y="2436"/>
                </a:lnTo>
                <a:lnTo>
                  <a:pt x="954" y="2438"/>
                </a:lnTo>
                <a:lnTo>
                  <a:pt x="956" y="2438"/>
                </a:lnTo>
                <a:lnTo>
                  <a:pt x="959" y="2438"/>
                </a:lnTo>
                <a:lnTo>
                  <a:pt x="961" y="2438"/>
                </a:lnTo>
                <a:lnTo>
                  <a:pt x="961" y="2526"/>
                </a:lnTo>
                <a:lnTo>
                  <a:pt x="963" y="2526"/>
                </a:lnTo>
                <a:lnTo>
                  <a:pt x="963" y="2526"/>
                </a:lnTo>
                <a:lnTo>
                  <a:pt x="961" y="2526"/>
                </a:lnTo>
                <a:lnTo>
                  <a:pt x="959" y="2526"/>
                </a:lnTo>
                <a:lnTo>
                  <a:pt x="956" y="2526"/>
                </a:lnTo>
                <a:lnTo>
                  <a:pt x="954" y="2528"/>
                </a:lnTo>
                <a:lnTo>
                  <a:pt x="952" y="2528"/>
                </a:lnTo>
                <a:lnTo>
                  <a:pt x="942" y="2530"/>
                </a:lnTo>
                <a:lnTo>
                  <a:pt x="940" y="2530"/>
                </a:lnTo>
                <a:lnTo>
                  <a:pt x="930" y="2537"/>
                </a:lnTo>
                <a:lnTo>
                  <a:pt x="923" y="2545"/>
                </a:lnTo>
                <a:lnTo>
                  <a:pt x="919" y="2554"/>
                </a:lnTo>
                <a:lnTo>
                  <a:pt x="916" y="2561"/>
                </a:lnTo>
                <a:lnTo>
                  <a:pt x="916" y="2561"/>
                </a:lnTo>
                <a:lnTo>
                  <a:pt x="911" y="2561"/>
                </a:lnTo>
                <a:lnTo>
                  <a:pt x="911" y="2405"/>
                </a:lnTo>
                <a:close/>
                <a:moveTo>
                  <a:pt x="911" y="2604"/>
                </a:moveTo>
                <a:lnTo>
                  <a:pt x="916" y="2604"/>
                </a:lnTo>
                <a:lnTo>
                  <a:pt x="919" y="2611"/>
                </a:lnTo>
                <a:lnTo>
                  <a:pt x="923" y="2620"/>
                </a:lnTo>
                <a:lnTo>
                  <a:pt x="930" y="2627"/>
                </a:lnTo>
                <a:lnTo>
                  <a:pt x="940" y="2634"/>
                </a:lnTo>
                <a:lnTo>
                  <a:pt x="942" y="2634"/>
                </a:lnTo>
                <a:lnTo>
                  <a:pt x="952" y="2637"/>
                </a:lnTo>
                <a:lnTo>
                  <a:pt x="954" y="2637"/>
                </a:lnTo>
                <a:lnTo>
                  <a:pt x="956" y="2637"/>
                </a:lnTo>
                <a:lnTo>
                  <a:pt x="959" y="2639"/>
                </a:lnTo>
                <a:lnTo>
                  <a:pt x="959" y="2639"/>
                </a:lnTo>
                <a:lnTo>
                  <a:pt x="963" y="2639"/>
                </a:lnTo>
                <a:lnTo>
                  <a:pt x="963" y="2639"/>
                </a:lnTo>
                <a:lnTo>
                  <a:pt x="961" y="2639"/>
                </a:lnTo>
                <a:lnTo>
                  <a:pt x="961" y="2755"/>
                </a:lnTo>
                <a:lnTo>
                  <a:pt x="954" y="2757"/>
                </a:lnTo>
                <a:lnTo>
                  <a:pt x="952" y="2757"/>
                </a:lnTo>
                <a:lnTo>
                  <a:pt x="949" y="2757"/>
                </a:lnTo>
                <a:lnTo>
                  <a:pt x="940" y="2759"/>
                </a:lnTo>
                <a:lnTo>
                  <a:pt x="937" y="2759"/>
                </a:lnTo>
                <a:lnTo>
                  <a:pt x="928" y="2767"/>
                </a:lnTo>
                <a:lnTo>
                  <a:pt x="921" y="2774"/>
                </a:lnTo>
                <a:lnTo>
                  <a:pt x="916" y="2783"/>
                </a:lnTo>
                <a:lnTo>
                  <a:pt x="914" y="2790"/>
                </a:lnTo>
                <a:lnTo>
                  <a:pt x="914" y="2790"/>
                </a:lnTo>
                <a:lnTo>
                  <a:pt x="911" y="2790"/>
                </a:lnTo>
                <a:lnTo>
                  <a:pt x="911" y="2604"/>
                </a:lnTo>
                <a:close/>
                <a:moveTo>
                  <a:pt x="911" y="2833"/>
                </a:moveTo>
                <a:lnTo>
                  <a:pt x="914" y="2833"/>
                </a:lnTo>
                <a:lnTo>
                  <a:pt x="916" y="2840"/>
                </a:lnTo>
                <a:lnTo>
                  <a:pt x="921" y="2849"/>
                </a:lnTo>
                <a:lnTo>
                  <a:pt x="928" y="2856"/>
                </a:lnTo>
                <a:lnTo>
                  <a:pt x="937" y="2863"/>
                </a:lnTo>
                <a:lnTo>
                  <a:pt x="940" y="2863"/>
                </a:lnTo>
                <a:lnTo>
                  <a:pt x="949" y="2868"/>
                </a:lnTo>
                <a:lnTo>
                  <a:pt x="952" y="2868"/>
                </a:lnTo>
                <a:lnTo>
                  <a:pt x="961" y="2868"/>
                </a:lnTo>
                <a:lnTo>
                  <a:pt x="961" y="2868"/>
                </a:lnTo>
                <a:lnTo>
                  <a:pt x="961" y="2951"/>
                </a:lnTo>
                <a:lnTo>
                  <a:pt x="914" y="2953"/>
                </a:lnTo>
                <a:lnTo>
                  <a:pt x="911" y="2953"/>
                </a:lnTo>
                <a:lnTo>
                  <a:pt x="911" y="2833"/>
                </a:lnTo>
                <a:close/>
                <a:moveTo>
                  <a:pt x="909" y="3558"/>
                </a:moveTo>
                <a:lnTo>
                  <a:pt x="923" y="3501"/>
                </a:lnTo>
                <a:lnTo>
                  <a:pt x="959" y="3506"/>
                </a:lnTo>
                <a:lnTo>
                  <a:pt x="959" y="3674"/>
                </a:lnTo>
                <a:lnTo>
                  <a:pt x="909" y="3674"/>
                </a:lnTo>
                <a:lnTo>
                  <a:pt x="909" y="3558"/>
                </a:lnTo>
                <a:close/>
                <a:moveTo>
                  <a:pt x="909" y="3733"/>
                </a:moveTo>
                <a:lnTo>
                  <a:pt x="959" y="3735"/>
                </a:lnTo>
                <a:lnTo>
                  <a:pt x="959" y="3943"/>
                </a:lnTo>
                <a:lnTo>
                  <a:pt x="956" y="3943"/>
                </a:lnTo>
                <a:lnTo>
                  <a:pt x="909" y="3789"/>
                </a:lnTo>
                <a:lnTo>
                  <a:pt x="909" y="3733"/>
                </a:lnTo>
                <a:close/>
                <a:moveTo>
                  <a:pt x="1169" y="3948"/>
                </a:moveTo>
                <a:lnTo>
                  <a:pt x="1117" y="3945"/>
                </a:lnTo>
                <a:lnTo>
                  <a:pt x="1067" y="3943"/>
                </a:lnTo>
                <a:lnTo>
                  <a:pt x="1067" y="3938"/>
                </a:lnTo>
                <a:lnTo>
                  <a:pt x="1211" y="3716"/>
                </a:lnTo>
                <a:lnTo>
                  <a:pt x="1211" y="3716"/>
                </a:lnTo>
                <a:lnTo>
                  <a:pt x="1334" y="3926"/>
                </a:lnTo>
                <a:lnTo>
                  <a:pt x="1237" y="3917"/>
                </a:lnTo>
                <a:lnTo>
                  <a:pt x="1237" y="3952"/>
                </a:lnTo>
                <a:lnTo>
                  <a:pt x="1207" y="3952"/>
                </a:lnTo>
                <a:lnTo>
                  <a:pt x="1169" y="3948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82236F2-D161-1AB5-C94C-D8BBDA8043DC}"/>
              </a:ext>
            </a:extLst>
          </p:cNvPr>
          <p:cNvGrpSpPr/>
          <p:nvPr userDrawn="1"/>
        </p:nvGrpSpPr>
        <p:grpSpPr>
          <a:xfrm>
            <a:off x="5049299" y="4673600"/>
            <a:ext cx="7142702" cy="2184401"/>
            <a:chOff x="3681618" y="4255332"/>
            <a:chExt cx="8510383" cy="2602669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24D94339-1A48-3B21-7D17-9B6F3445956A}"/>
                </a:ext>
              </a:extLst>
            </p:cNvPr>
            <p:cNvSpPr/>
            <p:nvPr/>
          </p:nvSpPr>
          <p:spPr>
            <a:xfrm>
              <a:off x="3681618" y="4255332"/>
              <a:ext cx="8510382" cy="2602669"/>
            </a:xfrm>
            <a:custGeom>
              <a:avLst/>
              <a:gdLst>
                <a:gd name="connsiteX0" fmla="*/ 8510382 w 8510382"/>
                <a:gd name="connsiteY0" fmla="*/ 0 h 2602669"/>
                <a:gd name="connsiteX1" fmla="*/ 8510382 w 8510382"/>
                <a:gd name="connsiteY1" fmla="*/ 2602669 h 2602669"/>
                <a:gd name="connsiteX2" fmla="*/ 0 w 8510382"/>
                <a:gd name="connsiteY2" fmla="*/ 2602669 h 2602669"/>
                <a:gd name="connsiteX3" fmla="*/ 424328 w 8510382"/>
                <a:gd name="connsiteY3" fmla="*/ 2542965 h 2602669"/>
                <a:gd name="connsiteX4" fmla="*/ 8453221 w 8510382"/>
                <a:gd name="connsiteY4" fmla="*/ 39220 h 2602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10382" h="2602669">
                  <a:moveTo>
                    <a:pt x="8510382" y="0"/>
                  </a:moveTo>
                  <a:lnTo>
                    <a:pt x="8510382" y="2602669"/>
                  </a:lnTo>
                  <a:lnTo>
                    <a:pt x="0" y="2602669"/>
                  </a:lnTo>
                  <a:lnTo>
                    <a:pt x="424328" y="2542965"/>
                  </a:lnTo>
                  <a:cubicBezTo>
                    <a:pt x="3931862" y="2011101"/>
                    <a:pt x="6771696" y="1126235"/>
                    <a:pt x="8453221" y="39220"/>
                  </a:cubicBezTo>
                  <a:close/>
                </a:path>
              </a:pathLst>
            </a:custGeom>
            <a:solidFill>
              <a:srgbClr val="FF663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C38CFFC-6D63-D704-B8BD-2FB28899EC2C}"/>
                </a:ext>
              </a:extLst>
            </p:cNvPr>
            <p:cNvSpPr/>
            <p:nvPr/>
          </p:nvSpPr>
          <p:spPr>
            <a:xfrm>
              <a:off x="6835085" y="4980755"/>
              <a:ext cx="5356916" cy="1877246"/>
            </a:xfrm>
            <a:custGeom>
              <a:avLst/>
              <a:gdLst>
                <a:gd name="connsiteX0" fmla="*/ 7585013 w 7585013"/>
                <a:gd name="connsiteY0" fmla="*/ 0 h 2658047"/>
                <a:gd name="connsiteX1" fmla="*/ 7585013 w 7585013"/>
                <a:gd name="connsiteY1" fmla="*/ 2658047 h 2658047"/>
                <a:gd name="connsiteX2" fmla="*/ 0 w 7585013"/>
                <a:gd name="connsiteY2" fmla="*/ 2658047 h 2658047"/>
                <a:gd name="connsiteX3" fmla="*/ 567308 w 7585013"/>
                <a:gd name="connsiteY3" fmla="*/ 2568222 h 2658047"/>
                <a:gd name="connsiteX4" fmla="*/ 7242134 w 7585013"/>
                <a:gd name="connsiteY4" fmla="*/ 243719 h 2658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85013" h="2658047">
                  <a:moveTo>
                    <a:pt x="7585013" y="0"/>
                  </a:moveTo>
                  <a:lnTo>
                    <a:pt x="7585013" y="2658047"/>
                  </a:lnTo>
                  <a:lnTo>
                    <a:pt x="0" y="2658047"/>
                  </a:lnTo>
                  <a:lnTo>
                    <a:pt x="567308" y="2568222"/>
                  </a:lnTo>
                  <a:cubicBezTo>
                    <a:pt x="3356154" y="2094533"/>
                    <a:pt x="5692168" y="1275094"/>
                    <a:pt x="7242134" y="243719"/>
                  </a:cubicBezTo>
                  <a:close/>
                </a:path>
              </a:pathLst>
            </a:custGeom>
            <a:solidFill>
              <a:srgbClr val="2E61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12733C69-7CA1-AD8F-367B-8CE56F19F5C6}"/>
              </a:ext>
            </a:extLst>
          </p:cNvPr>
          <p:cNvSpPr/>
          <p:nvPr userDrawn="1"/>
        </p:nvSpPr>
        <p:spPr>
          <a:xfrm>
            <a:off x="954515" y="-2932"/>
            <a:ext cx="3177064" cy="696744"/>
          </a:xfrm>
          <a:prstGeom prst="parallelogram">
            <a:avLst/>
          </a:prstGeom>
          <a:solidFill>
            <a:srgbClr val="2E61E0"/>
          </a:solidFill>
          <a:ln>
            <a:solidFill>
              <a:srgbClr val="2E61E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7387ED6E-98EB-F66D-1C01-1958B1F7F879}"/>
              </a:ext>
            </a:extLst>
          </p:cNvPr>
          <p:cNvSpPr/>
          <p:nvPr userDrawn="1"/>
        </p:nvSpPr>
        <p:spPr>
          <a:xfrm>
            <a:off x="-328474" y="-2932"/>
            <a:ext cx="1457755" cy="696744"/>
          </a:xfrm>
          <a:prstGeom prst="parallelogram">
            <a:avLst/>
          </a:prstGeom>
          <a:solidFill>
            <a:srgbClr val="FF663D"/>
          </a:solidFill>
          <a:ln>
            <a:solidFill>
              <a:srgbClr val="FF663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52DDF5-83DB-AB2B-7254-8166A92AABBA}"/>
              </a:ext>
            </a:extLst>
          </p:cNvPr>
          <p:cNvGrpSpPr/>
          <p:nvPr userDrawn="1"/>
        </p:nvGrpSpPr>
        <p:grpSpPr>
          <a:xfrm>
            <a:off x="9633770" y="289237"/>
            <a:ext cx="2208713" cy="455687"/>
            <a:chOff x="1418980" y="1496122"/>
            <a:chExt cx="8774264" cy="1810248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8F434CF-3368-2675-0CD8-4BF3B5BF604B}"/>
                </a:ext>
              </a:extLst>
            </p:cNvPr>
            <p:cNvGrpSpPr/>
            <p:nvPr/>
          </p:nvGrpSpPr>
          <p:grpSpPr>
            <a:xfrm>
              <a:off x="1418980" y="1496122"/>
              <a:ext cx="8302358" cy="1810248"/>
              <a:chOff x="0" y="861343"/>
              <a:chExt cx="9141649" cy="1993245"/>
            </a:xfrm>
            <a:gradFill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0" scaled="1"/>
            </a:gra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E3574D0-A0C9-D267-6603-08A9C317FBF7}"/>
                  </a:ext>
                </a:extLst>
              </p:cNvPr>
              <p:cNvSpPr/>
              <p:nvPr/>
            </p:nvSpPr>
            <p:spPr>
              <a:xfrm>
                <a:off x="3522450" y="861343"/>
                <a:ext cx="2063274" cy="1809165"/>
              </a:xfrm>
              <a:custGeom>
                <a:avLst/>
                <a:gdLst>
                  <a:gd name="connsiteX0" fmla="*/ 807398 w 2063274"/>
                  <a:gd name="connsiteY0" fmla="*/ 1166213 h 1809165"/>
                  <a:gd name="connsiteX1" fmla="*/ 902494 w 2063274"/>
                  <a:gd name="connsiteY1" fmla="*/ 886409 h 1809165"/>
                  <a:gd name="connsiteX2" fmla="*/ 1154515 w 2063274"/>
                  <a:gd name="connsiteY2" fmla="*/ 886409 h 1809165"/>
                  <a:gd name="connsiteX3" fmla="*/ 1059419 w 2063274"/>
                  <a:gd name="connsiteY3" fmla="*/ 1166213 h 1809165"/>
                  <a:gd name="connsiteX4" fmla="*/ 807398 w 2063274"/>
                  <a:gd name="connsiteY4" fmla="*/ 1166213 h 1809165"/>
                  <a:gd name="connsiteX5" fmla="*/ 715122 w 2063274"/>
                  <a:gd name="connsiteY5" fmla="*/ 608591 h 1809165"/>
                  <a:gd name="connsiteX6" fmla="*/ 431194 w 2063274"/>
                  <a:gd name="connsiteY6" fmla="*/ 1444032 h 1809165"/>
                  <a:gd name="connsiteX7" fmla="*/ 1242822 w 2063274"/>
                  <a:gd name="connsiteY7" fmla="*/ 1444032 h 1809165"/>
                  <a:gd name="connsiteX8" fmla="*/ 1526750 w 2063274"/>
                  <a:gd name="connsiteY8" fmla="*/ 608591 h 1809165"/>
                  <a:gd name="connsiteX9" fmla="*/ 715122 w 2063274"/>
                  <a:gd name="connsiteY9" fmla="*/ 608591 h 1809165"/>
                  <a:gd name="connsiteX10" fmla="*/ 2063275 w 2063274"/>
                  <a:gd name="connsiteY10" fmla="*/ 191862 h 1809165"/>
                  <a:gd name="connsiteX11" fmla="*/ 1307211 w 2063274"/>
                  <a:gd name="connsiteY11" fmla="*/ 191862 h 1809165"/>
                  <a:gd name="connsiteX12" fmla="*/ 1350555 w 2063274"/>
                  <a:gd name="connsiteY12" fmla="*/ 134314 h 1809165"/>
                  <a:gd name="connsiteX13" fmla="*/ 1363610 w 2063274"/>
                  <a:gd name="connsiteY13" fmla="*/ 116767 h 1809165"/>
                  <a:gd name="connsiteX14" fmla="*/ 1089812 w 2063274"/>
                  <a:gd name="connsiteY14" fmla="*/ 0 h 1809165"/>
                  <a:gd name="connsiteX15" fmla="*/ 952000 w 2063274"/>
                  <a:gd name="connsiteY15" fmla="*/ 191862 h 1809165"/>
                  <a:gd name="connsiteX16" fmla="*/ 428112 w 2063274"/>
                  <a:gd name="connsiteY16" fmla="*/ 191862 h 1809165"/>
                  <a:gd name="connsiteX17" fmla="*/ 0 w 2063274"/>
                  <a:gd name="connsiteY17" fmla="*/ 1447687 h 1809165"/>
                  <a:gd name="connsiteX18" fmla="*/ 289725 w 2063274"/>
                  <a:gd name="connsiteY18" fmla="*/ 1447687 h 1809165"/>
                  <a:gd name="connsiteX19" fmla="*/ 622064 w 2063274"/>
                  <a:gd name="connsiteY19" fmla="*/ 473650 h 1809165"/>
                  <a:gd name="connsiteX20" fmla="*/ 1677775 w 2063274"/>
                  <a:gd name="connsiteY20" fmla="*/ 473650 h 1809165"/>
                  <a:gd name="connsiteX21" fmla="*/ 1343975 w 2063274"/>
                  <a:gd name="connsiteY21" fmla="*/ 1455938 h 1809165"/>
                  <a:gd name="connsiteX22" fmla="*/ 1323452 w 2063274"/>
                  <a:gd name="connsiteY22" fmla="*/ 1504556 h 1809165"/>
                  <a:gd name="connsiteX23" fmla="*/ 1296557 w 2063274"/>
                  <a:gd name="connsiteY23" fmla="*/ 1522416 h 1809165"/>
                  <a:gd name="connsiteX24" fmla="*/ 1234362 w 2063274"/>
                  <a:gd name="connsiteY24" fmla="*/ 1527377 h 1809165"/>
                  <a:gd name="connsiteX25" fmla="*/ 838887 w 2063274"/>
                  <a:gd name="connsiteY25" fmla="*/ 1527377 h 1809165"/>
                  <a:gd name="connsiteX26" fmla="*/ 614700 w 2063274"/>
                  <a:gd name="connsiteY26" fmla="*/ 1809165 h 1809165"/>
                  <a:gd name="connsiteX27" fmla="*/ 1217964 w 2063274"/>
                  <a:gd name="connsiteY27" fmla="*/ 1809165 h 1809165"/>
                  <a:gd name="connsiteX28" fmla="*/ 1402985 w 2063274"/>
                  <a:gd name="connsiteY28" fmla="*/ 1787336 h 1809165"/>
                  <a:gd name="connsiteX29" fmla="*/ 1518551 w 2063274"/>
                  <a:gd name="connsiteY29" fmla="*/ 1712921 h 1809165"/>
                  <a:gd name="connsiteX30" fmla="*/ 1597249 w 2063274"/>
                  <a:gd name="connsiteY30" fmla="*/ 1563097 h 1809165"/>
                  <a:gd name="connsiteX31" fmla="*/ 2063275 w 2063274"/>
                  <a:gd name="connsiteY31" fmla="*/ 191862 h 180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63274" h="1809165">
                    <a:moveTo>
                      <a:pt x="807398" y="1166213"/>
                    </a:moveTo>
                    <a:lnTo>
                      <a:pt x="902494" y="886409"/>
                    </a:lnTo>
                    <a:lnTo>
                      <a:pt x="1154515" y="886409"/>
                    </a:lnTo>
                    <a:lnTo>
                      <a:pt x="1059419" y="1166213"/>
                    </a:lnTo>
                    <a:lnTo>
                      <a:pt x="807398" y="1166213"/>
                    </a:lnTo>
                    <a:close/>
                    <a:moveTo>
                      <a:pt x="715122" y="608591"/>
                    </a:moveTo>
                    <a:lnTo>
                      <a:pt x="431194" y="1444032"/>
                    </a:lnTo>
                    <a:lnTo>
                      <a:pt x="1242822" y="1444032"/>
                    </a:lnTo>
                    <a:lnTo>
                      <a:pt x="1526750" y="608591"/>
                    </a:lnTo>
                    <a:lnTo>
                      <a:pt x="715122" y="608591"/>
                    </a:lnTo>
                    <a:close/>
                    <a:moveTo>
                      <a:pt x="2063275" y="191862"/>
                    </a:moveTo>
                    <a:lnTo>
                      <a:pt x="1307211" y="191862"/>
                    </a:lnTo>
                    <a:lnTo>
                      <a:pt x="1350555" y="134314"/>
                    </a:lnTo>
                    <a:lnTo>
                      <a:pt x="1363610" y="116767"/>
                    </a:lnTo>
                    <a:cubicBezTo>
                      <a:pt x="1264024" y="99221"/>
                      <a:pt x="1171278" y="58645"/>
                      <a:pt x="1089812" y="0"/>
                    </a:cubicBezTo>
                    <a:cubicBezTo>
                      <a:pt x="1042082" y="70917"/>
                      <a:pt x="996127" y="134888"/>
                      <a:pt x="952000" y="191862"/>
                    </a:cubicBezTo>
                    <a:lnTo>
                      <a:pt x="428112" y="191862"/>
                    </a:lnTo>
                    <a:lnTo>
                      <a:pt x="0" y="1447687"/>
                    </a:lnTo>
                    <a:lnTo>
                      <a:pt x="289725" y="1447687"/>
                    </a:lnTo>
                    <a:lnTo>
                      <a:pt x="622064" y="473650"/>
                    </a:lnTo>
                    <a:lnTo>
                      <a:pt x="1677775" y="473650"/>
                    </a:lnTo>
                    <a:lnTo>
                      <a:pt x="1343975" y="1455938"/>
                    </a:lnTo>
                    <a:cubicBezTo>
                      <a:pt x="1335880" y="1479751"/>
                      <a:pt x="1329039" y="1495940"/>
                      <a:pt x="1323452" y="1504556"/>
                    </a:cubicBezTo>
                    <a:cubicBezTo>
                      <a:pt x="1317916" y="1513173"/>
                      <a:pt x="1308934" y="1519126"/>
                      <a:pt x="1296557" y="1522416"/>
                    </a:cubicBezTo>
                    <a:cubicBezTo>
                      <a:pt x="1284181" y="1525706"/>
                      <a:pt x="1263449" y="1527377"/>
                      <a:pt x="1234362" y="1527377"/>
                    </a:cubicBezTo>
                    <a:lnTo>
                      <a:pt x="838887" y="1527377"/>
                    </a:lnTo>
                    <a:cubicBezTo>
                      <a:pt x="745724" y="1599809"/>
                      <a:pt x="668593" y="1696419"/>
                      <a:pt x="614700" y="1809165"/>
                    </a:cubicBezTo>
                    <a:lnTo>
                      <a:pt x="1217964" y="1809165"/>
                    </a:lnTo>
                    <a:cubicBezTo>
                      <a:pt x="1294678" y="1809165"/>
                      <a:pt x="1356351" y="1801906"/>
                      <a:pt x="1402985" y="1787336"/>
                    </a:cubicBezTo>
                    <a:cubicBezTo>
                      <a:pt x="1449619" y="1772767"/>
                      <a:pt x="1488158" y="1747961"/>
                      <a:pt x="1518551" y="1712921"/>
                    </a:cubicBezTo>
                    <a:cubicBezTo>
                      <a:pt x="1548997" y="1677880"/>
                      <a:pt x="1575264" y="1627904"/>
                      <a:pt x="1597249" y="1563097"/>
                    </a:cubicBezTo>
                    <a:lnTo>
                      <a:pt x="2063275" y="19186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C25C99A-4706-8C10-5BB6-16E0A37C6AA4}"/>
                  </a:ext>
                </a:extLst>
              </p:cNvPr>
              <p:cNvSpPr/>
              <p:nvPr/>
            </p:nvSpPr>
            <p:spPr>
              <a:xfrm>
                <a:off x="5051550" y="870638"/>
                <a:ext cx="2224064" cy="1838774"/>
              </a:xfrm>
              <a:custGeom>
                <a:avLst/>
                <a:gdLst>
                  <a:gd name="connsiteX0" fmla="*/ 1409930 w 2224064"/>
                  <a:gd name="connsiteY0" fmla="*/ 990226 h 1838774"/>
                  <a:gd name="connsiteX1" fmla="*/ 1980190 w 2224064"/>
                  <a:gd name="connsiteY1" fmla="*/ 990226 h 1838774"/>
                  <a:gd name="connsiteX2" fmla="*/ 2077270 w 2224064"/>
                  <a:gd name="connsiteY2" fmla="*/ 704469 h 1838774"/>
                  <a:gd name="connsiteX3" fmla="*/ 1397867 w 2224064"/>
                  <a:gd name="connsiteY3" fmla="*/ 704469 h 1838774"/>
                  <a:gd name="connsiteX4" fmla="*/ 1465338 w 2224064"/>
                  <a:gd name="connsiteY4" fmla="*/ 506027 h 1838774"/>
                  <a:gd name="connsiteX5" fmla="*/ 2000087 w 2224064"/>
                  <a:gd name="connsiteY5" fmla="*/ 506027 h 1838774"/>
                  <a:gd name="connsiteX6" fmla="*/ 2098576 w 2224064"/>
                  <a:gd name="connsiteY6" fmla="*/ 216302 h 1838774"/>
                  <a:gd name="connsiteX7" fmla="*/ 1563828 w 2224064"/>
                  <a:gd name="connsiteY7" fmla="*/ 216302 h 1838774"/>
                  <a:gd name="connsiteX8" fmla="*/ 1637303 w 2224064"/>
                  <a:gd name="connsiteY8" fmla="*/ 0 h 1838774"/>
                  <a:gd name="connsiteX9" fmla="*/ 1329718 w 2224064"/>
                  <a:gd name="connsiteY9" fmla="*/ 0 h 1838774"/>
                  <a:gd name="connsiteX10" fmla="*/ 1256243 w 2224064"/>
                  <a:gd name="connsiteY10" fmla="*/ 216302 h 1838774"/>
                  <a:gd name="connsiteX11" fmla="*/ 757683 w 2224064"/>
                  <a:gd name="connsiteY11" fmla="*/ 216302 h 1838774"/>
                  <a:gd name="connsiteX12" fmla="*/ 659245 w 2224064"/>
                  <a:gd name="connsiteY12" fmla="*/ 506027 h 1838774"/>
                  <a:gd name="connsiteX13" fmla="*/ 1157753 w 2224064"/>
                  <a:gd name="connsiteY13" fmla="*/ 506027 h 1838774"/>
                  <a:gd name="connsiteX14" fmla="*/ 1090282 w 2224064"/>
                  <a:gd name="connsiteY14" fmla="*/ 704469 h 1838774"/>
                  <a:gd name="connsiteX15" fmla="*/ 487384 w 2224064"/>
                  <a:gd name="connsiteY15" fmla="*/ 704469 h 1838774"/>
                  <a:gd name="connsiteX16" fmla="*/ 390252 w 2224064"/>
                  <a:gd name="connsiteY16" fmla="*/ 990226 h 1838774"/>
                  <a:gd name="connsiteX17" fmla="*/ 886044 w 2224064"/>
                  <a:gd name="connsiteY17" fmla="*/ 990226 h 1838774"/>
                  <a:gd name="connsiteX18" fmla="*/ 525245 w 2224064"/>
                  <a:gd name="connsiteY18" fmla="*/ 1234310 h 1838774"/>
                  <a:gd name="connsiteX19" fmla="*/ 261056 w 2224064"/>
                  <a:gd name="connsiteY19" fmla="*/ 1370295 h 1838774"/>
                  <a:gd name="connsiteX20" fmla="*/ 198703 w 2224064"/>
                  <a:gd name="connsiteY20" fmla="*/ 1553801 h 1838774"/>
                  <a:gd name="connsiteX21" fmla="*/ 120005 w 2224064"/>
                  <a:gd name="connsiteY21" fmla="*/ 1703625 h 1838774"/>
                  <a:gd name="connsiteX22" fmla="*/ 4439 w 2224064"/>
                  <a:gd name="connsiteY22" fmla="*/ 1778041 h 1838774"/>
                  <a:gd name="connsiteX23" fmla="*/ 1932 w 2224064"/>
                  <a:gd name="connsiteY23" fmla="*/ 1778772 h 1838774"/>
                  <a:gd name="connsiteX24" fmla="*/ 0 w 2224064"/>
                  <a:gd name="connsiteY24" fmla="*/ 1786553 h 1838774"/>
                  <a:gd name="connsiteX25" fmla="*/ 567440 w 2224064"/>
                  <a:gd name="connsiteY25" fmla="*/ 1516097 h 1838774"/>
                  <a:gd name="connsiteX26" fmla="*/ 894086 w 2224064"/>
                  <a:gd name="connsiteY26" fmla="*/ 1281936 h 1838774"/>
                  <a:gd name="connsiteX27" fmla="*/ 714026 w 2224064"/>
                  <a:gd name="connsiteY27" fmla="*/ 1811776 h 1838774"/>
                  <a:gd name="connsiteX28" fmla="*/ 1021611 w 2224064"/>
                  <a:gd name="connsiteY28" fmla="*/ 1811776 h 1838774"/>
                  <a:gd name="connsiteX29" fmla="*/ 1205013 w 2224064"/>
                  <a:gd name="connsiteY29" fmla="*/ 1272014 h 1838774"/>
                  <a:gd name="connsiteX30" fmla="*/ 2101084 w 2224064"/>
                  <a:gd name="connsiteY30" fmla="*/ 1838775 h 1838774"/>
                  <a:gd name="connsiteX31" fmla="*/ 2224065 w 2224064"/>
                  <a:gd name="connsiteY31" fmla="*/ 1447792 h 1838774"/>
                  <a:gd name="connsiteX32" fmla="*/ 1409930 w 2224064"/>
                  <a:gd name="connsiteY32" fmla="*/ 990226 h 183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24064" h="1838774">
                    <a:moveTo>
                      <a:pt x="1409930" y="990226"/>
                    </a:moveTo>
                    <a:lnTo>
                      <a:pt x="1980190" y="990226"/>
                    </a:lnTo>
                    <a:lnTo>
                      <a:pt x="2077270" y="704469"/>
                    </a:lnTo>
                    <a:lnTo>
                      <a:pt x="1397867" y="704469"/>
                    </a:lnTo>
                    <a:lnTo>
                      <a:pt x="1465338" y="506027"/>
                    </a:lnTo>
                    <a:lnTo>
                      <a:pt x="2000087" y="506027"/>
                    </a:lnTo>
                    <a:lnTo>
                      <a:pt x="2098576" y="216302"/>
                    </a:lnTo>
                    <a:lnTo>
                      <a:pt x="1563828" y="216302"/>
                    </a:lnTo>
                    <a:lnTo>
                      <a:pt x="1637303" y="0"/>
                    </a:lnTo>
                    <a:lnTo>
                      <a:pt x="1329718" y="0"/>
                    </a:lnTo>
                    <a:lnTo>
                      <a:pt x="1256243" y="216302"/>
                    </a:lnTo>
                    <a:lnTo>
                      <a:pt x="757683" y="216302"/>
                    </a:lnTo>
                    <a:lnTo>
                      <a:pt x="659245" y="506027"/>
                    </a:lnTo>
                    <a:lnTo>
                      <a:pt x="1157753" y="506027"/>
                    </a:lnTo>
                    <a:lnTo>
                      <a:pt x="1090282" y="704469"/>
                    </a:lnTo>
                    <a:lnTo>
                      <a:pt x="487384" y="704469"/>
                    </a:lnTo>
                    <a:lnTo>
                      <a:pt x="390252" y="990226"/>
                    </a:lnTo>
                    <a:lnTo>
                      <a:pt x="886044" y="990226"/>
                    </a:lnTo>
                    <a:cubicBezTo>
                      <a:pt x="773454" y="1080204"/>
                      <a:pt x="653188" y="1161565"/>
                      <a:pt x="525245" y="1234310"/>
                    </a:cubicBezTo>
                    <a:cubicBezTo>
                      <a:pt x="444667" y="1280160"/>
                      <a:pt x="356569" y="1325489"/>
                      <a:pt x="261056" y="1370295"/>
                    </a:cubicBezTo>
                    <a:lnTo>
                      <a:pt x="198703" y="1553801"/>
                    </a:lnTo>
                    <a:cubicBezTo>
                      <a:pt x="176718" y="1618609"/>
                      <a:pt x="150450" y="1668584"/>
                      <a:pt x="120005" y="1703625"/>
                    </a:cubicBezTo>
                    <a:cubicBezTo>
                      <a:pt x="89612" y="1738666"/>
                      <a:pt x="51073" y="1763471"/>
                      <a:pt x="4439" y="1778041"/>
                    </a:cubicBezTo>
                    <a:lnTo>
                      <a:pt x="1932" y="1778772"/>
                    </a:lnTo>
                    <a:lnTo>
                      <a:pt x="0" y="1786553"/>
                    </a:lnTo>
                    <a:cubicBezTo>
                      <a:pt x="184551" y="1734332"/>
                      <a:pt x="452500" y="1587537"/>
                      <a:pt x="567440" y="1516097"/>
                    </a:cubicBezTo>
                    <a:cubicBezTo>
                      <a:pt x="682327" y="1444658"/>
                      <a:pt x="791209" y="1366587"/>
                      <a:pt x="894086" y="1281936"/>
                    </a:cubicBezTo>
                    <a:lnTo>
                      <a:pt x="714026" y="1811776"/>
                    </a:lnTo>
                    <a:lnTo>
                      <a:pt x="1021611" y="1811776"/>
                    </a:lnTo>
                    <a:lnTo>
                      <a:pt x="1205013" y="1272014"/>
                    </a:lnTo>
                    <a:cubicBezTo>
                      <a:pt x="1322094" y="1459280"/>
                      <a:pt x="1874755" y="1504557"/>
                      <a:pt x="2101084" y="1838775"/>
                    </a:cubicBezTo>
                    <a:lnTo>
                      <a:pt x="2224065" y="1447792"/>
                    </a:lnTo>
                    <a:cubicBezTo>
                      <a:pt x="1944419" y="1139005"/>
                      <a:pt x="1567535" y="1179895"/>
                      <a:pt x="1409930" y="99022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EC97087-9AEB-C6D0-CA3A-00CE3572AB9E}"/>
                  </a:ext>
                </a:extLst>
              </p:cNvPr>
              <p:cNvSpPr/>
              <p:nvPr/>
            </p:nvSpPr>
            <p:spPr>
              <a:xfrm>
                <a:off x="0" y="1463040"/>
                <a:ext cx="1801644" cy="402106"/>
              </a:xfrm>
              <a:custGeom>
                <a:avLst/>
                <a:gdLst>
                  <a:gd name="connsiteX0" fmla="*/ 0 w 1801644"/>
                  <a:gd name="connsiteY0" fmla="*/ 402106 h 402106"/>
                  <a:gd name="connsiteX1" fmla="*/ 1662944 w 1801644"/>
                  <a:gd name="connsiteY1" fmla="*/ 402106 h 402106"/>
                  <a:gd name="connsiteX2" fmla="*/ 1801645 w 1801644"/>
                  <a:gd name="connsiteY2" fmla="*/ 0 h 402106"/>
                  <a:gd name="connsiteX3" fmla="*/ 328735 w 1801644"/>
                  <a:gd name="connsiteY3" fmla="*/ 0 h 402106"/>
                  <a:gd name="connsiteX4" fmla="*/ 0 w 1801644"/>
                  <a:gd name="connsiteY4" fmla="*/ 402106 h 40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644" h="402106">
                    <a:moveTo>
                      <a:pt x="0" y="402106"/>
                    </a:moveTo>
                    <a:lnTo>
                      <a:pt x="1662944" y="402106"/>
                    </a:lnTo>
                    <a:lnTo>
                      <a:pt x="1801645" y="0"/>
                    </a:lnTo>
                    <a:lnTo>
                      <a:pt x="328735" y="0"/>
                    </a:lnTo>
                    <a:cubicBezTo>
                      <a:pt x="247530" y="160372"/>
                      <a:pt x="134836" y="297976"/>
                      <a:pt x="0" y="40210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DAD317BE-6DF4-14CB-BAE0-0AA8459468D4}"/>
                  </a:ext>
                </a:extLst>
              </p:cNvPr>
              <p:cNvSpPr/>
              <p:nvPr/>
            </p:nvSpPr>
            <p:spPr>
              <a:xfrm>
                <a:off x="1517246" y="888707"/>
                <a:ext cx="2501779" cy="1789738"/>
              </a:xfrm>
              <a:custGeom>
                <a:avLst/>
                <a:gdLst>
                  <a:gd name="connsiteX0" fmla="*/ 1829113 w 2501779"/>
                  <a:gd name="connsiteY0" fmla="*/ 521694 h 1789738"/>
                  <a:gd name="connsiteX1" fmla="*/ 1370712 w 2501779"/>
                  <a:gd name="connsiteY1" fmla="*/ 521694 h 1789738"/>
                  <a:gd name="connsiteX2" fmla="*/ 1160938 w 2501779"/>
                  <a:gd name="connsiteY2" fmla="*/ 1138849 h 1789738"/>
                  <a:gd name="connsiteX3" fmla="*/ 1143548 w 2501779"/>
                  <a:gd name="connsiteY3" fmla="*/ 1376979 h 1789738"/>
                  <a:gd name="connsiteX4" fmla="*/ 1340841 w 2501779"/>
                  <a:gd name="connsiteY4" fmla="*/ 1444449 h 1789738"/>
                  <a:gd name="connsiteX5" fmla="*/ 1555159 w 2501779"/>
                  <a:gd name="connsiteY5" fmla="*/ 1444449 h 1789738"/>
                  <a:gd name="connsiteX6" fmla="*/ 1736577 w 2501779"/>
                  <a:gd name="connsiteY6" fmla="*/ 1421629 h 1789738"/>
                  <a:gd name="connsiteX7" fmla="*/ 1848540 w 2501779"/>
                  <a:gd name="connsiteY7" fmla="*/ 1343244 h 1789738"/>
                  <a:gd name="connsiteX8" fmla="*/ 1946560 w 2501779"/>
                  <a:gd name="connsiteY8" fmla="*/ 1174568 h 1789738"/>
                  <a:gd name="connsiteX9" fmla="*/ 2025884 w 2501779"/>
                  <a:gd name="connsiteY9" fmla="*/ 982079 h 1789738"/>
                  <a:gd name="connsiteX10" fmla="*/ 1784829 w 2501779"/>
                  <a:gd name="connsiteY10" fmla="*/ 920562 h 1789738"/>
                  <a:gd name="connsiteX11" fmla="*/ 1721537 w 2501779"/>
                  <a:gd name="connsiteY11" fmla="*/ 1089238 h 1789738"/>
                  <a:gd name="connsiteX12" fmla="*/ 1696366 w 2501779"/>
                  <a:gd name="connsiteY12" fmla="*/ 1145794 h 1789738"/>
                  <a:gd name="connsiteX13" fmla="*/ 1655842 w 2501779"/>
                  <a:gd name="connsiteY13" fmla="*/ 1168615 h 1789738"/>
                  <a:gd name="connsiteX14" fmla="*/ 1571504 w 2501779"/>
                  <a:gd name="connsiteY14" fmla="*/ 1174568 h 1789738"/>
                  <a:gd name="connsiteX15" fmla="*/ 1519909 w 2501779"/>
                  <a:gd name="connsiteY15" fmla="*/ 1174568 h 1789738"/>
                  <a:gd name="connsiteX16" fmla="*/ 1458392 w 2501779"/>
                  <a:gd name="connsiteY16" fmla="*/ 1168615 h 1789738"/>
                  <a:gd name="connsiteX17" fmla="*/ 1443039 w 2501779"/>
                  <a:gd name="connsiteY17" fmla="*/ 1143810 h 1789738"/>
                  <a:gd name="connsiteX18" fmla="*/ 1459698 w 2501779"/>
                  <a:gd name="connsiteY18" fmla="*/ 1077332 h 1789738"/>
                  <a:gd name="connsiteX19" fmla="*/ 1556778 w 2501779"/>
                  <a:gd name="connsiteY19" fmla="*/ 791575 h 1789738"/>
                  <a:gd name="connsiteX20" fmla="*/ 2009225 w 2501779"/>
                  <a:gd name="connsiteY20" fmla="*/ 791575 h 1789738"/>
                  <a:gd name="connsiteX21" fmla="*/ 2262814 w 2501779"/>
                  <a:gd name="connsiteY21" fmla="*/ 45433 h 1789738"/>
                  <a:gd name="connsiteX22" fmla="*/ 1512703 w 2501779"/>
                  <a:gd name="connsiteY22" fmla="*/ 45433 h 1789738"/>
                  <a:gd name="connsiteX23" fmla="*/ 1421002 w 2501779"/>
                  <a:gd name="connsiteY23" fmla="*/ 315314 h 1789738"/>
                  <a:gd name="connsiteX24" fmla="*/ 1899247 w 2501779"/>
                  <a:gd name="connsiteY24" fmla="*/ 315314 h 1789738"/>
                  <a:gd name="connsiteX25" fmla="*/ 1829113 w 2501779"/>
                  <a:gd name="connsiteY25" fmla="*/ 521694 h 1789738"/>
                  <a:gd name="connsiteX26" fmla="*/ 2501780 w 2501779"/>
                  <a:gd name="connsiteY26" fmla="*/ 1494060 h 1789738"/>
                  <a:gd name="connsiteX27" fmla="*/ 946934 w 2501779"/>
                  <a:gd name="connsiteY27" fmla="*/ 1494060 h 1789738"/>
                  <a:gd name="connsiteX28" fmla="*/ 781653 w 2501779"/>
                  <a:gd name="connsiteY28" fmla="*/ 1484138 h 1789738"/>
                  <a:gd name="connsiteX29" fmla="*/ 852465 w 2501779"/>
                  <a:gd name="connsiteY29" fmla="*/ 1275774 h 1789738"/>
                  <a:gd name="connsiteX30" fmla="*/ 1048923 w 2501779"/>
                  <a:gd name="connsiteY30" fmla="*/ 1275774 h 1789738"/>
                  <a:gd name="connsiteX31" fmla="*/ 1134566 w 2501779"/>
                  <a:gd name="connsiteY31" fmla="*/ 1023752 h 1789738"/>
                  <a:gd name="connsiteX32" fmla="*/ 938109 w 2501779"/>
                  <a:gd name="connsiteY32" fmla="*/ 1023752 h 1789738"/>
                  <a:gd name="connsiteX33" fmla="*/ 1000148 w 2501779"/>
                  <a:gd name="connsiteY33" fmla="*/ 841186 h 1789738"/>
                  <a:gd name="connsiteX34" fmla="*/ 1212481 w 2501779"/>
                  <a:gd name="connsiteY34" fmla="*/ 841186 h 1789738"/>
                  <a:gd name="connsiteX35" fmla="*/ 1302877 w 2501779"/>
                  <a:gd name="connsiteY35" fmla="*/ 575273 h 1789738"/>
                  <a:gd name="connsiteX36" fmla="*/ 997276 w 2501779"/>
                  <a:gd name="connsiteY36" fmla="*/ 575273 h 1789738"/>
                  <a:gd name="connsiteX37" fmla="*/ 1049863 w 2501779"/>
                  <a:gd name="connsiteY37" fmla="*/ 420488 h 1789738"/>
                  <a:gd name="connsiteX38" fmla="*/ 1301884 w 2501779"/>
                  <a:gd name="connsiteY38" fmla="*/ 420488 h 1789738"/>
                  <a:gd name="connsiteX39" fmla="*/ 1386222 w 2501779"/>
                  <a:gd name="connsiteY39" fmla="*/ 172436 h 1789738"/>
                  <a:gd name="connsiteX40" fmla="*/ 1134201 w 2501779"/>
                  <a:gd name="connsiteY40" fmla="*/ 172436 h 1789738"/>
                  <a:gd name="connsiteX41" fmla="*/ 1192793 w 2501779"/>
                  <a:gd name="connsiteY41" fmla="*/ 0 h 1789738"/>
                  <a:gd name="connsiteX42" fmla="*/ 883589 w 2501779"/>
                  <a:gd name="connsiteY42" fmla="*/ 98177 h 1789738"/>
                  <a:gd name="connsiteX43" fmla="*/ 858366 w 2501779"/>
                  <a:gd name="connsiteY43" fmla="*/ 172436 h 1789738"/>
                  <a:gd name="connsiteX44" fmla="*/ 580547 w 2501779"/>
                  <a:gd name="connsiteY44" fmla="*/ 172436 h 1789738"/>
                  <a:gd name="connsiteX45" fmla="*/ 496209 w 2501779"/>
                  <a:gd name="connsiteY45" fmla="*/ 420488 h 1789738"/>
                  <a:gd name="connsiteX46" fmla="*/ 774028 w 2501779"/>
                  <a:gd name="connsiteY46" fmla="*/ 420488 h 1789738"/>
                  <a:gd name="connsiteX47" fmla="*/ 721441 w 2501779"/>
                  <a:gd name="connsiteY47" fmla="*/ 575273 h 1789738"/>
                  <a:gd name="connsiteX48" fmla="*/ 395996 w 2501779"/>
                  <a:gd name="connsiteY48" fmla="*/ 575273 h 1789738"/>
                  <a:gd name="connsiteX49" fmla="*/ 305601 w 2501779"/>
                  <a:gd name="connsiteY49" fmla="*/ 841186 h 1789738"/>
                  <a:gd name="connsiteX50" fmla="*/ 734236 w 2501779"/>
                  <a:gd name="connsiteY50" fmla="*/ 841186 h 1789738"/>
                  <a:gd name="connsiteX51" fmla="*/ 550833 w 2501779"/>
                  <a:gd name="connsiteY51" fmla="*/ 1380948 h 1789738"/>
                  <a:gd name="connsiteX52" fmla="*/ 498298 w 2501779"/>
                  <a:gd name="connsiteY52" fmla="*/ 1214257 h 1789738"/>
                  <a:gd name="connsiteX53" fmla="*/ 612141 w 2501779"/>
                  <a:gd name="connsiteY53" fmla="*/ 902703 h 1789738"/>
                  <a:gd name="connsiteX54" fmla="*/ 358136 w 2501779"/>
                  <a:gd name="connsiteY54" fmla="*/ 902703 h 1789738"/>
                  <a:gd name="connsiteX55" fmla="*/ 190295 w 2501779"/>
                  <a:gd name="connsiteY55" fmla="*/ 1332330 h 1789738"/>
                  <a:gd name="connsiteX56" fmla="*/ 0 w 2501779"/>
                  <a:gd name="connsiteY56" fmla="*/ 1652814 h 1789738"/>
                  <a:gd name="connsiteX57" fmla="*/ 159850 w 2501779"/>
                  <a:gd name="connsiteY57" fmla="*/ 1789739 h 1789738"/>
                  <a:gd name="connsiteX58" fmla="*/ 323408 w 2501779"/>
                  <a:gd name="connsiteY58" fmla="*/ 1565499 h 1789738"/>
                  <a:gd name="connsiteX59" fmla="*/ 493703 w 2501779"/>
                  <a:gd name="connsiteY59" fmla="*/ 1721276 h 1789738"/>
                  <a:gd name="connsiteX60" fmla="*/ 822124 w 2501779"/>
                  <a:gd name="connsiteY60" fmla="*/ 1767910 h 1789738"/>
                  <a:gd name="connsiteX61" fmla="*/ 2274250 w 2501779"/>
                  <a:gd name="connsiteY61" fmla="*/ 1767910 h 1789738"/>
                  <a:gd name="connsiteX62" fmla="*/ 2501101 w 2501779"/>
                  <a:gd name="connsiteY62" fmla="*/ 1495940 h 1789738"/>
                  <a:gd name="connsiteX63" fmla="*/ 2501780 w 2501779"/>
                  <a:gd name="connsiteY63" fmla="*/ 1494060 h 1789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501779" h="1789738">
                    <a:moveTo>
                      <a:pt x="1829113" y="521694"/>
                    </a:moveTo>
                    <a:lnTo>
                      <a:pt x="1370712" y="521694"/>
                    </a:lnTo>
                    <a:lnTo>
                      <a:pt x="1160938" y="1138849"/>
                    </a:lnTo>
                    <a:cubicBezTo>
                      <a:pt x="1122294" y="1252640"/>
                      <a:pt x="1116498" y="1332016"/>
                      <a:pt x="1143548" y="1376979"/>
                    </a:cubicBezTo>
                    <a:cubicBezTo>
                      <a:pt x="1170547" y="1421942"/>
                      <a:pt x="1236346" y="1444449"/>
                      <a:pt x="1340841" y="1444449"/>
                    </a:cubicBezTo>
                    <a:lnTo>
                      <a:pt x="1555159" y="1444449"/>
                    </a:lnTo>
                    <a:cubicBezTo>
                      <a:pt x="1631925" y="1444449"/>
                      <a:pt x="1692397" y="1436825"/>
                      <a:pt x="1736577" y="1421629"/>
                    </a:cubicBezTo>
                    <a:cubicBezTo>
                      <a:pt x="1780756" y="1406432"/>
                      <a:pt x="1818095" y="1380269"/>
                      <a:pt x="1848540" y="1343244"/>
                    </a:cubicBezTo>
                    <a:cubicBezTo>
                      <a:pt x="1878985" y="1306219"/>
                      <a:pt x="1911676" y="1249976"/>
                      <a:pt x="1946560" y="1174568"/>
                    </a:cubicBezTo>
                    <a:cubicBezTo>
                      <a:pt x="1964889" y="1136185"/>
                      <a:pt x="1991314" y="1072057"/>
                      <a:pt x="2025884" y="982079"/>
                    </a:cubicBezTo>
                    <a:lnTo>
                      <a:pt x="1784829" y="920562"/>
                    </a:lnTo>
                    <a:lnTo>
                      <a:pt x="1721537" y="1089238"/>
                    </a:lnTo>
                    <a:cubicBezTo>
                      <a:pt x="1713860" y="1115714"/>
                      <a:pt x="1705453" y="1134566"/>
                      <a:pt x="1696366" y="1145794"/>
                    </a:cubicBezTo>
                    <a:cubicBezTo>
                      <a:pt x="1687227" y="1157022"/>
                      <a:pt x="1673754" y="1164646"/>
                      <a:pt x="1655842" y="1168615"/>
                    </a:cubicBezTo>
                    <a:cubicBezTo>
                      <a:pt x="1637982" y="1172584"/>
                      <a:pt x="1609835" y="1174568"/>
                      <a:pt x="1571504" y="1174568"/>
                    </a:cubicBezTo>
                    <a:lnTo>
                      <a:pt x="1519909" y="1174568"/>
                    </a:lnTo>
                    <a:cubicBezTo>
                      <a:pt x="1489464" y="1174568"/>
                      <a:pt x="1468993" y="1172584"/>
                      <a:pt x="1458392" y="1168615"/>
                    </a:cubicBezTo>
                    <a:cubicBezTo>
                      <a:pt x="1447843" y="1164646"/>
                      <a:pt x="1442726" y="1156395"/>
                      <a:pt x="1443039" y="1143810"/>
                    </a:cubicBezTo>
                    <a:cubicBezTo>
                      <a:pt x="1443352" y="1131224"/>
                      <a:pt x="1448888" y="1109082"/>
                      <a:pt x="1459698" y="1077332"/>
                    </a:cubicBezTo>
                    <a:lnTo>
                      <a:pt x="1556778" y="791575"/>
                    </a:lnTo>
                    <a:lnTo>
                      <a:pt x="2009225" y="791575"/>
                    </a:lnTo>
                    <a:lnTo>
                      <a:pt x="2262814" y="45433"/>
                    </a:lnTo>
                    <a:lnTo>
                      <a:pt x="1512703" y="45433"/>
                    </a:lnTo>
                    <a:lnTo>
                      <a:pt x="1421002" y="315314"/>
                    </a:lnTo>
                    <a:lnTo>
                      <a:pt x="1899247" y="315314"/>
                    </a:lnTo>
                    <a:lnTo>
                      <a:pt x="1829113" y="521694"/>
                    </a:lnTo>
                    <a:close/>
                    <a:moveTo>
                      <a:pt x="2501780" y="1494060"/>
                    </a:moveTo>
                    <a:lnTo>
                      <a:pt x="946934" y="1494060"/>
                    </a:lnTo>
                    <a:cubicBezTo>
                      <a:pt x="875495" y="1494060"/>
                      <a:pt x="820401" y="1490770"/>
                      <a:pt x="781653" y="1484138"/>
                    </a:cubicBezTo>
                    <a:lnTo>
                      <a:pt x="852465" y="1275774"/>
                    </a:lnTo>
                    <a:lnTo>
                      <a:pt x="1048923" y="1275774"/>
                    </a:lnTo>
                    <a:lnTo>
                      <a:pt x="1134566" y="1023752"/>
                    </a:lnTo>
                    <a:lnTo>
                      <a:pt x="938109" y="1023752"/>
                    </a:lnTo>
                    <a:lnTo>
                      <a:pt x="1000148" y="841186"/>
                    </a:lnTo>
                    <a:lnTo>
                      <a:pt x="1212481" y="841186"/>
                    </a:lnTo>
                    <a:lnTo>
                      <a:pt x="1302877" y="575273"/>
                    </a:lnTo>
                    <a:lnTo>
                      <a:pt x="997276" y="575273"/>
                    </a:lnTo>
                    <a:lnTo>
                      <a:pt x="1049863" y="420488"/>
                    </a:lnTo>
                    <a:lnTo>
                      <a:pt x="1301884" y="420488"/>
                    </a:lnTo>
                    <a:lnTo>
                      <a:pt x="1386222" y="172436"/>
                    </a:lnTo>
                    <a:lnTo>
                      <a:pt x="1134201" y="172436"/>
                    </a:lnTo>
                    <a:lnTo>
                      <a:pt x="1192793" y="0"/>
                    </a:lnTo>
                    <a:cubicBezTo>
                      <a:pt x="1100257" y="57235"/>
                      <a:pt x="995291" y="92067"/>
                      <a:pt x="883589" y="98177"/>
                    </a:cubicBezTo>
                    <a:lnTo>
                      <a:pt x="858366" y="172436"/>
                    </a:lnTo>
                    <a:lnTo>
                      <a:pt x="580547" y="172436"/>
                    </a:lnTo>
                    <a:lnTo>
                      <a:pt x="496209" y="420488"/>
                    </a:lnTo>
                    <a:lnTo>
                      <a:pt x="774028" y="420488"/>
                    </a:lnTo>
                    <a:lnTo>
                      <a:pt x="721441" y="575273"/>
                    </a:lnTo>
                    <a:lnTo>
                      <a:pt x="395996" y="575273"/>
                    </a:lnTo>
                    <a:lnTo>
                      <a:pt x="305601" y="841186"/>
                    </a:lnTo>
                    <a:lnTo>
                      <a:pt x="734236" y="841186"/>
                    </a:lnTo>
                    <a:lnTo>
                      <a:pt x="550833" y="1380948"/>
                    </a:lnTo>
                    <a:cubicBezTo>
                      <a:pt x="518926" y="1338596"/>
                      <a:pt x="501379" y="1283032"/>
                      <a:pt x="498298" y="1214257"/>
                    </a:cubicBezTo>
                    <a:cubicBezTo>
                      <a:pt x="531041" y="1133574"/>
                      <a:pt x="569006" y="1029705"/>
                      <a:pt x="612141" y="902703"/>
                    </a:cubicBezTo>
                    <a:lnTo>
                      <a:pt x="358136" y="902703"/>
                    </a:lnTo>
                    <a:cubicBezTo>
                      <a:pt x="294739" y="1089238"/>
                      <a:pt x="238809" y="1232430"/>
                      <a:pt x="190295" y="1332330"/>
                    </a:cubicBezTo>
                    <a:cubicBezTo>
                      <a:pt x="141834" y="1432230"/>
                      <a:pt x="78384" y="1539023"/>
                      <a:pt x="0" y="1652814"/>
                    </a:cubicBezTo>
                    <a:lnTo>
                      <a:pt x="159850" y="1789739"/>
                    </a:lnTo>
                    <a:cubicBezTo>
                      <a:pt x="220323" y="1716994"/>
                      <a:pt x="274790" y="1642213"/>
                      <a:pt x="323408" y="1565499"/>
                    </a:cubicBezTo>
                    <a:cubicBezTo>
                      <a:pt x="356882" y="1638244"/>
                      <a:pt x="413647" y="1690204"/>
                      <a:pt x="493703" y="1721276"/>
                    </a:cubicBezTo>
                    <a:cubicBezTo>
                      <a:pt x="573759" y="1752348"/>
                      <a:pt x="683215" y="1767910"/>
                      <a:pt x="822124" y="1767910"/>
                    </a:cubicBezTo>
                    <a:lnTo>
                      <a:pt x="2274250" y="1767910"/>
                    </a:lnTo>
                    <a:cubicBezTo>
                      <a:pt x="2329971" y="1658558"/>
                      <a:pt x="2407885" y="1565290"/>
                      <a:pt x="2501101" y="1495940"/>
                    </a:cubicBezTo>
                    <a:lnTo>
                      <a:pt x="2501780" y="149406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F440B78E-FB0B-51F0-F045-EB644192AFE8}"/>
                  </a:ext>
                </a:extLst>
              </p:cNvPr>
              <p:cNvGrpSpPr/>
              <p:nvPr/>
            </p:nvGrpSpPr>
            <p:grpSpPr>
              <a:xfrm>
                <a:off x="7139004" y="890900"/>
                <a:ext cx="2002645" cy="1963688"/>
                <a:chOff x="7139004" y="890900"/>
                <a:chExt cx="2002645" cy="1963688"/>
              </a:xfrm>
              <a:grpFill/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9779EE6F-80A4-7196-5C70-1BF1DB2E1633}"/>
                    </a:ext>
                  </a:extLst>
                </p:cNvPr>
                <p:cNvSpPr/>
                <p:nvPr/>
              </p:nvSpPr>
              <p:spPr>
                <a:xfrm>
                  <a:off x="7139004" y="890900"/>
                  <a:ext cx="2002645" cy="1963688"/>
                </a:xfrm>
                <a:custGeom>
                  <a:avLst/>
                  <a:gdLst>
                    <a:gd name="connsiteX0" fmla="*/ 1019678 w 2002645"/>
                    <a:gd name="connsiteY0" fmla="*/ 954297 h 1963688"/>
                    <a:gd name="connsiteX1" fmla="*/ 1589938 w 2002645"/>
                    <a:gd name="connsiteY1" fmla="*/ 954297 h 1963688"/>
                    <a:gd name="connsiteX2" fmla="*/ 1687018 w 2002645"/>
                    <a:gd name="connsiteY2" fmla="*/ 668541 h 1963688"/>
                    <a:gd name="connsiteX3" fmla="*/ 1007615 w 2002645"/>
                    <a:gd name="connsiteY3" fmla="*/ 668541 h 1963688"/>
                    <a:gd name="connsiteX4" fmla="*/ 1075086 w 2002645"/>
                    <a:gd name="connsiteY4" fmla="*/ 470099 h 1963688"/>
                    <a:gd name="connsiteX5" fmla="*/ 1609834 w 2002645"/>
                    <a:gd name="connsiteY5" fmla="*/ 470099 h 1963688"/>
                    <a:gd name="connsiteX6" fmla="*/ 1708324 w 2002645"/>
                    <a:gd name="connsiteY6" fmla="*/ 180373 h 1963688"/>
                    <a:gd name="connsiteX7" fmla="*/ 1684929 w 2002645"/>
                    <a:gd name="connsiteY7" fmla="*/ 180373 h 1963688"/>
                    <a:gd name="connsiteX8" fmla="*/ 1430558 w 2002645"/>
                    <a:gd name="connsiteY8" fmla="*/ 232699 h 1963688"/>
                    <a:gd name="connsiteX9" fmla="*/ 1176135 w 2002645"/>
                    <a:gd name="connsiteY9" fmla="*/ 180373 h 1963688"/>
                    <a:gd name="connsiteX10" fmla="*/ 1173576 w 2002645"/>
                    <a:gd name="connsiteY10" fmla="*/ 180373 h 1963688"/>
                    <a:gd name="connsiteX11" fmla="*/ 1173889 w 2002645"/>
                    <a:gd name="connsiteY11" fmla="*/ 179381 h 1963688"/>
                    <a:gd name="connsiteX12" fmla="*/ 927246 w 2002645"/>
                    <a:gd name="connsiteY12" fmla="*/ 0 h 1963688"/>
                    <a:gd name="connsiteX13" fmla="*/ 865990 w 2002645"/>
                    <a:gd name="connsiteY13" fmla="*/ 180373 h 1963688"/>
                    <a:gd name="connsiteX14" fmla="*/ 367431 w 2002645"/>
                    <a:gd name="connsiteY14" fmla="*/ 180373 h 1963688"/>
                    <a:gd name="connsiteX15" fmla="*/ 268993 w 2002645"/>
                    <a:gd name="connsiteY15" fmla="*/ 470099 h 1963688"/>
                    <a:gd name="connsiteX16" fmla="*/ 767501 w 2002645"/>
                    <a:gd name="connsiteY16" fmla="*/ 470099 h 1963688"/>
                    <a:gd name="connsiteX17" fmla="*/ 700030 w 2002645"/>
                    <a:gd name="connsiteY17" fmla="*/ 668541 h 1963688"/>
                    <a:gd name="connsiteX18" fmla="*/ 97132 w 2002645"/>
                    <a:gd name="connsiteY18" fmla="*/ 668541 h 1963688"/>
                    <a:gd name="connsiteX19" fmla="*/ 0 w 2002645"/>
                    <a:gd name="connsiteY19" fmla="*/ 954297 h 1963688"/>
                    <a:gd name="connsiteX20" fmla="*/ 495791 w 2002645"/>
                    <a:gd name="connsiteY20" fmla="*/ 954297 h 1963688"/>
                    <a:gd name="connsiteX21" fmla="*/ 134993 w 2002645"/>
                    <a:gd name="connsiteY21" fmla="*/ 1198381 h 1963688"/>
                    <a:gd name="connsiteX22" fmla="*/ 4230 w 2002645"/>
                    <a:gd name="connsiteY22" fmla="*/ 1268985 h 1963688"/>
                    <a:gd name="connsiteX23" fmla="*/ 173166 w 2002645"/>
                    <a:gd name="connsiteY23" fmla="*/ 1411863 h 1963688"/>
                    <a:gd name="connsiteX24" fmla="*/ 145593 w 2002645"/>
                    <a:gd name="connsiteY24" fmla="*/ 1499334 h 1963688"/>
                    <a:gd name="connsiteX25" fmla="*/ 177187 w 2002645"/>
                    <a:gd name="connsiteY25" fmla="*/ 1480169 h 1963688"/>
                    <a:gd name="connsiteX26" fmla="*/ 503834 w 2002645"/>
                    <a:gd name="connsiteY26" fmla="*/ 1246007 h 1963688"/>
                    <a:gd name="connsiteX27" fmla="*/ 323774 w 2002645"/>
                    <a:gd name="connsiteY27" fmla="*/ 1775848 h 1963688"/>
                    <a:gd name="connsiteX28" fmla="*/ 631359 w 2002645"/>
                    <a:gd name="connsiteY28" fmla="*/ 1775848 h 1963688"/>
                    <a:gd name="connsiteX29" fmla="*/ 814761 w 2002645"/>
                    <a:gd name="connsiteY29" fmla="*/ 1236085 h 1963688"/>
                    <a:gd name="connsiteX30" fmla="*/ 1726968 w 2002645"/>
                    <a:gd name="connsiteY30" fmla="*/ 1963689 h 1963688"/>
                    <a:gd name="connsiteX31" fmla="*/ 2000870 w 2002645"/>
                    <a:gd name="connsiteY31" fmla="*/ 1617616 h 1963688"/>
                    <a:gd name="connsiteX32" fmla="*/ 2002646 w 2002645"/>
                    <a:gd name="connsiteY32" fmla="*/ 1612029 h 1963688"/>
                    <a:gd name="connsiteX33" fmla="*/ 1019678 w 2002645"/>
                    <a:gd name="connsiteY33" fmla="*/ 954297 h 196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02645" h="1963688">
                      <a:moveTo>
                        <a:pt x="1019678" y="954297"/>
                      </a:moveTo>
                      <a:lnTo>
                        <a:pt x="1589938" y="954297"/>
                      </a:lnTo>
                      <a:lnTo>
                        <a:pt x="1687018" y="668541"/>
                      </a:lnTo>
                      <a:lnTo>
                        <a:pt x="1007615" y="668541"/>
                      </a:lnTo>
                      <a:lnTo>
                        <a:pt x="1075086" y="470099"/>
                      </a:lnTo>
                      <a:lnTo>
                        <a:pt x="1609834" y="470099"/>
                      </a:lnTo>
                      <a:lnTo>
                        <a:pt x="1708324" y="180373"/>
                      </a:lnTo>
                      <a:lnTo>
                        <a:pt x="1684929" y="180373"/>
                      </a:lnTo>
                      <a:cubicBezTo>
                        <a:pt x="1605918" y="214161"/>
                        <a:pt x="1520170" y="232699"/>
                        <a:pt x="1430558" y="232699"/>
                      </a:cubicBezTo>
                      <a:cubicBezTo>
                        <a:pt x="1340946" y="232699"/>
                        <a:pt x="1255198" y="214161"/>
                        <a:pt x="1176135" y="180373"/>
                      </a:cubicBezTo>
                      <a:lnTo>
                        <a:pt x="1173576" y="180373"/>
                      </a:lnTo>
                      <a:lnTo>
                        <a:pt x="1173889" y="179381"/>
                      </a:lnTo>
                      <a:cubicBezTo>
                        <a:pt x="1080726" y="139118"/>
                        <a:pt x="996910" y="77549"/>
                        <a:pt x="927246" y="0"/>
                      </a:cubicBezTo>
                      <a:lnTo>
                        <a:pt x="865990" y="180373"/>
                      </a:lnTo>
                      <a:lnTo>
                        <a:pt x="367431" y="180373"/>
                      </a:lnTo>
                      <a:lnTo>
                        <a:pt x="268993" y="470099"/>
                      </a:lnTo>
                      <a:lnTo>
                        <a:pt x="767501" y="470099"/>
                      </a:lnTo>
                      <a:lnTo>
                        <a:pt x="700030" y="668541"/>
                      </a:lnTo>
                      <a:lnTo>
                        <a:pt x="97132" y="668541"/>
                      </a:lnTo>
                      <a:lnTo>
                        <a:pt x="0" y="954297"/>
                      </a:lnTo>
                      <a:lnTo>
                        <a:pt x="495791" y="954297"/>
                      </a:lnTo>
                      <a:cubicBezTo>
                        <a:pt x="383201" y="1044275"/>
                        <a:pt x="262936" y="1125637"/>
                        <a:pt x="134993" y="1198381"/>
                      </a:cubicBezTo>
                      <a:cubicBezTo>
                        <a:pt x="93424" y="1222038"/>
                        <a:pt x="49819" y="1245590"/>
                        <a:pt x="4230" y="1268985"/>
                      </a:cubicBezTo>
                      <a:cubicBezTo>
                        <a:pt x="62614" y="1306532"/>
                        <a:pt x="119639" y="1352800"/>
                        <a:pt x="173166" y="1411863"/>
                      </a:cubicBezTo>
                      <a:lnTo>
                        <a:pt x="145593" y="1499334"/>
                      </a:lnTo>
                      <a:cubicBezTo>
                        <a:pt x="157082" y="1492493"/>
                        <a:pt x="167683" y="1486070"/>
                        <a:pt x="177187" y="1480169"/>
                      </a:cubicBezTo>
                      <a:cubicBezTo>
                        <a:pt x="292075" y="1408730"/>
                        <a:pt x="400957" y="1330659"/>
                        <a:pt x="503834" y="1246007"/>
                      </a:cubicBezTo>
                      <a:lnTo>
                        <a:pt x="323774" y="1775848"/>
                      </a:lnTo>
                      <a:lnTo>
                        <a:pt x="631359" y="1775848"/>
                      </a:lnTo>
                      <a:lnTo>
                        <a:pt x="814761" y="1236085"/>
                      </a:lnTo>
                      <a:cubicBezTo>
                        <a:pt x="906827" y="1396353"/>
                        <a:pt x="1217337" y="1802428"/>
                        <a:pt x="1726968" y="1963689"/>
                      </a:cubicBezTo>
                      <a:cubicBezTo>
                        <a:pt x="1745193" y="1854337"/>
                        <a:pt x="1807232" y="1703939"/>
                        <a:pt x="2000870" y="1617616"/>
                      </a:cubicBezTo>
                      <a:lnTo>
                        <a:pt x="2002646" y="1612029"/>
                      </a:lnTo>
                      <a:cubicBezTo>
                        <a:pt x="1602889" y="1569572"/>
                        <a:pt x="1130336" y="1127934"/>
                        <a:pt x="1019678" y="954297"/>
                      </a:cubicBez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057F7EAB-7857-A60C-C41D-F9A5D31D07C1}"/>
                    </a:ext>
                  </a:extLst>
                </p:cNvPr>
                <p:cNvSpPr/>
                <p:nvPr/>
              </p:nvSpPr>
              <p:spPr>
                <a:xfrm>
                  <a:off x="8256233" y="1405596"/>
                  <a:ext cx="328996" cy="287218"/>
                </a:xfrm>
                <a:custGeom>
                  <a:avLst/>
                  <a:gdLst>
                    <a:gd name="connsiteX0" fmla="*/ 0 w 328996"/>
                    <a:gd name="connsiteY0" fmla="*/ 234997 h 287218"/>
                    <a:gd name="connsiteX1" fmla="*/ 234997 w 328996"/>
                    <a:gd name="connsiteY1" fmla="*/ 287219 h 287218"/>
                    <a:gd name="connsiteX2" fmla="*/ 328996 w 328996"/>
                    <a:gd name="connsiteY2" fmla="*/ 0 h 287218"/>
                    <a:gd name="connsiteX3" fmla="*/ 78332 w 328996"/>
                    <a:gd name="connsiteY3" fmla="*/ 0 h 287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996" h="287218">
                      <a:moveTo>
                        <a:pt x="0" y="234997"/>
                      </a:moveTo>
                      <a:lnTo>
                        <a:pt x="234997" y="287219"/>
                      </a:lnTo>
                      <a:lnTo>
                        <a:pt x="328996" y="0"/>
                      </a:lnTo>
                      <a:lnTo>
                        <a:pt x="78332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5EF0FDE-36D8-F81D-C841-F63EED5D3581}"/>
                    </a:ext>
                  </a:extLst>
                </p:cNvPr>
                <p:cNvSpPr/>
                <p:nvPr/>
              </p:nvSpPr>
              <p:spPr>
                <a:xfrm>
                  <a:off x="7525130" y="1405596"/>
                  <a:ext cx="375995" cy="266330"/>
                </a:xfrm>
                <a:custGeom>
                  <a:avLst/>
                  <a:gdLst>
                    <a:gd name="connsiteX0" fmla="*/ 234997 w 375995"/>
                    <a:gd name="connsiteY0" fmla="*/ 0 h 266330"/>
                    <a:gd name="connsiteX1" fmla="*/ 375995 w 375995"/>
                    <a:gd name="connsiteY1" fmla="*/ 187998 h 266330"/>
                    <a:gd name="connsiteX2" fmla="*/ 114887 w 375995"/>
                    <a:gd name="connsiteY2" fmla="*/ 266330 h 266330"/>
                    <a:gd name="connsiteX3" fmla="*/ 120110 w 375995"/>
                    <a:gd name="connsiteY3" fmla="*/ 224553 h 266330"/>
                    <a:gd name="connsiteX4" fmla="*/ 0 w 375995"/>
                    <a:gd name="connsiteY4" fmla="*/ 0 h 266330"/>
                    <a:gd name="connsiteX5" fmla="*/ 234997 w 375995"/>
                    <a:gd name="connsiteY5" fmla="*/ 0 h 266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995" h="266330">
                      <a:moveTo>
                        <a:pt x="234997" y="0"/>
                      </a:moveTo>
                      <a:cubicBezTo>
                        <a:pt x="234997" y="0"/>
                        <a:pt x="287219" y="96610"/>
                        <a:pt x="375995" y="187998"/>
                      </a:cubicBezTo>
                      <a:lnTo>
                        <a:pt x="114887" y="266330"/>
                      </a:lnTo>
                      <a:lnTo>
                        <a:pt x="120110" y="224553"/>
                      </a:lnTo>
                      <a:lnTo>
                        <a:pt x="0" y="0"/>
                      </a:lnTo>
                      <a:lnTo>
                        <a:pt x="234997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F00C3B85-B40A-C2E8-2347-A875FDE46E80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461503" y="1886223"/>
              <a:ext cx="731741" cy="1196068"/>
            </a:xfrm>
            <a:custGeom>
              <a:avLst/>
              <a:gdLst>
                <a:gd name="T0" fmla="*/ 205 w 213"/>
                <a:gd name="T1" fmla="*/ 194 h 401"/>
                <a:gd name="T2" fmla="*/ 200 w 213"/>
                <a:gd name="T3" fmla="*/ 202 h 401"/>
                <a:gd name="T4" fmla="*/ 177 w 213"/>
                <a:gd name="T5" fmla="*/ 273 h 401"/>
                <a:gd name="T6" fmla="*/ 140 w 213"/>
                <a:gd name="T7" fmla="*/ 275 h 401"/>
                <a:gd name="T8" fmla="*/ 76 w 213"/>
                <a:gd name="T9" fmla="*/ 300 h 401"/>
                <a:gd name="T10" fmla="*/ 59 w 213"/>
                <a:gd name="T11" fmla="*/ 357 h 401"/>
                <a:gd name="T12" fmla="*/ 20 w 213"/>
                <a:gd name="T13" fmla="*/ 400 h 401"/>
                <a:gd name="T14" fmla="*/ 21 w 213"/>
                <a:gd name="T15" fmla="*/ 383 h 401"/>
                <a:gd name="T16" fmla="*/ 25 w 213"/>
                <a:gd name="T17" fmla="*/ 375 h 401"/>
                <a:gd name="T18" fmla="*/ 19 w 213"/>
                <a:gd name="T19" fmla="*/ 369 h 401"/>
                <a:gd name="T20" fmla="*/ 23 w 213"/>
                <a:gd name="T21" fmla="*/ 364 h 401"/>
                <a:gd name="T22" fmla="*/ 29 w 213"/>
                <a:gd name="T23" fmla="*/ 361 h 401"/>
                <a:gd name="T24" fmla="*/ 27 w 213"/>
                <a:gd name="T25" fmla="*/ 348 h 401"/>
                <a:gd name="T26" fmla="*/ 37 w 213"/>
                <a:gd name="T27" fmla="*/ 315 h 401"/>
                <a:gd name="T28" fmla="*/ 55 w 213"/>
                <a:gd name="T29" fmla="*/ 265 h 401"/>
                <a:gd name="T30" fmla="*/ 61 w 213"/>
                <a:gd name="T31" fmla="*/ 251 h 401"/>
                <a:gd name="T32" fmla="*/ 69 w 213"/>
                <a:gd name="T33" fmla="*/ 219 h 401"/>
                <a:gd name="T34" fmla="*/ 78 w 213"/>
                <a:gd name="T35" fmla="*/ 198 h 401"/>
                <a:gd name="T36" fmla="*/ 71 w 213"/>
                <a:gd name="T37" fmla="*/ 169 h 401"/>
                <a:gd name="T38" fmla="*/ 52 w 213"/>
                <a:gd name="T39" fmla="*/ 103 h 401"/>
                <a:gd name="T40" fmla="*/ 31 w 213"/>
                <a:gd name="T41" fmla="*/ 91 h 401"/>
                <a:gd name="T42" fmla="*/ 26 w 213"/>
                <a:gd name="T43" fmla="*/ 26 h 401"/>
                <a:gd name="T44" fmla="*/ 43 w 213"/>
                <a:gd name="T45" fmla="*/ 10 h 401"/>
                <a:gd name="T46" fmla="*/ 63 w 213"/>
                <a:gd name="T47" fmla="*/ 9 h 401"/>
                <a:gd name="T48" fmla="*/ 64 w 213"/>
                <a:gd name="T49" fmla="*/ 22 h 401"/>
                <a:gd name="T50" fmla="*/ 36 w 213"/>
                <a:gd name="T51" fmla="*/ 35 h 401"/>
                <a:gd name="T52" fmla="*/ 25 w 213"/>
                <a:gd name="T53" fmla="*/ 59 h 401"/>
                <a:gd name="T54" fmla="*/ 64 w 213"/>
                <a:gd name="T55" fmla="*/ 76 h 401"/>
                <a:gd name="T56" fmla="*/ 75 w 213"/>
                <a:gd name="T57" fmla="*/ 81 h 401"/>
                <a:gd name="T58" fmla="*/ 71 w 213"/>
                <a:gd name="T59" fmla="*/ 54 h 401"/>
                <a:gd name="T60" fmla="*/ 74 w 213"/>
                <a:gd name="T61" fmla="*/ 33 h 401"/>
                <a:gd name="T62" fmla="*/ 79 w 213"/>
                <a:gd name="T63" fmla="*/ 28 h 401"/>
                <a:gd name="T64" fmla="*/ 108 w 213"/>
                <a:gd name="T65" fmla="*/ 35 h 401"/>
                <a:gd name="T66" fmla="*/ 109 w 213"/>
                <a:gd name="T67" fmla="*/ 37 h 401"/>
                <a:gd name="T68" fmla="*/ 111 w 213"/>
                <a:gd name="T69" fmla="*/ 44 h 401"/>
                <a:gd name="T70" fmla="*/ 107 w 213"/>
                <a:gd name="T71" fmla="*/ 77 h 401"/>
                <a:gd name="T72" fmla="*/ 132 w 213"/>
                <a:gd name="T73" fmla="*/ 88 h 401"/>
                <a:gd name="T74" fmla="*/ 149 w 213"/>
                <a:gd name="T75" fmla="*/ 102 h 401"/>
                <a:gd name="T76" fmla="*/ 173 w 213"/>
                <a:gd name="T77" fmla="*/ 143 h 401"/>
                <a:gd name="T78" fmla="*/ 146 w 213"/>
                <a:gd name="T79" fmla="*/ 188 h 401"/>
                <a:gd name="T80" fmla="*/ 140 w 213"/>
                <a:gd name="T81" fmla="*/ 199 h 401"/>
                <a:gd name="T82" fmla="*/ 154 w 213"/>
                <a:gd name="T83" fmla="*/ 238 h 401"/>
                <a:gd name="T84" fmla="*/ 168 w 213"/>
                <a:gd name="T85" fmla="*/ 221 h 401"/>
                <a:gd name="T86" fmla="*/ 182 w 213"/>
                <a:gd name="T87" fmla="*/ 197 h 401"/>
                <a:gd name="T88" fmla="*/ 212 w 213"/>
                <a:gd name="T89" fmla="*/ 172 h 401"/>
                <a:gd name="T90" fmla="*/ 60 w 213"/>
                <a:gd name="T91" fmla="*/ 19 h 401"/>
                <a:gd name="T92" fmla="*/ 136 w 213"/>
                <a:gd name="T93" fmla="*/ 143 h 401"/>
                <a:gd name="T94" fmla="*/ 149 w 213"/>
                <a:gd name="T95" fmla="*/ 161 h 401"/>
                <a:gd name="T96" fmla="*/ 143 w 213"/>
                <a:gd name="T97" fmla="*/ 13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401">
                  <a:moveTo>
                    <a:pt x="212" y="172"/>
                  </a:moveTo>
                  <a:cubicBezTo>
                    <a:pt x="212" y="174"/>
                    <a:pt x="213" y="176"/>
                    <a:pt x="213" y="177"/>
                  </a:cubicBezTo>
                  <a:cubicBezTo>
                    <a:pt x="212" y="183"/>
                    <a:pt x="207" y="187"/>
                    <a:pt x="206" y="192"/>
                  </a:cubicBezTo>
                  <a:cubicBezTo>
                    <a:pt x="206" y="192"/>
                    <a:pt x="206" y="193"/>
                    <a:pt x="205" y="194"/>
                  </a:cubicBezTo>
                  <a:cubicBezTo>
                    <a:pt x="205" y="196"/>
                    <a:pt x="203" y="199"/>
                    <a:pt x="202" y="201"/>
                  </a:cubicBezTo>
                  <a:cubicBezTo>
                    <a:pt x="201" y="201"/>
                    <a:pt x="200" y="200"/>
                    <a:pt x="199" y="201"/>
                  </a:cubicBezTo>
                  <a:cubicBezTo>
                    <a:pt x="199" y="201"/>
                    <a:pt x="199" y="201"/>
                    <a:pt x="199" y="201"/>
                  </a:cubicBezTo>
                  <a:cubicBezTo>
                    <a:pt x="199" y="202"/>
                    <a:pt x="199" y="202"/>
                    <a:pt x="200" y="202"/>
                  </a:cubicBezTo>
                  <a:cubicBezTo>
                    <a:pt x="197" y="207"/>
                    <a:pt x="195" y="212"/>
                    <a:pt x="194" y="217"/>
                  </a:cubicBezTo>
                  <a:cubicBezTo>
                    <a:pt x="193" y="223"/>
                    <a:pt x="193" y="229"/>
                    <a:pt x="191" y="235"/>
                  </a:cubicBezTo>
                  <a:cubicBezTo>
                    <a:pt x="189" y="241"/>
                    <a:pt x="188" y="248"/>
                    <a:pt x="186" y="254"/>
                  </a:cubicBezTo>
                  <a:cubicBezTo>
                    <a:pt x="183" y="260"/>
                    <a:pt x="180" y="267"/>
                    <a:pt x="177" y="273"/>
                  </a:cubicBezTo>
                  <a:cubicBezTo>
                    <a:pt x="175" y="278"/>
                    <a:pt x="166" y="290"/>
                    <a:pt x="159" y="288"/>
                  </a:cubicBezTo>
                  <a:cubicBezTo>
                    <a:pt x="157" y="288"/>
                    <a:pt x="156" y="287"/>
                    <a:pt x="154" y="286"/>
                  </a:cubicBezTo>
                  <a:cubicBezTo>
                    <a:pt x="152" y="285"/>
                    <a:pt x="150" y="284"/>
                    <a:pt x="148" y="283"/>
                  </a:cubicBezTo>
                  <a:cubicBezTo>
                    <a:pt x="145" y="280"/>
                    <a:pt x="143" y="278"/>
                    <a:pt x="140" y="275"/>
                  </a:cubicBezTo>
                  <a:cubicBezTo>
                    <a:pt x="132" y="268"/>
                    <a:pt x="124" y="261"/>
                    <a:pt x="115" y="254"/>
                  </a:cubicBezTo>
                  <a:cubicBezTo>
                    <a:pt x="113" y="251"/>
                    <a:pt x="107" y="244"/>
                    <a:pt x="103" y="243"/>
                  </a:cubicBezTo>
                  <a:cubicBezTo>
                    <a:pt x="98" y="253"/>
                    <a:pt x="89" y="260"/>
                    <a:pt x="85" y="270"/>
                  </a:cubicBezTo>
                  <a:cubicBezTo>
                    <a:pt x="82" y="279"/>
                    <a:pt x="79" y="289"/>
                    <a:pt x="76" y="300"/>
                  </a:cubicBezTo>
                  <a:cubicBezTo>
                    <a:pt x="74" y="307"/>
                    <a:pt x="71" y="316"/>
                    <a:pt x="68" y="323"/>
                  </a:cubicBezTo>
                  <a:cubicBezTo>
                    <a:pt x="66" y="327"/>
                    <a:pt x="64" y="330"/>
                    <a:pt x="63" y="334"/>
                  </a:cubicBezTo>
                  <a:cubicBezTo>
                    <a:pt x="61" y="342"/>
                    <a:pt x="63" y="347"/>
                    <a:pt x="57" y="352"/>
                  </a:cubicBezTo>
                  <a:cubicBezTo>
                    <a:pt x="57" y="354"/>
                    <a:pt x="58" y="355"/>
                    <a:pt x="59" y="357"/>
                  </a:cubicBezTo>
                  <a:cubicBezTo>
                    <a:pt x="59" y="360"/>
                    <a:pt x="57" y="360"/>
                    <a:pt x="58" y="363"/>
                  </a:cubicBezTo>
                  <a:cubicBezTo>
                    <a:pt x="59" y="365"/>
                    <a:pt x="64" y="372"/>
                    <a:pt x="62" y="376"/>
                  </a:cubicBezTo>
                  <a:cubicBezTo>
                    <a:pt x="60" y="380"/>
                    <a:pt x="51" y="383"/>
                    <a:pt x="46" y="385"/>
                  </a:cubicBezTo>
                  <a:cubicBezTo>
                    <a:pt x="36" y="391"/>
                    <a:pt x="34" y="398"/>
                    <a:pt x="20" y="400"/>
                  </a:cubicBezTo>
                  <a:cubicBezTo>
                    <a:pt x="15" y="401"/>
                    <a:pt x="12" y="399"/>
                    <a:pt x="9" y="397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10" y="396"/>
                    <a:pt x="13" y="391"/>
                    <a:pt x="14" y="389"/>
                  </a:cubicBezTo>
                  <a:cubicBezTo>
                    <a:pt x="16" y="387"/>
                    <a:pt x="19" y="385"/>
                    <a:pt x="21" y="383"/>
                  </a:cubicBezTo>
                  <a:cubicBezTo>
                    <a:pt x="24" y="381"/>
                    <a:pt x="27" y="375"/>
                    <a:pt x="28" y="371"/>
                  </a:cubicBezTo>
                  <a:cubicBezTo>
                    <a:pt x="28" y="371"/>
                    <a:pt x="28" y="371"/>
                    <a:pt x="28" y="371"/>
                  </a:cubicBezTo>
                  <a:cubicBezTo>
                    <a:pt x="27" y="372"/>
                    <a:pt x="26" y="374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6" y="373"/>
                    <a:pt x="29" y="370"/>
                    <a:pt x="29" y="368"/>
                  </a:cubicBezTo>
                  <a:cubicBezTo>
                    <a:pt x="27" y="369"/>
                    <a:pt x="22" y="371"/>
                    <a:pt x="19" y="370"/>
                  </a:cubicBezTo>
                  <a:cubicBezTo>
                    <a:pt x="19" y="370"/>
                    <a:pt x="19" y="369"/>
                    <a:pt x="19" y="369"/>
                  </a:cubicBezTo>
                  <a:cubicBezTo>
                    <a:pt x="26" y="367"/>
                    <a:pt x="26" y="370"/>
                    <a:pt x="30" y="364"/>
                  </a:cubicBezTo>
                  <a:cubicBezTo>
                    <a:pt x="30" y="364"/>
                    <a:pt x="30" y="364"/>
                    <a:pt x="29" y="364"/>
                  </a:cubicBezTo>
                  <a:cubicBezTo>
                    <a:pt x="27" y="364"/>
                    <a:pt x="25" y="364"/>
                    <a:pt x="23" y="364"/>
                  </a:cubicBezTo>
                  <a:cubicBezTo>
                    <a:pt x="23" y="364"/>
                    <a:pt x="23" y="364"/>
                    <a:pt x="23" y="364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30" y="363"/>
                    <a:pt x="31" y="363"/>
                  </a:cubicBezTo>
                  <a:cubicBezTo>
                    <a:pt x="31" y="363"/>
                    <a:pt x="31" y="363"/>
                    <a:pt x="31" y="363"/>
                  </a:cubicBezTo>
                  <a:cubicBezTo>
                    <a:pt x="30" y="362"/>
                    <a:pt x="30" y="361"/>
                    <a:pt x="29" y="361"/>
                  </a:cubicBezTo>
                  <a:cubicBezTo>
                    <a:pt x="28" y="360"/>
                    <a:pt x="26" y="360"/>
                    <a:pt x="25" y="359"/>
                  </a:cubicBezTo>
                  <a:cubicBezTo>
                    <a:pt x="24" y="357"/>
                    <a:pt x="23" y="354"/>
                    <a:pt x="23" y="351"/>
                  </a:cubicBezTo>
                  <a:cubicBezTo>
                    <a:pt x="24" y="350"/>
                    <a:pt x="25" y="348"/>
                    <a:pt x="26" y="348"/>
                  </a:cubicBezTo>
                  <a:cubicBezTo>
                    <a:pt x="26" y="348"/>
                    <a:pt x="27" y="348"/>
                    <a:pt x="27" y="348"/>
                  </a:cubicBezTo>
                  <a:cubicBezTo>
                    <a:pt x="27" y="347"/>
                    <a:pt x="27" y="346"/>
                    <a:pt x="27" y="345"/>
                  </a:cubicBezTo>
                  <a:cubicBezTo>
                    <a:pt x="26" y="340"/>
                    <a:pt x="28" y="335"/>
                    <a:pt x="29" y="332"/>
                  </a:cubicBezTo>
                  <a:cubicBezTo>
                    <a:pt x="30" y="329"/>
                    <a:pt x="31" y="327"/>
                    <a:pt x="32" y="324"/>
                  </a:cubicBezTo>
                  <a:cubicBezTo>
                    <a:pt x="34" y="321"/>
                    <a:pt x="35" y="318"/>
                    <a:pt x="37" y="315"/>
                  </a:cubicBezTo>
                  <a:cubicBezTo>
                    <a:pt x="38" y="313"/>
                    <a:pt x="39" y="310"/>
                    <a:pt x="40" y="307"/>
                  </a:cubicBezTo>
                  <a:cubicBezTo>
                    <a:pt x="41" y="306"/>
                    <a:pt x="43" y="305"/>
                    <a:pt x="44" y="304"/>
                  </a:cubicBezTo>
                  <a:cubicBezTo>
                    <a:pt x="44" y="291"/>
                    <a:pt x="43" y="273"/>
                    <a:pt x="53" y="270"/>
                  </a:cubicBezTo>
                  <a:cubicBezTo>
                    <a:pt x="53" y="268"/>
                    <a:pt x="54" y="266"/>
                    <a:pt x="55" y="265"/>
                  </a:cubicBezTo>
                  <a:cubicBezTo>
                    <a:pt x="56" y="265"/>
                    <a:pt x="56" y="265"/>
                    <a:pt x="57" y="264"/>
                  </a:cubicBezTo>
                  <a:cubicBezTo>
                    <a:pt x="57" y="263"/>
                    <a:pt x="58" y="262"/>
                    <a:pt x="58" y="260"/>
                  </a:cubicBezTo>
                  <a:cubicBezTo>
                    <a:pt x="59" y="259"/>
                    <a:pt x="60" y="258"/>
                    <a:pt x="61" y="257"/>
                  </a:cubicBezTo>
                  <a:cubicBezTo>
                    <a:pt x="61" y="255"/>
                    <a:pt x="61" y="253"/>
                    <a:pt x="61" y="251"/>
                  </a:cubicBezTo>
                  <a:cubicBezTo>
                    <a:pt x="62" y="247"/>
                    <a:pt x="63" y="242"/>
                    <a:pt x="64" y="237"/>
                  </a:cubicBezTo>
                  <a:cubicBezTo>
                    <a:pt x="65" y="234"/>
                    <a:pt x="65" y="230"/>
                    <a:pt x="66" y="227"/>
                  </a:cubicBezTo>
                  <a:cubicBezTo>
                    <a:pt x="67" y="225"/>
                    <a:pt x="68" y="224"/>
                    <a:pt x="68" y="222"/>
                  </a:cubicBezTo>
                  <a:cubicBezTo>
                    <a:pt x="68" y="221"/>
                    <a:pt x="69" y="220"/>
                    <a:pt x="69" y="219"/>
                  </a:cubicBezTo>
                  <a:cubicBezTo>
                    <a:pt x="69" y="218"/>
                    <a:pt x="70" y="218"/>
                    <a:pt x="70" y="217"/>
                  </a:cubicBezTo>
                  <a:cubicBezTo>
                    <a:pt x="71" y="216"/>
                    <a:pt x="72" y="213"/>
                    <a:pt x="73" y="212"/>
                  </a:cubicBezTo>
                  <a:cubicBezTo>
                    <a:pt x="74" y="207"/>
                    <a:pt x="75" y="203"/>
                    <a:pt x="77" y="198"/>
                  </a:cubicBezTo>
                  <a:cubicBezTo>
                    <a:pt x="77" y="198"/>
                    <a:pt x="78" y="198"/>
                    <a:pt x="78" y="198"/>
                  </a:cubicBezTo>
                  <a:cubicBezTo>
                    <a:pt x="78" y="196"/>
                    <a:pt x="79" y="196"/>
                    <a:pt x="79" y="194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8" y="194"/>
                    <a:pt x="76" y="194"/>
                    <a:pt x="75" y="194"/>
                  </a:cubicBezTo>
                  <a:cubicBezTo>
                    <a:pt x="75" y="185"/>
                    <a:pt x="72" y="177"/>
                    <a:pt x="71" y="169"/>
                  </a:cubicBezTo>
                  <a:cubicBezTo>
                    <a:pt x="69" y="162"/>
                    <a:pt x="69" y="155"/>
                    <a:pt x="68" y="148"/>
                  </a:cubicBezTo>
                  <a:cubicBezTo>
                    <a:pt x="66" y="137"/>
                    <a:pt x="63" y="127"/>
                    <a:pt x="59" y="119"/>
                  </a:cubicBezTo>
                  <a:cubicBezTo>
                    <a:pt x="59" y="118"/>
                    <a:pt x="58" y="117"/>
                    <a:pt x="58" y="115"/>
                  </a:cubicBezTo>
                  <a:cubicBezTo>
                    <a:pt x="56" y="111"/>
                    <a:pt x="55" y="106"/>
                    <a:pt x="52" y="103"/>
                  </a:cubicBezTo>
                  <a:cubicBezTo>
                    <a:pt x="51" y="101"/>
                    <a:pt x="48" y="100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8"/>
                    <a:pt x="41" y="95"/>
                    <a:pt x="39" y="94"/>
                  </a:cubicBezTo>
                  <a:cubicBezTo>
                    <a:pt x="37" y="93"/>
                    <a:pt x="34" y="92"/>
                    <a:pt x="31" y="91"/>
                  </a:cubicBezTo>
                  <a:cubicBezTo>
                    <a:pt x="23" y="86"/>
                    <a:pt x="17" y="80"/>
                    <a:pt x="11" y="73"/>
                  </a:cubicBezTo>
                  <a:cubicBezTo>
                    <a:pt x="8" y="70"/>
                    <a:pt x="2" y="67"/>
                    <a:pt x="1" y="63"/>
                  </a:cubicBezTo>
                  <a:cubicBezTo>
                    <a:pt x="0" y="58"/>
                    <a:pt x="8" y="49"/>
                    <a:pt x="10" y="46"/>
                  </a:cubicBezTo>
                  <a:cubicBezTo>
                    <a:pt x="15" y="39"/>
                    <a:pt x="21" y="33"/>
                    <a:pt x="26" y="26"/>
                  </a:cubicBezTo>
                  <a:cubicBezTo>
                    <a:pt x="28" y="24"/>
                    <a:pt x="31" y="21"/>
                    <a:pt x="33" y="19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6" y="17"/>
                    <a:pt x="36" y="16"/>
                    <a:pt x="37" y="15"/>
                  </a:cubicBezTo>
                  <a:cubicBezTo>
                    <a:pt x="39" y="13"/>
                    <a:pt x="41" y="11"/>
                    <a:pt x="43" y="10"/>
                  </a:cubicBezTo>
                  <a:cubicBezTo>
                    <a:pt x="44" y="9"/>
                    <a:pt x="45" y="7"/>
                    <a:pt x="45" y="6"/>
                  </a:cubicBezTo>
                  <a:cubicBezTo>
                    <a:pt x="47" y="5"/>
                    <a:pt x="49" y="3"/>
                    <a:pt x="51" y="2"/>
                  </a:cubicBezTo>
                  <a:cubicBezTo>
                    <a:pt x="54" y="0"/>
                    <a:pt x="59" y="2"/>
                    <a:pt x="60" y="4"/>
                  </a:cubicBezTo>
                  <a:cubicBezTo>
                    <a:pt x="61" y="5"/>
                    <a:pt x="62" y="8"/>
                    <a:pt x="63" y="9"/>
                  </a:cubicBezTo>
                  <a:cubicBezTo>
                    <a:pt x="63" y="9"/>
                    <a:pt x="63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5" y="13"/>
                    <a:pt x="65" y="15"/>
                  </a:cubicBezTo>
                  <a:cubicBezTo>
                    <a:pt x="63" y="17"/>
                    <a:pt x="65" y="20"/>
                    <a:pt x="64" y="22"/>
                  </a:cubicBezTo>
                  <a:cubicBezTo>
                    <a:pt x="63" y="24"/>
                    <a:pt x="59" y="25"/>
                    <a:pt x="57" y="26"/>
                  </a:cubicBezTo>
                  <a:cubicBezTo>
                    <a:pt x="54" y="26"/>
                    <a:pt x="51" y="22"/>
                    <a:pt x="48" y="23"/>
                  </a:cubicBezTo>
                  <a:cubicBezTo>
                    <a:pt x="46" y="24"/>
                    <a:pt x="44" y="27"/>
                    <a:pt x="42" y="29"/>
                  </a:cubicBezTo>
                  <a:cubicBezTo>
                    <a:pt x="41" y="31"/>
                    <a:pt x="38" y="33"/>
                    <a:pt x="36" y="35"/>
                  </a:cubicBezTo>
                  <a:cubicBezTo>
                    <a:pt x="35" y="37"/>
                    <a:pt x="34" y="39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0" y="44"/>
                    <a:pt x="29" y="47"/>
                    <a:pt x="28" y="49"/>
                  </a:cubicBezTo>
                  <a:cubicBezTo>
                    <a:pt x="27" y="51"/>
                    <a:pt x="24" y="57"/>
                    <a:pt x="25" y="59"/>
                  </a:cubicBezTo>
                  <a:cubicBezTo>
                    <a:pt x="27" y="60"/>
                    <a:pt x="29" y="60"/>
                    <a:pt x="31" y="60"/>
                  </a:cubicBezTo>
                  <a:cubicBezTo>
                    <a:pt x="34" y="61"/>
                    <a:pt x="38" y="63"/>
                    <a:pt x="40" y="65"/>
                  </a:cubicBezTo>
                  <a:cubicBezTo>
                    <a:pt x="46" y="68"/>
                    <a:pt x="46" y="74"/>
                    <a:pt x="55" y="72"/>
                  </a:cubicBezTo>
                  <a:cubicBezTo>
                    <a:pt x="55" y="73"/>
                    <a:pt x="64" y="77"/>
                    <a:pt x="64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6" y="76"/>
                    <a:pt x="67" y="76"/>
                    <a:pt x="68" y="76"/>
                  </a:cubicBezTo>
                  <a:cubicBezTo>
                    <a:pt x="68" y="77"/>
                    <a:pt x="68" y="78"/>
                    <a:pt x="69" y="78"/>
                  </a:cubicBezTo>
                  <a:cubicBezTo>
                    <a:pt x="71" y="79"/>
                    <a:pt x="73" y="80"/>
                    <a:pt x="75" y="81"/>
                  </a:cubicBezTo>
                  <a:cubicBezTo>
                    <a:pt x="75" y="77"/>
                    <a:pt x="73" y="74"/>
                    <a:pt x="73" y="71"/>
                  </a:cubicBezTo>
                  <a:cubicBezTo>
                    <a:pt x="73" y="69"/>
                    <a:pt x="73" y="68"/>
                    <a:pt x="73" y="66"/>
                  </a:cubicBezTo>
                  <a:cubicBezTo>
                    <a:pt x="71" y="64"/>
                    <a:pt x="71" y="64"/>
                    <a:pt x="71" y="62"/>
                  </a:cubicBezTo>
                  <a:cubicBezTo>
                    <a:pt x="70" y="59"/>
                    <a:pt x="72" y="55"/>
                    <a:pt x="71" y="54"/>
                  </a:cubicBezTo>
                  <a:cubicBezTo>
                    <a:pt x="71" y="53"/>
                    <a:pt x="71" y="52"/>
                    <a:pt x="70" y="51"/>
                  </a:cubicBezTo>
                  <a:cubicBezTo>
                    <a:pt x="70" y="50"/>
                    <a:pt x="71" y="40"/>
                    <a:pt x="71" y="40"/>
                  </a:cubicBezTo>
                  <a:cubicBezTo>
                    <a:pt x="71" y="37"/>
                    <a:pt x="74" y="36"/>
                    <a:pt x="74" y="34"/>
                  </a:cubicBezTo>
                  <a:cubicBezTo>
                    <a:pt x="74" y="33"/>
                    <a:pt x="74" y="34"/>
                    <a:pt x="74" y="33"/>
                  </a:cubicBezTo>
                  <a:cubicBezTo>
                    <a:pt x="75" y="33"/>
                    <a:pt x="76" y="32"/>
                    <a:pt x="76" y="31"/>
                  </a:cubicBezTo>
                  <a:cubicBezTo>
                    <a:pt x="76" y="31"/>
                    <a:pt x="75" y="31"/>
                    <a:pt x="75" y="31"/>
                  </a:cubicBezTo>
                  <a:cubicBezTo>
                    <a:pt x="76" y="30"/>
                    <a:pt x="77" y="30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80" y="28"/>
                    <a:pt x="80" y="27"/>
                    <a:pt x="81" y="27"/>
                  </a:cubicBezTo>
                  <a:cubicBezTo>
                    <a:pt x="81" y="27"/>
                    <a:pt x="95" y="27"/>
                    <a:pt x="96" y="27"/>
                  </a:cubicBezTo>
                  <a:cubicBezTo>
                    <a:pt x="100" y="29"/>
                    <a:pt x="102" y="32"/>
                    <a:pt x="107" y="32"/>
                  </a:cubicBezTo>
                  <a:cubicBezTo>
                    <a:pt x="107" y="33"/>
                    <a:pt x="108" y="34"/>
                    <a:pt x="108" y="35"/>
                  </a:cubicBezTo>
                  <a:cubicBezTo>
                    <a:pt x="107" y="35"/>
                    <a:pt x="107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ubicBezTo>
                    <a:pt x="108" y="36"/>
                    <a:pt x="108" y="37"/>
                    <a:pt x="109" y="37"/>
                  </a:cubicBezTo>
                  <a:cubicBezTo>
                    <a:pt x="108" y="37"/>
                    <a:pt x="108" y="37"/>
                    <a:pt x="107" y="37"/>
                  </a:cubicBezTo>
                  <a:cubicBezTo>
                    <a:pt x="109" y="40"/>
                    <a:pt x="110" y="40"/>
                    <a:pt x="111" y="43"/>
                  </a:cubicBezTo>
                  <a:cubicBezTo>
                    <a:pt x="110" y="42"/>
                    <a:pt x="109" y="41"/>
                    <a:pt x="108" y="41"/>
                  </a:cubicBezTo>
                  <a:cubicBezTo>
                    <a:pt x="109" y="42"/>
                    <a:pt x="110" y="43"/>
                    <a:pt x="111" y="44"/>
                  </a:cubicBezTo>
                  <a:cubicBezTo>
                    <a:pt x="113" y="48"/>
                    <a:pt x="108" y="58"/>
                    <a:pt x="107" y="61"/>
                  </a:cubicBezTo>
                  <a:cubicBezTo>
                    <a:pt x="106" y="64"/>
                    <a:pt x="106" y="69"/>
                    <a:pt x="105" y="72"/>
                  </a:cubicBezTo>
                  <a:cubicBezTo>
                    <a:pt x="105" y="73"/>
                    <a:pt x="106" y="73"/>
                    <a:pt x="107" y="73"/>
                  </a:cubicBezTo>
                  <a:cubicBezTo>
                    <a:pt x="107" y="74"/>
                    <a:pt x="107" y="76"/>
                    <a:pt x="107" y="77"/>
                  </a:cubicBezTo>
                  <a:cubicBezTo>
                    <a:pt x="108" y="77"/>
                    <a:pt x="109" y="78"/>
                    <a:pt x="110" y="78"/>
                  </a:cubicBezTo>
                  <a:cubicBezTo>
                    <a:pt x="110" y="81"/>
                    <a:pt x="114" y="82"/>
                    <a:pt x="116" y="83"/>
                  </a:cubicBezTo>
                  <a:cubicBezTo>
                    <a:pt x="120" y="84"/>
                    <a:pt x="123" y="86"/>
                    <a:pt x="127" y="88"/>
                  </a:cubicBezTo>
                  <a:cubicBezTo>
                    <a:pt x="128" y="88"/>
                    <a:pt x="131" y="88"/>
                    <a:pt x="132" y="88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4" y="90"/>
                    <a:pt x="134" y="90"/>
                    <a:pt x="135" y="90"/>
                  </a:cubicBezTo>
                  <a:cubicBezTo>
                    <a:pt x="139" y="93"/>
                    <a:pt x="141" y="97"/>
                    <a:pt x="145" y="100"/>
                  </a:cubicBezTo>
                  <a:cubicBezTo>
                    <a:pt x="146" y="101"/>
                    <a:pt x="147" y="101"/>
                    <a:pt x="149" y="102"/>
                  </a:cubicBezTo>
                  <a:cubicBezTo>
                    <a:pt x="150" y="104"/>
                    <a:pt x="150" y="107"/>
                    <a:pt x="151" y="109"/>
                  </a:cubicBezTo>
                  <a:cubicBezTo>
                    <a:pt x="151" y="110"/>
                    <a:pt x="155" y="113"/>
                    <a:pt x="156" y="114"/>
                  </a:cubicBezTo>
                  <a:cubicBezTo>
                    <a:pt x="159" y="118"/>
                    <a:pt x="161" y="122"/>
                    <a:pt x="164" y="126"/>
                  </a:cubicBezTo>
                  <a:cubicBezTo>
                    <a:pt x="167" y="129"/>
                    <a:pt x="174" y="137"/>
                    <a:pt x="173" y="143"/>
                  </a:cubicBezTo>
                  <a:cubicBezTo>
                    <a:pt x="172" y="148"/>
                    <a:pt x="169" y="151"/>
                    <a:pt x="168" y="155"/>
                  </a:cubicBezTo>
                  <a:cubicBezTo>
                    <a:pt x="167" y="157"/>
                    <a:pt x="166" y="159"/>
                    <a:pt x="165" y="161"/>
                  </a:cubicBezTo>
                  <a:cubicBezTo>
                    <a:pt x="160" y="169"/>
                    <a:pt x="155" y="176"/>
                    <a:pt x="149" y="182"/>
                  </a:cubicBezTo>
                  <a:cubicBezTo>
                    <a:pt x="148" y="184"/>
                    <a:pt x="147" y="186"/>
                    <a:pt x="146" y="188"/>
                  </a:cubicBezTo>
                  <a:cubicBezTo>
                    <a:pt x="145" y="189"/>
                    <a:pt x="143" y="191"/>
                    <a:pt x="141" y="192"/>
                  </a:cubicBezTo>
                  <a:cubicBezTo>
                    <a:pt x="142" y="193"/>
                    <a:pt x="142" y="194"/>
                    <a:pt x="142" y="195"/>
                  </a:cubicBezTo>
                  <a:cubicBezTo>
                    <a:pt x="140" y="196"/>
                    <a:pt x="140" y="198"/>
                    <a:pt x="139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1" y="198"/>
                    <a:pt x="141" y="198"/>
                    <a:pt x="142" y="198"/>
                  </a:cubicBezTo>
                  <a:cubicBezTo>
                    <a:pt x="141" y="201"/>
                    <a:pt x="145" y="208"/>
                    <a:pt x="145" y="213"/>
                  </a:cubicBezTo>
                  <a:cubicBezTo>
                    <a:pt x="148" y="214"/>
                    <a:pt x="146" y="217"/>
                    <a:pt x="147" y="221"/>
                  </a:cubicBezTo>
                  <a:cubicBezTo>
                    <a:pt x="149" y="227"/>
                    <a:pt x="152" y="233"/>
                    <a:pt x="154" y="238"/>
                  </a:cubicBezTo>
                  <a:cubicBezTo>
                    <a:pt x="155" y="240"/>
                    <a:pt x="155" y="242"/>
                    <a:pt x="157" y="243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58" y="242"/>
                    <a:pt x="159" y="241"/>
                    <a:pt x="160" y="240"/>
                  </a:cubicBezTo>
                  <a:cubicBezTo>
                    <a:pt x="162" y="232"/>
                    <a:pt x="165" y="227"/>
                    <a:pt x="168" y="221"/>
                  </a:cubicBezTo>
                  <a:cubicBezTo>
                    <a:pt x="171" y="216"/>
                    <a:pt x="173" y="209"/>
                    <a:pt x="180" y="207"/>
                  </a:cubicBezTo>
                  <a:cubicBezTo>
                    <a:pt x="180" y="206"/>
                    <a:pt x="181" y="206"/>
                    <a:pt x="181" y="206"/>
                  </a:cubicBezTo>
                  <a:cubicBezTo>
                    <a:pt x="181" y="205"/>
                    <a:pt x="181" y="204"/>
                    <a:pt x="181" y="204"/>
                  </a:cubicBezTo>
                  <a:cubicBezTo>
                    <a:pt x="181" y="201"/>
                    <a:pt x="181" y="199"/>
                    <a:pt x="182" y="197"/>
                  </a:cubicBezTo>
                  <a:cubicBezTo>
                    <a:pt x="182" y="194"/>
                    <a:pt x="181" y="187"/>
                    <a:pt x="181" y="185"/>
                  </a:cubicBezTo>
                  <a:cubicBezTo>
                    <a:pt x="183" y="182"/>
                    <a:pt x="187" y="182"/>
                    <a:pt x="189" y="180"/>
                  </a:cubicBezTo>
                  <a:cubicBezTo>
                    <a:pt x="192" y="179"/>
                    <a:pt x="192" y="176"/>
                    <a:pt x="194" y="175"/>
                  </a:cubicBezTo>
                  <a:cubicBezTo>
                    <a:pt x="198" y="172"/>
                    <a:pt x="206" y="172"/>
                    <a:pt x="212" y="172"/>
                  </a:cubicBezTo>
                  <a:close/>
                  <a:moveTo>
                    <a:pt x="57" y="18"/>
                  </a:moveTo>
                  <a:cubicBezTo>
                    <a:pt x="57" y="19"/>
                    <a:pt x="57" y="20"/>
                    <a:pt x="57" y="21"/>
                  </a:cubicBezTo>
                  <a:cubicBezTo>
                    <a:pt x="58" y="20"/>
                    <a:pt x="60" y="20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9"/>
                    <a:pt x="57" y="18"/>
                  </a:cubicBezTo>
                  <a:close/>
                  <a:moveTo>
                    <a:pt x="137" y="129"/>
                  </a:moveTo>
                  <a:cubicBezTo>
                    <a:pt x="136" y="130"/>
                    <a:pt x="136" y="130"/>
                    <a:pt x="135" y="131"/>
                  </a:cubicBezTo>
                  <a:cubicBezTo>
                    <a:pt x="136" y="135"/>
                    <a:pt x="136" y="139"/>
                    <a:pt x="136" y="143"/>
                  </a:cubicBezTo>
                  <a:cubicBezTo>
                    <a:pt x="136" y="146"/>
                    <a:pt x="137" y="149"/>
                    <a:pt x="137" y="152"/>
                  </a:cubicBezTo>
                  <a:cubicBezTo>
                    <a:pt x="137" y="154"/>
                    <a:pt x="137" y="156"/>
                    <a:pt x="137" y="158"/>
                  </a:cubicBezTo>
                  <a:cubicBezTo>
                    <a:pt x="136" y="165"/>
                    <a:pt x="135" y="172"/>
                    <a:pt x="136" y="179"/>
                  </a:cubicBezTo>
                  <a:cubicBezTo>
                    <a:pt x="140" y="177"/>
                    <a:pt x="147" y="166"/>
                    <a:pt x="149" y="161"/>
                  </a:cubicBezTo>
                  <a:cubicBezTo>
                    <a:pt x="150" y="159"/>
                    <a:pt x="151" y="156"/>
                    <a:pt x="151" y="153"/>
                  </a:cubicBezTo>
                  <a:cubicBezTo>
                    <a:pt x="153" y="150"/>
                    <a:pt x="155" y="147"/>
                    <a:pt x="155" y="142"/>
                  </a:cubicBezTo>
                  <a:cubicBezTo>
                    <a:pt x="152" y="140"/>
                    <a:pt x="149" y="138"/>
                    <a:pt x="146" y="136"/>
                  </a:cubicBezTo>
                  <a:cubicBezTo>
                    <a:pt x="145" y="136"/>
                    <a:pt x="144" y="135"/>
                    <a:pt x="143" y="135"/>
                  </a:cubicBezTo>
                  <a:cubicBezTo>
                    <a:pt x="141" y="133"/>
                    <a:pt x="139" y="131"/>
                    <a:pt x="137" y="1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4599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3616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CA63D52-E78D-C954-3A54-B93A043ED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3F690D-4321-FCB5-090F-C2D06E9610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51A4D0-DE4A-D1AE-66EC-229DBF118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F53BC-6069-484E-B9B0-48C6E0749EB6}" type="datetimeFigureOut">
              <a:rPr lang="zh-CN" altLang="en-US" smtClean="0"/>
              <a:t>2024/2/1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3FE4A3-EDA3-9905-5000-66519C6711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9F470C-6B51-04C7-930B-71FBD6451B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234B3-8BA8-4986-92D8-C03C218334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907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60" r:id="rId3"/>
    <p:sldLayoutId id="214748366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451D6675-1879-FCC9-35BF-DB9FFF9E3E8C}"/>
              </a:ext>
            </a:extLst>
          </p:cNvPr>
          <p:cNvSpPr txBox="1"/>
          <p:nvPr/>
        </p:nvSpPr>
        <p:spPr>
          <a:xfrm>
            <a:off x="1157789" y="9718"/>
            <a:ext cx="9876422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90000">
                        <a:srgbClr val="EDED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28700" dirty="0">
              <a:ln w="127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0000">
                      <a:srgbClr val="EDEDE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Freeform 7">
            <a:extLst>
              <a:ext uri="{FF2B5EF4-FFF2-40B4-BE49-F238E27FC236}">
                <a16:creationId xmlns:a16="http://schemas.microsoft.com/office/drawing/2014/main" id="{D70D4720-8A0C-DD5E-08D9-DF9E1E3A1EFD}"/>
              </a:ext>
            </a:extLst>
          </p:cNvPr>
          <p:cNvSpPr>
            <a:spLocks noEditPoints="1"/>
          </p:cNvSpPr>
          <p:nvPr/>
        </p:nvSpPr>
        <p:spPr bwMode="auto">
          <a:xfrm>
            <a:off x="0" y="3566144"/>
            <a:ext cx="11696290" cy="3241272"/>
          </a:xfrm>
          <a:custGeom>
            <a:avLst/>
            <a:gdLst>
              <a:gd name="T0" fmla="*/ 15500 w 16792"/>
              <a:gd name="T1" fmla="*/ 3324 h 4654"/>
              <a:gd name="T2" fmla="*/ 14617 w 16792"/>
              <a:gd name="T3" fmla="*/ 3660 h 4654"/>
              <a:gd name="T4" fmla="*/ 14480 w 16792"/>
              <a:gd name="T5" fmla="*/ 3428 h 4654"/>
              <a:gd name="T6" fmla="*/ 14456 w 16792"/>
              <a:gd name="T7" fmla="*/ 3336 h 4654"/>
              <a:gd name="T8" fmla="*/ 14433 w 16792"/>
              <a:gd name="T9" fmla="*/ 3411 h 4654"/>
              <a:gd name="T10" fmla="*/ 14286 w 16792"/>
              <a:gd name="T11" fmla="*/ 3584 h 4654"/>
              <a:gd name="T12" fmla="*/ 13542 w 16792"/>
              <a:gd name="T13" fmla="*/ 2209 h 4654"/>
              <a:gd name="T14" fmla="*/ 13374 w 16792"/>
              <a:gd name="T15" fmla="*/ 2948 h 4654"/>
              <a:gd name="T16" fmla="*/ 12611 w 16792"/>
              <a:gd name="T17" fmla="*/ 2939 h 4654"/>
              <a:gd name="T18" fmla="*/ 11834 w 16792"/>
              <a:gd name="T19" fmla="*/ 1548 h 4654"/>
              <a:gd name="T20" fmla="*/ 10627 w 16792"/>
              <a:gd name="T21" fmla="*/ 1257 h 4654"/>
              <a:gd name="T22" fmla="*/ 10549 w 16792"/>
              <a:gd name="T23" fmla="*/ 834 h 4654"/>
              <a:gd name="T24" fmla="*/ 10455 w 16792"/>
              <a:gd name="T25" fmla="*/ 681 h 4654"/>
              <a:gd name="T26" fmla="*/ 10363 w 16792"/>
              <a:gd name="T27" fmla="*/ 607 h 4654"/>
              <a:gd name="T28" fmla="*/ 10174 w 16792"/>
              <a:gd name="T29" fmla="*/ 1184 h 4654"/>
              <a:gd name="T30" fmla="*/ 10155 w 16792"/>
              <a:gd name="T31" fmla="*/ 1822 h 4654"/>
              <a:gd name="T32" fmla="*/ 9968 w 16792"/>
              <a:gd name="T33" fmla="*/ 2079 h 4654"/>
              <a:gd name="T34" fmla="*/ 9869 w 16792"/>
              <a:gd name="T35" fmla="*/ 2030 h 4654"/>
              <a:gd name="T36" fmla="*/ 9545 w 16792"/>
              <a:gd name="T37" fmla="*/ 1982 h 4654"/>
              <a:gd name="T38" fmla="*/ 9470 w 16792"/>
              <a:gd name="T39" fmla="*/ 1857 h 4654"/>
              <a:gd name="T40" fmla="*/ 9075 w 16792"/>
              <a:gd name="T41" fmla="*/ 1850 h 4654"/>
              <a:gd name="T42" fmla="*/ 8374 w 16792"/>
              <a:gd name="T43" fmla="*/ 2209 h 4654"/>
              <a:gd name="T44" fmla="*/ 7889 w 16792"/>
              <a:gd name="T45" fmla="*/ 2419 h 4654"/>
              <a:gd name="T46" fmla="*/ 7885 w 16792"/>
              <a:gd name="T47" fmla="*/ 2119 h 4654"/>
              <a:gd name="T48" fmla="*/ 7870 w 16792"/>
              <a:gd name="T49" fmla="*/ 2417 h 4654"/>
              <a:gd name="T50" fmla="*/ 7724 w 16792"/>
              <a:gd name="T51" fmla="*/ 2417 h 4654"/>
              <a:gd name="T52" fmla="*/ 7715 w 16792"/>
              <a:gd name="T53" fmla="*/ 2115 h 4654"/>
              <a:gd name="T54" fmla="*/ 7705 w 16792"/>
              <a:gd name="T55" fmla="*/ 2415 h 4654"/>
              <a:gd name="T56" fmla="*/ 7604 w 16792"/>
              <a:gd name="T57" fmla="*/ 2474 h 4654"/>
              <a:gd name="T58" fmla="*/ 7228 w 16792"/>
              <a:gd name="T59" fmla="*/ 2417 h 4654"/>
              <a:gd name="T60" fmla="*/ 6985 w 16792"/>
              <a:gd name="T61" fmla="*/ 2488 h 4654"/>
              <a:gd name="T62" fmla="*/ 6708 w 16792"/>
              <a:gd name="T63" fmla="*/ 2405 h 4654"/>
              <a:gd name="T64" fmla="*/ 6673 w 16792"/>
              <a:gd name="T65" fmla="*/ 2698 h 4654"/>
              <a:gd name="T66" fmla="*/ 6359 w 16792"/>
              <a:gd name="T67" fmla="*/ 1264 h 4654"/>
              <a:gd name="T68" fmla="*/ 5615 w 16792"/>
              <a:gd name="T69" fmla="*/ 2034 h 4654"/>
              <a:gd name="T70" fmla="*/ 5104 w 16792"/>
              <a:gd name="T71" fmla="*/ 3929 h 4654"/>
              <a:gd name="T72" fmla="*/ 4216 w 16792"/>
              <a:gd name="T73" fmla="*/ 2757 h 4654"/>
              <a:gd name="T74" fmla="*/ 4058 w 16792"/>
              <a:gd name="T75" fmla="*/ 2528 h 4654"/>
              <a:gd name="T76" fmla="*/ 3819 w 16792"/>
              <a:gd name="T77" fmla="*/ 2459 h 4654"/>
              <a:gd name="T78" fmla="*/ 2981 w 16792"/>
              <a:gd name="T79" fmla="*/ 3525 h 4654"/>
              <a:gd name="T80" fmla="*/ 1549 w 16792"/>
              <a:gd name="T81" fmla="*/ 3752 h 4654"/>
              <a:gd name="T82" fmla="*/ 1185 w 16792"/>
              <a:gd name="T83" fmla="*/ 3123 h 4654"/>
              <a:gd name="T84" fmla="*/ 1025 w 16792"/>
              <a:gd name="T85" fmla="*/ 1285 h 4654"/>
              <a:gd name="T86" fmla="*/ 1032 w 16792"/>
              <a:gd name="T87" fmla="*/ 945 h 4654"/>
              <a:gd name="T88" fmla="*/ 999 w 16792"/>
              <a:gd name="T89" fmla="*/ 428 h 4654"/>
              <a:gd name="T90" fmla="*/ 937 w 16792"/>
              <a:gd name="T91" fmla="*/ 426 h 4654"/>
              <a:gd name="T92" fmla="*/ 911 w 16792"/>
              <a:gd name="T93" fmla="*/ 933 h 4654"/>
              <a:gd name="T94" fmla="*/ 916 w 16792"/>
              <a:gd name="T95" fmla="*/ 1288 h 4654"/>
              <a:gd name="T96" fmla="*/ 708 w 16792"/>
              <a:gd name="T97" fmla="*/ 3251 h 4654"/>
              <a:gd name="T98" fmla="*/ 666 w 16792"/>
              <a:gd name="T99" fmla="*/ 3889 h 4654"/>
              <a:gd name="T100" fmla="*/ 621 w 16792"/>
              <a:gd name="T101" fmla="*/ 3943 h 4654"/>
              <a:gd name="T102" fmla="*/ 19 w 16792"/>
              <a:gd name="T103" fmla="*/ 3952 h 4654"/>
              <a:gd name="T104" fmla="*/ 11078 w 16792"/>
              <a:gd name="T105" fmla="*/ 437 h 4654"/>
              <a:gd name="T106" fmla="*/ 6694 w 16792"/>
              <a:gd name="T107" fmla="*/ 2658 h 4654"/>
              <a:gd name="T108" fmla="*/ 6675 w 16792"/>
              <a:gd name="T109" fmla="*/ 2500 h 4654"/>
              <a:gd name="T110" fmla="*/ 956 w 16792"/>
              <a:gd name="T111" fmla="*/ 1937 h 4654"/>
              <a:gd name="T112" fmla="*/ 959 w 16792"/>
              <a:gd name="T113" fmla="*/ 2048 h 4654"/>
              <a:gd name="T114" fmla="*/ 933 w 16792"/>
              <a:gd name="T115" fmla="*/ 2226 h 4654"/>
              <a:gd name="T116" fmla="*/ 911 w 16792"/>
              <a:gd name="T117" fmla="*/ 2405 h 4654"/>
              <a:gd name="T118" fmla="*/ 940 w 16792"/>
              <a:gd name="T119" fmla="*/ 2530 h 4654"/>
              <a:gd name="T120" fmla="*/ 961 w 16792"/>
              <a:gd name="T121" fmla="*/ 2639 h 4654"/>
              <a:gd name="T122" fmla="*/ 952 w 16792"/>
              <a:gd name="T123" fmla="*/ 2868 h 4654"/>
              <a:gd name="T124" fmla="*/ 1067 w 16792"/>
              <a:gd name="T125" fmla="*/ 3938 h 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92" h="4654">
                <a:moveTo>
                  <a:pt x="16360" y="3823"/>
                </a:moveTo>
                <a:lnTo>
                  <a:pt x="16400" y="3823"/>
                </a:lnTo>
                <a:lnTo>
                  <a:pt x="16400" y="3466"/>
                </a:lnTo>
                <a:lnTo>
                  <a:pt x="16436" y="3454"/>
                </a:lnTo>
                <a:lnTo>
                  <a:pt x="16542" y="3409"/>
                </a:lnTo>
                <a:lnTo>
                  <a:pt x="16792" y="3279"/>
                </a:lnTo>
                <a:lnTo>
                  <a:pt x="16719" y="3279"/>
                </a:lnTo>
                <a:lnTo>
                  <a:pt x="16580" y="3334"/>
                </a:lnTo>
                <a:lnTo>
                  <a:pt x="16549" y="3343"/>
                </a:lnTo>
                <a:lnTo>
                  <a:pt x="16400" y="3343"/>
                </a:lnTo>
                <a:lnTo>
                  <a:pt x="16400" y="3322"/>
                </a:lnTo>
                <a:lnTo>
                  <a:pt x="16107" y="3324"/>
                </a:lnTo>
                <a:lnTo>
                  <a:pt x="16105" y="3331"/>
                </a:lnTo>
                <a:lnTo>
                  <a:pt x="16105" y="3334"/>
                </a:lnTo>
                <a:lnTo>
                  <a:pt x="15892" y="3334"/>
                </a:lnTo>
                <a:lnTo>
                  <a:pt x="15892" y="3343"/>
                </a:lnTo>
                <a:lnTo>
                  <a:pt x="15701" y="3343"/>
                </a:lnTo>
                <a:lnTo>
                  <a:pt x="15699" y="3334"/>
                </a:lnTo>
                <a:lnTo>
                  <a:pt x="15675" y="3334"/>
                </a:lnTo>
                <a:lnTo>
                  <a:pt x="15510" y="3334"/>
                </a:lnTo>
                <a:lnTo>
                  <a:pt x="15510" y="3334"/>
                </a:lnTo>
                <a:lnTo>
                  <a:pt x="15500" y="3324"/>
                </a:lnTo>
                <a:lnTo>
                  <a:pt x="15210" y="3324"/>
                </a:lnTo>
                <a:lnTo>
                  <a:pt x="15210" y="3345"/>
                </a:lnTo>
                <a:lnTo>
                  <a:pt x="15049" y="3345"/>
                </a:lnTo>
                <a:lnTo>
                  <a:pt x="15018" y="3336"/>
                </a:lnTo>
                <a:lnTo>
                  <a:pt x="14881" y="3284"/>
                </a:lnTo>
                <a:lnTo>
                  <a:pt x="14792" y="3284"/>
                </a:lnTo>
                <a:lnTo>
                  <a:pt x="15092" y="3411"/>
                </a:lnTo>
                <a:lnTo>
                  <a:pt x="15198" y="3456"/>
                </a:lnTo>
                <a:lnTo>
                  <a:pt x="15210" y="3459"/>
                </a:lnTo>
                <a:lnTo>
                  <a:pt x="15210" y="3823"/>
                </a:lnTo>
                <a:lnTo>
                  <a:pt x="15238" y="3823"/>
                </a:lnTo>
                <a:lnTo>
                  <a:pt x="15070" y="3912"/>
                </a:lnTo>
                <a:lnTo>
                  <a:pt x="15070" y="3728"/>
                </a:lnTo>
                <a:lnTo>
                  <a:pt x="14610" y="3728"/>
                </a:lnTo>
                <a:lnTo>
                  <a:pt x="14610" y="3685"/>
                </a:lnTo>
                <a:lnTo>
                  <a:pt x="14614" y="3685"/>
                </a:lnTo>
                <a:lnTo>
                  <a:pt x="14614" y="3685"/>
                </a:lnTo>
                <a:lnTo>
                  <a:pt x="14614" y="3683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60"/>
                </a:lnTo>
                <a:lnTo>
                  <a:pt x="14610" y="3660"/>
                </a:lnTo>
                <a:lnTo>
                  <a:pt x="14612" y="3608"/>
                </a:lnTo>
                <a:lnTo>
                  <a:pt x="14614" y="3608"/>
                </a:lnTo>
                <a:lnTo>
                  <a:pt x="14614" y="3603"/>
                </a:lnTo>
                <a:lnTo>
                  <a:pt x="14614" y="3598"/>
                </a:lnTo>
                <a:lnTo>
                  <a:pt x="14614" y="3598"/>
                </a:lnTo>
                <a:lnTo>
                  <a:pt x="14614" y="3596"/>
                </a:lnTo>
                <a:lnTo>
                  <a:pt x="14614" y="3586"/>
                </a:lnTo>
                <a:lnTo>
                  <a:pt x="14612" y="3586"/>
                </a:lnTo>
                <a:lnTo>
                  <a:pt x="14612" y="3560"/>
                </a:lnTo>
                <a:lnTo>
                  <a:pt x="14589" y="3560"/>
                </a:lnTo>
                <a:lnTo>
                  <a:pt x="14567" y="3558"/>
                </a:lnTo>
                <a:lnTo>
                  <a:pt x="14567" y="3525"/>
                </a:lnTo>
                <a:lnTo>
                  <a:pt x="14560" y="3525"/>
                </a:lnTo>
                <a:lnTo>
                  <a:pt x="14560" y="3508"/>
                </a:lnTo>
                <a:lnTo>
                  <a:pt x="14558" y="3508"/>
                </a:lnTo>
                <a:lnTo>
                  <a:pt x="14555" y="3504"/>
                </a:lnTo>
                <a:lnTo>
                  <a:pt x="14546" y="3478"/>
                </a:lnTo>
                <a:lnTo>
                  <a:pt x="14529" y="3456"/>
                </a:lnTo>
                <a:lnTo>
                  <a:pt x="14527" y="3454"/>
                </a:lnTo>
                <a:lnTo>
                  <a:pt x="14506" y="3437"/>
                </a:lnTo>
                <a:lnTo>
                  <a:pt x="14480" y="3428"/>
                </a:lnTo>
                <a:lnTo>
                  <a:pt x="14477" y="3428"/>
                </a:lnTo>
                <a:lnTo>
                  <a:pt x="14473" y="3426"/>
                </a:lnTo>
                <a:lnTo>
                  <a:pt x="14473" y="3419"/>
                </a:lnTo>
                <a:lnTo>
                  <a:pt x="14475" y="3419"/>
                </a:lnTo>
                <a:lnTo>
                  <a:pt x="14477" y="3416"/>
                </a:lnTo>
                <a:lnTo>
                  <a:pt x="14477" y="3416"/>
                </a:lnTo>
                <a:lnTo>
                  <a:pt x="14475" y="3414"/>
                </a:lnTo>
                <a:lnTo>
                  <a:pt x="14473" y="3414"/>
                </a:lnTo>
                <a:lnTo>
                  <a:pt x="14468" y="3411"/>
                </a:lnTo>
                <a:lnTo>
                  <a:pt x="14466" y="3411"/>
                </a:lnTo>
                <a:lnTo>
                  <a:pt x="14463" y="3409"/>
                </a:lnTo>
                <a:lnTo>
                  <a:pt x="14461" y="3409"/>
                </a:lnTo>
                <a:lnTo>
                  <a:pt x="14461" y="3409"/>
                </a:lnTo>
                <a:lnTo>
                  <a:pt x="14461" y="3385"/>
                </a:lnTo>
                <a:lnTo>
                  <a:pt x="14461" y="3385"/>
                </a:lnTo>
                <a:lnTo>
                  <a:pt x="14459" y="3385"/>
                </a:lnTo>
                <a:lnTo>
                  <a:pt x="14459" y="3385"/>
                </a:lnTo>
                <a:lnTo>
                  <a:pt x="14456" y="3385"/>
                </a:lnTo>
                <a:lnTo>
                  <a:pt x="14456" y="3385"/>
                </a:lnTo>
                <a:lnTo>
                  <a:pt x="14456" y="3336"/>
                </a:lnTo>
                <a:lnTo>
                  <a:pt x="14456" y="3336"/>
                </a:lnTo>
                <a:lnTo>
                  <a:pt x="14456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85"/>
                </a:lnTo>
                <a:lnTo>
                  <a:pt x="14449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4" y="3385"/>
                </a:lnTo>
                <a:lnTo>
                  <a:pt x="14447" y="3409"/>
                </a:lnTo>
                <a:lnTo>
                  <a:pt x="14444" y="3409"/>
                </a:lnTo>
                <a:lnTo>
                  <a:pt x="14442" y="3409"/>
                </a:lnTo>
                <a:lnTo>
                  <a:pt x="14440" y="3409"/>
                </a:lnTo>
                <a:lnTo>
                  <a:pt x="14437" y="3411"/>
                </a:lnTo>
                <a:lnTo>
                  <a:pt x="14433" y="3411"/>
                </a:lnTo>
                <a:lnTo>
                  <a:pt x="14430" y="3414"/>
                </a:lnTo>
                <a:lnTo>
                  <a:pt x="14428" y="3414"/>
                </a:lnTo>
                <a:lnTo>
                  <a:pt x="14426" y="3416"/>
                </a:lnTo>
                <a:lnTo>
                  <a:pt x="14428" y="3416"/>
                </a:lnTo>
                <a:lnTo>
                  <a:pt x="14430" y="3419"/>
                </a:lnTo>
                <a:lnTo>
                  <a:pt x="14433" y="3419"/>
                </a:lnTo>
                <a:lnTo>
                  <a:pt x="14433" y="3426"/>
                </a:lnTo>
                <a:lnTo>
                  <a:pt x="14430" y="3428"/>
                </a:lnTo>
                <a:lnTo>
                  <a:pt x="14407" y="3435"/>
                </a:lnTo>
                <a:lnTo>
                  <a:pt x="14402" y="3437"/>
                </a:lnTo>
                <a:lnTo>
                  <a:pt x="14381" y="3454"/>
                </a:lnTo>
                <a:lnTo>
                  <a:pt x="14364" y="3475"/>
                </a:lnTo>
                <a:lnTo>
                  <a:pt x="14352" y="3501"/>
                </a:lnTo>
                <a:lnTo>
                  <a:pt x="14352" y="3504"/>
                </a:lnTo>
                <a:lnTo>
                  <a:pt x="14352" y="3508"/>
                </a:lnTo>
                <a:lnTo>
                  <a:pt x="14345" y="3508"/>
                </a:lnTo>
                <a:lnTo>
                  <a:pt x="14345" y="3556"/>
                </a:lnTo>
                <a:lnTo>
                  <a:pt x="14314" y="3560"/>
                </a:lnTo>
                <a:lnTo>
                  <a:pt x="14312" y="3558"/>
                </a:lnTo>
                <a:lnTo>
                  <a:pt x="14289" y="3558"/>
                </a:lnTo>
                <a:lnTo>
                  <a:pt x="14289" y="3584"/>
                </a:lnTo>
                <a:lnTo>
                  <a:pt x="14286" y="3584"/>
                </a:lnTo>
                <a:lnTo>
                  <a:pt x="14284" y="3593"/>
                </a:lnTo>
                <a:lnTo>
                  <a:pt x="14289" y="3596"/>
                </a:lnTo>
                <a:lnTo>
                  <a:pt x="14289" y="3662"/>
                </a:lnTo>
                <a:lnTo>
                  <a:pt x="14281" y="3674"/>
                </a:lnTo>
                <a:lnTo>
                  <a:pt x="14281" y="3676"/>
                </a:lnTo>
                <a:lnTo>
                  <a:pt x="14286" y="3676"/>
                </a:lnTo>
                <a:lnTo>
                  <a:pt x="14289" y="3678"/>
                </a:lnTo>
                <a:lnTo>
                  <a:pt x="14289" y="3728"/>
                </a:lnTo>
                <a:lnTo>
                  <a:pt x="14076" y="3728"/>
                </a:lnTo>
                <a:lnTo>
                  <a:pt x="14090" y="3348"/>
                </a:lnTo>
                <a:lnTo>
                  <a:pt x="14092" y="2868"/>
                </a:lnTo>
                <a:lnTo>
                  <a:pt x="14095" y="2202"/>
                </a:lnTo>
                <a:lnTo>
                  <a:pt x="14052" y="1623"/>
                </a:lnTo>
                <a:lnTo>
                  <a:pt x="14043" y="1491"/>
                </a:lnTo>
                <a:lnTo>
                  <a:pt x="14019" y="1458"/>
                </a:lnTo>
                <a:lnTo>
                  <a:pt x="13759" y="1522"/>
                </a:lnTo>
                <a:lnTo>
                  <a:pt x="13759" y="1557"/>
                </a:lnTo>
                <a:lnTo>
                  <a:pt x="13722" y="1559"/>
                </a:lnTo>
                <a:lnTo>
                  <a:pt x="13722" y="1522"/>
                </a:lnTo>
                <a:lnTo>
                  <a:pt x="13577" y="1481"/>
                </a:lnTo>
                <a:lnTo>
                  <a:pt x="13570" y="1623"/>
                </a:lnTo>
                <a:lnTo>
                  <a:pt x="13542" y="2209"/>
                </a:lnTo>
                <a:lnTo>
                  <a:pt x="13549" y="2854"/>
                </a:lnTo>
                <a:lnTo>
                  <a:pt x="13552" y="3319"/>
                </a:lnTo>
                <a:lnTo>
                  <a:pt x="13552" y="3322"/>
                </a:lnTo>
                <a:lnTo>
                  <a:pt x="13533" y="3322"/>
                </a:lnTo>
                <a:lnTo>
                  <a:pt x="13533" y="3161"/>
                </a:lnTo>
                <a:lnTo>
                  <a:pt x="13495" y="3159"/>
                </a:lnTo>
                <a:lnTo>
                  <a:pt x="13495" y="3097"/>
                </a:lnTo>
                <a:lnTo>
                  <a:pt x="13457" y="3093"/>
                </a:lnTo>
                <a:lnTo>
                  <a:pt x="13457" y="3093"/>
                </a:lnTo>
                <a:lnTo>
                  <a:pt x="13457" y="2948"/>
                </a:lnTo>
                <a:lnTo>
                  <a:pt x="13455" y="2946"/>
                </a:lnTo>
                <a:lnTo>
                  <a:pt x="13452" y="2946"/>
                </a:lnTo>
                <a:lnTo>
                  <a:pt x="13445" y="2944"/>
                </a:lnTo>
                <a:lnTo>
                  <a:pt x="13436" y="2944"/>
                </a:lnTo>
                <a:lnTo>
                  <a:pt x="13426" y="2941"/>
                </a:lnTo>
                <a:lnTo>
                  <a:pt x="13417" y="2941"/>
                </a:lnTo>
                <a:lnTo>
                  <a:pt x="13405" y="2941"/>
                </a:lnTo>
                <a:lnTo>
                  <a:pt x="13396" y="2944"/>
                </a:lnTo>
                <a:lnTo>
                  <a:pt x="13386" y="2944"/>
                </a:lnTo>
                <a:lnTo>
                  <a:pt x="13381" y="2946"/>
                </a:lnTo>
                <a:lnTo>
                  <a:pt x="13377" y="2946"/>
                </a:lnTo>
                <a:lnTo>
                  <a:pt x="13374" y="2948"/>
                </a:lnTo>
                <a:lnTo>
                  <a:pt x="13374" y="2972"/>
                </a:lnTo>
                <a:lnTo>
                  <a:pt x="13261" y="2970"/>
                </a:lnTo>
                <a:lnTo>
                  <a:pt x="13259" y="2958"/>
                </a:lnTo>
                <a:lnTo>
                  <a:pt x="13138" y="2958"/>
                </a:lnTo>
                <a:lnTo>
                  <a:pt x="13138" y="2861"/>
                </a:lnTo>
                <a:lnTo>
                  <a:pt x="13126" y="2821"/>
                </a:lnTo>
                <a:lnTo>
                  <a:pt x="13119" y="2823"/>
                </a:lnTo>
                <a:lnTo>
                  <a:pt x="12900" y="2823"/>
                </a:lnTo>
                <a:lnTo>
                  <a:pt x="12890" y="2821"/>
                </a:lnTo>
                <a:lnTo>
                  <a:pt x="12890" y="2887"/>
                </a:lnTo>
                <a:lnTo>
                  <a:pt x="12890" y="2958"/>
                </a:lnTo>
                <a:lnTo>
                  <a:pt x="12758" y="2956"/>
                </a:lnTo>
                <a:lnTo>
                  <a:pt x="12758" y="2970"/>
                </a:lnTo>
                <a:lnTo>
                  <a:pt x="12659" y="2967"/>
                </a:lnTo>
                <a:lnTo>
                  <a:pt x="12659" y="2946"/>
                </a:lnTo>
                <a:lnTo>
                  <a:pt x="12659" y="2944"/>
                </a:lnTo>
                <a:lnTo>
                  <a:pt x="12656" y="2944"/>
                </a:lnTo>
                <a:lnTo>
                  <a:pt x="12649" y="2941"/>
                </a:lnTo>
                <a:lnTo>
                  <a:pt x="12642" y="2941"/>
                </a:lnTo>
                <a:lnTo>
                  <a:pt x="12633" y="2939"/>
                </a:lnTo>
                <a:lnTo>
                  <a:pt x="12621" y="2939"/>
                </a:lnTo>
                <a:lnTo>
                  <a:pt x="12611" y="2939"/>
                </a:lnTo>
                <a:lnTo>
                  <a:pt x="12600" y="2939"/>
                </a:lnTo>
                <a:lnTo>
                  <a:pt x="12590" y="2939"/>
                </a:lnTo>
                <a:lnTo>
                  <a:pt x="12583" y="2941"/>
                </a:lnTo>
                <a:lnTo>
                  <a:pt x="12578" y="2941"/>
                </a:lnTo>
                <a:lnTo>
                  <a:pt x="12576" y="2944"/>
                </a:lnTo>
                <a:lnTo>
                  <a:pt x="12576" y="3093"/>
                </a:lnTo>
                <a:lnTo>
                  <a:pt x="12552" y="3090"/>
                </a:lnTo>
                <a:lnTo>
                  <a:pt x="12522" y="3093"/>
                </a:lnTo>
                <a:lnTo>
                  <a:pt x="12522" y="3154"/>
                </a:lnTo>
                <a:lnTo>
                  <a:pt x="12489" y="3159"/>
                </a:lnTo>
                <a:lnTo>
                  <a:pt x="12489" y="3319"/>
                </a:lnTo>
                <a:lnTo>
                  <a:pt x="12479" y="3319"/>
                </a:lnTo>
                <a:lnTo>
                  <a:pt x="12451" y="3322"/>
                </a:lnTo>
                <a:lnTo>
                  <a:pt x="12451" y="3286"/>
                </a:lnTo>
                <a:lnTo>
                  <a:pt x="12451" y="1562"/>
                </a:lnTo>
                <a:lnTo>
                  <a:pt x="12418" y="1550"/>
                </a:lnTo>
                <a:lnTo>
                  <a:pt x="12411" y="1219"/>
                </a:lnTo>
                <a:lnTo>
                  <a:pt x="12231" y="1151"/>
                </a:lnTo>
                <a:lnTo>
                  <a:pt x="12118" y="1146"/>
                </a:lnTo>
                <a:lnTo>
                  <a:pt x="11907" y="1203"/>
                </a:lnTo>
                <a:lnTo>
                  <a:pt x="11900" y="1533"/>
                </a:lnTo>
                <a:lnTo>
                  <a:pt x="11834" y="1548"/>
                </a:lnTo>
                <a:lnTo>
                  <a:pt x="11832" y="2183"/>
                </a:lnTo>
                <a:lnTo>
                  <a:pt x="11553" y="2183"/>
                </a:lnTo>
                <a:lnTo>
                  <a:pt x="11548" y="92"/>
                </a:lnTo>
                <a:lnTo>
                  <a:pt x="10946" y="88"/>
                </a:lnTo>
                <a:lnTo>
                  <a:pt x="10929" y="2183"/>
                </a:lnTo>
                <a:lnTo>
                  <a:pt x="10672" y="2181"/>
                </a:lnTo>
                <a:lnTo>
                  <a:pt x="10672" y="2169"/>
                </a:lnTo>
                <a:lnTo>
                  <a:pt x="10681" y="2103"/>
                </a:lnTo>
                <a:lnTo>
                  <a:pt x="10665" y="2100"/>
                </a:lnTo>
                <a:lnTo>
                  <a:pt x="10663" y="1874"/>
                </a:lnTo>
                <a:lnTo>
                  <a:pt x="10672" y="1807"/>
                </a:lnTo>
                <a:lnTo>
                  <a:pt x="10655" y="1805"/>
                </a:lnTo>
                <a:lnTo>
                  <a:pt x="10653" y="1675"/>
                </a:lnTo>
                <a:lnTo>
                  <a:pt x="10663" y="1614"/>
                </a:lnTo>
                <a:lnTo>
                  <a:pt x="10646" y="1609"/>
                </a:lnTo>
                <a:lnTo>
                  <a:pt x="10644" y="1510"/>
                </a:lnTo>
                <a:lnTo>
                  <a:pt x="10653" y="1446"/>
                </a:lnTo>
                <a:lnTo>
                  <a:pt x="10637" y="1444"/>
                </a:lnTo>
                <a:lnTo>
                  <a:pt x="10637" y="1361"/>
                </a:lnTo>
                <a:lnTo>
                  <a:pt x="10646" y="1300"/>
                </a:lnTo>
                <a:lnTo>
                  <a:pt x="10627" y="1295"/>
                </a:lnTo>
                <a:lnTo>
                  <a:pt x="10627" y="1257"/>
                </a:lnTo>
                <a:lnTo>
                  <a:pt x="10637" y="1196"/>
                </a:lnTo>
                <a:lnTo>
                  <a:pt x="10622" y="1193"/>
                </a:lnTo>
                <a:lnTo>
                  <a:pt x="10627" y="1160"/>
                </a:lnTo>
                <a:lnTo>
                  <a:pt x="10622" y="1158"/>
                </a:lnTo>
                <a:lnTo>
                  <a:pt x="10629" y="1118"/>
                </a:lnTo>
                <a:lnTo>
                  <a:pt x="10625" y="1118"/>
                </a:lnTo>
                <a:lnTo>
                  <a:pt x="10627" y="1101"/>
                </a:lnTo>
                <a:lnTo>
                  <a:pt x="10618" y="1099"/>
                </a:lnTo>
                <a:lnTo>
                  <a:pt x="10627" y="1042"/>
                </a:lnTo>
                <a:lnTo>
                  <a:pt x="10618" y="1040"/>
                </a:lnTo>
                <a:lnTo>
                  <a:pt x="10627" y="983"/>
                </a:lnTo>
                <a:lnTo>
                  <a:pt x="10592" y="974"/>
                </a:lnTo>
                <a:lnTo>
                  <a:pt x="10596" y="938"/>
                </a:lnTo>
                <a:lnTo>
                  <a:pt x="10585" y="915"/>
                </a:lnTo>
                <a:lnTo>
                  <a:pt x="10580" y="912"/>
                </a:lnTo>
                <a:lnTo>
                  <a:pt x="10582" y="898"/>
                </a:lnTo>
                <a:lnTo>
                  <a:pt x="10573" y="896"/>
                </a:lnTo>
                <a:lnTo>
                  <a:pt x="10575" y="874"/>
                </a:lnTo>
                <a:lnTo>
                  <a:pt x="10559" y="846"/>
                </a:lnTo>
                <a:lnTo>
                  <a:pt x="10552" y="844"/>
                </a:lnTo>
                <a:lnTo>
                  <a:pt x="10554" y="834"/>
                </a:lnTo>
                <a:lnTo>
                  <a:pt x="10549" y="834"/>
                </a:lnTo>
                <a:lnTo>
                  <a:pt x="10552" y="829"/>
                </a:lnTo>
                <a:lnTo>
                  <a:pt x="10547" y="829"/>
                </a:lnTo>
                <a:lnTo>
                  <a:pt x="10549" y="825"/>
                </a:lnTo>
                <a:lnTo>
                  <a:pt x="10544" y="825"/>
                </a:lnTo>
                <a:lnTo>
                  <a:pt x="10547" y="820"/>
                </a:lnTo>
                <a:lnTo>
                  <a:pt x="10544" y="820"/>
                </a:lnTo>
                <a:lnTo>
                  <a:pt x="10544" y="811"/>
                </a:lnTo>
                <a:lnTo>
                  <a:pt x="10530" y="780"/>
                </a:lnTo>
                <a:lnTo>
                  <a:pt x="10526" y="780"/>
                </a:lnTo>
                <a:lnTo>
                  <a:pt x="10523" y="778"/>
                </a:lnTo>
                <a:lnTo>
                  <a:pt x="10526" y="770"/>
                </a:lnTo>
                <a:lnTo>
                  <a:pt x="10521" y="770"/>
                </a:lnTo>
                <a:lnTo>
                  <a:pt x="10521" y="766"/>
                </a:lnTo>
                <a:lnTo>
                  <a:pt x="10516" y="763"/>
                </a:lnTo>
                <a:lnTo>
                  <a:pt x="10516" y="754"/>
                </a:lnTo>
                <a:lnTo>
                  <a:pt x="10500" y="723"/>
                </a:lnTo>
                <a:lnTo>
                  <a:pt x="10495" y="726"/>
                </a:lnTo>
                <a:lnTo>
                  <a:pt x="10488" y="711"/>
                </a:lnTo>
                <a:lnTo>
                  <a:pt x="10488" y="711"/>
                </a:lnTo>
                <a:lnTo>
                  <a:pt x="10488" y="711"/>
                </a:lnTo>
                <a:lnTo>
                  <a:pt x="10471" y="681"/>
                </a:lnTo>
                <a:lnTo>
                  <a:pt x="10455" y="681"/>
                </a:lnTo>
                <a:lnTo>
                  <a:pt x="10452" y="671"/>
                </a:lnTo>
                <a:lnTo>
                  <a:pt x="10443" y="626"/>
                </a:lnTo>
                <a:lnTo>
                  <a:pt x="10443" y="626"/>
                </a:lnTo>
                <a:lnTo>
                  <a:pt x="10443" y="598"/>
                </a:lnTo>
                <a:lnTo>
                  <a:pt x="10438" y="598"/>
                </a:lnTo>
                <a:lnTo>
                  <a:pt x="10450" y="534"/>
                </a:lnTo>
                <a:lnTo>
                  <a:pt x="10443" y="534"/>
                </a:lnTo>
                <a:lnTo>
                  <a:pt x="10452" y="468"/>
                </a:lnTo>
                <a:lnTo>
                  <a:pt x="10415" y="480"/>
                </a:lnTo>
                <a:lnTo>
                  <a:pt x="10403" y="310"/>
                </a:lnTo>
                <a:lnTo>
                  <a:pt x="10393" y="452"/>
                </a:lnTo>
                <a:lnTo>
                  <a:pt x="10393" y="452"/>
                </a:lnTo>
                <a:lnTo>
                  <a:pt x="10386" y="470"/>
                </a:lnTo>
                <a:lnTo>
                  <a:pt x="10386" y="482"/>
                </a:lnTo>
                <a:lnTo>
                  <a:pt x="10353" y="475"/>
                </a:lnTo>
                <a:lnTo>
                  <a:pt x="10358" y="513"/>
                </a:lnTo>
                <a:lnTo>
                  <a:pt x="10355" y="511"/>
                </a:lnTo>
                <a:lnTo>
                  <a:pt x="10370" y="593"/>
                </a:lnTo>
                <a:lnTo>
                  <a:pt x="10370" y="600"/>
                </a:lnTo>
                <a:lnTo>
                  <a:pt x="10363" y="605"/>
                </a:lnTo>
                <a:lnTo>
                  <a:pt x="10363" y="607"/>
                </a:lnTo>
                <a:lnTo>
                  <a:pt x="10363" y="607"/>
                </a:lnTo>
                <a:lnTo>
                  <a:pt x="10344" y="690"/>
                </a:lnTo>
                <a:lnTo>
                  <a:pt x="10299" y="692"/>
                </a:lnTo>
                <a:lnTo>
                  <a:pt x="10306" y="740"/>
                </a:lnTo>
                <a:lnTo>
                  <a:pt x="10259" y="742"/>
                </a:lnTo>
                <a:lnTo>
                  <a:pt x="10266" y="792"/>
                </a:lnTo>
                <a:lnTo>
                  <a:pt x="10228" y="794"/>
                </a:lnTo>
                <a:lnTo>
                  <a:pt x="10235" y="846"/>
                </a:lnTo>
                <a:lnTo>
                  <a:pt x="10202" y="848"/>
                </a:lnTo>
                <a:lnTo>
                  <a:pt x="10211" y="907"/>
                </a:lnTo>
                <a:lnTo>
                  <a:pt x="10204" y="910"/>
                </a:lnTo>
                <a:lnTo>
                  <a:pt x="10176" y="926"/>
                </a:lnTo>
                <a:lnTo>
                  <a:pt x="10185" y="981"/>
                </a:lnTo>
                <a:lnTo>
                  <a:pt x="10176" y="985"/>
                </a:lnTo>
                <a:lnTo>
                  <a:pt x="10183" y="1042"/>
                </a:lnTo>
                <a:lnTo>
                  <a:pt x="10176" y="1047"/>
                </a:lnTo>
                <a:lnTo>
                  <a:pt x="10183" y="1101"/>
                </a:lnTo>
                <a:lnTo>
                  <a:pt x="10176" y="1106"/>
                </a:lnTo>
                <a:lnTo>
                  <a:pt x="10181" y="1148"/>
                </a:lnTo>
                <a:lnTo>
                  <a:pt x="10181" y="1148"/>
                </a:lnTo>
                <a:lnTo>
                  <a:pt x="10185" y="1177"/>
                </a:lnTo>
                <a:lnTo>
                  <a:pt x="10185" y="1179"/>
                </a:lnTo>
                <a:lnTo>
                  <a:pt x="10174" y="1184"/>
                </a:lnTo>
                <a:lnTo>
                  <a:pt x="10181" y="1222"/>
                </a:lnTo>
                <a:lnTo>
                  <a:pt x="10171" y="1226"/>
                </a:lnTo>
                <a:lnTo>
                  <a:pt x="10181" y="1285"/>
                </a:lnTo>
                <a:lnTo>
                  <a:pt x="10181" y="1285"/>
                </a:lnTo>
                <a:lnTo>
                  <a:pt x="10174" y="1290"/>
                </a:lnTo>
                <a:lnTo>
                  <a:pt x="10178" y="1314"/>
                </a:lnTo>
                <a:lnTo>
                  <a:pt x="10176" y="1316"/>
                </a:lnTo>
                <a:lnTo>
                  <a:pt x="10176" y="1323"/>
                </a:lnTo>
                <a:lnTo>
                  <a:pt x="10164" y="1328"/>
                </a:lnTo>
                <a:lnTo>
                  <a:pt x="10174" y="1389"/>
                </a:lnTo>
                <a:lnTo>
                  <a:pt x="10174" y="1460"/>
                </a:lnTo>
                <a:lnTo>
                  <a:pt x="10169" y="1463"/>
                </a:lnTo>
                <a:lnTo>
                  <a:pt x="10169" y="1470"/>
                </a:lnTo>
                <a:lnTo>
                  <a:pt x="10157" y="1477"/>
                </a:lnTo>
                <a:lnTo>
                  <a:pt x="10166" y="1536"/>
                </a:lnTo>
                <a:lnTo>
                  <a:pt x="10166" y="1626"/>
                </a:lnTo>
                <a:lnTo>
                  <a:pt x="10162" y="1628"/>
                </a:lnTo>
                <a:lnTo>
                  <a:pt x="10164" y="1635"/>
                </a:lnTo>
                <a:lnTo>
                  <a:pt x="10148" y="1640"/>
                </a:lnTo>
                <a:lnTo>
                  <a:pt x="10157" y="1701"/>
                </a:lnTo>
                <a:lnTo>
                  <a:pt x="10157" y="1822"/>
                </a:lnTo>
                <a:lnTo>
                  <a:pt x="10155" y="1822"/>
                </a:lnTo>
                <a:lnTo>
                  <a:pt x="10157" y="1826"/>
                </a:lnTo>
                <a:lnTo>
                  <a:pt x="10141" y="1833"/>
                </a:lnTo>
                <a:lnTo>
                  <a:pt x="10150" y="1900"/>
                </a:lnTo>
                <a:lnTo>
                  <a:pt x="10148" y="2119"/>
                </a:lnTo>
                <a:lnTo>
                  <a:pt x="10131" y="2124"/>
                </a:lnTo>
                <a:lnTo>
                  <a:pt x="10141" y="2193"/>
                </a:lnTo>
                <a:lnTo>
                  <a:pt x="10141" y="2469"/>
                </a:lnTo>
                <a:lnTo>
                  <a:pt x="10122" y="2474"/>
                </a:lnTo>
                <a:lnTo>
                  <a:pt x="10131" y="2547"/>
                </a:lnTo>
                <a:lnTo>
                  <a:pt x="10131" y="2908"/>
                </a:lnTo>
                <a:lnTo>
                  <a:pt x="10112" y="2911"/>
                </a:lnTo>
                <a:lnTo>
                  <a:pt x="10122" y="3000"/>
                </a:lnTo>
                <a:lnTo>
                  <a:pt x="10119" y="3411"/>
                </a:lnTo>
                <a:lnTo>
                  <a:pt x="10103" y="3411"/>
                </a:lnTo>
                <a:lnTo>
                  <a:pt x="10112" y="3511"/>
                </a:lnTo>
                <a:lnTo>
                  <a:pt x="10110" y="3834"/>
                </a:lnTo>
                <a:lnTo>
                  <a:pt x="10084" y="3832"/>
                </a:lnTo>
                <a:lnTo>
                  <a:pt x="10084" y="3778"/>
                </a:lnTo>
                <a:lnTo>
                  <a:pt x="10081" y="2100"/>
                </a:lnTo>
                <a:lnTo>
                  <a:pt x="10051" y="2093"/>
                </a:lnTo>
                <a:lnTo>
                  <a:pt x="10011" y="2086"/>
                </a:lnTo>
                <a:lnTo>
                  <a:pt x="9968" y="2079"/>
                </a:lnTo>
                <a:lnTo>
                  <a:pt x="9921" y="2074"/>
                </a:lnTo>
                <a:lnTo>
                  <a:pt x="9871" y="2072"/>
                </a:lnTo>
                <a:lnTo>
                  <a:pt x="9819" y="2070"/>
                </a:lnTo>
                <a:lnTo>
                  <a:pt x="9770" y="2070"/>
                </a:lnTo>
                <a:lnTo>
                  <a:pt x="9718" y="2072"/>
                </a:lnTo>
                <a:lnTo>
                  <a:pt x="9670" y="2077"/>
                </a:lnTo>
                <a:lnTo>
                  <a:pt x="9630" y="2079"/>
                </a:lnTo>
                <a:lnTo>
                  <a:pt x="9630" y="2037"/>
                </a:lnTo>
                <a:lnTo>
                  <a:pt x="9590" y="2030"/>
                </a:lnTo>
                <a:lnTo>
                  <a:pt x="9590" y="2086"/>
                </a:lnTo>
                <a:lnTo>
                  <a:pt x="9595" y="2086"/>
                </a:lnTo>
                <a:lnTo>
                  <a:pt x="9588" y="2086"/>
                </a:lnTo>
                <a:lnTo>
                  <a:pt x="9557" y="2093"/>
                </a:lnTo>
                <a:lnTo>
                  <a:pt x="9545" y="1999"/>
                </a:lnTo>
                <a:lnTo>
                  <a:pt x="9545" y="1999"/>
                </a:lnTo>
                <a:lnTo>
                  <a:pt x="9576" y="2006"/>
                </a:lnTo>
                <a:lnTo>
                  <a:pt x="9618" y="2013"/>
                </a:lnTo>
                <a:lnTo>
                  <a:pt x="9666" y="2020"/>
                </a:lnTo>
                <a:lnTo>
                  <a:pt x="9713" y="2025"/>
                </a:lnTo>
                <a:lnTo>
                  <a:pt x="9765" y="2030"/>
                </a:lnTo>
                <a:lnTo>
                  <a:pt x="9817" y="2032"/>
                </a:lnTo>
                <a:lnTo>
                  <a:pt x="9869" y="2030"/>
                </a:lnTo>
                <a:lnTo>
                  <a:pt x="9921" y="2030"/>
                </a:lnTo>
                <a:lnTo>
                  <a:pt x="9970" y="2025"/>
                </a:lnTo>
                <a:lnTo>
                  <a:pt x="10011" y="2020"/>
                </a:lnTo>
                <a:lnTo>
                  <a:pt x="10011" y="2067"/>
                </a:lnTo>
                <a:lnTo>
                  <a:pt x="10051" y="2074"/>
                </a:lnTo>
                <a:lnTo>
                  <a:pt x="10051" y="2018"/>
                </a:lnTo>
                <a:lnTo>
                  <a:pt x="10041" y="2015"/>
                </a:lnTo>
                <a:lnTo>
                  <a:pt x="10060" y="2013"/>
                </a:lnTo>
                <a:lnTo>
                  <a:pt x="10098" y="2004"/>
                </a:lnTo>
                <a:lnTo>
                  <a:pt x="10098" y="1992"/>
                </a:lnTo>
                <a:lnTo>
                  <a:pt x="10065" y="1982"/>
                </a:lnTo>
                <a:lnTo>
                  <a:pt x="10025" y="1973"/>
                </a:lnTo>
                <a:lnTo>
                  <a:pt x="9980" y="1966"/>
                </a:lnTo>
                <a:lnTo>
                  <a:pt x="9930" y="1959"/>
                </a:lnTo>
                <a:lnTo>
                  <a:pt x="9876" y="1956"/>
                </a:lnTo>
                <a:lnTo>
                  <a:pt x="9819" y="1954"/>
                </a:lnTo>
                <a:lnTo>
                  <a:pt x="9765" y="1954"/>
                </a:lnTo>
                <a:lnTo>
                  <a:pt x="9711" y="1956"/>
                </a:lnTo>
                <a:lnTo>
                  <a:pt x="9659" y="1961"/>
                </a:lnTo>
                <a:lnTo>
                  <a:pt x="9614" y="1968"/>
                </a:lnTo>
                <a:lnTo>
                  <a:pt x="9571" y="1975"/>
                </a:lnTo>
                <a:lnTo>
                  <a:pt x="9545" y="1982"/>
                </a:lnTo>
                <a:lnTo>
                  <a:pt x="9543" y="1982"/>
                </a:lnTo>
                <a:lnTo>
                  <a:pt x="9541" y="1968"/>
                </a:lnTo>
                <a:lnTo>
                  <a:pt x="9543" y="1732"/>
                </a:lnTo>
                <a:lnTo>
                  <a:pt x="9543" y="1732"/>
                </a:lnTo>
                <a:lnTo>
                  <a:pt x="9541" y="1732"/>
                </a:lnTo>
                <a:lnTo>
                  <a:pt x="9538" y="1732"/>
                </a:lnTo>
                <a:lnTo>
                  <a:pt x="9536" y="2155"/>
                </a:lnTo>
                <a:lnTo>
                  <a:pt x="9552" y="2178"/>
                </a:lnTo>
                <a:lnTo>
                  <a:pt x="9545" y="3782"/>
                </a:lnTo>
                <a:lnTo>
                  <a:pt x="9545" y="3782"/>
                </a:lnTo>
                <a:lnTo>
                  <a:pt x="9545" y="3834"/>
                </a:lnTo>
                <a:lnTo>
                  <a:pt x="9538" y="3837"/>
                </a:lnTo>
                <a:lnTo>
                  <a:pt x="9538" y="3780"/>
                </a:lnTo>
                <a:lnTo>
                  <a:pt x="9531" y="3778"/>
                </a:lnTo>
                <a:lnTo>
                  <a:pt x="9517" y="3773"/>
                </a:lnTo>
                <a:lnTo>
                  <a:pt x="9493" y="3771"/>
                </a:lnTo>
                <a:lnTo>
                  <a:pt x="9479" y="3771"/>
                </a:lnTo>
                <a:lnTo>
                  <a:pt x="9460" y="1968"/>
                </a:lnTo>
                <a:lnTo>
                  <a:pt x="9441" y="1963"/>
                </a:lnTo>
                <a:lnTo>
                  <a:pt x="9441" y="1876"/>
                </a:lnTo>
                <a:lnTo>
                  <a:pt x="9451" y="1871"/>
                </a:lnTo>
                <a:lnTo>
                  <a:pt x="9470" y="1857"/>
                </a:lnTo>
                <a:lnTo>
                  <a:pt x="9472" y="1850"/>
                </a:lnTo>
                <a:lnTo>
                  <a:pt x="9470" y="1824"/>
                </a:lnTo>
                <a:lnTo>
                  <a:pt x="9439" y="1815"/>
                </a:lnTo>
                <a:lnTo>
                  <a:pt x="9439" y="1616"/>
                </a:lnTo>
                <a:lnTo>
                  <a:pt x="9323" y="1576"/>
                </a:lnTo>
                <a:lnTo>
                  <a:pt x="9314" y="1578"/>
                </a:lnTo>
                <a:lnTo>
                  <a:pt x="9290" y="1583"/>
                </a:lnTo>
                <a:lnTo>
                  <a:pt x="9252" y="1590"/>
                </a:lnTo>
                <a:lnTo>
                  <a:pt x="9215" y="1600"/>
                </a:lnTo>
                <a:lnTo>
                  <a:pt x="9179" y="1609"/>
                </a:lnTo>
                <a:lnTo>
                  <a:pt x="9177" y="1609"/>
                </a:lnTo>
                <a:lnTo>
                  <a:pt x="9167" y="1640"/>
                </a:lnTo>
                <a:lnTo>
                  <a:pt x="9158" y="1673"/>
                </a:lnTo>
                <a:lnTo>
                  <a:pt x="9148" y="1704"/>
                </a:lnTo>
                <a:lnTo>
                  <a:pt x="9146" y="1718"/>
                </a:lnTo>
                <a:lnTo>
                  <a:pt x="9141" y="1734"/>
                </a:lnTo>
                <a:lnTo>
                  <a:pt x="9137" y="1765"/>
                </a:lnTo>
                <a:lnTo>
                  <a:pt x="9129" y="1796"/>
                </a:lnTo>
                <a:lnTo>
                  <a:pt x="9125" y="1829"/>
                </a:lnTo>
                <a:lnTo>
                  <a:pt x="9120" y="1855"/>
                </a:lnTo>
                <a:lnTo>
                  <a:pt x="9085" y="1845"/>
                </a:lnTo>
                <a:lnTo>
                  <a:pt x="9075" y="1850"/>
                </a:lnTo>
                <a:lnTo>
                  <a:pt x="9049" y="1862"/>
                </a:lnTo>
                <a:lnTo>
                  <a:pt x="9026" y="1871"/>
                </a:lnTo>
                <a:lnTo>
                  <a:pt x="9007" y="1883"/>
                </a:lnTo>
                <a:lnTo>
                  <a:pt x="8988" y="1895"/>
                </a:lnTo>
                <a:lnTo>
                  <a:pt x="8974" y="1907"/>
                </a:lnTo>
                <a:lnTo>
                  <a:pt x="8976" y="2996"/>
                </a:lnTo>
                <a:lnTo>
                  <a:pt x="8851" y="2913"/>
                </a:lnTo>
                <a:lnTo>
                  <a:pt x="8782" y="2906"/>
                </a:lnTo>
                <a:lnTo>
                  <a:pt x="8697" y="2908"/>
                </a:lnTo>
                <a:lnTo>
                  <a:pt x="8555" y="2989"/>
                </a:lnTo>
                <a:lnTo>
                  <a:pt x="8558" y="3038"/>
                </a:lnTo>
                <a:lnTo>
                  <a:pt x="8537" y="3038"/>
                </a:lnTo>
                <a:lnTo>
                  <a:pt x="8541" y="2337"/>
                </a:lnTo>
                <a:lnTo>
                  <a:pt x="8534" y="2337"/>
                </a:lnTo>
                <a:lnTo>
                  <a:pt x="8534" y="2240"/>
                </a:lnTo>
                <a:lnTo>
                  <a:pt x="8610" y="2207"/>
                </a:lnTo>
                <a:lnTo>
                  <a:pt x="8610" y="2183"/>
                </a:lnTo>
                <a:lnTo>
                  <a:pt x="8534" y="2174"/>
                </a:lnTo>
                <a:lnTo>
                  <a:pt x="8494" y="2183"/>
                </a:lnTo>
                <a:lnTo>
                  <a:pt x="8454" y="2193"/>
                </a:lnTo>
                <a:lnTo>
                  <a:pt x="8414" y="2200"/>
                </a:lnTo>
                <a:lnTo>
                  <a:pt x="8374" y="2209"/>
                </a:lnTo>
                <a:lnTo>
                  <a:pt x="8333" y="2219"/>
                </a:lnTo>
                <a:lnTo>
                  <a:pt x="8293" y="2226"/>
                </a:lnTo>
                <a:lnTo>
                  <a:pt x="8253" y="2235"/>
                </a:lnTo>
                <a:lnTo>
                  <a:pt x="8215" y="2242"/>
                </a:lnTo>
                <a:lnTo>
                  <a:pt x="8178" y="2249"/>
                </a:lnTo>
                <a:lnTo>
                  <a:pt x="8137" y="2256"/>
                </a:lnTo>
                <a:lnTo>
                  <a:pt x="8100" y="2263"/>
                </a:lnTo>
                <a:lnTo>
                  <a:pt x="8062" y="2270"/>
                </a:lnTo>
                <a:lnTo>
                  <a:pt x="7998" y="2308"/>
                </a:lnTo>
                <a:lnTo>
                  <a:pt x="7998" y="2332"/>
                </a:lnTo>
                <a:lnTo>
                  <a:pt x="8024" y="2330"/>
                </a:lnTo>
                <a:lnTo>
                  <a:pt x="8022" y="2360"/>
                </a:lnTo>
                <a:lnTo>
                  <a:pt x="7996" y="2374"/>
                </a:lnTo>
                <a:lnTo>
                  <a:pt x="7986" y="3064"/>
                </a:lnTo>
                <a:lnTo>
                  <a:pt x="7934" y="3008"/>
                </a:lnTo>
                <a:lnTo>
                  <a:pt x="7934" y="2622"/>
                </a:lnTo>
                <a:lnTo>
                  <a:pt x="7927" y="2620"/>
                </a:lnTo>
                <a:lnTo>
                  <a:pt x="7927" y="2618"/>
                </a:lnTo>
                <a:lnTo>
                  <a:pt x="7887" y="2618"/>
                </a:lnTo>
                <a:lnTo>
                  <a:pt x="7887" y="2422"/>
                </a:lnTo>
                <a:lnTo>
                  <a:pt x="7887" y="2422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2"/>
                </a:lnTo>
                <a:lnTo>
                  <a:pt x="7889" y="2412"/>
                </a:lnTo>
                <a:lnTo>
                  <a:pt x="7887" y="2412"/>
                </a:lnTo>
                <a:lnTo>
                  <a:pt x="7887" y="2410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0" y="2117"/>
                </a:lnTo>
                <a:lnTo>
                  <a:pt x="7880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5" y="2117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0" y="2410"/>
                </a:lnTo>
                <a:lnTo>
                  <a:pt x="7870" y="2412"/>
                </a:lnTo>
                <a:lnTo>
                  <a:pt x="7870" y="2412"/>
                </a:lnTo>
                <a:lnTo>
                  <a:pt x="7870" y="2417"/>
                </a:lnTo>
                <a:lnTo>
                  <a:pt x="7870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9"/>
                </a:lnTo>
                <a:lnTo>
                  <a:pt x="7868" y="2419"/>
                </a:lnTo>
                <a:lnTo>
                  <a:pt x="7868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22"/>
                </a:lnTo>
                <a:lnTo>
                  <a:pt x="7870" y="2422"/>
                </a:lnTo>
                <a:lnTo>
                  <a:pt x="7870" y="2618"/>
                </a:lnTo>
                <a:lnTo>
                  <a:pt x="7842" y="2618"/>
                </a:lnTo>
                <a:lnTo>
                  <a:pt x="7823" y="2618"/>
                </a:lnTo>
                <a:lnTo>
                  <a:pt x="7764" y="2615"/>
                </a:lnTo>
                <a:lnTo>
                  <a:pt x="7748" y="2615"/>
                </a:lnTo>
                <a:lnTo>
                  <a:pt x="7722" y="2615"/>
                </a:lnTo>
                <a:lnTo>
                  <a:pt x="7722" y="2419"/>
                </a:lnTo>
                <a:lnTo>
                  <a:pt x="7724" y="2419"/>
                </a:lnTo>
                <a:lnTo>
                  <a:pt x="7724" y="2419"/>
                </a:lnTo>
                <a:lnTo>
                  <a:pt x="7724" y="2417"/>
                </a:lnTo>
                <a:lnTo>
                  <a:pt x="7724" y="2417"/>
                </a:lnTo>
                <a:lnTo>
                  <a:pt x="7724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5"/>
                </a:lnTo>
                <a:lnTo>
                  <a:pt x="7726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0"/>
                </a:lnTo>
                <a:lnTo>
                  <a:pt x="7724" y="2410"/>
                </a:lnTo>
                <a:lnTo>
                  <a:pt x="7724" y="2410"/>
                </a:lnTo>
                <a:lnTo>
                  <a:pt x="7722" y="2410"/>
                </a:lnTo>
                <a:lnTo>
                  <a:pt x="7722" y="2117"/>
                </a:lnTo>
                <a:lnTo>
                  <a:pt x="7722" y="2117"/>
                </a:lnTo>
                <a:lnTo>
                  <a:pt x="7722" y="2117"/>
                </a:lnTo>
                <a:lnTo>
                  <a:pt x="7719" y="2117"/>
                </a:lnTo>
                <a:lnTo>
                  <a:pt x="7719" y="2115"/>
                </a:lnTo>
                <a:lnTo>
                  <a:pt x="7719" y="2115"/>
                </a:lnTo>
                <a:lnTo>
                  <a:pt x="7717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0" y="2117"/>
                </a:lnTo>
                <a:lnTo>
                  <a:pt x="7710" y="2117"/>
                </a:lnTo>
                <a:lnTo>
                  <a:pt x="7710" y="2117"/>
                </a:lnTo>
                <a:lnTo>
                  <a:pt x="7707" y="2408"/>
                </a:lnTo>
                <a:lnTo>
                  <a:pt x="7707" y="2408"/>
                </a:lnTo>
                <a:lnTo>
                  <a:pt x="7705" y="2410"/>
                </a:lnTo>
                <a:lnTo>
                  <a:pt x="7705" y="2410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3" y="2415"/>
                </a:lnTo>
                <a:lnTo>
                  <a:pt x="7703" y="2415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7" y="2419"/>
                </a:lnTo>
                <a:lnTo>
                  <a:pt x="7707" y="2419"/>
                </a:lnTo>
                <a:lnTo>
                  <a:pt x="7707" y="2615"/>
                </a:lnTo>
                <a:lnTo>
                  <a:pt x="7660" y="2615"/>
                </a:lnTo>
                <a:lnTo>
                  <a:pt x="7660" y="2618"/>
                </a:lnTo>
                <a:lnTo>
                  <a:pt x="7655" y="2620"/>
                </a:lnTo>
                <a:lnTo>
                  <a:pt x="7653" y="3005"/>
                </a:lnTo>
                <a:lnTo>
                  <a:pt x="7604" y="3052"/>
                </a:lnTo>
                <a:lnTo>
                  <a:pt x="7606" y="2478"/>
                </a:lnTo>
                <a:lnTo>
                  <a:pt x="7606" y="2478"/>
                </a:lnTo>
                <a:lnTo>
                  <a:pt x="7606" y="2476"/>
                </a:lnTo>
                <a:lnTo>
                  <a:pt x="7604" y="2476"/>
                </a:lnTo>
                <a:lnTo>
                  <a:pt x="7604" y="2476"/>
                </a:lnTo>
                <a:lnTo>
                  <a:pt x="7604" y="2474"/>
                </a:lnTo>
                <a:lnTo>
                  <a:pt x="7604" y="2474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69"/>
                </a:lnTo>
                <a:lnTo>
                  <a:pt x="7604" y="2469"/>
                </a:lnTo>
                <a:lnTo>
                  <a:pt x="7601" y="2469"/>
                </a:lnTo>
                <a:lnTo>
                  <a:pt x="7568" y="2412"/>
                </a:lnTo>
                <a:lnTo>
                  <a:pt x="7568" y="2412"/>
                </a:lnTo>
                <a:lnTo>
                  <a:pt x="7568" y="2410"/>
                </a:lnTo>
                <a:lnTo>
                  <a:pt x="7568" y="2410"/>
                </a:lnTo>
                <a:lnTo>
                  <a:pt x="7566" y="2410"/>
                </a:lnTo>
                <a:lnTo>
                  <a:pt x="7566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1" y="2405"/>
                </a:lnTo>
                <a:lnTo>
                  <a:pt x="7561" y="2405"/>
                </a:lnTo>
                <a:lnTo>
                  <a:pt x="7561" y="2332"/>
                </a:lnTo>
                <a:lnTo>
                  <a:pt x="7386" y="2377"/>
                </a:lnTo>
                <a:lnTo>
                  <a:pt x="7230" y="2457"/>
                </a:lnTo>
                <a:lnTo>
                  <a:pt x="7228" y="2417"/>
                </a:lnTo>
                <a:lnTo>
                  <a:pt x="7131" y="2408"/>
                </a:lnTo>
                <a:lnTo>
                  <a:pt x="7131" y="2408"/>
                </a:lnTo>
                <a:lnTo>
                  <a:pt x="7129" y="2408"/>
                </a:lnTo>
                <a:lnTo>
                  <a:pt x="7129" y="2408"/>
                </a:lnTo>
                <a:lnTo>
                  <a:pt x="7126" y="2408"/>
                </a:lnTo>
                <a:lnTo>
                  <a:pt x="7126" y="2408"/>
                </a:lnTo>
                <a:lnTo>
                  <a:pt x="7037" y="2433"/>
                </a:lnTo>
                <a:lnTo>
                  <a:pt x="7037" y="2433"/>
                </a:lnTo>
                <a:lnTo>
                  <a:pt x="7037" y="2433"/>
                </a:lnTo>
                <a:lnTo>
                  <a:pt x="7034" y="2433"/>
                </a:lnTo>
                <a:lnTo>
                  <a:pt x="7034" y="2433"/>
                </a:lnTo>
                <a:lnTo>
                  <a:pt x="7032" y="2436"/>
                </a:lnTo>
                <a:lnTo>
                  <a:pt x="7032" y="2436"/>
                </a:lnTo>
                <a:lnTo>
                  <a:pt x="7032" y="2436"/>
                </a:lnTo>
                <a:lnTo>
                  <a:pt x="6987" y="2483"/>
                </a:lnTo>
                <a:lnTo>
                  <a:pt x="6987" y="2483"/>
                </a:lnTo>
                <a:lnTo>
                  <a:pt x="6987" y="2483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8"/>
                </a:lnTo>
                <a:lnTo>
                  <a:pt x="6985" y="2488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3"/>
                </a:lnTo>
                <a:lnTo>
                  <a:pt x="6982" y="2493"/>
                </a:lnTo>
                <a:lnTo>
                  <a:pt x="6987" y="2958"/>
                </a:lnTo>
                <a:lnTo>
                  <a:pt x="6845" y="2816"/>
                </a:lnTo>
                <a:lnTo>
                  <a:pt x="6722" y="2696"/>
                </a:lnTo>
                <a:lnTo>
                  <a:pt x="6713" y="2696"/>
                </a:lnTo>
                <a:lnTo>
                  <a:pt x="6713" y="2495"/>
                </a:lnTo>
                <a:lnTo>
                  <a:pt x="6713" y="2495"/>
                </a:lnTo>
                <a:lnTo>
                  <a:pt x="6711" y="249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8" y="2495"/>
                </a:lnTo>
                <a:lnTo>
                  <a:pt x="6675" y="2497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97"/>
                </a:lnTo>
                <a:lnTo>
                  <a:pt x="6670" y="2497"/>
                </a:lnTo>
                <a:lnTo>
                  <a:pt x="6670" y="2500"/>
                </a:lnTo>
                <a:lnTo>
                  <a:pt x="6673" y="2698"/>
                </a:lnTo>
                <a:lnTo>
                  <a:pt x="6652" y="2698"/>
                </a:lnTo>
                <a:lnTo>
                  <a:pt x="6654" y="3010"/>
                </a:lnTo>
                <a:lnTo>
                  <a:pt x="6536" y="3107"/>
                </a:lnTo>
                <a:lnTo>
                  <a:pt x="6538" y="2124"/>
                </a:lnTo>
                <a:lnTo>
                  <a:pt x="6500" y="2105"/>
                </a:lnTo>
                <a:lnTo>
                  <a:pt x="6503" y="1833"/>
                </a:lnTo>
                <a:lnTo>
                  <a:pt x="6467" y="1822"/>
                </a:lnTo>
                <a:lnTo>
                  <a:pt x="6467" y="1670"/>
                </a:lnTo>
                <a:lnTo>
                  <a:pt x="6420" y="1656"/>
                </a:lnTo>
                <a:lnTo>
                  <a:pt x="6418" y="1538"/>
                </a:lnTo>
                <a:lnTo>
                  <a:pt x="6387" y="1533"/>
                </a:lnTo>
                <a:lnTo>
                  <a:pt x="6385" y="1479"/>
                </a:lnTo>
                <a:lnTo>
                  <a:pt x="6375" y="1477"/>
                </a:lnTo>
                <a:lnTo>
                  <a:pt x="6373" y="1477"/>
                </a:lnTo>
                <a:lnTo>
                  <a:pt x="6373" y="1264"/>
                </a:lnTo>
                <a:lnTo>
                  <a:pt x="6373" y="1264"/>
                </a:lnTo>
                <a:lnTo>
                  <a:pt x="6370" y="1264"/>
                </a:lnTo>
                <a:lnTo>
                  <a:pt x="6368" y="1264"/>
                </a:lnTo>
                <a:lnTo>
                  <a:pt x="6366" y="1264"/>
                </a:lnTo>
                <a:lnTo>
                  <a:pt x="6363" y="1264"/>
                </a:lnTo>
                <a:lnTo>
                  <a:pt x="6361" y="1264"/>
                </a:lnTo>
                <a:lnTo>
                  <a:pt x="6359" y="1264"/>
                </a:lnTo>
                <a:lnTo>
                  <a:pt x="6356" y="1264"/>
                </a:lnTo>
                <a:lnTo>
                  <a:pt x="6354" y="1264"/>
                </a:lnTo>
                <a:lnTo>
                  <a:pt x="6352" y="1264"/>
                </a:lnTo>
                <a:lnTo>
                  <a:pt x="6352" y="1264"/>
                </a:lnTo>
                <a:lnTo>
                  <a:pt x="6349" y="1264"/>
                </a:lnTo>
                <a:lnTo>
                  <a:pt x="6352" y="1479"/>
                </a:lnTo>
                <a:lnTo>
                  <a:pt x="6340" y="1479"/>
                </a:lnTo>
                <a:lnTo>
                  <a:pt x="6340" y="1536"/>
                </a:lnTo>
                <a:lnTo>
                  <a:pt x="6302" y="1536"/>
                </a:lnTo>
                <a:lnTo>
                  <a:pt x="6302" y="1633"/>
                </a:lnTo>
                <a:lnTo>
                  <a:pt x="6087" y="1637"/>
                </a:lnTo>
                <a:lnTo>
                  <a:pt x="5900" y="1654"/>
                </a:lnTo>
                <a:lnTo>
                  <a:pt x="5903" y="1798"/>
                </a:lnTo>
                <a:lnTo>
                  <a:pt x="5806" y="1810"/>
                </a:lnTo>
                <a:lnTo>
                  <a:pt x="5811" y="2072"/>
                </a:lnTo>
                <a:lnTo>
                  <a:pt x="5707" y="2091"/>
                </a:lnTo>
                <a:lnTo>
                  <a:pt x="5744" y="3678"/>
                </a:lnTo>
                <a:lnTo>
                  <a:pt x="5633" y="3730"/>
                </a:lnTo>
                <a:lnTo>
                  <a:pt x="5622" y="2039"/>
                </a:lnTo>
                <a:lnTo>
                  <a:pt x="5619" y="2037"/>
                </a:lnTo>
                <a:lnTo>
                  <a:pt x="5619" y="2037"/>
                </a:lnTo>
                <a:lnTo>
                  <a:pt x="5615" y="2034"/>
                </a:lnTo>
                <a:lnTo>
                  <a:pt x="5612" y="2034"/>
                </a:lnTo>
                <a:lnTo>
                  <a:pt x="5605" y="2032"/>
                </a:lnTo>
                <a:lnTo>
                  <a:pt x="5600" y="2032"/>
                </a:lnTo>
                <a:lnTo>
                  <a:pt x="5593" y="2030"/>
                </a:lnTo>
                <a:lnTo>
                  <a:pt x="5584" y="2030"/>
                </a:lnTo>
                <a:lnTo>
                  <a:pt x="5574" y="2027"/>
                </a:lnTo>
                <a:lnTo>
                  <a:pt x="5565" y="2027"/>
                </a:lnTo>
                <a:lnTo>
                  <a:pt x="5556" y="2025"/>
                </a:lnTo>
                <a:lnTo>
                  <a:pt x="5544" y="2025"/>
                </a:lnTo>
                <a:lnTo>
                  <a:pt x="5194" y="2020"/>
                </a:lnTo>
                <a:lnTo>
                  <a:pt x="5180" y="2020"/>
                </a:lnTo>
                <a:lnTo>
                  <a:pt x="5168" y="2020"/>
                </a:lnTo>
                <a:lnTo>
                  <a:pt x="5154" y="2022"/>
                </a:lnTo>
                <a:lnTo>
                  <a:pt x="5142" y="2022"/>
                </a:lnTo>
                <a:lnTo>
                  <a:pt x="5130" y="2022"/>
                </a:lnTo>
                <a:lnTo>
                  <a:pt x="5121" y="2025"/>
                </a:lnTo>
                <a:lnTo>
                  <a:pt x="5111" y="2025"/>
                </a:lnTo>
                <a:lnTo>
                  <a:pt x="5107" y="2027"/>
                </a:lnTo>
                <a:lnTo>
                  <a:pt x="5102" y="2030"/>
                </a:lnTo>
                <a:lnTo>
                  <a:pt x="5100" y="2030"/>
                </a:lnTo>
                <a:lnTo>
                  <a:pt x="5144" y="3929"/>
                </a:lnTo>
                <a:lnTo>
                  <a:pt x="5104" y="3929"/>
                </a:lnTo>
                <a:lnTo>
                  <a:pt x="5104" y="2835"/>
                </a:lnTo>
                <a:lnTo>
                  <a:pt x="5069" y="2835"/>
                </a:lnTo>
                <a:lnTo>
                  <a:pt x="5069" y="2826"/>
                </a:lnTo>
                <a:lnTo>
                  <a:pt x="5067" y="2819"/>
                </a:lnTo>
                <a:lnTo>
                  <a:pt x="5057" y="2811"/>
                </a:lnTo>
                <a:lnTo>
                  <a:pt x="5038" y="2804"/>
                </a:lnTo>
                <a:lnTo>
                  <a:pt x="5012" y="2800"/>
                </a:lnTo>
                <a:lnTo>
                  <a:pt x="4979" y="2795"/>
                </a:lnTo>
                <a:lnTo>
                  <a:pt x="4944" y="2793"/>
                </a:lnTo>
                <a:lnTo>
                  <a:pt x="4908" y="2793"/>
                </a:lnTo>
                <a:lnTo>
                  <a:pt x="4873" y="2795"/>
                </a:lnTo>
                <a:lnTo>
                  <a:pt x="4844" y="2800"/>
                </a:lnTo>
                <a:lnTo>
                  <a:pt x="4823" y="2804"/>
                </a:lnTo>
                <a:lnTo>
                  <a:pt x="4821" y="2807"/>
                </a:lnTo>
                <a:lnTo>
                  <a:pt x="4823" y="2308"/>
                </a:lnTo>
                <a:lnTo>
                  <a:pt x="4738" y="2294"/>
                </a:lnTo>
                <a:lnTo>
                  <a:pt x="4334" y="2207"/>
                </a:lnTo>
                <a:lnTo>
                  <a:pt x="4280" y="2197"/>
                </a:lnTo>
                <a:lnTo>
                  <a:pt x="4285" y="2856"/>
                </a:lnTo>
                <a:lnTo>
                  <a:pt x="4228" y="2856"/>
                </a:lnTo>
                <a:lnTo>
                  <a:pt x="4228" y="2757"/>
                </a:lnTo>
                <a:lnTo>
                  <a:pt x="4216" y="2757"/>
                </a:lnTo>
                <a:lnTo>
                  <a:pt x="4214" y="2757"/>
                </a:lnTo>
                <a:lnTo>
                  <a:pt x="4197" y="2757"/>
                </a:lnTo>
                <a:lnTo>
                  <a:pt x="4197" y="2528"/>
                </a:lnTo>
                <a:lnTo>
                  <a:pt x="4185" y="2528"/>
                </a:lnTo>
                <a:lnTo>
                  <a:pt x="4185" y="2462"/>
                </a:lnTo>
                <a:lnTo>
                  <a:pt x="4174" y="2462"/>
                </a:lnTo>
                <a:lnTo>
                  <a:pt x="4174" y="2462"/>
                </a:lnTo>
                <a:lnTo>
                  <a:pt x="4159" y="2462"/>
                </a:lnTo>
                <a:lnTo>
                  <a:pt x="4159" y="2266"/>
                </a:lnTo>
                <a:lnTo>
                  <a:pt x="4155" y="2266"/>
                </a:lnTo>
                <a:lnTo>
                  <a:pt x="4152" y="2268"/>
                </a:lnTo>
                <a:lnTo>
                  <a:pt x="4155" y="2462"/>
                </a:lnTo>
                <a:lnTo>
                  <a:pt x="4136" y="2462"/>
                </a:lnTo>
                <a:lnTo>
                  <a:pt x="4136" y="2462"/>
                </a:lnTo>
                <a:lnTo>
                  <a:pt x="4122" y="2462"/>
                </a:lnTo>
                <a:lnTo>
                  <a:pt x="4122" y="2462"/>
                </a:lnTo>
                <a:lnTo>
                  <a:pt x="4112" y="2493"/>
                </a:lnTo>
                <a:lnTo>
                  <a:pt x="4112" y="2493"/>
                </a:lnTo>
                <a:lnTo>
                  <a:pt x="4112" y="2526"/>
                </a:lnTo>
                <a:lnTo>
                  <a:pt x="4100" y="2526"/>
                </a:lnTo>
                <a:lnTo>
                  <a:pt x="4079" y="2528"/>
                </a:lnTo>
                <a:lnTo>
                  <a:pt x="4058" y="2528"/>
                </a:lnTo>
                <a:lnTo>
                  <a:pt x="4037" y="2528"/>
                </a:lnTo>
                <a:lnTo>
                  <a:pt x="4015" y="2528"/>
                </a:lnTo>
                <a:lnTo>
                  <a:pt x="3994" y="2528"/>
                </a:lnTo>
                <a:lnTo>
                  <a:pt x="3973" y="2528"/>
                </a:lnTo>
                <a:lnTo>
                  <a:pt x="3952" y="2528"/>
                </a:lnTo>
                <a:lnTo>
                  <a:pt x="3930" y="2528"/>
                </a:lnTo>
                <a:lnTo>
                  <a:pt x="3909" y="2528"/>
                </a:lnTo>
                <a:lnTo>
                  <a:pt x="3890" y="2526"/>
                </a:lnTo>
                <a:lnTo>
                  <a:pt x="3869" y="2526"/>
                </a:lnTo>
                <a:lnTo>
                  <a:pt x="3869" y="2493"/>
                </a:lnTo>
                <a:lnTo>
                  <a:pt x="3869" y="2490"/>
                </a:lnTo>
                <a:lnTo>
                  <a:pt x="3869" y="2462"/>
                </a:lnTo>
                <a:lnTo>
                  <a:pt x="3869" y="2459"/>
                </a:lnTo>
                <a:lnTo>
                  <a:pt x="3857" y="2459"/>
                </a:lnTo>
                <a:lnTo>
                  <a:pt x="3857" y="2462"/>
                </a:lnTo>
                <a:lnTo>
                  <a:pt x="3838" y="2462"/>
                </a:lnTo>
                <a:lnTo>
                  <a:pt x="3838" y="2268"/>
                </a:lnTo>
                <a:lnTo>
                  <a:pt x="3838" y="2266"/>
                </a:lnTo>
                <a:lnTo>
                  <a:pt x="3833" y="2266"/>
                </a:lnTo>
                <a:lnTo>
                  <a:pt x="3833" y="2462"/>
                </a:lnTo>
                <a:lnTo>
                  <a:pt x="3819" y="2462"/>
                </a:lnTo>
                <a:lnTo>
                  <a:pt x="3819" y="2459"/>
                </a:lnTo>
                <a:lnTo>
                  <a:pt x="3805" y="2459"/>
                </a:lnTo>
                <a:lnTo>
                  <a:pt x="3805" y="2528"/>
                </a:lnTo>
                <a:lnTo>
                  <a:pt x="3796" y="2528"/>
                </a:lnTo>
                <a:lnTo>
                  <a:pt x="3793" y="2757"/>
                </a:lnTo>
                <a:lnTo>
                  <a:pt x="3774" y="2757"/>
                </a:lnTo>
                <a:lnTo>
                  <a:pt x="3774" y="2757"/>
                </a:lnTo>
                <a:lnTo>
                  <a:pt x="3765" y="2757"/>
                </a:lnTo>
                <a:lnTo>
                  <a:pt x="3763" y="3612"/>
                </a:lnTo>
                <a:lnTo>
                  <a:pt x="3727" y="3612"/>
                </a:lnTo>
                <a:lnTo>
                  <a:pt x="3727" y="3612"/>
                </a:lnTo>
                <a:lnTo>
                  <a:pt x="3715" y="3612"/>
                </a:lnTo>
                <a:lnTo>
                  <a:pt x="3715" y="3612"/>
                </a:lnTo>
                <a:lnTo>
                  <a:pt x="3706" y="3631"/>
                </a:lnTo>
                <a:lnTo>
                  <a:pt x="3706" y="3634"/>
                </a:lnTo>
                <a:lnTo>
                  <a:pt x="3706" y="3754"/>
                </a:lnTo>
                <a:lnTo>
                  <a:pt x="3564" y="3754"/>
                </a:lnTo>
                <a:lnTo>
                  <a:pt x="3564" y="3667"/>
                </a:lnTo>
                <a:lnTo>
                  <a:pt x="3564" y="3660"/>
                </a:lnTo>
                <a:lnTo>
                  <a:pt x="3564" y="3657"/>
                </a:lnTo>
                <a:lnTo>
                  <a:pt x="3555" y="3657"/>
                </a:lnTo>
                <a:lnTo>
                  <a:pt x="2981" y="3657"/>
                </a:lnTo>
                <a:lnTo>
                  <a:pt x="2981" y="3525"/>
                </a:lnTo>
                <a:lnTo>
                  <a:pt x="3118" y="3487"/>
                </a:lnTo>
                <a:lnTo>
                  <a:pt x="3276" y="3426"/>
                </a:lnTo>
                <a:lnTo>
                  <a:pt x="3427" y="3345"/>
                </a:lnTo>
                <a:lnTo>
                  <a:pt x="3500" y="3303"/>
                </a:lnTo>
                <a:lnTo>
                  <a:pt x="3663" y="3194"/>
                </a:lnTo>
                <a:lnTo>
                  <a:pt x="3663" y="3161"/>
                </a:lnTo>
                <a:lnTo>
                  <a:pt x="3238" y="3161"/>
                </a:lnTo>
                <a:lnTo>
                  <a:pt x="3226" y="3178"/>
                </a:lnTo>
                <a:lnTo>
                  <a:pt x="1941" y="3180"/>
                </a:lnTo>
                <a:lnTo>
                  <a:pt x="1904" y="3163"/>
                </a:lnTo>
                <a:lnTo>
                  <a:pt x="1481" y="3163"/>
                </a:lnTo>
                <a:lnTo>
                  <a:pt x="1481" y="3197"/>
                </a:lnTo>
                <a:lnTo>
                  <a:pt x="1644" y="3305"/>
                </a:lnTo>
                <a:lnTo>
                  <a:pt x="1816" y="3395"/>
                </a:lnTo>
                <a:lnTo>
                  <a:pt x="1996" y="3466"/>
                </a:lnTo>
                <a:lnTo>
                  <a:pt x="2175" y="3515"/>
                </a:lnTo>
                <a:lnTo>
                  <a:pt x="2178" y="3799"/>
                </a:lnTo>
                <a:lnTo>
                  <a:pt x="1741" y="3799"/>
                </a:lnTo>
                <a:lnTo>
                  <a:pt x="1736" y="3754"/>
                </a:lnTo>
                <a:lnTo>
                  <a:pt x="1719" y="3752"/>
                </a:lnTo>
                <a:lnTo>
                  <a:pt x="1637" y="3749"/>
                </a:lnTo>
                <a:lnTo>
                  <a:pt x="1549" y="3752"/>
                </a:lnTo>
                <a:lnTo>
                  <a:pt x="1519" y="3754"/>
                </a:lnTo>
                <a:lnTo>
                  <a:pt x="1495" y="3938"/>
                </a:lnTo>
                <a:lnTo>
                  <a:pt x="1422" y="3934"/>
                </a:lnTo>
                <a:lnTo>
                  <a:pt x="1275" y="3681"/>
                </a:lnTo>
                <a:lnTo>
                  <a:pt x="1275" y="3674"/>
                </a:lnTo>
                <a:lnTo>
                  <a:pt x="1273" y="3662"/>
                </a:lnTo>
                <a:lnTo>
                  <a:pt x="1273" y="3660"/>
                </a:lnTo>
                <a:lnTo>
                  <a:pt x="1268" y="3650"/>
                </a:lnTo>
                <a:lnTo>
                  <a:pt x="1268" y="3650"/>
                </a:lnTo>
                <a:lnTo>
                  <a:pt x="1261" y="3641"/>
                </a:lnTo>
                <a:lnTo>
                  <a:pt x="1252" y="3634"/>
                </a:lnTo>
                <a:lnTo>
                  <a:pt x="1245" y="3629"/>
                </a:lnTo>
                <a:lnTo>
                  <a:pt x="1136" y="3440"/>
                </a:lnTo>
                <a:lnTo>
                  <a:pt x="1145" y="3433"/>
                </a:lnTo>
                <a:lnTo>
                  <a:pt x="1185" y="3378"/>
                </a:lnTo>
                <a:lnTo>
                  <a:pt x="1200" y="3348"/>
                </a:lnTo>
                <a:lnTo>
                  <a:pt x="1211" y="3317"/>
                </a:lnTo>
                <a:lnTo>
                  <a:pt x="1221" y="3251"/>
                </a:lnTo>
                <a:lnTo>
                  <a:pt x="1219" y="3251"/>
                </a:lnTo>
                <a:lnTo>
                  <a:pt x="1211" y="3185"/>
                </a:lnTo>
                <a:lnTo>
                  <a:pt x="1197" y="3154"/>
                </a:lnTo>
                <a:lnTo>
                  <a:pt x="1185" y="3123"/>
                </a:lnTo>
                <a:lnTo>
                  <a:pt x="1145" y="3071"/>
                </a:lnTo>
                <a:lnTo>
                  <a:pt x="1093" y="3029"/>
                </a:lnTo>
                <a:lnTo>
                  <a:pt x="1089" y="3029"/>
                </a:lnTo>
                <a:lnTo>
                  <a:pt x="1067" y="3019"/>
                </a:lnTo>
                <a:lnTo>
                  <a:pt x="1067" y="1807"/>
                </a:lnTo>
                <a:lnTo>
                  <a:pt x="1074" y="1803"/>
                </a:lnTo>
                <a:lnTo>
                  <a:pt x="1122" y="1767"/>
                </a:lnTo>
                <a:lnTo>
                  <a:pt x="1159" y="1722"/>
                </a:lnTo>
                <a:lnTo>
                  <a:pt x="1171" y="1694"/>
                </a:lnTo>
                <a:lnTo>
                  <a:pt x="1181" y="1668"/>
                </a:lnTo>
                <a:lnTo>
                  <a:pt x="1190" y="1609"/>
                </a:lnTo>
                <a:lnTo>
                  <a:pt x="1190" y="1604"/>
                </a:lnTo>
                <a:lnTo>
                  <a:pt x="1190" y="1600"/>
                </a:lnTo>
                <a:lnTo>
                  <a:pt x="1181" y="1541"/>
                </a:lnTo>
                <a:lnTo>
                  <a:pt x="1159" y="1486"/>
                </a:lnTo>
                <a:lnTo>
                  <a:pt x="1122" y="1441"/>
                </a:lnTo>
                <a:lnTo>
                  <a:pt x="1112" y="1432"/>
                </a:lnTo>
                <a:lnTo>
                  <a:pt x="1067" y="1401"/>
                </a:lnTo>
                <a:lnTo>
                  <a:pt x="1053" y="1394"/>
                </a:lnTo>
                <a:lnTo>
                  <a:pt x="1027" y="1387"/>
                </a:lnTo>
                <a:lnTo>
                  <a:pt x="1015" y="1288"/>
                </a:lnTo>
                <a:lnTo>
                  <a:pt x="1025" y="1285"/>
                </a:lnTo>
                <a:lnTo>
                  <a:pt x="1034" y="1283"/>
                </a:lnTo>
                <a:lnTo>
                  <a:pt x="1037" y="1278"/>
                </a:lnTo>
                <a:lnTo>
                  <a:pt x="1037" y="1267"/>
                </a:lnTo>
                <a:lnTo>
                  <a:pt x="1034" y="1262"/>
                </a:lnTo>
                <a:lnTo>
                  <a:pt x="1030" y="1259"/>
                </a:lnTo>
                <a:lnTo>
                  <a:pt x="1018" y="1255"/>
                </a:lnTo>
                <a:lnTo>
                  <a:pt x="1015" y="1255"/>
                </a:lnTo>
                <a:lnTo>
                  <a:pt x="1015" y="1047"/>
                </a:lnTo>
                <a:lnTo>
                  <a:pt x="1020" y="1044"/>
                </a:lnTo>
                <a:lnTo>
                  <a:pt x="1032" y="1030"/>
                </a:lnTo>
                <a:lnTo>
                  <a:pt x="1039" y="1011"/>
                </a:lnTo>
                <a:lnTo>
                  <a:pt x="1041" y="1007"/>
                </a:lnTo>
                <a:lnTo>
                  <a:pt x="1044" y="997"/>
                </a:lnTo>
                <a:lnTo>
                  <a:pt x="1044" y="990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5"/>
                </a:lnTo>
                <a:lnTo>
                  <a:pt x="1044" y="978"/>
                </a:lnTo>
                <a:lnTo>
                  <a:pt x="1041" y="969"/>
                </a:lnTo>
                <a:lnTo>
                  <a:pt x="1039" y="964"/>
                </a:lnTo>
                <a:lnTo>
                  <a:pt x="1032" y="945"/>
                </a:lnTo>
                <a:lnTo>
                  <a:pt x="1022" y="933"/>
                </a:lnTo>
                <a:lnTo>
                  <a:pt x="1027" y="931"/>
                </a:lnTo>
                <a:lnTo>
                  <a:pt x="1034" y="926"/>
                </a:lnTo>
                <a:lnTo>
                  <a:pt x="1037" y="922"/>
                </a:lnTo>
                <a:lnTo>
                  <a:pt x="1037" y="912"/>
                </a:lnTo>
                <a:lnTo>
                  <a:pt x="1034" y="907"/>
                </a:lnTo>
                <a:lnTo>
                  <a:pt x="1027" y="903"/>
                </a:lnTo>
                <a:lnTo>
                  <a:pt x="1015" y="898"/>
                </a:lnTo>
                <a:lnTo>
                  <a:pt x="1001" y="896"/>
                </a:lnTo>
                <a:lnTo>
                  <a:pt x="999" y="896"/>
                </a:lnTo>
                <a:lnTo>
                  <a:pt x="999" y="690"/>
                </a:lnTo>
                <a:lnTo>
                  <a:pt x="1015" y="688"/>
                </a:lnTo>
                <a:lnTo>
                  <a:pt x="1015" y="678"/>
                </a:lnTo>
                <a:lnTo>
                  <a:pt x="985" y="657"/>
                </a:lnTo>
                <a:lnTo>
                  <a:pt x="985" y="444"/>
                </a:lnTo>
                <a:lnTo>
                  <a:pt x="987" y="444"/>
                </a:lnTo>
                <a:lnTo>
                  <a:pt x="994" y="442"/>
                </a:lnTo>
                <a:lnTo>
                  <a:pt x="996" y="440"/>
                </a:lnTo>
                <a:lnTo>
                  <a:pt x="999" y="437"/>
                </a:lnTo>
                <a:lnTo>
                  <a:pt x="999" y="435"/>
                </a:lnTo>
                <a:lnTo>
                  <a:pt x="999" y="430"/>
                </a:lnTo>
                <a:lnTo>
                  <a:pt x="999" y="428"/>
                </a:lnTo>
                <a:lnTo>
                  <a:pt x="994" y="426"/>
                </a:lnTo>
                <a:lnTo>
                  <a:pt x="992" y="423"/>
                </a:lnTo>
                <a:lnTo>
                  <a:pt x="985" y="421"/>
                </a:lnTo>
                <a:lnTo>
                  <a:pt x="980" y="421"/>
                </a:lnTo>
                <a:lnTo>
                  <a:pt x="982" y="5"/>
                </a:lnTo>
                <a:lnTo>
                  <a:pt x="980" y="5"/>
                </a:lnTo>
                <a:lnTo>
                  <a:pt x="980" y="3"/>
                </a:lnTo>
                <a:lnTo>
                  <a:pt x="978" y="3"/>
                </a:lnTo>
                <a:lnTo>
                  <a:pt x="973" y="0"/>
                </a:lnTo>
                <a:lnTo>
                  <a:pt x="971" y="0"/>
                </a:lnTo>
                <a:lnTo>
                  <a:pt x="968" y="0"/>
                </a:lnTo>
                <a:lnTo>
                  <a:pt x="963" y="0"/>
                </a:lnTo>
                <a:lnTo>
                  <a:pt x="961" y="0"/>
                </a:lnTo>
                <a:lnTo>
                  <a:pt x="959" y="3"/>
                </a:lnTo>
                <a:lnTo>
                  <a:pt x="956" y="3"/>
                </a:lnTo>
                <a:lnTo>
                  <a:pt x="956" y="5"/>
                </a:lnTo>
                <a:lnTo>
                  <a:pt x="954" y="5"/>
                </a:lnTo>
                <a:lnTo>
                  <a:pt x="954" y="421"/>
                </a:lnTo>
                <a:lnTo>
                  <a:pt x="954" y="421"/>
                </a:lnTo>
                <a:lnTo>
                  <a:pt x="947" y="423"/>
                </a:lnTo>
                <a:lnTo>
                  <a:pt x="942" y="423"/>
                </a:lnTo>
                <a:lnTo>
                  <a:pt x="937" y="426"/>
                </a:lnTo>
                <a:lnTo>
                  <a:pt x="937" y="428"/>
                </a:lnTo>
                <a:lnTo>
                  <a:pt x="937" y="433"/>
                </a:lnTo>
                <a:lnTo>
                  <a:pt x="937" y="435"/>
                </a:lnTo>
                <a:lnTo>
                  <a:pt x="937" y="440"/>
                </a:lnTo>
                <a:lnTo>
                  <a:pt x="940" y="442"/>
                </a:lnTo>
                <a:lnTo>
                  <a:pt x="945" y="444"/>
                </a:lnTo>
                <a:lnTo>
                  <a:pt x="952" y="444"/>
                </a:lnTo>
                <a:lnTo>
                  <a:pt x="952" y="444"/>
                </a:lnTo>
                <a:lnTo>
                  <a:pt x="952" y="662"/>
                </a:lnTo>
                <a:lnTo>
                  <a:pt x="919" y="667"/>
                </a:lnTo>
                <a:lnTo>
                  <a:pt x="919" y="678"/>
                </a:lnTo>
                <a:lnTo>
                  <a:pt x="935" y="688"/>
                </a:lnTo>
                <a:lnTo>
                  <a:pt x="935" y="896"/>
                </a:lnTo>
                <a:lnTo>
                  <a:pt x="930" y="896"/>
                </a:lnTo>
                <a:lnTo>
                  <a:pt x="916" y="898"/>
                </a:lnTo>
                <a:lnTo>
                  <a:pt x="907" y="903"/>
                </a:lnTo>
                <a:lnTo>
                  <a:pt x="900" y="907"/>
                </a:lnTo>
                <a:lnTo>
                  <a:pt x="897" y="912"/>
                </a:lnTo>
                <a:lnTo>
                  <a:pt x="897" y="922"/>
                </a:lnTo>
                <a:lnTo>
                  <a:pt x="900" y="926"/>
                </a:lnTo>
                <a:lnTo>
                  <a:pt x="907" y="931"/>
                </a:lnTo>
                <a:lnTo>
                  <a:pt x="911" y="933"/>
                </a:lnTo>
                <a:lnTo>
                  <a:pt x="902" y="943"/>
                </a:lnTo>
                <a:lnTo>
                  <a:pt x="900" y="948"/>
                </a:lnTo>
                <a:lnTo>
                  <a:pt x="890" y="967"/>
                </a:lnTo>
                <a:lnTo>
                  <a:pt x="890" y="976"/>
                </a:lnTo>
                <a:lnTo>
                  <a:pt x="888" y="985"/>
                </a:lnTo>
                <a:lnTo>
                  <a:pt x="888" y="988"/>
                </a:lnTo>
                <a:lnTo>
                  <a:pt x="888" y="988"/>
                </a:lnTo>
                <a:lnTo>
                  <a:pt x="890" y="997"/>
                </a:lnTo>
                <a:lnTo>
                  <a:pt x="890" y="1007"/>
                </a:lnTo>
                <a:lnTo>
                  <a:pt x="900" y="1026"/>
                </a:lnTo>
                <a:lnTo>
                  <a:pt x="902" y="1030"/>
                </a:lnTo>
                <a:lnTo>
                  <a:pt x="914" y="1044"/>
                </a:lnTo>
                <a:lnTo>
                  <a:pt x="916" y="1047"/>
                </a:lnTo>
                <a:lnTo>
                  <a:pt x="916" y="1255"/>
                </a:lnTo>
                <a:lnTo>
                  <a:pt x="907" y="1257"/>
                </a:lnTo>
                <a:lnTo>
                  <a:pt x="897" y="1262"/>
                </a:lnTo>
                <a:lnTo>
                  <a:pt x="895" y="1267"/>
                </a:lnTo>
                <a:lnTo>
                  <a:pt x="895" y="1276"/>
                </a:lnTo>
                <a:lnTo>
                  <a:pt x="897" y="1281"/>
                </a:lnTo>
                <a:lnTo>
                  <a:pt x="904" y="1285"/>
                </a:lnTo>
                <a:lnTo>
                  <a:pt x="914" y="1288"/>
                </a:lnTo>
                <a:lnTo>
                  <a:pt x="916" y="1288"/>
                </a:lnTo>
                <a:lnTo>
                  <a:pt x="904" y="1382"/>
                </a:lnTo>
                <a:lnTo>
                  <a:pt x="869" y="1394"/>
                </a:lnTo>
                <a:lnTo>
                  <a:pt x="855" y="1399"/>
                </a:lnTo>
                <a:lnTo>
                  <a:pt x="810" y="1432"/>
                </a:lnTo>
                <a:lnTo>
                  <a:pt x="800" y="1441"/>
                </a:lnTo>
                <a:lnTo>
                  <a:pt x="763" y="1486"/>
                </a:lnTo>
                <a:lnTo>
                  <a:pt x="741" y="1541"/>
                </a:lnTo>
                <a:lnTo>
                  <a:pt x="732" y="1600"/>
                </a:lnTo>
                <a:lnTo>
                  <a:pt x="732" y="1600"/>
                </a:lnTo>
                <a:lnTo>
                  <a:pt x="739" y="1659"/>
                </a:lnTo>
                <a:lnTo>
                  <a:pt x="744" y="1668"/>
                </a:lnTo>
                <a:lnTo>
                  <a:pt x="753" y="1696"/>
                </a:lnTo>
                <a:lnTo>
                  <a:pt x="765" y="1722"/>
                </a:lnTo>
                <a:lnTo>
                  <a:pt x="800" y="1770"/>
                </a:lnTo>
                <a:lnTo>
                  <a:pt x="819" y="1784"/>
                </a:lnTo>
                <a:lnTo>
                  <a:pt x="817" y="3045"/>
                </a:lnTo>
                <a:lnTo>
                  <a:pt x="784" y="3069"/>
                </a:lnTo>
                <a:lnTo>
                  <a:pt x="744" y="3123"/>
                </a:lnTo>
                <a:lnTo>
                  <a:pt x="730" y="3154"/>
                </a:lnTo>
                <a:lnTo>
                  <a:pt x="718" y="3185"/>
                </a:lnTo>
                <a:lnTo>
                  <a:pt x="708" y="3251"/>
                </a:lnTo>
                <a:lnTo>
                  <a:pt x="708" y="3251"/>
                </a:lnTo>
                <a:lnTo>
                  <a:pt x="718" y="3317"/>
                </a:lnTo>
                <a:lnTo>
                  <a:pt x="730" y="3348"/>
                </a:lnTo>
                <a:lnTo>
                  <a:pt x="744" y="3378"/>
                </a:lnTo>
                <a:lnTo>
                  <a:pt x="784" y="3433"/>
                </a:lnTo>
                <a:lnTo>
                  <a:pt x="815" y="3456"/>
                </a:lnTo>
                <a:lnTo>
                  <a:pt x="815" y="3596"/>
                </a:lnTo>
                <a:lnTo>
                  <a:pt x="805" y="3629"/>
                </a:lnTo>
                <a:lnTo>
                  <a:pt x="800" y="3631"/>
                </a:lnTo>
                <a:lnTo>
                  <a:pt x="793" y="3638"/>
                </a:lnTo>
                <a:lnTo>
                  <a:pt x="791" y="3648"/>
                </a:lnTo>
                <a:lnTo>
                  <a:pt x="789" y="3648"/>
                </a:lnTo>
                <a:lnTo>
                  <a:pt x="786" y="3652"/>
                </a:lnTo>
                <a:lnTo>
                  <a:pt x="786" y="3664"/>
                </a:lnTo>
                <a:lnTo>
                  <a:pt x="786" y="3669"/>
                </a:lnTo>
                <a:lnTo>
                  <a:pt x="789" y="3681"/>
                </a:lnTo>
                <a:lnTo>
                  <a:pt x="789" y="3681"/>
                </a:lnTo>
                <a:lnTo>
                  <a:pt x="789" y="3685"/>
                </a:lnTo>
                <a:lnTo>
                  <a:pt x="789" y="3685"/>
                </a:lnTo>
                <a:lnTo>
                  <a:pt x="732" y="3886"/>
                </a:lnTo>
                <a:lnTo>
                  <a:pt x="720" y="3886"/>
                </a:lnTo>
                <a:lnTo>
                  <a:pt x="692" y="3886"/>
                </a:lnTo>
                <a:lnTo>
                  <a:pt x="666" y="3889"/>
                </a:lnTo>
                <a:lnTo>
                  <a:pt x="637" y="3889"/>
                </a:lnTo>
                <a:lnTo>
                  <a:pt x="614" y="3889"/>
                </a:lnTo>
                <a:lnTo>
                  <a:pt x="588" y="3891"/>
                </a:lnTo>
                <a:lnTo>
                  <a:pt x="564" y="3891"/>
                </a:lnTo>
                <a:lnTo>
                  <a:pt x="543" y="3893"/>
                </a:lnTo>
                <a:lnTo>
                  <a:pt x="543" y="3908"/>
                </a:lnTo>
                <a:lnTo>
                  <a:pt x="533" y="3908"/>
                </a:lnTo>
                <a:lnTo>
                  <a:pt x="510" y="3910"/>
                </a:lnTo>
                <a:lnTo>
                  <a:pt x="510" y="3919"/>
                </a:lnTo>
                <a:lnTo>
                  <a:pt x="550" y="3922"/>
                </a:lnTo>
                <a:lnTo>
                  <a:pt x="574" y="3919"/>
                </a:lnTo>
                <a:lnTo>
                  <a:pt x="597" y="3919"/>
                </a:lnTo>
                <a:lnTo>
                  <a:pt x="623" y="3917"/>
                </a:lnTo>
                <a:lnTo>
                  <a:pt x="647" y="3917"/>
                </a:lnTo>
                <a:lnTo>
                  <a:pt x="656" y="3917"/>
                </a:lnTo>
                <a:lnTo>
                  <a:pt x="708" y="3917"/>
                </a:lnTo>
                <a:lnTo>
                  <a:pt x="708" y="3952"/>
                </a:lnTo>
                <a:lnTo>
                  <a:pt x="588" y="3952"/>
                </a:lnTo>
                <a:lnTo>
                  <a:pt x="590" y="3950"/>
                </a:lnTo>
                <a:lnTo>
                  <a:pt x="600" y="3948"/>
                </a:lnTo>
                <a:lnTo>
                  <a:pt x="609" y="3945"/>
                </a:lnTo>
                <a:lnTo>
                  <a:pt x="621" y="3943"/>
                </a:lnTo>
                <a:lnTo>
                  <a:pt x="619" y="3941"/>
                </a:lnTo>
                <a:lnTo>
                  <a:pt x="611" y="3941"/>
                </a:lnTo>
                <a:lnTo>
                  <a:pt x="590" y="3938"/>
                </a:lnTo>
                <a:lnTo>
                  <a:pt x="571" y="3938"/>
                </a:lnTo>
                <a:lnTo>
                  <a:pt x="552" y="3936"/>
                </a:lnTo>
                <a:lnTo>
                  <a:pt x="538" y="3936"/>
                </a:lnTo>
                <a:lnTo>
                  <a:pt x="522" y="3934"/>
                </a:lnTo>
                <a:lnTo>
                  <a:pt x="508" y="3934"/>
                </a:lnTo>
                <a:lnTo>
                  <a:pt x="496" y="3931"/>
                </a:lnTo>
                <a:lnTo>
                  <a:pt x="486" y="3929"/>
                </a:lnTo>
                <a:lnTo>
                  <a:pt x="477" y="3929"/>
                </a:lnTo>
                <a:lnTo>
                  <a:pt x="470" y="3926"/>
                </a:lnTo>
                <a:lnTo>
                  <a:pt x="467" y="3926"/>
                </a:lnTo>
                <a:lnTo>
                  <a:pt x="453" y="3929"/>
                </a:lnTo>
                <a:lnTo>
                  <a:pt x="439" y="3931"/>
                </a:lnTo>
                <a:lnTo>
                  <a:pt x="425" y="3934"/>
                </a:lnTo>
                <a:lnTo>
                  <a:pt x="411" y="3936"/>
                </a:lnTo>
                <a:lnTo>
                  <a:pt x="396" y="3941"/>
                </a:lnTo>
                <a:lnTo>
                  <a:pt x="382" y="3945"/>
                </a:lnTo>
                <a:lnTo>
                  <a:pt x="368" y="3950"/>
                </a:lnTo>
                <a:lnTo>
                  <a:pt x="363" y="3952"/>
                </a:lnTo>
                <a:lnTo>
                  <a:pt x="19" y="3952"/>
                </a:lnTo>
                <a:lnTo>
                  <a:pt x="19" y="3986"/>
                </a:lnTo>
                <a:lnTo>
                  <a:pt x="2" y="3986"/>
                </a:lnTo>
                <a:lnTo>
                  <a:pt x="0" y="4309"/>
                </a:lnTo>
                <a:lnTo>
                  <a:pt x="7" y="4314"/>
                </a:lnTo>
                <a:lnTo>
                  <a:pt x="19" y="4319"/>
                </a:lnTo>
                <a:lnTo>
                  <a:pt x="19" y="4654"/>
                </a:lnTo>
                <a:lnTo>
                  <a:pt x="16792" y="4654"/>
                </a:lnTo>
                <a:lnTo>
                  <a:pt x="16792" y="3952"/>
                </a:lnTo>
                <a:lnTo>
                  <a:pt x="16629" y="3952"/>
                </a:lnTo>
                <a:lnTo>
                  <a:pt x="16360" y="3823"/>
                </a:lnTo>
                <a:close/>
                <a:moveTo>
                  <a:pt x="13556" y="3440"/>
                </a:moveTo>
                <a:lnTo>
                  <a:pt x="13556" y="3440"/>
                </a:lnTo>
                <a:lnTo>
                  <a:pt x="13556" y="3426"/>
                </a:lnTo>
                <a:lnTo>
                  <a:pt x="13556" y="3440"/>
                </a:lnTo>
                <a:close/>
                <a:moveTo>
                  <a:pt x="11461" y="192"/>
                </a:moveTo>
                <a:lnTo>
                  <a:pt x="11452" y="241"/>
                </a:lnTo>
                <a:lnTo>
                  <a:pt x="11449" y="258"/>
                </a:lnTo>
                <a:lnTo>
                  <a:pt x="11430" y="359"/>
                </a:lnTo>
                <a:lnTo>
                  <a:pt x="11416" y="440"/>
                </a:lnTo>
                <a:lnTo>
                  <a:pt x="11411" y="470"/>
                </a:lnTo>
                <a:lnTo>
                  <a:pt x="11083" y="468"/>
                </a:lnTo>
                <a:lnTo>
                  <a:pt x="11078" y="437"/>
                </a:lnTo>
                <a:lnTo>
                  <a:pt x="11064" y="357"/>
                </a:lnTo>
                <a:lnTo>
                  <a:pt x="11045" y="255"/>
                </a:lnTo>
                <a:lnTo>
                  <a:pt x="11043" y="239"/>
                </a:lnTo>
                <a:lnTo>
                  <a:pt x="11033" y="189"/>
                </a:lnTo>
                <a:lnTo>
                  <a:pt x="11461" y="192"/>
                </a:lnTo>
                <a:close/>
                <a:moveTo>
                  <a:pt x="6675" y="2511"/>
                </a:moveTo>
                <a:lnTo>
                  <a:pt x="6689" y="2552"/>
                </a:lnTo>
                <a:lnTo>
                  <a:pt x="6678" y="2592"/>
                </a:lnTo>
                <a:lnTo>
                  <a:pt x="6675" y="2511"/>
                </a:lnTo>
                <a:close/>
                <a:moveTo>
                  <a:pt x="6678" y="2698"/>
                </a:moveTo>
                <a:lnTo>
                  <a:pt x="6678" y="2698"/>
                </a:lnTo>
                <a:lnTo>
                  <a:pt x="6678" y="2618"/>
                </a:lnTo>
                <a:lnTo>
                  <a:pt x="6689" y="2658"/>
                </a:lnTo>
                <a:lnTo>
                  <a:pt x="6678" y="2698"/>
                </a:lnTo>
                <a:close/>
                <a:moveTo>
                  <a:pt x="6692" y="2663"/>
                </a:moveTo>
                <a:lnTo>
                  <a:pt x="6704" y="2696"/>
                </a:lnTo>
                <a:lnTo>
                  <a:pt x="6680" y="2698"/>
                </a:lnTo>
                <a:lnTo>
                  <a:pt x="6692" y="2663"/>
                </a:lnTo>
                <a:close/>
                <a:moveTo>
                  <a:pt x="6708" y="2615"/>
                </a:moveTo>
                <a:lnTo>
                  <a:pt x="6708" y="2696"/>
                </a:lnTo>
                <a:lnTo>
                  <a:pt x="6708" y="2696"/>
                </a:lnTo>
                <a:lnTo>
                  <a:pt x="6694" y="2658"/>
                </a:lnTo>
                <a:lnTo>
                  <a:pt x="6708" y="2615"/>
                </a:lnTo>
                <a:close/>
                <a:moveTo>
                  <a:pt x="6708" y="2606"/>
                </a:moveTo>
                <a:lnTo>
                  <a:pt x="6692" y="2653"/>
                </a:lnTo>
                <a:lnTo>
                  <a:pt x="6678" y="2608"/>
                </a:lnTo>
                <a:lnTo>
                  <a:pt x="6678" y="2606"/>
                </a:lnTo>
                <a:lnTo>
                  <a:pt x="6708" y="2606"/>
                </a:lnTo>
                <a:lnTo>
                  <a:pt x="6708" y="2606"/>
                </a:lnTo>
                <a:close/>
                <a:moveTo>
                  <a:pt x="6708" y="2601"/>
                </a:moveTo>
                <a:lnTo>
                  <a:pt x="6708" y="2601"/>
                </a:lnTo>
                <a:lnTo>
                  <a:pt x="6678" y="2604"/>
                </a:lnTo>
                <a:lnTo>
                  <a:pt x="6678" y="2604"/>
                </a:lnTo>
                <a:lnTo>
                  <a:pt x="6692" y="2556"/>
                </a:lnTo>
                <a:lnTo>
                  <a:pt x="6708" y="2601"/>
                </a:lnTo>
                <a:close/>
                <a:moveTo>
                  <a:pt x="6708" y="2589"/>
                </a:moveTo>
                <a:lnTo>
                  <a:pt x="6694" y="2552"/>
                </a:lnTo>
                <a:lnTo>
                  <a:pt x="6706" y="2509"/>
                </a:lnTo>
                <a:lnTo>
                  <a:pt x="6708" y="2589"/>
                </a:lnTo>
                <a:close/>
                <a:moveTo>
                  <a:pt x="6706" y="2497"/>
                </a:moveTo>
                <a:lnTo>
                  <a:pt x="6706" y="2497"/>
                </a:lnTo>
                <a:lnTo>
                  <a:pt x="6692" y="2545"/>
                </a:lnTo>
                <a:lnTo>
                  <a:pt x="6675" y="2500"/>
                </a:lnTo>
                <a:lnTo>
                  <a:pt x="6675" y="2500"/>
                </a:lnTo>
                <a:lnTo>
                  <a:pt x="6706" y="2497"/>
                </a:lnTo>
                <a:close/>
                <a:moveTo>
                  <a:pt x="1067" y="3482"/>
                </a:moveTo>
                <a:lnTo>
                  <a:pt x="1074" y="3480"/>
                </a:lnTo>
                <a:lnTo>
                  <a:pt x="1183" y="3664"/>
                </a:lnTo>
                <a:lnTo>
                  <a:pt x="1181" y="3671"/>
                </a:lnTo>
                <a:lnTo>
                  <a:pt x="1067" y="3851"/>
                </a:lnTo>
                <a:lnTo>
                  <a:pt x="1067" y="3482"/>
                </a:lnTo>
                <a:close/>
                <a:moveTo>
                  <a:pt x="971" y="2868"/>
                </a:moveTo>
                <a:lnTo>
                  <a:pt x="971" y="2868"/>
                </a:lnTo>
                <a:lnTo>
                  <a:pt x="968" y="2868"/>
                </a:lnTo>
                <a:lnTo>
                  <a:pt x="963" y="2868"/>
                </a:lnTo>
                <a:lnTo>
                  <a:pt x="971" y="2868"/>
                </a:lnTo>
                <a:close/>
                <a:moveTo>
                  <a:pt x="911" y="1829"/>
                </a:moveTo>
                <a:lnTo>
                  <a:pt x="916" y="1829"/>
                </a:lnTo>
                <a:lnTo>
                  <a:pt x="926" y="1831"/>
                </a:lnTo>
                <a:lnTo>
                  <a:pt x="940" y="1833"/>
                </a:lnTo>
                <a:lnTo>
                  <a:pt x="956" y="1833"/>
                </a:lnTo>
                <a:lnTo>
                  <a:pt x="961" y="1833"/>
                </a:lnTo>
                <a:lnTo>
                  <a:pt x="961" y="1937"/>
                </a:lnTo>
                <a:lnTo>
                  <a:pt x="961" y="1937"/>
                </a:lnTo>
                <a:lnTo>
                  <a:pt x="959" y="1937"/>
                </a:lnTo>
                <a:lnTo>
                  <a:pt x="956" y="1937"/>
                </a:lnTo>
                <a:lnTo>
                  <a:pt x="954" y="1937"/>
                </a:lnTo>
                <a:lnTo>
                  <a:pt x="945" y="1940"/>
                </a:lnTo>
                <a:lnTo>
                  <a:pt x="942" y="1940"/>
                </a:lnTo>
                <a:lnTo>
                  <a:pt x="933" y="1947"/>
                </a:lnTo>
                <a:lnTo>
                  <a:pt x="930" y="1947"/>
                </a:lnTo>
                <a:lnTo>
                  <a:pt x="923" y="1954"/>
                </a:lnTo>
                <a:lnTo>
                  <a:pt x="919" y="1963"/>
                </a:lnTo>
                <a:lnTo>
                  <a:pt x="916" y="1968"/>
                </a:lnTo>
                <a:lnTo>
                  <a:pt x="916" y="1968"/>
                </a:lnTo>
                <a:lnTo>
                  <a:pt x="911" y="1968"/>
                </a:lnTo>
                <a:lnTo>
                  <a:pt x="911" y="1829"/>
                </a:lnTo>
                <a:close/>
                <a:moveTo>
                  <a:pt x="911" y="2015"/>
                </a:moveTo>
                <a:lnTo>
                  <a:pt x="916" y="2015"/>
                </a:lnTo>
                <a:lnTo>
                  <a:pt x="919" y="2020"/>
                </a:lnTo>
                <a:lnTo>
                  <a:pt x="923" y="2030"/>
                </a:lnTo>
                <a:lnTo>
                  <a:pt x="930" y="2037"/>
                </a:lnTo>
                <a:lnTo>
                  <a:pt x="930" y="2039"/>
                </a:lnTo>
                <a:lnTo>
                  <a:pt x="940" y="2044"/>
                </a:lnTo>
                <a:lnTo>
                  <a:pt x="945" y="2044"/>
                </a:lnTo>
                <a:lnTo>
                  <a:pt x="954" y="2048"/>
                </a:lnTo>
                <a:lnTo>
                  <a:pt x="956" y="2048"/>
                </a:lnTo>
                <a:lnTo>
                  <a:pt x="959" y="2048"/>
                </a:lnTo>
                <a:lnTo>
                  <a:pt x="961" y="2048"/>
                </a:lnTo>
                <a:lnTo>
                  <a:pt x="961" y="2048"/>
                </a:lnTo>
                <a:lnTo>
                  <a:pt x="961" y="2124"/>
                </a:lnTo>
                <a:lnTo>
                  <a:pt x="959" y="2124"/>
                </a:lnTo>
                <a:lnTo>
                  <a:pt x="956" y="2124"/>
                </a:lnTo>
                <a:lnTo>
                  <a:pt x="954" y="2124"/>
                </a:lnTo>
                <a:lnTo>
                  <a:pt x="945" y="2126"/>
                </a:lnTo>
                <a:lnTo>
                  <a:pt x="942" y="2126"/>
                </a:lnTo>
                <a:lnTo>
                  <a:pt x="933" y="2133"/>
                </a:lnTo>
                <a:lnTo>
                  <a:pt x="930" y="2133"/>
                </a:lnTo>
                <a:lnTo>
                  <a:pt x="923" y="2141"/>
                </a:lnTo>
                <a:lnTo>
                  <a:pt x="919" y="2150"/>
                </a:lnTo>
                <a:lnTo>
                  <a:pt x="916" y="2155"/>
                </a:lnTo>
                <a:lnTo>
                  <a:pt x="916" y="2155"/>
                </a:lnTo>
                <a:lnTo>
                  <a:pt x="911" y="2155"/>
                </a:lnTo>
                <a:lnTo>
                  <a:pt x="911" y="2015"/>
                </a:lnTo>
                <a:close/>
                <a:moveTo>
                  <a:pt x="911" y="2202"/>
                </a:moveTo>
                <a:lnTo>
                  <a:pt x="916" y="2202"/>
                </a:lnTo>
                <a:lnTo>
                  <a:pt x="919" y="2207"/>
                </a:lnTo>
                <a:lnTo>
                  <a:pt x="923" y="2216"/>
                </a:lnTo>
                <a:lnTo>
                  <a:pt x="930" y="2223"/>
                </a:lnTo>
                <a:lnTo>
                  <a:pt x="933" y="2226"/>
                </a:lnTo>
                <a:lnTo>
                  <a:pt x="942" y="2230"/>
                </a:lnTo>
                <a:lnTo>
                  <a:pt x="952" y="2233"/>
                </a:lnTo>
                <a:lnTo>
                  <a:pt x="954" y="2235"/>
                </a:lnTo>
                <a:lnTo>
                  <a:pt x="956" y="2235"/>
                </a:lnTo>
                <a:lnTo>
                  <a:pt x="959" y="2235"/>
                </a:lnTo>
                <a:lnTo>
                  <a:pt x="961" y="2235"/>
                </a:lnTo>
                <a:lnTo>
                  <a:pt x="961" y="2325"/>
                </a:lnTo>
                <a:lnTo>
                  <a:pt x="961" y="2325"/>
                </a:lnTo>
                <a:lnTo>
                  <a:pt x="956" y="2325"/>
                </a:lnTo>
                <a:lnTo>
                  <a:pt x="954" y="2327"/>
                </a:lnTo>
                <a:lnTo>
                  <a:pt x="952" y="2327"/>
                </a:lnTo>
                <a:lnTo>
                  <a:pt x="952" y="2327"/>
                </a:lnTo>
                <a:lnTo>
                  <a:pt x="940" y="2330"/>
                </a:lnTo>
                <a:lnTo>
                  <a:pt x="930" y="2334"/>
                </a:lnTo>
                <a:lnTo>
                  <a:pt x="928" y="2337"/>
                </a:lnTo>
                <a:lnTo>
                  <a:pt x="921" y="2344"/>
                </a:lnTo>
                <a:lnTo>
                  <a:pt x="916" y="2353"/>
                </a:lnTo>
                <a:lnTo>
                  <a:pt x="916" y="2360"/>
                </a:lnTo>
                <a:lnTo>
                  <a:pt x="914" y="2360"/>
                </a:lnTo>
                <a:lnTo>
                  <a:pt x="911" y="2358"/>
                </a:lnTo>
                <a:lnTo>
                  <a:pt x="911" y="2202"/>
                </a:lnTo>
                <a:close/>
                <a:moveTo>
                  <a:pt x="911" y="2405"/>
                </a:moveTo>
                <a:lnTo>
                  <a:pt x="916" y="2405"/>
                </a:lnTo>
                <a:lnTo>
                  <a:pt x="916" y="2410"/>
                </a:lnTo>
                <a:lnTo>
                  <a:pt x="921" y="2419"/>
                </a:lnTo>
                <a:lnTo>
                  <a:pt x="928" y="2426"/>
                </a:lnTo>
                <a:lnTo>
                  <a:pt x="930" y="2429"/>
                </a:lnTo>
                <a:lnTo>
                  <a:pt x="940" y="2433"/>
                </a:lnTo>
                <a:lnTo>
                  <a:pt x="952" y="2436"/>
                </a:lnTo>
                <a:lnTo>
                  <a:pt x="952" y="2436"/>
                </a:lnTo>
                <a:lnTo>
                  <a:pt x="954" y="2438"/>
                </a:lnTo>
                <a:lnTo>
                  <a:pt x="956" y="2438"/>
                </a:lnTo>
                <a:lnTo>
                  <a:pt x="959" y="2438"/>
                </a:lnTo>
                <a:lnTo>
                  <a:pt x="961" y="2438"/>
                </a:lnTo>
                <a:lnTo>
                  <a:pt x="961" y="2526"/>
                </a:lnTo>
                <a:lnTo>
                  <a:pt x="963" y="2526"/>
                </a:lnTo>
                <a:lnTo>
                  <a:pt x="963" y="2526"/>
                </a:lnTo>
                <a:lnTo>
                  <a:pt x="961" y="2526"/>
                </a:lnTo>
                <a:lnTo>
                  <a:pt x="959" y="2526"/>
                </a:lnTo>
                <a:lnTo>
                  <a:pt x="956" y="2526"/>
                </a:lnTo>
                <a:lnTo>
                  <a:pt x="954" y="2528"/>
                </a:lnTo>
                <a:lnTo>
                  <a:pt x="952" y="2528"/>
                </a:lnTo>
                <a:lnTo>
                  <a:pt x="942" y="2530"/>
                </a:lnTo>
                <a:lnTo>
                  <a:pt x="940" y="2530"/>
                </a:lnTo>
                <a:lnTo>
                  <a:pt x="930" y="2537"/>
                </a:lnTo>
                <a:lnTo>
                  <a:pt x="923" y="2545"/>
                </a:lnTo>
                <a:lnTo>
                  <a:pt x="919" y="2554"/>
                </a:lnTo>
                <a:lnTo>
                  <a:pt x="916" y="2561"/>
                </a:lnTo>
                <a:lnTo>
                  <a:pt x="916" y="2561"/>
                </a:lnTo>
                <a:lnTo>
                  <a:pt x="911" y="2561"/>
                </a:lnTo>
                <a:lnTo>
                  <a:pt x="911" y="2405"/>
                </a:lnTo>
                <a:close/>
                <a:moveTo>
                  <a:pt x="911" y="2604"/>
                </a:moveTo>
                <a:lnTo>
                  <a:pt x="916" y="2604"/>
                </a:lnTo>
                <a:lnTo>
                  <a:pt x="919" y="2611"/>
                </a:lnTo>
                <a:lnTo>
                  <a:pt x="923" y="2620"/>
                </a:lnTo>
                <a:lnTo>
                  <a:pt x="930" y="2627"/>
                </a:lnTo>
                <a:lnTo>
                  <a:pt x="940" y="2634"/>
                </a:lnTo>
                <a:lnTo>
                  <a:pt x="942" y="2634"/>
                </a:lnTo>
                <a:lnTo>
                  <a:pt x="952" y="2637"/>
                </a:lnTo>
                <a:lnTo>
                  <a:pt x="954" y="2637"/>
                </a:lnTo>
                <a:lnTo>
                  <a:pt x="956" y="2637"/>
                </a:lnTo>
                <a:lnTo>
                  <a:pt x="959" y="2639"/>
                </a:lnTo>
                <a:lnTo>
                  <a:pt x="959" y="2639"/>
                </a:lnTo>
                <a:lnTo>
                  <a:pt x="963" y="2639"/>
                </a:lnTo>
                <a:lnTo>
                  <a:pt x="963" y="2639"/>
                </a:lnTo>
                <a:lnTo>
                  <a:pt x="961" y="2639"/>
                </a:lnTo>
                <a:lnTo>
                  <a:pt x="961" y="2755"/>
                </a:lnTo>
                <a:lnTo>
                  <a:pt x="954" y="2757"/>
                </a:lnTo>
                <a:lnTo>
                  <a:pt x="952" y="2757"/>
                </a:lnTo>
                <a:lnTo>
                  <a:pt x="949" y="2757"/>
                </a:lnTo>
                <a:lnTo>
                  <a:pt x="940" y="2759"/>
                </a:lnTo>
                <a:lnTo>
                  <a:pt x="937" y="2759"/>
                </a:lnTo>
                <a:lnTo>
                  <a:pt x="928" y="2767"/>
                </a:lnTo>
                <a:lnTo>
                  <a:pt x="921" y="2774"/>
                </a:lnTo>
                <a:lnTo>
                  <a:pt x="916" y="2783"/>
                </a:lnTo>
                <a:lnTo>
                  <a:pt x="914" y="2790"/>
                </a:lnTo>
                <a:lnTo>
                  <a:pt x="914" y="2790"/>
                </a:lnTo>
                <a:lnTo>
                  <a:pt x="911" y="2790"/>
                </a:lnTo>
                <a:lnTo>
                  <a:pt x="911" y="2604"/>
                </a:lnTo>
                <a:close/>
                <a:moveTo>
                  <a:pt x="911" y="2833"/>
                </a:moveTo>
                <a:lnTo>
                  <a:pt x="914" y="2833"/>
                </a:lnTo>
                <a:lnTo>
                  <a:pt x="916" y="2840"/>
                </a:lnTo>
                <a:lnTo>
                  <a:pt x="921" y="2849"/>
                </a:lnTo>
                <a:lnTo>
                  <a:pt x="928" y="2856"/>
                </a:lnTo>
                <a:lnTo>
                  <a:pt x="937" y="2863"/>
                </a:lnTo>
                <a:lnTo>
                  <a:pt x="940" y="2863"/>
                </a:lnTo>
                <a:lnTo>
                  <a:pt x="949" y="2868"/>
                </a:lnTo>
                <a:lnTo>
                  <a:pt x="952" y="2868"/>
                </a:lnTo>
                <a:lnTo>
                  <a:pt x="961" y="2868"/>
                </a:lnTo>
                <a:lnTo>
                  <a:pt x="961" y="2868"/>
                </a:lnTo>
                <a:lnTo>
                  <a:pt x="961" y="2951"/>
                </a:lnTo>
                <a:lnTo>
                  <a:pt x="914" y="2953"/>
                </a:lnTo>
                <a:lnTo>
                  <a:pt x="911" y="2953"/>
                </a:lnTo>
                <a:lnTo>
                  <a:pt x="911" y="2833"/>
                </a:lnTo>
                <a:close/>
                <a:moveTo>
                  <a:pt x="909" y="3558"/>
                </a:moveTo>
                <a:lnTo>
                  <a:pt x="923" y="3501"/>
                </a:lnTo>
                <a:lnTo>
                  <a:pt x="959" y="3506"/>
                </a:lnTo>
                <a:lnTo>
                  <a:pt x="959" y="3674"/>
                </a:lnTo>
                <a:lnTo>
                  <a:pt x="909" y="3674"/>
                </a:lnTo>
                <a:lnTo>
                  <a:pt x="909" y="3558"/>
                </a:lnTo>
                <a:close/>
                <a:moveTo>
                  <a:pt x="909" y="3733"/>
                </a:moveTo>
                <a:lnTo>
                  <a:pt x="959" y="3735"/>
                </a:lnTo>
                <a:lnTo>
                  <a:pt x="959" y="3943"/>
                </a:lnTo>
                <a:lnTo>
                  <a:pt x="956" y="3943"/>
                </a:lnTo>
                <a:lnTo>
                  <a:pt x="909" y="3789"/>
                </a:lnTo>
                <a:lnTo>
                  <a:pt x="909" y="3733"/>
                </a:lnTo>
                <a:close/>
                <a:moveTo>
                  <a:pt x="1169" y="3948"/>
                </a:moveTo>
                <a:lnTo>
                  <a:pt x="1117" y="3945"/>
                </a:lnTo>
                <a:lnTo>
                  <a:pt x="1067" y="3943"/>
                </a:lnTo>
                <a:lnTo>
                  <a:pt x="1067" y="3938"/>
                </a:lnTo>
                <a:lnTo>
                  <a:pt x="1211" y="3716"/>
                </a:lnTo>
                <a:lnTo>
                  <a:pt x="1211" y="3716"/>
                </a:lnTo>
                <a:lnTo>
                  <a:pt x="1334" y="3926"/>
                </a:lnTo>
                <a:lnTo>
                  <a:pt x="1237" y="3917"/>
                </a:lnTo>
                <a:lnTo>
                  <a:pt x="1237" y="3952"/>
                </a:lnTo>
                <a:lnTo>
                  <a:pt x="1207" y="3952"/>
                </a:lnTo>
                <a:lnTo>
                  <a:pt x="1169" y="3948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9338169-42E8-9B4C-1013-69AA63AC3978}"/>
              </a:ext>
            </a:extLst>
          </p:cNvPr>
          <p:cNvSpPr/>
          <p:nvPr/>
        </p:nvSpPr>
        <p:spPr>
          <a:xfrm>
            <a:off x="0" y="2717256"/>
            <a:ext cx="12192000" cy="4140744"/>
          </a:xfrm>
          <a:custGeom>
            <a:avLst/>
            <a:gdLst>
              <a:gd name="connsiteX0" fmla="*/ 12192000 w 12192000"/>
              <a:gd name="connsiteY0" fmla="*/ 0 h 4140744"/>
              <a:gd name="connsiteX1" fmla="*/ 12192000 w 12192000"/>
              <a:gd name="connsiteY1" fmla="*/ 4140744 h 4140744"/>
              <a:gd name="connsiteX2" fmla="*/ 0 w 12192000"/>
              <a:gd name="connsiteY2" fmla="*/ 4140744 h 4140744"/>
              <a:gd name="connsiteX3" fmla="*/ 0 w 12192000"/>
              <a:gd name="connsiteY3" fmla="*/ 3954622 h 4140744"/>
              <a:gd name="connsiteX4" fmla="*/ 705931 w 12192000"/>
              <a:gd name="connsiteY4" fmla="*/ 3855295 h 4140744"/>
              <a:gd name="connsiteX5" fmla="*/ 11942796 w 12192000"/>
              <a:gd name="connsiteY5" fmla="*/ 189619 h 414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40744">
                <a:moveTo>
                  <a:pt x="12192000" y="0"/>
                </a:moveTo>
                <a:lnTo>
                  <a:pt x="12192000" y="4140744"/>
                </a:lnTo>
                <a:lnTo>
                  <a:pt x="0" y="4140744"/>
                </a:lnTo>
                <a:lnTo>
                  <a:pt x="0" y="3954622"/>
                </a:lnTo>
                <a:lnTo>
                  <a:pt x="705931" y="3855295"/>
                </a:lnTo>
                <a:cubicBezTo>
                  <a:pt x="5741049" y="3091796"/>
                  <a:pt x="9753775" y="1787775"/>
                  <a:pt x="11942796" y="189619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C38CFFC-6D63-D704-B8BD-2FB28899EC2C}"/>
              </a:ext>
            </a:extLst>
          </p:cNvPr>
          <p:cNvSpPr/>
          <p:nvPr/>
        </p:nvSpPr>
        <p:spPr>
          <a:xfrm>
            <a:off x="4606988" y="4199954"/>
            <a:ext cx="7585013" cy="2658047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10F2979-3BE5-A71A-9BB8-6EC769FEC01B}"/>
              </a:ext>
            </a:extLst>
          </p:cNvPr>
          <p:cNvGrpSpPr/>
          <p:nvPr/>
        </p:nvGrpSpPr>
        <p:grpSpPr>
          <a:xfrm>
            <a:off x="0" y="-740229"/>
            <a:ext cx="1236923" cy="229666"/>
            <a:chOff x="0" y="-1035496"/>
            <a:chExt cx="2827157" cy="52493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34761BA-42CE-E03B-1627-DBC58B6EFAEF}"/>
                </a:ext>
              </a:extLst>
            </p:cNvPr>
            <p:cNvSpPr/>
            <p:nvPr/>
          </p:nvSpPr>
          <p:spPr>
            <a:xfrm>
              <a:off x="0" y="-1035496"/>
              <a:ext cx="524933" cy="524933"/>
            </a:xfrm>
            <a:prstGeom prst="ellipse">
              <a:avLst/>
            </a:prstGeom>
            <a:solidFill>
              <a:srgbClr val="2E61E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4B70EED-B246-FE35-3514-FBA1489C9629}"/>
                </a:ext>
              </a:extLst>
            </p:cNvPr>
            <p:cNvSpPr/>
            <p:nvPr/>
          </p:nvSpPr>
          <p:spPr>
            <a:xfrm>
              <a:off x="767408" y="-1035496"/>
              <a:ext cx="524933" cy="524933"/>
            </a:xfrm>
            <a:prstGeom prst="ellipse">
              <a:avLst/>
            </a:prstGeom>
            <a:solidFill>
              <a:srgbClr val="FFC3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904A38F-21A4-C05F-87A7-4FBEAD5E6098}"/>
                </a:ext>
              </a:extLst>
            </p:cNvPr>
            <p:cNvSpPr/>
            <p:nvPr/>
          </p:nvSpPr>
          <p:spPr>
            <a:xfrm>
              <a:off x="1534816" y="-1035496"/>
              <a:ext cx="524933" cy="524933"/>
            </a:xfrm>
            <a:prstGeom prst="ellipse">
              <a:avLst/>
            </a:prstGeom>
            <a:solidFill>
              <a:srgbClr val="EDEDE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7995C3B-E797-A6F4-769B-0F4A6F857E95}"/>
                </a:ext>
              </a:extLst>
            </p:cNvPr>
            <p:cNvSpPr/>
            <p:nvPr/>
          </p:nvSpPr>
          <p:spPr>
            <a:xfrm>
              <a:off x="2302224" y="-1035496"/>
              <a:ext cx="524933" cy="524933"/>
            </a:xfrm>
            <a:prstGeom prst="ellipse">
              <a:avLst/>
            </a:prstGeom>
            <a:solidFill>
              <a:srgbClr val="FF663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44" name="组合 43" descr="D:\51PPT模板网\51pptmoban.com\图片.jpg">
            <a:extLst>
              <a:ext uri="{FF2B5EF4-FFF2-40B4-BE49-F238E27FC236}">
                <a16:creationId xmlns:a16="http://schemas.microsoft.com/office/drawing/2014/main" id="{304A348B-C46A-4155-A7EE-48716DD8F378}"/>
              </a:ext>
            </a:extLst>
          </p:cNvPr>
          <p:cNvGrpSpPr/>
          <p:nvPr/>
        </p:nvGrpSpPr>
        <p:grpSpPr>
          <a:xfrm>
            <a:off x="1418980" y="1496122"/>
            <a:ext cx="8774264" cy="1810248"/>
            <a:chOff x="1418980" y="1496122"/>
            <a:chExt cx="8774264" cy="181024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3A9F4A9-231F-AE9D-473D-7A90022A559D}"/>
                </a:ext>
              </a:extLst>
            </p:cNvPr>
            <p:cNvGrpSpPr/>
            <p:nvPr/>
          </p:nvGrpSpPr>
          <p:grpSpPr>
            <a:xfrm>
              <a:off x="1418980" y="1496122"/>
              <a:ext cx="8302358" cy="1810248"/>
              <a:chOff x="0" y="861343"/>
              <a:chExt cx="9141649" cy="1993245"/>
            </a:xfrm>
            <a:gradFill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0" scaled="1"/>
            </a:gradFill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7EBA3282-2B47-6EAD-F2A0-C56BFF8214F8}"/>
                  </a:ext>
                </a:extLst>
              </p:cNvPr>
              <p:cNvSpPr/>
              <p:nvPr/>
            </p:nvSpPr>
            <p:spPr>
              <a:xfrm>
                <a:off x="3522450" y="861343"/>
                <a:ext cx="2063274" cy="1809165"/>
              </a:xfrm>
              <a:custGeom>
                <a:avLst/>
                <a:gdLst>
                  <a:gd name="connsiteX0" fmla="*/ 807398 w 2063274"/>
                  <a:gd name="connsiteY0" fmla="*/ 1166213 h 1809165"/>
                  <a:gd name="connsiteX1" fmla="*/ 902494 w 2063274"/>
                  <a:gd name="connsiteY1" fmla="*/ 886409 h 1809165"/>
                  <a:gd name="connsiteX2" fmla="*/ 1154515 w 2063274"/>
                  <a:gd name="connsiteY2" fmla="*/ 886409 h 1809165"/>
                  <a:gd name="connsiteX3" fmla="*/ 1059419 w 2063274"/>
                  <a:gd name="connsiteY3" fmla="*/ 1166213 h 1809165"/>
                  <a:gd name="connsiteX4" fmla="*/ 807398 w 2063274"/>
                  <a:gd name="connsiteY4" fmla="*/ 1166213 h 1809165"/>
                  <a:gd name="connsiteX5" fmla="*/ 715122 w 2063274"/>
                  <a:gd name="connsiteY5" fmla="*/ 608591 h 1809165"/>
                  <a:gd name="connsiteX6" fmla="*/ 431194 w 2063274"/>
                  <a:gd name="connsiteY6" fmla="*/ 1444032 h 1809165"/>
                  <a:gd name="connsiteX7" fmla="*/ 1242822 w 2063274"/>
                  <a:gd name="connsiteY7" fmla="*/ 1444032 h 1809165"/>
                  <a:gd name="connsiteX8" fmla="*/ 1526750 w 2063274"/>
                  <a:gd name="connsiteY8" fmla="*/ 608591 h 1809165"/>
                  <a:gd name="connsiteX9" fmla="*/ 715122 w 2063274"/>
                  <a:gd name="connsiteY9" fmla="*/ 608591 h 1809165"/>
                  <a:gd name="connsiteX10" fmla="*/ 2063275 w 2063274"/>
                  <a:gd name="connsiteY10" fmla="*/ 191862 h 1809165"/>
                  <a:gd name="connsiteX11" fmla="*/ 1307211 w 2063274"/>
                  <a:gd name="connsiteY11" fmla="*/ 191862 h 1809165"/>
                  <a:gd name="connsiteX12" fmla="*/ 1350555 w 2063274"/>
                  <a:gd name="connsiteY12" fmla="*/ 134314 h 1809165"/>
                  <a:gd name="connsiteX13" fmla="*/ 1363610 w 2063274"/>
                  <a:gd name="connsiteY13" fmla="*/ 116767 h 1809165"/>
                  <a:gd name="connsiteX14" fmla="*/ 1089812 w 2063274"/>
                  <a:gd name="connsiteY14" fmla="*/ 0 h 1809165"/>
                  <a:gd name="connsiteX15" fmla="*/ 952000 w 2063274"/>
                  <a:gd name="connsiteY15" fmla="*/ 191862 h 1809165"/>
                  <a:gd name="connsiteX16" fmla="*/ 428112 w 2063274"/>
                  <a:gd name="connsiteY16" fmla="*/ 191862 h 1809165"/>
                  <a:gd name="connsiteX17" fmla="*/ 0 w 2063274"/>
                  <a:gd name="connsiteY17" fmla="*/ 1447687 h 1809165"/>
                  <a:gd name="connsiteX18" fmla="*/ 289725 w 2063274"/>
                  <a:gd name="connsiteY18" fmla="*/ 1447687 h 1809165"/>
                  <a:gd name="connsiteX19" fmla="*/ 622064 w 2063274"/>
                  <a:gd name="connsiteY19" fmla="*/ 473650 h 1809165"/>
                  <a:gd name="connsiteX20" fmla="*/ 1677775 w 2063274"/>
                  <a:gd name="connsiteY20" fmla="*/ 473650 h 1809165"/>
                  <a:gd name="connsiteX21" fmla="*/ 1343975 w 2063274"/>
                  <a:gd name="connsiteY21" fmla="*/ 1455938 h 1809165"/>
                  <a:gd name="connsiteX22" fmla="*/ 1323452 w 2063274"/>
                  <a:gd name="connsiteY22" fmla="*/ 1504556 h 1809165"/>
                  <a:gd name="connsiteX23" fmla="*/ 1296557 w 2063274"/>
                  <a:gd name="connsiteY23" fmla="*/ 1522416 h 1809165"/>
                  <a:gd name="connsiteX24" fmla="*/ 1234362 w 2063274"/>
                  <a:gd name="connsiteY24" fmla="*/ 1527377 h 1809165"/>
                  <a:gd name="connsiteX25" fmla="*/ 838887 w 2063274"/>
                  <a:gd name="connsiteY25" fmla="*/ 1527377 h 1809165"/>
                  <a:gd name="connsiteX26" fmla="*/ 614700 w 2063274"/>
                  <a:gd name="connsiteY26" fmla="*/ 1809165 h 1809165"/>
                  <a:gd name="connsiteX27" fmla="*/ 1217964 w 2063274"/>
                  <a:gd name="connsiteY27" fmla="*/ 1809165 h 1809165"/>
                  <a:gd name="connsiteX28" fmla="*/ 1402985 w 2063274"/>
                  <a:gd name="connsiteY28" fmla="*/ 1787336 h 1809165"/>
                  <a:gd name="connsiteX29" fmla="*/ 1518551 w 2063274"/>
                  <a:gd name="connsiteY29" fmla="*/ 1712921 h 1809165"/>
                  <a:gd name="connsiteX30" fmla="*/ 1597249 w 2063274"/>
                  <a:gd name="connsiteY30" fmla="*/ 1563097 h 1809165"/>
                  <a:gd name="connsiteX31" fmla="*/ 2063275 w 2063274"/>
                  <a:gd name="connsiteY31" fmla="*/ 191862 h 180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63274" h="1809165">
                    <a:moveTo>
                      <a:pt x="807398" y="1166213"/>
                    </a:moveTo>
                    <a:lnTo>
                      <a:pt x="902494" y="886409"/>
                    </a:lnTo>
                    <a:lnTo>
                      <a:pt x="1154515" y="886409"/>
                    </a:lnTo>
                    <a:lnTo>
                      <a:pt x="1059419" y="1166213"/>
                    </a:lnTo>
                    <a:lnTo>
                      <a:pt x="807398" y="1166213"/>
                    </a:lnTo>
                    <a:close/>
                    <a:moveTo>
                      <a:pt x="715122" y="608591"/>
                    </a:moveTo>
                    <a:lnTo>
                      <a:pt x="431194" y="1444032"/>
                    </a:lnTo>
                    <a:lnTo>
                      <a:pt x="1242822" y="1444032"/>
                    </a:lnTo>
                    <a:lnTo>
                      <a:pt x="1526750" y="608591"/>
                    </a:lnTo>
                    <a:lnTo>
                      <a:pt x="715122" y="608591"/>
                    </a:lnTo>
                    <a:close/>
                    <a:moveTo>
                      <a:pt x="2063275" y="191862"/>
                    </a:moveTo>
                    <a:lnTo>
                      <a:pt x="1307211" y="191862"/>
                    </a:lnTo>
                    <a:lnTo>
                      <a:pt x="1350555" y="134314"/>
                    </a:lnTo>
                    <a:lnTo>
                      <a:pt x="1363610" y="116767"/>
                    </a:lnTo>
                    <a:cubicBezTo>
                      <a:pt x="1264024" y="99221"/>
                      <a:pt x="1171278" y="58645"/>
                      <a:pt x="1089812" y="0"/>
                    </a:cubicBezTo>
                    <a:cubicBezTo>
                      <a:pt x="1042082" y="70917"/>
                      <a:pt x="996127" y="134888"/>
                      <a:pt x="952000" y="191862"/>
                    </a:cubicBezTo>
                    <a:lnTo>
                      <a:pt x="428112" y="191862"/>
                    </a:lnTo>
                    <a:lnTo>
                      <a:pt x="0" y="1447687"/>
                    </a:lnTo>
                    <a:lnTo>
                      <a:pt x="289725" y="1447687"/>
                    </a:lnTo>
                    <a:lnTo>
                      <a:pt x="622064" y="473650"/>
                    </a:lnTo>
                    <a:lnTo>
                      <a:pt x="1677775" y="473650"/>
                    </a:lnTo>
                    <a:lnTo>
                      <a:pt x="1343975" y="1455938"/>
                    </a:lnTo>
                    <a:cubicBezTo>
                      <a:pt x="1335880" y="1479751"/>
                      <a:pt x="1329039" y="1495940"/>
                      <a:pt x="1323452" y="1504556"/>
                    </a:cubicBezTo>
                    <a:cubicBezTo>
                      <a:pt x="1317916" y="1513173"/>
                      <a:pt x="1308934" y="1519126"/>
                      <a:pt x="1296557" y="1522416"/>
                    </a:cubicBezTo>
                    <a:cubicBezTo>
                      <a:pt x="1284181" y="1525706"/>
                      <a:pt x="1263449" y="1527377"/>
                      <a:pt x="1234362" y="1527377"/>
                    </a:cubicBezTo>
                    <a:lnTo>
                      <a:pt x="838887" y="1527377"/>
                    </a:lnTo>
                    <a:cubicBezTo>
                      <a:pt x="745724" y="1599809"/>
                      <a:pt x="668593" y="1696419"/>
                      <a:pt x="614700" y="1809165"/>
                    </a:cubicBezTo>
                    <a:lnTo>
                      <a:pt x="1217964" y="1809165"/>
                    </a:lnTo>
                    <a:cubicBezTo>
                      <a:pt x="1294678" y="1809165"/>
                      <a:pt x="1356351" y="1801906"/>
                      <a:pt x="1402985" y="1787336"/>
                    </a:cubicBezTo>
                    <a:cubicBezTo>
                      <a:pt x="1449619" y="1772767"/>
                      <a:pt x="1488158" y="1747961"/>
                      <a:pt x="1518551" y="1712921"/>
                    </a:cubicBezTo>
                    <a:cubicBezTo>
                      <a:pt x="1548997" y="1677880"/>
                      <a:pt x="1575264" y="1627904"/>
                      <a:pt x="1597249" y="1563097"/>
                    </a:cubicBezTo>
                    <a:lnTo>
                      <a:pt x="2063275" y="19186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E668DC4C-8CD2-5641-1BF3-CBF86152394A}"/>
                  </a:ext>
                </a:extLst>
              </p:cNvPr>
              <p:cNvSpPr/>
              <p:nvPr/>
            </p:nvSpPr>
            <p:spPr>
              <a:xfrm>
                <a:off x="5051550" y="870638"/>
                <a:ext cx="2224064" cy="1838774"/>
              </a:xfrm>
              <a:custGeom>
                <a:avLst/>
                <a:gdLst>
                  <a:gd name="connsiteX0" fmla="*/ 1409930 w 2224064"/>
                  <a:gd name="connsiteY0" fmla="*/ 990226 h 1838774"/>
                  <a:gd name="connsiteX1" fmla="*/ 1980190 w 2224064"/>
                  <a:gd name="connsiteY1" fmla="*/ 990226 h 1838774"/>
                  <a:gd name="connsiteX2" fmla="*/ 2077270 w 2224064"/>
                  <a:gd name="connsiteY2" fmla="*/ 704469 h 1838774"/>
                  <a:gd name="connsiteX3" fmla="*/ 1397867 w 2224064"/>
                  <a:gd name="connsiteY3" fmla="*/ 704469 h 1838774"/>
                  <a:gd name="connsiteX4" fmla="*/ 1465338 w 2224064"/>
                  <a:gd name="connsiteY4" fmla="*/ 506027 h 1838774"/>
                  <a:gd name="connsiteX5" fmla="*/ 2000087 w 2224064"/>
                  <a:gd name="connsiteY5" fmla="*/ 506027 h 1838774"/>
                  <a:gd name="connsiteX6" fmla="*/ 2098576 w 2224064"/>
                  <a:gd name="connsiteY6" fmla="*/ 216302 h 1838774"/>
                  <a:gd name="connsiteX7" fmla="*/ 1563828 w 2224064"/>
                  <a:gd name="connsiteY7" fmla="*/ 216302 h 1838774"/>
                  <a:gd name="connsiteX8" fmla="*/ 1637303 w 2224064"/>
                  <a:gd name="connsiteY8" fmla="*/ 0 h 1838774"/>
                  <a:gd name="connsiteX9" fmla="*/ 1329718 w 2224064"/>
                  <a:gd name="connsiteY9" fmla="*/ 0 h 1838774"/>
                  <a:gd name="connsiteX10" fmla="*/ 1256243 w 2224064"/>
                  <a:gd name="connsiteY10" fmla="*/ 216302 h 1838774"/>
                  <a:gd name="connsiteX11" fmla="*/ 757683 w 2224064"/>
                  <a:gd name="connsiteY11" fmla="*/ 216302 h 1838774"/>
                  <a:gd name="connsiteX12" fmla="*/ 659245 w 2224064"/>
                  <a:gd name="connsiteY12" fmla="*/ 506027 h 1838774"/>
                  <a:gd name="connsiteX13" fmla="*/ 1157753 w 2224064"/>
                  <a:gd name="connsiteY13" fmla="*/ 506027 h 1838774"/>
                  <a:gd name="connsiteX14" fmla="*/ 1090282 w 2224064"/>
                  <a:gd name="connsiteY14" fmla="*/ 704469 h 1838774"/>
                  <a:gd name="connsiteX15" fmla="*/ 487384 w 2224064"/>
                  <a:gd name="connsiteY15" fmla="*/ 704469 h 1838774"/>
                  <a:gd name="connsiteX16" fmla="*/ 390252 w 2224064"/>
                  <a:gd name="connsiteY16" fmla="*/ 990226 h 1838774"/>
                  <a:gd name="connsiteX17" fmla="*/ 886044 w 2224064"/>
                  <a:gd name="connsiteY17" fmla="*/ 990226 h 1838774"/>
                  <a:gd name="connsiteX18" fmla="*/ 525245 w 2224064"/>
                  <a:gd name="connsiteY18" fmla="*/ 1234310 h 1838774"/>
                  <a:gd name="connsiteX19" fmla="*/ 261056 w 2224064"/>
                  <a:gd name="connsiteY19" fmla="*/ 1370295 h 1838774"/>
                  <a:gd name="connsiteX20" fmla="*/ 198703 w 2224064"/>
                  <a:gd name="connsiteY20" fmla="*/ 1553801 h 1838774"/>
                  <a:gd name="connsiteX21" fmla="*/ 120005 w 2224064"/>
                  <a:gd name="connsiteY21" fmla="*/ 1703625 h 1838774"/>
                  <a:gd name="connsiteX22" fmla="*/ 4439 w 2224064"/>
                  <a:gd name="connsiteY22" fmla="*/ 1778041 h 1838774"/>
                  <a:gd name="connsiteX23" fmla="*/ 1932 w 2224064"/>
                  <a:gd name="connsiteY23" fmla="*/ 1778772 h 1838774"/>
                  <a:gd name="connsiteX24" fmla="*/ 0 w 2224064"/>
                  <a:gd name="connsiteY24" fmla="*/ 1786553 h 1838774"/>
                  <a:gd name="connsiteX25" fmla="*/ 567440 w 2224064"/>
                  <a:gd name="connsiteY25" fmla="*/ 1516097 h 1838774"/>
                  <a:gd name="connsiteX26" fmla="*/ 894086 w 2224064"/>
                  <a:gd name="connsiteY26" fmla="*/ 1281936 h 1838774"/>
                  <a:gd name="connsiteX27" fmla="*/ 714026 w 2224064"/>
                  <a:gd name="connsiteY27" fmla="*/ 1811776 h 1838774"/>
                  <a:gd name="connsiteX28" fmla="*/ 1021611 w 2224064"/>
                  <a:gd name="connsiteY28" fmla="*/ 1811776 h 1838774"/>
                  <a:gd name="connsiteX29" fmla="*/ 1205013 w 2224064"/>
                  <a:gd name="connsiteY29" fmla="*/ 1272014 h 1838774"/>
                  <a:gd name="connsiteX30" fmla="*/ 2101084 w 2224064"/>
                  <a:gd name="connsiteY30" fmla="*/ 1838775 h 1838774"/>
                  <a:gd name="connsiteX31" fmla="*/ 2224065 w 2224064"/>
                  <a:gd name="connsiteY31" fmla="*/ 1447792 h 1838774"/>
                  <a:gd name="connsiteX32" fmla="*/ 1409930 w 2224064"/>
                  <a:gd name="connsiteY32" fmla="*/ 990226 h 183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24064" h="1838774">
                    <a:moveTo>
                      <a:pt x="1409930" y="990226"/>
                    </a:moveTo>
                    <a:lnTo>
                      <a:pt x="1980190" y="990226"/>
                    </a:lnTo>
                    <a:lnTo>
                      <a:pt x="2077270" y="704469"/>
                    </a:lnTo>
                    <a:lnTo>
                      <a:pt x="1397867" y="704469"/>
                    </a:lnTo>
                    <a:lnTo>
                      <a:pt x="1465338" y="506027"/>
                    </a:lnTo>
                    <a:lnTo>
                      <a:pt x="2000087" y="506027"/>
                    </a:lnTo>
                    <a:lnTo>
                      <a:pt x="2098576" y="216302"/>
                    </a:lnTo>
                    <a:lnTo>
                      <a:pt x="1563828" y="216302"/>
                    </a:lnTo>
                    <a:lnTo>
                      <a:pt x="1637303" y="0"/>
                    </a:lnTo>
                    <a:lnTo>
                      <a:pt x="1329718" y="0"/>
                    </a:lnTo>
                    <a:lnTo>
                      <a:pt x="1256243" y="216302"/>
                    </a:lnTo>
                    <a:lnTo>
                      <a:pt x="757683" y="216302"/>
                    </a:lnTo>
                    <a:lnTo>
                      <a:pt x="659245" y="506027"/>
                    </a:lnTo>
                    <a:lnTo>
                      <a:pt x="1157753" y="506027"/>
                    </a:lnTo>
                    <a:lnTo>
                      <a:pt x="1090282" y="704469"/>
                    </a:lnTo>
                    <a:lnTo>
                      <a:pt x="487384" y="704469"/>
                    </a:lnTo>
                    <a:lnTo>
                      <a:pt x="390252" y="990226"/>
                    </a:lnTo>
                    <a:lnTo>
                      <a:pt x="886044" y="990226"/>
                    </a:lnTo>
                    <a:cubicBezTo>
                      <a:pt x="773454" y="1080204"/>
                      <a:pt x="653188" y="1161565"/>
                      <a:pt x="525245" y="1234310"/>
                    </a:cubicBezTo>
                    <a:cubicBezTo>
                      <a:pt x="444667" y="1280160"/>
                      <a:pt x="356569" y="1325489"/>
                      <a:pt x="261056" y="1370295"/>
                    </a:cubicBezTo>
                    <a:lnTo>
                      <a:pt x="198703" y="1553801"/>
                    </a:lnTo>
                    <a:cubicBezTo>
                      <a:pt x="176718" y="1618609"/>
                      <a:pt x="150450" y="1668584"/>
                      <a:pt x="120005" y="1703625"/>
                    </a:cubicBezTo>
                    <a:cubicBezTo>
                      <a:pt x="89612" y="1738666"/>
                      <a:pt x="51073" y="1763471"/>
                      <a:pt x="4439" y="1778041"/>
                    </a:cubicBezTo>
                    <a:lnTo>
                      <a:pt x="1932" y="1778772"/>
                    </a:lnTo>
                    <a:lnTo>
                      <a:pt x="0" y="1786553"/>
                    </a:lnTo>
                    <a:cubicBezTo>
                      <a:pt x="184551" y="1734332"/>
                      <a:pt x="452500" y="1587537"/>
                      <a:pt x="567440" y="1516097"/>
                    </a:cubicBezTo>
                    <a:cubicBezTo>
                      <a:pt x="682327" y="1444658"/>
                      <a:pt x="791209" y="1366587"/>
                      <a:pt x="894086" y="1281936"/>
                    </a:cubicBezTo>
                    <a:lnTo>
                      <a:pt x="714026" y="1811776"/>
                    </a:lnTo>
                    <a:lnTo>
                      <a:pt x="1021611" y="1811776"/>
                    </a:lnTo>
                    <a:lnTo>
                      <a:pt x="1205013" y="1272014"/>
                    </a:lnTo>
                    <a:cubicBezTo>
                      <a:pt x="1322094" y="1459280"/>
                      <a:pt x="1874755" y="1504557"/>
                      <a:pt x="2101084" y="1838775"/>
                    </a:cubicBezTo>
                    <a:lnTo>
                      <a:pt x="2224065" y="1447792"/>
                    </a:lnTo>
                    <a:cubicBezTo>
                      <a:pt x="1944419" y="1139005"/>
                      <a:pt x="1567535" y="1179895"/>
                      <a:pt x="1409930" y="99022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0571E1-7BAF-EB53-A641-AD3CFC075D4E}"/>
                  </a:ext>
                </a:extLst>
              </p:cNvPr>
              <p:cNvSpPr/>
              <p:nvPr/>
            </p:nvSpPr>
            <p:spPr>
              <a:xfrm>
                <a:off x="0" y="1463040"/>
                <a:ext cx="1801644" cy="402106"/>
              </a:xfrm>
              <a:custGeom>
                <a:avLst/>
                <a:gdLst>
                  <a:gd name="connsiteX0" fmla="*/ 0 w 1801644"/>
                  <a:gd name="connsiteY0" fmla="*/ 402106 h 402106"/>
                  <a:gd name="connsiteX1" fmla="*/ 1662944 w 1801644"/>
                  <a:gd name="connsiteY1" fmla="*/ 402106 h 402106"/>
                  <a:gd name="connsiteX2" fmla="*/ 1801645 w 1801644"/>
                  <a:gd name="connsiteY2" fmla="*/ 0 h 402106"/>
                  <a:gd name="connsiteX3" fmla="*/ 328735 w 1801644"/>
                  <a:gd name="connsiteY3" fmla="*/ 0 h 402106"/>
                  <a:gd name="connsiteX4" fmla="*/ 0 w 1801644"/>
                  <a:gd name="connsiteY4" fmla="*/ 402106 h 40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644" h="402106">
                    <a:moveTo>
                      <a:pt x="0" y="402106"/>
                    </a:moveTo>
                    <a:lnTo>
                      <a:pt x="1662944" y="402106"/>
                    </a:lnTo>
                    <a:lnTo>
                      <a:pt x="1801645" y="0"/>
                    </a:lnTo>
                    <a:lnTo>
                      <a:pt x="328735" y="0"/>
                    </a:lnTo>
                    <a:cubicBezTo>
                      <a:pt x="247530" y="160372"/>
                      <a:pt x="134836" y="297976"/>
                      <a:pt x="0" y="40210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97E5EB7-0F16-F8C9-7FE1-31B92AEC0FC0}"/>
                  </a:ext>
                </a:extLst>
              </p:cNvPr>
              <p:cNvSpPr/>
              <p:nvPr/>
            </p:nvSpPr>
            <p:spPr>
              <a:xfrm>
                <a:off x="1517246" y="888707"/>
                <a:ext cx="2501779" cy="1789738"/>
              </a:xfrm>
              <a:custGeom>
                <a:avLst/>
                <a:gdLst>
                  <a:gd name="connsiteX0" fmla="*/ 1829113 w 2501779"/>
                  <a:gd name="connsiteY0" fmla="*/ 521694 h 1789738"/>
                  <a:gd name="connsiteX1" fmla="*/ 1370712 w 2501779"/>
                  <a:gd name="connsiteY1" fmla="*/ 521694 h 1789738"/>
                  <a:gd name="connsiteX2" fmla="*/ 1160938 w 2501779"/>
                  <a:gd name="connsiteY2" fmla="*/ 1138849 h 1789738"/>
                  <a:gd name="connsiteX3" fmla="*/ 1143548 w 2501779"/>
                  <a:gd name="connsiteY3" fmla="*/ 1376979 h 1789738"/>
                  <a:gd name="connsiteX4" fmla="*/ 1340841 w 2501779"/>
                  <a:gd name="connsiteY4" fmla="*/ 1444449 h 1789738"/>
                  <a:gd name="connsiteX5" fmla="*/ 1555159 w 2501779"/>
                  <a:gd name="connsiteY5" fmla="*/ 1444449 h 1789738"/>
                  <a:gd name="connsiteX6" fmla="*/ 1736577 w 2501779"/>
                  <a:gd name="connsiteY6" fmla="*/ 1421629 h 1789738"/>
                  <a:gd name="connsiteX7" fmla="*/ 1848540 w 2501779"/>
                  <a:gd name="connsiteY7" fmla="*/ 1343244 h 1789738"/>
                  <a:gd name="connsiteX8" fmla="*/ 1946560 w 2501779"/>
                  <a:gd name="connsiteY8" fmla="*/ 1174568 h 1789738"/>
                  <a:gd name="connsiteX9" fmla="*/ 2025884 w 2501779"/>
                  <a:gd name="connsiteY9" fmla="*/ 982079 h 1789738"/>
                  <a:gd name="connsiteX10" fmla="*/ 1784829 w 2501779"/>
                  <a:gd name="connsiteY10" fmla="*/ 920562 h 1789738"/>
                  <a:gd name="connsiteX11" fmla="*/ 1721537 w 2501779"/>
                  <a:gd name="connsiteY11" fmla="*/ 1089238 h 1789738"/>
                  <a:gd name="connsiteX12" fmla="*/ 1696366 w 2501779"/>
                  <a:gd name="connsiteY12" fmla="*/ 1145794 h 1789738"/>
                  <a:gd name="connsiteX13" fmla="*/ 1655842 w 2501779"/>
                  <a:gd name="connsiteY13" fmla="*/ 1168615 h 1789738"/>
                  <a:gd name="connsiteX14" fmla="*/ 1571504 w 2501779"/>
                  <a:gd name="connsiteY14" fmla="*/ 1174568 h 1789738"/>
                  <a:gd name="connsiteX15" fmla="*/ 1519909 w 2501779"/>
                  <a:gd name="connsiteY15" fmla="*/ 1174568 h 1789738"/>
                  <a:gd name="connsiteX16" fmla="*/ 1458392 w 2501779"/>
                  <a:gd name="connsiteY16" fmla="*/ 1168615 h 1789738"/>
                  <a:gd name="connsiteX17" fmla="*/ 1443039 w 2501779"/>
                  <a:gd name="connsiteY17" fmla="*/ 1143810 h 1789738"/>
                  <a:gd name="connsiteX18" fmla="*/ 1459698 w 2501779"/>
                  <a:gd name="connsiteY18" fmla="*/ 1077332 h 1789738"/>
                  <a:gd name="connsiteX19" fmla="*/ 1556778 w 2501779"/>
                  <a:gd name="connsiteY19" fmla="*/ 791575 h 1789738"/>
                  <a:gd name="connsiteX20" fmla="*/ 2009225 w 2501779"/>
                  <a:gd name="connsiteY20" fmla="*/ 791575 h 1789738"/>
                  <a:gd name="connsiteX21" fmla="*/ 2262814 w 2501779"/>
                  <a:gd name="connsiteY21" fmla="*/ 45433 h 1789738"/>
                  <a:gd name="connsiteX22" fmla="*/ 1512703 w 2501779"/>
                  <a:gd name="connsiteY22" fmla="*/ 45433 h 1789738"/>
                  <a:gd name="connsiteX23" fmla="*/ 1421002 w 2501779"/>
                  <a:gd name="connsiteY23" fmla="*/ 315314 h 1789738"/>
                  <a:gd name="connsiteX24" fmla="*/ 1899247 w 2501779"/>
                  <a:gd name="connsiteY24" fmla="*/ 315314 h 1789738"/>
                  <a:gd name="connsiteX25" fmla="*/ 1829113 w 2501779"/>
                  <a:gd name="connsiteY25" fmla="*/ 521694 h 1789738"/>
                  <a:gd name="connsiteX26" fmla="*/ 2501780 w 2501779"/>
                  <a:gd name="connsiteY26" fmla="*/ 1494060 h 1789738"/>
                  <a:gd name="connsiteX27" fmla="*/ 946934 w 2501779"/>
                  <a:gd name="connsiteY27" fmla="*/ 1494060 h 1789738"/>
                  <a:gd name="connsiteX28" fmla="*/ 781653 w 2501779"/>
                  <a:gd name="connsiteY28" fmla="*/ 1484138 h 1789738"/>
                  <a:gd name="connsiteX29" fmla="*/ 852465 w 2501779"/>
                  <a:gd name="connsiteY29" fmla="*/ 1275774 h 1789738"/>
                  <a:gd name="connsiteX30" fmla="*/ 1048923 w 2501779"/>
                  <a:gd name="connsiteY30" fmla="*/ 1275774 h 1789738"/>
                  <a:gd name="connsiteX31" fmla="*/ 1134566 w 2501779"/>
                  <a:gd name="connsiteY31" fmla="*/ 1023752 h 1789738"/>
                  <a:gd name="connsiteX32" fmla="*/ 938109 w 2501779"/>
                  <a:gd name="connsiteY32" fmla="*/ 1023752 h 1789738"/>
                  <a:gd name="connsiteX33" fmla="*/ 1000148 w 2501779"/>
                  <a:gd name="connsiteY33" fmla="*/ 841186 h 1789738"/>
                  <a:gd name="connsiteX34" fmla="*/ 1212481 w 2501779"/>
                  <a:gd name="connsiteY34" fmla="*/ 841186 h 1789738"/>
                  <a:gd name="connsiteX35" fmla="*/ 1302877 w 2501779"/>
                  <a:gd name="connsiteY35" fmla="*/ 575273 h 1789738"/>
                  <a:gd name="connsiteX36" fmla="*/ 997276 w 2501779"/>
                  <a:gd name="connsiteY36" fmla="*/ 575273 h 1789738"/>
                  <a:gd name="connsiteX37" fmla="*/ 1049863 w 2501779"/>
                  <a:gd name="connsiteY37" fmla="*/ 420488 h 1789738"/>
                  <a:gd name="connsiteX38" fmla="*/ 1301884 w 2501779"/>
                  <a:gd name="connsiteY38" fmla="*/ 420488 h 1789738"/>
                  <a:gd name="connsiteX39" fmla="*/ 1386222 w 2501779"/>
                  <a:gd name="connsiteY39" fmla="*/ 172436 h 1789738"/>
                  <a:gd name="connsiteX40" fmla="*/ 1134201 w 2501779"/>
                  <a:gd name="connsiteY40" fmla="*/ 172436 h 1789738"/>
                  <a:gd name="connsiteX41" fmla="*/ 1192793 w 2501779"/>
                  <a:gd name="connsiteY41" fmla="*/ 0 h 1789738"/>
                  <a:gd name="connsiteX42" fmla="*/ 883589 w 2501779"/>
                  <a:gd name="connsiteY42" fmla="*/ 98177 h 1789738"/>
                  <a:gd name="connsiteX43" fmla="*/ 858366 w 2501779"/>
                  <a:gd name="connsiteY43" fmla="*/ 172436 h 1789738"/>
                  <a:gd name="connsiteX44" fmla="*/ 580547 w 2501779"/>
                  <a:gd name="connsiteY44" fmla="*/ 172436 h 1789738"/>
                  <a:gd name="connsiteX45" fmla="*/ 496209 w 2501779"/>
                  <a:gd name="connsiteY45" fmla="*/ 420488 h 1789738"/>
                  <a:gd name="connsiteX46" fmla="*/ 774028 w 2501779"/>
                  <a:gd name="connsiteY46" fmla="*/ 420488 h 1789738"/>
                  <a:gd name="connsiteX47" fmla="*/ 721441 w 2501779"/>
                  <a:gd name="connsiteY47" fmla="*/ 575273 h 1789738"/>
                  <a:gd name="connsiteX48" fmla="*/ 395996 w 2501779"/>
                  <a:gd name="connsiteY48" fmla="*/ 575273 h 1789738"/>
                  <a:gd name="connsiteX49" fmla="*/ 305601 w 2501779"/>
                  <a:gd name="connsiteY49" fmla="*/ 841186 h 1789738"/>
                  <a:gd name="connsiteX50" fmla="*/ 734236 w 2501779"/>
                  <a:gd name="connsiteY50" fmla="*/ 841186 h 1789738"/>
                  <a:gd name="connsiteX51" fmla="*/ 550833 w 2501779"/>
                  <a:gd name="connsiteY51" fmla="*/ 1380948 h 1789738"/>
                  <a:gd name="connsiteX52" fmla="*/ 498298 w 2501779"/>
                  <a:gd name="connsiteY52" fmla="*/ 1214257 h 1789738"/>
                  <a:gd name="connsiteX53" fmla="*/ 612141 w 2501779"/>
                  <a:gd name="connsiteY53" fmla="*/ 902703 h 1789738"/>
                  <a:gd name="connsiteX54" fmla="*/ 358136 w 2501779"/>
                  <a:gd name="connsiteY54" fmla="*/ 902703 h 1789738"/>
                  <a:gd name="connsiteX55" fmla="*/ 190295 w 2501779"/>
                  <a:gd name="connsiteY55" fmla="*/ 1332330 h 1789738"/>
                  <a:gd name="connsiteX56" fmla="*/ 0 w 2501779"/>
                  <a:gd name="connsiteY56" fmla="*/ 1652814 h 1789738"/>
                  <a:gd name="connsiteX57" fmla="*/ 159850 w 2501779"/>
                  <a:gd name="connsiteY57" fmla="*/ 1789739 h 1789738"/>
                  <a:gd name="connsiteX58" fmla="*/ 323408 w 2501779"/>
                  <a:gd name="connsiteY58" fmla="*/ 1565499 h 1789738"/>
                  <a:gd name="connsiteX59" fmla="*/ 493703 w 2501779"/>
                  <a:gd name="connsiteY59" fmla="*/ 1721276 h 1789738"/>
                  <a:gd name="connsiteX60" fmla="*/ 822124 w 2501779"/>
                  <a:gd name="connsiteY60" fmla="*/ 1767910 h 1789738"/>
                  <a:gd name="connsiteX61" fmla="*/ 2274250 w 2501779"/>
                  <a:gd name="connsiteY61" fmla="*/ 1767910 h 1789738"/>
                  <a:gd name="connsiteX62" fmla="*/ 2501101 w 2501779"/>
                  <a:gd name="connsiteY62" fmla="*/ 1495940 h 1789738"/>
                  <a:gd name="connsiteX63" fmla="*/ 2501780 w 2501779"/>
                  <a:gd name="connsiteY63" fmla="*/ 1494060 h 1789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501779" h="1789738">
                    <a:moveTo>
                      <a:pt x="1829113" y="521694"/>
                    </a:moveTo>
                    <a:lnTo>
                      <a:pt x="1370712" y="521694"/>
                    </a:lnTo>
                    <a:lnTo>
                      <a:pt x="1160938" y="1138849"/>
                    </a:lnTo>
                    <a:cubicBezTo>
                      <a:pt x="1122294" y="1252640"/>
                      <a:pt x="1116498" y="1332016"/>
                      <a:pt x="1143548" y="1376979"/>
                    </a:cubicBezTo>
                    <a:cubicBezTo>
                      <a:pt x="1170547" y="1421942"/>
                      <a:pt x="1236346" y="1444449"/>
                      <a:pt x="1340841" y="1444449"/>
                    </a:cubicBezTo>
                    <a:lnTo>
                      <a:pt x="1555159" y="1444449"/>
                    </a:lnTo>
                    <a:cubicBezTo>
                      <a:pt x="1631925" y="1444449"/>
                      <a:pt x="1692397" y="1436825"/>
                      <a:pt x="1736577" y="1421629"/>
                    </a:cubicBezTo>
                    <a:cubicBezTo>
                      <a:pt x="1780756" y="1406432"/>
                      <a:pt x="1818095" y="1380269"/>
                      <a:pt x="1848540" y="1343244"/>
                    </a:cubicBezTo>
                    <a:cubicBezTo>
                      <a:pt x="1878985" y="1306219"/>
                      <a:pt x="1911676" y="1249976"/>
                      <a:pt x="1946560" y="1174568"/>
                    </a:cubicBezTo>
                    <a:cubicBezTo>
                      <a:pt x="1964889" y="1136185"/>
                      <a:pt x="1991314" y="1072057"/>
                      <a:pt x="2025884" y="982079"/>
                    </a:cubicBezTo>
                    <a:lnTo>
                      <a:pt x="1784829" y="920562"/>
                    </a:lnTo>
                    <a:lnTo>
                      <a:pt x="1721537" y="1089238"/>
                    </a:lnTo>
                    <a:cubicBezTo>
                      <a:pt x="1713860" y="1115714"/>
                      <a:pt x="1705453" y="1134566"/>
                      <a:pt x="1696366" y="1145794"/>
                    </a:cubicBezTo>
                    <a:cubicBezTo>
                      <a:pt x="1687227" y="1157022"/>
                      <a:pt x="1673754" y="1164646"/>
                      <a:pt x="1655842" y="1168615"/>
                    </a:cubicBezTo>
                    <a:cubicBezTo>
                      <a:pt x="1637982" y="1172584"/>
                      <a:pt x="1609835" y="1174568"/>
                      <a:pt x="1571504" y="1174568"/>
                    </a:cubicBezTo>
                    <a:lnTo>
                      <a:pt x="1519909" y="1174568"/>
                    </a:lnTo>
                    <a:cubicBezTo>
                      <a:pt x="1489464" y="1174568"/>
                      <a:pt x="1468993" y="1172584"/>
                      <a:pt x="1458392" y="1168615"/>
                    </a:cubicBezTo>
                    <a:cubicBezTo>
                      <a:pt x="1447843" y="1164646"/>
                      <a:pt x="1442726" y="1156395"/>
                      <a:pt x="1443039" y="1143810"/>
                    </a:cubicBezTo>
                    <a:cubicBezTo>
                      <a:pt x="1443352" y="1131224"/>
                      <a:pt x="1448888" y="1109082"/>
                      <a:pt x="1459698" y="1077332"/>
                    </a:cubicBezTo>
                    <a:lnTo>
                      <a:pt x="1556778" y="791575"/>
                    </a:lnTo>
                    <a:lnTo>
                      <a:pt x="2009225" y="791575"/>
                    </a:lnTo>
                    <a:lnTo>
                      <a:pt x="2262814" y="45433"/>
                    </a:lnTo>
                    <a:lnTo>
                      <a:pt x="1512703" y="45433"/>
                    </a:lnTo>
                    <a:lnTo>
                      <a:pt x="1421002" y="315314"/>
                    </a:lnTo>
                    <a:lnTo>
                      <a:pt x="1899247" y="315314"/>
                    </a:lnTo>
                    <a:lnTo>
                      <a:pt x="1829113" y="521694"/>
                    </a:lnTo>
                    <a:close/>
                    <a:moveTo>
                      <a:pt x="2501780" y="1494060"/>
                    </a:moveTo>
                    <a:lnTo>
                      <a:pt x="946934" y="1494060"/>
                    </a:lnTo>
                    <a:cubicBezTo>
                      <a:pt x="875495" y="1494060"/>
                      <a:pt x="820401" y="1490770"/>
                      <a:pt x="781653" y="1484138"/>
                    </a:cubicBezTo>
                    <a:lnTo>
                      <a:pt x="852465" y="1275774"/>
                    </a:lnTo>
                    <a:lnTo>
                      <a:pt x="1048923" y="1275774"/>
                    </a:lnTo>
                    <a:lnTo>
                      <a:pt x="1134566" y="1023752"/>
                    </a:lnTo>
                    <a:lnTo>
                      <a:pt x="938109" y="1023752"/>
                    </a:lnTo>
                    <a:lnTo>
                      <a:pt x="1000148" y="841186"/>
                    </a:lnTo>
                    <a:lnTo>
                      <a:pt x="1212481" y="841186"/>
                    </a:lnTo>
                    <a:lnTo>
                      <a:pt x="1302877" y="575273"/>
                    </a:lnTo>
                    <a:lnTo>
                      <a:pt x="997276" y="575273"/>
                    </a:lnTo>
                    <a:lnTo>
                      <a:pt x="1049863" y="420488"/>
                    </a:lnTo>
                    <a:lnTo>
                      <a:pt x="1301884" y="420488"/>
                    </a:lnTo>
                    <a:lnTo>
                      <a:pt x="1386222" y="172436"/>
                    </a:lnTo>
                    <a:lnTo>
                      <a:pt x="1134201" y="172436"/>
                    </a:lnTo>
                    <a:lnTo>
                      <a:pt x="1192793" y="0"/>
                    </a:lnTo>
                    <a:cubicBezTo>
                      <a:pt x="1100257" y="57235"/>
                      <a:pt x="995291" y="92067"/>
                      <a:pt x="883589" y="98177"/>
                    </a:cubicBezTo>
                    <a:lnTo>
                      <a:pt x="858366" y="172436"/>
                    </a:lnTo>
                    <a:lnTo>
                      <a:pt x="580547" y="172436"/>
                    </a:lnTo>
                    <a:lnTo>
                      <a:pt x="496209" y="420488"/>
                    </a:lnTo>
                    <a:lnTo>
                      <a:pt x="774028" y="420488"/>
                    </a:lnTo>
                    <a:lnTo>
                      <a:pt x="721441" y="575273"/>
                    </a:lnTo>
                    <a:lnTo>
                      <a:pt x="395996" y="575273"/>
                    </a:lnTo>
                    <a:lnTo>
                      <a:pt x="305601" y="841186"/>
                    </a:lnTo>
                    <a:lnTo>
                      <a:pt x="734236" y="841186"/>
                    </a:lnTo>
                    <a:lnTo>
                      <a:pt x="550833" y="1380948"/>
                    </a:lnTo>
                    <a:cubicBezTo>
                      <a:pt x="518926" y="1338596"/>
                      <a:pt x="501379" y="1283032"/>
                      <a:pt x="498298" y="1214257"/>
                    </a:cubicBezTo>
                    <a:cubicBezTo>
                      <a:pt x="531041" y="1133574"/>
                      <a:pt x="569006" y="1029705"/>
                      <a:pt x="612141" y="902703"/>
                    </a:cubicBezTo>
                    <a:lnTo>
                      <a:pt x="358136" y="902703"/>
                    </a:lnTo>
                    <a:cubicBezTo>
                      <a:pt x="294739" y="1089238"/>
                      <a:pt x="238809" y="1232430"/>
                      <a:pt x="190295" y="1332330"/>
                    </a:cubicBezTo>
                    <a:cubicBezTo>
                      <a:pt x="141834" y="1432230"/>
                      <a:pt x="78384" y="1539023"/>
                      <a:pt x="0" y="1652814"/>
                    </a:cubicBezTo>
                    <a:lnTo>
                      <a:pt x="159850" y="1789739"/>
                    </a:lnTo>
                    <a:cubicBezTo>
                      <a:pt x="220323" y="1716994"/>
                      <a:pt x="274790" y="1642213"/>
                      <a:pt x="323408" y="1565499"/>
                    </a:cubicBezTo>
                    <a:cubicBezTo>
                      <a:pt x="356882" y="1638244"/>
                      <a:pt x="413647" y="1690204"/>
                      <a:pt x="493703" y="1721276"/>
                    </a:cubicBezTo>
                    <a:cubicBezTo>
                      <a:pt x="573759" y="1752348"/>
                      <a:pt x="683215" y="1767910"/>
                      <a:pt x="822124" y="1767910"/>
                    </a:cubicBezTo>
                    <a:lnTo>
                      <a:pt x="2274250" y="1767910"/>
                    </a:lnTo>
                    <a:cubicBezTo>
                      <a:pt x="2329971" y="1658558"/>
                      <a:pt x="2407885" y="1565290"/>
                      <a:pt x="2501101" y="1495940"/>
                    </a:cubicBezTo>
                    <a:lnTo>
                      <a:pt x="2501780" y="149406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4F92028F-EFC8-0409-3A84-E175AF37CD5F}"/>
                  </a:ext>
                </a:extLst>
              </p:cNvPr>
              <p:cNvGrpSpPr/>
              <p:nvPr/>
            </p:nvGrpSpPr>
            <p:grpSpPr>
              <a:xfrm>
                <a:off x="7139004" y="890900"/>
                <a:ext cx="2002645" cy="1963688"/>
                <a:chOff x="7139004" y="890900"/>
                <a:chExt cx="2002645" cy="1963688"/>
              </a:xfrm>
              <a:grpFill/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920995E7-6FC9-BF92-7B14-EB010AE57E5F}"/>
                    </a:ext>
                  </a:extLst>
                </p:cNvPr>
                <p:cNvSpPr/>
                <p:nvPr/>
              </p:nvSpPr>
              <p:spPr>
                <a:xfrm>
                  <a:off x="7139004" y="890900"/>
                  <a:ext cx="2002645" cy="1963688"/>
                </a:xfrm>
                <a:custGeom>
                  <a:avLst/>
                  <a:gdLst>
                    <a:gd name="connsiteX0" fmla="*/ 1019678 w 2002645"/>
                    <a:gd name="connsiteY0" fmla="*/ 954297 h 1963688"/>
                    <a:gd name="connsiteX1" fmla="*/ 1589938 w 2002645"/>
                    <a:gd name="connsiteY1" fmla="*/ 954297 h 1963688"/>
                    <a:gd name="connsiteX2" fmla="*/ 1687018 w 2002645"/>
                    <a:gd name="connsiteY2" fmla="*/ 668541 h 1963688"/>
                    <a:gd name="connsiteX3" fmla="*/ 1007615 w 2002645"/>
                    <a:gd name="connsiteY3" fmla="*/ 668541 h 1963688"/>
                    <a:gd name="connsiteX4" fmla="*/ 1075086 w 2002645"/>
                    <a:gd name="connsiteY4" fmla="*/ 470099 h 1963688"/>
                    <a:gd name="connsiteX5" fmla="*/ 1609834 w 2002645"/>
                    <a:gd name="connsiteY5" fmla="*/ 470099 h 1963688"/>
                    <a:gd name="connsiteX6" fmla="*/ 1708324 w 2002645"/>
                    <a:gd name="connsiteY6" fmla="*/ 180373 h 1963688"/>
                    <a:gd name="connsiteX7" fmla="*/ 1684929 w 2002645"/>
                    <a:gd name="connsiteY7" fmla="*/ 180373 h 1963688"/>
                    <a:gd name="connsiteX8" fmla="*/ 1430558 w 2002645"/>
                    <a:gd name="connsiteY8" fmla="*/ 232699 h 1963688"/>
                    <a:gd name="connsiteX9" fmla="*/ 1176135 w 2002645"/>
                    <a:gd name="connsiteY9" fmla="*/ 180373 h 1963688"/>
                    <a:gd name="connsiteX10" fmla="*/ 1173576 w 2002645"/>
                    <a:gd name="connsiteY10" fmla="*/ 180373 h 1963688"/>
                    <a:gd name="connsiteX11" fmla="*/ 1173889 w 2002645"/>
                    <a:gd name="connsiteY11" fmla="*/ 179381 h 1963688"/>
                    <a:gd name="connsiteX12" fmla="*/ 927246 w 2002645"/>
                    <a:gd name="connsiteY12" fmla="*/ 0 h 1963688"/>
                    <a:gd name="connsiteX13" fmla="*/ 865990 w 2002645"/>
                    <a:gd name="connsiteY13" fmla="*/ 180373 h 1963688"/>
                    <a:gd name="connsiteX14" fmla="*/ 367431 w 2002645"/>
                    <a:gd name="connsiteY14" fmla="*/ 180373 h 1963688"/>
                    <a:gd name="connsiteX15" fmla="*/ 268993 w 2002645"/>
                    <a:gd name="connsiteY15" fmla="*/ 470099 h 1963688"/>
                    <a:gd name="connsiteX16" fmla="*/ 767501 w 2002645"/>
                    <a:gd name="connsiteY16" fmla="*/ 470099 h 1963688"/>
                    <a:gd name="connsiteX17" fmla="*/ 700030 w 2002645"/>
                    <a:gd name="connsiteY17" fmla="*/ 668541 h 1963688"/>
                    <a:gd name="connsiteX18" fmla="*/ 97132 w 2002645"/>
                    <a:gd name="connsiteY18" fmla="*/ 668541 h 1963688"/>
                    <a:gd name="connsiteX19" fmla="*/ 0 w 2002645"/>
                    <a:gd name="connsiteY19" fmla="*/ 954297 h 1963688"/>
                    <a:gd name="connsiteX20" fmla="*/ 495791 w 2002645"/>
                    <a:gd name="connsiteY20" fmla="*/ 954297 h 1963688"/>
                    <a:gd name="connsiteX21" fmla="*/ 134993 w 2002645"/>
                    <a:gd name="connsiteY21" fmla="*/ 1198381 h 1963688"/>
                    <a:gd name="connsiteX22" fmla="*/ 4230 w 2002645"/>
                    <a:gd name="connsiteY22" fmla="*/ 1268985 h 1963688"/>
                    <a:gd name="connsiteX23" fmla="*/ 173166 w 2002645"/>
                    <a:gd name="connsiteY23" fmla="*/ 1411863 h 1963688"/>
                    <a:gd name="connsiteX24" fmla="*/ 145593 w 2002645"/>
                    <a:gd name="connsiteY24" fmla="*/ 1499334 h 1963688"/>
                    <a:gd name="connsiteX25" fmla="*/ 177187 w 2002645"/>
                    <a:gd name="connsiteY25" fmla="*/ 1480169 h 1963688"/>
                    <a:gd name="connsiteX26" fmla="*/ 503834 w 2002645"/>
                    <a:gd name="connsiteY26" fmla="*/ 1246007 h 1963688"/>
                    <a:gd name="connsiteX27" fmla="*/ 323774 w 2002645"/>
                    <a:gd name="connsiteY27" fmla="*/ 1775848 h 1963688"/>
                    <a:gd name="connsiteX28" fmla="*/ 631359 w 2002645"/>
                    <a:gd name="connsiteY28" fmla="*/ 1775848 h 1963688"/>
                    <a:gd name="connsiteX29" fmla="*/ 814761 w 2002645"/>
                    <a:gd name="connsiteY29" fmla="*/ 1236085 h 1963688"/>
                    <a:gd name="connsiteX30" fmla="*/ 1726968 w 2002645"/>
                    <a:gd name="connsiteY30" fmla="*/ 1963689 h 1963688"/>
                    <a:gd name="connsiteX31" fmla="*/ 2000870 w 2002645"/>
                    <a:gd name="connsiteY31" fmla="*/ 1617616 h 1963688"/>
                    <a:gd name="connsiteX32" fmla="*/ 2002646 w 2002645"/>
                    <a:gd name="connsiteY32" fmla="*/ 1612029 h 1963688"/>
                    <a:gd name="connsiteX33" fmla="*/ 1019678 w 2002645"/>
                    <a:gd name="connsiteY33" fmla="*/ 954297 h 196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02645" h="1963688">
                      <a:moveTo>
                        <a:pt x="1019678" y="954297"/>
                      </a:moveTo>
                      <a:lnTo>
                        <a:pt x="1589938" y="954297"/>
                      </a:lnTo>
                      <a:lnTo>
                        <a:pt x="1687018" y="668541"/>
                      </a:lnTo>
                      <a:lnTo>
                        <a:pt x="1007615" y="668541"/>
                      </a:lnTo>
                      <a:lnTo>
                        <a:pt x="1075086" y="470099"/>
                      </a:lnTo>
                      <a:lnTo>
                        <a:pt x="1609834" y="470099"/>
                      </a:lnTo>
                      <a:lnTo>
                        <a:pt x="1708324" y="180373"/>
                      </a:lnTo>
                      <a:lnTo>
                        <a:pt x="1684929" y="180373"/>
                      </a:lnTo>
                      <a:cubicBezTo>
                        <a:pt x="1605918" y="214161"/>
                        <a:pt x="1520170" y="232699"/>
                        <a:pt x="1430558" y="232699"/>
                      </a:cubicBezTo>
                      <a:cubicBezTo>
                        <a:pt x="1340946" y="232699"/>
                        <a:pt x="1255198" y="214161"/>
                        <a:pt x="1176135" y="180373"/>
                      </a:cubicBezTo>
                      <a:lnTo>
                        <a:pt x="1173576" y="180373"/>
                      </a:lnTo>
                      <a:lnTo>
                        <a:pt x="1173889" y="179381"/>
                      </a:lnTo>
                      <a:cubicBezTo>
                        <a:pt x="1080726" y="139118"/>
                        <a:pt x="996910" y="77549"/>
                        <a:pt x="927246" y="0"/>
                      </a:cubicBezTo>
                      <a:lnTo>
                        <a:pt x="865990" y="180373"/>
                      </a:lnTo>
                      <a:lnTo>
                        <a:pt x="367431" y="180373"/>
                      </a:lnTo>
                      <a:lnTo>
                        <a:pt x="268993" y="470099"/>
                      </a:lnTo>
                      <a:lnTo>
                        <a:pt x="767501" y="470099"/>
                      </a:lnTo>
                      <a:lnTo>
                        <a:pt x="700030" y="668541"/>
                      </a:lnTo>
                      <a:lnTo>
                        <a:pt x="97132" y="668541"/>
                      </a:lnTo>
                      <a:lnTo>
                        <a:pt x="0" y="954297"/>
                      </a:lnTo>
                      <a:lnTo>
                        <a:pt x="495791" y="954297"/>
                      </a:lnTo>
                      <a:cubicBezTo>
                        <a:pt x="383201" y="1044275"/>
                        <a:pt x="262936" y="1125637"/>
                        <a:pt x="134993" y="1198381"/>
                      </a:cubicBezTo>
                      <a:cubicBezTo>
                        <a:pt x="93424" y="1222038"/>
                        <a:pt x="49819" y="1245590"/>
                        <a:pt x="4230" y="1268985"/>
                      </a:cubicBezTo>
                      <a:cubicBezTo>
                        <a:pt x="62614" y="1306532"/>
                        <a:pt x="119639" y="1352800"/>
                        <a:pt x="173166" y="1411863"/>
                      </a:cubicBezTo>
                      <a:lnTo>
                        <a:pt x="145593" y="1499334"/>
                      </a:lnTo>
                      <a:cubicBezTo>
                        <a:pt x="157082" y="1492493"/>
                        <a:pt x="167683" y="1486070"/>
                        <a:pt x="177187" y="1480169"/>
                      </a:cubicBezTo>
                      <a:cubicBezTo>
                        <a:pt x="292075" y="1408730"/>
                        <a:pt x="400957" y="1330659"/>
                        <a:pt x="503834" y="1246007"/>
                      </a:cubicBezTo>
                      <a:lnTo>
                        <a:pt x="323774" y="1775848"/>
                      </a:lnTo>
                      <a:lnTo>
                        <a:pt x="631359" y="1775848"/>
                      </a:lnTo>
                      <a:lnTo>
                        <a:pt x="814761" y="1236085"/>
                      </a:lnTo>
                      <a:cubicBezTo>
                        <a:pt x="906827" y="1396353"/>
                        <a:pt x="1217337" y="1802428"/>
                        <a:pt x="1726968" y="1963689"/>
                      </a:cubicBezTo>
                      <a:cubicBezTo>
                        <a:pt x="1745193" y="1854337"/>
                        <a:pt x="1807232" y="1703939"/>
                        <a:pt x="2000870" y="1617616"/>
                      </a:cubicBezTo>
                      <a:lnTo>
                        <a:pt x="2002646" y="1612029"/>
                      </a:lnTo>
                      <a:cubicBezTo>
                        <a:pt x="1602889" y="1569572"/>
                        <a:pt x="1130336" y="1127934"/>
                        <a:pt x="1019678" y="954297"/>
                      </a:cubicBez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ABDD5F49-3C49-C516-FAF1-6C29874F5F02}"/>
                    </a:ext>
                  </a:extLst>
                </p:cNvPr>
                <p:cNvSpPr/>
                <p:nvPr/>
              </p:nvSpPr>
              <p:spPr>
                <a:xfrm>
                  <a:off x="8256233" y="1405596"/>
                  <a:ext cx="328996" cy="287218"/>
                </a:xfrm>
                <a:custGeom>
                  <a:avLst/>
                  <a:gdLst>
                    <a:gd name="connsiteX0" fmla="*/ 0 w 328996"/>
                    <a:gd name="connsiteY0" fmla="*/ 234997 h 287218"/>
                    <a:gd name="connsiteX1" fmla="*/ 234997 w 328996"/>
                    <a:gd name="connsiteY1" fmla="*/ 287219 h 287218"/>
                    <a:gd name="connsiteX2" fmla="*/ 328996 w 328996"/>
                    <a:gd name="connsiteY2" fmla="*/ 0 h 287218"/>
                    <a:gd name="connsiteX3" fmla="*/ 78332 w 328996"/>
                    <a:gd name="connsiteY3" fmla="*/ 0 h 287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996" h="287218">
                      <a:moveTo>
                        <a:pt x="0" y="234997"/>
                      </a:moveTo>
                      <a:lnTo>
                        <a:pt x="234997" y="287219"/>
                      </a:lnTo>
                      <a:lnTo>
                        <a:pt x="328996" y="0"/>
                      </a:lnTo>
                      <a:lnTo>
                        <a:pt x="78332" y="0"/>
                      </a:lnTo>
                      <a:close/>
                    </a:path>
                  </a:pathLst>
                </a:custGeom>
                <a:grpFill/>
                <a:ln w="254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608479A-641B-C252-DB0F-2722555FA7C2}"/>
                    </a:ext>
                  </a:extLst>
                </p:cNvPr>
                <p:cNvSpPr/>
                <p:nvPr/>
              </p:nvSpPr>
              <p:spPr>
                <a:xfrm>
                  <a:off x="7525130" y="1405596"/>
                  <a:ext cx="375995" cy="266330"/>
                </a:xfrm>
                <a:custGeom>
                  <a:avLst/>
                  <a:gdLst>
                    <a:gd name="connsiteX0" fmla="*/ 234997 w 375995"/>
                    <a:gd name="connsiteY0" fmla="*/ 0 h 266330"/>
                    <a:gd name="connsiteX1" fmla="*/ 375995 w 375995"/>
                    <a:gd name="connsiteY1" fmla="*/ 187998 h 266330"/>
                    <a:gd name="connsiteX2" fmla="*/ 114887 w 375995"/>
                    <a:gd name="connsiteY2" fmla="*/ 266330 h 266330"/>
                    <a:gd name="connsiteX3" fmla="*/ 120110 w 375995"/>
                    <a:gd name="connsiteY3" fmla="*/ 224553 h 266330"/>
                    <a:gd name="connsiteX4" fmla="*/ 0 w 375995"/>
                    <a:gd name="connsiteY4" fmla="*/ 0 h 266330"/>
                    <a:gd name="connsiteX5" fmla="*/ 234997 w 375995"/>
                    <a:gd name="connsiteY5" fmla="*/ 0 h 266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995" h="266330">
                      <a:moveTo>
                        <a:pt x="234997" y="0"/>
                      </a:moveTo>
                      <a:cubicBezTo>
                        <a:pt x="234997" y="0"/>
                        <a:pt x="287219" y="96610"/>
                        <a:pt x="375995" y="187998"/>
                      </a:cubicBezTo>
                      <a:lnTo>
                        <a:pt x="114887" y="266330"/>
                      </a:lnTo>
                      <a:lnTo>
                        <a:pt x="120110" y="224553"/>
                      </a:lnTo>
                      <a:lnTo>
                        <a:pt x="0" y="0"/>
                      </a:lnTo>
                      <a:lnTo>
                        <a:pt x="234997" y="0"/>
                      </a:lnTo>
                      <a:close/>
                    </a:path>
                  </a:pathLst>
                </a:custGeom>
                <a:grpFill/>
                <a:ln w="254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Freeform 22" descr="D:\51PPT模板网\51pptmoban.com\图片.jpg">
              <a:extLst>
                <a:ext uri="{FF2B5EF4-FFF2-40B4-BE49-F238E27FC236}">
                  <a16:creationId xmlns:a16="http://schemas.microsoft.com/office/drawing/2014/main" id="{40D347F0-0150-FDA6-D3C4-A5ACAAB0C71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461503" y="1886223"/>
              <a:ext cx="731741" cy="1196068"/>
            </a:xfrm>
            <a:custGeom>
              <a:avLst/>
              <a:gdLst>
                <a:gd name="T0" fmla="*/ 205 w 213"/>
                <a:gd name="T1" fmla="*/ 194 h 401"/>
                <a:gd name="T2" fmla="*/ 200 w 213"/>
                <a:gd name="T3" fmla="*/ 202 h 401"/>
                <a:gd name="T4" fmla="*/ 177 w 213"/>
                <a:gd name="T5" fmla="*/ 273 h 401"/>
                <a:gd name="T6" fmla="*/ 140 w 213"/>
                <a:gd name="T7" fmla="*/ 275 h 401"/>
                <a:gd name="T8" fmla="*/ 76 w 213"/>
                <a:gd name="T9" fmla="*/ 300 h 401"/>
                <a:gd name="T10" fmla="*/ 59 w 213"/>
                <a:gd name="T11" fmla="*/ 357 h 401"/>
                <a:gd name="T12" fmla="*/ 20 w 213"/>
                <a:gd name="T13" fmla="*/ 400 h 401"/>
                <a:gd name="T14" fmla="*/ 21 w 213"/>
                <a:gd name="T15" fmla="*/ 383 h 401"/>
                <a:gd name="T16" fmla="*/ 25 w 213"/>
                <a:gd name="T17" fmla="*/ 375 h 401"/>
                <a:gd name="T18" fmla="*/ 19 w 213"/>
                <a:gd name="T19" fmla="*/ 369 h 401"/>
                <a:gd name="T20" fmla="*/ 23 w 213"/>
                <a:gd name="T21" fmla="*/ 364 h 401"/>
                <a:gd name="T22" fmla="*/ 29 w 213"/>
                <a:gd name="T23" fmla="*/ 361 h 401"/>
                <a:gd name="T24" fmla="*/ 27 w 213"/>
                <a:gd name="T25" fmla="*/ 348 h 401"/>
                <a:gd name="T26" fmla="*/ 37 w 213"/>
                <a:gd name="T27" fmla="*/ 315 h 401"/>
                <a:gd name="T28" fmla="*/ 55 w 213"/>
                <a:gd name="T29" fmla="*/ 265 h 401"/>
                <a:gd name="T30" fmla="*/ 61 w 213"/>
                <a:gd name="T31" fmla="*/ 251 h 401"/>
                <a:gd name="T32" fmla="*/ 69 w 213"/>
                <a:gd name="T33" fmla="*/ 219 h 401"/>
                <a:gd name="T34" fmla="*/ 78 w 213"/>
                <a:gd name="T35" fmla="*/ 198 h 401"/>
                <a:gd name="T36" fmla="*/ 71 w 213"/>
                <a:gd name="T37" fmla="*/ 169 h 401"/>
                <a:gd name="T38" fmla="*/ 52 w 213"/>
                <a:gd name="T39" fmla="*/ 103 h 401"/>
                <a:gd name="T40" fmla="*/ 31 w 213"/>
                <a:gd name="T41" fmla="*/ 91 h 401"/>
                <a:gd name="T42" fmla="*/ 26 w 213"/>
                <a:gd name="T43" fmla="*/ 26 h 401"/>
                <a:gd name="T44" fmla="*/ 43 w 213"/>
                <a:gd name="T45" fmla="*/ 10 h 401"/>
                <a:gd name="T46" fmla="*/ 63 w 213"/>
                <a:gd name="T47" fmla="*/ 9 h 401"/>
                <a:gd name="T48" fmla="*/ 64 w 213"/>
                <a:gd name="T49" fmla="*/ 22 h 401"/>
                <a:gd name="T50" fmla="*/ 36 w 213"/>
                <a:gd name="T51" fmla="*/ 35 h 401"/>
                <a:gd name="T52" fmla="*/ 25 w 213"/>
                <a:gd name="T53" fmla="*/ 59 h 401"/>
                <a:gd name="T54" fmla="*/ 64 w 213"/>
                <a:gd name="T55" fmla="*/ 76 h 401"/>
                <a:gd name="T56" fmla="*/ 75 w 213"/>
                <a:gd name="T57" fmla="*/ 81 h 401"/>
                <a:gd name="T58" fmla="*/ 71 w 213"/>
                <a:gd name="T59" fmla="*/ 54 h 401"/>
                <a:gd name="T60" fmla="*/ 74 w 213"/>
                <a:gd name="T61" fmla="*/ 33 h 401"/>
                <a:gd name="T62" fmla="*/ 79 w 213"/>
                <a:gd name="T63" fmla="*/ 28 h 401"/>
                <a:gd name="T64" fmla="*/ 108 w 213"/>
                <a:gd name="T65" fmla="*/ 35 h 401"/>
                <a:gd name="T66" fmla="*/ 109 w 213"/>
                <a:gd name="T67" fmla="*/ 37 h 401"/>
                <a:gd name="T68" fmla="*/ 111 w 213"/>
                <a:gd name="T69" fmla="*/ 44 h 401"/>
                <a:gd name="T70" fmla="*/ 107 w 213"/>
                <a:gd name="T71" fmla="*/ 77 h 401"/>
                <a:gd name="T72" fmla="*/ 132 w 213"/>
                <a:gd name="T73" fmla="*/ 88 h 401"/>
                <a:gd name="T74" fmla="*/ 149 w 213"/>
                <a:gd name="T75" fmla="*/ 102 h 401"/>
                <a:gd name="T76" fmla="*/ 173 w 213"/>
                <a:gd name="T77" fmla="*/ 143 h 401"/>
                <a:gd name="T78" fmla="*/ 146 w 213"/>
                <a:gd name="T79" fmla="*/ 188 h 401"/>
                <a:gd name="T80" fmla="*/ 140 w 213"/>
                <a:gd name="T81" fmla="*/ 199 h 401"/>
                <a:gd name="T82" fmla="*/ 154 w 213"/>
                <a:gd name="T83" fmla="*/ 238 h 401"/>
                <a:gd name="T84" fmla="*/ 168 w 213"/>
                <a:gd name="T85" fmla="*/ 221 h 401"/>
                <a:gd name="T86" fmla="*/ 182 w 213"/>
                <a:gd name="T87" fmla="*/ 197 h 401"/>
                <a:gd name="T88" fmla="*/ 212 w 213"/>
                <a:gd name="T89" fmla="*/ 172 h 401"/>
                <a:gd name="T90" fmla="*/ 60 w 213"/>
                <a:gd name="T91" fmla="*/ 19 h 401"/>
                <a:gd name="T92" fmla="*/ 136 w 213"/>
                <a:gd name="T93" fmla="*/ 143 h 401"/>
                <a:gd name="T94" fmla="*/ 149 w 213"/>
                <a:gd name="T95" fmla="*/ 161 h 401"/>
                <a:gd name="T96" fmla="*/ 143 w 213"/>
                <a:gd name="T97" fmla="*/ 13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401">
                  <a:moveTo>
                    <a:pt x="212" y="172"/>
                  </a:moveTo>
                  <a:cubicBezTo>
                    <a:pt x="212" y="174"/>
                    <a:pt x="213" y="176"/>
                    <a:pt x="213" y="177"/>
                  </a:cubicBezTo>
                  <a:cubicBezTo>
                    <a:pt x="212" y="183"/>
                    <a:pt x="207" y="187"/>
                    <a:pt x="206" y="192"/>
                  </a:cubicBezTo>
                  <a:cubicBezTo>
                    <a:pt x="206" y="192"/>
                    <a:pt x="206" y="193"/>
                    <a:pt x="205" y="194"/>
                  </a:cubicBezTo>
                  <a:cubicBezTo>
                    <a:pt x="205" y="196"/>
                    <a:pt x="203" y="199"/>
                    <a:pt x="202" y="201"/>
                  </a:cubicBezTo>
                  <a:cubicBezTo>
                    <a:pt x="201" y="201"/>
                    <a:pt x="200" y="200"/>
                    <a:pt x="199" y="201"/>
                  </a:cubicBezTo>
                  <a:cubicBezTo>
                    <a:pt x="199" y="201"/>
                    <a:pt x="199" y="201"/>
                    <a:pt x="199" y="201"/>
                  </a:cubicBezTo>
                  <a:cubicBezTo>
                    <a:pt x="199" y="202"/>
                    <a:pt x="199" y="202"/>
                    <a:pt x="200" y="202"/>
                  </a:cubicBezTo>
                  <a:cubicBezTo>
                    <a:pt x="197" y="207"/>
                    <a:pt x="195" y="212"/>
                    <a:pt x="194" y="217"/>
                  </a:cubicBezTo>
                  <a:cubicBezTo>
                    <a:pt x="193" y="223"/>
                    <a:pt x="193" y="229"/>
                    <a:pt x="191" y="235"/>
                  </a:cubicBezTo>
                  <a:cubicBezTo>
                    <a:pt x="189" y="241"/>
                    <a:pt x="188" y="248"/>
                    <a:pt x="186" y="254"/>
                  </a:cubicBezTo>
                  <a:cubicBezTo>
                    <a:pt x="183" y="260"/>
                    <a:pt x="180" y="267"/>
                    <a:pt x="177" y="273"/>
                  </a:cubicBezTo>
                  <a:cubicBezTo>
                    <a:pt x="175" y="278"/>
                    <a:pt x="166" y="290"/>
                    <a:pt x="159" y="288"/>
                  </a:cubicBezTo>
                  <a:cubicBezTo>
                    <a:pt x="157" y="288"/>
                    <a:pt x="156" y="287"/>
                    <a:pt x="154" y="286"/>
                  </a:cubicBezTo>
                  <a:cubicBezTo>
                    <a:pt x="152" y="285"/>
                    <a:pt x="150" y="284"/>
                    <a:pt x="148" y="283"/>
                  </a:cubicBezTo>
                  <a:cubicBezTo>
                    <a:pt x="145" y="280"/>
                    <a:pt x="143" y="278"/>
                    <a:pt x="140" y="275"/>
                  </a:cubicBezTo>
                  <a:cubicBezTo>
                    <a:pt x="132" y="268"/>
                    <a:pt x="124" y="261"/>
                    <a:pt x="115" y="254"/>
                  </a:cubicBezTo>
                  <a:cubicBezTo>
                    <a:pt x="113" y="251"/>
                    <a:pt x="107" y="244"/>
                    <a:pt x="103" y="243"/>
                  </a:cubicBezTo>
                  <a:cubicBezTo>
                    <a:pt x="98" y="253"/>
                    <a:pt x="89" y="260"/>
                    <a:pt x="85" y="270"/>
                  </a:cubicBezTo>
                  <a:cubicBezTo>
                    <a:pt x="82" y="279"/>
                    <a:pt x="79" y="289"/>
                    <a:pt x="76" y="300"/>
                  </a:cubicBezTo>
                  <a:cubicBezTo>
                    <a:pt x="74" y="307"/>
                    <a:pt x="71" y="316"/>
                    <a:pt x="68" y="323"/>
                  </a:cubicBezTo>
                  <a:cubicBezTo>
                    <a:pt x="66" y="327"/>
                    <a:pt x="64" y="330"/>
                    <a:pt x="63" y="334"/>
                  </a:cubicBezTo>
                  <a:cubicBezTo>
                    <a:pt x="61" y="342"/>
                    <a:pt x="63" y="347"/>
                    <a:pt x="57" y="352"/>
                  </a:cubicBezTo>
                  <a:cubicBezTo>
                    <a:pt x="57" y="354"/>
                    <a:pt x="58" y="355"/>
                    <a:pt x="59" y="357"/>
                  </a:cubicBezTo>
                  <a:cubicBezTo>
                    <a:pt x="59" y="360"/>
                    <a:pt x="57" y="360"/>
                    <a:pt x="58" y="363"/>
                  </a:cubicBezTo>
                  <a:cubicBezTo>
                    <a:pt x="59" y="365"/>
                    <a:pt x="64" y="372"/>
                    <a:pt x="62" y="376"/>
                  </a:cubicBezTo>
                  <a:cubicBezTo>
                    <a:pt x="60" y="380"/>
                    <a:pt x="51" y="383"/>
                    <a:pt x="46" y="385"/>
                  </a:cubicBezTo>
                  <a:cubicBezTo>
                    <a:pt x="36" y="391"/>
                    <a:pt x="34" y="398"/>
                    <a:pt x="20" y="400"/>
                  </a:cubicBezTo>
                  <a:cubicBezTo>
                    <a:pt x="15" y="401"/>
                    <a:pt x="12" y="399"/>
                    <a:pt x="9" y="397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10" y="396"/>
                    <a:pt x="13" y="391"/>
                    <a:pt x="14" y="389"/>
                  </a:cubicBezTo>
                  <a:cubicBezTo>
                    <a:pt x="16" y="387"/>
                    <a:pt x="19" y="385"/>
                    <a:pt x="21" y="383"/>
                  </a:cubicBezTo>
                  <a:cubicBezTo>
                    <a:pt x="24" y="381"/>
                    <a:pt x="27" y="375"/>
                    <a:pt x="28" y="371"/>
                  </a:cubicBezTo>
                  <a:cubicBezTo>
                    <a:pt x="28" y="371"/>
                    <a:pt x="28" y="371"/>
                    <a:pt x="28" y="371"/>
                  </a:cubicBezTo>
                  <a:cubicBezTo>
                    <a:pt x="27" y="372"/>
                    <a:pt x="26" y="374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6" y="373"/>
                    <a:pt x="29" y="370"/>
                    <a:pt x="29" y="368"/>
                  </a:cubicBezTo>
                  <a:cubicBezTo>
                    <a:pt x="27" y="369"/>
                    <a:pt x="22" y="371"/>
                    <a:pt x="19" y="370"/>
                  </a:cubicBezTo>
                  <a:cubicBezTo>
                    <a:pt x="19" y="370"/>
                    <a:pt x="19" y="369"/>
                    <a:pt x="19" y="369"/>
                  </a:cubicBezTo>
                  <a:cubicBezTo>
                    <a:pt x="26" y="367"/>
                    <a:pt x="26" y="370"/>
                    <a:pt x="30" y="364"/>
                  </a:cubicBezTo>
                  <a:cubicBezTo>
                    <a:pt x="30" y="364"/>
                    <a:pt x="30" y="364"/>
                    <a:pt x="29" y="364"/>
                  </a:cubicBezTo>
                  <a:cubicBezTo>
                    <a:pt x="27" y="364"/>
                    <a:pt x="25" y="364"/>
                    <a:pt x="23" y="364"/>
                  </a:cubicBezTo>
                  <a:cubicBezTo>
                    <a:pt x="23" y="364"/>
                    <a:pt x="23" y="364"/>
                    <a:pt x="23" y="364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30" y="363"/>
                    <a:pt x="31" y="363"/>
                  </a:cubicBezTo>
                  <a:cubicBezTo>
                    <a:pt x="31" y="363"/>
                    <a:pt x="31" y="363"/>
                    <a:pt x="31" y="363"/>
                  </a:cubicBezTo>
                  <a:cubicBezTo>
                    <a:pt x="30" y="362"/>
                    <a:pt x="30" y="361"/>
                    <a:pt x="29" y="361"/>
                  </a:cubicBezTo>
                  <a:cubicBezTo>
                    <a:pt x="28" y="360"/>
                    <a:pt x="26" y="360"/>
                    <a:pt x="25" y="359"/>
                  </a:cubicBezTo>
                  <a:cubicBezTo>
                    <a:pt x="24" y="357"/>
                    <a:pt x="23" y="354"/>
                    <a:pt x="23" y="351"/>
                  </a:cubicBezTo>
                  <a:cubicBezTo>
                    <a:pt x="24" y="350"/>
                    <a:pt x="25" y="348"/>
                    <a:pt x="26" y="348"/>
                  </a:cubicBezTo>
                  <a:cubicBezTo>
                    <a:pt x="26" y="348"/>
                    <a:pt x="27" y="348"/>
                    <a:pt x="27" y="348"/>
                  </a:cubicBezTo>
                  <a:cubicBezTo>
                    <a:pt x="27" y="347"/>
                    <a:pt x="27" y="346"/>
                    <a:pt x="27" y="345"/>
                  </a:cubicBezTo>
                  <a:cubicBezTo>
                    <a:pt x="26" y="340"/>
                    <a:pt x="28" y="335"/>
                    <a:pt x="29" y="332"/>
                  </a:cubicBezTo>
                  <a:cubicBezTo>
                    <a:pt x="30" y="329"/>
                    <a:pt x="31" y="327"/>
                    <a:pt x="32" y="324"/>
                  </a:cubicBezTo>
                  <a:cubicBezTo>
                    <a:pt x="34" y="321"/>
                    <a:pt x="35" y="318"/>
                    <a:pt x="37" y="315"/>
                  </a:cubicBezTo>
                  <a:cubicBezTo>
                    <a:pt x="38" y="313"/>
                    <a:pt x="39" y="310"/>
                    <a:pt x="40" y="307"/>
                  </a:cubicBezTo>
                  <a:cubicBezTo>
                    <a:pt x="41" y="306"/>
                    <a:pt x="43" y="305"/>
                    <a:pt x="44" y="304"/>
                  </a:cubicBezTo>
                  <a:cubicBezTo>
                    <a:pt x="44" y="291"/>
                    <a:pt x="43" y="273"/>
                    <a:pt x="53" y="270"/>
                  </a:cubicBezTo>
                  <a:cubicBezTo>
                    <a:pt x="53" y="268"/>
                    <a:pt x="54" y="266"/>
                    <a:pt x="55" y="265"/>
                  </a:cubicBezTo>
                  <a:cubicBezTo>
                    <a:pt x="56" y="265"/>
                    <a:pt x="56" y="265"/>
                    <a:pt x="57" y="264"/>
                  </a:cubicBezTo>
                  <a:cubicBezTo>
                    <a:pt x="57" y="263"/>
                    <a:pt x="58" y="262"/>
                    <a:pt x="58" y="260"/>
                  </a:cubicBezTo>
                  <a:cubicBezTo>
                    <a:pt x="59" y="259"/>
                    <a:pt x="60" y="258"/>
                    <a:pt x="61" y="257"/>
                  </a:cubicBezTo>
                  <a:cubicBezTo>
                    <a:pt x="61" y="255"/>
                    <a:pt x="61" y="253"/>
                    <a:pt x="61" y="251"/>
                  </a:cubicBezTo>
                  <a:cubicBezTo>
                    <a:pt x="62" y="247"/>
                    <a:pt x="63" y="242"/>
                    <a:pt x="64" y="237"/>
                  </a:cubicBezTo>
                  <a:cubicBezTo>
                    <a:pt x="65" y="234"/>
                    <a:pt x="65" y="230"/>
                    <a:pt x="66" y="227"/>
                  </a:cubicBezTo>
                  <a:cubicBezTo>
                    <a:pt x="67" y="225"/>
                    <a:pt x="68" y="224"/>
                    <a:pt x="68" y="222"/>
                  </a:cubicBezTo>
                  <a:cubicBezTo>
                    <a:pt x="68" y="221"/>
                    <a:pt x="69" y="220"/>
                    <a:pt x="69" y="219"/>
                  </a:cubicBezTo>
                  <a:cubicBezTo>
                    <a:pt x="69" y="218"/>
                    <a:pt x="70" y="218"/>
                    <a:pt x="70" y="217"/>
                  </a:cubicBezTo>
                  <a:cubicBezTo>
                    <a:pt x="71" y="216"/>
                    <a:pt x="72" y="213"/>
                    <a:pt x="73" y="212"/>
                  </a:cubicBezTo>
                  <a:cubicBezTo>
                    <a:pt x="74" y="207"/>
                    <a:pt x="75" y="203"/>
                    <a:pt x="77" y="198"/>
                  </a:cubicBezTo>
                  <a:cubicBezTo>
                    <a:pt x="77" y="198"/>
                    <a:pt x="78" y="198"/>
                    <a:pt x="78" y="198"/>
                  </a:cubicBezTo>
                  <a:cubicBezTo>
                    <a:pt x="78" y="196"/>
                    <a:pt x="79" y="196"/>
                    <a:pt x="79" y="194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8" y="194"/>
                    <a:pt x="76" y="194"/>
                    <a:pt x="75" y="194"/>
                  </a:cubicBezTo>
                  <a:cubicBezTo>
                    <a:pt x="75" y="185"/>
                    <a:pt x="72" y="177"/>
                    <a:pt x="71" y="169"/>
                  </a:cubicBezTo>
                  <a:cubicBezTo>
                    <a:pt x="69" y="162"/>
                    <a:pt x="69" y="155"/>
                    <a:pt x="68" y="148"/>
                  </a:cubicBezTo>
                  <a:cubicBezTo>
                    <a:pt x="66" y="137"/>
                    <a:pt x="63" y="127"/>
                    <a:pt x="59" y="119"/>
                  </a:cubicBezTo>
                  <a:cubicBezTo>
                    <a:pt x="59" y="118"/>
                    <a:pt x="58" y="117"/>
                    <a:pt x="58" y="115"/>
                  </a:cubicBezTo>
                  <a:cubicBezTo>
                    <a:pt x="56" y="111"/>
                    <a:pt x="55" y="106"/>
                    <a:pt x="52" y="103"/>
                  </a:cubicBezTo>
                  <a:cubicBezTo>
                    <a:pt x="51" y="101"/>
                    <a:pt x="48" y="100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8"/>
                    <a:pt x="41" y="95"/>
                    <a:pt x="39" y="94"/>
                  </a:cubicBezTo>
                  <a:cubicBezTo>
                    <a:pt x="37" y="93"/>
                    <a:pt x="34" y="92"/>
                    <a:pt x="31" y="91"/>
                  </a:cubicBezTo>
                  <a:cubicBezTo>
                    <a:pt x="23" y="86"/>
                    <a:pt x="17" y="80"/>
                    <a:pt x="11" y="73"/>
                  </a:cubicBezTo>
                  <a:cubicBezTo>
                    <a:pt x="8" y="70"/>
                    <a:pt x="2" y="67"/>
                    <a:pt x="1" y="63"/>
                  </a:cubicBezTo>
                  <a:cubicBezTo>
                    <a:pt x="0" y="58"/>
                    <a:pt x="8" y="49"/>
                    <a:pt x="10" y="46"/>
                  </a:cubicBezTo>
                  <a:cubicBezTo>
                    <a:pt x="15" y="39"/>
                    <a:pt x="21" y="33"/>
                    <a:pt x="26" y="26"/>
                  </a:cubicBezTo>
                  <a:cubicBezTo>
                    <a:pt x="28" y="24"/>
                    <a:pt x="31" y="21"/>
                    <a:pt x="33" y="19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6" y="17"/>
                    <a:pt x="36" y="16"/>
                    <a:pt x="37" y="15"/>
                  </a:cubicBezTo>
                  <a:cubicBezTo>
                    <a:pt x="39" y="13"/>
                    <a:pt x="41" y="11"/>
                    <a:pt x="43" y="10"/>
                  </a:cubicBezTo>
                  <a:cubicBezTo>
                    <a:pt x="44" y="9"/>
                    <a:pt x="45" y="7"/>
                    <a:pt x="45" y="6"/>
                  </a:cubicBezTo>
                  <a:cubicBezTo>
                    <a:pt x="47" y="5"/>
                    <a:pt x="49" y="3"/>
                    <a:pt x="51" y="2"/>
                  </a:cubicBezTo>
                  <a:cubicBezTo>
                    <a:pt x="54" y="0"/>
                    <a:pt x="59" y="2"/>
                    <a:pt x="60" y="4"/>
                  </a:cubicBezTo>
                  <a:cubicBezTo>
                    <a:pt x="61" y="5"/>
                    <a:pt x="62" y="8"/>
                    <a:pt x="63" y="9"/>
                  </a:cubicBezTo>
                  <a:cubicBezTo>
                    <a:pt x="63" y="9"/>
                    <a:pt x="63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5" y="13"/>
                    <a:pt x="65" y="15"/>
                  </a:cubicBezTo>
                  <a:cubicBezTo>
                    <a:pt x="63" y="17"/>
                    <a:pt x="65" y="20"/>
                    <a:pt x="64" y="22"/>
                  </a:cubicBezTo>
                  <a:cubicBezTo>
                    <a:pt x="63" y="24"/>
                    <a:pt x="59" y="25"/>
                    <a:pt x="57" y="26"/>
                  </a:cubicBezTo>
                  <a:cubicBezTo>
                    <a:pt x="54" y="26"/>
                    <a:pt x="51" y="22"/>
                    <a:pt x="48" y="23"/>
                  </a:cubicBezTo>
                  <a:cubicBezTo>
                    <a:pt x="46" y="24"/>
                    <a:pt x="44" y="27"/>
                    <a:pt x="42" y="29"/>
                  </a:cubicBezTo>
                  <a:cubicBezTo>
                    <a:pt x="41" y="31"/>
                    <a:pt x="38" y="33"/>
                    <a:pt x="36" y="35"/>
                  </a:cubicBezTo>
                  <a:cubicBezTo>
                    <a:pt x="35" y="37"/>
                    <a:pt x="34" y="39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0" y="44"/>
                    <a:pt x="29" y="47"/>
                    <a:pt x="28" y="49"/>
                  </a:cubicBezTo>
                  <a:cubicBezTo>
                    <a:pt x="27" y="51"/>
                    <a:pt x="24" y="57"/>
                    <a:pt x="25" y="59"/>
                  </a:cubicBezTo>
                  <a:cubicBezTo>
                    <a:pt x="27" y="60"/>
                    <a:pt x="29" y="60"/>
                    <a:pt x="31" y="60"/>
                  </a:cubicBezTo>
                  <a:cubicBezTo>
                    <a:pt x="34" y="61"/>
                    <a:pt x="38" y="63"/>
                    <a:pt x="40" y="65"/>
                  </a:cubicBezTo>
                  <a:cubicBezTo>
                    <a:pt x="46" y="68"/>
                    <a:pt x="46" y="74"/>
                    <a:pt x="55" y="72"/>
                  </a:cubicBezTo>
                  <a:cubicBezTo>
                    <a:pt x="55" y="73"/>
                    <a:pt x="64" y="77"/>
                    <a:pt x="64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6" y="76"/>
                    <a:pt x="67" y="76"/>
                    <a:pt x="68" y="76"/>
                  </a:cubicBezTo>
                  <a:cubicBezTo>
                    <a:pt x="68" y="77"/>
                    <a:pt x="68" y="78"/>
                    <a:pt x="69" y="78"/>
                  </a:cubicBezTo>
                  <a:cubicBezTo>
                    <a:pt x="71" y="79"/>
                    <a:pt x="73" y="80"/>
                    <a:pt x="75" y="81"/>
                  </a:cubicBezTo>
                  <a:cubicBezTo>
                    <a:pt x="75" y="77"/>
                    <a:pt x="73" y="74"/>
                    <a:pt x="73" y="71"/>
                  </a:cubicBezTo>
                  <a:cubicBezTo>
                    <a:pt x="73" y="69"/>
                    <a:pt x="73" y="68"/>
                    <a:pt x="73" y="66"/>
                  </a:cubicBezTo>
                  <a:cubicBezTo>
                    <a:pt x="71" y="64"/>
                    <a:pt x="71" y="64"/>
                    <a:pt x="71" y="62"/>
                  </a:cubicBezTo>
                  <a:cubicBezTo>
                    <a:pt x="70" y="59"/>
                    <a:pt x="72" y="55"/>
                    <a:pt x="71" y="54"/>
                  </a:cubicBezTo>
                  <a:cubicBezTo>
                    <a:pt x="71" y="53"/>
                    <a:pt x="71" y="52"/>
                    <a:pt x="70" y="51"/>
                  </a:cubicBezTo>
                  <a:cubicBezTo>
                    <a:pt x="70" y="50"/>
                    <a:pt x="71" y="40"/>
                    <a:pt x="71" y="40"/>
                  </a:cubicBezTo>
                  <a:cubicBezTo>
                    <a:pt x="71" y="37"/>
                    <a:pt x="74" y="36"/>
                    <a:pt x="74" y="34"/>
                  </a:cubicBezTo>
                  <a:cubicBezTo>
                    <a:pt x="74" y="33"/>
                    <a:pt x="74" y="34"/>
                    <a:pt x="74" y="33"/>
                  </a:cubicBezTo>
                  <a:cubicBezTo>
                    <a:pt x="75" y="33"/>
                    <a:pt x="76" y="32"/>
                    <a:pt x="76" y="31"/>
                  </a:cubicBezTo>
                  <a:cubicBezTo>
                    <a:pt x="76" y="31"/>
                    <a:pt x="75" y="31"/>
                    <a:pt x="75" y="31"/>
                  </a:cubicBezTo>
                  <a:cubicBezTo>
                    <a:pt x="76" y="30"/>
                    <a:pt x="77" y="30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80" y="28"/>
                    <a:pt x="80" y="27"/>
                    <a:pt x="81" y="27"/>
                  </a:cubicBezTo>
                  <a:cubicBezTo>
                    <a:pt x="81" y="27"/>
                    <a:pt x="95" y="27"/>
                    <a:pt x="96" y="27"/>
                  </a:cubicBezTo>
                  <a:cubicBezTo>
                    <a:pt x="100" y="29"/>
                    <a:pt x="102" y="32"/>
                    <a:pt x="107" y="32"/>
                  </a:cubicBezTo>
                  <a:cubicBezTo>
                    <a:pt x="107" y="33"/>
                    <a:pt x="108" y="34"/>
                    <a:pt x="108" y="35"/>
                  </a:cubicBezTo>
                  <a:cubicBezTo>
                    <a:pt x="107" y="35"/>
                    <a:pt x="107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ubicBezTo>
                    <a:pt x="108" y="36"/>
                    <a:pt x="108" y="37"/>
                    <a:pt x="109" y="37"/>
                  </a:cubicBezTo>
                  <a:cubicBezTo>
                    <a:pt x="108" y="37"/>
                    <a:pt x="108" y="37"/>
                    <a:pt x="107" y="37"/>
                  </a:cubicBezTo>
                  <a:cubicBezTo>
                    <a:pt x="109" y="40"/>
                    <a:pt x="110" y="40"/>
                    <a:pt x="111" y="43"/>
                  </a:cubicBezTo>
                  <a:cubicBezTo>
                    <a:pt x="110" y="42"/>
                    <a:pt x="109" y="41"/>
                    <a:pt x="108" y="41"/>
                  </a:cubicBezTo>
                  <a:cubicBezTo>
                    <a:pt x="109" y="42"/>
                    <a:pt x="110" y="43"/>
                    <a:pt x="111" y="44"/>
                  </a:cubicBezTo>
                  <a:cubicBezTo>
                    <a:pt x="113" y="48"/>
                    <a:pt x="108" y="58"/>
                    <a:pt x="107" y="61"/>
                  </a:cubicBezTo>
                  <a:cubicBezTo>
                    <a:pt x="106" y="64"/>
                    <a:pt x="106" y="69"/>
                    <a:pt x="105" y="72"/>
                  </a:cubicBezTo>
                  <a:cubicBezTo>
                    <a:pt x="105" y="73"/>
                    <a:pt x="106" y="73"/>
                    <a:pt x="107" y="73"/>
                  </a:cubicBezTo>
                  <a:cubicBezTo>
                    <a:pt x="107" y="74"/>
                    <a:pt x="107" y="76"/>
                    <a:pt x="107" y="77"/>
                  </a:cubicBezTo>
                  <a:cubicBezTo>
                    <a:pt x="108" y="77"/>
                    <a:pt x="109" y="78"/>
                    <a:pt x="110" y="78"/>
                  </a:cubicBezTo>
                  <a:cubicBezTo>
                    <a:pt x="110" y="81"/>
                    <a:pt x="114" y="82"/>
                    <a:pt x="116" y="83"/>
                  </a:cubicBezTo>
                  <a:cubicBezTo>
                    <a:pt x="120" y="84"/>
                    <a:pt x="123" y="86"/>
                    <a:pt x="127" y="88"/>
                  </a:cubicBezTo>
                  <a:cubicBezTo>
                    <a:pt x="128" y="88"/>
                    <a:pt x="131" y="88"/>
                    <a:pt x="132" y="88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4" y="90"/>
                    <a:pt x="134" y="90"/>
                    <a:pt x="135" y="90"/>
                  </a:cubicBezTo>
                  <a:cubicBezTo>
                    <a:pt x="139" y="93"/>
                    <a:pt x="141" y="97"/>
                    <a:pt x="145" y="100"/>
                  </a:cubicBezTo>
                  <a:cubicBezTo>
                    <a:pt x="146" y="101"/>
                    <a:pt x="147" y="101"/>
                    <a:pt x="149" y="102"/>
                  </a:cubicBezTo>
                  <a:cubicBezTo>
                    <a:pt x="150" y="104"/>
                    <a:pt x="150" y="107"/>
                    <a:pt x="151" y="109"/>
                  </a:cubicBezTo>
                  <a:cubicBezTo>
                    <a:pt x="151" y="110"/>
                    <a:pt x="155" y="113"/>
                    <a:pt x="156" y="114"/>
                  </a:cubicBezTo>
                  <a:cubicBezTo>
                    <a:pt x="159" y="118"/>
                    <a:pt x="161" y="122"/>
                    <a:pt x="164" y="126"/>
                  </a:cubicBezTo>
                  <a:cubicBezTo>
                    <a:pt x="167" y="129"/>
                    <a:pt x="174" y="137"/>
                    <a:pt x="173" y="143"/>
                  </a:cubicBezTo>
                  <a:cubicBezTo>
                    <a:pt x="172" y="148"/>
                    <a:pt x="169" y="151"/>
                    <a:pt x="168" y="155"/>
                  </a:cubicBezTo>
                  <a:cubicBezTo>
                    <a:pt x="167" y="157"/>
                    <a:pt x="166" y="159"/>
                    <a:pt x="165" y="161"/>
                  </a:cubicBezTo>
                  <a:cubicBezTo>
                    <a:pt x="160" y="169"/>
                    <a:pt x="155" y="176"/>
                    <a:pt x="149" y="182"/>
                  </a:cubicBezTo>
                  <a:cubicBezTo>
                    <a:pt x="148" y="184"/>
                    <a:pt x="147" y="186"/>
                    <a:pt x="146" y="188"/>
                  </a:cubicBezTo>
                  <a:cubicBezTo>
                    <a:pt x="145" y="189"/>
                    <a:pt x="143" y="191"/>
                    <a:pt x="141" y="192"/>
                  </a:cubicBezTo>
                  <a:cubicBezTo>
                    <a:pt x="142" y="193"/>
                    <a:pt x="142" y="194"/>
                    <a:pt x="142" y="195"/>
                  </a:cubicBezTo>
                  <a:cubicBezTo>
                    <a:pt x="140" y="196"/>
                    <a:pt x="140" y="198"/>
                    <a:pt x="139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1" y="198"/>
                    <a:pt x="141" y="198"/>
                    <a:pt x="142" y="198"/>
                  </a:cubicBezTo>
                  <a:cubicBezTo>
                    <a:pt x="141" y="201"/>
                    <a:pt x="145" y="208"/>
                    <a:pt x="145" y="213"/>
                  </a:cubicBezTo>
                  <a:cubicBezTo>
                    <a:pt x="148" y="214"/>
                    <a:pt x="146" y="217"/>
                    <a:pt x="147" y="221"/>
                  </a:cubicBezTo>
                  <a:cubicBezTo>
                    <a:pt x="149" y="227"/>
                    <a:pt x="152" y="233"/>
                    <a:pt x="154" y="238"/>
                  </a:cubicBezTo>
                  <a:cubicBezTo>
                    <a:pt x="155" y="240"/>
                    <a:pt x="155" y="242"/>
                    <a:pt x="157" y="243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58" y="242"/>
                    <a:pt x="159" y="241"/>
                    <a:pt x="160" y="240"/>
                  </a:cubicBezTo>
                  <a:cubicBezTo>
                    <a:pt x="162" y="232"/>
                    <a:pt x="165" y="227"/>
                    <a:pt x="168" y="221"/>
                  </a:cubicBezTo>
                  <a:cubicBezTo>
                    <a:pt x="171" y="216"/>
                    <a:pt x="173" y="209"/>
                    <a:pt x="180" y="207"/>
                  </a:cubicBezTo>
                  <a:cubicBezTo>
                    <a:pt x="180" y="206"/>
                    <a:pt x="181" y="206"/>
                    <a:pt x="181" y="206"/>
                  </a:cubicBezTo>
                  <a:cubicBezTo>
                    <a:pt x="181" y="205"/>
                    <a:pt x="181" y="204"/>
                    <a:pt x="181" y="204"/>
                  </a:cubicBezTo>
                  <a:cubicBezTo>
                    <a:pt x="181" y="201"/>
                    <a:pt x="181" y="199"/>
                    <a:pt x="182" y="197"/>
                  </a:cubicBezTo>
                  <a:cubicBezTo>
                    <a:pt x="182" y="194"/>
                    <a:pt x="181" y="187"/>
                    <a:pt x="181" y="185"/>
                  </a:cubicBezTo>
                  <a:cubicBezTo>
                    <a:pt x="183" y="182"/>
                    <a:pt x="187" y="182"/>
                    <a:pt x="189" y="180"/>
                  </a:cubicBezTo>
                  <a:cubicBezTo>
                    <a:pt x="192" y="179"/>
                    <a:pt x="192" y="176"/>
                    <a:pt x="194" y="175"/>
                  </a:cubicBezTo>
                  <a:cubicBezTo>
                    <a:pt x="198" y="172"/>
                    <a:pt x="206" y="172"/>
                    <a:pt x="212" y="172"/>
                  </a:cubicBezTo>
                  <a:close/>
                  <a:moveTo>
                    <a:pt x="57" y="18"/>
                  </a:moveTo>
                  <a:cubicBezTo>
                    <a:pt x="57" y="19"/>
                    <a:pt x="57" y="20"/>
                    <a:pt x="57" y="21"/>
                  </a:cubicBezTo>
                  <a:cubicBezTo>
                    <a:pt x="58" y="20"/>
                    <a:pt x="60" y="20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9"/>
                    <a:pt x="57" y="18"/>
                  </a:cubicBezTo>
                  <a:close/>
                  <a:moveTo>
                    <a:pt x="137" y="129"/>
                  </a:moveTo>
                  <a:cubicBezTo>
                    <a:pt x="136" y="130"/>
                    <a:pt x="136" y="130"/>
                    <a:pt x="135" y="131"/>
                  </a:cubicBezTo>
                  <a:cubicBezTo>
                    <a:pt x="136" y="135"/>
                    <a:pt x="136" y="139"/>
                    <a:pt x="136" y="143"/>
                  </a:cubicBezTo>
                  <a:cubicBezTo>
                    <a:pt x="136" y="146"/>
                    <a:pt x="137" y="149"/>
                    <a:pt x="137" y="152"/>
                  </a:cubicBezTo>
                  <a:cubicBezTo>
                    <a:pt x="137" y="154"/>
                    <a:pt x="137" y="156"/>
                    <a:pt x="137" y="158"/>
                  </a:cubicBezTo>
                  <a:cubicBezTo>
                    <a:pt x="136" y="165"/>
                    <a:pt x="135" y="172"/>
                    <a:pt x="136" y="179"/>
                  </a:cubicBezTo>
                  <a:cubicBezTo>
                    <a:pt x="140" y="177"/>
                    <a:pt x="147" y="166"/>
                    <a:pt x="149" y="161"/>
                  </a:cubicBezTo>
                  <a:cubicBezTo>
                    <a:pt x="150" y="159"/>
                    <a:pt x="151" y="156"/>
                    <a:pt x="151" y="153"/>
                  </a:cubicBezTo>
                  <a:cubicBezTo>
                    <a:pt x="153" y="150"/>
                    <a:pt x="155" y="147"/>
                    <a:pt x="155" y="142"/>
                  </a:cubicBezTo>
                  <a:cubicBezTo>
                    <a:pt x="152" y="140"/>
                    <a:pt x="149" y="138"/>
                    <a:pt x="146" y="136"/>
                  </a:cubicBezTo>
                  <a:cubicBezTo>
                    <a:pt x="145" y="136"/>
                    <a:pt x="144" y="135"/>
                    <a:pt x="143" y="135"/>
                  </a:cubicBezTo>
                  <a:cubicBezTo>
                    <a:pt x="141" y="133"/>
                    <a:pt x="139" y="131"/>
                    <a:pt x="137" y="1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853F8A7-DA2C-7076-FE9E-9CE0D596ABAD}"/>
              </a:ext>
            </a:extLst>
          </p:cNvPr>
          <p:cNvGrpSpPr/>
          <p:nvPr/>
        </p:nvGrpSpPr>
        <p:grpSpPr>
          <a:xfrm>
            <a:off x="2654300" y="4826096"/>
            <a:ext cx="4378193" cy="315056"/>
            <a:chOff x="1356273" y="4705896"/>
            <a:chExt cx="4378193" cy="31505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D14683E-7C3E-CB96-4299-BC2E44EF68E4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47" name="iconfont-10019-4889788">
              <a:extLst>
                <a:ext uri="{FF2B5EF4-FFF2-40B4-BE49-F238E27FC236}">
                  <a16:creationId xmlns:a16="http://schemas.microsoft.com/office/drawing/2014/main" id="{4654F3C8-252C-33F1-D76F-6F622013E3B2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B244060-4FD2-1026-AD84-80BD997C6C50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2024.02.02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49" name="iconfont-11899-5651509">
              <a:extLst>
                <a:ext uri="{FF2B5EF4-FFF2-40B4-BE49-F238E27FC236}">
                  <a16:creationId xmlns:a16="http://schemas.microsoft.com/office/drawing/2014/main" id="{F544DDE8-8835-EE2C-F7BF-6105F8F10B97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E6440498-A3C9-F60E-E0F5-E7F46E6F848C}"/>
              </a:ext>
            </a:extLst>
          </p:cNvPr>
          <p:cNvSpPr txBox="1"/>
          <p:nvPr/>
        </p:nvSpPr>
        <p:spPr>
          <a:xfrm>
            <a:off x="1714294" y="3851427"/>
            <a:ext cx="8267702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52" name="平行四边形 51">
            <a:extLst>
              <a:ext uri="{FF2B5EF4-FFF2-40B4-BE49-F238E27FC236}">
                <a16:creationId xmlns:a16="http://schemas.microsoft.com/office/drawing/2014/main" id="{88EEB4C1-D714-D37C-1A74-DBDFFA99DDE7}"/>
              </a:ext>
            </a:extLst>
          </p:cNvPr>
          <p:cNvSpPr/>
          <p:nvPr/>
        </p:nvSpPr>
        <p:spPr>
          <a:xfrm>
            <a:off x="2654300" y="3249420"/>
            <a:ext cx="5767202" cy="384316"/>
          </a:xfrm>
          <a:prstGeom prst="parallelogram">
            <a:avLst/>
          </a:prstGeom>
          <a:gradFill flip="none" rotWithShape="1">
            <a:gsLst>
              <a:gs pos="0">
                <a:srgbClr val="2E61E0"/>
              </a:gs>
              <a:gs pos="100000">
                <a:srgbClr val="FF663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DEBC7F0-DD14-36C6-A509-2449000B8FAA}"/>
              </a:ext>
            </a:extLst>
          </p:cNvPr>
          <p:cNvSpPr txBox="1"/>
          <p:nvPr/>
        </p:nvSpPr>
        <p:spPr>
          <a:xfrm>
            <a:off x="3192524" y="3279032"/>
            <a:ext cx="47248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</a:rPr>
              <a:t>商务通用工作计划</a:t>
            </a:r>
            <a:r>
              <a:rPr lang="en-US" altLang="zh-CN" sz="1600" b="1" dirty="0">
                <a:solidFill>
                  <a:schemeClr val="bg1"/>
                </a:solidFill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</a:rPr>
              <a:t>模板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C3CCBF4-962B-1D2D-E9AC-C7B0C0A5AE11}"/>
              </a:ext>
            </a:extLst>
          </p:cNvPr>
          <p:cNvSpPr/>
          <p:nvPr/>
        </p:nvSpPr>
        <p:spPr>
          <a:xfrm rot="10800000">
            <a:off x="0" y="0"/>
            <a:ext cx="2839209" cy="99495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94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Freeform 6">
            <a:extLst>
              <a:ext uri="{FF2B5EF4-FFF2-40B4-BE49-F238E27FC236}">
                <a16:creationId xmlns:a16="http://schemas.microsoft.com/office/drawing/2014/main" id="{0812C964-272E-3750-E89C-0C8A411D0B38}"/>
              </a:ext>
            </a:extLst>
          </p:cNvPr>
          <p:cNvSpPr/>
          <p:nvPr/>
        </p:nvSpPr>
        <p:spPr bwMode="auto">
          <a:xfrm>
            <a:off x="6821343" y="2822650"/>
            <a:ext cx="1375647" cy="158667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40C956CF-B264-3DFE-B691-27AE768BFDB6}"/>
              </a:ext>
            </a:extLst>
          </p:cNvPr>
          <p:cNvSpPr/>
          <p:nvPr/>
        </p:nvSpPr>
        <p:spPr bwMode="auto">
          <a:xfrm>
            <a:off x="3968505" y="2822650"/>
            <a:ext cx="1374059" cy="1586674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8">
            <a:extLst>
              <a:ext uri="{FF2B5EF4-FFF2-40B4-BE49-F238E27FC236}">
                <a16:creationId xmlns:a16="http://schemas.microsoft.com/office/drawing/2014/main" id="{52170E8A-4797-1B00-28FC-1FDF8F469E0E}"/>
              </a:ext>
            </a:extLst>
          </p:cNvPr>
          <p:cNvSpPr/>
          <p:nvPr/>
        </p:nvSpPr>
        <p:spPr bwMode="auto">
          <a:xfrm>
            <a:off x="4680922" y="1583457"/>
            <a:ext cx="1374059" cy="158826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C6607DC2-EC20-3310-F0DD-A1C0205B471A}"/>
              </a:ext>
            </a:extLst>
          </p:cNvPr>
          <p:cNvSpPr/>
          <p:nvPr/>
        </p:nvSpPr>
        <p:spPr bwMode="auto">
          <a:xfrm>
            <a:off x="6110514" y="1583457"/>
            <a:ext cx="1374059" cy="158826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C2C43C3C-69F3-8243-1AED-B75B4A2EC8C9}"/>
              </a:ext>
            </a:extLst>
          </p:cNvPr>
          <p:cNvSpPr/>
          <p:nvPr/>
        </p:nvSpPr>
        <p:spPr bwMode="auto">
          <a:xfrm>
            <a:off x="4680922" y="4053909"/>
            <a:ext cx="1374059" cy="1588261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Freeform 11">
            <a:extLst>
              <a:ext uri="{FF2B5EF4-FFF2-40B4-BE49-F238E27FC236}">
                <a16:creationId xmlns:a16="http://schemas.microsoft.com/office/drawing/2014/main" id="{5428B0C3-F817-9E72-910A-19FC66C7CECA}"/>
              </a:ext>
            </a:extLst>
          </p:cNvPr>
          <p:cNvSpPr/>
          <p:nvPr/>
        </p:nvSpPr>
        <p:spPr bwMode="auto">
          <a:xfrm>
            <a:off x="6110514" y="4053909"/>
            <a:ext cx="1374059" cy="1588261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12" descr="D:\51PPT模板网\51pptmoban.com\图片.jpg">
            <a:extLst>
              <a:ext uri="{FF2B5EF4-FFF2-40B4-BE49-F238E27FC236}">
                <a16:creationId xmlns:a16="http://schemas.microsoft.com/office/drawing/2014/main" id="{5DED2808-C5CC-6F81-4AFD-BFA835D5977E}"/>
              </a:ext>
            </a:extLst>
          </p:cNvPr>
          <p:cNvSpPr>
            <a:spLocks noEditPoints="1"/>
          </p:cNvSpPr>
          <p:nvPr/>
        </p:nvSpPr>
        <p:spPr bwMode="auto">
          <a:xfrm>
            <a:off x="5085522" y="4598137"/>
            <a:ext cx="598176" cy="445856"/>
          </a:xfrm>
          <a:custGeom>
            <a:avLst/>
            <a:gdLst>
              <a:gd name="T0" fmla="*/ 201 w 983"/>
              <a:gd name="T1" fmla="*/ 386 h 731"/>
              <a:gd name="T2" fmla="*/ 359 w 983"/>
              <a:gd name="T3" fmla="*/ 110 h 731"/>
              <a:gd name="T4" fmla="*/ 398 w 983"/>
              <a:gd name="T5" fmla="*/ 64 h 731"/>
              <a:gd name="T6" fmla="*/ 759 w 983"/>
              <a:gd name="T7" fmla="*/ 93 h 731"/>
              <a:gd name="T8" fmla="*/ 738 w 983"/>
              <a:gd name="T9" fmla="*/ 49 h 731"/>
              <a:gd name="T10" fmla="*/ 821 w 983"/>
              <a:gd name="T11" fmla="*/ 24 h 731"/>
              <a:gd name="T12" fmla="*/ 877 w 983"/>
              <a:gd name="T13" fmla="*/ 27 h 731"/>
              <a:gd name="T14" fmla="*/ 859 w 983"/>
              <a:gd name="T15" fmla="*/ 109 h 731"/>
              <a:gd name="T16" fmla="*/ 830 w 983"/>
              <a:gd name="T17" fmla="*/ 154 h 731"/>
              <a:gd name="T18" fmla="*/ 623 w 983"/>
              <a:gd name="T19" fmla="*/ 344 h 731"/>
              <a:gd name="T20" fmla="*/ 622 w 983"/>
              <a:gd name="T21" fmla="*/ 345 h 731"/>
              <a:gd name="T22" fmla="*/ 952 w 983"/>
              <a:gd name="T23" fmla="*/ 670 h 731"/>
              <a:gd name="T24" fmla="*/ 952 w 983"/>
              <a:gd name="T25" fmla="*/ 731 h 731"/>
              <a:gd name="T26" fmla="*/ 763 w 983"/>
              <a:gd name="T27" fmla="*/ 731 h 731"/>
              <a:gd name="T28" fmla="*/ 558 w 983"/>
              <a:gd name="T29" fmla="*/ 731 h 731"/>
              <a:gd name="T30" fmla="*/ 353 w 983"/>
              <a:gd name="T31" fmla="*/ 731 h 731"/>
              <a:gd name="T32" fmla="*/ 148 w 983"/>
              <a:gd name="T33" fmla="*/ 731 h 731"/>
              <a:gd name="T34" fmla="*/ 0 w 983"/>
              <a:gd name="T35" fmla="*/ 701 h 731"/>
              <a:gd name="T36" fmla="*/ 31 w 983"/>
              <a:gd name="T37" fmla="*/ 0 h 731"/>
              <a:gd name="T38" fmla="*/ 62 w 983"/>
              <a:gd name="T39" fmla="*/ 670 h 731"/>
              <a:gd name="T40" fmla="*/ 148 w 983"/>
              <a:gd name="T41" fmla="*/ 530 h 731"/>
              <a:gd name="T42" fmla="*/ 236 w 983"/>
              <a:gd name="T43" fmla="*/ 499 h 731"/>
              <a:gd name="T44" fmla="*/ 267 w 983"/>
              <a:gd name="T45" fmla="*/ 670 h 731"/>
              <a:gd name="T46" fmla="*/ 353 w 983"/>
              <a:gd name="T47" fmla="*/ 316 h 731"/>
              <a:gd name="T48" fmla="*/ 441 w 983"/>
              <a:gd name="T49" fmla="*/ 286 h 731"/>
              <a:gd name="T50" fmla="*/ 472 w 983"/>
              <a:gd name="T51" fmla="*/ 670 h 731"/>
              <a:gd name="T52" fmla="*/ 558 w 983"/>
              <a:gd name="T53" fmla="*/ 421 h 731"/>
              <a:gd name="T54" fmla="*/ 646 w 983"/>
              <a:gd name="T55" fmla="*/ 390 h 731"/>
              <a:gd name="T56" fmla="*/ 677 w 983"/>
              <a:gd name="T57" fmla="*/ 670 h 731"/>
              <a:gd name="T58" fmla="*/ 763 w 983"/>
              <a:gd name="T59" fmla="*/ 245 h 731"/>
              <a:gd name="T60" fmla="*/ 851 w 983"/>
              <a:gd name="T61" fmla="*/ 214 h 731"/>
              <a:gd name="T62" fmla="*/ 881 w 983"/>
              <a:gd name="T63" fmla="*/ 67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3" h="731">
                <a:moveTo>
                  <a:pt x="404" y="154"/>
                </a:moveTo>
                <a:lnTo>
                  <a:pt x="201" y="386"/>
                </a:lnTo>
                <a:lnTo>
                  <a:pt x="153" y="345"/>
                </a:lnTo>
                <a:lnTo>
                  <a:pt x="359" y="110"/>
                </a:lnTo>
                <a:lnTo>
                  <a:pt x="359" y="110"/>
                </a:lnTo>
                <a:lnTo>
                  <a:pt x="398" y="64"/>
                </a:lnTo>
                <a:lnTo>
                  <a:pt x="616" y="255"/>
                </a:lnTo>
                <a:lnTo>
                  <a:pt x="759" y="93"/>
                </a:lnTo>
                <a:lnTo>
                  <a:pt x="734" y="71"/>
                </a:lnTo>
                <a:cubicBezTo>
                  <a:pt x="724" y="63"/>
                  <a:pt x="726" y="53"/>
                  <a:pt x="738" y="49"/>
                </a:cubicBezTo>
                <a:lnTo>
                  <a:pt x="777" y="37"/>
                </a:lnTo>
                <a:cubicBezTo>
                  <a:pt x="789" y="34"/>
                  <a:pt x="809" y="27"/>
                  <a:pt x="821" y="24"/>
                </a:cubicBezTo>
                <a:lnTo>
                  <a:pt x="860" y="12"/>
                </a:lnTo>
                <a:cubicBezTo>
                  <a:pt x="872" y="8"/>
                  <a:pt x="880" y="15"/>
                  <a:pt x="877" y="27"/>
                </a:cubicBezTo>
                <a:lnTo>
                  <a:pt x="869" y="65"/>
                </a:lnTo>
                <a:cubicBezTo>
                  <a:pt x="866" y="77"/>
                  <a:pt x="862" y="97"/>
                  <a:pt x="859" y="109"/>
                </a:cubicBezTo>
                <a:lnTo>
                  <a:pt x="851" y="147"/>
                </a:lnTo>
                <a:cubicBezTo>
                  <a:pt x="849" y="159"/>
                  <a:pt x="839" y="162"/>
                  <a:pt x="830" y="154"/>
                </a:cubicBezTo>
                <a:lnTo>
                  <a:pt x="807" y="134"/>
                </a:lnTo>
                <a:lnTo>
                  <a:pt x="623" y="344"/>
                </a:lnTo>
                <a:lnTo>
                  <a:pt x="623" y="344"/>
                </a:lnTo>
                <a:lnTo>
                  <a:pt x="622" y="345"/>
                </a:lnTo>
                <a:lnTo>
                  <a:pt x="404" y="154"/>
                </a:lnTo>
                <a:close/>
                <a:moveTo>
                  <a:pt x="952" y="670"/>
                </a:moveTo>
                <a:cubicBezTo>
                  <a:pt x="969" y="670"/>
                  <a:pt x="983" y="684"/>
                  <a:pt x="983" y="701"/>
                </a:cubicBezTo>
                <a:cubicBezTo>
                  <a:pt x="983" y="718"/>
                  <a:pt x="969" y="731"/>
                  <a:pt x="952" y="731"/>
                </a:cubicBezTo>
                <a:lnTo>
                  <a:pt x="881" y="731"/>
                </a:lnTo>
                <a:lnTo>
                  <a:pt x="763" y="731"/>
                </a:lnTo>
                <a:lnTo>
                  <a:pt x="677" y="731"/>
                </a:lnTo>
                <a:lnTo>
                  <a:pt x="558" y="731"/>
                </a:lnTo>
                <a:lnTo>
                  <a:pt x="472" y="731"/>
                </a:lnTo>
                <a:lnTo>
                  <a:pt x="353" y="731"/>
                </a:lnTo>
                <a:lnTo>
                  <a:pt x="267" y="731"/>
                </a:lnTo>
                <a:lnTo>
                  <a:pt x="148" y="731"/>
                </a:lnTo>
                <a:lnTo>
                  <a:pt x="32" y="731"/>
                </a:lnTo>
                <a:cubicBezTo>
                  <a:pt x="14" y="731"/>
                  <a:pt x="0" y="718"/>
                  <a:pt x="0" y="701"/>
                </a:cubicBezTo>
                <a:lnTo>
                  <a:pt x="0" y="31"/>
                </a:ln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lnTo>
                  <a:pt x="62" y="670"/>
                </a:lnTo>
                <a:lnTo>
                  <a:pt x="148" y="670"/>
                </a:lnTo>
                <a:lnTo>
                  <a:pt x="148" y="530"/>
                </a:lnTo>
                <a:cubicBezTo>
                  <a:pt x="148" y="513"/>
                  <a:pt x="162" y="499"/>
                  <a:pt x="179" y="499"/>
                </a:cubicBezTo>
                <a:lnTo>
                  <a:pt x="236" y="499"/>
                </a:lnTo>
                <a:cubicBezTo>
                  <a:pt x="253" y="499"/>
                  <a:pt x="267" y="513"/>
                  <a:pt x="267" y="530"/>
                </a:cubicBezTo>
                <a:lnTo>
                  <a:pt x="267" y="670"/>
                </a:lnTo>
                <a:lnTo>
                  <a:pt x="353" y="670"/>
                </a:lnTo>
                <a:lnTo>
                  <a:pt x="353" y="316"/>
                </a:lnTo>
                <a:cubicBezTo>
                  <a:pt x="353" y="299"/>
                  <a:pt x="367" y="286"/>
                  <a:pt x="384" y="286"/>
                </a:cubicBezTo>
                <a:lnTo>
                  <a:pt x="441" y="286"/>
                </a:lnTo>
                <a:cubicBezTo>
                  <a:pt x="458" y="286"/>
                  <a:pt x="472" y="299"/>
                  <a:pt x="472" y="316"/>
                </a:cubicBezTo>
                <a:lnTo>
                  <a:pt x="472" y="670"/>
                </a:lnTo>
                <a:lnTo>
                  <a:pt x="558" y="670"/>
                </a:lnTo>
                <a:lnTo>
                  <a:pt x="558" y="421"/>
                </a:lnTo>
                <a:cubicBezTo>
                  <a:pt x="558" y="404"/>
                  <a:pt x="572" y="390"/>
                  <a:pt x="589" y="390"/>
                </a:cubicBezTo>
                <a:lnTo>
                  <a:pt x="646" y="390"/>
                </a:lnTo>
                <a:cubicBezTo>
                  <a:pt x="663" y="390"/>
                  <a:pt x="677" y="404"/>
                  <a:pt x="677" y="421"/>
                </a:cubicBezTo>
                <a:lnTo>
                  <a:pt x="677" y="670"/>
                </a:lnTo>
                <a:lnTo>
                  <a:pt x="763" y="670"/>
                </a:lnTo>
                <a:lnTo>
                  <a:pt x="763" y="245"/>
                </a:lnTo>
                <a:cubicBezTo>
                  <a:pt x="763" y="228"/>
                  <a:pt x="776" y="214"/>
                  <a:pt x="793" y="214"/>
                </a:cubicBezTo>
                <a:lnTo>
                  <a:pt x="851" y="214"/>
                </a:lnTo>
                <a:cubicBezTo>
                  <a:pt x="868" y="214"/>
                  <a:pt x="881" y="228"/>
                  <a:pt x="881" y="245"/>
                </a:cubicBezTo>
                <a:lnTo>
                  <a:pt x="881" y="670"/>
                </a:lnTo>
                <a:lnTo>
                  <a:pt x="952" y="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9" name="Freeform 13" descr="D:\51PPT模板网\51pptmoban.com\图片.jpg">
            <a:extLst>
              <a:ext uri="{FF2B5EF4-FFF2-40B4-BE49-F238E27FC236}">
                <a16:creationId xmlns:a16="http://schemas.microsoft.com/office/drawing/2014/main" id="{DB62DA1B-D5AC-6804-D259-EBB29421E039}"/>
              </a:ext>
            </a:extLst>
          </p:cNvPr>
          <p:cNvSpPr>
            <a:spLocks noEditPoints="1"/>
          </p:cNvSpPr>
          <p:nvPr/>
        </p:nvSpPr>
        <p:spPr bwMode="auto">
          <a:xfrm>
            <a:off x="7249745" y="3316105"/>
            <a:ext cx="612456" cy="604523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10" name="Freeform 14" descr="D:\51PPT模板网\51pptmoban.com\图片.jpg">
            <a:extLst>
              <a:ext uri="{FF2B5EF4-FFF2-40B4-BE49-F238E27FC236}">
                <a16:creationId xmlns:a16="http://schemas.microsoft.com/office/drawing/2014/main" id="{93661B39-215C-4884-8824-D21EA38E9E33}"/>
              </a:ext>
            </a:extLst>
          </p:cNvPr>
          <p:cNvSpPr>
            <a:spLocks noEditPoints="1"/>
          </p:cNvSpPr>
          <p:nvPr/>
        </p:nvSpPr>
        <p:spPr bwMode="auto">
          <a:xfrm>
            <a:off x="5169616" y="2013447"/>
            <a:ext cx="439509" cy="599763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11" name="Freeform 15">
            <a:extLst>
              <a:ext uri="{FF2B5EF4-FFF2-40B4-BE49-F238E27FC236}">
                <a16:creationId xmlns:a16="http://schemas.microsoft.com/office/drawing/2014/main" id="{C39C3DB4-BED6-3E4E-4A2B-DB9089735C9A}"/>
              </a:ext>
            </a:extLst>
          </p:cNvPr>
          <p:cNvSpPr>
            <a:spLocks noEditPoints="1"/>
          </p:cNvSpPr>
          <p:nvPr/>
        </p:nvSpPr>
        <p:spPr bwMode="auto">
          <a:xfrm>
            <a:off x="6450062" y="2080087"/>
            <a:ext cx="698136" cy="598176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12" name="Freeform 16">
            <a:extLst>
              <a:ext uri="{FF2B5EF4-FFF2-40B4-BE49-F238E27FC236}">
                <a16:creationId xmlns:a16="http://schemas.microsoft.com/office/drawing/2014/main" id="{B1850D9A-8E68-C007-8813-387FF408C900}"/>
              </a:ext>
            </a:extLst>
          </p:cNvPr>
          <p:cNvSpPr>
            <a:spLocks noEditPoints="1"/>
          </p:cNvSpPr>
          <p:nvPr/>
        </p:nvSpPr>
        <p:spPr bwMode="auto">
          <a:xfrm>
            <a:off x="6465929" y="4567991"/>
            <a:ext cx="752083" cy="599763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cs typeface="+mn-ea"/>
              <a:sym typeface="+mn-lt"/>
            </a:endParaRPr>
          </a:p>
        </p:txBody>
      </p:sp>
      <p:sp>
        <p:nvSpPr>
          <p:cNvPr id="13" name="Freeform 17">
            <a:extLst>
              <a:ext uri="{FF2B5EF4-FFF2-40B4-BE49-F238E27FC236}">
                <a16:creationId xmlns:a16="http://schemas.microsoft.com/office/drawing/2014/main" id="{FC242505-C2EB-E47F-99E9-E41EC8733362}"/>
              </a:ext>
            </a:extLst>
          </p:cNvPr>
          <p:cNvSpPr>
            <a:spLocks noEditPoints="1"/>
          </p:cNvSpPr>
          <p:nvPr/>
        </p:nvSpPr>
        <p:spPr bwMode="auto">
          <a:xfrm>
            <a:off x="4358826" y="3312932"/>
            <a:ext cx="612456" cy="614043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endParaRPr lang="zh-CN" altLang="en-US" sz="1799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3F818E0-63FE-E770-CD0C-CB200B4C8200}"/>
              </a:ext>
            </a:extLst>
          </p:cNvPr>
          <p:cNvGrpSpPr/>
          <p:nvPr/>
        </p:nvGrpSpPr>
        <p:grpSpPr>
          <a:xfrm>
            <a:off x="7613179" y="1969326"/>
            <a:ext cx="2966425" cy="816522"/>
            <a:chOff x="283598" y="1906534"/>
            <a:chExt cx="2966425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B50B25B-5B47-9BDD-CDC5-370A4901693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979C2D4-C531-0A72-2514-B7811572EB5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FE5762A-A2EF-CE08-31E7-46AD5D283BC1}"/>
              </a:ext>
            </a:extLst>
          </p:cNvPr>
          <p:cNvGrpSpPr/>
          <p:nvPr/>
        </p:nvGrpSpPr>
        <p:grpSpPr>
          <a:xfrm>
            <a:off x="1579350" y="1969326"/>
            <a:ext cx="2970262" cy="816522"/>
            <a:chOff x="283598" y="1906534"/>
            <a:chExt cx="2970262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E1CB73A-BA3C-6FDF-4958-E8A268A711D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FB8A5C2-4AA9-C85A-8809-B804B7985BA7}"/>
                </a:ext>
              </a:extLst>
            </p:cNvPr>
            <p:cNvSpPr txBox="1"/>
            <p:nvPr/>
          </p:nvSpPr>
          <p:spPr>
            <a:xfrm>
              <a:off x="101829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1BA5C6F-A365-B6BC-1E35-B0812A9DD991}"/>
              </a:ext>
            </a:extLst>
          </p:cNvPr>
          <p:cNvGrpSpPr/>
          <p:nvPr/>
        </p:nvGrpSpPr>
        <p:grpSpPr>
          <a:xfrm>
            <a:off x="7613179" y="4491345"/>
            <a:ext cx="2966425" cy="816522"/>
            <a:chOff x="283598" y="1906534"/>
            <a:chExt cx="2966425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0A03FDB-F660-8F9B-5251-ACD53FB634B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BB30ECD-2F0A-C953-3D85-327F65C8AAC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1477B7C-8843-24FD-CEC9-A49E8BECAF1C}"/>
              </a:ext>
            </a:extLst>
          </p:cNvPr>
          <p:cNvGrpSpPr/>
          <p:nvPr/>
        </p:nvGrpSpPr>
        <p:grpSpPr>
          <a:xfrm>
            <a:off x="1579350" y="4491345"/>
            <a:ext cx="2970262" cy="816522"/>
            <a:chOff x="283598" y="1906534"/>
            <a:chExt cx="2970262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2EBA552-7E86-DCCC-14E5-E0F78575DB8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B70B3A6-9BD1-27E5-1B86-0C4E45968F17}"/>
                </a:ext>
              </a:extLst>
            </p:cNvPr>
            <p:cNvSpPr txBox="1"/>
            <p:nvPr/>
          </p:nvSpPr>
          <p:spPr>
            <a:xfrm>
              <a:off x="101829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00AFA3A-5DD9-78B8-824B-49B50C02D5A2}"/>
              </a:ext>
            </a:extLst>
          </p:cNvPr>
          <p:cNvGrpSpPr/>
          <p:nvPr/>
        </p:nvGrpSpPr>
        <p:grpSpPr>
          <a:xfrm>
            <a:off x="8303238" y="3208519"/>
            <a:ext cx="2966425" cy="816522"/>
            <a:chOff x="283598" y="1906534"/>
            <a:chExt cx="2966425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CDDC9F0-E95A-0A49-880A-41C4F2E800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9CCE154-7876-2975-7713-E7081F59128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557CCFE-6A1D-4DD9-4CBF-A90802A573D7}"/>
              </a:ext>
            </a:extLst>
          </p:cNvPr>
          <p:cNvGrpSpPr/>
          <p:nvPr/>
        </p:nvGrpSpPr>
        <p:grpSpPr>
          <a:xfrm>
            <a:off x="869587" y="3208519"/>
            <a:ext cx="2970262" cy="1043251"/>
            <a:chOff x="283598" y="1906534"/>
            <a:chExt cx="2970262" cy="104325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70662FB6-8F8D-A1F2-084B-B387E9B3C2A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7591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r"/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B0E7E90-0ED0-F649-86F7-D133AA29064C}"/>
                </a:ext>
              </a:extLst>
            </p:cNvPr>
            <p:cNvSpPr txBox="1"/>
            <p:nvPr/>
          </p:nvSpPr>
          <p:spPr>
            <a:xfrm>
              <a:off x="101829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448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Rectangle 187">
            <a:extLst>
              <a:ext uri="{FF2B5EF4-FFF2-40B4-BE49-F238E27FC236}">
                <a16:creationId xmlns:a16="http://schemas.microsoft.com/office/drawing/2014/main" id="{C55997EE-4AE2-6A98-357E-50D32142137F}"/>
              </a:ext>
            </a:extLst>
          </p:cNvPr>
          <p:cNvSpPr/>
          <p:nvPr/>
        </p:nvSpPr>
        <p:spPr>
          <a:xfrm>
            <a:off x="5495021" y="3295878"/>
            <a:ext cx="745596" cy="732093"/>
          </a:xfrm>
          <a:prstGeom prst="rect">
            <a:avLst/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cs typeface="+mn-ea"/>
              <a:sym typeface="+mn-lt"/>
            </a:endParaRPr>
          </a:p>
        </p:txBody>
      </p:sp>
      <p:sp>
        <p:nvSpPr>
          <p:cNvPr id="5" name="Rectangle 190">
            <a:extLst>
              <a:ext uri="{FF2B5EF4-FFF2-40B4-BE49-F238E27FC236}">
                <a16:creationId xmlns:a16="http://schemas.microsoft.com/office/drawing/2014/main" id="{3015549B-5EB9-63C5-DA65-F09960CC21F8}"/>
              </a:ext>
            </a:extLst>
          </p:cNvPr>
          <p:cNvSpPr/>
          <p:nvPr/>
        </p:nvSpPr>
        <p:spPr>
          <a:xfrm>
            <a:off x="8475466" y="3295878"/>
            <a:ext cx="745596" cy="732093"/>
          </a:xfrm>
          <a:prstGeom prst="rect">
            <a:avLst/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b="1" dirty="0">
              <a:cs typeface="+mn-ea"/>
              <a:sym typeface="+mn-lt"/>
            </a:endParaRPr>
          </a:p>
        </p:txBody>
      </p:sp>
      <p:sp>
        <p:nvSpPr>
          <p:cNvPr id="8" name="Rectangle 193">
            <a:extLst>
              <a:ext uri="{FF2B5EF4-FFF2-40B4-BE49-F238E27FC236}">
                <a16:creationId xmlns:a16="http://schemas.microsoft.com/office/drawing/2014/main" id="{78F4AD2B-7D62-8989-B691-9EA6422501FE}"/>
              </a:ext>
            </a:extLst>
          </p:cNvPr>
          <p:cNvSpPr/>
          <p:nvPr/>
        </p:nvSpPr>
        <p:spPr>
          <a:xfrm>
            <a:off x="5495021" y="4818662"/>
            <a:ext cx="745596" cy="732093"/>
          </a:xfrm>
          <a:prstGeom prst="rect">
            <a:avLst/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 b="1" dirty="0">
              <a:cs typeface="+mn-ea"/>
              <a:sym typeface="+mn-lt"/>
            </a:endParaRPr>
          </a:p>
        </p:txBody>
      </p:sp>
      <p:sp>
        <p:nvSpPr>
          <p:cNvPr id="11" name="Rectangle 196">
            <a:extLst>
              <a:ext uri="{FF2B5EF4-FFF2-40B4-BE49-F238E27FC236}">
                <a16:creationId xmlns:a16="http://schemas.microsoft.com/office/drawing/2014/main" id="{E4A87076-AE4C-1865-9168-5A1701F0D7B4}"/>
              </a:ext>
            </a:extLst>
          </p:cNvPr>
          <p:cNvSpPr/>
          <p:nvPr/>
        </p:nvSpPr>
        <p:spPr>
          <a:xfrm>
            <a:off x="8475466" y="4818662"/>
            <a:ext cx="745596" cy="732093"/>
          </a:xfrm>
          <a:prstGeom prst="rect">
            <a:avLst/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 dirty="0">
              <a:cs typeface="+mn-ea"/>
              <a:sym typeface="+mn-lt"/>
            </a:endParaRPr>
          </a:p>
        </p:txBody>
      </p:sp>
      <p:grpSp>
        <p:nvGrpSpPr>
          <p:cNvPr id="15" name="Group 8">
            <a:extLst>
              <a:ext uri="{FF2B5EF4-FFF2-40B4-BE49-F238E27FC236}">
                <a16:creationId xmlns:a16="http://schemas.microsoft.com/office/drawing/2014/main" id="{75FDE87E-7BBE-04DA-27A4-C0559ECCF235}"/>
              </a:ext>
            </a:extLst>
          </p:cNvPr>
          <p:cNvGrpSpPr/>
          <p:nvPr/>
        </p:nvGrpSpPr>
        <p:grpSpPr>
          <a:xfrm>
            <a:off x="5699034" y="3479142"/>
            <a:ext cx="298034" cy="405799"/>
            <a:chOff x="2767013" y="609600"/>
            <a:chExt cx="561975" cy="765176"/>
          </a:xfrm>
          <a:solidFill>
            <a:schemeClr val="bg1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9BBCCF92-24B6-16B4-3FF7-DAF333164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7013" y="609600"/>
              <a:ext cx="561975" cy="609600"/>
            </a:xfrm>
            <a:custGeom>
              <a:avLst/>
              <a:gdLst>
                <a:gd name="T0" fmla="*/ 100 w 147"/>
                <a:gd name="T1" fmla="*/ 160 h 160"/>
                <a:gd name="T2" fmla="*/ 143 w 147"/>
                <a:gd name="T3" fmla="*/ 59 h 160"/>
                <a:gd name="T4" fmla="*/ 73 w 147"/>
                <a:gd name="T5" fmla="*/ 0 h 160"/>
                <a:gd name="T6" fmla="*/ 3 w 147"/>
                <a:gd name="T7" fmla="*/ 59 h 160"/>
                <a:gd name="T8" fmla="*/ 46 w 147"/>
                <a:gd name="T9" fmla="*/ 160 h 160"/>
                <a:gd name="T10" fmla="*/ 100 w 147"/>
                <a:gd name="T11" fmla="*/ 160 h 160"/>
                <a:gd name="T12" fmla="*/ 19 w 147"/>
                <a:gd name="T13" fmla="*/ 60 h 160"/>
                <a:gd name="T14" fmla="*/ 73 w 147"/>
                <a:gd name="T15" fmla="*/ 16 h 160"/>
                <a:gd name="T16" fmla="*/ 127 w 147"/>
                <a:gd name="T17" fmla="*/ 60 h 160"/>
                <a:gd name="T18" fmla="*/ 110 w 147"/>
                <a:gd name="T19" fmla="*/ 100 h 160"/>
                <a:gd name="T20" fmla="*/ 86 w 147"/>
                <a:gd name="T21" fmla="*/ 144 h 160"/>
                <a:gd name="T22" fmla="*/ 79 w 147"/>
                <a:gd name="T23" fmla="*/ 144 h 160"/>
                <a:gd name="T24" fmla="*/ 79 w 147"/>
                <a:gd name="T25" fmla="*/ 87 h 160"/>
                <a:gd name="T26" fmla="*/ 88 w 147"/>
                <a:gd name="T27" fmla="*/ 87 h 160"/>
                <a:gd name="T28" fmla="*/ 100 w 147"/>
                <a:gd name="T29" fmla="*/ 75 h 160"/>
                <a:gd name="T30" fmla="*/ 88 w 147"/>
                <a:gd name="T31" fmla="*/ 63 h 160"/>
                <a:gd name="T32" fmla="*/ 76 w 147"/>
                <a:gd name="T33" fmla="*/ 75 h 160"/>
                <a:gd name="T34" fmla="*/ 76 w 147"/>
                <a:gd name="T35" fmla="*/ 75 h 160"/>
                <a:gd name="T36" fmla="*/ 71 w 147"/>
                <a:gd name="T37" fmla="*/ 75 h 160"/>
                <a:gd name="T38" fmla="*/ 71 w 147"/>
                <a:gd name="T39" fmla="*/ 75 h 160"/>
                <a:gd name="T40" fmla="*/ 59 w 147"/>
                <a:gd name="T41" fmla="*/ 63 h 160"/>
                <a:gd name="T42" fmla="*/ 47 w 147"/>
                <a:gd name="T43" fmla="*/ 75 h 160"/>
                <a:gd name="T44" fmla="*/ 59 w 147"/>
                <a:gd name="T45" fmla="*/ 87 h 160"/>
                <a:gd name="T46" fmla="*/ 67 w 147"/>
                <a:gd name="T47" fmla="*/ 87 h 160"/>
                <a:gd name="T48" fmla="*/ 67 w 147"/>
                <a:gd name="T49" fmla="*/ 144 h 160"/>
                <a:gd name="T50" fmla="*/ 60 w 147"/>
                <a:gd name="T51" fmla="*/ 144 h 160"/>
                <a:gd name="T52" fmla="*/ 37 w 147"/>
                <a:gd name="T53" fmla="*/ 100 h 160"/>
                <a:gd name="T54" fmla="*/ 19 w 147"/>
                <a:gd name="T55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60">
                  <a:moveTo>
                    <a:pt x="100" y="160"/>
                  </a:moveTo>
                  <a:cubicBezTo>
                    <a:pt x="100" y="116"/>
                    <a:pt x="147" y="102"/>
                    <a:pt x="143" y="59"/>
                  </a:cubicBezTo>
                  <a:cubicBezTo>
                    <a:pt x="141" y="31"/>
                    <a:pt x="122" y="0"/>
                    <a:pt x="73" y="0"/>
                  </a:cubicBezTo>
                  <a:cubicBezTo>
                    <a:pt x="24" y="0"/>
                    <a:pt x="5" y="31"/>
                    <a:pt x="3" y="59"/>
                  </a:cubicBezTo>
                  <a:cubicBezTo>
                    <a:pt x="0" y="102"/>
                    <a:pt x="46" y="116"/>
                    <a:pt x="46" y="160"/>
                  </a:cubicBezTo>
                  <a:lnTo>
                    <a:pt x="100" y="160"/>
                  </a:lnTo>
                  <a:close/>
                  <a:moveTo>
                    <a:pt x="19" y="60"/>
                  </a:moveTo>
                  <a:cubicBezTo>
                    <a:pt x="20" y="47"/>
                    <a:pt x="28" y="16"/>
                    <a:pt x="73" y="16"/>
                  </a:cubicBezTo>
                  <a:cubicBezTo>
                    <a:pt x="119" y="16"/>
                    <a:pt x="126" y="47"/>
                    <a:pt x="127" y="60"/>
                  </a:cubicBezTo>
                  <a:cubicBezTo>
                    <a:pt x="128" y="75"/>
                    <a:pt x="121" y="85"/>
                    <a:pt x="110" y="100"/>
                  </a:cubicBezTo>
                  <a:cubicBezTo>
                    <a:pt x="100" y="112"/>
                    <a:pt x="90" y="126"/>
                    <a:pt x="86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4" y="87"/>
                    <a:pt x="100" y="82"/>
                    <a:pt x="100" y="75"/>
                  </a:cubicBezTo>
                  <a:cubicBezTo>
                    <a:pt x="100" y="68"/>
                    <a:pt x="94" y="63"/>
                    <a:pt x="88" y="63"/>
                  </a:cubicBezTo>
                  <a:cubicBezTo>
                    <a:pt x="81" y="63"/>
                    <a:pt x="76" y="68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68"/>
                    <a:pt x="65" y="63"/>
                    <a:pt x="59" y="63"/>
                  </a:cubicBezTo>
                  <a:cubicBezTo>
                    <a:pt x="52" y="63"/>
                    <a:pt x="47" y="68"/>
                    <a:pt x="47" y="75"/>
                  </a:cubicBezTo>
                  <a:cubicBezTo>
                    <a:pt x="47" y="82"/>
                    <a:pt x="52" y="87"/>
                    <a:pt x="59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56" y="126"/>
                    <a:pt x="46" y="112"/>
                    <a:pt x="37" y="100"/>
                  </a:cubicBezTo>
                  <a:cubicBezTo>
                    <a:pt x="25" y="85"/>
                    <a:pt x="18" y="75"/>
                    <a:pt x="1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165D99D3-D41E-E3E5-5DD1-45BC20396BEA}"/>
                </a:ext>
              </a:extLst>
            </p:cNvPr>
            <p:cNvSpPr/>
            <p:nvPr/>
          </p:nvSpPr>
          <p:spPr bwMode="auto">
            <a:xfrm>
              <a:off x="2938463" y="1265238"/>
              <a:ext cx="214313" cy="109538"/>
            </a:xfrm>
            <a:custGeom>
              <a:avLst/>
              <a:gdLst>
                <a:gd name="T0" fmla="*/ 0 w 56"/>
                <a:gd name="T1" fmla="*/ 21 h 29"/>
                <a:gd name="T2" fmla="*/ 28 w 56"/>
                <a:gd name="T3" fmla="*/ 29 h 29"/>
                <a:gd name="T4" fmla="*/ 56 w 56"/>
                <a:gd name="T5" fmla="*/ 21 h 29"/>
                <a:gd name="T6" fmla="*/ 56 w 56"/>
                <a:gd name="T7" fmla="*/ 0 h 29"/>
                <a:gd name="T8" fmla="*/ 0 w 56"/>
                <a:gd name="T9" fmla="*/ 0 h 29"/>
                <a:gd name="T10" fmla="*/ 0 w 56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">
                  <a:moveTo>
                    <a:pt x="0" y="21"/>
                  </a:moveTo>
                  <a:cubicBezTo>
                    <a:pt x="8" y="26"/>
                    <a:pt x="17" y="29"/>
                    <a:pt x="28" y="29"/>
                  </a:cubicBezTo>
                  <a:cubicBezTo>
                    <a:pt x="39" y="29"/>
                    <a:pt x="48" y="26"/>
                    <a:pt x="56" y="2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任意多边形 50">
            <a:extLst>
              <a:ext uri="{FF2B5EF4-FFF2-40B4-BE49-F238E27FC236}">
                <a16:creationId xmlns:a16="http://schemas.microsoft.com/office/drawing/2014/main" id="{68623D34-C101-928E-AEB4-D2EDF047BC7D}"/>
              </a:ext>
            </a:extLst>
          </p:cNvPr>
          <p:cNvSpPr/>
          <p:nvPr/>
        </p:nvSpPr>
        <p:spPr>
          <a:xfrm>
            <a:off x="5691003" y="5009124"/>
            <a:ext cx="353631" cy="334510"/>
          </a:xfrm>
          <a:custGeom>
            <a:avLst/>
            <a:gdLst/>
            <a:ahLst/>
            <a:cxnLst/>
            <a:rect l="l" t="t" r="r" b="b"/>
            <a:pathLst>
              <a:path w="214695" h="203086">
                <a:moveTo>
                  <a:pt x="81643" y="24493"/>
                </a:moveTo>
                <a:cubicBezTo>
                  <a:pt x="74839" y="24493"/>
                  <a:pt x="69056" y="26874"/>
                  <a:pt x="64294" y="31636"/>
                </a:cubicBezTo>
                <a:cubicBezTo>
                  <a:pt x="59531" y="36399"/>
                  <a:pt x="57150" y="42182"/>
                  <a:pt x="57150" y="48986"/>
                </a:cubicBezTo>
                <a:cubicBezTo>
                  <a:pt x="57150" y="52557"/>
                  <a:pt x="57958" y="56087"/>
                  <a:pt x="59574" y="59574"/>
                </a:cubicBezTo>
                <a:cubicBezTo>
                  <a:pt x="56087" y="57958"/>
                  <a:pt x="52558" y="57150"/>
                  <a:pt x="48986" y="57150"/>
                </a:cubicBezTo>
                <a:cubicBezTo>
                  <a:pt x="42182" y="57150"/>
                  <a:pt x="36399" y="59531"/>
                  <a:pt x="31637" y="64294"/>
                </a:cubicBezTo>
                <a:cubicBezTo>
                  <a:pt x="26874" y="69056"/>
                  <a:pt x="24493" y="74839"/>
                  <a:pt x="24493" y="81643"/>
                </a:cubicBezTo>
                <a:cubicBezTo>
                  <a:pt x="24493" y="88446"/>
                  <a:pt x="26874" y="94229"/>
                  <a:pt x="31637" y="98992"/>
                </a:cubicBezTo>
                <a:cubicBezTo>
                  <a:pt x="36399" y="103754"/>
                  <a:pt x="42182" y="106136"/>
                  <a:pt x="48986" y="106136"/>
                </a:cubicBezTo>
                <a:cubicBezTo>
                  <a:pt x="55789" y="106136"/>
                  <a:pt x="61572" y="103754"/>
                  <a:pt x="66335" y="98992"/>
                </a:cubicBezTo>
                <a:cubicBezTo>
                  <a:pt x="71097" y="94229"/>
                  <a:pt x="73479" y="88446"/>
                  <a:pt x="73479" y="81643"/>
                </a:cubicBezTo>
                <a:cubicBezTo>
                  <a:pt x="73479" y="78071"/>
                  <a:pt x="72671" y="74541"/>
                  <a:pt x="71055" y="71055"/>
                </a:cubicBezTo>
                <a:cubicBezTo>
                  <a:pt x="74542" y="72670"/>
                  <a:pt x="78071" y="73478"/>
                  <a:pt x="81643" y="73478"/>
                </a:cubicBezTo>
                <a:cubicBezTo>
                  <a:pt x="88446" y="73478"/>
                  <a:pt x="94229" y="71097"/>
                  <a:pt x="98992" y="66335"/>
                </a:cubicBezTo>
                <a:cubicBezTo>
                  <a:pt x="103754" y="61572"/>
                  <a:pt x="106136" y="55789"/>
                  <a:pt x="106136" y="48986"/>
                </a:cubicBezTo>
                <a:cubicBezTo>
                  <a:pt x="106136" y="42182"/>
                  <a:pt x="103754" y="36399"/>
                  <a:pt x="98992" y="31636"/>
                </a:cubicBezTo>
                <a:cubicBezTo>
                  <a:pt x="94229" y="26874"/>
                  <a:pt x="88446" y="24493"/>
                  <a:pt x="81643" y="24493"/>
                </a:cubicBezTo>
                <a:close/>
                <a:moveTo>
                  <a:pt x="83684" y="0"/>
                </a:moveTo>
                <a:cubicBezTo>
                  <a:pt x="97546" y="0"/>
                  <a:pt x="108836" y="4358"/>
                  <a:pt x="117553" y="13075"/>
                </a:cubicBezTo>
                <a:cubicBezTo>
                  <a:pt x="126270" y="21793"/>
                  <a:pt x="130629" y="33082"/>
                  <a:pt x="130629" y="46944"/>
                </a:cubicBezTo>
                <a:cubicBezTo>
                  <a:pt x="130629" y="63018"/>
                  <a:pt x="125058" y="78539"/>
                  <a:pt x="113917" y="93506"/>
                </a:cubicBezTo>
                <a:lnTo>
                  <a:pt x="159204" y="138793"/>
                </a:lnTo>
                <a:lnTo>
                  <a:pt x="171450" y="126546"/>
                </a:lnTo>
                <a:cubicBezTo>
                  <a:pt x="171195" y="126291"/>
                  <a:pt x="170089" y="125249"/>
                  <a:pt x="168133" y="123421"/>
                </a:cubicBezTo>
                <a:cubicBezTo>
                  <a:pt x="166177" y="121592"/>
                  <a:pt x="164476" y="119955"/>
                  <a:pt x="163031" y="118510"/>
                </a:cubicBezTo>
                <a:cubicBezTo>
                  <a:pt x="161585" y="117064"/>
                  <a:pt x="160182" y="115512"/>
                  <a:pt x="158821" y="113853"/>
                </a:cubicBezTo>
                <a:cubicBezTo>
                  <a:pt x="157460" y="112195"/>
                  <a:pt x="156780" y="110983"/>
                  <a:pt x="156780" y="110218"/>
                </a:cubicBezTo>
                <a:cubicBezTo>
                  <a:pt x="156780" y="108772"/>
                  <a:pt x="158863" y="105965"/>
                  <a:pt x="163031" y="101798"/>
                </a:cubicBezTo>
                <a:cubicBezTo>
                  <a:pt x="167198" y="97631"/>
                  <a:pt x="170004" y="95548"/>
                  <a:pt x="171450" y="95548"/>
                </a:cubicBezTo>
                <a:cubicBezTo>
                  <a:pt x="172556" y="95548"/>
                  <a:pt x="173534" y="95973"/>
                  <a:pt x="174384" y="96823"/>
                </a:cubicBezTo>
                <a:cubicBezTo>
                  <a:pt x="174894" y="97333"/>
                  <a:pt x="176850" y="99226"/>
                  <a:pt x="180252" y="102500"/>
                </a:cubicBezTo>
                <a:cubicBezTo>
                  <a:pt x="183654" y="105774"/>
                  <a:pt x="187141" y="109155"/>
                  <a:pt x="190713" y="112641"/>
                </a:cubicBezTo>
                <a:cubicBezTo>
                  <a:pt x="194285" y="116128"/>
                  <a:pt x="197963" y="119785"/>
                  <a:pt x="201747" y="123612"/>
                </a:cubicBezTo>
                <a:cubicBezTo>
                  <a:pt x="205532" y="127439"/>
                  <a:pt x="208636" y="130756"/>
                  <a:pt x="211060" y="133562"/>
                </a:cubicBezTo>
                <a:cubicBezTo>
                  <a:pt x="213483" y="136369"/>
                  <a:pt x="214695" y="138112"/>
                  <a:pt x="214695" y="138793"/>
                </a:cubicBezTo>
                <a:cubicBezTo>
                  <a:pt x="214695" y="140238"/>
                  <a:pt x="212612" y="143045"/>
                  <a:pt x="208444" y="147212"/>
                </a:cubicBezTo>
                <a:cubicBezTo>
                  <a:pt x="204277" y="151379"/>
                  <a:pt x="201471" y="153463"/>
                  <a:pt x="200025" y="153463"/>
                </a:cubicBezTo>
                <a:cubicBezTo>
                  <a:pt x="199260" y="153463"/>
                  <a:pt x="198048" y="152783"/>
                  <a:pt x="196389" y="151422"/>
                </a:cubicBezTo>
                <a:cubicBezTo>
                  <a:pt x="194731" y="150061"/>
                  <a:pt x="193179" y="148658"/>
                  <a:pt x="191733" y="147212"/>
                </a:cubicBezTo>
                <a:cubicBezTo>
                  <a:pt x="190287" y="145766"/>
                  <a:pt x="188650" y="144065"/>
                  <a:pt x="186822" y="142109"/>
                </a:cubicBezTo>
                <a:cubicBezTo>
                  <a:pt x="184993" y="140153"/>
                  <a:pt x="183952" y="139048"/>
                  <a:pt x="183696" y="138793"/>
                </a:cubicBezTo>
                <a:lnTo>
                  <a:pt x="171450" y="151039"/>
                </a:lnTo>
                <a:lnTo>
                  <a:pt x="199515" y="179104"/>
                </a:lnTo>
                <a:cubicBezTo>
                  <a:pt x="201896" y="181485"/>
                  <a:pt x="203087" y="184377"/>
                  <a:pt x="203087" y="187778"/>
                </a:cubicBezTo>
                <a:cubicBezTo>
                  <a:pt x="203087" y="191350"/>
                  <a:pt x="201428" y="194795"/>
                  <a:pt x="198111" y="198111"/>
                </a:cubicBezTo>
                <a:cubicBezTo>
                  <a:pt x="194795" y="201428"/>
                  <a:pt x="191350" y="203086"/>
                  <a:pt x="187779" y="203086"/>
                </a:cubicBezTo>
                <a:cubicBezTo>
                  <a:pt x="184377" y="203086"/>
                  <a:pt x="181485" y="201896"/>
                  <a:pt x="179104" y="199515"/>
                </a:cubicBezTo>
                <a:lnTo>
                  <a:pt x="93507" y="113917"/>
                </a:lnTo>
                <a:cubicBezTo>
                  <a:pt x="78539" y="125058"/>
                  <a:pt x="63018" y="130628"/>
                  <a:pt x="46945" y="130628"/>
                </a:cubicBezTo>
                <a:cubicBezTo>
                  <a:pt x="33082" y="130628"/>
                  <a:pt x="21793" y="126270"/>
                  <a:pt x="13076" y="117553"/>
                </a:cubicBezTo>
                <a:cubicBezTo>
                  <a:pt x="4359" y="108836"/>
                  <a:pt x="0" y="97546"/>
                  <a:pt x="0" y="83684"/>
                </a:cubicBezTo>
                <a:cubicBezTo>
                  <a:pt x="0" y="70077"/>
                  <a:pt x="4040" y="56767"/>
                  <a:pt x="12119" y="43755"/>
                </a:cubicBezTo>
                <a:cubicBezTo>
                  <a:pt x="20198" y="30743"/>
                  <a:pt x="30744" y="20198"/>
                  <a:pt x="43755" y="12119"/>
                </a:cubicBezTo>
                <a:cubicBezTo>
                  <a:pt x="56767" y="4039"/>
                  <a:pt x="70077" y="0"/>
                  <a:pt x="836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任意多边形 51" descr="D:\51PPT模板网\51pptmoban.com\图片.jpg">
            <a:extLst>
              <a:ext uri="{FF2B5EF4-FFF2-40B4-BE49-F238E27FC236}">
                <a16:creationId xmlns:a16="http://schemas.microsoft.com/office/drawing/2014/main" id="{6E681BF2-F00E-6DD0-1190-731186310D67}"/>
              </a:ext>
            </a:extLst>
          </p:cNvPr>
          <p:cNvSpPr/>
          <p:nvPr/>
        </p:nvSpPr>
        <p:spPr>
          <a:xfrm>
            <a:off x="8674324" y="3531585"/>
            <a:ext cx="347879" cy="260677"/>
          </a:xfrm>
          <a:custGeom>
            <a:avLst/>
            <a:gdLst/>
            <a:ahLst/>
            <a:cxnLst/>
            <a:rect l="l" t="t" r="r" b="b"/>
            <a:pathLst>
              <a:path w="239698" h="179614">
                <a:moveTo>
                  <a:pt x="89807" y="97971"/>
                </a:moveTo>
                <a:lnTo>
                  <a:pt x="228600" y="97971"/>
                </a:lnTo>
                <a:cubicBezTo>
                  <a:pt x="231491" y="97971"/>
                  <a:pt x="234064" y="98524"/>
                  <a:pt x="236317" y="99630"/>
                </a:cubicBezTo>
                <a:cubicBezTo>
                  <a:pt x="238571" y="100735"/>
                  <a:pt x="239698" y="102564"/>
                  <a:pt x="239698" y="105115"/>
                </a:cubicBezTo>
                <a:cubicBezTo>
                  <a:pt x="239698" y="107752"/>
                  <a:pt x="238380" y="110558"/>
                  <a:pt x="235743" y="113535"/>
                </a:cubicBezTo>
                <a:lnTo>
                  <a:pt x="192881" y="164051"/>
                </a:lnTo>
                <a:cubicBezTo>
                  <a:pt x="189224" y="168388"/>
                  <a:pt x="184100" y="172067"/>
                  <a:pt x="177509" y="175086"/>
                </a:cubicBezTo>
                <a:cubicBezTo>
                  <a:pt x="170918" y="178105"/>
                  <a:pt x="164816" y="179614"/>
                  <a:pt x="159203" y="179614"/>
                </a:cubicBezTo>
                <a:lnTo>
                  <a:pt x="20410" y="179614"/>
                </a:lnTo>
                <a:cubicBezTo>
                  <a:pt x="17519" y="179614"/>
                  <a:pt x="14946" y="179061"/>
                  <a:pt x="12693" y="177956"/>
                </a:cubicBezTo>
                <a:cubicBezTo>
                  <a:pt x="10439" y="176850"/>
                  <a:pt x="9312" y="175022"/>
                  <a:pt x="9312" y="172470"/>
                </a:cubicBezTo>
                <a:cubicBezTo>
                  <a:pt x="9312" y="169834"/>
                  <a:pt x="10630" y="167028"/>
                  <a:pt x="13267" y="164051"/>
                </a:cubicBezTo>
                <a:lnTo>
                  <a:pt x="56129" y="113535"/>
                </a:lnTo>
                <a:cubicBezTo>
                  <a:pt x="59786" y="109197"/>
                  <a:pt x="64910" y="105519"/>
                  <a:pt x="71501" y="102500"/>
                </a:cubicBezTo>
                <a:cubicBezTo>
                  <a:pt x="78092" y="99481"/>
                  <a:pt x="84194" y="97971"/>
                  <a:pt x="89807" y="97971"/>
                </a:cubicBezTo>
                <a:close/>
                <a:moveTo>
                  <a:pt x="28575" y="0"/>
                </a:moveTo>
                <a:lnTo>
                  <a:pt x="69396" y="0"/>
                </a:lnTo>
                <a:cubicBezTo>
                  <a:pt x="77220" y="0"/>
                  <a:pt x="83939" y="2806"/>
                  <a:pt x="89552" y="8419"/>
                </a:cubicBezTo>
                <a:cubicBezTo>
                  <a:pt x="95165" y="14032"/>
                  <a:pt x="97971" y="20751"/>
                  <a:pt x="97971" y="28575"/>
                </a:cubicBezTo>
                <a:lnTo>
                  <a:pt x="97971" y="32657"/>
                </a:lnTo>
                <a:lnTo>
                  <a:pt x="167367" y="32657"/>
                </a:lnTo>
                <a:cubicBezTo>
                  <a:pt x="175192" y="32657"/>
                  <a:pt x="181910" y="35464"/>
                  <a:pt x="187523" y="41077"/>
                </a:cubicBezTo>
                <a:cubicBezTo>
                  <a:pt x="193136" y="46689"/>
                  <a:pt x="195942" y="53408"/>
                  <a:pt x="195942" y="61232"/>
                </a:cubicBezTo>
                <a:lnTo>
                  <a:pt x="195942" y="81643"/>
                </a:lnTo>
                <a:lnTo>
                  <a:pt x="89807" y="81643"/>
                </a:lnTo>
                <a:cubicBezTo>
                  <a:pt x="81813" y="81643"/>
                  <a:pt x="73436" y="83663"/>
                  <a:pt x="64676" y="87702"/>
                </a:cubicBezTo>
                <a:cubicBezTo>
                  <a:pt x="55916" y="91742"/>
                  <a:pt x="48943" y="96823"/>
                  <a:pt x="43755" y="102946"/>
                </a:cubicBezTo>
                <a:lnTo>
                  <a:pt x="765" y="153463"/>
                </a:lnTo>
                <a:lnTo>
                  <a:pt x="127" y="154228"/>
                </a:lnTo>
                <a:cubicBezTo>
                  <a:pt x="127" y="153888"/>
                  <a:pt x="106" y="153357"/>
                  <a:pt x="63" y="152634"/>
                </a:cubicBezTo>
                <a:cubicBezTo>
                  <a:pt x="21" y="151911"/>
                  <a:pt x="0" y="151379"/>
                  <a:pt x="0" y="151039"/>
                </a:cubicBezTo>
                <a:lnTo>
                  <a:pt x="0" y="28575"/>
                </a:lnTo>
                <a:cubicBezTo>
                  <a:pt x="0" y="20751"/>
                  <a:pt x="2806" y="14032"/>
                  <a:pt x="8419" y="8419"/>
                </a:cubicBezTo>
                <a:cubicBezTo>
                  <a:pt x="14032" y="2806"/>
                  <a:pt x="20751" y="0"/>
                  <a:pt x="28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任意多边形 52">
            <a:extLst>
              <a:ext uri="{FF2B5EF4-FFF2-40B4-BE49-F238E27FC236}">
                <a16:creationId xmlns:a16="http://schemas.microsoft.com/office/drawing/2014/main" id="{33BCAEEB-0063-CD2F-54EE-6168C9974E28}"/>
              </a:ext>
            </a:extLst>
          </p:cNvPr>
          <p:cNvSpPr/>
          <p:nvPr/>
        </p:nvSpPr>
        <p:spPr>
          <a:xfrm>
            <a:off x="8674324" y="5047224"/>
            <a:ext cx="331773" cy="284434"/>
          </a:xfrm>
          <a:custGeom>
            <a:avLst/>
            <a:gdLst/>
            <a:ahLst/>
            <a:cxnLst/>
            <a:rect l="l" t="t" r="r" b="b"/>
            <a:pathLst>
              <a:path w="228600" h="195982">
                <a:moveTo>
                  <a:pt x="114300" y="0"/>
                </a:moveTo>
                <a:cubicBezTo>
                  <a:pt x="135051" y="0"/>
                  <a:pt x="154186" y="3636"/>
                  <a:pt x="171705" y="10907"/>
                </a:cubicBezTo>
                <a:cubicBezTo>
                  <a:pt x="189224" y="18179"/>
                  <a:pt x="203087" y="28086"/>
                  <a:pt x="213292" y="40630"/>
                </a:cubicBezTo>
                <a:cubicBezTo>
                  <a:pt x="223497" y="53175"/>
                  <a:pt x="228600" y="66846"/>
                  <a:pt x="228600" y="81643"/>
                </a:cubicBezTo>
                <a:cubicBezTo>
                  <a:pt x="228600" y="96441"/>
                  <a:pt x="223497" y="110112"/>
                  <a:pt x="213292" y="122656"/>
                </a:cubicBezTo>
                <a:cubicBezTo>
                  <a:pt x="203087" y="135200"/>
                  <a:pt x="189224" y="145108"/>
                  <a:pt x="171705" y="152379"/>
                </a:cubicBezTo>
                <a:cubicBezTo>
                  <a:pt x="154186" y="159650"/>
                  <a:pt x="135051" y="163286"/>
                  <a:pt x="114300" y="163286"/>
                </a:cubicBezTo>
                <a:cubicBezTo>
                  <a:pt x="108347" y="163286"/>
                  <a:pt x="102181" y="162946"/>
                  <a:pt x="95803" y="162266"/>
                </a:cubicBezTo>
                <a:cubicBezTo>
                  <a:pt x="78964" y="177148"/>
                  <a:pt x="59404" y="187439"/>
                  <a:pt x="37122" y="193137"/>
                </a:cubicBezTo>
                <a:cubicBezTo>
                  <a:pt x="32955" y="194327"/>
                  <a:pt x="28107" y="195263"/>
                  <a:pt x="22579" y="195943"/>
                </a:cubicBezTo>
                <a:cubicBezTo>
                  <a:pt x="21134" y="196113"/>
                  <a:pt x="19837" y="195731"/>
                  <a:pt x="18689" y="194795"/>
                </a:cubicBezTo>
                <a:cubicBezTo>
                  <a:pt x="17541" y="193860"/>
                  <a:pt x="16796" y="192627"/>
                  <a:pt x="16456" y="191096"/>
                </a:cubicBezTo>
                <a:lnTo>
                  <a:pt x="16456" y="190968"/>
                </a:lnTo>
                <a:cubicBezTo>
                  <a:pt x="16201" y="190628"/>
                  <a:pt x="16180" y="190118"/>
                  <a:pt x="16392" y="189437"/>
                </a:cubicBezTo>
                <a:cubicBezTo>
                  <a:pt x="16605" y="188757"/>
                  <a:pt x="16690" y="188332"/>
                  <a:pt x="16648" y="188162"/>
                </a:cubicBezTo>
                <a:cubicBezTo>
                  <a:pt x="16605" y="187992"/>
                  <a:pt x="16796" y="187588"/>
                  <a:pt x="17222" y="186950"/>
                </a:cubicBezTo>
                <a:cubicBezTo>
                  <a:pt x="17647" y="186312"/>
                  <a:pt x="17902" y="185929"/>
                  <a:pt x="17987" y="185802"/>
                </a:cubicBezTo>
                <a:cubicBezTo>
                  <a:pt x="18072" y="185674"/>
                  <a:pt x="18370" y="185313"/>
                  <a:pt x="18880" y="184717"/>
                </a:cubicBezTo>
                <a:cubicBezTo>
                  <a:pt x="19390" y="184122"/>
                  <a:pt x="19730" y="183739"/>
                  <a:pt x="19901" y="183569"/>
                </a:cubicBezTo>
                <a:cubicBezTo>
                  <a:pt x="20496" y="182889"/>
                  <a:pt x="21814" y="181422"/>
                  <a:pt x="23855" y="179168"/>
                </a:cubicBezTo>
                <a:cubicBezTo>
                  <a:pt x="25896" y="176915"/>
                  <a:pt x="27363" y="175299"/>
                  <a:pt x="28256" y="174321"/>
                </a:cubicBezTo>
                <a:cubicBezTo>
                  <a:pt x="29149" y="173343"/>
                  <a:pt x="30467" y="171663"/>
                  <a:pt x="32211" y="169282"/>
                </a:cubicBezTo>
                <a:cubicBezTo>
                  <a:pt x="33954" y="166901"/>
                  <a:pt x="35336" y="164732"/>
                  <a:pt x="36357" y="162776"/>
                </a:cubicBezTo>
                <a:cubicBezTo>
                  <a:pt x="37377" y="160820"/>
                  <a:pt x="38525" y="158311"/>
                  <a:pt x="39801" y="155249"/>
                </a:cubicBezTo>
                <a:cubicBezTo>
                  <a:pt x="41077" y="152188"/>
                  <a:pt x="42182" y="148956"/>
                  <a:pt x="43118" y="145554"/>
                </a:cubicBezTo>
                <a:cubicBezTo>
                  <a:pt x="29766" y="137985"/>
                  <a:pt x="19241" y="128630"/>
                  <a:pt x="11545" y="117490"/>
                </a:cubicBezTo>
                <a:cubicBezTo>
                  <a:pt x="3848" y="106349"/>
                  <a:pt x="0" y="94400"/>
                  <a:pt x="0" y="81643"/>
                </a:cubicBezTo>
                <a:cubicBezTo>
                  <a:pt x="0" y="70587"/>
                  <a:pt x="3019" y="60021"/>
                  <a:pt x="9057" y="49943"/>
                </a:cubicBezTo>
                <a:cubicBezTo>
                  <a:pt x="15096" y="39865"/>
                  <a:pt x="23217" y="31169"/>
                  <a:pt x="33423" y="23855"/>
                </a:cubicBezTo>
                <a:cubicBezTo>
                  <a:pt x="43628" y="16542"/>
                  <a:pt x="55789" y="10737"/>
                  <a:pt x="69907" y="6443"/>
                </a:cubicBezTo>
                <a:cubicBezTo>
                  <a:pt x="84024" y="2148"/>
                  <a:pt x="98822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2" name="图片 21" descr="D:\51PPT模板网\51pptmoban.com\图片.jpg">
            <a:extLst>
              <a:ext uri="{FF2B5EF4-FFF2-40B4-BE49-F238E27FC236}">
                <a16:creationId xmlns:a16="http://schemas.microsoft.com/office/drawing/2014/main" id="{45F9C8F5-83E0-AAE9-3536-28045EFEE8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738" y="1496060"/>
            <a:ext cx="3999865" cy="4308475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F3E87B5D-FF8D-8078-1435-12DEC13EC798}"/>
              </a:ext>
            </a:extLst>
          </p:cNvPr>
          <p:cNvGrpSpPr/>
          <p:nvPr/>
        </p:nvGrpSpPr>
        <p:grpSpPr>
          <a:xfrm>
            <a:off x="6292008" y="3211449"/>
            <a:ext cx="2183458" cy="1047355"/>
            <a:chOff x="283599" y="1906534"/>
            <a:chExt cx="2183458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E8B9473-1005-D083-8E9E-0A44DEA96186}"/>
                </a:ext>
              </a:extLst>
            </p:cNvPr>
            <p:cNvSpPr txBox="1"/>
            <p:nvPr/>
          </p:nvSpPr>
          <p:spPr>
            <a:xfrm>
              <a:off x="283599" y="2190603"/>
              <a:ext cx="21834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D75013D-2C9F-6CC0-AE64-F127E7362282}"/>
                </a:ext>
              </a:extLst>
            </p:cNvPr>
            <p:cNvSpPr txBox="1"/>
            <p:nvPr/>
          </p:nvSpPr>
          <p:spPr>
            <a:xfrm>
              <a:off x="283600" y="1906534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48C5F7A-E3A7-F4A0-11C3-E002D49F4BE6}"/>
              </a:ext>
            </a:extLst>
          </p:cNvPr>
          <p:cNvGrpSpPr/>
          <p:nvPr/>
        </p:nvGrpSpPr>
        <p:grpSpPr>
          <a:xfrm>
            <a:off x="9272453" y="3211449"/>
            <a:ext cx="2183458" cy="1047355"/>
            <a:chOff x="283599" y="1906534"/>
            <a:chExt cx="2183458" cy="104735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3F7EF00-FB57-00B4-2922-8CEF74D3A303}"/>
                </a:ext>
              </a:extLst>
            </p:cNvPr>
            <p:cNvSpPr txBox="1"/>
            <p:nvPr/>
          </p:nvSpPr>
          <p:spPr>
            <a:xfrm>
              <a:off x="283599" y="2190603"/>
              <a:ext cx="21834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0CA8FE2-AD70-67EA-9298-B7284FA74479}"/>
                </a:ext>
              </a:extLst>
            </p:cNvPr>
            <p:cNvSpPr txBox="1"/>
            <p:nvPr/>
          </p:nvSpPr>
          <p:spPr>
            <a:xfrm>
              <a:off x="283600" y="1906534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92CBC68-0A0E-CA12-7065-53A19BD70737}"/>
              </a:ext>
            </a:extLst>
          </p:cNvPr>
          <p:cNvGrpSpPr/>
          <p:nvPr/>
        </p:nvGrpSpPr>
        <p:grpSpPr>
          <a:xfrm>
            <a:off x="6292008" y="4757180"/>
            <a:ext cx="2183458" cy="1047355"/>
            <a:chOff x="283599" y="1906534"/>
            <a:chExt cx="2183458" cy="104735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63F46DB-3087-8C63-B4CB-70F54B5FC78E}"/>
                </a:ext>
              </a:extLst>
            </p:cNvPr>
            <p:cNvSpPr txBox="1"/>
            <p:nvPr/>
          </p:nvSpPr>
          <p:spPr>
            <a:xfrm>
              <a:off x="283599" y="2190603"/>
              <a:ext cx="21834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FE98F25-DDA8-5DC7-2AB5-92328AD96440}"/>
                </a:ext>
              </a:extLst>
            </p:cNvPr>
            <p:cNvSpPr txBox="1"/>
            <p:nvPr/>
          </p:nvSpPr>
          <p:spPr>
            <a:xfrm>
              <a:off x="283600" y="1906534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3AA3030-B307-2CA6-7D29-38C83BEB3C5D}"/>
              </a:ext>
            </a:extLst>
          </p:cNvPr>
          <p:cNvGrpSpPr/>
          <p:nvPr/>
        </p:nvGrpSpPr>
        <p:grpSpPr>
          <a:xfrm>
            <a:off x="9272453" y="4757180"/>
            <a:ext cx="2183458" cy="1047355"/>
            <a:chOff x="283599" y="1906534"/>
            <a:chExt cx="2183458" cy="1047355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8B825B1-CDA2-9509-68CE-4E033EC8F991}"/>
                </a:ext>
              </a:extLst>
            </p:cNvPr>
            <p:cNvSpPr txBox="1"/>
            <p:nvPr/>
          </p:nvSpPr>
          <p:spPr>
            <a:xfrm>
              <a:off x="283599" y="2190603"/>
              <a:ext cx="218345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1605B0B-F2C9-788B-961D-D7AB95E2C689}"/>
                </a:ext>
              </a:extLst>
            </p:cNvPr>
            <p:cNvSpPr txBox="1"/>
            <p:nvPr/>
          </p:nvSpPr>
          <p:spPr>
            <a:xfrm>
              <a:off x="283600" y="1906534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24A3B35C-7968-1FAE-3095-7B3A4BF4D679}"/>
              </a:ext>
            </a:extLst>
          </p:cNvPr>
          <p:cNvSpPr txBox="1"/>
          <p:nvPr/>
        </p:nvSpPr>
        <p:spPr>
          <a:xfrm>
            <a:off x="5495021" y="1410866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单击此处添加标题文本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11E6DCB-DDE6-2E69-5EB5-91CD671A582D}"/>
              </a:ext>
            </a:extLst>
          </p:cNvPr>
          <p:cNvSpPr txBox="1"/>
          <p:nvPr/>
        </p:nvSpPr>
        <p:spPr>
          <a:xfrm>
            <a:off x="5495020" y="1828739"/>
            <a:ext cx="5749241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0895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3" name="任意多边形 41" descr="D:\51PPT模板网\51pptmoban.com\图片.jpg">
            <a:extLst>
              <a:ext uri="{FF2B5EF4-FFF2-40B4-BE49-F238E27FC236}">
                <a16:creationId xmlns:a16="http://schemas.microsoft.com/office/drawing/2014/main" id="{8DC2791D-902A-BDD4-1468-B549073CDEB1}"/>
              </a:ext>
            </a:extLst>
          </p:cNvPr>
          <p:cNvSpPr/>
          <p:nvPr/>
        </p:nvSpPr>
        <p:spPr>
          <a:xfrm>
            <a:off x="959938" y="1582585"/>
            <a:ext cx="4958261" cy="2095555"/>
          </a:xfrm>
          <a:custGeom>
            <a:avLst/>
            <a:gdLst>
              <a:gd name="connsiteX0" fmla="*/ 0 w 4840834"/>
              <a:gd name="connsiteY0" fmla="*/ 0 h 2095555"/>
              <a:gd name="connsiteX1" fmla="*/ 4840834 w 4840834"/>
              <a:gd name="connsiteY1" fmla="*/ 0 h 2095555"/>
              <a:gd name="connsiteX2" fmla="*/ 4840834 w 4840834"/>
              <a:gd name="connsiteY2" fmla="*/ 2095555 h 2095555"/>
              <a:gd name="connsiteX3" fmla="*/ 0 w 4840834"/>
              <a:gd name="connsiteY3" fmla="*/ 2095555 h 209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0834" h="2095555">
                <a:moveTo>
                  <a:pt x="0" y="0"/>
                </a:moveTo>
                <a:lnTo>
                  <a:pt x="4840834" y="0"/>
                </a:lnTo>
                <a:lnTo>
                  <a:pt x="4840834" y="2095555"/>
                </a:lnTo>
                <a:lnTo>
                  <a:pt x="0" y="2095555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59F2D41-9492-F768-ABA3-11B0E1B1402D}"/>
              </a:ext>
            </a:extLst>
          </p:cNvPr>
          <p:cNvSpPr/>
          <p:nvPr/>
        </p:nvSpPr>
        <p:spPr>
          <a:xfrm>
            <a:off x="959938" y="3100036"/>
            <a:ext cx="2215063" cy="578104"/>
          </a:xfrm>
          <a:custGeom>
            <a:avLst/>
            <a:gdLst>
              <a:gd name="connsiteX0" fmla="*/ 0 w 2669644"/>
              <a:gd name="connsiteY0" fmla="*/ 0 h 696744"/>
              <a:gd name="connsiteX1" fmla="*/ 2669644 w 2669644"/>
              <a:gd name="connsiteY1" fmla="*/ 0 h 696744"/>
              <a:gd name="connsiteX2" fmla="*/ 2495458 w 2669644"/>
              <a:gd name="connsiteY2" fmla="*/ 696744 h 696744"/>
              <a:gd name="connsiteX3" fmla="*/ 0 w 2669644"/>
              <a:gd name="connsiteY3" fmla="*/ 696744 h 69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9644" h="696744">
                <a:moveTo>
                  <a:pt x="0" y="0"/>
                </a:moveTo>
                <a:lnTo>
                  <a:pt x="2669644" y="0"/>
                </a:lnTo>
                <a:lnTo>
                  <a:pt x="2495458" y="696744"/>
                </a:lnTo>
                <a:lnTo>
                  <a:pt x="0" y="696744"/>
                </a:lnTo>
                <a:close/>
              </a:path>
            </a:pathLst>
          </a:custGeom>
          <a:solidFill>
            <a:srgbClr val="2E61E0"/>
          </a:solidFill>
          <a:ln>
            <a:solidFill>
              <a:srgbClr val="2E61E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60A8801-8CB3-A406-AB35-BB0C5751D1DB}"/>
              </a:ext>
            </a:extLst>
          </p:cNvPr>
          <p:cNvGrpSpPr/>
          <p:nvPr/>
        </p:nvGrpSpPr>
        <p:grpSpPr>
          <a:xfrm>
            <a:off x="947738" y="3236595"/>
            <a:ext cx="4757732" cy="1667045"/>
            <a:chOff x="-268765" y="1970014"/>
            <a:chExt cx="4757732" cy="166704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1DA6BE7-072B-94B2-EB2A-0058E079A8D8}"/>
                </a:ext>
              </a:extLst>
            </p:cNvPr>
            <p:cNvSpPr txBox="1"/>
            <p:nvPr/>
          </p:nvSpPr>
          <p:spPr>
            <a:xfrm>
              <a:off x="-268765" y="2642941"/>
              <a:ext cx="47577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5ECBDA4-AA0F-BEE3-4AB8-AEBA6C0EAD7F}"/>
                </a:ext>
              </a:extLst>
            </p:cNvPr>
            <p:cNvSpPr txBox="1"/>
            <p:nvPr/>
          </p:nvSpPr>
          <p:spPr>
            <a:xfrm>
              <a:off x="91913" y="1970014"/>
              <a:ext cx="16748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任意多边形 41">
            <a:extLst>
              <a:ext uri="{FF2B5EF4-FFF2-40B4-BE49-F238E27FC236}">
                <a16:creationId xmlns:a16="http://schemas.microsoft.com/office/drawing/2014/main" id="{0DA51F9D-2866-6B2A-F5F5-22C698586F24}"/>
              </a:ext>
            </a:extLst>
          </p:cNvPr>
          <p:cNvSpPr/>
          <p:nvPr/>
        </p:nvSpPr>
        <p:spPr>
          <a:xfrm>
            <a:off x="6273801" y="1582585"/>
            <a:ext cx="4958261" cy="2095555"/>
          </a:xfrm>
          <a:custGeom>
            <a:avLst/>
            <a:gdLst>
              <a:gd name="connsiteX0" fmla="*/ 0 w 4840834"/>
              <a:gd name="connsiteY0" fmla="*/ 0 h 2095555"/>
              <a:gd name="connsiteX1" fmla="*/ 4840834 w 4840834"/>
              <a:gd name="connsiteY1" fmla="*/ 0 h 2095555"/>
              <a:gd name="connsiteX2" fmla="*/ 4840834 w 4840834"/>
              <a:gd name="connsiteY2" fmla="*/ 2095555 h 2095555"/>
              <a:gd name="connsiteX3" fmla="*/ 0 w 4840834"/>
              <a:gd name="connsiteY3" fmla="*/ 2095555 h 2095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0834" h="2095555">
                <a:moveTo>
                  <a:pt x="0" y="0"/>
                </a:moveTo>
                <a:lnTo>
                  <a:pt x="4840834" y="0"/>
                </a:lnTo>
                <a:lnTo>
                  <a:pt x="4840834" y="2095555"/>
                </a:lnTo>
                <a:lnTo>
                  <a:pt x="0" y="2095555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2F9D4CCB-5463-6E31-E1A1-D2ADCC077B54}"/>
              </a:ext>
            </a:extLst>
          </p:cNvPr>
          <p:cNvSpPr/>
          <p:nvPr/>
        </p:nvSpPr>
        <p:spPr>
          <a:xfrm>
            <a:off x="6273801" y="3100036"/>
            <a:ext cx="2215063" cy="578104"/>
          </a:xfrm>
          <a:custGeom>
            <a:avLst/>
            <a:gdLst>
              <a:gd name="connsiteX0" fmla="*/ 0 w 2669644"/>
              <a:gd name="connsiteY0" fmla="*/ 0 h 696744"/>
              <a:gd name="connsiteX1" fmla="*/ 2669644 w 2669644"/>
              <a:gd name="connsiteY1" fmla="*/ 0 h 696744"/>
              <a:gd name="connsiteX2" fmla="*/ 2495458 w 2669644"/>
              <a:gd name="connsiteY2" fmla="*/ 696744 h 696744"/>
              <a:gd name="connsiteX3" fmla="*/ 0 w 2669644"/>
              <a:gd name="connsiteY3" fmla="*/ 696744 h 69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9644" h="696744">
                <a:moveTo>
                  <a:pt x="0" y="0"/>
                </a:moveTo>
                <a:lnTo>
                  <a:pt x="2669644" y="0"/>
                </a:lnTo>
                <a:lnTo>
                  <a:pt x="2495458" y="696744"/>
                </a:lnTo>
                <a:lnTo>
                  <a:pt x="0" y="696744"/>
                </a:ln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685D0B9-8991-211A-AB89-BD1D1BC2748A}"/>
              </a:ext>
            </a:extLst>
          </p:cNvPr>
          <p:cNvGrpSpPr/>
          <p:nvPr/>
        </p:nvGrpSpPr>
        <p:grpSpPr>
          <a:xfrm>
            <a:off x="6261601" y="3236595"/>
            <a:ext cx="4757732" cy="1667045"/>
            <a:chOff x="-268765" y="1970014"/>
            <a:chExt cx="4757732" cy="166704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EB80196-6B95-3CB4-D3D6-9BFC8F556964}"/>
                </a:ext>
              </a:extLst>
            </p:cNvPr>
            <p:cNvSpPr txBox="1"/>
            <p:nvPr/>
          </p:nvSpPr>
          <p:spPr>
            <a:xfrm>
              <a:off x="-268765" y="2642941"/>
              <a:ext cx="475773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EF9AF85-746F-A29E-266B-C5DA8D3F49DD}"/>
                </a:ext>
              </a:extLst>
            </p:cNvPr>
            <p:cNvSpPr txBox="1"/>
            <p:nvPr/>
          </p:nvSpPr>
          <p:spPr>
            <a:xfrm>
              <a:off x="91913" y="1970014"/>
              <a:ext cx="16748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861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">
            <a:extLst>
              <a:ext uri="{FF2B5EF4-FFF2-40B4-BE49-F238E27FC236}">
                <a16:creationId xmlns:a16="http://schemas.microsoft.com/office/drawing/2014/main" id="{D70D4720-8A0C-DD5E-08D9-DF9E1E3A1EFD}"/>
              </a:ext>
            </a:extLst>
          </p:cNvPr>
          <p:cNvSpPr>
            <a:spLocks noEditPoints="1"/>
          </p:cNvSpPr>
          <p:nvPr/>
        </p:nvSpPr>
        <p:spPr bwMode="auto">
          <a:xfrm>
            <a:off x="0" y="4504402"/>
            <a:ext cx="8510382" cy="2358394"/>
          </a:xfrm>
          <a:custGeom>
            <a:avLst/>
            <a:gdLst>
              <a:gd name="T0" fmla="*/ 15500 w 16792"/>
              <a:gd name="T1" fmla="*/ 3324 h 4654"/>
              <a:gd name="T2" fmla="*/ 14617 w 16792"/>
              <a:gd name="T3" fmla="*/ 3660 h 4654"/>
              <a:gd name="T4" fmla="*/ 14480 w 16792"/>
              <a:gd name="T5" fmla="*/ 3428 h 4654"/>
              <a:gd name="T6" fmla="*/ 14456 w 16792"/>
              <a:gd name="T7" fmla="*/ 3336 h 4654"/>
              <a:gd name="T8" fmla="*/ 14433 w 16792"/>
              <a:gd name="T9" fmla="*/ 3411 h 4654"/>
              <a:gd name="T10" fmla="*/ 14286 w 16792"/>
              <a:gd name="T11" fmla="*/ 3584 h 4654"/>
              <a:gd name="T12" fmla="*/ 13542 w 16792"/>
              <a:gd name="T13" fmla="*/ 2209 h 4654"/>
              <a:gd name="T14" fmla="*/ 13374 w 16792"/>
              <a:gd name="T15" fmla="*/ 2948 h 4654"/>
              <a:gd name="T16" fmla="*/ 12611 w 16792"/>
              <a:gd name="T17" fmla="*/ 2939 h 4654"/>
              <a:gd name="T18" fmla="*/ 11834 w 16792"/>
              <a:gd name="T19" fmla="*/ 1548 h 4654"/>
              <a:gd name="T20" fmla="*/ 10627 w 16792"/>
              <a:gd name="T21" fmla="*/ 1257 h 4654"/>
              <a:gd name="T22" fmla="*/ 10549 w 16792"/>
              <a:gd name="T23" fmla="*/ 834 h 4654"/>
              <a:gd name="T24" fmla="*/ 10455 w 16792"/>
              <a:gd name="T25" fmla="*/ 681 h 4654"/>
              <a:gd name="T26" fmla="*/ 10363 w 16792"/>
              <a:gd name="T27" fmla="*/ 607 h 4654"/>
              <a:gd name="T28" fmla="*/ 10174 w 16792"/>
              <a:gd name="T29" fmla="*/ 1184 h 4654"/>
              <a:gd name="T30" fmla="*/ 10155 w 16792"/>
              <a:gd name="T31" fmla="*/ 1822 h 4654"/>
              <a:gd name="T32" fmla="*/ 9968 w 16792"/>
              <a:gd name="T33" fmla="*/ 2079 h 4654"/>
              <a:gd name="T34" fmla="*/ 9869 w 16792"/>
              <a:gd name="T35" fmla="*/ 2030 h 4654"/>
              <a:gd name="T36" fmla="*/ 9545 w 16792"/>
              <a:gd name="T37" fmla="*/ 1982 h 4654"/>
              <a:gd name="T38" fmla="*/ 9470 w 16792"/>
              <a:gd name="T39" fmla="*/ 1857 h 4654"/>
              <a:gd name="T40" fmla="*/ 9075 w 16792"/>
              <a:gd name="T41" fmla="*/ 1850 h 4654"/>
              <a:gd name="T42" fmla="*/ 8374 w 16792"/>
              <a:gd name="T43" fmla="*/ 2209 h 4654"/>
              <a:gd name="T44" fmla="*/ 7889 w 16792"/>
              <a:gd name="T45" fmla="*/ 2419 h 4654"/>
              <a:gd name="T46" fmla="*/ 7885 w 16792"/>
              <a:gd name="T47" fmla="*/ 2119 h 4654"/>
              <a:gd name="T48" fmla="*/ 7870 w 16792"/>
              <a:gd name="T49" fmla="*/ 2417 h 4654"/>
              <a:gd name="T50" fmla="*/ 7724 w 16792"/>
              <a:gd name="T51" fmla="*/ 2417 h 4654"/>
              <a:gd name="T52" fmla="*/ 7715 w 16792"/>
              <a:gd name="T53" fmla="*/ 2115 h 4654"/>
              <a:gd name="T54" fmla="*/ 7705 w 16792"/>
              <a:gd name="T55" fmla="*/ 2415 h 4654"/>
              <a:gd name="T56" fmla="*/ 7604 w 16792"/>
              <a:gd name="T57" fmla="*/ 2474 h 4654"/>
              <a:gd name="T58" fmla="*/ 7228 w 16792"/>
              <a:gd name="T59" fmla="*/ 2417 h 4654"/>
              <a:gd name="T60" fmla="*/ 6985 w 16792"/>
              <a:gd name="T61" fmla="*/ 2488 h 4654"/>
              <a:gd name="T62" fmla="*/ 6708 w 16792"/>
              <a:gd name="T63" fmla="*/ 2405 h 4654"/>
              <a:gd name="T64" fmla="*/ 6673 w 16792"/>
              <a:gd name="T65" fmla="*/ 2698 h 4654"/>
              <a:gd name="T66" fmla="*/ 6359 w 16792"/>
              <a:gd name="T67" fmla="*/ 1264 h 4654"/>
              <a:gd name="T68" fmla="*/ 5615 w 16792"/>
              <a:gd name="T69" fmla="*/ 2034 h 4654"/>
              <a:gd name="T70" fmla="*/ 5104 w 16792"/>
              <a:gd name="T71" fmla="*/ 3929 h 4654"/>
              <a:gd name="T72" fmla="*/ 4216 w 16792"/>
              <a:gd name="T73" fmla="*/ 2757 h 4654"/>
              <a:gd name="T74" fmla="*/ 4058 w 16792"/>
              <a:gd name="T75" fmla="*/ 2528 h 4654"/>
              <a:gd name="T76" fmla="*/ 3819 w 16792"/>
              <a:gd name="T77" fmla="*/ 2459 h 4654"/>
              <a:gd name="T78" fmla="*/ 2981 w 16792"/>
              <a:gd name="T79" fmla="*/ 3525 h 4654"/>
              <a:gd name="T80" fmla="*/ 1549 w 16792"/>
              <a:gd name="T81" fmla="*/ 3752 h 4654"/>
              <a:gd name="T82" fmla="*/ 1185 w 16792"/>
              <a:gd name="T83" fmla="*/ 3123 h 4654"/>
              <a:gd name="T84" fmla="*/ 1025 w 16792"/>
              <a:gd name="T85" fmla="*/ 1285 h 4654"/>
              <a:gd name="T86" fmla="*/ 1032 w 16792"/>
              <a:gd name="T87" fmla="*/ 945 h 4654"/>
              <a:gd name="T88" fmla="*/ 999 w 16792"/>
              <a:gd name="T89" fmla="*/ 428 h 4654"/>
              <a:gd name="T90" fmla="*/ 937 w 16792"/>
              <a:gd name="T91" fmla="*/ 426 h 4654"/>
              <a:gd name="T92" fmla="*/ 911 w 16792"/>
              <a:gd name="T93" fmla="*/ 933 h 4654"/>
              <a:gd name="T94" fmla="*/ 916 w 16792"/>
              <a:gd name="T95" fmla="*/ 1288 h 4654"/>
              <a:gd name="T96" fmla="*/ 708 w 16792"/>
              <a:gd name="T97" fmla="*/ 3251 h 4654"/>
              <a:gd name="T98" fmla="*/ 666 w 16792"/>
              <a:gd name="T99" fmla="*/ 3889 h 4654"/>
              <a:gd name="T100" fmla="*/ 621 w 16792"/>
              <a:gd name="T101" fmla="*/ 3943 h 4654"/>
              <a:gd name="T102" fmla="*/ 19 w 16792"/>
              <a:gd name="T103" fmla="*/ 3952 h 4654"/>
              <a:gd name="T104" fmla="*/ 11078 w 16792"/>
              <a:gd name="T105" fmla="*/ 437 h 4654"/>
              <a:gd name="T106" fmla="*/ 6694 w 16792"/>
              <a:gd name="T107" fmla="*/ 2658 h 4654"/>
              <a:gd name="T108" fmla="*/ 6675 w 16792"/>
              <a:gd name="T109" fmla="*/ 2500 h 4654"/>
              <a:gd name="T110" fmla="*/ 956 w 16792"/>
              <a:gd name="T111" fmla="*/ 1937 h 4654"/>
              <a:gd name="T112" fmla="*/ 959 w 16792"/>
              <a:gd name="T113" fmla="*/ 2048 h 4654"/>
              <a:gd name="T114" fmla="*/ 933 w 16792"/>
              <a:gd name="T115" fmla="*/ 2226 h 4654"/>
              <a:gd name="T116" fmla="*/ 911 w 16792"/>
              <a:gd name="T117" fmla="*/ 2405 h 4654"/>
              <a:gd name="T118" fmla="*/ 940 w 16792"/>
              <a:gd name="T119" fmla="*/ 2530 h 4654"/>
              <a:gd name="T120" fmla="*/ 961 w 16792"/>
              <a:gd name="T121" fmla="*/ 2639 h 4654"/>
              <a:gd name="T122" fmla="*/ 952 w 16792"/>
              <a:gd name="T123" fmla="*/ 2868 h 4654"/>
              <a:gd name="T124" fmla="*/ 1067 w 16792"/>
              <a:gd name="T125" fmla="*/ 3938 h 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92" h="4654">
                <a:moveTo>
                  <a:pt x="16360" y="3823"/>
                </a:moveTo>
                <a:lnTo>
                  <a:pt x="16400" y="3823"/>
                </a:lnTo>
                <a:lnTo>
                  <a:pt x="16400" y="3466"/>
                </a:lnTo>
                <a:lnTo>
                  <a:pt x="16436" y="3454"/>
                </a:lnTo>
                <a:lnTo>
                  <a:pt x="16542" y="3409"/>
                </a:lnTo>
                <a:lnTo>
                  <a:pt x="16792" y="3279"/>
                </a:lnTo>
                <a:lnTo>
                  <a:pt x="16719" y="3279"/>
                </a:lnTo>
                <a:lnTo>
                  <a:pt x="16580" y="3334"/>
                </a:lnTo>
                <a:lnTo>
                  <a:pt x="16549" y="3343"/>
                </a:lnTo>
                <a:lnTo>
                  <a:pt x="16400" y="3343"/>
                </a:lnTo>
                <a:lnTo>
                  <a:pt x="16400" y="3322"/>
                </a:lnTo>
                <a:lnTo>
                  <a:pt x="16107" y="3324"/>
                </a:lnTo>
                <a:lnTo>
                  <a:pt x="16105" y="3331"/>
                </a:lnTo>
                <a:lnTo>
                  <a:pt x="16105" y="3334"/>
                </a:lnTo>
                <a:lnTo>
                  <a:pt x="15892" y="3334"/>
                </a:lnTo>
                <a:lnTo>
                  <a:pt x="15892" y="3343"/>
                </a:lnTo>
                <a:lnTo>
                  <a:pt x="15701" y="3343"/>
                </a:lnTo>
                <a:lnTo>
                  <a:pt x="15699" y="3334"/>
                </a:lnTo>
                <a:lnTo>
                  <a:pt x="15675" y="3334"/>
                </a:lnTo>
                <a:lnTo>
                  <a:pt x="15510" y="3334"/>
                </a:lnTo>
                <a:lnTo>
                  <a:pt x="15510" y="3334"/>
                </a:lnTo>
                <a:lnTo>
                  <a:pt x="15500" y="3324"/>
                </a:lnTo>
                <a:lnTo>
                  <a:pt x="15210" y="3324"/>
                </a:lnTo>
                <a:lnTo>
                  <a:pt x="15210" y="3345"/>
                </a:lnTo>
                <a:lnTo>
                  <a:pt x="15049" y="3345"/>
                </a:lnTo>
                <a:lnTo>
                  <a:pt x="15018" y="3336"/>
                </a:lnTo>
                <a:lnTo>
                  <a:pt x="14881" y="3284"/>
                </a:lnTo>
                <a:lnTo>
                  <a:pt x="14792" y="3284"/>
                </a:lnTo>
                <a:lnTo>
                  <a:pt x="15092" y="3411"/>
                </a:lnTo>
                <a:lnTo>
                  <a:pt x="15198" y="3456"/>
                </a:lnTo>
                <a:lnTo>
                  <a:pt x="15210" y="3459"/>
                </a:lnTo>
                <a:lnTo>
                  <a:pt x="15210" y="3823"/>
                </a:lnTo>
                <a:lnTo>
                  <a:pt x="15238" y="3823"/>
                </a:lnTo>
                <a:lnTo>
                  <a:pt x="15070" y="3912"/>
                </a:lnTo>
                <a:lnTo>
                  <a:pt x="15070" y="3728"/>
                </a:lnTo>
                <a:lnTo>
                  <a:pt x="14610" y="3728"/>
                </a:lnTo>
                <a:lnTo>
                  <a:pt x="14610" y="3685"/>
                </a:lnTo>
                <a:lnTo>
                  <a:pt x="14614" y="3685"/>
                </a:lnTo>
                <a:lnTo>
                  <a:pt x="14614" y="3685"/>
                </a:lnTo>
                <a:lnTo>
                  <a:pt x="14614" y="3683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60"/>
                </a:lnTo>
                <a:lnTo>
                  <a:pt x="14610" y="3660"/>
                </a:lnTo>
                <a:lnTo>
                  <a:pt x="14612" y="3608"/>
                </a:lnTo>
                <a:lnTo>
                  <a:pt x="14614" y="3608"/>
                </a:lnTo>
                <a:lnTo>
                  <a:pt x="14614" y="3603"/>
                </a:lnTo>
                <a:lnTo>
                  <a:pt x="14614" y="3598"/>
                </a:lnTo>
                <a:lnTo>
                  <a:pt x="14614" y="3598"/>
                </a:lnTo>
                <a:lnTo>
                  <a:pt x="14614" y="3596"/>
                </a:lnTo>
                <a:lnTo>
                  <a:pt x="14614" y="3586"/>
                </a:lnTo>
                <a:lnTo>
                  <a:pt x="14612" y="3586"/>
                </a:lnTo>
                <a:lnTo>
                  <a:pt x="14612" y="3560"/>
                </a:lnTo>
                <a:lnTo>
                  <a:pt x="14589" y="3560"/>
                </a:lnTo>
                <a:lnTo>
                  <a:pt x="14567" y="3558"/>
                </a:lnTo>
                <a:lnTo>
                  <a:pt x="14567" y="3525"/>
                </a:lnTo>
                <a:lnTo>
                  <a:pt x="14560" y="3525"/>
                </a:lnTo>
                <a:lnTo>
                  <a:pt x="14560" y="3508"/>
                </a:lnTo>
                <a:lnTo>
                  <a:pt x="14558" y="3508"/>
                </a:lnTo>
                <a:lnTo>
                  <a:pt x="14555" y="3504"/>
                </a:lnTo>
                <a:lnTo>
                  <a:pt x="14546" y="3478"/>
                </a:lnTo>
                <a:lnTo>
                  <a:pt x="14529" y="3456"/>
                </a:lnTo>
                <a:lnTo>
                  <a:pt x="14527" y="3454"/>
                </a:lnTo>
                <a:lnTo>
                  <a:pt x="14506" y="3437"/>
                </a:lnTo>
                <a:lnTo>
                  <a:pt x="14480" y="3428"/>
                </a:lnTo>
                <a:lnTo>
                  <a:pt x="14477" y="3428"/>
                </a:lnTo>
                <a:lnTo>
                  <a:pt x="14473" y="3426"/>
                </a:lnTo>
                <a:lnTo>
                  <a:pt x="14473" y="3419"/>
                </a:lnTo>
                <a:lnTo>
                  <a:pt x="14475" y="3419"/>
                </a:lnTo>
                <a:lnTo>
                  <a:pt x="14477" y="3416"/>
                </a:lnTo>
                <a:lnTo>
                  <a:pt x="14477" y="3416"/>
                </a:lnTo>
                <a:lnTo>
                  <a:pt x="14475" y="3414"/>
                </a:lnTo>
                <a:lnTo>
                  <a:pt x="14473" y="3414"/>
                </a:lnTo>
                <a:lnTo>
                  <a:pt x="14468" y="3411"/>
                </a:lnTo>
                <a:lnTo>
                  <a:pt x="14466" y="3411"/>
                </a:lnTo>
                <a:lnTo>
                  <a:pt x="14463" y="3409"/>
                </a:lnTo>
                <a:lnTo>
                  <a:pt x="14461" y="3409"/>
                </a:lnTo>
                <a:lnTo>
                  <a:pt x="14461" y="3409"/>
                </a:lnTo>
                <a:lnTo>
                  <a:pt x="14461" y="3385"/>
                </a:lnTo>
                <a:lnTo>
                  <a:pt x="14461" y="3385"/>
                </a:lnTo>
                <a:lnTo>
                  <a:pt x="14459" y="3385"/>
                </a:lnTo>
                <a:lnTo>
                  <a:pt x="14459" y="3385"/>
                </a:lnTo>
                <a:lnTo>
                  <a:pt x="14456" y="3385"/>
                </a:lnTo>
                <a:lnTo>
                  <a:pt x="14456" y="3385"/>
                </a:lnTo>
                <a:lnTo>
                  <a:pt x="14456" y="3336"/>
                </a:lnTo>
                <a:lnTo>
                  <a:pt x="14456" y="3336"/>
                </a:lnTo>
                <a:lnTo>
                  <a:pt x="14456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85"/>
                </a:lnTo>
                <a:lnTo>
                  <a:pt x="14449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4" y="3385"/>
                </a:lnTo>
                <a:lnTo>
                  <a:pt x="14447" y="3409"/>
                </a:lnTo>
                <a:lnTo>
                  <a:pt x="14444" y="3409"/>
                </a:lnTo>
                <a:lnTo>
                  <a:pt x="14442" y="3409"/>
                </a:lnTo>
                <a:lnTo>
                  <a:pt x="14440" y="3409"/>
                </a:lnTo>
                <a:lnTo>
                  <a:pt x="14437" y="3411"/>
                </a:lnTo>
                <a:lnTo>
                  <a:pt x="14433" y="3411"/>
                </a:lnTo>
                <a:lnTo>
                  <a:pt x="14430" y="3414"/>
                </a:lnTo>
                <a:lnTo>
                  <a:pt x="14428" y="3414"/>
                </a:lnTo>
                <a:lnTo>
                  <a:pt x="14426" y="3416"/>
                </a:lnTo>
                <a:lnTo>
                  <a:pt x="14428" y="3416"/>
                </a:lnTo>
                <a:lnTo>
                  <a:pt x="14430" y="3419"/>
                </a:lnTo>
                <a:lnTo>
                  <a:pt x="14433" y="3419"/>
                </a:lnTo>
                <a:lnTo>
                  <a:pt x="14433" y="3426"/>
                </a:lnTo>
                <a:lnTo>
                  <a:pt x="14430" y="3428"/>
                </a:lnTo>
                <a:lnTo>
                  <a:pt x="14407" y="3435"/>
                </a:lnTo>
                <a:lnTo>
                  <a:pt x="14402" y="3437"/>
                </a:lnTo>
                <a:lnTo>
                  <a:pt x="14381" y="3454"/>
                </a:lnTo>
                <a:lnTo>
                  <a:pt x="14364" y="3475"/>
                </a:lnTo>
                <a:lnTo>
                  <a:pt x="14352" y="3501"/>
                </a:lnTo>
                <a:lnTo>
                  <a:pt x="14352" y="3504"/>
                </a:lnTo>
                <a:lnTo>
                  <a:pt x="14352" y="3508"/>
                </a:lnTo>
                <a:lnTo>
                  <a:pt x="14345" y="3508"/>
                </a:lnTo>
                <a:lnTo>
                  <a:pt x="14345" y="3556"/>
                </a:lnTo>
                <a:lnTo>
                  <a:pt x="14314" y="3560"/>
                </a:lnTo>
                <a:lnTo>
                  <a:pt x="14312" y="3558"/>
                </a:lnTo>
                <a:lnTo>
                  <a:pt x="14289" y="3558"/>
                </a:lnTo>
                <a:lnTo>
                  <a:pt x="14289" y="3584"/>
                </a:lnTo>
                <a:lnTo>
                  <a:pt x="14286" y="3584"/>
                </a:lnTo>
                <a:lnTo>
                  <a:pt x="14284" y="3593"/>
                </a:lnTo>
                <a:lnTo>
                  <a:pt x="14289" y="3596"/>
                </a:lnTo>
                <a:lnTo>
                  <a:pt x="14289" y="3662"/>
                </a:lnTo>
                <a:lnTo>
                  <a:pt x="14281" y="3674"/>
                </a:lnTo>
                <a:lnTo>
                  <a:pt x="14281" y="3676"/>
                </a:lnTo>
                <a:lnTo>
                  <a:pt x="14286" y="3676"/>
                </a:lnTo>
                <a:lnTo>
                  <a:pt x="14289" y="3678"/>
                </a:lnTo>
                <a:lnTo>
                  <a:pt x="14289" y="3728"/>
                </a:lnTo>
                <a:lnTo>
                  <a:pt x="14076" y="3728"/>
                </a:lnTo>
                <a:lnTo>
                  <a:pt x="14090" y="3348"/>
                </a:lnTo>
                <a:lnTo>
                  <a:pt x="14092" y="2868"/>
                </a:lnTo>
                <a:lnTo>
                  <a:pt x="14095" y="2202"/>
                </a:lnTo>
                <a:lnTo>
                  <a:pt x="14052" y="1623"/>
                </a:lnTo>
                <a:lnTo>
                  <a:pt x="14043" y="1491"/>
                </a:lnTo>
                <a:lnTo>
                  <a:pt x="14019" y="1458"/>
                </a:lnTo>
                <a:lnTo>
                  <a:pt x="13759" y="1522"/>
                </a:lnTo>
                <a:lnTo>
                  <a:pt x="13759" y="1557"/>
                </a:lnTo>
                <a:lnTo>
                  <a:pt x="13722" y="1559"/>
                </a:lnTo>
                <a:lnTo>
                  <a:pt x="13722" y="1522"/>
                </a:lnTo>
                <a:lnTo>
                  <a:pt x="13577" y="1481"/>
                </a:lnTo>
                <a:lnTo>
                  <a:pt x="13570" y="1623"/>
                </a:lnTo>
                <a:lnTo>
                  <a:pt x="13542" y="2209"/>
                </a:lnTo>
                <a:lnTo>
                  <a:pt x="13549" y="2854"/>
                </a:lnTo>
                <a:lnTo>
                  <a:pt x="13552" y="3319"/>
                </a:lnTo>
                <a:lnTo>
                  <a:pt x="13552" y="3322"/>
                </a:lnTo>
                <a:lnTo>
                  <a:pt x="13533" y="3322"/>
                </a:lnTo>
                <a:lnTo>
                  <a:pt x="13533" y="3161"/>
                </a:lnTo>
                <a:lnTo>
                  <a:pt x="13495" y="3159"/>
                </a:lnTo>
                <a:lnTo>
                  <a:pt x="13495" y="3097"/>
                </a:lnTo>
                <a:lnTo>
                  <a:pt x="13457" y="3093"/>
                </a:lnTo>
                <a:lnTo>
                  <a:pt x="13457" y="3093"/>
                </a:lnTo>
                <a:lnTo>
                  <a:pt x="13457" y="2948"/>
                </a:lnTo>
                <a:lnTo>
                  <a:pt x="13455" y="2946"/>
                </a:lnTo>
                <a:lnTo>
                  <a:pt x="13452" y="2946"/>
                </a:lnTo>
                <a:lnTo>
                  <a:pt x="13445" y="2944"/>
                </a:lnTo>
                <a:lnTo>
                  <a:pt x="13436" y="2944"/>
                </a:lnTo>
                <a:lnTo>
                  <a:pt x="13426" y="2941"/>
                </a:lnTo>
                <a:lnTo>
                  <a:pt x="13417" y="2941"/>
                </a:lnTo>
                <a:lnTo>
                  <a:pt x="13405" y="2941"/>
                </a:lnTo>
                <a:lnTo>
                  <a:pt x="13396" y="2944"/>
                </a:lnTo>
                <a:lnTo>
                  <a:pt x="13386" y="2944"/>
                </a:lnTo>
                <a:lnTo>
                  <a:pt x="13381" y="2946"/>
                </a:lnTo>
                <a:lnTo>
                  <a:pt x="13377" y="2946"/>
                </a:lnTo>
                <a:lnTo>
                  <a:pt x="13374" y="2948"/>
                </a:lnTo>
                <a:lnTo>
                  <a:pt x="13374" y="2972"/>
                </a:lnTo>
                <a:lnTo>
                  <a:pt x="13261" y="2970"/>
                </a:lnTo>
                <a:lnTo>
                  <a:pt x="13259" y="2958"/>
                </a:lnTo>
                <a:lnTo>
                  <a:pt x="13138" y="2958"/>
                </a:lnTo>
                <a:lnTo>
                  <a:pt x="13138" y="2861"/>
                </a:lnTo>
                <a:lnTo>
                  <a:pt x="13126" y="2821"/>
                </a:lnTo>
                <a:lnTo>
                  <a:pt x="13119" y="2823"/>
                </a:lnTo>
                <a:lnTo>
                  <a:pt x="12900" y="2823"/>
                </a:lnTo>
                <a:lnTo>
                  <a:pt x="12890" y="2821"/>
                </a:lnTo>
                <a:lnTo>
                  <a:pt x="12890" y="2887"/>
                </a:lnTo>
                <a:lnTo>
                  <a:pt x="12890" y="2958"/>
                </a:lnTo>
                <a:lnTo>
                  <a:pt x="12758" y="2956"/>
                </a:lnTo>
                <a:lnTo>
                  <a:pt x="12758" y="2970"/>
                </a:lnTo>
                <a:lnTo>
                  <a:pt x="12659" y="2967"/>
                </a:lnTo>
                <a:lnTo>
                  <a:pt x="12659" y="2946"/>
                </a:lnTo>
                <a:lnTo>
                  <a:pt x="12659" y="2944"/>
                </a:lnTo>
                <a:lnTo>
                  <a:pt x="12656" y="2944"/>
                </a:lnTo>
                <a:lnTo>
                  <a:pt x="12649" y="2941"/>
                </a:lnTo>
                <a:lnTo>
                  <a:pt x="12642" y="2941"/>
                </a:lnTo>
                <a:lnTo>
                  <a:pt x="12633" y="2939"/>
                </a:lnTo>
                <a:lnTo>
                  <a:pt x="12621" y="2939"/>
                </a:lnTo>
                <a:lnTo>
                  <a:pt x="12611" y="2939"/>
                </a:lnTo>
                <a:lnTo>
                  <a:pt x="12600" y="2939"/>
                </a:lnTo>
                <a:lnTo>
                  <a:pt x="12590" y="2939"/>
                </a:lnTo>
                <a:lnTo>
                  <a:pt x="12583" y="2941"/>
                </a:lnTo>
                <a:lnTo>
                  <a:pt x="12578" y="2941"/>
                </a:lnTo>
                <a:lnTo>
                  <a:pt x="12576" y="2944"/>
                </a:lnTo>
                <a:lnTo>
                  <a:pt x="12576" y="3093"/>
                </a:lnTo>
                <a:lnTo>
                  <a:pt x="12552" y="3090"/>
                </a:lnTo>
                <a:lnTo>
                  <a:pt x="12522" y="3093"/>
                </a:lnTo>
                <a:lnTo>
                  <a:pt x="12522" y="3154"/>
                </a:lnTo>
                <a:lnTo>
                  <a:pt x="12489" y="3159"/>
                </a:lnTo>
                <a:lnTo>
                  <a:pt x="12489" y="3319"/>
                </a:lnTo>
                <a:lnTo>
                  <a:pt x="12479" y="3319"/>
                </a:lnTo>
                <a:lnTo>
                  <a:pt x="12451" y="3322"/>
                </a:lnTo>
                <a:lnTo>
                  <a:pt x="12451" y="3286"/>
                </a:lnTo>
                <a:lnTo>
                  <a:pt x="12451" y="1562"/>
                </a:lnTo>
                <a:lnTo>
                  <a:pt x="12418" y="1550"/>
                </a:lnTo>
                <a:lnTo>
                  <a:pt x="12411" y="1219"/>
                </a:lnTo>
                <a:lnTo>
                  <a:pt x="12231" y="1151"/>
                </a:lnTo>
                <a:lnTo>
                  <a:pt x="12118" y="1146"/>
                </a:lnTo>
                <a:lnTo>
                  <a:pt x="11907" y="1203"/>
                </a:lnTo>
                <a:lnTo>
                  <a:pt x="11900" y="1533"/>
                </a:lnTo>
                <a:lnTo>
                  <a:pt x="11834" y="1548"/>
                </a:lnTo>
                <a:lnTo>
                  <a:pt x="11832" y="2183"/>
                </a:lnTo>
                <a:lnTo>
                  <a:pt x="11553" y="2183"/>
                </a:lnTo>
                <a:lnTo>
                  <a:pt x="11548" y="92"/>
                </a:lnTo>
                <a:lnTo>
                  <a:pt x="10946" y="88"/>
                </a:lnTo>
                <a:lnTo>
                  <a:pt x="10929" y="2183"/>
                </a:lnTo>
                <a:lnTo>
                  <a:pt x="10672" y="2181"/>
                </a:lnTo>
                <a:lnTo>
                  <a:pt x="10672" y="2169"/>
                </a:lnTo>
                <a:lnTo>
                  <a:pt x="10681" y="2103"/>
                </a:lnTo>
                <a:lnTo>
                  <a:pt x="10665" y="2100"/>
                </a:lnTo>
                <a:lnTo>
                  <a:pt x="10663" y="1874"/>
                </a:lnTo>
                <a:lnTo>
                  <a:pt x="10672" y="1807"/>
                </a:lnTo>
                <a:lnTo>
                  <a:pt x="10655" y="1805"/>
                </a:lnTo>
                <a:lnTo>
                  <a:pt x="10653" y="1675"/>
                </a:lnTo>
                <a:lnTo>
                  <a:pt x="10663" y="1614"/>
                </a:lnTo>
                <a:lnTo>
                  <a:pt x="10646" y="1609"/>
                </a:lnTo>
                <a:lnTo>
                  <a:pt x="10644" y="1510"/>
                </a:lnTo>
                <a:lnTo>
                  <a:pt x="10653" y="1446"/>
                </a:lnTo>
                <a:lnTo>
                  <a:pt x="10637" y="1444"/>
                </a:lnTo>
                <a:lnTo>
                  <a:pt x="10637" y="1361"/>
                </a:lnTo>
                <a:lnTo>
                  <a:pt x="10646" y="1300"/>
                </a:lnTo>
                <a:lnTo>
                  <a:pt x="10627" y="1295"/>
                </a:lnTo>
                <a:lnTo>
                  <a:pt x="10627" y="1257"/>
                </a:lnTo>
                <a:lnTo>
                  <a:pt x="10637" y="1196"/>
                </a:lnTo>
                <a:lnTo>
                  <a:pt x="10622" y="1193"/>
                </a:lnTo>
                <a:lnTo>
                  <a:pt x="10627" y="1160"/>
                </a:lnTo>
                <a:lnTo>
                  <a:pt x="10622" y="1158"/>
                </a:lnTo>
                <a:lnTo>
                  <a:pt x="10629" y="1118"/>
                </a:lnTo>
                <a:lnTo>
                  <a:pt x="10625" y="1118"/>
                </a:lnTo>
                <a:lnTo>
                  <a:pt x="10627" y="1101"/>
                </a:lnTo>
                <a:lnTo>
                  <a:pt x="10618" y="1099"/>
                </a:lnTo>
                <a:lnTo>
                  <a:pt x="10627" y="1042"/>
                </a:lnTo>
                <a:lnTo>
                  <a:pt x="10618" y="1040"/>
                </a:lnTo>
                <a:lnTo>
                  <a:pt x="10627" y="983"/>
                </a:lnTo>
                <a:lnTo>
                  <a:pt x="10592" y="974"/>
                </a:lnTo>
                <a:lnTo>
                  <a:pt x="10596" y="938"/>
                </a:lnTo>
                <a:lnTo>
                  <a:pt x="10585" y="915"/>
                </a:lnTo>
                <a:lnTo>
                  <a:pt x="10580" y="912"/>
                </a:lnTo>
                <a:lnTo>
                  <a:pt x="10582" y="898"/>
                </a:lnTo>
                <a:lnTo>
                  <a:pt x="10573" y="896"/>
                </a:lnTo>
                <a:lnTo>
                  <a:pt x="10575" y="874"/>
                </a:lnTo>
                <a:lnTo>
                  <a:pt x="10559" y="846"/>
                </a:lnTo>
                <a:lnTo>
                  <a:pt x="10552" y="844"/>
                </a:lnTo>
                <a:lnTo>
                  <a:pt x="10554" y="834"/>
                </a:lnTo>
                <a:lnTo>
                  <a:pt x="10549" y="834"/>
                </a:lnTo>
                <a:lnTo>
                  <a:pt x="10552" y="829"/>
                </a:lnTo>
                <a:lnTo>
                  <a:pt x="10547" y="829"/>
                </a:lnTo>
                <a:lnTo>
                  <a:pt x="10549" y="825"/>
                </a:lnTo>
                <a:lnTo>
                  <a:pt x="10544" y="825"/>
                </a:lnTo>
                <a:lnTo>
                  <a:pt x="10547" y="820"/>
                </a:lnTo>
                <a:lnTo>
                  <a:pt x="10544" y="820"/>
                </a:lnTo>
                <a:lnTo>
                  <a:pt x="10544" y="811"/>
                </a:lnTo>
                <a:lnTo>
                  <a:pt x="10530" y="780"/>
                </a:lnTo>
                <a:lnTo>
                  <a:pt x="10526" y="780"/>
                </a:lnTo>
                <a:lnTo>
                  <a:pt x="10523" y="778"/>
                </a:lnTo>
                <a:lnTo>
                  <a:pt x="10526" y="770"/>
                </a:lnTo>
                <a:lnTo>
                  <a:pt x="10521" y="770"/>
                </a:lnTo>
                <a:lnTo>
                  <a:pt x="10521" y="766"/>
                </a:lnTo>
                <a:lnTo>
                  <a:pt x="10516" y="763"/>
                </a:lnTo>
                <a:lnTo>
                  <a:pt x="10516" y="754"/>
                </a:lnTo>
                <a:lnTo>
                  <a:pt x="10500" y="723"/>
                </a:lnTo>
                <a:lnTo>
                  <a:pt x="10495" y="726"/>
                </a:lnTo>
                <a:lnTo>
                  <a:pt x="10488" y="711"/>
                </a:lnTo>
                <a:lnTo>
                  <a:pt x="10488" y="711"/>
                </a:lnTo>
                <a:lnTo>
                  <a:pt x="10488" y="711"/>
                </a:lnTo>
                <a:lnTo>
                  <a:pt x="10471" y="681"/>
                </a:lnTo>
                <a:lnTo>
                  <a:pt x="10455" y="681"/>
                </a:lnTo>
                <a:lnTo>
                  <a:pt x="10452" y="671"/>
                </a:lnTo>
                <a:lnTo>
                  <a:pt x="10443" y="626"/>
                </a:lnTo>
                <a:lnTo>
                  <a:pt x="10443" y="626"/>
                </a:lnTo>
                <a:lnTo>
                  <a:pt x="10443" y="598"/>
                </a:lnTo>
                <a:lnTo>
                  <a:pt x="10438" y="598"/>
                </a:lnTo>
                <a:lnTo>
                  <a:pt x="10450" y="534"/>
                </a:lnTo>
                <a:lnTo>
                  <a:pt x="10443" y="534"/>
                </a:lnTo>
                <a:lnTo>
                  <a:pt x="10452" y="468"/>
                </a:lnTo>
                <a:lnTo>
                  <a:pt x="10415" y="480"/>
                </a:lnTo>
                <a:lnTo>
                  <a:pt x="10403" y="310"/>
                </a:lnTo>
                <a:lnTo>
                  <a:pt x="10393" y="452"/>
                </a:lnTo>
                <a:lnTo>
                  <a:pt x="10393" y="452"/>
                </a:lnTo>
                <a:lnTo>
                  <a:pt x="10386" y="470"/>
                </a:lnTo>
                <a:lnTo>
                  <a:pt x="10386" y="482"/>
                </a:lnTo>
                <a:lnTo>
                  <a:pt x="10353" y="475"/>
                </a:lnTo>
                <a:lnTo>
                  <a:pt x="10358" y="513"/>
                </a:lnTo>
                <a:lnTo>
                  <a:pt x="10355" y="511"/>
                </a:lnTo>
                <a:lnTo>
                  <a:pt x="10370" y="593"/>
                </a:lnTo>
                <a:lnTo>
                  <a:pt x="10370" y="600"/>
                </a:lnTo>
                <a:lnTo>
                  <a:pt x="10363" y="605"/>
                </a:lnTo>
                <a:lnTo>
                  <a:pt x="10363" y="607"/>
                </a:lnTo>
                <a:lnTo>
                  <a:pt x="10363" y="607"/>
                </a:lnTo>
                <a:lnTo>
                  <a:pt x="10344" y="690"/>
                </a:lnTo>
                <a:lnTo>
                  <a:pt x="10299" y="692"/>
                </a:lnTo>
                <a:lnTo>
                  <a:pt x="10306" y="740"/>
                </a:lnTo>
                <a:lnTo>
                  <a:pt x="10259" y="742"/>
                </a:lnTo>
                <a:lnTo>
                  <a:pt x="10266" y="792"/>
                </a:lnTo>
                <a:lnTo>
                  <a:pt x="10228" y="794"/>
                </a:lnTo>
                <a:lnTo>
                  <a:pt x="10235" y="846"/>
                </a:lnTo>
                <a:lnTo>
                  <a:pt x="10202" y="848"/>
                </a:lnTo>
                <a:lnTo>
                  <a:pt x="10211" y="907"/>
                </a:lnTo>
                <a:lnTo>
                  <a:pt x="10204" y="910"/>
                </a:lnTo>
                <a:lnTo>
                  <a:pt x="10176" y="926"/>
                </a:lnTo>
                <a:lnTo>
                  <a:pt x="10185" y="981"/>
                </a:lnTo>
                <a:lnTo>
                  <a:pt x="10176" y="985"/>
                </a:lnTo>
                <a:lnTo>
                  <a:pt x="10183" y="1042"/>
                </a:lnTo>
                <a:lnTo>
                  <a:pt x="10176" y="1047"/>
                </a:lnTo>
                <a:lnTo>
                  <a:pt x="10183" y="1101"/>
                </a:lnTo>
                <a:lnTo>
                  <a:pt x="10176" y="1106"/>
                </a:lnTo>
                <a:lnTo>
                  <a:pt x="10181" y="1148"/>
                </a:lnTo>
                <a:lnTo>
                  <a:pt x="10181" y="1148"/>
                </a:lnTo>
                <a:lnTo>
                  <a:pt x="10185" y="1177"/>
                </a:lnTo>
                <a:lnTo>
                  <a:pt x="10185" y="1179"/>
                </a:lnTo>
                <a:lnTo>
                  <a:pt x="10174" y="1184"/>
                </a:lnTo>
                <a:lnTo>
                  <a:pt x="10181" y="1222"/>
                </a:lnTo>
                <a:lnTo>
                  <a:pt x="10171" y="1226"/>
                </a:lnTo>
                <a:lnTo>
                  <a:pt x="10181" y="1285"/>
                </a:lnTo>
                <a:lnTo>
                  <a:pt x="10181" y="1285"/>
                </a:lnTo>
                <a:lnTo>
                  <a:pt x="10174" y="1290"/>
                </a:lnTo>
                <a:lnTo>
                  <a:pt x="10178" y="1314"/>
                </a:lnTo>
                <a:lnTo>
                  <a:pt x="10176" y="1316"/>
                </a:lnTo>
                <a:lnTo>
                  <a:pt x="10176" y="1323"/>
                </a:lnTo>
                <a:lnTo>
                  <a:pt x="10164" y="1328"/>
                </a:lnTo>
                <a:lnTo>
                  <a:pt x="10174" y="1389"/>
                </a:lnTo>
                <a:lnTo>
                  <a:pt x="10174" y="1460"/>
                </a:lnTo>
                <a:lnTo>
                  <a:pt x="10169" y="1463"/>
                </a:lnTo>
                <a:lnTo>
                  <a:pt x="10169" y="1470"/>
                </a:lnTo>
                <a:lnTo>
                  <a:pt x="10157" y="1477"/>
                </a:lnTo>
                <a:lnTo>
                  <a:pt x="10166" y="1536"/>
                </a:lnTo>
                <a:lnTo>
                  <a:pt x="10166" y="1626"/>
                </a:lnTo>
                <a:lnTo>
                  <a:pt x="10162" y="1628"/>
                </a:lnTo>
                <a:lnTo>
                  <a:pt x="10164" y="1635"/>
                </a:lnTo>
                <a:lnTo>
                  <a:pt x="10148" y="1640"/>
                </a:lnTo>
                <a:lnTo>
                  <a:pt x="10157" y="1701"/>
                </a:lnTo>
                <a:lnTo>
                  <a:pt x="10157" y="1822"/>
                </a:lnTo>
                <a:lnTo>
                  <a:pt x="10155" y="1822"/>
                </a:lnTo>
                <a:lnTo>
                  <a:pt x="10157" y="1826"/>
                </a:lnTo>
                <a:lnTo>
                  <a:pt x="10141" y="1833"/>
                </a:lnTo>
                <a:lnTo>
                  <a:pt x="10150" y="1900"/>
                </a:lnTo>
                <a:lnTo>
                  <a:pt x="10148" y="2119"/>
                </a:lnTo>
                <a:lnTo>
                  <a:pt x="10131" y="2124"/>
                </a:lnTo>
                <a:lnTo>
                  <a:pt x="10141" y="2193"/>
                </a:lnTo>
                <a:lnTo>
                  <a:pt x="10141" y="2469"/>
                </a:lnTo>
                <a:lnTo>
                  <a:pt x="10122" y="2474"/>
                </a:lnTo>
                <a:lnTo>
                  <a:pt x="10131" y="2547"/>
                </a:lnTo>
                <a:lnTo>
                  <a:pt x="10131" y="2908"/>
                </a:lnTo>
                <a:lnTo>
                  <a:pt x="10112" y="2911"/>
                </a:lnTo>
                <a:lnTo>
                  <a:pt x="10122" y="3000"/>
                </a:lnTo>
                <a:lnTo>
                  <a:pt x="10119" y="3411"/>
                </a:lnTo>
                <a:lnTo>
                  <a:pt x="10103" y="3411"/>
                </a:lnTo>
                <a:lnTo>
                  <a:pt x="10112" y="3511"/>
                </a:lnTo>
                <a:lnTo>
                  <a:pt x="10110" y="3834"/>
                </a:lnTo>
                <a:lnTo>
                  <a:pt x="10084" y="3832"/>
                </a:lnTo>
                <a:lnTo>
                  <a:pt x="10084" y="3778"/>
                </a:lnTo>
                <a:lnTo>
                  <a:pt x="10081" y="2100"/>
                </a:lnTo>
                <a:lnTo>
                  <a:pt x="10051" y="2093"/>
                </a:lnTo>
                <a:lnTo>
                  <a:pt x="10011" y="2086"/>
                </a:lnTo>
                <a:lnTo>
                  <a:pt x="9968" y="2079"/>
                </a:lnTo>
                <a:lnTo>
                  <a:pt x="9921" y="2074"/>
                </a:lnTo>
                <a:lnTo>
                  <a:pt x="9871" y="2072"/>
                </a:lnTo>
                <a:lnTo>
                  <a:pt x="9819" y="2070"/>
                </a:lnTo>
                <a:lnTo>
                  <a:pt x="9770" y="2070"/>
                </a:lnTo>
                <a:lnTo>
                  <a:pt x="9718" y="2072"/>
                </a:lnTo>
                <a:lnTo>
                  <a:pt x="9670" y="2077"/>
                </a:lnTo>
                <a:lnTo>
                  <a:pt x="9630" y="2079"/>
                </a:lnTo>
                <a:lnTo>
                  <a:pt x="9630" y="2037"/>
                </a:lnTo>
                <a:lnTo>
                  <a:pt x="9590" y="2030"/>
                </a:lnTo>
                <a:lnTo>
                  <a:pt x="9590" y="2086"/>
                </a:lnTo>
                <a:lnTo>
                  <a:pt x="9595" y="2086"/>
                </a:lnTo>
                <a:lnTo>
                  <a:pt x="9588" y="2086"/>
                </a:lnTo>
                <a:lnTo>
                  <a:pt x="9557" y="2093"/>
                </a:lnTo>
                <a:lnTo>
                  <a:pt x="9545" y="1999"/>
                </a:lnTo>
                <a:lnTo>
                  <a:pt x="9545" y="1999"/>
                </a:lnTo>
                <a:lnTo>
                  <a:pt x="9576" y="2006"/>
                </a:lnTo>
                <a:lnTo>
                  <a:pt x="9618" y="2013"/>
                </a:lnTo>
                <a:lnTo>
                  <a:pt x="9666" y="2020"/>
                </a:lnTo>
                <a:lnTo>
                  <a:pt x="9713" y="2025"/>
                </a:lnTo>
                <a:lnTo>
                  <a:pt x="9765" y="2030"/>
                </a:lnTo>
                <a:lnTo>
                  <a:pt x="9817" y="2032"/>
                </a:lnTo>
                <a:lnTo>
                  <a:pt x="9869" y="2030"/>
                </a:lnTo>
                <a:lnTo>
                  <a:pt x="9921" y="2030"/>
                </a:lnTo>
                <a:lnTo>
                  <a:pt x="9970" y="2025"/>
                </a:lnTo>
                <a:lnTo>
                  <a:pt x="10011" y="2020"/>
                </a:lnTo>
                <a:lnTo>
                  <a:pt x="10011" y="2067"/>
                </a:lnTo>
                <a:lnTo>
                  <a:pt x="10051" y="2074"/>
                </a:lnTo>
                <a:lnTo>
                  <a:pt x="10051" y="2018"/>
                </a:lnTo>
                <a:lnTo>
                  <a:pt x="10041" y="2015"/>
                </a:lnTo>
                <a:lnTo>
                  <a:pt x="10060" y="2013"/>
                </a:lnTo>
                <a:lnTo>
                  <a:pt x="10098" y="2004"/>
                </a:lnTo>
                <a:lnTo>
                  <a:pt x="10098" y="1992"/>
                </a:lnTo>
                <a:lnTo>
                  <a:pt x="10065" y="1982"/>
                </a:lnTo>
                <a:lnTo>
                  <a:pt x="10025" y="1973"/>
                </a:lnTo>
                <a:lnTo>
                  <a:pt x="9980" y="1966"/>
                </a:lnTo>
                <a:lnTo>
                  <a:pt x="9930" y="1959"/>
                </a:lnTo>
                <a:lnTo>
                  <a:pt x="9876" y="1956"/>
                </a:lnTo>
                <a:lnTo>
                  <a:pt x="9819" y="1954"/>
                </a:lnTo>
                <a:lnTo>
                  <a:pt x="9765" y="1954"/>
                </a:lnTo>
                <a:lnTo>
                  <a:pt x="9711" y="1956"/>
                </a:lnTo>
                <a:lnTo>
                  <a:pt x="9659" y="1961"/>
                </a:lnTo>
                <a:lnTo>
                  <a:pt x="9614" y="1968"/>
                </a:lnTo>
                <a:lnTo>
                  <a:pt x="9571" y="1975"/>
                </a:lnTo>
                <a:lnTo>
                  <a:pt x="9545" y="1982"/>
                </a:lnTo>
                <a:lnTo>
                  <a:pt x="9543" y="1982"/>
                </a:lnTo>
                <a:lnTo>
                  <a:pt x="9541" y="1968"/>
                </a:lnTo>
                <a:lnTo>
                  <a:pt x="9543" y="1732"/>
                </a:lnTo>
                <a:lnTo>
                  <a:pt x="9543" y="1732"/>
                </a:lnTo>
                <a:lnTo>
                  <a:pt x="9541" y="1732"/>
                </a:lnTo>
                <a:lnTo>
                  <a:pt x="9538" y="1732"/>
                </a:lnTo>
                <a:lnTo>
                  <a:pt x="9536" y="2155"/>
                </a:lnTo>
                <a:lnTo>
                  <a:pt x="9552" y="2178"/>
                </a:lnTo>
                <a:lnTo>
                  <a:pt x="9545" y="3782"/>
                </a:lnTo>
                <a:lnTo>
                  <a:pt x="9545" y="3782"/>
                </a:lnTo>
                <a:lnTo>
                  <a:pt x="9545" y="3834"/>
                </a:lnTo>
                <a:lnTo>
                  <a:pt x="9538" y="3837"/>
                </a:lnTo>
                <a:lnTo>
                  <a:pt x="9538" y="3780"/>
                </a:lnTo>
                <a:lnTo>
                  <a:pt x="9531" y="3778"/>
                </a:lnTo>
                <a:lnTo>
                  <a:pt x="9517" y="3773"/>
                </a:lnTo>
                <a:lnTo>
                  <a:pt x="9493" y="3771"/>
                </a:lnTo>
                <a:lnTo>
                  <a:pt x="9479" y="3771"/>
                </a:lnTo>
                <a:lnTo>
                  <a:pt x="9460" y="1968"/>
                </a:lnTo>
                <a:lnTo>
                  <a:pt x="9441" y="1963"/>
                </a:lnTo>
                <a:lnTo>
                  <a:pt x="9441" y="1876"/>
                </a:lnTo>
                <a:lnTo>
                  <a:pt x="9451" y="1871"/>
                </a:lnTo>
                <a:lnTo>
                  <a:pt x="9470" y="1857"/>
                </a:lnTo>
                <a:lnTo>
                  <a:pt x="9472" y="1850"/>
                </a:lnTo>
                <a:lnTo>
                  <a:pt x="9470" y="1824"/>
                </a:lnTo>
                <a:lnTo>
                  <a:pt x="9439" y="1815"/>
                </a:lnTo>
                <a:lnTo>
                  <a:pt x="9439" y="1616"/>
                </a:lnTo>
                <a:lnTo>
                  <a:pt x="9323" y="1576"/>
                </a:lnTo>
                <a:lnTo>
                  <a:pt x="9314" y="1578"/>
                </a:lnTo>
                <a:lnTo>
                  <a:pt x="9290" y="1583"/>
                </a:lnTo>
                <a:lnTo>
                  <a:pt x="9252" y="1590"/>
                </a:lnTo>
                <a:lnTo>
                  <a:pt x="9215" y="1600"/>
                </a:lnTo>
                <a:lnTo>
                  <a:pt x="9179" y="1609"/>
                </a:lnTo>
                <a:lnTo>
                  <a:pt x="9177" y="1609"/>
                </a:lnTo>
                <a:lnTo>
                  <a:pt x="9167" y="1640"/>
                </a:lnTo>
                <a:lnTo>
                  <a:pt x="9158" y="1673"/>
                </a:lnTo>
                <a:lnTo>
                  <a:pt x="9148" y="1704"/>
                </a:lnTo>
                <a:lnTo>
                  <a:pt x="9146" y="1718"/>
                </a:lnTo>
                <a:lnTo>
                  <a:pt x="9141" y="1734"/>
                </a:lnTo>
                <a:lnTo>
                  <a:pt x="9137" y="1765"/>
                </a:lnTo>
                <a:lnTo>
                  <a:pt x="9129" y="1796"/>
                </a:lnTo>
                <a:lnTo>
                  <a:pt x="9125" y="1829"/>
                </a:lnTo>
                <a:lnTo>
                  <a:pt x="9120" y="1855"/>
                </a:lnTo>
                <a:lnTo>
                  <a:pt x="9085" y="1845"/>
                </a:lnTo>
                <a:lnTo>
                  <a:pt x="9075" y="1850"/>
                </a:lnTo>
                <a:lnTo>
                  <a:pt x="9049" y="1862"/>
                </a:lnTo>
                <a:lnTo>
                  <a:pt x="9026" y="1871"/>
                </a:lnTo>
                <a:lnTo>
                  <a:pt x="9007" y="1883"/>
                </a:lnTo>
                <a:lnTo>
                  <a:pt x="8988" y="1895"/>
                </a:lnTo>
                <a:lnTo>
                  <a:pt x="8974" y="1907"/>
                </a:lnTo>
                <a:lnTo>
                  <a:pt x="8976" y="2996"/>
                </a:lnTo>
                <a:lnTo>
                  <a:pt x="8851" y="2913"/>
                </a:lnTo>
                <a:lnTo>
                  <a:pt x="8782" y="2906"/>
                </a:lnTo>
                <a:lnTo>
                  <a:pt x="8697" y="2908"/>
                </a:lnTo>
                <a:lnTo>
                  <a:pt x="8555" y="2989"/>
                </a:lnTo>
                <a:lnTo>
                  <a:pt x="8558" y="3038"/>
                </a:lnTo>
                <a:lnTo>
                  <a:pt x="8537" y="3038"/>
                </a:lnTo>
                <a:lnTo>
                  <a:pt x="8541" y="2337"/>
                </a:lnTo>
                <a:lnTo>
                  <a:pt x="8534" y="2337"/>
                </a:lnTo>
                <a:lnTo>
                  <a:pt x="8534" y="2240"/>
                </a:lnTo>
                <a:lnTo>
                  <a:pt x="8610" y="2207"/>
                </a:lnTo>
                <a:lnTo>
                  <a:pt x="8610" y="2183"/>
                </a:lnTo>
                <a:lnTo>
                  <a:pt x="8534" y="2174"/>
                </a:lnTo>
                <a:lnTo>
                  <a:pt x="8494" y="2183"/>
                </a:lnTo>
                <a:lnTo>
                  <a:pt x="8454" y="2193"/>
                </a:lnTo>
                <a:lnTo>
                  <a:pt x="8414" y="2200"/>
                </a:lnTo>
                <a:lnTo>
                  <a:pt x="8374" y="2209"/>
                </a:lnTo>
                <a:lnTo>
                  <a:pt x="8333" y="2219"/>
                </a:lnTo>
                <a:lnTo>
                  <a:pt x="8293" y="2226"/>
                </a:lnTo>
                <a:lnTo>
                  <a:pt x="8253" y="2235"/>
                </a:lnTo>
                <a:lnTo>
                  <a:pt x="8215" y="2242"/>
                </a:lnTo>
                <a:lnTo>
                  <a:pt x="8178" y="2249"/>
                </a:lnTo>
                <a:lnTo>
                  <a:pt x="8137" y="2256"/>
                </a:lnTo>
                <a:lnTo>
                  <a:pt x="8100" y="2263"/>
                </a:lnTo>
                <a:lnTo>
                  <a:pt x="8062" y="2270"/>
                </a:lnTo>
                <a:lnTo>
                  <a:pt x="7998" y="2308"/>
                </a:lnTo>
                <a:lnTo>
                  <a:pt x="7998" y="2332"/>
                </a:lnTo>
                <a:lnTo>
                  <a:pt x="8024" y="2330"/>
                </a:lnTo>
                <a:lnTo>
                  <a:pt x="8022" y="2360"/>
                </a:lnTo>
                <a:lnTo>
                  <a:pt x="7996" y="2374"/>
                </a:lnTo>
                <a:lnTo>
                  <a:pt x="7986" y="3064"/>
                </a:lnTo>
                <a:lnTo>
                  <a:pt x="7934" y="3008"/>
                </a:lnTo>
                <a:lnTo>
                  <a:pt x="7934" y="2622"/>
                </a:lnTo>
                <a:lnTo>
                  <a:pt x="7927" y="2620"/>
                </a:lnTo>
                <a:lnTo>
                  <a:pt x="7927" y="2618"/>
                </a:lnTo>
                <a:lnTo>
                  <a:pt x="7887" y="2618"/>
                </a:lnTo>
                <a:lnTo>
                  <a:pt x="7887" y="2422"/>
                </a:lnTo>
                <a:lnTo>
                  <a:pt x="7887" y="2422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2"/>
                </a:lnTo>
                <a:lnTo>
                  <a:pt x="7889" y="2412"/>
                </a:lnTo>
                <a:lnTo>
                  <a:pt x="7887" y="2412"/>
                </a:lnTo>
                <a:lnTo>
                  <a:pt x="7887" y="2410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0" y="2117"/>
                </a:lnTo>
                <a:lnTo>
                  <a:pt x="7880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5" y="2117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0" y="2410"/>
                </a:lnTo>
                <a:lnTo>
                  <a:pt x="7870" y="2412"/>
                </a:lnTo>
                <a:lnTo>
                  <a:pt x="7870" y="2412"/>
                </a:lnTo>
                <a:lnTo>
                  <a:pt x="7870" y="2417"/>
                </a:lnTo>
                <a:lnTo>
                  <a:pt x="7870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9"/>
                </a:lnTo>
                <a:lnTo>
                  <a:pt x="7868" y="2419"/>
                </a:lnTo>
                <a:lnTo>
                  <a:pt x="7868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22"/>
                </a:lnTo>
                <a:lnTo>
                  <a:pt x="7870" y="2422"/>
                </a:lnTo>
                <a:lnTo>
                  <a:pt x="7870" y="2618"/>
                </a:lnTo>
                <a:lnTo>
                  <a:pt x="7842" y="2618"/>
                </a:lnTo>
                <a:lnTo>
                  <a:pt x="7823" y="2618"/>
                </a:lnTo>
                <a:lnTo>
                  <a:pt x="7764" y="2615"/>
                </a:lnTo>
                <a:lnTo>
                  <a:pt x="7748" y="2615"/>
                </a:lnTo>
                <a:lnTo>
                  <a:pt x="7722" y="2615"/>
                </a:lnTo>
                <a:lnTo>
                  <a:pt x="7722" y="2419"/>
                </a:lnTo>
                <a:lnTo>
                  <a:pt x="7724" y="2419"/>
                </a:lnTo>
                <a:lnTo>
                  <a:pt x="7724" y="2419"/>
                </a:lnTo>
                <a:lnTo>
                  <a:pt x="7724" y="2417"/>
                </a:lnTo>
                <a:lnTo>
                  <a:pt x="7724" y="2417"/>
                </a:lnTo>
                <a:lnTo>
                  <a:pt x="7724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5"/>
                </a:lnTo>
                <a:lnTo>
                  <a:pt x="7726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0"/>
                </a:lnTo>
                <a:lnTo>
                  <a:pt x="7724" y="2410"/>
                </a:lnTo>
                <a:lnTo>
                  <a:pt x="7724" y="2410"/>
                </a:lnTo>
                <a:lnTo>
                  <a:pt x="7722" y="2410"/>
                </a:lnTo>
                <a:lnTo>
                  <a:pt x="7722" y="2117"/>
                </a:lnTo>
                <a:lnTo>
                  <a:pt x="7722" y="2117"/>
                </a:lnTo>
                <a:lnTo>
                  <a:pt x="7722" y="2117"/>
                </a:lnTo>
                <a:lnTo>
                  <a:pt x="7719" y="2117"/>
                </a:lnTo>
                <a:lnTo>
                  <a:pt x="7719" y="2115"/>
                </a:lnTo>
                <a:lnTo>
                  <a:pt x="7719" y="2115"/>
                </a:lnTo>
                <a:lnTo>
                  <a:pt x="7717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0" y="2117"/>
                </a:lnTo>
                <a:lnTo>
                  <a:pt x="7710" y="2117"/>
                </a:lnTo>
                <a:lnTo>
                  <a:pt x="7710" y="2117"/>
                </a:lnTo>
                <a:lnTo>
                  <a:pt x="7707" y="2408"/>
                </a:lnTo>
                <a:lnTo>
                  <a:pt x="7707" y="2408"/>
                </a:lnTo>
                <a:lnTo>
                  <a:pt x="7705" y="2410"/>
                </a:lnTo>
                <a:lnTo>
                  <a:pt x="7705" y="2410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3" y="2415"/>
                </a:lnTo>
                <a:lnTo>
                  <a:pt x="7703" y="2415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7" y="2419"/>
                </a:lnTo>
                <a:lnTo>
                  <a:pt x="7707" y="2419"/>
                </a:lnTo>
                <a:lnTo>
                  <a:pt x="7707" y="2615"/>
                </a:lnTo>
                <a:lnTo>
                  <a:pt x="7660" y="2615"/>
                </a:lnTo>
                <a:lnTo>
                  <a:pt x="7660" y="2618"/>
                </a:lnTo>
                <a:lnTo>
                  <a:pt x="7655" y="2620"/>
                </a:lnTo>
                <a:lnTo>
                  <a:pt x="7653" y="3005"/>
                </a:lnTo>
                <a:lnTo>
                  <a:pt x="7604" y="3052"/>
                </a:lnTo>
                <a:lnTo>
                  <a:pt x="7606" y="2478"/>
                </a:lnTo>
                <a:lnTo>
                  <a:pt x="7606" y="2478"/>
                </a:lnTo>
                <a:lnTo>
                  <a:pt x="7606" y="2476"/>
                </a:lnTo>
                <a:lnTo>
                  <a:pt x="7604" y="2476"/>
                </a:lnTo>
                <a:lnTo>
                  <a:pt x="7604" y="2476"/>
                </a:lnTo>
                <a:lnTo>
                  <a:pt x="7604" y="2474"/>
                </a:lnTo>
                <a:lnTo>
                  <a:pt x="7604" y="2474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69"/>
                </a:lnTo>
                <a:lnTo>
                  <a:pt x="7604" y="2469"/>
                </a:lnTo>
                <a:lnTo>
                  <a:pt x="7601" y="2469"/>
                </a:lnTo>
                <a:lnTo>
                  <a:pt x="7568" y="2412"/>
                </a:lnTo>
                <a:lnTo>
                  <a:pt x="7568" y="2412"/>
                </a:lnTo>
                <a:lnTo>
                  <a:pt x="7568" y="2410"/>
                </a:lnTo>
                <a:lnTo>
                  <a:pt x="7568" y="2410"/>
                </a:lnTo>
                <a:lnTo>
                  <a:pt x="7566" y="2410"/>
                </a:lnTo>
                <a:lnTo>
                  <a:pt x="7566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1" y="2405"/>
                </a:lnTo>
                <a:lnTo>
                  <a:pt x="7561" y="2405"/>
                </a:lnTo>
                <a:lnTo>
                  <a:pt x="7561" y="2332"/>
                </a:lnTo>
                <a:lnTo>
                  <a:pt x="7386" y="2377"/>
                </a:lnTo>
                <a:lnTo>
                  <a:pt x="7230" y="2457"/>
                </a:lnTo>
                <a:lnTo>
                  <a:pt x="7228" y="2417"/>
                </a:lnTo>
                <a:lnTo>
                  <a:pt x="7131" y="2408"/>
                </a:lnTo>
                <a:lnTo>
                  <a:pt x="7131" y="2408"/>
                </a:lnTo>
                <a:lnTo>
                  <a:pt x="7129" y="2408"/>
                </a:lnTo>
                <a:lnTo>
                  <a:pt x="7129" y="2408"/>
                </a:lnTo>
                <a:lnTo>
                  <a:pt x="7126" y="2408"/>
                </a:lnTo>
                <a:lnTo>
                  <a:pt x="7126" y="2408"/>
                </a:lnTo>
                <a:lnTo>
                  <a:pt x="7037" y="2433"/>
                </a:lnTo>
                <a:lnTo>
                  <a:pt x="7037" y="2433"/>
                </a:lnTo>
                <a:lnTo>
                  <a:pt x="7037" y="2433"/>
                </a:lnTo>
                <a:lnTo>
                  <a:pt x="7034" y="2433"/>
                </a:lnTo>
                <a:lnTo>
                  <a:pt x="7034" y="2433"/>
                </a:lnTo>
                <a:lnTo>
                  <a:pt x="7032" y="2436"/>
                </a:lnTo>
                <a:lnTo>
                  <a:pt x="7032" y="2436"/>
                </a:lnTo>
                <a:lnTo>
                  <a:pt x="7032" y="2436"/>
                </a:lnTo>
                <a:lnTo>
                  <a:pt x="6987" y="2483"/>
                </a:lnTo>
                <a:lnTo>
                  <a:pt x="6987" y="2483"/>
                </a:lnTo>
                <a:lnTo>
                  <a:pt x="6987" y="2483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8"/>
                </a:lnTo>
                <a:lnTo>
                  <a:pt x="6985" y="2488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3"/>
                </a:lnTo>
                <a:lnTo>
                  <a:pt x="6982" y="2493"/>
                </a:lnTo>
                <a:lnTo>
                  <a:pt x="6987" y="2958"/>
                </a:lnTo>
                <a:lnTo>
                  <a:pt x="6845" y="2816"/>
                </a:lnTo>
                <a:lnTo>
                  <a:pt x="6722" y="2696"/>
                </a:lnTo>
                <a:lnTo>
                  <a:pt x="6713" y="2696"/>
                </a:lnTo>
                <a:lnTo>
                  <a:pt x="6713" y="2495"/>
                </a:lnTo>
                <a:lnTo>
                  <a:pt x="6713" y="2495"/>
                </a:lnTo>
                <a:lnTo>
                  <a:pt x="6711" y="249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8" y="2495"/>
                </a:lnTo>
                <a:lnTo>
                  <a:pt x="6675" y="2497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97"/>
                </a:lnTo>
                <a:lnTo>
                  <a:pt x="6670" y="2497"/>
                </a:lnTo>
                <a:lnTo>
                  <a:pt x="6670" y="2500"/>
                </a:lnTo>
                <a:lnTo>
                  <a:pt x="6673" y="2698"/>
                </a:lnTo>
                <a:lnTo>
                  <a:pt x="6652" y="2698"/>
                </a:lnTo>
                <a:lnTo>
                  <a:pt x="6654" y="3010"/>
                </a:lnTo>
                <a:lnTo>
                  <a:pt x="6536" y="3107"/>
                </a:lnTo>
                <a:lnTo>
                  <a:pt x="6538" y="2124"/>
                </a:lnTo>
                <a:lnTo>
                  <a:pt x="6500" y="2105"/>
                </a:lnTo>
                <a:lnTo>
                  <a:pt x="6503" y="1833"/>
                </a:lnTo>
                <a:lnTo>
                  <a:pt x="6467" y="1822"/>
                </a:lnTo>
                <a:lnTo>
                  <a:pt x="6467" y="1670"/>
                </a:lnTo>
                <a:lnTo>
                  <a:pt x="6420" y="1656"/>
                </a:lnTo>
                <a:lnTo>
                  <a:pt x="6418" y="1538"/>
                </a:lnTo>
                <a:lnTo>
                  <a:pt x="6387" y="1533"/>
                </a:lnTo>
                <a:lnTo>
                  <a:pt x="6385" y="1479"/>
                </a:lnTo>
                <a:lnTo>
                  <a:pt x="6375" y="1477"/>
                </a:lnTo>
                <a:lnTo>
                  <a:pt x="6373" y="1477"/>
                </a:lnTo>
                <a:lnTo>
                  <a:pt x="6373" y="1264"/>
                </a:lnTo>
                <a:lnTo>
                  <a:pt x="6373" y="1264"/>
                </a:lnTo>
                <a:lnTo>
                  <a:pt x="6370" y="1264"/>
                </a:lnTo>
                <a:lnTo>
                  <a:pt x="6368" y="1264"/>
                </a:lnTo>
                <a:lnTo>
                  <a:pt x="6366" y="1264"/>
                </a:lnTo>
                <a:lnTo>
                  <a:pt x="6363" y="1264"/>
                </a:lnTo>
                <a:lnTo>
                  <a:pt x="6361" y="1264"/>
                </a:lnTo>
                <a:lnTo>
                  <a:pt x="6359" y="1264"/>
                </a:lnTo>
                <a:lnTo>
                  <a:pt x="6356" y="1264"/>
                </a:lnTo>
                <a:lnTo>
                  <a:pt x="6354" y="1264"/>
                </a:lnTo>
                <a:lnTo>
                  <a:pt x="6352" y="1264"/>
                </a:lnTo>
                <a:lnTo>
                  <a:pt x="6352" y="1264"/>
                </a:lnTo>
                <a:lnTo>
                  <a:pt x="6349" y="1264"/>
                </a:lnTo>
                <a:lnTo>
                  <a:pt x="6352" y="1479"/>
                </a:lnTo>
                <a:lnTo>
                  <a:pt x="6340" y="1479"/>
                </a:lnTo>
                <a:lnTo>
                  <a:pt x="6340" y="1536"/>
                </a:lnTo>
                <a:lnTo>
                  <a:pt x="6302" y="1536"/>
                </a:lnTo>
                <a:lnTo>
                  <a:pt x="6302" y="1633"/>
                </a:lnTo>
                <a:lnTo>
                  <a:pt x="6087" y="1637"/>
                </a:lnTo>
                <a:lnTo>
                  <a:pt x="5900" y="1654"/>
                </a:lnTo>
                <a:lnTo>
                  <a:pt x="5903" y="1798"/>
                </a:lnTo>
                <a:lnTo>
                  <a:pt x="5806" y="1810"/>
                </a:lnTo>
                <a:lnTo>
                  <a:pt x="5811" y="2072"/>
                </a:lnTo>
                <a:lnTo>
                  <a:pt x="5707" y="2091"/>
                </a:lnTo>
                <a:lnTo>
                  <a:pt x="5744" y="3678"/>
                </a:lnTo>
                <a:lnTo>
                  <a:pt x="5633" y="3730"/>
                </a:lnTo>
                <a:lnTo>
                  <a:pt x="5622" y="2039"/>
                </a:lnTo>
                <a:lnTo>
                  <a:pt x="5619" y="2037"/>
                </a:lnTo>
                <a:lnTo>
                  <a:pt x="5619" y="2037"/>
                </a:lnTo>
                <a:lnTo>
                  <a:pt x="5615" y="2034"/>
                </a:lnTo>
                <a:lnTo>
                  <a:pt x="5612" y="2034"/>
                </a:lnTo>
                <a:lnTo>
                  <a:pt x="5605" y="2032"/>
                </a:lnTo>
                <a:lnTo>
                  <a:pt x="5600" y="2032"/>
                </a:lnTo>
                <a:lnTo>
                  <a:pt x="5593" y="2030"/>
                </a:lnTo>
                <a:lnTo>
                  <a:pt x="5584" y="2030"/>
                </a:lnTo>
                <a:lnTo>
                  <a:pt x="5574" y="2027"/>
                </a:lnTo>
                <a:lnTo>
                  <a:pt x="5565" y="2027"/>
                </a:lnTo>
                <a:lnTo>
                  <a:pt x="5556" y="2025"/>
                </a:lnTo>
                <a:lnTo>
                  <a:pt x="5544" y="2025"/>
                </a:lnTo>
                <a:lnTo>
                  <a:pt x="5194" y="2020"/>
                </a:lnTo>
                <a:lnTo>
                  <a:pt x="5180" y="2020"/>
                </a:lnTo>
                <a:lnTo>
                  <a:pt x="5168" y="2020"/>
                </a:lnTo>
                <a:lnTo>
                  <a:pt x="5154" y="2022"/>
                </a:lnTo>
                <a:lnTo>
                  <a:pt x="5142" y="2022"/>
                </a:lnTo>
                <a:lnTo>
                  <a:pt x="5130" y="2022"/>
                </a:lnTo>
                <a:lnTo>
                  <a:pt x="5121" y="2025"/>
                </a:lnTo>
                <a:lnTo>
                  <a:pt x="5111" y="2025"/>
                </a:lnTo>
                <a:lnTo>
                  <a:pt x="5107" y="2027"/>
                </a:lnTo>
                <a:lnTo>
                  <a:pt x="5102" y="2030"/>
                </a:lnTo>
                <a:lnTo>
                  <a:pt x="5100" y="2030"/>
                </a:lnTo>
                <a:lnTo>
                  <a:pt x="5144" y="3929"/>
                </a:lnTo>
                <a:lnTo>
                  <a:pt x="5104" y="3929"/>
                </a:lnTo>
                <a:lnTo>
                  <a:pt x="5104" y="2835"/>
                </a:lnTo>
                <a:lnTo>
                  <a:pt x="5069" y="2835"/>
                </a:lnTo>
                <a:lnTo>
                  <a:pt x="5069" y="2826"/>
                </a:lnTo>
                <a:lnTo>
                  <a:pt x="5067" y="2819"/>
                </a:lnTo>
                <a:lnTo>
                  <a:pt x="5057" y="2811"/>
                </a:lnTo>
                <a:lnTo>
                  <a:pt x="5038" y="2804"/>
                </a:lnTo>
                <a:lnTo>
                  <a:pt x="5012" y="2800"/>
                </a:lnTo>
                <a:lnTo>
                  <a:pt x="4979" y="2795"/>
                </a:lnTo>
                <a:lnTo>
                  <a:pt x="4944" y="2793"/>
                </a:lnTo>
                <a:lnTo>
                  <a:pt x="4908" y="2793"/>
                </a:lnTo>
                <a:lnTo>
                  <a:pt x="4873" y="2795"/>
                </a:lnTo>
                <a:lnTo>
                  <a:pt x="4844" y="2800"/>
                </a:lnTo>
                <a:lnTo>
                  <a:pt x="4823" y="2804"/>
                </a:lnTo>
                <a:lnTo>
                  <a:pt x="4821" y="2807"/>
                </a:lnTo>
                <a:lnTo>
                  <a:pt x="4823" y="2308"/>
                </a:lnTo>
                <a:lnTo>
                  <a:pt x="4738" y="2294"/>
                </a:lnTo>
                <a:lnTo>
                  <a:pt x="4334" y="2207"/>
                </a:lnTo>
                <a:lnTo>
                  <a:pt x="4280" y="2197"/>
                </a:lnTo>
                <a:lnTo>
                  <a:pt x="4285" y="2856"/>
                </a:lnTo>
                <a:lnTo>
                  <a:pt x="4228" y="2856"/>
                </a:lnTo>
                <a:lnTo>
                  <a:pt x="4228" y="2757"/>
                </a:lnTo>
                <a:lnTo>
                  <a:pt x="4216" y="2757"/>
                </a:lnTo>
                <a:lnTo>
                  <a:pt x="4214" y="2757"/>
                </a:lnTo>
                <a:lnTo>
                  <a:pt x="4197" y="2757"/>
                </a:lnTo>
                <a:lnTo>
                  <a:pt x="4197" y="2528"/>
                </a:lnTo>
                <a:lnTo>
                  <a:pt x="4185" y="2528"/>
                </a:lnTo>
                <a:lnTo>
                  <a:pt x="4185" y="2462"/>
                </a:lnTo>
                <a:lnTo>
                  <a:pt x="4174" y="2462"/>
                </a:lnTo>
                <a:lnTo>
                  <a:pt x="4174" y="2462"/>
                </a:lnTo>
                <a:lnTo>
                  <a:pt x="4159" y="2462"/>
                </a:lnTo>
                <a:lnTo>
                  <a:pt x="4159" y="2266"/>
                </a:lnTo>
                <a:lnTo>
                  <a:pt x="4155" y="2266"/>
                </a:lnTo>
                <a:lnTo>
                  <a:pt x="4152" y="2268"/>
                </a:lnTo>
                <a:lnTo>
                  <a:pt x="4155" y="2462"/>
                </a:lnTo>
                <a:lnTo>
                  <a:pt x="4136" y="2462"/>
                </a:lnTo>
                <a:lnTo>
                  <a:pt x="4136" y="2462"/>
                </a:lnTo>
                <a:lnTo>
                  <a:pt x="4122" y="2462"/>
                </a:lnTo>
                <a:lnTo>
                  <a:pt x="4122" y="2462"/>
                </a:lnTo>
                <a:lnTo>
                  <a:pt x="4112" y="2493"/>
                </a:lnTo>
                <a:lnTo>
                  <a:pt x="4112" y="2493"/>
                </a:lnTo>
                <a:lnTo>
                  <a:pt x="4112" y="2526"/>
                </a:lnTo>
                <a:lnTo>
                  <a:pt x="4100" y="2526"/>
                </a:lnTo>
                <a:lnTo>
                  <a:pt x="4079" y="2528"/>
                </a:lnTo>
                <a:lnTo>
                  <a:pt x="4058" y="2528"/>
                </a:lnTo>
                <a:lnTo>
                  <a:pt x="4037" y="2528"/>
                </a:lnTo>
                <a:lnTo>
                  <a:pt x="4015" y="2528"/>
                </a:lnTo>
                <a:lnTo>
                  <a:pt x="3994" y="2528"/>
                </a:lnTo>
                <a:lnTo>
                  <a:pt x="3973" y="2528"/>
                </a:lnTo>
                <a:lnTo>
                  <a:pt x="3952" y="2528"/>
                </a:lnTo>
                <a:lnTo>
                  <a:pt x="3930" y="2528"/>
                </a:lnTo>
                <a:lnTo>
                  <a:pt x="3909" y="2528"/>
                </a:lnTo>
                <a:lnTo>
                  <a:pt x="3890" y="2526"/>
                </a:lnTo>
                <a:lnTo>
                  <a:pt x="3869" y="2526"/>
                </a:lnTo>
                <a:lnTo>
                  <a:pt x="3869" y="2493"/>
                </a:lnTo>
                <a:lnTo>
                  <a:pt x="3869" y="2490"/>
                </a:lnTo>
                <a:lnTo>
                  <a:pt x="3869" y="2462"/>
                </a:lnTo>
                <a:lnTo>
                  <a:pt x="3869" y="2459"/>
                </a:lnTo>
                <a:lnTo>
                  <a:pt x="3857" y="2459"/>
                </a:lnTo>
                <a:lnTo>
                  <a:pt x="3857" y="2462"/>
                </a:lnTo>
                <a:lnTo>
                  <a:pt x="3838" y="2462"/>
                </a:lnTo>
                <a:lnTo>
                  <a:pt x="3838" y="2268"/>
                </a:lnTo>
                <a:lnTo>
                  <a:pt x="3838" y="2266"/>
                </a:lnTo>
                <a:lnTo>
                  <a:pt x="3833" y="2266"/>
                </a:lnTo>
                <a:lnTo>
                  <a:pt x="3833" y="2462"/>
                </a:lnTo>
                <a:lnTo>
                  <a:pt x="3819" y="2462"/>
                </a:lnTo>
                <a:lnTo>
                  <a:pt x="3819" y="2459"/>
                </a:lnTo>
                <a:lnTo>
                  <a:pt x="3805" y="2459"/>
                </a:lnTo>
                <a:lnTo>
                  <a:pt x="3805" y="2528"/>
                </a:lnTo>
                <a:lnTo>
                  <a:pt x="3796" y="2528"/>
                </a:lnTo>
                <a:lnTo>
                  <a:pt x="3793" y="2757"/>
                </a:lnTo>
                <a:lnTo>
                  <a:pt x="3774" y="2757"/>
                </a:lnTo>
                <a:lnTo>
                  <a:pt x="3774" y="2757"/>
                </a:lnTo>
                <a:lnTo>
                  <a:pt x="3765" y="2757"/>
                </a:lnTo>
                <a:lnTo>
                  <a:pt x="3763" y="3612"/>
                </a:lnTo>
                <a:lnTo>
                  <a:pt x="3727" y="3612"/>
                </a:lnTo>
                <a:lnTo>
                  <a:pt x="3727" y="3612"/>
                </a:lnTo>
                <a:lnTo>
                  <a:pt x="3715" y="3612"/>
                </a:lnTo>
                <a:lnTo>
                  <a:pt x="3715" y="3612"/>
                </a:lnTo>
                <a:lnTo>
                  <a:pt x="3706" y="3631"/>
                </a:lnTo>
                <a:lnTo>
                  <a:pt x="3706" y="3634"/>
                </a:lnTo>
                <a:lnTo>
                  <a:pt x="3706" y="3754"/>
                </a:lnTo>
                <a:lnTo>
                  <a:pt x="3564" y="3754"/>
                </a:lnTo>
                <a:lnTo>
                  <a:pt x="3564" y="3667"/>
                </a:lnTo>
                <a:lnTo>
                  <a:pt x="3564" y="3660"/>
                </a:lnTo>
                <a:lnTo>
                  <a:pt x="3564" y="3657"/>
                </a:lnTo>
                <a:lnTo>
                  <a:pt x="3555" y="3657"/>
                </a:lnTo>
                <a:lnTo>
                  <a:pt x="2981" y="3657"/>
                </a:lnTo>
                <a:lnTo>
                  <a:pt x="2981" y="3525"/>
                </a:lnTo>
                <a:lnTo>
                  <a:pt x="3118" y="3487"/>
                </a:lnTo>
                <a:lnTo>
                  <a:pt x="3276" y="3426"/>
                </a:lnTo>
                <a:lnTo>
                  <a:pt x="3427" y="3345"/>
                </a:lnTo>
                <a:lnTo>
                  <a:pt x="3500" y="3303"/>
                </a:lnTo>
                <a:lnTo>
                  <a:pt x="3663" y="3194"/>
                </a:lnTo>
                <a:lnTo>
                  <a:pt x="3663" y="3161"/>
                </a:lnTo>
                <a:lnTo>
                  <a:pt x="3238" y="3161"/>
                </a:lnTo>
                <a:lnTo>
                  <a:pt x="3226" y="3178"/>
                </a:lnTo>
                <a:lnTo>
                  <a:pt x="1941" y="3180"/>
                </a:lnTo>
                <a:lnTo>
                  <a:pt x="1904" y="3163"/>
                </a:lnTo>
                <a:lnTo>
                  <a:pt x="1481" y="3163"/>
                </a:lnTo>
                <a:lnTo>
                  <a:pt x="1481" y="3197"/>
                </a:lnTo>
                <a:lnTo>
                  <a:pt x="1644" y="3305"/>
                </a:lnTo>
                <a:lnTo>
                  <a:pt x="1816" y="3395"/>
                </a:lnTo>
                <a:lnTo>
                  <a:pt x="1996" y="3466"/>
                </a:lnTo>
                <a:lnTo>
                  <a:pt x="2175" y="3515"/>
                </a:lnTo>
                <a:lnTo>
                  <a:pt x="2178" y="3799"/>
                </a:lnTo>
                <a:lnTo>
                  <a:pt x="1741" y="3799"/>
                </a:lnTo>
                <a:lnTo>
                  <a:pt x="1736" y="3754"/>
                </a:lnTo>
                <a:lnTo>
                  <a:pt x="1719" y="3752"/>
                </a:lnTo>
                <a:lnTo>
                  <a:pt x="1637" y="3749"/>
                </a:lnTo>
                <a:lnTo>
                  <a:pt x="1549" y="3752"/>
                </a:lnTo>
                <a:lnTo>
                  <a:pt x="1519" y="3754"/>
                </a:lnTo>
                <a:lnTo>
                  <a:pt x="1495" y="3938"/>
                </a:lnTo>
                <a:lnTo>
                  <a:pt x="1422" y="3934"/>
                </a:lnTo>
                <a:lnTo>
                  <a:pt x="1275" y="3681"/>
                </a:lnTo>
                <a:lnTo>
                  <a:pt x="1275" y="3674"/>
                </a:lnTo>
                <a:lnTo>
                  <a:pt x="1273" y="3662"/>
                </a:lnTo>
                <a:lnTo>
                  <a:pt x="1273" y="3660"/>
                </a:lnTo>
                <a:lnTo>
                  <a:pt x="1268" y="3650"/>
                </a:lnTo>
                <a:lnTo>
                  <a:pt x="1268" y="3650"/>
                </a:lnTo>
                <a:lnTo>
                  <a:pt x="1261" y="3641"/>
                </a:lnTo>
                <a:lnTo>
                  <a:pt x="1252" y="3634"/>
                </a:lnTo>
                <a:lnTo>
                  <a:pt x="1245" y="3629"/>
                </a:lnTo>
                <a:lnTo>
                  <a:pt x="1136" y="3440"/>
                </a:lnTo>
                <a:lnTo>
                  <a:pt x="1145" y="3433"/>
                </a:lnTo>
                <a:lnTo>
                  <a:pt x="1185" y="3378"/>
                </a:lnTo>
                <a:lnTo>
                  <a:pt x="1200" y="3348"/>
                </a:lnTo>
                <a:lnTo>
                  <a:pt x="1211" y="3317"/>
                </a:lnTo>
                <a:lnTo>
                  <a:pt x="1221" y="3251"/>
                </a:lnTo>
                <a:lnTo>
                  <a:pt x="1219" y="3251"/>
                </a:lnTo>
                <a:lnTo>
                  <a:pt x="1211" y="3185"/>
                </a:lnTo>
                <a:lnTo>
                  <a:pt x="1197" y="3154"/>
                </a:lnTo>
                <a:lnTo>
                  <a:pt x="1185" y="3123"/>
                </a:lnTo>
                <a:lnTo>
                  <a:pt x="1145" y="3071"/>
                </a:lnTo>
                <a:lnTo>
                  <a:pt x="1093" y="3029"/>
                </a:lnTo>
                <a:lnTo>
                  <a:pt x="1089" y="3029"/>
                </a:lnTo>
                <a:lnTo>
                  <a:pt x="1067" y="3019"/>
                </a:lnTo>
                <a:lnTo>
                  <a:pt x="1067" y="1807"/>
                </a:lnTo>
                <a:lnTo>
                  <a:pt x="1074" y="1803"/>
                </a:lnTo>
                <a:lnTo>
                  <a:pt x="1122" y="1767"/>
                </a:lnTo>
                <a:lnTo>
                  <a:pt x="1159" y="1722"/>
                </a:lnTo>
                <a:lnTo>
                  <a:pt x="1171" y="1694"/>
                </a:lnTo>
                <a:lnTo>
                  <a:pt x="1181" y="1668"/>
                </a:lnTo>
                <a:lnTo>
                  <a:pt x="1190" y="1609"/>
                </a:lnTo>
                <a:lnTo>
                  <a:pt x="1190" y="1604"/>
                </a:lnTo>
                <a:lnTo>
                  <a:pt x="1190" y="1600"/>
                </a:lnTo>
                <a:lnTo>
                  <a:pt x="1181" y="1541"/>
                </a:lnTo>
                <a:lnTo>
                  <a:pt x="1159" y="1486"/>
                </a:lnTo>
                <a:lnTo>
                  <a:pt x="1122" y="1441"/>
                </a:lnTo>
                <a:lnTo>
                  <a:pt x="1112" y="1432"/>
                </a:lnTo>
                <a:lnTo>
                  <a:pt x="1067" y="1401"/>
                </a:lnTo>
                <a:lnTo>
                  <a:pt x="1053" y="1394"/>
                </a:lnTo>
                <a:lnTo>
                  <a:pt x="1027" y="1387"/>
                </a:lnTo>
                <a:lnTo>
                  <a:pt x="1015" y="1288"/>
                </a:lnTo>
                <a:lnTo>
                  <a:pt x="1025" y="1285"/>
                </a:lnTo>
                <a:lnTo>
                  <a:pt x="1034" y="1283"/>
                </a:lnTo>
                <a:lnTo>
                  <a:pt x="1037" y="1278"/>
                </a:lnTo>
                <a:lnTo>
                  <a:pt x="1037" y="1267"/>
                </a:lnTo>
                <a:lnTo>
                  <a:pt x="1034" y="1262"/>
                </a:lnTo>
                <a:lnTo>
                  <a:pt x="1030" y="1259"/>
                </a:lnTo>
                <a:lnTo>
                  <a:pt x="1018" y="1255"/>
                </a:lnTo>
                <a:lnTo>
                  <a:pt x="1015" y="1255"/>
                </a:lnTo>
                <a:lnTo>
                  <a:pt x="1015" y="1047"/>
                </a:lnTo>
                <a:lnTo>
                  <a:pt x="1020" y="1044"/>
                </a:lnTo>
                <a:lnTo>
                  <a:pt x="1032" y="1030"/>
                </a:lnTo>
                <a:lnTo>
                  <a:pt x="1039" y="1011"/>
                </a:lnTo>
                <a:lnTo>
                  <a:pt x="1041" y="1007"/>
                </a:lnTo>
                <a:lnTo>
                  <a:pt x="1044" y="997"/>
                </a:lnTo>
                <a:lnTo>
                  <a:pt x="1044" y="990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5"/>
                </a:lnTo>
                <a:lnTo>
                  <a:pt x="1044" y="978"/>
                </a:lnTo>
                <a:lnTo>
                  <a:pt x="1041" y="969"/>
                </a:lnTo>
                <a:lnTo>
                  <a:pt x="1039" y="964"/>
                </a:lnTo>
                <a:lnTo>
                  <a:pt x="1032" y="945"/>
                </a:lnTo>
                <a:lnTo>
                  <a:pt x="1022" y="933"/>
                </a:lnTo>
                <a:lnTo>
                  <a:pt x="1027" y="931"/>
                </a:lnTo>
                <a:lnTo>
                  <a:pt x="1034" y="926"/>
                </a:lnTo>
                <a:lnTo>
                  <a:pt x="1037" y="922"/>
                </a:lnTo>
                <a:lnTo>
                  <a:pt x="1037" y="912"/>
                </a:lnTo>
                <a:lnTo>
                  <a:pt x="1034" y="907"/>
                </a:lnTo>
                <a:lnTo>
                  <a:pt x="1027" y="903"/>
                </a:lnTo>
                <a:lnTo>
                  <a:pt x="1015" y="898"/>
                </a:lnTo>
                <a:lnTo>
                  <a:pt x="1001" y="896"/>
                </a:lnTo>
                <a:lnTo>
                  <a:pt x="999" y="896"/>
                </a:lnTo>
                <a:lnTo>
                  <a:pt x="999" y="690"/>
                </a:lnTo>
                <a:lnTo>
                  <a:pt x="1015" y="688"/>
                </a:lnTo>
                <a:lnTo>
                  <a:pt x="1015" y="678"/>
                </a:lnTo>
                <a:lnTo>
                  <a:pt x="985" y="657"/>
                </a:lnTo>
                <a:lnTo>
                  <a:pt x="985" y="444"/>
                </a:lnTo>
                <a:lnTo>
                  <a:pt x="987" y="444"/>
                </a:lnTo>
                <a:lnTo>
                  <a:pt x="994" y="442"/>
                </a:lnTo>
                <a:lnTo>
                  <a:pt x="996" y="440"/>
                </a:lnTo>
                <a:lnTo>
                  <a:pt x="999" y="437"/>
                </a:lnTo>
                <a:lnTo>
                  <a:pt x="999" y="435"/>
                </a:lnTo>
                <a:lnTo>
                  <a:pt x="999" y="430"/>
                </a:lnTo>
                <a:lnTo>
                  <a:pt x="999" y="428"/>
                </a:lnTo>
                <a:lnTo>
                  <a:pt x="994" y="426"/>
                </a:lnTo>
                <a:lnTo>
                  <a:pt x="992" y="423"/>
                </a:lnTo>
                <a:lnTo>
                  <a:pt x="985" y="421"/>
                </a:lnTo>
                <a:lnTo>
                  <a:pt x="980" y="421"/>
                </a:lnTo>
                <a:lnTo>
                  <a:pt x="982" y="5"/>
                </a:lnTo>
                <a:lnTo>
                  <a:pt x="980" y="5"/>
                </a:lnTo>
                <a:lnTo>
                  <a:pt x="980" y="3"/>
                </a:lnTo>
                <a:lnTo>
                  <a:pt x="978" y="3"/>
                </a:lnTo>
                <a:lnTo>
                  <a:pt x="973" y="0"/>
                </a:lnTo>
                <a:lnTo>
                  <a:pt x="971" y="0"/>
                </a:lnTo>
                <a:lnTo>
                  <a:pt x="968" y="0"/>
                </a:lnTo>
                <a:lnTo>
                  <a:pt x="963" y="0"/>
                </a:lnTo>
                <a:lnTo>
                  <a:pt x="961" y="0"/>
                </a:lnTo>
                <a:lnTo>
                  <a:pt x="959" y="3"/>
                </a:lnTo>
                <a:lnTo>
                  <a:pt x="956" y="3"/>
                </a:lnTo>
                <a:lnTo>
                  <a:pt x="956" y="5"/>
                </a:lnTo>
                <a:lnTo>
                  <a:pt x="954" y="5"/>
                </a:lnTo>
                <a:lnTo>
                  <a:pt x="954" y="421"/>
                </a:lnTo>
                <a:lnTo>
                  <a:pt x="954" y="421"/>
                </a:lnTo>
                <a:lnTo>
                  <a:pt x="947" y="423"/>
                </a:lnTo>
                <a:lnTo>
                  <a:pt x="942" y="423"/>
                </a:lnTo>
                <a:lnTo>
                  <a:pt x="937" y="426"/>
                </a:lnTo>
                <a:lnTo>
                  <a:pt x="937" y="428"/>
                </a:lnTo>
                <a:lnTo>
                  <a:pt x="937" y="433"/>
                </a:lnTo>
                <a:lnTo>
                  <a:pt x="937" y="435"/>
                </a:lnTo>
                <a:lnTo>
                  <a:pt x="937" y="440"/>
                </a:lnTo>
                <a:lnTo>
                  <a:pt x="940" y="442"/>
                </a:lnTo>
                <a:lnTo>
                  <a:pt x="945" y="444"/>
                </a:lnTo>
                <a:lnTo>
                  <a:pt x="952" y="444"/>
                </a:lnTo>
                <a:lnTo>
                  <a:pt x="952" y="444"/>
                </a:lnTo>
                <a:lnTo>
                  <a:pt x="952" y="662"/>
                </a:lnTo>
                <a:lnTo>
                  <a:pt x="919" y="667"/>
                </a:lnTo>
                <a:lnTo>
                  <a:pt x="919" y="678"/>
                </a:lnTo>
                <a:lnTo>
                  <a:pt x="935" y="688"/>
                </a:lnTo>
                <a:lnTo>
                  <a:pt x="935" y="896"/>
                </a:lnTo>
                <a:lnTo>
                  <a:pt x="930" y="896"/>
                </a:lnTo>
                <a:lnTo>
                  <a:pt x="916" y="898"/>
                </a:lnTo>
                <a:lnTo>
                  <a:pt x="907" y="903"/>
                </a:lnTo>
                <a:lnTo>
                  <a:pt x="900" y="907"/>
                </a:lnTo>
                <a:lnTo>
                  <a:pt x="897" y="912"/>
                </a:lnTo>
                <a:lnTo>
                  <a:pt x="897" y="922"/>
                </a:lnTo>
                <a:lnTo>
                  <a:pt x="900" y="926"/>
                </a:lnTo>
                <a:lnTo>
                  <a:pt x="907" y="931"/>
                </a:lnTo>
                <a:lnTo>
                  <a:pt x="911" y="933"/>
                </a:lnTo>
                <a:lnTo>
                  <a:pt x="902" y="943"/>
                </a:lnTo>
                <a:lnTo>
                  <a:pt x="900" y="948"/>
                </a:lnTo>
                <a:lnTo>
                  <a:pt x="890" y="967"/>
                </a:lnTo>
                <a:lnTo>
                  <a:pt x="890" y="976"/>
                </a:lnTo>
                <a:lnTo>
                  <a:pt x="888" y="985"/>
                </a:lnTo>
                <a:lnTo>
                  <a:pt x="888" y="988"/>
                </a:lnTo>
                <a:lnTo>
                  <a:pt x="888" y="988"/>
                </a:lnTo>
                <a:lnTo>
                  <a:pt x="890" y="997"/>
                </a:lnTo>
                <a:lnTo>
                  <a:pt x="890" y="1007"/>
                </a:lnTo>
                <a:lnTo>
                  <a:pt x="900" y="1026"/>
                </a:lnTo>
                <a:lnTo>
                  <a:pt x="902" y="1030"/>
                </a:lnTo>
                <a:lnTo>
                  <a:pt x="914" y="1044"/>
                </a:lnTo>
                <a:lnTo>
                  <a:pt x="916" y="1047"/>
                </a:lnTo>
                <a:lnTo>
                  <a:pt x="916" y="1255"/>
                </a:lnTo>
                <a:lnTo>
                  <a:pt x="907" y="1257"/>
                </a:lnTo>
                <a:lnTo>
                  <a:pt x="897" y="1262"/>
                </a:lnTo>
                <a:lnTo>
                  <a:pt x="895" y="1267"/>
                </a:lnTo>
                <a:lnTo>
                  <a:pt x="895" y="1276"/>
                </a:lnTo>
                <a:lnTo>
                  <a:pt x="897" y="1281"/>
                </a:lnTo>
                <a:lnTo>
                  <a:pt x="904" y="1285"/>
                </a:lnTo>
                <a:lnTo>
                  <a:pt x="914" y="1288"/>
                </a:lnTo>
                <a:lnTo>
                  <a:pt x="916" y="1288"/>
                </a:lnTo>
                <a:lnTo>
                  <a:pt x="904" y="1382"/>
                </a:lnTo>
                <a:lnTo>
                  <a:pt x="869" y="1394"/>
                </a:lnTo>
                <a:lnTo>
                  <a:pt x="855" y="1399"/>
                </a:lnTo>
                <a:lnTo>
                  <a:pt x="810" y="1432"/>
                </a:lnTo>
                <a:lnTo>
                  <a:pt x="800" y="1441"/>
                </a:lnTo>
                <a:lnTo>
                  <a:pt x="763" y="1486"/>
                </a:lnTo>
                <a:lnTo>
                  <a:pt x="741" y="1541"/>
                </a:lnTo>
                <a:lnTo>
                  <a:pt x="732" y="1600"/>
                </a:lnTo>
                <a:lnTo>
                  <a:pt x="732" y="1600"/>
                </a:lnTo>
                <a:lnTo>
                  <a:pt x="739" y="1659"/>
                </a:lnTo>
                <a:lnTo>
                  <a:pt x="744" y="1668"/>
                </a:lnTo>
                <a:lnTo>
                  <a:pt x="753" y="1696"/>
                </a:lnTo>
                <a:lnTo>
                  <a:pt x="765" y="1722"/>
                </a:lnTo>
                <a:lnTo>
                  <a:pt x="800" y="1770"/>
                </a:lnTo>
                <a:lnTo>
                  <a:pt x="819" y="1784"/>
                </a:lnTo>
                <a:lnTo>
                  <a:pt x="817" y="3045"/>
                </a:lnTo>
                <a:lnTo>
                  <a:pt x="784" y="3069"/>
                </a:lnTo>
                <a:lnTo>
                  <a:pt x="744" y="3123"/>
                </a:lnTo>
                <a:lnTo>
                  <a:pt x="730" y="3154"/>
                </a:lnTo>
                <a:lnTo>
                  <a:pt x="718" y="3185"/>
                </a:lnTo>
                <a:lnTo>
                  <a:pt x="708" y="3251"/>
                </a:lnTo>
                <a:lnTo>
                  <a:pt x="708" y="3251"/>
                </a:lnTo>
                <a:lnTo>
                  <a:pt x="718" y="3317"/>
                </a:lnTo>
                <a:lnTo>
                  <a:pt x="730" y="3348"/>
                </a:lnTo>
                <a:lnTo>
                  <a:pt x="744" y="3378"/>
                </a:lnTo>
                <a:lnTo>
                  <a:pt x="784" y="3433"/>
                </a:lnTo>
                <a:lnTo>
                  <a:pt x="815" y="3456"/>
                </a:lnTo>
                <a:lnTo>
                  <a:pt x="815" y="3596"/>
                </a:lnTo>
                <a:lnTo>
                  <a:pt x="805" y="3629"/>
                </a:lnTo>
                <a:lnTo>
                  <a:pt x="800" y="3631"/>
                </a:lnTo>
                <a:lnTo>
                  <a:pt x="793" y="3638"/>
                </a:lnTo>
                <a:lnTo>
                  <a:pt x="791" y="3648"/>
                </a:lnTo>
                <a:lnTo>
                  <a:pt x="789" y="3648"/>
                </a:lnTo>
                <a:lnTo>
                  <a:pt x="786" y="3652"/>
                </a:lnTo>
                <a:lnTo>
                  <a:pt x="786" y="3664"/>
                </a:lnTo>
                <a:lnTo>
                  <a:pt x="786" y="3669"/>
                </a:lnTo>
                <a:lnTo>
                  <a:pt x="789" y="3681"/>
                </a:lnTo>
                <a:lnTo>
                  <a:pt x="789" y="3681"/>
                </a:lnTo>
                <a:lnTo>
                  <a:pt x="789" y="3685"/>
                </a:lnTo>
                <a:lnTo>
                  <a:pt x="789" y="3685"/>
                </a:lnTo>
                <a:lnTo>
                  <a:pt x="732" y="3886"/>
                </a:lnTo>
                <a:lnTo>
                  <a:pt x="720" y="3886"/>
                </a:lnTo>
                <a:lnTo>
                  <a:pt x="692" y="3886"/>
                </a:lnTo>
                <a:lnTo>
                  <a:pt x="666" y="3889"/>
                </a:lnTo>
                <a:lnTo>
                  <a:pt x="637" y="3889"/>
                </a:lnTo>
                <a:lnTo>
                  <a:pt x="614" y="3889"/>
                </a:lnTo>
                <a:lnTo>
                  <a:pt x="588" y="3891"/>
                </a:lnTo>
                <a:lnTo>
                  <a:pt x="564" y="3891"/>
                </a:lnTo>
                <a:lnTo>
                  <a:pt x="543" y="3893"/>
                </a:lnTo>
                <a:lnTo>
                  <a:pt x="543" y="3908"/>
                </a:lnTo>
                <a:lnTo>
                  <a:pt x="533" y="3908"/>
                </a:lnTo>
                <a:lnTo>
                  <a:pt x="510" y="3910"/>
                </a:lnTo>
                <a:lnTo>
                  <a:pt x="510" y="3919"/>
                </a:lnTo>
                <a:lnTo>
                  <a:pt x="550" y="3922"/>
                </a:lnTo>
                <a:lnTo>
                  <a:pt x="574" y="3919"/>
                </a:lnTo>
                <a:lnTo>
                  <a:pt x="597" y="3919"/>
                </a:lnTo>
                <a:lnTo>
                  <a:pt x="623" y="3917"/>
                </a:lnTo>
                <a:lnTo>
                  <a:pt x="647" y="3917"/>
                </a:lnTo>
                <a:lnTo>
                  <a:pt x="656" y="3917"/>
                </a:lnTo>
                <a:lnTo>
                  <a:pt x="708" y="3917"/>
                </a:lnTo>
                <a:lnTo>
                  <a:pt x="708" y="3952"/>
                </a:lnTo>
                <a:lnTo>
                  <a:pt x="588" y="3952"/>
                </a:lnTo>
                <a:lnTo>
                  <a:pt x="590" y="3950"/>
                </a:lnTo>
                <a:lnTo>
                  <a:pt x="600" y="3948"/>
                </a:lnTo>
                <a:lnTo>
                  <a:pt x="609" y="3945"/>
                </a:lnTo>
                <a:lnTo>
                  <a:pt x="621" y="3943"/>
                </a:lnTo>
                <a:lnTo>
                  <a:pt x="619" y="3941"/>
                </a:lnTo>
                <a:lnTo>
                  <a:pt x="611" y="3941"/>
                </a:lnTo>
                <a:lnTo>
                  <a:pt x="590" y="3938"/>
                </a:lnTo>
                <a:lnTo>
                  <a:pt x="571" y="3938"/>
                </a:lnTo>
                <a:lnTo>
                  <a:pt x="552" y="3936"/>
                </a:lnTo>
                <a:lnTo>
                  <a:pt x="538" y="3936"/>
                </a:lnTo>
                <a:lnTo>
                  <a:pt x="522" y="3934"/>
                </a:lnTo>
                <a:lnTo>
                  <a:pt x="508" y="3934"/>
                </a:lnTo>
                <a:lnTo>
                  <a:pt x="496" y="3931"/>
                </a:lnTo>
                <a:lnTo>
                  <a:pt x="486" y="3929"/>
                </a:lnTo>
                <a:lnTo>
                  <a:pt x="477" y="3929"/>
                </a:lnTo>
                <a:lnTo>
                  <a:pt x="470" y="3926"/>
                </a:lnTo>
                <a:lnTo>
                  <a:pt x="467" y="3926"/>
                </a:lnTo>
                <a:lnTo>
                  <a:pt x="453" y="3929"/>
                </a:lnTo>
                <a:lnTo>
                  <a:pt x="439" y="3931"/>
                </a:lnTo>
                <a:lnTo>
                  <a:pt x="425" y="3934"/>
                </a:lnTo>
                <a:lnTo>
                  <a:pt x="411" y="3936"/>
                </a:lnTo>
                <a:lnTo>
                  <a:pt x="396" y="3941"/>
                </a:lnTo>
                <a:lnTo>
                  <a:pt x="382" y="3945"/>
                </a:lnTo>
                <a:lnTo>
                  <a:pt x="368" y="3950"/>
                </a:lnTo>
                <a:lnTo>
                  <a:pt x="363" y="3952"/>
                </a:lnTo>
                <a:lnTo>
                  <a:pt x="19" y="3952"/>
                </a:lnTo>
                <a:lnTo>
                  <a:pt x="19" y="3986"/>
                </a:lnTo>
                <a:lnTo>
                  <a:pt x="2" y="3986"/>
                </a:lnTo>
                <a:lnTo>
                  <a:pt x="0" y="4309"/>
                </a:lnTo>
                <a:lnTo>
                  <a:pt x="7" y="4314"/>
                </a:lnTo>
                <a:lnTo>
                  <a:pt x="19" y="4319"/>
                </a:lnTo>
                <a:lnTo>
                  <a:pt x="19" y="4654"/>
                </a:lnTo>
                <a:lnTo>
                  <a:pt x="16792" y="4654"/>
                </a:lnTo>
                <a:lnTo>
                  <a:pt x="16792" y="3952"/>
                </a:lnTo>
                <a:lnTo>
                  <a:pt x="16629" y="3952"/>
                </a:lnTo>
                <a:lnTo>
                  <a:pt x="16360" y="3823"/>
                </a:lnTo>
                <a:close/>
                <a:moveTo>
                  <a:pt x="13556" y="3440"/>
                </a:moveTo>
                <a:lnTo>
                  <a:pt x="13556" y="3440"/>
                </a:lnTo>
                <a:lnTo>
                  <a:pt x="13556" y="3426"/>
                </a:lnTo>
                <a:lnTo>
                  <a:pt x="13556" y="3440"/>
                </a:lnTo>
                <a:close/>
                <a:moveTo>
                  <a:pt x="11461" y="192"/>
                </a:moveTo>
                <a:lnTo>
                  <a:pt x="11452" y="241"/>
                </a:lnTo>
                <a:lnTo>
                  <a:pt x="11449" y="258"/>
                </a:lnTo>
                <a:lnTo>
                  <a:pt x="11430" y="359"/>
                </a:lnTo>
                <a:lnTo>
                  <a:pt x="11416" y="440"/>
                </a:lnTo>
                <a:lnTo>
                  <a:pt x="11411" y="470"/>
                </a:lnTo>
                <a:lnTo>
                  <a:pt x="11083" y="468"/>
                </a:lnTo>
                <a:lnTo>
                  <a:pt x="11078" y="437"/>
                </a:lnTo>
                <a:lnTo>
                  <a:pt x="11064" y="357"/>
                </a:lnTo>
                <a:lnTo>
                  <a:pt x="11045" y="255"/>
                </a:lnTo>
                <a:lnTo>
                  <a:pt x="11043" y="239"/>
                </a:lnTo>
                <a:lnTo>
                  <a:pt x="11033" y="189"/>
                </a:lnTo>
                <a:lnTo>
                  <a:pt x="11461" y="192"/>
                </a:lnTo>
                <a:close/>
                <a:moveTo>
                  <a:pt x="6675" y="2511"/>
                </a:moveTo>
                <a:lnTo>
                  <a:pt x="6689" y="2552"/>
                </a:lnTo>
                <a:lnTo>
                  <a:pt x="6678" y="2592"/>
                </a:lnTo>
                <a:lnTo>
                  <a:pt x="6675" y="2511"/>
                </a:lnTo>
                <a:close/>
                <a:moveTo>
                  <a:pt x="6678" y="2698"/>
                </a:moveTo>
                <a:lnTo>
                  <a:pt x="6678" y="2698"/>
                </a:lnTo>
                <a:lnTo>
                  <a:pt x="6678" y="2618"/>
                </a:lnTo>
                <a:lnTo>
                  <a:pt x="6689" y="2658"/>
                </a:lnTo>
                <a:lnTo>
                  <a:pt x="6678" y="2698"/>
                </a:lnTo>
                <a:close/>
                <a:moveTo>
                  <a:pt x="6692" y="2663"/>
                </a:moveTo>
                <a:lnTo>
                  <a:pt x="6704" y="2696"/>
                </a:lnTo>
                <a:lnTo>
                  <a:pt x="6680" y="2698"/>
                </a:lnTo>
                <a:lnTo>
                  <a:pt x="6692" y="2663"/>
                </a:lnTo>
                <a:close/>
                <a:moveTo>
                  <a:pt x="6708" y="2615"/>
                </a:moveTo>
                <a:lnTo>
                  <a:pt x="6708" y="2696"/>
                </a:lnTo>
                <a:lnTo>
                  <a:pt x="6708" y="2696"/>
                </a:lnTo>
                <a:lnTo>
                  <a:pt x="6694" y="2658"/>
                </a:lnTo>
                <a:lnTo>
                  <a:pt x="6708" y="2615"/>
                </a:lnTo>
                <a:close/>
                <a:moveTo>
                  <a:pt x="6708" y="2606"/>
                </a:moveTo>
                <a:lnTo>
                  <a:pt x="6692" y="2653"/>
                </a:lnTo>
                <a:lnTo>
                  <a:pt x="6678" y="2608"/>
                </a:lnTo>
                <a:lnTo>
                  <a:pt x="6678" y="2606"/>
                </a:lnTo>
                <a:lnTo>
                  <a:pt x="6708" y="2606"/>
                </a:lnTo>
                <a:lnTo>
                  <a:pt x="6708" y="2606"/>
                </a:lnTo>
                <a:close/>
                <a:moveTo>
                  <a:pt x="6708" y="2601"/>
                </a:moveTo>
                <a:lnTo>
                  <a:pt x="6708" y="2601"/>
                </a:lnTo>
                <a:lnTo>
                  <a:pt x="6678" y="2604"/>
                </a:lnTo>
                <a:lnTo>
                  <a:pt x="6678" y="2604"/>
                </a:lnTo>
                <a:lnTo>
                  <a:pt x="6692" y="2556"/>
                </a:lnTo>
                <a:lnTo>
                  <a:pt x="6708" y="2601"/>
                </a:lnTo>
                <a:close/>
                <a:moveTo>
                  <a:pt x="6708" y="2589"/>
                </a:moveTo>
                <a:lnTo>
                  <a:pt x="6694" y="2552"/>
                </a:lnTo>
                <a:lnTo>
                  <a:pt x="6706" y="2509"/>
                </a:lnTo>
                <a:lnTo>
                  <a:pt x="6708" y="2589"/>
                </a:lnTo>
                <a:close/>
                <a:moveTo>
                  <a:pt x="6706" y="2497"/>
                </a:moveTo>
                <a:lnTo>
                  <a:pt x="6706" y="2497"/>
                </a:lnTo>
                <a:lnTo>
                  <a:pt x="6692" y="2545"/>
                </a:lnTo>
                <a:lnTo>
                  <a:pt x="6675" y="2500"/>
                </a:lnTo>
                <a:lnTo>
                  <a:pt x="6675" y="2500"/>
                </a:lnTo>
                <a:lnTo>
                  <a:pt x="6706" y="2497"/>
                </a:lnTo>
                <a:close/>
                <a:moveTo>
                  <a:pt x="1067" y="3482"/>
                </a:moveTo>
                <a:lnTo>
                  <a:pt x="1074" y="3480"/>
                </a:lnTo>
                <a:lnTo>
                  <a:pt x="1183" y="3664"/>
                </a:lnTo>
                <a:lnTo>
                  <a:pt x="1181" y="3671"/>
                </a:lnTo>
                <a:lnTo>
                  <a:pt x="1067" y="3851"/>
                </a:lnTo>
                <a:lnTo>
                  <a:pt x="1067" y="3482"/>
                </a:lnTo>
                <a:close/>
                <a:moveTo>
                  <a:pt x="971" y="2868"/>
                </a:moveTo>
                <a:lnTo>
                  <a:pt x="971" y="2868"/>
                </a:lnTo>
                <a:lnTo>
                  <a:pt x="968" y="2868"/>
                </a:lnTo>
                <a:lnTo>
                  <a:pt x="963" y="2868"/>
                </a:lnTo>
                <a:lnTo>
                  <a:pt x="971" y="2868"/>
                </a:lnTo>
                <a:close/>
                <a:moveTo>
                  <a:pt x="911" y="1829"/>
                </a:moveTo>
                <a:lnTo>
                  <a:pt x="916" y="1829"/>
                </a:lnTo>
                <a:lnTo>
                  <a:pt x="926" y="1831"/>
                </a:lnTo>
                <a:lnTo>
                  <a:pt x="940" y="1833"/>
                </a:lnTo>
                <a:lnTo>
                  <a:pt x="956" y="1833"/>
                </a:lnTo>
                <a:lnTo>
                  <a:pt x="961" y="1833"/>
                </a:lnTo>
                <a:lnTo>
                  <a:pt x="961" y="1937"/>
                </a:lnTo>
                <a:lnTo>
                  <a:pt x="961" y="1937"/>
                </a:lnTo>
                <a:lnTo>
                  <a:pt x="959" y="1937"/>
                </a:lnTo>
                <a:lnTo>
                  <a:pt x="956" y="1937"/>
                </a:lnTo>
                <a:lnTo>
                  <a:pt x="954" y="1937"/>
                </a:lnTo>
                <a:lnTo>
                  <a:pt x="945" y="1940"/>
                </a:lnTo>
                <a:lnTo>
                  <a:pt x="942" y="1940"/>
                </a:lnTo>
                <a:lnTo>
                  <a:pt x="933" y="1947"/>
                </a:lnTo>
                <a:lnTo>
                  <a:pt x="930" y="1947"/>
                </a:lnTo>
                <a:lnTo>
                  <a:pt x="923" y="1954"/>
                </a:lnTo>
                <a:lnTo>
                  <a:pt x="919" y="1963"/>
                </a:lnTo>
                <a:lnTo>
                  <a:pt x="916" y="1968"/>
                </a:lnTo>
                <a:lnTo>
                  <a:pt x="916" y="1968"/>
                </a:lnTo>
                <a:lnTo>
                  <a:pt x="911" y="1968"/>
                </a:lnTo>
                <a:lnTo>
                  <a:pt x="911" y="1829"/>
                </a:lnTo>
                <a:close/>
                <a:moveTo>
                  <a:pt x="911" y="2015"/>
                </a:moveTo>
                <a:lnTo>
                  <a:pt x="916" y="2015"/>
                </a:lnTo>
                <a:lnTo>
                  <a:pt x="919" y="2020"/>
                </a:lnTo>
                <a:lnTo>
                  <a:pt x="923" y="2030"/>
                </a:lnTo>
                <a:lnTo>
                  <a:pt x="930" y="2037"/>
                </a:lnTo>
                <a:lnTo>
                  <a:pt x="930" y="2039"/>
                </a:lnTo>
                <a:lnTo>
                  <a:pt x="940" y="2044"/>
                </a:lnTo>
                <a:lnTo>
                  <a:pt x="945" y="2044"/>
                </a:lnTo>
                <a:lnTo>
                  <a:pt x="954" y="2048"/>
                </a:lnTo>
                <a:lnTo>
                  <a:pt x="956" y="2048"/>
                </a:lnTo>
                <a:lnTo>
                  <a:pt x="959" y="2048"/>
                </a:lnTo>
                <a:lnTo>
                  <a:pt x="961" y="2048"/>
                </a:lnTo>
                <a:lnTo>
                  <a:pt x="961" y="2048"/>
                </a:lnTo>
                <a:lnTo>
                  <a:pt x="961" y="2124"/>
                </a:lnTo>
                <a:lnTo>
                  <a:pt x="959" y="2124"/>
                </a:lnTo>
                <a:lnTo>
                  <a:pt x="956" y="2124"/>
                </a:lnTo>
                <a:lnTo>
                  <a:pt x="954" y="2124"/>
                </a:lnTo>
                <a:lnTo>
                  <a:pt x="945" y="2126"/>
                </a:lnTo>
                <a:lnTo>
                  <a:pt x="942" y="2126"/>
                </a:lnTo>
                <a:lnTo>
                  <a:pt x="933" y="2133"/>
                </a:lnTo>
                <a:lnTo>
                  <a:pt x="930" y="2133"/>
                </a:lnTo>
                <a:lnTo>
                  <a:pt x="923" y="2141"/>
                </a:lnTo>
                <a:lnTo>
                  <a:pt x="919" y="2150"/>
                </a:lnTo>
                <a:lnTo>
                  <a:pt x="916" y="2155"/>
                </a:lnTo>
                <a:lnTo>
                  <a:pt x="916" y="2155"/>
                </a:lnTo>
                <a:lnTo>
                  <a:pt x="911" y="2155"/>
                </a:lnTo>
                <a:lnTo>
                  <a:pt x="911" y="2015"/>
                </a:lnTo>
                <a:close/>
                <a:moveTo>
                  <a:pt x="911" y="2202"/>
                </a:moveTo>
                <a:lnTo>
                  <a:pt x="916" y="2202"/>
                </a:lnTo>
                <a:lnTo>
                  <a:pt x="919" y="2207"/>
                </a:lnTo>
                <a:lnTo>
                  <a:pt x="923" y="2216"/>
                </a:lnTo>
                <a:lnTo>
                  <a:pt x="930" y="2223"/>
                </a:lnTo>
                <a:lnTo>
                  <a:pt x="933" y="2226"/>
                </a:lnTo>
                <a:lnTo>
                  <a:pt x="942" y="2230"/>
                </a:lnTo>
                <a:lnTo>
                  <a:pt x="952" y="2233"/>
                </a:lnTo>
                <a:lnTo>
                  <a:pt x="954" y="2235"/>
                </a:lnTo>
                <a:lnTo>
                  <a:pt x="956" y="2235"/>
                </a:lnTo>
                <a:lnTo>
                  <a:pt x="959" y="2235"/>
                </a:lnTo>
                <a:lnTo>
                  <a:pt x="961" y="2235"/>
                </a:lnTo>
                <a:lnTo>
                  <a:pt x="961" y="2325"/>
                </a:lnTo>
                <a:lnTo>
                  <a:pt x="961" y="2325"/>
                </a:lnTo>
                <a:lnTo>
                  <a:pt x="956" y="2325"/>
                </a:lnTo>
                <a:lnTo>
                  <a:pt x="954" y="2327"/>
                </a:lnTo>
                <a:lnTo>
                  <a:pt x="952" y="2327"/>
                </a:lnTo>
                <a:lnTo>
                  <a:pt x="952" y="2327"/>
                </a:lnTo>
                <a:lnTo>
                  <a:pt x="940" y="2330"/>
                </a:lnTo>
                <a:lnTo>
                  <a:pt x="930" y="2334"/>
                </a:lnTo>
                <a:lnTo>
                  <a:pt x="928" y="2337"/>
                </a:lnTo>
                <a:lnTo>
                  <a:pt x="921" y="2344"/>
                </a:lnTo>
                <a:lnTo>
                  <a:pt x="916" y="2353"/>
                </a:lnTo>
                <a:lnTo>
                  <a:pt x="916" y="2360"/>
                </a:lnTo>
                <a:lnTo>
                  <a:pt x="914" y="2360"/>
                </a:lnTo>
                <a:lnTo>
                  <a:pt x="911" y="2358"/>
                </a:lnTo>
                <a:lnTo>
                  <a:pt x="911" y="2202"/>
                </a:lnTo>
                <a:close/>
                <a:moveTo>
                  <a:pt x="911" y="2405"/>
                </a:moveTo>
                <a:lnTo>
                  <a:pt x="916" y="2405"/>
                </a:lnTo>
                <a:lnTo>
                  <a:pt x="916" y="2410"/>
                </a:lnTo>
                <a:lnTo>
                  <a:pt x="921" y="2419"/>
                </a:lnTo>
                <a:lnTo>
                  <a:pt x="928" y="2426"/>
                </a:lnTo>
                <a:lnTo>
                  <a:pt x="930" y="2429"/>
                </a:lnTo>
                <a:lnTo>
                  <a:pt x="940" y="2433"/>
                </a:lnTo>
                <a:lnTo>
                  <a:pt x="952" y="2436"/>
                </a:lnTo>
                <a:lnTo>
                  <a:pt x="952" y="2436"/>
                </a:lnTo>
                <a:lnTo>
                  <a:pt x="954" y="2438"/>
                </a:lnTo>
                <a:lnTo>
                  <a:pt x="956" y="2438"/>
                </a:lnTo>
                <a:lnTo>
                  <a:pt x="959" y="2438"/>
                </a:lnTo>
                <a:lnTo>
                  <a:pt x="961" y="2438"/>
                </a:lnTo>
                <a:lnTo>
                  <a:pt x="961" y="2526"/>
                </a:lnTo>
                <a:lnTo>
                  <a:pt x="963" y="2526"/>
                </a:lnTo>
                <a:lnTo>
                  <a:pt x="963" y="2526"/>
                </a:lnTo>
                <a:lnTo>
                  <a:pt x="961" y="2526"/>
                </a:lnTo>
                <a:lnTo>
                  <a:pt x="959" y="2526"/>
                </a:lnTo>
                <a:lnTo>
                  <a:pt x="956" y="2526"/>
                </a:lnTo>
                <a:lnTo>
                  <a:pt x="954" y="2528"/>
                </a:lnTo>
                <a:lnTo>
                  <a:pt x="952" y="2528"/>
                </a:lnTo>
                <a:lnTo>
                  <a:pt x="942" y="2530"/>
                </a:lnTo>
                <a:lnTo>
                  <a:pt x="940" y="2530"/>
                </a:lnTo>
                <a:lnTo>
                  <a:pt x="930" y="2537"/>
                </a:lnTo>
                <a:lnTo>
                  <a:pt x="923" y="2545"/>
                </a:lnTo>
                <a:lnTo>
                  <a:pt x="919" y="2554"/>
                </a:lnTo>
                <a:lnTo>
                  <a:pt x="916" y="2561"/>
                </a:lnTo>
                <a:lnTo>
                  <a:pt x="916" y="2561"/>
                </a:lnTo>
                <a:lnTo>
                  <a:pt x="911" y="2561"/>
                </a:lnTo>
                <a:lnTo>
                  <a:pt x="911" y="2405"/>
                </a:lnTo>
                <a:close/>
                <a:moveTo>
                  <a:pt x="911" y="2604"/>
                </a:moveTo>
                <a:lnTo>
                  <a:pt x="916" y="2604"/>
                </a:lnTo>
                <a:lnTo>
                  <a:pt x="919" y="2611"/>
                </a:lnTo>
                <a:lnTo>
                  <a:pt x="923" y="2620"/>
                </a:lnTo>
                <a:lnTo>
                  <a:pt x="930" y="2627"/>
                </a:lnTo>
                <a:lnTo>
                  <a:pt x="940" y="2634"/>
                </a:lnTo>
                <a:lnTo>
                  <a:pt x="942" y="2634"/>
                </a:lnTo>
                <a:lnTo>
                  <a:pt x="952" y="2637"/>
                </a:lnTo>
                <a:lnTo>
                  <a:pt x="954" y="2637"/>
                </a:lnTo>
                <a:lnTo>
                  <a:pt x="956" y="2637"/>
                </a:lnTo>
                <a:lnTo>
                  <a:pt x="959" y="2639"/>
                </a:lnTo>
                <a:lnTo>
                  <a:pt x="959" y="2639"/>
                </a:lnTo>
                <a:lnTo>
                  <a:pt x="963" y="2639"/>
                </a:lnTo>
                <a:lnTo>
                  <a:pt x="963" y="2639"/>
                </a:lnTo>
                <a:lnTo>
                  <a:pt x="961" y="2639"/>
                </a:lnTo>
                <a:lnTo>
                  <a:pt x="961" y="2755"/>
                </a:lnTo>
                <a:lnTo>
                  <a:pt x="954" y="2757"/>
                </a:lnTo>
                <a:lnTo>
                  <a:pt x="952" y="2757"/>
                </a:lnTo>
                <a:lnTo>
                  <a:pt x="949" y="2757"/>
                </a:lnTo>
                <a:lnTo>
                  <a:pt x="940" y="2759"/>
                </a:lnTo>
                <a:lnTo>
                  <a:pt x="937" y="2759"/>
                </a:lnTo>
                <a:lnTo>
                  <a:pt x="928" y="2767"/>
                </a:lnTo>
                <a:lnTo>
                  <a:pt x="921" y="2774"/>
                </a:lnTo>
                <a:lnTo>
                  <a:pt x="916" y="2783"/>
                </a:lnTo>
                <a:lnTo>
                  <a:pt x="914" y="2790"/>
                </a:lnTo>
                <a:lnTo>
                  <a:pt x="914" y="2790"/>
                </a:lnTo>
                <a:lnTo>
                  <a:pt x="911" y="2790"/>
                </a:lnTo>
                <a:lnTo>
                  <a:pt x="911" y="2604"/>
                </a:lnTo>
                <a:close/>
                <a:moveTo>
                  <a:pt x="911" y="2833"/>
                </a:moveTo>
                <a:lnTo>
                  <a:pt x="914" y="2833"/>
                </a:lnTo>
                <a:lnTo>
                  <a:pt x="916" y="2840"/>
                </a:lnTo>
                <a:lnTo>
                  <a:pt x="921" y="2849"/>
                </a:lnTo>
                <a:lnTo>
                  <a:pt x="928" y="2856"/>
                </a:lnTo>
                <a:lnTo>
                  <a:pt x="937" y="2863"/>
                </a:lnTo>
                <a:lnTo>
                  <a:pt x="940" y="2863"/>
                </a:lnTo>
                <a:lnTo>
                  <a:pt x="949" y="2868"/>
                </a:lnTo>
                <a:lnTo>
                  <a:pt x="952" y="2868"/>
                </a:lnTo>
                <a:lnTo>
                  <a:pt x="961" y="2868"/>
                </a:lnTo>
                <a:lnTo>
                  <a:pt x="961" y="2868"/>
                </a:lnTo>
                <a:lnTo>
                  <a:pt x="961" y="2951"/>
                </a:lnTo>
                <a:lnTo>
                  <a:pt x="914" y="2953"/>
                </a:lnTo>
                <a:lnTo>
                  <a:pt x="911" y="2953"/>
                </a:lnTo>
                <a:lnTo>
                  <a:pt x="911" y="2833"/>
                </a:lnTo>
                <a:close/>
                <a:moveTo>
                  <a:pt x="909" y="3558"/>
                </a:moveTo>
                <a:lnTo>
                  <a:pt x="923" y="3501"/>
                </a:lnTo>
                <a:lnTo>
                  <a:pt x="959" y="3506"/>
                </a:lnTo>
                <a:lnTo>
                  <a:pt x="959" y="3674"/>
                </a:lnTo>
                <a:lnTo>
                  <a:pt x="909" y="3674"/>
                </a:lnTo>
                <a:lnTo>
                  <a:pt x="909" y="3558"/>
                </a:lnTo>
                <a:close/>
                <a:moveTo>
                  <a:pt x="909" y="3733"/>
                </a:moveTo>
                <a:lnTo>
                  <a:pt x="959" y="3735"/>
                </a:lnTo>
                <a:lnTo>
                  <a:pt x="959" y="3943"/>
                </a:lnTo>
                <a:lnTo>
                  <a:pt x="956" y="3943"/>
                </a:lnTo>
                <a:lnTo>
                  <a:pt x="909" y="3789"/>
                </a:lnTo>
                <a:lnTo>
                  <a:pt x="909" y="3733"/>
                </a:lnTo>
                <a:close/>
                <a:moveTo>
                  <a:pt x="1169" y="3948"/>
                </a:moveTo>
                <a:lnTo>
                  <a:pt x="1117" y="3945"/>
                </a:lnTo>
                <a:lnTo>
                  <a:pt x="1067" y="3943"/>
                </a:lnTo>
                <a:lnTo>
                  <a:pt x="1067" y="3938"/>
                </a:lnTo>
                <a:lnTo>
                  <a:pt x="1211" y="3716"/>
                </a:lnTo>
                <a:lnTo>
                  <a:pt x="1211" y="3716"/>
                </a:lnTo>
                <a:lnTo>
                  <a:pt x="1334" y="3926"/>
                </a:lnTo>
                <a:lnTo>
                  <a:pt x="1237" y="3917"/>
                </a:lnTo>
                <a:lnTo>
                  <a:pt x="1237" y="3952"/>
                </a:lnTo>
                <a:lnTo>
                  <a:pt x="1207" y="3952"/>
                </a:lnTo>
                <a:lnTo>
                  <a:pt x="1169" y="3948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51D6675-1879-FCC9-35BF-DB9FFF9E3E8C}"/>
              </a:ext>
            </a:extLst>
          </p:cNvPr>
          <p:cNvSpPr txBox="1"/>
          <p:nvPr/>
        </p:nvSpPr>
        <p:spPr>
          <a:xfrm>
            <a:off x="1139684" y="1258541"/>
            <a:ext cx="5075428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noFill/>
                </a:ln>
                <a:gradFill flip="none" rotWithShape="1">
                  <a:gsLst>
                    <a:gs pos="0">
                      <a:srgbClr val="2E61E0"/>
                    </a:gs>
                    <a:gs pos="100000">
                      <a:srgbClr val="FF663D"/>
                    </a:gs>
                  </a:gsLst>
                  <a:lin ang="135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28700" dirty="0">
              <a:ln w="12700">
                <a:noFill/>
              </a:ln>
              <a:gradFill flip="none" rotWithShape="1">
                <a:gsLst>
                  <a:gs pos="0">
                    <a:srgbClr val="2E61E0"/>
                  </a:gs>
                  <a:gs pos="100000">
                    <a:srgbClr val="FF663D"/>
                  </a:gs>
                </a:gsLst>
                <a:lin ang="135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4D94339-1A48-3B21-7D17-9B6F3445956A}"/>
              </a:ext>
            </a:extLst>
          </p:cNvPr>
          <p:cNvSpPr/>
          <p:nvPr/>
        </p:nvSpPr>
        <p:spPr>
          <a:xfrm>
            <a:off x="3681618" y="4255332"/>
            <a:ext cx="8510382" cy="2602669"/>
          </a:xfrm>
          <a:custGeom>
            <a:avLst/>
            <a:gdLst>
              <a:gd name="connsiteX0" fmla="*/ 8510382 w 8510382"/>
              <a:gd name="connsiteY0" fmla="*/ 0 h 2602669"/>
              <a:gd name="connsiteX1" fmla="*/ 8510382 w 8510382"/>
              <a:gd name="connsiteY1" fmla="*/ 2602669 h 2602669"/>
              <a:gd name="connsiteX2" fmla="*/ 0 w 8510382"/>
              <a:gd name="connsiteY2" fmla="*/ 2602669 h 2602669"/>
              <a:gd name="connsiteX3" fmla="*/ 424328 w 8510382"/>
              <a:gd name="connsiteY3" fmla="*/ 2542965 h 2602669"/>
              <a:gd name="connsiteX4" fmla="*/ 8453221 w 8510382"/>
              <a:gd name="connsiteY4" fmla="*/ 39220 h 260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0382" h="2602669">
                <a:moveTo>
                  <a:pt x="8510382" y="0"/>
                </a:moveTo>
                <a:lnTo>
                  <a:pt x="8510382" y="2602669"/>
                </a:lnTo>
                <a:lnTo>
                  <a:pt x="0" y="2602669"/>
                </a:lnTo>
                <a:lnTo>
                  <a:pt x="424328" y="2542965"/>
                </a:lnTo>
                <a:cubicBezTo>
                  <a:pt x="3931862" y="2011101"/>
                  <a:pt x="6771696" y="1126235"/>
                  <a:pt x="8453221" y="39220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C38CFFC-6D63-D704-B8BD-2FB28899EC2C}"/>
              </a:ext>
            </a:extLst>
          </p:cNvPr>
          <p:cNvSpPr/>
          <p:nvPr/>
        </p:nvSpPr>
        <p:spPr>
          <a:xfrm>
            <a:off x="6835085" y="4980755"/>
            <a:ext cx="5356916" cy="187724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C3CCBF4-962B-1D2D-E9AC-C7B0C0A5AE11}"/>
              </a:ext>
            </a:extLst>
          </p:cNvPr>
          <p:cNvSpPr/>
          <p:nvPr/>
        </p:nvSpPr>
        <p:spPr>
          <a:xfrm rot="10800000">
            <a:off x="0" y="0"/>
            <a:ext cx="2839209" cy="99495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BE3490-58E1-A7A0-400F-284A0A9042D3}"/>
              </a:ext>
            </a:extLst>
          </p:cNvPr>
          <p:cNvGrpSpPr/>
          <p:nvPr/>
        </p:nvGrpSpPr>
        <p:grpSpPr>
          <a:xfrm>
            <a:off x="6241379" y="2301635"/>
            <a:ext cx="3483976" cy="696744"/>
            <a:chOff x="2357531" y="2093927"/>
            <a:chExt cx="3483976" cy="696744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1456D5D9-B375-BFAE-7E75-A5E92EA5DEAB}"/>
                </a:ext>
              </a:extLst>
            </p:cNvPr>
            <p:cNvSpPr/>
            <p:nvPr/>
          </p:nvSpPr>
          <p:spPr>
            <a:xfrm>
              <a:off x="2357531" y="2093927"/>
              <a:ext cx="3177064" cy="696744"/>
            </a:xfrm>
            <a:prstGeom prst="parallelogram">
              <a:avLst/>
            </a:prstGeom>
            <a:solidFill>
              <a:srgbClr val="FF663D"/>
            </a:solidFill>
            <a:ln>
              <a:solidFill>
                <a:srgbClr val="FF66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F6A56AA5-3C1B-9B70-A907-DFFA73AD2AA8}"/>
                </a:ext>
              </a:extLst>
            </p:cNvPr>
            <p:cNvSpPr/>
            <p:nvPr/>
          </p:nvSpPr>
          <p:spPr>
            <a:xfrm>
              <a:off x="2664443" y="2093927"/>
              <a:ext cx="3177064" cy="696744"/>
            </a:xfrm>
            <a:prstGeom prst="parallelogram">
              <a:avLst/>
            </a:prstGeom>
            <a:solidFill>
              <a:srgbClr val="2E61E0"/>
            </a:solidFill>
            <a:ln>
              <a:solidFill>
                <a:srgbClr val="2E61E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119AA0-C760-0E66-CA5B-73FD90F21274}"/>
                </a:ext>
              </a:extLst>
            </p:cNvPr>
            <p:cNvSpPr txBox="1"/>
            <p:nvPr/>
          </p:nvSpPr>
          <p:spPr>
            <a:xfrm>
              <a:off x="3103258" y="2273363"/>
              <a:ext cx="25264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97E7254-4BAF-7869-383E-07CB049B98A5}"/>
              </a:ext>
            </a:extLst>
          </p:cNvPr>
          <p:cNvSpPr txBox="1"/>
          <p:nvPr/>
        </p:nvSpPr>
        <p:spPr>
          <a:xfrm>
            <a:off x="6115042" y="3144048"/>
            <a:ext cx="498043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01C01C4-7962-421C-13DA-36F9F9C81D16}"/>
              </a:ext>
            </a:extLst>
          </p:cNvPr>
          <p:cNvGrpSpPr/>
          <p:nvPr/>
        </p:nvGrpSpPr>
        <p:grpSpPr>
          <a:xfrm>
            <a:off x="8321438" y="694035"/>
            <a:ext cx="3374852" cy="696277"/>
            <a:chOff x="1418980" y="1496122"/>
            <a:chExt cx="8774264" cy="181024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7CB1CE4-FA28-D4D6-3B60-5137F7923923}"/>
                </a:ext>
              </a:extLst>
            </p:cNvPr>
            <p:cNvGrpSpPr/>
            <p:nvPr/>
          </p:nvGrpSpPr>
          <p:grpSpPr>
            <a:xfrm>
              <a:off x="1418980" y="1496122"/>
              <a:ext cx="8302358" cy="1810248"/>
              <a:chOff x="0" y="861343"/>
              <a:chExt cx="9141649" cy="1993245"/>
            </a:xfrm>
            <a:gradFill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0" scaled="1"/>
            </a:gra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6470A55-5B59-64BC-4D02-A06F23705014}"/>
                  </a:ext>
                </a:extLst>
              </p:cNvPr>
              <p:cNvSpPr/>
              <p:nvPr/>
            </p:nvSpPr>
            <p:spPr>
              <a:xfrm>
                <a:off x="3522450" y="861343"/>
                <a:ext cx="2063274" cy="1809165"/>
              </a:xfrm>
              <a:custGeom>
                <a:avLst/>
                <a:gdLst>
                  <a:gd name="connsiteX0" fmla="*/ 807398 w 2063274"/>
                  <a:gd name="connsiteY0" fmla="*/ 1166213 h 1809165"/>
                  <a:gd name="connsiteX1" fmla="*/ 902494 w 2063274"/>
                  <a:gd name="connsiteY1" fmla="*/ 886409 h 1809165"/>
                  <a:gd name="connsiteX2" fmla="*/ 1154515 w 2063274"/>
                  <a:gd name="connsiteY2" fmla="*/ 886409 h 1809165"/>
                  <a:gd name="connsiteX3" fmla="*/ 1059419 w 2063274"/>
                  <a:gd name="connsiteY3" fmla="*/ 1166213 h 1809165"/>
                  <a:gd name="connsiteX4" fmla="*/ 807398 w 2063274"/>
                  <a:gd name="connsiteY4" fmla="*/ 1166213 h 1809165"/>
                  <a:gd name="connsiteX5" fmla="*/ 715122 w 2063274"/>
                  <a:gd name="connsiteY5" fmla="*/ 608591 h 1809165"/>
                  <a:gd name="connsiteX6" fmla="*/ 431194 w 2063274"/>
                  <a:gd name="connsiteY6" fmla="*/ 1444032 h 1809165"/>
                  <a:gd name="connsiteX7" fmla="*/ 1242822 w 2063274"/>
                  <a:gd name="connsiteY7" fmla="*/ 1444032 h 1809165"/>
                  <a:gd name="connsiteX8" fmla="*/ 1526750 w 2063274"/>
                  <a:gd name="connsiteY8" fmla="*/ 608591 h 1809165"/>
                  <a:gd name="connsiteX9" fmla="*/ 715122 w 2063274"/>
                  <a:gd name="connsiteY9" fmla="*/ 608591 h 1809165"/>
                  <a:gd name="connsiteX10" fmla="*/ 2063275 w 2063274"/>
                  <a:gd name="connsiteY10" fmla="*/ 191862 h 1809165"/>
                  <a:gd name="connsiteX11" fmla="*/ 1307211 w 2063274"/>
                  <a:gd name="connsiteY11" fmla="*/ 191862 h 1809165"/>
                  <a:gd name="connsiteX12" fmla="*/ 1350555 w 2063274"/>
                  <a:gd name="connsiteY12" fmla="*/ 134314 h 1809165"/>
                  <a:gd name="connsiteX13" fmla="*/ 1363610 w 2063274"/>
                  <a:gd name="connsiteY13" fmla="*/ 116767 h 1809165"/>
                  <a:gd name="connsiteX14" fmla="*/ 1089812 w 2063274"/>
                  <a:gd name="connsiteY14" fmla="*/ 0 h 1809165"/>
                  <a:gd name="connsiteX15" fmla="*/ 952000 w 2063274"/>
                  <a:gd name="connsiteY15" fmla="*/ 191862 h 1809165"/>
                  <a:gd name="connsiteX16" fmla="*/ 428112 w 2063274"/>
                  <a:gd name="connsiteY16" fmla="*/ 191862 h 1809165"/>
                  <a:gd name="connsiteX17" fmla="*/ 0 w 2063274"/>
                  <a:gd name="connsiteY17" fmla="*/ 1447687 h 1809165"/>
                  <a:gd name="connsiteX18" fmla="*/ 289725 w 2063274"/>
                  <a:gd name="connsiteY18" fmla="*/ 1447687 h 1809165"/>
                  <a:gd name="connsiteX19" fmla="*/ 622064 w 2063274"/>
                  <a:gd name="connsiteY19" fmla="*/ 473650 h 1809165"/>
                  <a:gd name="connsiteX20" fmla="*/ 1677775 w 2063274"/>
                  <a:gd name="connsiteY20" fmla="*/ 473650 h 1809165"/>
                  <a:gd name="connsiteX21" fmla="*/ 1343975 w 2063274"/>
                  <a:gd name="connsiteY21" fmla="*/ 1455938 h 1809165"/>
                  <a:gd name="connsiteX22" fmla="*/ 1323452 w 2063274"/>
                  <a:gd name="connsiteY22" fmla="*/ 1504556 h 1809165"/>
                  <a:gd name="connsiteX23" fmla="*/ 1296557 w 2063274"/>
                  <a:gd name="connsiteY23" fmla="*/ 1522416 h 1809165"/>
                  <a:gd name="connsiteX24" fmla="*/ 1234362 w 2063274"/>
                  <a:gd name="connsiteY24" fmla="*/ 1527377 h 1809165"/>
                  <a:gd name="connsiteX25" fmla="*/ 838887 w 2063274"/>
                  <a:gd name="connsiteY25" fmla="*/ 1527377 h 1809165"/>
                  <a:gd name="connsiteX26" fmla="*/ 614700 w 2063274"/>
                  <a:gd name="connsiteY26" fmla="*/ 1809165 h 1809165"/>
                  <a:gd name="connsiteX27" fmla="*/ 1217964 w 2063274"/>
                  <a:gd name="connsiteY27" fmla="*/ 1809165 h 1809165"/>
                  <a:gd name="connsiteX28" fmla="*/ 1402985 w 2063274"/>
                  <a:gd name="connsiteY28" fmla="*/ 1787336 h 1809165"/>
                  <a:gd name="connsiteX29" fmla="*/ 1518551 w 2063274"/>
                  <a:gd name="connsiteY29" fmla="*/ 1712921 h 1809165"/>
                  <a:gd name="connsiteX30" fmla="*/ 1597249 w 2063274"/>
                  <a:gd name="connsiteY30" fmla="*/ 1563097 h 1809165"/>
                  <a:gd name="connsiteX31" fmla="*/ 2063275 w 2063274"/>
                  <a:gd name="connsiteY31" fmla="*/ 191862 h 180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63274" h="1809165">
                    <a:moveTo>
                      <a:pt x="807398" y="1166213"/>
                    </a:moveTo>
                    <a:lnTo>
                      <a:pt x="902494" y="886409"/>
                    </a:lnTo>
                    <a:lnTo>
                      <a:pt x="1154515" y="886409"/>
                    </a:lnTo>
                    <a:lnTo>
                      <a:pt x="1059419" y="1166213"/>
                    </a:lnTo>
                    <a:lnTo>
                      <a:pt x="807398" y="1166213"/>
                    </a:lnTo>
                    <a:close/>
                    <a:moveTo>
                      <a:pt x="715122" y="608591"/>
                    </a:moveTo>
                    <a:lnTo>
                      <a:pt x="431194" y="1444032"/>
                    </a:lnTo>
                    <a:lnTo>
                      <a:pt x="1242822" y="1444032"/>
                    </a:lnTo>
                    <a:lnTo>
                      <a:pt x="1526750" y="608591"/>
                    </a:lnTo>
                    <a:lnTo>
                      <a:pt x="715122" y="608591"/>
                    </a:lnTo>
                    <a:close/>
                    <a:moveTo>
                      <a:pt x="2063275" y="191862"/>
                    </a:moveTo>
                    <a:lnTo>
                      <a:pt x="1307211" y="191862"/>
                    </a:lnTo>
                    <a:lnTo>
                      <a:pt x="1350555" y="134314"/>
                    </a:lnTo>
                    <a:lnTo>
                      <a:pt x="1363610" y="116767"/>
                    </a:lnTo>
                    <a:cubicBezTo>
                      <a:pt x="1264024" y="99221"/>
                      <a:pt x="1171278" y="58645"/>
                      <a:pt x="1089812" y="0"/>
                    </a:cubicBezTo>
                    <a:cubicBezTo>
                      <a:pt x="1042082" y="70917"/>
                      <a:pt x="996127" y="134888"/>
                      <a:pt x="952000" y="191862"/>
                    </a:cubicBezTo>
                    <a:lnTo>
                      <a:pt x="428112" y="191862"/>
                    </a:lnTo>
                    <a:lnTo>
                      <a:pt x="0" y="1447687"/>
                    </a:lnTo>
                    <a:lnTo>
                      <a:pt x="289725" y="1447687"/>
                    </a:lnTo>
                    <a:lnTo>
                      <a:pt x="622064" y="473650"/>
                    </a:lnTo>
                    <a:lnTo>
                      <a:pt x="1677775" y="473650"/>
                    </a:lnTo>
                    <a:lnTo>
                      <a:pt x="1343975" y="1455938"/>
                    </a:lnTo>
                    <a:cubicBezTo>
                      <a:pt x="1335880" y="1479751"/>
                      <a:pt x="1329039" y="1495940"/>
                      <a:pt x="1323452" y="1504556"/>
                    </a:cubicBezTo>
                    <a:cubicBezTo>
                      <a:pt x="1317916" y="1513173"/>
                      <a:pt x="1308934" y="1519126"/>
                      <a:pt x="1296557" y="1522416"/>
                    </a:cubicBezTo>
                    <a:cubicBezTo>
                      <a:pt x="1284181" y="1525706"/>
                      <a:pt x="1263449" y="1527377"/>
                      <a:pt x="1234362" y="1527377"/>
                    </a:cubicBezTo>
                    <a:lnTo>
                      <a:pt x="838887" y="1527377"/>
                    </a:lnTo>
                    <a:cubicBezTo>
                      <a:pt x="745724" y="1599809"/>
                      <a:pt x="668593" y="1696419"/>
                      <a:pt x="614700" y="1809165"/>
                    </a:cubicBezTo>
                    <a:lnTo>
                      <a:pt x="1217964" y="1809165"/>
                    </a:lnTo>
                    <a:cubicBezTo>
                      <a:pt x="1294678" y="1809165"/>
                      <a:pt x="1356351" y="1801906"/>
                      <a:pt x="1402985" y="1787336"/>
                    </a:cubicBezTo>
                    <a:cubicBezTo>
                      <a:pt x="1449619" y="1772767"/>
                      <a:pt x="1488158" y="1747961"/>
                      <a:pt x="1518551" y="1712921"/>
                    </a:cubicBezTo>
                    <a:cubicBezTo>
                      <a:pt x="1548997" y="1677880"/>
                      <a:pt x="1575264" y="1627904"/>
                      <a:pt x="1597249" y="1563097"/>
                    </a:cubicBezTo>
                    <a:lnTo>
                      <a:pt x="2063275" y="19186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1BB9D74-578A-0A38-91DB-18202C121624}"/>
                  </a:ext>
                </a:extLst>
              </p:cNvPr>
              <p:cNvSpPr/>
              <p:nvPr/>
            </p:nvSpPr>
            <p:spPr>
              <a:xfrm>
                <a:off x="5051550" y="870638"/>
                <a:ext cx="2224064" cy="1838774"/>
              </a:xfrm>
              <a:custGeom>
                <a:avLst/>
                <a:gdLst>
                  <a:gd name="connsiteX0" fmla="*/ 1409930 w 2224064"/>
                  <a:gd name="connsiteY0" fmla="*/ 990226 h 1838774"/>
                  <a:gd name="connsiteX1" fmla="*/ 1980190 w 2224064"/>
                  <a:gd name="connsiteY1" fmla="*/ 990226 h 1838774"/>
                  <a:gd name="connsiteX2" fmla="*/ 2077270 w 2224064"/>
                  <a:gd name="connsiteY2" fmla="*/ 704469 h 1838774"/>
                  <a:gd name="connsiteX3" fmla="*/ 1397867 w 2224064"/>
                  <a:gd name="connsiteY3" fmla="*/ 704469 h 1838774"/>
                  <a:gd name="connsiteX4" fmla="*/ 1465338 w 2224064"/>
                  <a:gd name="connsiteY4" fmla="*/ 506027 h 1838774"/>
                  <a:gd name="connsiteX5" fmla="*/ 2000087 w 2224064"/>
                  <a:gd name="connsiteY5" fmla="*/ 506027 h 1838774"/>
                  <a:gd name="connsiteX6" fmla="*/ 2098576 w 2224064"/>
                  <a:gd name="connsiteY6" fmla="*/ 216302 h 1838774"/>
                  <a:gd name="connsiteX7" fmla="*/ 1563828 w 2224064"/>
                  <a:gd name="connsiteY7" fmla="*/ 216302 h 1838774"/>
                  <a:gd name="connsiteX8" fmla="*/ 1637303 w 2224064"/>
                  <a:gd name="connsiteY8" fmla="*/ 0 h 1838774"/>
                  <a:gd name="connsiteX9" fmla="*/ 1329718 w 2224064"/>
                  <a:gd name="connsiteY9" fmla="*/ 0 h 1838774"/>
                  <a:gd name="connsiteX10" fmla="*/ 1256243 w 2224064"/>
                  <a:gd name="connsiteY10" fmla="*/ 216302 h 1838774"/>
                  <a:gd name="connsiteX11" fmla="*/ 757683 w 2224064"/>
                  <a:gd name="connsiteY11" fmla="*/ 216302 h 1838774"/>
                  <a:gd name="connsiteX12" fmla="*/ 659245 w 2224064"/>
                  <a:gd name="connsiteY12" fmla="*/ 506027 h 1838774"/>
                  <a:gd name="connsiteX13" fmla="*/ 1157753 w 2224064"/>
                  <a:gd name="connsiteY13" fmla="*/ 506027 h 1838774"/>
                  <a:gd name="connsiteX14" fmla="*/ 1090282 w 2224064"/>
                  <a:gd name="connsiteY14" fmla="*/ 704469 h 1838774"/>
                  <a:gd name="connsiteX15" fmla="*/ 487384 w 2224064"/>
                  <a:gd name="connsiteY15" fmla="*/ 704469 h 1838774"/>
                  <a:gd name="connsiteX16" fmla="*/ 390252 w 2224064"/>
                  <a:gd name="connsiteY16" fmla="*/ 990226 h 1838774"/>
                  <a:gd name="connsiteX17" fmla="*/ 886044 w 2224064"/>
                  <a:gd name="connsiteY17" fmla="*/ 990226 h 1838774"/>
                  <a:gd name="connsiteX18" fmla="*/ 525245 w 2224064"/>
                  <a:gd name="connsiteY18" fmla="*/ 1234310 h 1838774"/>
                  <a:gd name="connsiteX19" fmla="*/ 261056 w 2224064"/>
                  <a:gd name="connsiteY19" fmla="*/ 1370295 h 1838774"/>
                  <a:gd name="connsiteX20" fmla="*/ 198703 w 2224064"/>
                  <a:gd name="connsiteY20" fmla="*/ 1553801 h 1838774"/>
                  <a:gd name="connsiteX21" fmla="*/ 120005 w 2224064"/>
                  <a:gd name="connsiteY21" fmla="*/ 1703625 h 1838774"/>
                  <a:gd name="connsiteX22" fmla="*/ 4439 w 2224064"/>
                  <a:gd name="connsiteY22" fmla="*/ 1778041 h 1838774"/>
                  <a:gd name="connsiteX23" fmla="*/ 1932 w 2224064"/>
                  <a:gd name="connsiteY23" fmla="*/ 1778772 h 1838774"/>
                  <a:gd name="connsiteX24" fmla="*/ 0 w 2224064"/>
                  <a:gd name="connsiteY24" fmla="*/ 1786553 h 1838774"/>
                  <a:gd name="connsiteX25" fmla="*/ 567440 w 2224064"/>
                  <a:gd name="connsiteY25" fmla="*/ 1516097 h 1838774"/>
                  <a:gd name="connsiteX26" fmla="*/ 894086 w 2224064"/>
                  <a:gd name="connsiteY26" fmla="*/ 1281936 h 1838774"/>
                  <a:gd name="connsiteX27" fmla="*/ 714026 w 2224064"/>
                  <a:gd name="connsiteY27" fmla="*/ 1811776 h 1838774"/>
                  <a:gd name="connsiteX28" fmla="*/ 1021611 w 2224064"/>
                  <a:gd name="connsiteY28" fmla="*/ 1811776 h 1838774"/>
                  <a:gd name="connsiteX29" fmla="*/ 1205013 w 2224064"/>
                  <a:gd name="connsiteY29" fmla="*/ 1272014 h 1838774"/>
                  <a:gd name="connsiteX30" fmla="*/ 2101084 w 2224064"/>
                  <a:gd name="connsiteY30" fmla="*/ 1838775 h 1838774"/>
                  <a:gd name="connsiteX31" fmla="*/ 2224065 w 2224064"/>
                  <a:gd name="connsiteY31" fmla="*/ 1447792 h 1838774"/>
                  <a:gd name="connsiteX32" fmla="*/ 1409930 w 2224064"/>
                  <a:gd name="connsiteY32" fmla="*/ 990226 h 183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24064" h="1838774">
                    <a:moveTo>
                      <a:pt x="1409930" y="990226"/>
                    </a:moveTo>
                    <a:lnTo>
                      <a:pt x="1980190" y="990226"/>
                    </a:lnTo>
                    <a:lnTo>
                      <a:pt x="2077270" y="704469"/>
                    </a:lnTo>
                    <a:lnTo>
                      <a:pt x="1397867" y="704469"/>
                    </a:lnTo>
                    <a:lnTo>
                      <a:pt x="1465338" y="506027"/>
                    </a:lnTo>
                    <a:lnTo>
                      <a:pt x="2000087" y="506027"/>
                    </a:lnTo>
                    <a:lnTo>
                      <a:pt x="2098576" y="216302"/>
                    </a:lnTo>
                    <a:lnTo>
                      <a:pt x="1563828" y="216302"/>
                    </a:lnTo>
                    <a:lnTo>
                      <a:pt x="1637303" y="0"/>
                    </a:lnTo>
                    <a:lnTo>
                      <a:pt x="1329718" y="0"/>
                    </a:lnTo>
                    <a:lnTo>
                      <a:pt x="1256243" y="216302"/>
                    </a:lnTo>
                    <a:lnTo>
                      <a:pt x="757683" y="216302"/>
                    </a:lnTo>
                    <a:lnTo>
                      <a:pt x="659245" y="506027"/>
                    </a:lnTo>
                    <a:lnTo>
                      <a:pt x="1157753" y="506027"/>
                    </a:lnTo>
                    <a:lnTo>
                      <a:pt x="1090282" y="704469"/>
                    </a:lnTo>
                    <a:lnTo>
                      <a:pt x="487384" y="704469"/>
                    </a:lnTo>
                    <a:lnTo>
                      <a:pt x="390252" y="990226"/>
                    </a:lnTo>
                    <a:lnTo>
                      <a:pt x="886044" y="990226"/>
                    </a:lnTo>
                    <a:cubicBezTo>
                      <a:pt x="773454" y="1080204"/>
                      <a:pt x="653188" y="1161565"/>
                      <a:pt x="525245" y="1234310"/>
                    </a:cubicBezTo>
                    <a:cubicBezTo>
                      <a:pt x="444667" y="1280160"/>
                      <a:pt x="356569" y="1325489"/>
                      <a:pt x="261056" y="1370295"/>
                    </a:cubicBezTo>
                    <a:lnTo>
                      <a:pt x="198703" y="1553801"/>
                    </a:lnTo>
                    <a:cubicBezTo>
                      <a:pt x="176718" y="1618609"/>
                      <a:pt x="150450" y="1668584"/>
                      <a:pt x="120005" y="1703625"/>
                    </a:cubicBezTo>
                    <a:cubicBezTo>
                      <a:pt x="89612" y="1738666"/>
                      <a:pt x="51073" y="1763471"/>
                      <a:pt x="4439" y="1778041"/>
                    </a:cubicBezTo>
                    <a:lnTo>
                      <a:pt x="1932" y="1778772"/>
                    </a:lnTo>
                    <a:lnTo>
                      <a:pt x="0" y="1786553"/>
                    </a:lnTo>
                    <a:cubicBezTo>
                      <a:pt x="184551" y="1734332"/>
                      <a:pt x="452500" y="1587537"/>
                      <a:pt x="567440" y="1516097"/>
                    </a:cubicBezTo>
                    <a:cubicBezTo>
                      <a:pt x="682327" y="1444658"/>
                      <a:pt x="791209" y="1366587"/>
                      <a:pt x="894086" y="1281936"/>
                    </a:cubicBezTo>
                    <a:lnTo>
                      <a:pt x="714026" y="1811776"/>
                    </a:lnTo>
                    <a:lnTo>
                      <a:pt x="1021611" y="1811776"/>
                    </a:lnTo>
                    <a:lnTo>
                      <a:pt x="1205013" y="1272014"/>
                    </a:lnTo>
                    <a:cubicBezTo>
                      <a:pt x="1322094" y="1459280"/>
                      <a:pt x="1874755" y="1504557"/>
                      <a:pt x="2101084" y="1838775"/>
                    </a:cubicBezTo>
                    <a:lnTo>
                      <a:pt x="2224065" y="1447792"/>
                    </a:lnTo>
                    <a:cubicBezTo>
                      <a:pt x="1944419" y="1139005"/>
                      <a:pt x="1567535" y="1179895"/>
                      <a:pt x="1409930" y="99022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77EF8F8-F6E2-7298-F554-D2A254DC555C}"/>
                  </a:ext>
                </a:extLst>
              </p:cNvPr>
              <p:cNvSpPr/>
              <p:nvPr/>
            </p:nvSpPr>
            <p:spPr>
              <a:xfrm>
                <a:off x="0" y="1463040"/>
                <a:ext cx="1801644" cy="402106"/>
              </a:xfrm>
              <a:custGeom>
                <a:avLst/>
                <a:gdLst>
                  <a:gd name="connsiteX0" fmla="*/ 0 w 1801644"/>
                  <a:gd name="connsiteY0" fmla="*/ 402106 h 402106"/>
                  <a:gd name="connsiteX1" fmla="*/ 1662944 w 1801644"/>
                  <a:gd name="connsiteY1" fmla="*/ 402106 h 402106"/>
                  <a:gd name="connsiteX2" fmla="*/ 1801645 w 1801644"/>
                  <a:gd name="connsiteY2" fmla="*/ 0 h 402106"/>
                  <a:gd name="connsiteX3" fmla="*/ 328735 w 1801644"/>
                  <a:gd name="connsiteY3" fmla="*/ 0 h 402106"/>
                  <a:gd name="connsiteX4" fmla="*/ 0 w 1801644"/>
                  <a:gd name="connsiteY4" fmla="*/ 402106 h 40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644" h="402106">
                    <a:moveTo>
                      <a:pt x="0" y="402106"/>
                    </a:moveTo>
                    <a:lnTo>
                      <a:pt x="1662944" y="402106"/>
                    </a:lnTo>
                    <a:lnTo>
                      <a:pt x="1801645" y="0"/>
                    </a:lnTo>
                    <a:lnTo>
                      <a:pt x="328735" y="0"/>
                    </a:lnTo>
                    <a:cubicBezTo>
                      <a:pt x="247530" y="160372"/>
                      <a:pt x="134836" y="297976"/>
                      <a:pt x="0" y="40210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7533E7A6-7544-D1A4-0739-8A0348708C92}"/>
                  </a:ext>
                </a:extLst>
              </p:cNvPr>
              <p:cNvSpPr/>
              <p:nvPr/>
            </p:nvSpPr>
            <p:spPr>
              <a:xfrm>
                <a:off x="1517246" y="888707"/>
                <a:ext cx="2501779" cy="1789738"/>
              </a:xfrm>
              <a:custGeom>
                <a:avLst/>
                <a:gdLst>
                  <a:gd name="connsiteX0" fmla="*/ 1829113 w 2501779"/>
                  <a:gd name="connsiteY0" fmla="*/ 521694 h 1789738"/>
                  <a:gd name="connsiteX1" fmla="*/ 1370712 w 2501779"/>
                  <a:gd name="connsiteY1" fmla="*/ 521694 h 1789738"/>
                  <a:gd name="connsiteX2" fmla="*/ 1160938 w 2501779"/>
                  <a:gd name="connsiteY2" fmla="*/ 1138849 h 1789738"/>
                  <a:gd name="connsiteX3" fmla="*/ 1143548 w 2501779"/>
                  <a:gd name="connsiteY3" fmla="*/ 1376979 h 1789738"/>
                  <a:gd name="connsiteX4" fmla="*/ 1340841 w 2501779"/>
                  <a:gd name="connsiteY4" fmla="*/ 1444449 h 1789738"/>
                  <a:gd name="connsiteX5" fmla="*/ 1555159 w 2501779"/>
                  <a:gd name="connsiteY5" fmla="*/ 1444449 h 1789738"/>
                  <a:gd name="connsiteX6" fmla="*/ 1736577 w 2501779"/>
                  <a:gd name="connsiteY6" fmla="*/ 1421629 h 1789738"/>
                  <a:gd name="connsiteX7" fmla="*/ 1848540 w 2501779"/>
                  <a:gd name="connsiteY7" fmla="*/ 1343244 h 1789738"/>
                  <a:gd name="connsiteX8" fmla="*/ 1946560 w 2501779"/>
                  <a:gd name="connsiteY8" fmla="*/ 1174568 h 1789738"/>
                  <a:gd name="connsiteX9" fmla="*/ 2025884 w 2501779"/>
                  <a:gd name="connsiteY9" fmla="*/ 982079 h 1789738"/>
                  <a:gd name="connsiteX10" fmla="*/ 1784829 w 2501779"/>
                  <a:gd name="connsiteY10" fmla="*/ 920562 h 1789738"/>
                  <a:gd name="connsiteX11" fmla="*/ 1721537 w 2501779"/>
                  <a:gd name="connsiteY11" fmla="*/ 1089238 h 1789738"/>
                  <a:gd name="connsiteX12" fmla="*/ 1696366 w 2501779"/>
                  <a:gd name="connsiteY12" fmla="*/ 1145794 h 1789738"/>
                  <a:gd name="connsiteX13" fmla="*/ 1655842 w 2501779"/>
                  <a:gd name="connsiteY13" fmla="*/ 1168615 h 1789738"/>
                  <a:gd name="connsiteX14" fmla="*/ 1571504 w 2501779"/>
                  <a:gd name="connsiteY14" fmla="*/ 1174568 h 1789738"/>
                  <a:gd name="connsiteX15" fmla="*/ 1519909 w 2501779"/>
                  <a:gd name="connsiteY15" fmla="*/ 1174568 h 1789738"/>
                  <a:gd name="connsiteX16" fmla="*/ 1458392 w 2501779"/>
                  <a:gd name="connsiteY16" fmla="*/ 1168615 h 1789738"/>
                  <a:gd name="connsiteX17" fmla="*/ 1443039 w 2501779"/>
                  <a:gd name="connsiteY17" fmla="*/ 1143810 h 1789738"/>
                  <a:gd name="connsiteX18" fmla="*/ 1459698 w 2501779"/>
                  <a:gd name="connsiteY18" fmla="*/ 1077332 h 1789738"/>
                  <a:gd name="connsiteX19" fmla="*/ 1556778 w 2501779"/>
                  <a:gd name="connsiteY19" fmla="*/ 791575 h 1789738"/>
                  <a:gd name="connsiteX20" fmla="*/ 2009225 w 2501779"/>
                  <a:gd name="connsiteY20" fmla="*/ 791575 h 1789738"/>
                  <a:gd name="connsiteX21" fmla="*/ 2262814 w 2501779"/>
                  <a:gd name="connsiteY21" fmla="*/ 45433 h 1789738"/>
                  <a:gd name="connsiteX22" fmla="*/ 1512703 w 2501779"/>
                  <a:gd name="connsiteY22" fmla="*/ 45433 h 1789738"/>
                  <a:gd name="connsiteX23" fmla="*/ 1421002 w 2501779"/>
                  <a:gd name="connsiteY23" fmla="*/ 315314 h 1789738"/>
                  <a:gd name="connsiteX24" fmla="*/ 1899247 w 2501779"/>
                  <a:gd name="connsiteY24" fmla="*/ 315314 h 1789738"/>
                  <a:gd name="connsiteX25" fmla="*/ 1829113 w 2501779"/>
                  <a:gd name="connsiteY25" fmla="*/ 521694 h 1789738"/>
                  <a:gd name="connsiteX26" fmla="*/ 2501780 w 2501779"/>
                  <a:gd name="connsiteY26" fmla="*/ 1494060 h 1789738"/>
                  <a:gd name="connsiteX27" fmla="*/ 946934 w 2501779"/>
                  <a:gd name="connsiteY27" fmla="*/ 1494060 h 1789738"/>
                  <a:gd name="connsiteX28" fmla="*/ 781653 w 2501779"/>
                  <a:gd name="connsiteY28" fmla="*/ 1484138 h 1789738"/>
                  <a:gd name="connsiteX29" fmla="*/ 852465 w 2501779"/>
                  <a:gd name="connsiteY29" fmla="*/ 1275774 h 1789738"/>
                  <a:gd name="connsiteX30" fmla="*/ 1048923 w 2501779"/>
                  <a:gd name="connsiteY30" fmla="*/ 1275774 h 1789738"/>
                  <a:gd name="connsiteX31" fmla="*/ 1134566 w 2501779"/>
                  <a:gd name="connsiteY31" fmla="*/ 1023752 h 1789738"/>
                  <a:gd name="connsiteX32" fmla="*/ 938109 w 2501779"/>
                  <a:gd name="connsiteY32" fmla="*/ 1023752 h 1789738"/>
                  <a:gd name="connsiteX33" fmla="*/ 1000148 w 2501779"/>
                  <a:gd name="connsiteY33" fmla="*/ 841186 h 1789738"/>
                  <a:gd name="connsiteX34" fmla="*/ 1212481 w 2501779"/>
                  <a:gd name="connsiteY34" fmla="*/ 841186 h 1789738"/>
                  <a:gd name="connsiteX35" fmla="*/ 1302877 w 2501779"/>
                  <a:gd name="connsiteY35" fmla="*/ 575273 h 1789738"/>
                  <a:gd name="connsiteX36" fmla="*/ 997276 w 2501779"/>
                  <a:gd name="connsiteY36" fmla="*/ 575273 h 1789738"/>
                  <a:gd name="connsiteX37" fmla="*/ 1049863 w 2501779"/>
                  <a:gd name="connsiteY37" fmla="*/ 420488 h 1789738"/>
                  <a:gd name="connsiteX38" fmla="*/ 1301884 w 2501779"/>
                  <a:gd name="connsiteY38" fmla="*/ 420488 h 1789738"/>
                  <a:gd name="connsiteX39" fmla="*/ 1386222 w 2501779"/>
                  <a:gd name="connsiteY39" fmla="*/ 172436 h 1789738"/>
                  <a:gd name="connsiteX40" fmla="*/ 1134201 w 2501779"/>
                  <a:gd name="connsiteY40" fmla="*/ 172436 h 1789738"/>
                  <a:gd name="connsiteX41" fmla="*/ 1192793 w 2501779"/>
                  <a:gd name="connsiteY41" fmla="*/ 0 h 1789738"/>
                  <a:gd name="connsiteX42" fmla="*/ 883589 w 2501779"/>
                  <a:gd name="connsiteY42" fmla="*/ 98177 h 1789738"/>
                  <a:gd name="connsiteX43" fmla="*/ 858366 w 2501779"/>
                  <a:gd name="connsiteY43" fmla="*/ 172436 h 1789738"/>
                  <a:gd name="connsiteX44" fmla="*/ 580547 w 2501779"/>
                  <a:gd name="connsiteY44" fmla="*/ 172436 h 1789738"/>
                  <a:gd name="connsiteX45" fmla="*/ 496209 w 2501779"/>
                  <a:gd name="connsiteY45" fmla="*/ 420488 h 1789738"/>
                  <a:gd name="connsiteX46" fmla="*/ 774028 w 2501779"/>
                  <a:gd name="connsiteY46" fmla="*/ 420488 h 1789738"/>
                  <a:gd name="connsiteX47" fmla="*/ 721441 w 2501779"/>
                  <a:gd name="connsiteY47" fmla="*/ 575273 h 1789738"/>
                  <a:gd name="connsiteX48" fmla="*/ 395996 w 2501779"/>
                  <a:gd name="connsiteY48" fmla="*/ 575273 h 1789738"/>
                  <a:gd name="connsiteX49" fmla="*/ 305601 w 2501779"/>
                  <a:gd name="connsiteY49" fmla="*/ 841186 h 1789738"/>
                  <a:gd name="connsiteX50" fmla="*/ 734236 w 2501779"/>
                  <a:gd name="connsiteY50" fmla="*/ 841186 h 1789738"/>
                  <a:gd name="connsiteX51" fmla="*/ 550833 w 2501779"/>
                  <a:gd name="connsiteY51" fmla="*/ 1380948 h 1789738"/>
                  <a:gd name="connsiteX52" fmla="*/ 498298 w 2501779"/>
                  <a:gd name="connsiteY52" fmla="*/ 1214257 h 1789738"/>
                  <a:gd name="connsiteX53" fmla="*/ 612141 w 2501779"/>
                  <a:gd name="connsiteY53" fmla="*/ 902703 h 1789738"/>
                  <a:gd name="connsiteX54" fmla="*/ 358136 w 2501779"/>
                  <a:gd name="connsiteY54" fmla="*/ 902703 h 1789738"/>
                  <a:gd name="connsiteX55" fmla="*/ 190295 w 2501779"/>
                  <a:gd name="connsiteY55" fmla="*/ 1332330 h 1789738"/>
                  <a:gd name="connsiteX56" fmla="*/ 0 w 2501779"/>
                  <a:gd name="connsiteY56" fmla="*/ 1652814 h 1789738"/>
                  <a:gd name="connsiteX57" fmla="*/ 159850 w 2501779"/>
                  <a:gd name="connsiteY57" fmla="*/ 1789739 h 1789738"/>
                  <a:gd name="connsiteX58" fmla="*/ 323408 w 2501779"/>
                  <a:gd name="connsiteY58" fmla="*/ 1565499 h 1789738"/>
                  <a:gd name="connsiteX59" fmla="*/ 493703 w 2501779"/>
                  <a:gd name="connsiteY59" fmla="*/ 1721276 h 1789738"/>
                  <a:gd name="connsiteX60" fmla="*/ 822124 w 2501779"/>
                  <a:gd name="connsiteY60" fmla="*/ 1767910 h 1789738"/>
                  <a:gd name="connsiteX61" fmla="*/ 2274250 w 2501779"/>
                  <a:gd name="connsiteY61" fmla="*/ 1767910 h 1789738"/>
                  <a:gd name="connsiteX62" fmla="*/ 2501101 w 2501779"/>
                  <a:gd name="connsiteY62" fmla="*/ 1495940 h 1789738"/>
                  <a:gd name="connsiteX63" fmla="*/ 2501780 w 2501779"/>
                  <a:gd name="connsiteY63" fmla="*/ 1494060 h 1789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501779" h="1789738">
                    <a:moveTo>
                      <a:pt x="1829113" y="521694"/>
                    </a:moveTo>
                    <a:lnTo>
                      <a:pt x="1370712" y="521694"/>
                    </a:lnTo>
                    <a:lnTo>
                      <a:pt x="1160938" y="1138849"/>
                    </a:lnTo>
                    <a:cubicBezTo>
                      <a:pt x="1122294" y="1252640"/>
                      <a:pt x="1116498" y="1332016"/>
                      <a:pt x="1143548" y="1376979"/>
                    </a:cubicBezTo>
                    <a:cubicBezTo>
                      <a:pt x="1170547" y="1421942"/>
                      <a:pt x="1236346" y="1444449"/>
                      <a:pt x="1340841" y="1444449"/>
                    </a:cubicBezTo>
                    <a:lnTo>
                      <a:pt x="1555159" y="1444449"/>
                    </a:lnTo>
                    <a:cubicBezTo>
                      <a:pt x="1631925" y="1444449"/>
                      <a:pt x="1692397" y="1436825"/>
                      <a:pt x="1736577" y="1421629"/>
                    </a:cubicBezTo>
                    <a:cubicBezTo>
                      <a:pt x="1780756" y="1406432"/>
                      <a:pt x="1818095" y="1380269"/>
                      <a:pt x="1848540" y="1343244"/>
                    </a:cubicBezTo>
                    <a:cubicBezTo>
                      <a:pt x="1878985" y="1306219"/>
                      <a:pt x="1911676" y="1249976"/>
                      <a:pt x="1946560" y="1174568"/>
                    </a:cubicBezTo>
                    <a:cubicBezTo>
                      <a:pt x="1964889" y="1136185"/>
                      <a:pt x="1991314" y="1072057"/>
                      <a:pt x="2025884" y="982079"/>
                    </a:cubicBezTo>
                    <a:lnTo>
                      <a:pt x="1784829" y="920562"/>
                    </a:lnTo>
                    <a:lnTo>
                      <a:pt x="1721537" y="1089238"/>
                    </a:lnTo>
                    <a:cubicBezTo>
                      <a:pt x="1713860" y="1115714"/>
                      <a:pt x="1705453" y="1134566"/>
                      <a:pt x="1696366" y="1145794"/>
                    </a:cubicBezTo>
                    <a:cubicBezTo>
                      <a:pt x="1687227" y="1157022"/>
                      <a:pt x="1673754" y="1164646"/>
                      <a:pt x="1655842" y="1168615"/>
                    </a:cubicBezTo>
                    <a:cubicBezTo>
                      <a:pt x="1637982" y="1172584"/>
                      <a:pt x="1609835" y="1174568"/>
                      <a:pt x="1571504" y="1174568"/>
                    </a:cubicBezTo>
                    <a:lnTo>
                      <a:pt x="1519909" y="1174568"/>
                    </a:lnTo>
                    <a:cubicBezTo>
                      <a:pt x="1489464" y="1174568"/>
                      <a:pt x="1468993" y="1172584"/>
                      <a:pt x="1458392" y="1168615"/>
                    </a:cubicBezTo>
                    <a:cubicBezTo>
                      <a:pt x="1447843" y="1164646"/>
                      <a:pt x="1442726" y="1156395"/>
                      <a:pt x="1443039" y="1143810"/>
                    </a:cubicBezTo>
                    <a:cubicBezTo>
                      <a:pt x="1443352" y="1131224"/>
                      <a:pt x="1448888" y="1109082"/>
                      <a:pt x="1459698" y="1077332"/>
                    </a:cubicBezTo>
                    <a:lnTo>
                      <a:pt x="1556778" y="791575"/>
                    </a:lnTo>
                    <a:lnTo>
                      <a:pt x="2009225" y="791575"/>
                    </a:lnTo>
                    <a:lnTo>
                      <a:pt x="2262814" y="45433"/>
                    </a:lnTo>
                    <a:lnTo>
                      <a:pt x="1512703" y="45433"/>
                    </a:lnTo>
                    <a:lnTo>
                      <a:pt x="1421002" y="315314"/>
                    </a:lnTo>
                    <a:lnTo>
                      <a:pt x="1899247" y="315314"/>
                    </a:lnTo>
                    <a:lnTo>
                      <a:pt x="1829113" y="521694"/>
                    </a:lnTo>
                    <a:close/>
                    <a:moveTo>
                      <a:pt x="2501780" y="1494060"/>
                    </a:moveTo>
                    <a:lnTo>
                      <a:pt x="946934" y="1494060"/>
                    </a:lnTo>
                    <a:cubicBezTo>
                      <a:pt x="875495" y="1494060"/>
                      <a:pt x="820401" y="1490770"/>
                      <a:pt x="781653" y="1484138"/>
                    </a:cubicBezTo>
                    <a:lnTo>
                      <a:pt x="852465" y="1275774"/>
                    </a:lnTo>
                    <a:lnTo>
                      <a:pt x="1048923" y="1275774"/>
                    </a:lnTo>
                    <a:lnTo>
                      <a:pt x="1134566" y="1023752"/>
                    </a:lnTo>
                    <a:lnTo>
                      <a:pt x="938109" y="1023752"/>
                    </a:lnTo>
                    <a:lnTo>
                      <a:pt x="1000148" y="841186"/>
                    </a:lnTo>
                    <a:lnTo>
                      <a:pt x="1212481" y="841186"/>
                    </a:lnTo>
                    <a:lnTo>
                      <a:pt x="1302877" y="575273"/>
                    </a:lnTo>
                    <a:lnTo>
                      <a:pt x="997276" y="575273"/>
                    </a:lnTo>
                    <a:lnTo>
                      <a:pt x="1049863" y="420488"/>
                    </a:lnTo>
                    <a:lnTo>
                      <a:pt x="1301884" y="420488"/>
                    </a:lnTo>
                    <a:lnTo>
                      <a:pt x="1386222" y="172436"/>
                    </a:lnTo>
                    <a:lnTo>
                      <a:pt x="1134201" y="172436"/>
                    </a:lnTo>
                    <a:lnTo>
                      <a:pt x="1192793" y="0"/>
                    </a:lnTo>
                    <a:cubicBezTo>
                      <a:pt x="1100257" y="57235"/>
                      <a:pt x="995291" y="92067"/>
                      <a:pt x="883589" y="98177"/>
                    </a:cubicBezTo>
                    <a:lnTo>
                      <a:pt x="858366" y="172436"/>
                    </a:lnTo>
                    <a:lnTo>
                      <a:pt x="580547" y="172436"/>
                    </a:lnTo>
                    <a:lnTo>
                      <a:pt x="496209" y="420488"/>
                    </a:lnTo>
                    <a:lnTo>
                      <a:pt x="774028" y="420488"/>
                    </a:lnTo>
                    <a:lnTo>
                      <a:pt x="721441" y="575273"/>
                    </a:lnTo>
                    <a:lnTo>
                      <a:pt x="395996" y="575273"/>
                    </a:lnTo>
                    <a:lnTo>
                      <a:pt x="305601" y="841186"/>
                    </a:lnTo>
                    <a:lnTo>
                      <a:pt x="734236" y="841186"/>
                    </a:lnTo>
                    <a:lnTo>
                      <a:pt x="550833" y="1380948"/>
                    </a:lnTo>
                    <a:cubicBezTo>
                      <a:pt x="518926" y="1338596"/>
                      <a:pt x="501379" y="1283032"/>
                      <a:pt x="498298" y="1214257"/>
                    </a:cubicBezTo>
                    <a:cubicBezTo>
                      <a:pt x="531041" y="1133574"/>
                      <a:pt x="569006" y="1029705"/>
                      <a:pt x="612141" y="902703"/>
                    </a:cubicBezTo>
                    <a:lnTo>
                      <a:pt x="358136" y="902703"/>
                    </a:lnTo>
                    <a:cubicBezTo>
                      <a:pt x="294739" y="1089238"/>
                      <a:pt x="238809" y="1232430"/>
                      <a:pt x="190295" y="1332330"/>
                    </a:cubicBezTo>
                    <a:cubicBezTo>
                      <a:pt x="141834" y="1432230"/>
                      <a:pt x="78384" y="1539023"/>
                      <a:pt x="0" y="1652814"/>
                    </a:cubicBezTo>
                    <a:lnTo>
                      <a:pt x="159850" y="1789739"/>
                    </a:lnTo>
                    <a:cubicBezTo>
                      <a:pt x="220323" y="1716994"/>
                      <a:pt x="274790" y="1642213"/>
                      <a:pt x="323408" y="1565499"/>
                    </a:cubicBezTo>
                    <a:cubicBezTo>
                      <a:pt x="356882" y="1638244"/>
                      <a:pt x="413647" y="1690204"/>
                      <a:pt x="493703" y="1721276"/>
                    </a:cubicBezTo>
                    <a:cubicBezTo>
                      <a:pt x="573759" y="1752348"/>
                      <a:pt x="683215" y="1767910"/>
                      <a:pt x="822124" y="1767910"/>
                    </a:cubicBezTo>
                    <a:lnTo>
                      <a:pt x="2274250" y="1767910"/>
                    </a:lnTo>
                    <a:cubicBezTo>
                      <a:pt x="2329971" y="1658558"/>
                      <a:pt x="2407885" y="1565290"/>
                      <a:pt x="2501101" y="1495940"/>
                    </a:cubicBezTo>
                    <a:lnTo>
                      <a:pt x="2501780" y="149406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12CF911-31B6-C82D-06B9-518207ECDE4A}"/>
                  </a:ext>
                </a:extLst>
              </p:cNvPr>
              <p:cNvGrpSpPr/>
              <p:nvPr/>
            </p:nvGrpSpPr>
            <p:grpSpPr>
              <a:xfrm>
                <a:off x="7139004" y="890900"/>
                <a:ext cx="2002645" cy="1963688"/>
                <a:chOff x="7139004" y="890900"/>
                <a:chExt cx="2002645" cy="1963688"/>
              </a:xfrm>
              <a:grpFill/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56B0D70-9CAE-B728-2E9A-8130AD15F5D4}"/>
                    </a:ext>
                  </a:extLst>
                </p:cNvPr>
                <p:cNvSpPr/>
                <p:nvPr/>
              </p:nvSpPr>
              <p:spPr>
                <a:xfrm>
                  <a:off x="7139004" y="890900"/>
                  <a:ext cx="2002645" cy="1963688"/>
                </a:xfrm>
                <a:custGeom>
                  <a:avLst/>
                  <a:gdLst>
                    <a:gd name="connsiteX0" fmla="*/ 1019678 w 2002645"/>
                    <a:gd name="connsiteY0" fmla="*/ 954297 h 1963688"/>
                    <a:gd name="connsiteX1" fmla="*/ 1589938 w 2002645"/>
                    <a:gd name="connsiteY1" fmla="*/ 954297 h 1963688"/>
                    <a:gd name="connsiteX2" fmla="*/ 1687018 w 2002645"/>
                    <a:gd name="connsiteY2" fmla="*/ 668541 h 1963688"/>
                    <a:gd name="connsiteX3" fmla="*/ 1007615 w 2002645"/>
                    <a:gd name="connsiteY3" fmla="*/ 668541 h 1963688"/>
                    <a:gd name="connsiteX4" fmla="*/ 1075086 w 2002645"/>
                    <a:gd name="connsiteY4" fmla="*/ 470099 h 1963688"/>
                    <a:gd name="connsiteX5" fmla="*/ 1609834 w 2002645"/>
                    <a:gd name="connsiteY5" fmla="*/ 470099 h 1963688"/>
                    <a:gd name="connsiteX6" fmla="*/ 1708324 w 2002645"/>
                    <a:gd name="connsiteY6" fmla="*/ 180373 h 1963688"/>
                    <a:gd name="connsiteX7" fmla="*/ 1684929 w 2002645"/>
                    <a:gd name="connsiteY7" fmla="*/ 180373 h 1963688"/>
                    <a:gd name="connsiteX8" fmla="*/ 1430558 w 2002645"/>
                    <a:gd name="connsiteY8" fmla="*/ 232699 h 1963688"/>
                    <a:gd name="connsiteX9" fmla="*/ 1176135 w 2002645"/>
                    <a:gd name="connsiteY9" fmla="*/ 180373 h 1963688"/>
                    <a:gd name="connsiteX10" fmla="*/ 1173576 w 2002645"/>
                    <a:gd name="connsiteY10" fmla="*/ 180373 h 1963688"/>
                    <a:gd name="connsiteX11" fmla="*/ 1173889 w 2002645"/>
                    <a:gd name="connsiteY11" fmla="*/ 179381 h 1963688"/>
                    <a:gd name="connsiteX12" fmla="*/ 927246 w 2002645"/>
                    <a:gd name="connsiteY12" fmla="*/ 0 h 1963688"/>
                    <a:gd name="connsiteX13" fmla="*/ 865990 w 2002645"/>
                    <a:gd name="connsiteY13" fmla="*/ 180373 h 1963688"/>
                    <a:gd name="connsiteX14" fmla="*/ 367431 w 2002645"/>
                    <a:gd name="connsiteY14" fmla="*/ 180373 h 1963688"/>
                    <a:gd name="connsiteX15" fmla="*/ 268993 w 2002645"/>
                    <a:gd name="connsiteY15" fmla="*/ 470099 h 1963688"/>
                    <a:gd name="connsiteX16" fmla="*/ 767501 w 2002645"/>
                    <a:gd name="connsiteY16" fmla="*/ 470099 h 1963688"/>
                    <a:gd name="connsiteX17" fmla="*/ 700030 w 2002645"/>
                    <a:gd name="connsiteY17" fmla="*/ 668541 h 1963688"/>
                    <a:gd name="connsiteX18" fmla="*/ 97132 w 2002645"/>
                    <a:gd name="connsiteY18" fmla="*/ 668541 h 1963688"/>
                    <a:gd name="connsiteX19" fmla="*/ 0 w 2002645"/>
                    <a:gd name="connsiteY19" fmla="*/ 954297 h 1963688"/>
                    <a:gd name="connsiteX20" fmla="*/ 495791 w 2002645"/>
                    <a:gd name="connsiteY20" fmla="*/ 954297 h 1963688"/>
                    <a:gd name="connsiteX21" fmla="*/ 134993 w 2002645"/>
                    <a:gd name="connsiteY21" fmla="*/ 1198381 h 1963688"/>
                    <a:gd name="connsiteX22" fmla="*/ 4230 w 2002645"/>
                    <a:gd name="connsiteY22" fmla="*/ 1268985 h 1963688"/>
                    <a:gd name="connsiteX23" fmla="*/ 173166 w 2002645"/>
                    <a:gd name="connsiteY23" fmla="*/ 1411863 h 1963688"/>
                    <a:gd name="connsiteX24" fmla="*/ 145593 w 2002645"/>
                    <a:gd name="connsiteY24" fmla="*/ 1499334 h 1963688"/>
                    <a:gd name="connsiteX25" fmla="*/ 177187 w 2002645"/>
                    <a:gd name="connsiteY25" fmla="*/ 1480169 h 1963688"/>
                    <a:gd name="connsiteX26" fmla="*/ 503834 w 2002645"/>
                    <a:gd name="connsiteY26" fmla="*/ 1246007 h 1963688"/>
                    <a:gd name="connsiteX27" fmla="*/ 323774 w 2002645"/>
                    <a:gd name="connsiteY27" fmla="*/ 1775848 h 1963688"/>
                    <a:gd name="connsiteX28" fmla="*/ 631359 w 2002645"/>
                    <a:gd name="connsiteY28" fmla="*/ 1775848 h 1963688"/>
                    <a:gd name="connsiteX29" fmla="*/ 814761 w 2002645"/>
                    <a:gd name="connsiteY29" fmla="*/ 1236085 h 1963688"/>
                    <a:gd name="connsiteX30" fmla="*/ 1726968 w 2002645"/>
                    <a:gd name="connsiteY30" fmla="*/ 1963689 h 1963688"/>
                    <a:gd name="connsiteX31" fmla="*/ 2000870 w 2002645"/>
                    <a:gd name="connsiteY31" fmla="*/ 1617616 h 1963688"/>
                    <a:gd name="connsiteX32" fmla="*/ 2002646 w 2002645"/>
                    <a:gd name="connsiteY32" fmla="*/ 1612029 h 1963688"/>
                    <a:gd name="connsiteX33" fmla="*/ 1019678 w 2002645"/>
                    <a:gd name="connsiteY33" fmla="*/ 954297 h 196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02645" h="1963688">
                      <a:moveTo>
                        <a:pt x="1019678" y="954297"/>
                      </a:moveTo>
                      <a:lnTo>
                        <a:pt x="1589938" y="954297"/>
                      </a:lnTo>
                      <a:lnTo>
                        <a:pt x="1687018" y="668541"/>
                      </a:lnTo>
                      <a:lnTo>
                        <a:pt x="1007615" y="668541"/>
                      </a:lnTo>
                      <a:lnTo>
                        <a:pt x="1075086" y="470099"/>
                      </a:lnTo>
                      <a:lnTo>
                        <a:pt x="1609834" y="470099"/>
                      </a:lnTo>
                      <a:lnTo>
                        <a:pt x="1708324" y="180373"/>
                      </a:lnTo>
                      <a:lnTo>
                        <a:pt x="1684929" y="180373"/>
                      </a:lnTo>
                      <a:cubicBezTo>
                        <a:pt x="1605918" y="214161"/>
                        <a:pt x="1520170" y="232699"/>
                        <a:pt x="1430558" y="232699"/>
                      </a:cubicBezTo>
                      <a:cubicBezTo>
                        <a:pt x="1340946" y="232699"/>
                        <a:pt x="1255198" y="214161"/>
                        <a:pt x="1176135" y="180373"/>
                      </a:cubicBezTo>
                      <a:lnTo>
                        <a:pt x="1173576" y="180373"/>
                      </a:lnTo>
                      <a:lnTo>
                        <a:pt x="1173889" y="179381"/>
                      </a:lnTo>
                      <a:cubicBezTo>
                        <a:pt x="1080726" y="139118"/>
                        <a:pt x="996910" y="77549"/>
                        <a:pt x="927246" y="0"/>
                      </a:cubicBezTo>
                      <a:lnTo>
                        <a:pt x="865990" y="180373"/>
                      </a:lnTo>
                      <a:lnTo>
                        <a:pt x="367431" y="180373"/>
                      </a:lnTo>
                      <a:lnTo>
                        <a:pt x="268993" y="470099"/>
                      </a:lnTo>
                      <a:lnTo>
                        <a:pt x="767501" y="470099"/>
                      </a:lnTo>
                      <a:lnTo>
                        <a:pt x="700030" y="668541"/>
                      </a:lnTo>
                      <a:lnTo>
                        <a:pt x="97132" y="668541"/>
                      </a:lnTo>
                      <a:lnTo>
                        <a:pt x="0" y="954297"/>
                      </a:lnTo>
                      <a:lnTo>
                        <a:pt x="495791" y="954297"/>
                      </a:lnTo>
                      <a:cubicBezTo>
                        <a:pt x="383201" y="1044275"/>
                        <a:pt x="262936" y="1125637"/>
                        <a:pt x="134993" y="1198381"/>
                      </a:cubicBezTo>
                      <a:cubicBezTo>
                        <a:pt x="93424" y="1222038"/>
                        <a:pt x="49819" y="1245590"/>
                        <a:pt x="4230" y="1268985"/>
                      </a:cubicBezTo>
                      <a:cubicBezTo>
                        <a:pt x="62614" y="1306532"/>
                        <a:pt x="119639" y="1352800"/>
                        <a:pt x="173166" y="1411863"/>
                      </a:cubicBezTo>
                      <a:lnTo>
                        <a:pt x="145593" y="1499334"/>
                      </a:lnTo>
                      <a:cubicBezTo>
                        <a:pt x="157082" y="1492493"/>
                        <a:pt x="167683" y="1486070"/>
                        <a:pt x="177187" y="1480169"/>
                      </a:cubicBezTo>
                      <a:cubicBezTo>
                        <a:pt x="292075" y="1408730"/>
                        <a:pt x="400957" y="1330659"/>
                        <a:pt x="503834" y="1246007"/>
                      </a:cubicBezTo>
                      <a:lnTo>
                        <a:pt x="323774" y="1775848"/>
                      </a:lnTo>
                      <a:lnTo>
                        <a:pt x="631359" y="1775848"/>
                      </a:lnTo>
                      <a:lnTo>
                        <a:pt x="814761" y="1236085"/>
                      </a:lnTo>
                      <a:cubicBezTo>
                        <a:pt x="906827" y="1396353"/>
                        <a:pt x="1217337" y="1802428"/>
                        <a:pt x="1726968" y="1963689"/>
                      </a:cubicBezTo>
                      <a:cubicBezTo>
                        <a:pt x="1745193" y="1854337"/>
                        <a:pt x="1807232" y="1703939"/>
                        <a:pt x="2000870" y="1617616"/>
                      </a:cubicBezTo>
                      <a:lnTo>
                        <a:pt x="2002646" y="1612029"/>
                      </a:lnTo>
                      <a:cubicBezTo>
                        <a:pt x="1602889" y="1569572"/>
                        <a:pt x="1130336" y="1127934"/>
                        <a:pt x="1019678" y="954297"/>
                      </a:cubicBez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E684D482-A760-D9F9-C75F-A830AD7575B3}"/>
                    </a:ext>
                  </a:extLst>
                </p:cNvPr>
                <p:cNvSpPr/>
                <p:nvPr/>
              </p:nvSpPr>
              <p:spPr>
                <a:xfrm>
                  <a:off x="8256233" y="1405596"/>
                  <a:ext cx="328996" cy="287218"/>
                </a:xfrm>
                <a:custGeom>
                  <a:avLst/>
                  <a:gdLst>
                    <a:gd name="connsiteX0" fmla="*/ 0 w 328996"/>
                    <a:gd name="connsiteY0" fmla="*/ 234997 h 287218"/>
                    <a:gd name="connsiteX1" fmla="*/ 234997 w 328996"/>
                    <a:gd name="connsiteY1" fmla="*/ 287219 h 287218"/>
                    <a:gd name="connsiteX2" fmla="*/ 328996 w 328996"/>
                    <a:gd name="connsiteY2" fmla="*/ 0 h 287218"/>
                    <a:gd name="connsiteX3" fmla="*/ 78332 w 328996"/>
                    <a:gd name="connsiteY3" fmla="*/ 0 h 287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996" h="287218">
                      <a:moveTo>
                        <a:pt x="0" y="234997"/>
                      </a:moveTo>
                      <a:lnTo>
                        <a:pt x="234997" y="287219"/>
                      </a:lnTo>
                      <a:lnTo>
                        <a:pt x="328996" y="0"/>
                      </a:lnTo>
                      <a:lnTo>
                        <a:pt x="78332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2541DE5-4DA7-C24D-8FC1-365642D6DF26}"/>
                    </a:ext>
                  </a:extLst>
                </p:cNvPr>
                <p:cNvSpPr/>
                <p:nvPr/>
              </p:nvSpPr>
              <p:spPr>
                <a:xfrm>
                  <a:off x="7525130" y="1405596"/>
                  <a:ext cx="375995" cy="266330"/>
                </a:xfrm>
                <a:custGeom>
                  <a:avLst/>
                  <a:gdLst>
                    <a:gd name="connsiteX0" fmla="*/ 234997 w 375995"/>
                    <a:gd name="connsiteY0" fmla="*/ 0 h 266330"/>
                    <a:gd name="connsiteX1" fmla="*/ 375995 w 375995"/>
                    <a:gd name="connsiteY1" fmla="*/ 187998 h 266330"/>
                    <a:gd name="connsiteX2" fmla="*/ 114887 w 375995"/>
                    <a:gd name="connsiteY2" fmla="*/ 266330 h 266330"/>
                    <a:gd name="connsiteX3" fmla="*/ 120110 w 375995"/>
                    <a:gd name="connsiteY3" fmla="*/ 224553 h 266330"/>
                    <a:gd name="connsiteX4" fmla="*/ 0 w 375995"/>
                    <a:gd name="connsiteY4" fmla="*/ 0 h 266330"/>
                    <a:gd name="connsiteX5" fmla="*/ 234997 w 375995"/>
                    <a:gd name="connsiteY5" fmla="*/ 0 h 266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995" h="266330">
                      <a:moveTo>
                        <a:pt x="234997" y="0"/>
                      </a:moveTo>
                      <a:cubicBezTo>
                        <a:pt x="234997" y="0"/>
                        <a:pt x="287219" y="96610"/>
                        <a:pt x="375995" y="187998"/>
                      </a:cubicBezTo>
                      <a:lnTo>
                        <a:pt x="114887" y="266330"/>
                      </a:lnTo>
                      <a:lnTo>
                        <a:pt x="120110" y="224553"/>
                      </a:lnTo>
                      <a:lnTo>
                        <a:pt x="0" y="0"/>
                      </a:lnTo>
                      <a:lnTo>
                        <a:pt x="234997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" name="Freeform 22">
              <a:extLst>
                <a:ext uri="{FF2B5EF4-FFF2-40B4-BE49-F238E27FC236}">
                  <a16:creationId xmlns:a16="http://schemas.microsoft.com/office/drawing/2014/main" id="{D00932FC-65DC-9173-FD6B-FFD3E0E15D0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461503" y="1886223"/>
              <a:ext cx="731741" cy="1196068"/>
            </a:xfrm>
            <a:custGeom>
              <a:avLst/>
              <a:gdLst>
                <a:gd name="T0" fmla="*/ 205 w 213"/>
                <a:gd name="T1" fmla="*/ 194 h 401"/>
                <a:gd name="T2" fmla="*/ 200 w 213"/>
                <a:gd name="T3" fmla="*/ 202 h 401"/>
                <a:gd name="T4" fmla="*/ 177 w 213"/>
                <a:gd name="T5" fmla="*/ 273 h 401"/>
                <a:gd name="T6" fmla="*/ 140 w 213"/>
                <a:gd name="T7" fmla="*/ 275 h 401"/>
                <a:gd name="T8" fmla="*/ 76 w 213"/>
                <a:gd name="T9" fmla="*/ 300 h 401"/>
                <a:gd name="T10" fmla="*/ 59 w 213"/>
                <a:gd name="T11" fmla="*/ 357 h 401"/>
                <a:gd name="T12" fmla="*/ 20 w 213"/>
                <a:gd name="T13" fmla="*/ 400 h 401"/>
                <a:gd name="T14" fmla="*/ 21 w 213"/>
                <a:gd name="T15" fmla="*/ 383 h 401"/>
                <a:gd name="T16" fmla="*/ 25 w 213"/>
                <a:gd name="T17" fmla="*/ 375 h 401"/>
                <a:gd name="T18" fmla="*/ 19 w 213"/>
                <a:gd name="T19" fmla="*/ 369 h 401"/>
                <a:gd name="T20" fmla="*/ 23 w 213"/>
                <a:gd name="T21" fmla="*/ 364 h 401"/>
                <a:gd name="T22" fmla="*/ 29 w 213"/>
                <a:gd name="T23" fmla="*/ 361 h 401"/>
                <a:gd name="T24" fmla="*/ 27 w 213"/>
                <a:gd name="T25" fmla="*/ 348 h 401"/>
                <a:gd name="T26" fmla="*/ 37 w 213"/>
                <a:gd name="T27" fmla="*/ 315 h 401"/>
                <a:gd name="T28" fmla="*/ 55 w 213"/>
                <a:gd name="T29" fmla="*/ 265 h 401"/>
                <a:gd name="T30" fmla="*/ 61 w 213"/>
                <a:gd name="T31" fmla="*/ 251 h 401"/>
                <a:gd name="T32" fmla="*/ 69 w 213"/>
                <a:gd name="T33" fmla="*/ 219 h 401"/>
                <a:gd name="T34" fmla="*/ 78 w 213"/>
                <a:gd name="T35" fmla="*/ 198 h 401"/>
                <a:gd name="T36" fmla="*/ 71 w 213"/>
                <a:gd name="T37" fmla="*/ 169 h 401"/>
                <a:gd name="T38" fmla="*/ 52 w 213"/>
                <a:gd name="T39" fmla="*/ 103 h 401"/>
                <a:gd name="T40" fmla="*/ 31 w 213"/>
                <a:gd name="T41" fmla="*/ 91 h 401"/>
                <a:gd name="T42" fmla="*/ 26 w 213"/>
                <a:gd name="T43" fmla="*/ 26 h 401"/>
                <a:gd name="T44" fmla="*/ 43 w 213"/>
                <a:gd name="T45" fmla="*/ 10 h 401"/>
                <a:gd name="T46" fmla="*/ 63 w 213"/>
                <a:gd name="T47" fmla="*/ 9 h 401"/>
                <a:gd name="T48" fmla="*/ 64 w 213"/>
                <a:gd name="T49" fmla="*/ 22 h 401"/>
                <a:gd name="T50" fmla="*/ 36 w 213"/>
                <a:gd name="T51" fmla="*/ 35 h 401"/>
                <a:gd name="T52" fmla="*/ 25 w 213"/>
                <a:gd name="T53" fmla="*/ 59 h 401"/>
                <a:gd name="T54" fmla="*/ 64 w 213"/>
                <a:gd name="T55" fmla="*/ 76 h 401"/>
                <a:gd name="T56" fmla="*/ 75 w 213"/>
                <a:gd name="T57" fmla="*/ 81 h 401"/>
                <a:gd name="T58" fmla="*/ 71 w 213"/>
                <a:gd name="T59" fmla="*/ 54 h 401"/>
                <a:gd name="T60" fmla="*/ 74 w 213"/>
                <a:gd name="T61" fmla="*/ 33 h 401"/>
                <a:gd name="T62" fmla="*/ 79 w 213"/>
                <a:gd name="T63" fmla="*/ 28 h 401"/>
                <a:gd name="T64" fmla="*/ 108 w 213"/>
                <a:gd name="T65" fmla="*/ 35 h 401"/>
                <a:gd name="T66" fmla="*/ 109 w 213"/>
                <a:gd name="T67" fmla="*/ 37 h 401"/>
                <a:gd name="T68" fmla="*/ 111 w 213"/>
                <a:gd name="T69" fmla="*/ 44 h 401"/>
                <a:gd name="T70" fmla="*/ 107 w 213"/>
                <a:gd name="T71" fmla="*/ 77 h 401"/>
                <a:gd name="T72" fmla="*/ 132 w 213"/>
                <a:gd name="T73" fmla="*/ 88 h 401"/>
                <a:gd name="T74" fmla="*/ 149 w 213"/>
                <a:gd name="T75" fmla="*/ 102 h 401"/>
                <a:gd name="T76" fmla="*/ 173 w 213"/>
                <a:gd name="T77" fmla="*/ 143 h 401"/>
                <a:gd name="T78" fmla="*/ 146 w 213"/>
                <a:gd name="T79" fmla="*/ 188 h 401"/>
                <a:gd name="T80" fmla="*/ 140 w 213"/>
                <a:gd name="T81" fmla="*/ 199 h 401"/>
                <a:gd name="T82" fmla="*/ 154 w 213"/>
                <a:gd name="T83" fmla="*/ 238 h 401"/>
                <a:gd name="T84" fmla="*/ 168 w 213"/>
                <a:gd name="T85" fmla="*/ 221 h 401"/>
                <a:gd name="T86" fmla="*/ 182 w 213"/>
                <a:gd name="T87" fmla="*/ 197 h 401"/>
                <a:gd name="T88" fmla="*/ 212 w 213"/>
                <a:gd name="T89" fmla="*/ 172 h 401"/>
                <a:gd name="T90" fmla="*/ 60 w 213"/>
                <a:gd name="T91" fmla="*/ 19 h 401"/>
                <a:gd name="T92" fmla="*/ 136 w 213"/>
                <a:gd name="T93" fmla="*/ 143 h 401"/>
                <a:gd name="T94" fmla="*/ 149 w 213"/>
                <a:gd name="T95" fmla="*/ 161 h 401"/>
                <a:gd name="T96" fmla="*/ 143 w 213"/>
                <a:gd name="T97" fmla="*/ 13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401">
                  <a:moveTo>
                    <a:pt x="212" y="172"/>
                  </a:moveTo>
                  <a:cubicBezTo>
                    <a:pt x="212" y="174"/>
                    <a:pt x="213" y="176"/>
                    <a:pt x="213" y="177"/>
                  </a:cubicBezTo>
                  <a:cubicBezTo>
                    <a:pt x="212" y="183"/>
                    <a:pt x="207" y="187"/>
                    <a:pt x="206" y="192"/>
                  </a:cubicBezTo>
                  <a:cubicBezTo>
                    <a:pt x="206" y="192"/>
                    <a:pt x="206" y="193"/>
                    <a:pt x="205" y="194"/>
                  </a:cubicBezTo>
                  <a:cubicBezTo>
                    <a:pt x="205" y="196"/>
                    <a:pt x="203" y="199"/>
                    <a:pt x="202" y="201"/>
                  </a:cubicBezTo>
                  <a:cubicBezTo>
                    <a:pt x="201" y="201"/>
                    <a:pt x="200" y="200"/>
                    <a:pt x="199" y="201"/>
                  </a:cubicBezTo>
                  <a:cubicBezTo>
                    <a:pt x="199" y="201"/>
                    <a:pt x="199" y="201"/>
                    <a:pt x="199" y="201"/>
                  </a:cubicBezTo>
                  <a:cubicBezTo>
                    <a:pt x="199" y="202"/>
                    <a:pt x="199" y="202"/>
                    <a:pt x="200" y="202"/>
                  </a:cubicBezTo>
                  <a:cubicBezTo>
                    <a:pt x="197" y="207"/>
                    <a:pt x="195" y="212"/>
                    <a:pt x="194" y="217"/>
                  </a:cubicBezTo>
                  <a:cubicBezTo>
                    <a:pt x="193" y="223"/>
                    <a:pt x="193" y="229"/>
                    <a:pt x="191" y="235"/>
                  </a:cubicBezTo>
                  <a:cubicBezTo>
                    <a:pt x="189" y="241"/>
                    <a:pt x="188" y="248"/>
                    <a:pt x="186" y="254"/>
                  </a:cubicBezTo>
                  <a:cubicBezTo>
                    <a:pt x="183" y="260"/>
                    <a:pt x="180" y="267"/>
                    <a:pt x="177" y="273"/>
                  </a:cubicBezTo>
                  <a:cubicBezTo>
                    <a:pt x="175" y="278"/>
                    <a:pt x="166" y="290"/>
                    <a:pt x="159" y="288"/>
                  </a:cubicBezTo>
                  <a:cubicBezTo>
                    <a:pt x="157" y="288"/>
                    <a:pt x="156" y="287"/>
                    <a:pt x="154" y="286"/>
                  </a:cubicBezTo>
                  <a:cubicBezTo>
                    <a:pt x="152" y="285"/>
                    <a:pt x="150" y="284"/>
                    <a:pt x="148" y="283"/>
                  </a:cubicBezTo>
                  <a:cubicBezTo>
                    <a:pt x="145" y="280"/>
                    <a:pt x="143" y="278"/>
                    <a:pt x="140" y="275"/>
                  </a:cubicBezTo>
                  <a:cubicBezTo>
                    <a:pt x="132" y="268"/>
                    <a:pt x="124" y="261"/>
                    <a:pt x="115" y="254"/>
                  </a:cubicBezTo>
                  <a:cubicBezTo>
                    <a:pt x="113" y="251"/>
                    <a:pt x="107" y="244"/>
                    <a:pt x="103" y="243"/>
                  </a:cubicBezTo>
                  <a:cubicBezTo>
                    <a:pt x="98" y="253"/>
                    <a:pt x="89" y="260"/>
                    <a:pt x="85" y="270"/>
                  </a:cubicBezTo>
                  <a:cubicBezTo>
                    <a:pt x="82" y="279"/>
                    <a:pt x="79" y="289"/>
                    <a:pt x="76" y="300"/>
                  </a:cubicBezTo>
                  <a:cubicBezTo>
                    <a:pt x="74" y="307"/>
                    <a:pt x="71" y="316"/>
                    <a:pt x="68" y="323"/>
                  </a:cubicBezTo>
                  <a:cubicBezTo>
                    <a:pt x="66" y="327"/>
                    <a:pt x="64" y="330"/>
                    <a:pt x="63" y="334"/>
                  </a:cubicBezTo>
                  <a:cubicBezTo>
                    <a:pt x="61" y="342"/>
                    <a:pt x="63" y="347"/>
                    <a:pt x="57" y="352"/>
                  </a:cubicBezTo>
                  <a:cubicBezTo>
                    <a:pt x="57" y="354"/>
                    <a:pt x="58" y="355"/>
                    <a:pt x="59" y="357"/>
                  </a:cubicBezTo>
                  <a:cubicBezTo>
                    <a:pt x="59" y="360"/>
                    <a:pt x="57" y="360"/>
                    <a:pt x="58" y="363"/>
                  </a:cubicBezTo>
                  <a:cubicBezTo>
                    <a:pt x="59" y="365"/>
                    <a:pt x="64" y="372"/>
                    <a:pt x="62" y="376"/>
                  </a:cubicBezTo>
                  <a:cubicBezTo>
                    <a:pt x="60" y="380"/>
                    <a:pt x="51" y="383"/>
                    <a:pt x="46" y="385"/>
                  </a:cubicBezTo>
                  <a:cubicBezTo>
                    <a:pt x="36" y="391"/>
                    <a:pt x="34" y="398"/>
                    <a:pt x="20" y="400"/>
                  </a:cubicBezTo>
                  <a:cubicBezTo>
                    <a:pt x="15" y="401"/>
                    <a:pt x="12" y="399"/>
                    <a:pt x="9" y="397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10" y="396"/>
                    <a:pt x="13" y="391"/>
                    <a:pt x="14" y="389"/>
                  </a:cubicBezTo>
                  <a:cubicBezTo>
                    <a:pt x="16" y="387"/>
                    <a:pt x="19" y="385"/>
                    <a:pt x="21" y="383"/>
                  </a:cubicBezTo>
                  <a:cubicBezTo>
                    <a:pt x="24" y="381"/>
                    <a:pt x="27" y="375"/>
                    <a:pt x="28" y="371"/>
                  </a:cubicBezTo>
                  <a:cubicBezTo>
                    <a:pt x="28" y="371"/>
                    <a:pt x="28" y="371"/>
                    <a:pt x="28" y="371"/>
                  </a:cubicBezTo>
                  <a:cubicBezTo>
                    <a:pt x="27" y="372"/>
                    <a:pt x="26" y="374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6" y="373"/>
                    <a:pt x="29" y="370"/>
                    <a:pt x="29" y="368"/>
                  </a:cubicBezTo>
                  <a:cubicBezTo>
                    <a:pt x="27" y="369"/>
                    <a:pt x="22" y="371"/>
                    <a:pt x="19" y="370"/>
                  </a:cubicBezTo>
                  <a:cubicBezTo>
                    <a:pt x="19" y="370"/>
                    <a:pt x="19" y="369"/>
                    <a:pt x="19" y="369"/>
                  </a:cubicBezTo>
                  <a:cubicBezTo>
                    <a:pt x="26" y="367"/>
                    <a:pt x="26" y="370"/>
                    <a:pt x="30" y="364"/>
                  </a:cubicBezTo>
                  <a:cubicBezTo>
                    <a:pt x="30" y="364"/>
                    <a:pt x="30" y="364"/>
                    <a:pt x="29" y="364"/>
                  </a:cubicBezTo>
                  <a:cubicBezTo>
                    <a:pt x="27" y="364"/>
                    <a:pt x="25" y="364"/>
                    <a:pt x="23" y="364"/>
                  </a:cubicBezTo>
                  <a:cubicBezTo>
                    <a:pt x="23" y="364"/>
                    <a:pt x="23" y="364"/>
                    <a:pt x="23" y="364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30" y="363"/>
                    <a:pt x="31" y="363"/>
                  </a:cubicBezTo>
                  <a:cubicBezTo>
                    <a:pt x="31" y="363"/>
                    <a:pt x="31" y="363"/>
                    <a:pt x="31" y="363"/>
                  </a:cubicBezTo>
                  <a:cubicBezTo>
                    <a:pt x="30" y="362"/>
                    <a:pt x="30" y="361"/>
                    <a:pt x="29" y="361"/>
                  </a:cubicBezTo>
                  <a:cubicBezTo>
                    <a:pt x="28" y="360"/>
                    <a:pt x="26" y="360"/>
                    <a:pt x="25" y="359"/>
                  </a:cubicBezTo>
                  <a:cubicBezTo>
                    <a:pt x="24" y="357"/>
                    <a:pt x="23" y="354"/>
                    <a:pt x="23" y="351"/>
                  </a:cubicBezTo>
                  <a:cubicBezTo>
                    <a:pt x="24" y="350"/>
                    <a:pt x="25" y="348"/>
                    <a:pt x="26" y="348"/>
                  </a:cubicBezTo>
                  <a:cubicBezTo>
                    <a:pt x="26" y="348"/>
                    <a:pt x="27" y="348"/>
                    <a:pt x="27" y="348"/>
                  </a:cubicBezTo>
                  <a:cubicBezTo>
                    <a:pt x="27" y="347"/>
                    <a:pt x="27" y="346"/>
                    <a:pt x="27" y="345"/>
                  </a:cubicBezTo>
                  <a:cubicBezTo>
                    <a:pt x="26" y="340"/>
                    <a:pt x="28" y="335"/>
                    <a:pt x="29" y="332"/>
                  </a:cubicBezTo>
                  <a:cubicBezTo>
                    <a:pt x="30" y="329"/>
                    <a:pt x="31" y="327"/>
                    <a:pt x="32" y="324"/>
                  </a:cubicBezTo>
                  <a:cubicBezTo>
                    <a:pt x="34" y="321"/>
                    <a:pt x="35" y="318"/>
                    <a:pt x="37" y="315"/>
                  </a:cubicBezTo>
                  <a:cubicBezTo>
                    <a:pt x="38" y="313"/>
                    <a:pt x="39" y="310"/>
                    <a:pt x="40" y="307"/>
                  </a:cubicBezTo>
                  <a:cubicBezTo>
                    <a:pt x="41" y="306"/>
                    <a:pt x="43" y="305"/>
                    <a:pt x="44" y="304"/>
                  </a:cubicBezTo>
                  <a:cubicBezTo>
                    <a:pt x="44" y="291"/>
                    <a:pt x="43" y="273"/>
                    <a:pt x="53" y="270"/>
                  </a:cubicBezTo>
                  <a:cubicBezTo>
                    <a:pt x="53" y="268"/>
                    <a:pt x="54" y="266"/>
                    <a:pt x="55" y="265"/>
                  </a:cubicBezTo>
                  <a:cubicBezTo>
                    <a:pt x="56" y="265"/>
                    <a:pt x="56" y="265"/>
                    <a:pt x="57" y="264"/>
                  </a:cubicBezTo>
                  <a:cubicBezTo>
                    <a:pt x="57" y="263"/>
                    <a:pt x="58" y="262"/>
                    <a:pt x="58" y="260"/>
                  </a:cubicBezTo>
                  <a:cubicBezTo>
                    <a:pt x="59" y="259"/>
                    <a:pt x="60" y="258"/>
                    <a:pt x="61" y="257"/>
                  </a:cubicBezTo>
                  <a:cubicBezTo>
                    <a:pt x="61" y="255"/>
                    <a:pt x="61" y="253"/>
                    <a:pt x="61" y="251"/>
                  </a:cubicBezTo>
                  <a:cubicBezTo>
                    <a:pt x="62" y="247"/>
                    <a:pt x="63" y="242"/>
                    <a:pt x="64" y="237"/>
                  </a:cubicBezTo>
                  <a:cubicBezTo>
                    <a:pt x="65" y="234"/>
                    <a:pt x="65" y="230"/>
                    <a:pt x="66" y="227"/>
                  </a:cubicBezTo>
                  <a:cubicBezTo>
                    <a:pt x="67" y="225"/>
                    <a:pt x="68" y="224"/>
                    <a:pt x="68" y="222"/>
                  </a:cubicBezTo>
                  <a:cubicBezTo>
                    <a:pt x="68" y="221"/>
                    <a:pt x="69" y="220"/>
                    <a:pt x="69" y="219"/>
                  </a:cubicBezTo>
                  <a:cubicBezTo>
                    <a:pt x="69" y="218"/>
                    <a:pt x="70" y="218"/>
                    <a:pt x="70" y="217"/>
                  </a:cubicBezTo>
                  <a:cubicBezTo>
                    <a:pt x="71" y="216"/>
                    <a:pt x="72" y="213"/>
                    <a:pt x="73" y="212"/>
                  </a:cubicBezTo>
                  <a:cubicBezTo>
                    <a:pt x="74" y="207"/>
                    <a:pt x="75" y="203"/>
                    <a:pt x="77" y="198"/>
                  </a:cubicBezTo>
                  <a:cubicBezTo>
                    <a:pt x="77" y="198"/>
                    <a:pt x="78" y="198"/>
                    <a:pt x="78" y="198"/>
                  </a:cubicBezTo>
                  <a:cubicBezTo>
                    <a:pt x="78" y="196"/>
                    <a:pt x="79" y="196"/>
                    <a:pt x="79" y="194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8" y="194"/>
                    <a:pt x="76" y="194"/>
                    <a:pt x="75" y="194"/>
                  </a:cubicBezTo>
                  <a:cubicBezTo>
                    <a:pt x="75" y="185"/>
                    <a:pt x="72" y="177"/>
                    <a:pt x="71" y="169"/>
                  </a:cubicBezTo>
                  <a:cubicBezTo>
                    <a:pt x="69" y="162"/>
                    <a:pt x="69" y="155"/>
                    <a:pt x="68" y="148"/>
                  </a:cubicBezTo>
                  <a:cubicBezTo>
                    <a:pt x="66" y="137"/>
                    <a:pt x="63" y="127"/>
                    <a:pt x="59" y="119"/>
                  </a:cubicBezTo>
                  <a:cubicBezTo>
                    <a:pt x="59" y="118"/>
                    <a:pt x="58" y="117"/>
                    <a:pt x="58" y="115"/>
                  </a:cubicBezTo>
                  <a:cubicBezTo>
                    <a:pt x="56" y="111"/>
                    <a:pt x="55" y="106"/>
                    <a:pt x="52" y="103"/>
                  </a:cubicBezTo>
                  <a:cubicBezTo>
                    <a:pt x="51" y="101"/>
                    <a:pt x="48" y="100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8"/>
                    <a:pt x="41" y="95"/>
                    <a:pt x="39" y="94"/>
                  </a:cubicBezTo>
                  <a:cubicBezTo>
                    <a:pt x="37" y="93"/>
                    <a:pt x="34" y="92"/>
                    <a:pt x="31" y="91"/>
                  </a:cubicBezTo>
                  <a:cubicBezTo>
                    <a:pt x="23" y="86"/>
                    <a:pt x="17" y="80"/>
                    <a:pt x="11" y="73"/>
                  </a:cubicBezTo>
                  <a:cubicBezTo>
                    <a:pt x="8" y="70"/>
                    <a:pt x="2" y="67"/>
                    <a:pt x="1" y="63"/>
                  </a:cubicBezTo>
                  <a:cubicBezTo>
                    <a:pt x="0" y="58"/>
                    <a:pt x="8" y="49"/>
                    <a:pt x="10" y="46"/>
                  </a:cubicBezTo>
                  <a:cubicBezTo>
                    <a:pt x="15" y="39"/>
                    <a:pt x="21" y="33"/>
                    <a:pt x="26" y="26"/>
                  </a:cubicBezTo>
                  <a:cubicBezTo>
                    <a:pt x="28" y="24"/>
                    <a:pt x="31" y="21"/>
                    <a:pt x="33" y="19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6" y="17"/>
                    <a:pt x="36" y="16"/>
                    <a:pt x="37" y="15"/>
                  </a:cubicBezTo>
                  <a:cubicBezTo>
                    <a:pt x="39" y="13"/>
                    <a:pt x="41" y="11"/>
                    <a:pt x="43" y="10"/>
                  </a:cubicBezTo>
                  <a:cubicBezTo>
                    <a:pt x="44" y="9"/>
                    <a:pt x="45" y="7"/>
                    <a:pt x="45" y="6"/>
                  </a:cubicBezTo>
                  <a:cubicBezTo>
                    <a:pt x="47" y="5"/>
                    <a:pt x="49" y="3"/>
                    <a:pt x="51" y="2"/>
                  </a:cubicBezTo>
                  <a:cubicBezTo>
                    <a:pt x="54" y="0"/>
                    <a:pt x="59" y="2"/>
                    <a:pt x="60" y="4"/>
                  </a:cubicBezTo>
                  <a:cubicBezTo>
                    <a:pt x="61" y="5"/>
                    <a:pt x="62" y="8"/>
                    <a:pt x="63" y="9"/>
                  </a:cubicBezTo>
                  <a:cubicBezTo>
                    <a:pt x="63" y="9"/>
                    <a:pt x="63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5" y="13"/>
                    <a:pt x="65" y="15"/>
                  </a:cubicBezTo>
                  <a:cubicBezTo>
                    <a:pt x="63" y="17"/>
                    <a:pt x="65" y="20"/>
                    <a:pt x="64" y="22"/>
                  </a:cubicBezTo>
                  <a:cubicBezTo>
                    <a:pt x="63" y="24"/>
                    <a:pt x="59" y="25"/>
                    <a:pt x="57" y="26"/>
                  </a:cubicBezTo>
                  <a:cubicBezTo>
                    <a:pt x="54" y="26"/>
                    <a:pt x="51" y="22"/>
                    <a:pt x="48" y="23"/>
                  </a:cubicBezTo>
                  <a:cubicBezTo>
                    <a:pt x="46" y="24"/>
                    <a:pt x="44" y="27"/>
                    <a:pt x="42" y="29"/>
                  </a:cubicBezTo>
                  <a:cubicBezTo>
                    <a:pt x="41" y="31"/>
                    <a:pt x="38" y="33"/>
                    <a:pt x="36" y="35"/>
                  </a:cubicBezTo>
                  <a:cubicBezTo>
                    <a:pt x="35" y="37"/>
                    <a:pt x="34" y="39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0" y="44"/>
                    <a:pt x="29" y="47"/>
                    <a:pt x="28" y="49"/>
                  </a:cubicBezTo>
                  <a:cubicBezTo>
                    <a:pt x="27" y="51"/>
                    <a:pt x="24" y="57"/>
                    <a:pt x="25" y="59"/>
                  </a:cubicBezTo>
                  <a:cubicBezTo>
                    <a:pt x="27" y="60"/>
                    <a:pt x="29" y="60"/>
                    <a:pt x="31" y="60"/>
                  </a:cubicBezTo>
                  <a:cubicBezTo>
                    <a:pt x="34" y="61"/>
                    <a:pt x="38" y="63"/>
                    <a:pt x="40" y="65"/>
                  </a:cubicBezTo>
                  <a:cubicBezTo>
                    <a:pt x="46" y="68"/>
                    <a:pt x="46" y="74"/>
                    <a:pt x="55" y="72"/>
                  </a:cubicBezTo>
                  <a:cubicBezTo>
                    <a:pt x="55" y="73"/>
                    <a:pt x="64" y="77"/>
                    <a:pt x="64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6" y="76"/>
                    <a:pt x="67" y="76"/>
                    <a:pt x="68" y="76"/>
                  </a:cubicBezTo>
                  <a:cubicBezTo>
                    <a:pt x="68" y="77"/>
                    <a:pt x="68" y="78"/>
                    <a:pt x="69" y="78"/>
                  </a:cubicBezTo>
                  <a:cubicBezTo>
                    <a:pt x="71" y="79"/>
                    <a:pt x="73" y="80"/>
                    <a:pt x="75" y="81"/>
                  </a:cubicBezTo>
                  <a:cubicBezTo>
                    <a:pt x="75" y="77"/>
                    <a:pt x="73" y="74"/>
                    <a:pt x="73" y="71"/>
                  </a:cubicBezTo>
                  <a:cubicBezTo>
                    <a:pt x="73" y="69"/>
                    <a:pt x="73" y="68"/>
                    <a:pt x="73" y="66"/>
                  </a:cubicBezTo>
                  <a:cubicBezTo>
                    <a:pt x="71" y="64"/>
                    <a:pt x="71" y="64"/>
                    <a:pt x="71" y="62"/>
                  </a:cubicBezTo>
                  <a:cubicBezTo>
                    <a:pt x="70" y="59"/>
                    <a:pt x="72" y="55"/>
                    <a:pt x="71" y="54"/>
                  </a:cubicBezTo>
                  <a:cubicBezTo>
                    <a:pt x="71" y="53"/>
                    <a:pt x="71" y="52"/>
                    <a:pt x="70" y="51"/>
                  </a:cubicBezTo>
                  <a:cubicBezTo>
                    <a:pt x="70" y="50"/>
                    <a:pt x="71" y="40"/>
                    <a:pt x="71" y="40"/>
                  </a:cubicBezTo>
                  <a:cubicBezTo>
                    <a:pt x="71" y="37"/>
                    <a:pt x="74" y="36"/>
                    <a:pt x="74" y="34"/>
                  </a:cubicBezTo>
                  <a:cubicBezTo>
                    <a:pt x="74" y="33"/>
                    <a:pt x="74" y="34"/>
                    <a:pt x="74" y="33"/>
                  </a:cubicBezTo>
                  <a:cubicBezTo>
                    <a:pt x="75" y="33"/>
                    <a:pt x="76" y="32"/>
                    <a:pt x="76" y="31"/>
                  </a:cubicBezTo>
                  <a:cubicBezTo>
                    <a:pt x="76" y="31"/>
                    <a:pt x="75" y="31"/>
                    <a:pt x="75" y="31"/>
                  </a:cubicBezTo>
                  <a:cubicBezTo>
                    <a:pt x="76" y="30"/>
                    <a:pt x="77" y="30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80" y="28"/>
                    <a:pt x="80" y="27"/>
                    <a:pt x="81" y="27"/>
                  </a:cubicBezTo>
                  <a:cubicBezTo>
                    <a:pt x="81" y="27"/>
                    <a:pt x="95" y="27"/>
                    <a:pt x="96" y="27"/>
                  </a:cubicBezTo>
                  <a:cubicBezTo>
                    <a:pt x="100" y="29"/>
                    <a:pt x="102" y="32"/>
                    <a:pt x="107" y="32"/>
                  </a:cubicBezTo>
                  <a:cubicBezTo>
                    <a:pt x="107" y="33"/>
                    <a:pt x="108" y="34"/>
                    <a:pt x="108" y="35"/>
                  </a:cubicBezTo>
                  <a:cubicBezTo>
                    <a:pt x="107" y="35"/>
                    <a:pt x="107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ubicBezTo>
                    <a:pt x="108" y="36"/>
                    <a:pt x="108" y="37"/>
                    <a:pt x="109" y="37"/>
                  </a:cubicBezTo>
                  <a:cubicBezTo>
                    <a:pt x="108" y="37"/>
                    <a:pt x="108" y="37"/>
                    <a:pt x="107" y="37"/>
                  </a:cubicBezTo>
                  <a:cubicBezTo>
                    <a:pt x="109" y="40"/>
                    <a:pt x="110" y="40"/>
                    <a:pt x="111" y="43"/>
                  </a:cubicBezTo>
                  <a:cubicBezTo>
                    <a:pt x="110" y="42"/>
                    <a:pt x="109" y="41"/>
                    <a:pt x="108" y="41"/>
                  </a:cubicBezTo>
                  <a:cubicBezTo>
                    <a:pt x="109" y="42"/>
                    <a:pt x="110" y="43"/>
                    <a:pt x="111" y="44"/>
                  </a:cubicBezTo>
                  <a:cubicBezTo>
                    <a:pt x="113" y="48"/>
                    <a:pt x="108" y="58"/>
                    <a:pt x="107" y="61"/>
                  </a:cubicBezTo>
                  <a:cubicBezTo>
                    <a:pt x="106" y="64"/>
                    <a:pt x="106" y="69"/>
                    <a:pt x="105" y="72"/>
                  </a:cubicBezTo>
                  <a:cubicBezTo>
                    <a:pt x="105" y="73"/>
                    <a:pt x="106" y="73"/>
                    <a:pt x="107" y="73"/>
                  </a:cubicBezTo>
                  <a:cubicBezTo>
                    <a:pt x="107" y="74"/>
                    <a:pt x="107" y="76"/>
                    <a:pt x="107" y="77"/>
                  </a:cubicBezTo>
                  <a:cubicBezTo>
                    <a:pt x="108" y="77"/>
                    <a:pt x="109" y="78"/>
                    <a:pt x="110" y="78"/>
                  </a:cubicBezTo>
                  <a:cubicBezTo>
                    <a:pt x="110" y="81"/>
                    <a:pt x="114" y="82"/>
                    <a:pt x="116" y="83"/>
                  </a:cubicBezTo>
                  <a:cubicBezTo>
                    <a:pt x="120" y="84"/>
                    <a:pt x="123" y="86"/>
                    <a:pt x="127" y="88"/>
                  </a:cubicBezTo>
                  <a:cubicBezTo>
                    <a:pt x="128" y="88"/>
                    <a:pt x="131" y="88"/>
                    <a:pt x="132" y="88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4" y="90"/>
                    <a:pt x="134" y="90"/>
                    <a:pt x="135" y="90"/>
                  </a:cubicBezTo>
                  <a:cubicBezTo>
                    <a:pt x="139" y="93"/>
                    <a:pt x="141" y="97"/>
                    <a:pt x="145" y="100"/>
                  </a:cubicBezTo>
                  <a:cubicBezTo>
                    <a:pt x="146" y="101"/>
                    <a:pt x="147" y="101"/>
                    <a:pt x="149" y="102"/>
                  </a:cubicBezTo>
                  <a:cubicBezTo>
                    <a:pt x="150" y="104"/>
                    <a:pt x="150" y="107"/>
                    <a:pt x="151" y="109"/>
                  </a:cubicBezTo>
                  <a:cubicBezTo>
                    <a:pt x="151" y="110"/>
                    <a:pt x="155" y="113"/>
                    <a:pt x="156" y="114"/>
                  </a:cubicBezTo>
                  <a:cubicBezTo>
                    <a:pt x="159" y="118"/>
                    <a:pt x="161" y="122"/>
                    <a:pt x="164" y="126"/>
                  </a:cubicBezTo>
                  <a:cubicBezTo>
                    <a:pt x="167" y="129"/>
                    <a:pt x="174" y="137"/>
                    <a:pt x="173" y="143"/>
                  </a:cubicBezTo>
                  <a:cubicBezTo>
                    <a:pt x="172" y="148"/>
                    <a:pt x="169" y="151"/>
                    <a:pt x="168" y="155"/>
                  </a:cubicBezTo>
                  <a:cubicBezTo>
                    <a:pt x="167" y="157"/>
                    <a:pt x="166" y="159"/>
                    <a:pt x="165" y="161"/>
                  </a:cubicBezTo>
                  <a:cubicBezTo>
                    <a:pt x="160" y="169"/>
                    <a:pt x="155" y="176"/>
                    <a:pt x="149" y="182"/>
                  </a:cubicBezTo>
                  <a:cubicBezTo>
                    <a:pt x="148" y="184"/>
                    <a:pt x="147" y="186"/>
                    <a:pt x="146" y="188"/>
                  </a:cubicBezTo>
                  <a:cubicBezTo>
                    <a:pt x="145" y="189"/>
                    <a:pt x="143" y="191"/>
                    <a:pt x="141" y="192"/>
                  </a:cubicBezTo>
                  <a:cubicBezTo>
                    <a:pt x="142" y="193"/>
                    <a:pt x="142" y="194"/>
                    <a:pt x="142" y="195"/>
                  </a:cubicBezTo>
                  <a:cubicBezTo>
                    <a:pt x="140" y="196"/>
                    <a:pt x="140" y="198"/>
                    <a:pt x="139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1" y="198"/>
                    <a:pt x="141" y="198"/>
                    <a:pt x="142" y="198"/>
                  </a:cubicBezTo>
                  <a:cubicBezTo>
                    <a:pt x="141" y="201"/>
                    <a:pt x="145" y="208"/>
                    <a:pt x="145" y="213"/>
                  </a:cubicBezTo>
                  <a:cubicBezTo>
                    <a:pt x="148" y="214"/>
                    <a:pt x="146" y="217"/>
                    <a:pt x="147" y="221"/>
                  </a:cubicBezTo>
                  <a:cubicBezTo>
                    <a:pt x="149" y="227"/>
                    <a:pt x="152" y="233"/>
                    <a:pt x="154" y="238"/>
                  </a:cubicBezTo>
                  <a:cubicBezTo>
                    <a:pt x="155" y="240"/>
                    <a:pt x="155" y="242"/>
                    <a:pt x="157" y="243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58" y="242"/>
                    <a:pt x="159" y="241"/>
                    <a:pt x="160" y="240"/>
                  </a:cubicBezTo>
                  <a:cubicBezTo>
                    <a:pt x="162" y="232"/>
                    <a:pt x="165" y="227"/>
                    <a:pt x="168" y="221"/>
                  </a:cubicBezTo>
                  <a:cubicBezTo>
                    <a:pt x="171" y="216"/>
                    <a:pt x="173" y="209"/>
                    <a:pt x="180" y="207"/>
                  </a:cubicBezTo>
                  <a:cubicBezTo>
                    <a:pt x="180" y="206"/>
                    <a:pt x="181" y="206"/>
                    <a:pt x="181" y="206"/>
                  </a:cubicBezTo>
                  <a:cubicBezTo>
                    <a:pt x="181" y="205"/>
                    <a:pt x="181" y="204"/>
                    <a:pt x="181" y="204"/>
                  </a:cubicBezTo>
                  <a:cubicBezTo>
                    <a:pt x="181" y="201"/>
                    <a:pt x="181" y="199"/>
                    <a:pt x="182" y="197"/>
                  </a:cubicBezTo>
                  <a:cubicBezTo>
                    <a:pt x="182" y="194"/>
                    <a:pt x="181" y="187"/>
                    <a:pt x="181" y="185"/>
                  </a:cubicBezTo>
                  <a:cubicBezTo>
                    <a:pt x="183" y="182"/>
                    <a:pt x="187" y="182"/>
                    <a:pt x="189" y="180"/>
                  </a:cubicBezTo>
                  <a:cubicBezTo>
                    <a:pt x="192" y="179"/>
                    <a:pt x="192" y="176"/>
                    <a:pt x="194" y="175"/>
                  </a:cubicBezTo>
                  <a:cubicBezTo>
                    <a:pt x="198" y="172"/>
                    <a:pt x="206" y="172"/>
                    <a:pt x="212" y="172"/>
                  </a:cubicBezTo>
                  <a:close/>
                  <a:moveTo>
                    <a:pt x="57" y="18"/>
                  </a:moveTo>
                  <a:cubicBezTo>
                    <a:pt x="57" y="19"/>
                    <a:pt x="57" y="20"/>
                    <a:pt x="57" y="21"/>
                  </a:cubicBezTo>
                  <a:cubicBezTo>
                    <a:pt x="58" y="20"/>
                    <a:pt x="60" y="20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9"/>
                    <a:pt x="57" y="18"/>
                  </a:cubicBezTo>
                  <a:close/>
                  <a:moveTo>
                    <a:pt x="137" y="129"/>
                  </a:moveTo>
                  <a:cubicBezTo>
                    <a:pt x="136" y="130"/>
                    <a:pt x="136" y="130"/>
                    <a:pt x="135" y="131"/>
                  </a:cubicBezTo>
                  <a:cubicBezTo>
                    <a:pt x="136" y="135"/>
                    <a:pt x="136" y="139"/>
                    <a:pt x="136" y="143"/>
                  </a:cubicBezTo>
                  <a:cubicBezTo>
                    <a:pt x="136" y="146"/>
                    <a:pt x="137" y="149"/>
                    <a:pt x="137" y="152"/>
                  </a:cubicBezTo>
                  <a:cubicBezTo>
                    <a:pt x="137" y="154"/>
                    <a:pt x="137" y="156"/>
                    <a:pt x="137" y="158"/>
                  </a:cubicBezTo>
                  <a:cubicBezTo>
                    <a:pt x="136" y="165"/>
                    <a:pt x="135" y="172"/>
                    <a:pt x="136" y="179"/>
                  </a:cubicBezTo>
                  <a:cubicBezTo>
                    <a:pt x="140" y="177"/>
                    <a:pt x="147" y="166"/>
                    <a:pt x="149" y="161"/>
                  </a:cubicBezTo>
                  <a:cubicBezTo>
                    <a:pt x="150" y="159"/>
                    <a:pt x="151" y="156"/>
                    <a:pt x="151" y="153"/>
                  </a:cubicBezTo>
                  <a:cubicBezTo>
                    <a:pt x="153" y="150"/>
                    <a:pt x="155" y="147"/>
                    <a:pt x="155" y="142"/>
                  </a:cubicBezTo>
                  <a:cubicBezTo>
                    <a:pt x="152" y="140"/>
                    <a:pt x="149" y="138"/>
                    <a:pt x="146" y="136"/>
                  </a:cubicBezTo>
                  <a:cubicBezTo>
                    <a:pt x="145" y="136"/>
                    <a:pt x="144" y="135"/>
                    <a:pt x="143" y="135"/>
                  </a:cubicBezTo>
                  <a:cubicBezTo>
                    <a:pt x="141" y="133"/>
                    <a:pt x="139" y="131"/>
                    <a:pt x="137" y="1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174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AAAF7856-A60B-4659-4310-E64CD43C044C}"/>
              </a:ext>
            </a:extLst>
          </p:cNvPr>
          <p:cNvSpPr/>
          <p:nvPr/>
        </p:nvSpPr>
        <p:spPr>
          <a:xfrm>
            <a:off x="0" y="3806702"/>
            <a:ext cx="12192000" cy="306581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947737" y="1665170"/>
            <a:ext cx="2386587" cy="2485142"/>
          </a:xfrm>
          <a:custGeom>
            <a:avLst/>
            <a:gdLst>
              <a:gd name="T0" fmla="*/ 1112 w 1328"/>
              <a:gd name="T1" fmla="*/ 1328 h 1328"/>
              <a:gd name="T2" fmla="*/ 1142 w 1328"/>
              <a:gd name="T3" fmla="*/ 880 h 1328"/>
              <a:gd name="T4" fmla="*/ 1156 w 1328"/>
              <a:gd name="T5" fmla="*/ 886 h 1328"/>
              <a:gd name="T6" fmla="*/ 1188 w 1328"/>
              <a:gd name="T7" fmla="*/ 894 h 1328"/>
              <a:gd name="T8" fmla="*/ 1204 w 1328"/>
              <a:gd name="T9" fmla="*/ 896 h 1328"/>
              <a:gd name="T10" fmla="*/ 1228 w 1328"/>
              <a:gd name="T11" fmla="*/ 894 h 1328"/>
              <a:gd name="T12" fmla="*/ 1252 w 1328"/>
              <a:gd name="T13" fmla="*/ 886 h 1328"/>
              <a:gd name="T14" fmla="*/ 1292 w 1328"/>
              <a:gd name="T15" fmla="*/ 860 h 1328"/>
              <a:gd name="T16" fmla="*/ 1318 w 1328"/>
              <a:gd name="T17" fmla="*/ 820 h 1328"/>
              <a:gd name="T18" fmla="*/ 1326 w 1328"/>
              <a:gd name="T19" fmla="*/ 796 h 1328"/>
              <a:gd name="T20" fmla="*/ 1328 w 1328"/>
              <a:gd name="T21" fmla="*/ 772 h 1328"/>
              <a:gd name="T22" fmla="*/ 1328 w 1328"/>
              <a:gd name="T23" fmla="*/ 760 h 1328"/>
              <a:gd name="T24" fmla="*/ 1322 w 1328"/>
              <a:gd name="T25" fmla="*/ 736 h 1328"/>
              <a:gd name="T26" fmla="*/ 1306 w 1328"/>
              <a:gd name="T27" fmla="*/ 702 h 1328"/>
              <a:gd name="T28" fmla="*/ 1274 w 1328"/>
              <a:gd name="T29" fmla="*/ 670 h 1328"/>
              <a:gd name="T30" fmla="*/ 1240 w 1328"/>
              <a:gd name="T31" fmla="*/ 654 h 1328"/>
              <a:gd name="T32" fmla="*/ 1216 w 1328"/>
              <a:gd name="T33" fmla="*/ 648 h 1328"/>
              <a:gd name="T34" fmla="*/ 1204 w 1328"/>
              <a:gd name="T35" fmla="*/ 648 h 1328"/>
              <a:gd name="T36" fmla="*/ 1172 w 1328"/>
              <a:gd name="T37" fmla="*/ 652 h 1328"/>
              <a:gd name="T38" fmla="*/ 1142 w 1328"/>
              <a:gd name="T39" fmla="*/ 664 h 1328"/>
              <a:gd name="T40" fmla="*/ 1112 w 1328"/>
              <a:gd name="T41" fmla="*/ 682 h 1328"/>
              <a:gd name="T42" fmla="*/ 1112 w 1328"/>
              <a:gd name="T43" fmla="*/ 216 h 1328"/>
              <a:gd name="T44" fmla="*/ 664 w 1328"/>
              <a:gd name="T45" fmla="*/ 186 h 1328"/>
              <a:gd name="T46" fmla="*/ 670 w 1328"/>
              <a:gd name="T47" fmla="*/ 172 h 1328"/>
              <a:gd name="T48" fmla="*/ 678 w 1328"/>
              <a:gd name="T49" fmla="*/ 140 h 1328"/>
              <a:gd name="T50" fmla="*/ 680 w 1328"/>
              <a:gd name="T51" fmla="*/ 124 h 1328"/>
              <a:gd name="T52" fmla="*/ 678 w 1328"/>
              <a:gd name="T53" fmla="*/ 100 h 1328"/>
              <a:gd name="T54" fmla="*/ 670 w 1328"/>
              <a:gd name="T55" fmla="*/ 76 h 1328"/>
              <a:gd name="T56" fmla="*/ 644 w 1328"/>
              <a:gd name="T57" fmla="*/ 36 h 1328"/>
              <a:gd name="T58" fmla="*/ 604 w 1328"/>
              <a:gd name="T59" fmla="*/ 10 h 1328"/>
              <a:gd name="T60" fmla="*/ 580 w 1328"/>
              <a:gd name="T61" fmla="*/ 2 h 1328"/>
              <a:gd name="T62" fmla="*/ 556 w 1328"/>
              <a:gd name="T63" fmla="*/ 0 h 1328"/>
              <a:gd name="T64" fmla="*/ 544 w 1328"/>
              <a:gd name="T65" fmla="*/ 0 h 1328"/>
              <a:gd name="T66" fmla="*/ 520 w 1328"/>
              <a:gd name="T67" fmla="*/ 6 h 1328"/>
              <a:gd name="T68" fmla="*/ 486 w 1328"/>
              <a:gd name="T69" fmla="*/ 22 h 1328"/>
              <a:gd name="T70" fmla="*/ 454 w 1328"/>
              <a:gd name="T71" fmla="*/ 54 h 1328"/>
              <a:gd name="T72" fmla="*/ 438 w 1328"/>
              <a:gd name="T73" fmla="*/ 88 h 1328"/>
              <a:gd name="T74" fmla="*/ 432 w 1328"/>
              <a:gd name="T75" fmla="*/ 112 h 1328"/>
              <a:gd name="T76" fmla="*/ 432 w 1328"/>
              <a:gd name="T77" fmla="*/ 124 h 1328"/>
              <a:gd name="T78" fmla="*/ 436 w 1328"/>
              <a:gd name="T79" fmla="*/ 156 h 1328"/>
              <a:gd name="T80" fmla="*/ 448 w 1328"/>
              <a:gd name="T81" fmla="*/ 186 h 1328"/>
              <a:gd name="T82" fmla="*/ 432 w 1328"/>
              <a:gd name="T83" fmla="*/ 216 h 1328"/>
              <a:gd name="T84" fmla="*/ 0 w 1328"/>
              <a:gd name="T85" fmla="*/ 216 h 1328"/>
              <a:gd name="T86" fmla="*/ 1112 w 1328"/>
              <a:gd name="T87" fmla="*/ 13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74636" y="1764179"/>
            <a:ext cx="341615" cy="361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ts val="2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Freeform 10"/>
          <p:cNvSpPr>
            <a:spLocks/>
          </p:cNvSpPr>
          <p:nvPr/>
        </p:nvSpPr>
        <p:spPr bwMode="auto">
          <a:xfrm>
            <a:off x="3023659" y="1662661"/>
            <a:ext cx="2386587" cy="2485143"/>
          </a:xfrm>
          <a:custGeom>
            <a:avLst/>
            <a:gdLst>
              <a:gd name="T0" fmla="*/ 1112 w 1328"/>
              <a:gd name="T1" fmla="*/ 862 h 1328"/>
              <a:gd name="T2" fmla="*/ 1156 w 1328"/>
              <a:gd name="T3" fmla="*/ 886 h 1328"/>
              <a:gd name="T4" fmla="*/ 1204 w 1328"/>
              <a:gd name="T5" fmla="*/ 896 h 1328"/>
              <a:gd name="T6" fmla="*/ 1228 w 1328"/>
              <a:gd name="T7" fmla="*/ 894 h 1328"/>
              <a:gd name="T8" fmla="*/ 1274 w 1328"/>
              <a:gd name="T9" fmla="*/ 874 h 1328"/>
              <a:gd name="T10" fmla="*/ 1318 w 1328"/>
              <a:gd name="T11" fmla="*/ 820 h 1328"/>
              <a:gd name="T12" fmla="*/ 1328 w 1328"/>
              <a:gd name="T13" fmla="*/ 784 h 1328"/>
              <a:gd name="T14" fmla="*/ 1328 w 1328"/>
              <a:gd name="T15" fmla="*/ 760 h 1328"/>
              <a:gd name="T16" fmla="*/ 1318 w 1328"/>
              <a:gd name="T17" fmla="*/ 724 h 1328"/>
              <a:gd name="T18" fmla="*/ 1274 w 1328"/>
              <a:gd name="T19" fmla="*/ 670 h 1328"/>
              <a:gd name="T20" fmla="*/ 1228 w 1328"/>
              <a:gd name="T21" fmla="*/ 650 h 1328"/>
              <a:gd name="T22" fmla="*/ 1204 w 1328"/>
              <a:gd name="T23" fmla="*/ 648 h 1328"/>
              <a:gd name="T24" fmla="*/ 1156 w 1328"/>
              <a:gd name="T25" fmla="*/ 658 h 1328"/>
              <a:gd name="T26" fmla="*/ 1112 w 1328"/>
              <a:gd name="T27" fmla="*/ 682 h 1328"/>
              <a:gd name="T28" fmla="*/ 646 w 1328"/>
              <a:gd name="T29" fmla="*/ 216 h 1328"/>
              <a:gd name="T30" fmla="*/ 670 w 1328"/>
              <a:gd name="T31" fmla="*/ 172 h 1328"/>
              <a:gd name="T32" fmla="*/ 680 w 1328"/>
              <a:gd name="T33" fmla="*/ 124 h 1328"/>
              <a:gd name="T34" fmla="*/ 678 w 1328"/>
              <a:gd name="T35" fmla="*/ 100 h 1328"/>
              <a:gd name="T36" fmla="*/ 658 w 1328"/>
              <a:gd name="T37" fmla="*/ 54 h 1328"/>
              <a:gd name="T38" fmla="*/ 604 w 1328"/>
              <a:gd name="T39" fmla="*/ 10 h 1328"/>
              <a:gd name="T40" fmla="*/ 568 w 1328"/>
              <a:gd name="T41" fmla="*/ 0 h 1328"/>
              <a:gd name="T42" fmla="*/ 544 w 1328"/>
              <a:gd name="T43" fmla="*/ 0 h 1328"/>
              <a:gd name="T44" fmla="*/ 508 w 1328"/>
              <a:gd name="T45" fmla="*/ 10 h 1328"/>
              <a:gd name="T46" fmla="*/ 454 w 1328"/>
              <a:gd name="T47" fmla="*/ 54 h 1328"/>
              <a:gd name="T48" fmla="*/ 434 w 1328"/>
              <a:gd name="T49" fmla="*/ 100 h 1328"/>
              <a:gd name="T50" fmla="*/ 432 w 1328"/>
              <a:gd name="T51" fmla="*/ 124 h 1328"/>
              <a:gd name="T52" fmla="*/ 442 w 1328"/>
              <a:gd name="T53" fmla="*/ 172 h 1328"/>
              <a:gd name="T54" fmla="*/ 432 w 1328"/>
              <a:gd name="T55" fmla="*/ 216 h 1328"/>
              <a:gd name="T56" fmla="*/ 0 w 1328"/>
              <a:gd name="T57" fmla="*/ 216 h 1328"/>
              <a:gd name="T58" fmla="*/ 26 w 1328"/>
              <a:gd name="T59" fmla="*/ 610 h 1328"/>
              <a:gd name="T60" fmla="*/ 68 w 1328"/>
              <a:gd name="T61" fmla="*/ 608 h 1328"/>
              <a:gd name="T62" fmla="*/ 116 w 1328"/>
              <a:gd name="T63" fmla="*/ 620 h 1328"/>
              <a:gd name="T64" fmla="*/ 156 w 1328"/>
              <a:gd name="T65" fmla="*/ 646 h 1328"/>
              <a:gd name="T66" fmla="*/ 188 w 1328"/>
              <a:gd name="T67" fmla="*/ 680 h 1328"/>
              <a:gd name="T68" fmla="*/ 208 w 1328"/>
              <a:gd name="T69" fmla="*/ 724 h 1328"/>
              <a:gd name="T70" fmla="*/ 216 w 1328"/>
              <a:gd name="T71" fmla="*/ 772 h 1328"/>
              <a:gd name="T72" fmla="*/ 212 w 1328"/>
              <a:gd name="T73" fmla="*/ 806 h 1328"/>
              <a:gd name="T74" fmla="*/ 196 w 1328"/>
              <a:gd name="T75" fmla="*/ 850 h 1328"/>
              <a:gd name="T76" fmla="*/ 168 w 1328"/>
              <a:gd name="T77" fmla="*/ 888 h 1328"/>
              <a:gd name="T78" fmla="*/ 130 w 1328"/>
              <a:gd name="T79" fmla="*/ 916 h 1328"/>
              <a:gd name="T80" fmla="*/ 86 w 1328"/>
              <a:gd name="T81" fmla="*/ 932 h 1328"/>
              <a:gd name="T82" fmla="*/ 52 w 1328"/>
              <a:gd name="T83" fmla="*/ 936 h 1328"/>
              <a:gd name="T84" fmla="*/ 0 w 1328"/>
              <a:gd name="T85" fmla="*/ 9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45955" y="1749808"/>
            <a:ext cx="341615" cy="361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ts val="2000"/>
              </a:lnSpc>
              <a:defRPr/>
            </a:pPr>
            <a:r>
              <a:rPr lang="en-US" altLang="zh-CN" sz="2400" kern="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Freeform 10"/>
          <p:cNvSpPr>
            <a:spLocks/>
          </p:cNvSpPr>
          <p:nvPr/>
        </p:nvSpPr>
        <p:spPr bwMode="auto">
          <a:xfrm>
            <a:off x="5104398" y="1662660"/>
            <a:ext cx="2386587" cy="2485142"/>
          </a:xfrm>
          <a:custGeom>
            <a:avLst/>
            <a:gdLst>
              <a:gd name="T0" fmla="*/ 1112 w 1328"/>
              <a:gd name="T1" fmla="*/ 862 h 1328"/>
              <a:gd name="T2" fmla="*/ 1156 w 1328"/>
              <a:gd name="T3" fmla="*/ 886 h 1328"/>
              <a:gd name="T4" fmla="*/ 1204 w 1328"/>
              <a:gd name="T5" fmla="*/ 896 h 1328"/>
              <a:gd name="T6" fmla="*/ 1228 w 1328"/>
              <a:gd name="T7" fmla="*/ 894 h 1328"/>
              <a:gd name="T8" fmla="*/ 1274 w 1328"/>
              <a:gd name="T9" fmla="*/ 874 h 1328"/>
              <a:gd name="T10" fmla="*/ 1318 w 1328"/>
              <a:gd name="T11" fmla="*/ 820 h 1328"/>
              <a:gd name="T12" fmla="*/ 1328 w 1328"/>
              <a:gd name="T13" fmla="*/ 784 h 1328"/>
              <a:gd name="T14" fmla="*/ 1328 w 1328"/>
              <a:gd name="T15" fmla="*/ 760 h 1328"/>
              <a:gd name="T16" fmla="*/ 1318 w 1328"/>
              <a:gd name="T17" fmla="*/ 724 h 1328"/>
              <a:gd name="T18" fmla="*/ 1274 w 1328"/>
              <a:gd name="T19" fmla="*/ 670 h 1328"/>
              <a:gd name="T20" fmla="*/ 1228 w 1328"/>
              <a:gd name="T21" fmla="*/ 650 h 1328"/>
              <a:gd name="T22" fmla="*/ 1204 w 1328"/>
              <a:gd name="T23" fmla="*/ 648 h 1328"/>
              <a:gd name="T24" fmla="*/ 1156 w 1328"/>
              <a:gd name="T25" fmla="*/ 658 h 1328"/>
              <a:gd name="T26" fmla="*/ 1112 w 1328"/>
              <a:gd name="T27" fmla="*/ 682 h 1328"/>
              <a:gd name="T28" fmla="*/ 646 w 1328"/>
              <a:gd name="T29" fmla="*/ 216 h 1328"/>
              <a:gd name="T30" fmla="*/ 670 w 1328"/>
              <a:gd name="T31" fmla="*/ 172 h 1328"/>
              <a:gd name="T32" fmla="*/ 680 w 1328"/>
              <a:gd name="T33" fmla="*/ 124 h 1328"/>
              <a:gd name="T34" fmla="*/ 678 w 1328"/>
              <a:gd name="T35" fmla="*/ 100 h 1328"/>
              <a:gd name="T36" fmla="*/ 658 w 1328"/>
              <a:gd name="T37" fmla="*/ 54 h 1328"/>
              <a:gd name="T38" fmla="*/ 604 w 1328"/>
              <a:gd name="T39" fmla="*/ 10 h 1328"/>
              <a:gd name="T40" fmla="*/ 568 w 1328"/>
              <a:gd name="T41" fmla="*/ 0 h 1328"/>
              <a:gd name="T42" fmla="*/ 544 w 1328"/>
              <a:gd name="T43" fmla="*/ 0 h 1328"/>
              <a:gd name="T44" fmla="*/ 508 w 1328"/>
              <a:gd name="T45" fmla="*/ 10 h 1328"/>
              <a:gd name="T46" fmla="*/ 454 w 1328"/>
              <a:gd name="T47" fmla="*/ 54 h 1328"/>
              <a:gd name="T48" fmla="*/ 434 w 1328"/>
              <a:gd name="T49" fmla="*/ 100 h 1328"/>
              <a:gd name="T50" fmla="*/ 432 w 1328"/>
              <a:gd name="T51" fmla="*/ 124 h 1328"/>
              <a:gd name="T52" fmla="*/ 442 w 1328"/>
              <a:gd name="T53" fmla="*/ 172 h 1328"/>
              <a:gd name="T54" fmla="*/ 432 w 1328"/>
              <a:gd name="T55" fmla="*/ 216 h 1328"/>
              <a:gd name="T56" fmla="*/ 0 w 1328"/>
              <a:gd name="T57" fmla="*/ 216 h 1328"/>
              <a:gd name="T58" fmla="*/ 26 w 1328"/>
              <a:gd name="T59" fmla="*/ 610 h 1328"/>
              <a:gd name="T60" fmla="*/ 68 w 1328"/>
              <a:gd name="T61" fmla="*/ 608 h 1328"/>
              <a:gd name="T62" fmla="*/ 116 w 1328"/>
              <a:gd name="T63" fmla="*/ 620 h 1328"/>
              <a:gd name="T64" fmla="*/ 156 w 1328"/>
              <a:gd name="T65" fmla="*/ 646 h 1328"/>
              <a:gd name="T66" fmla="*/ 188 w 1328"/>
              <a:gd name="T67" fmla="*/ 680 h 1328"/>
              <a:gd name="T68" fmla="*/ 208 w 1328"/>
              <a:gd name="T69" fmla="*/ 724 h 1328"/>
              <a:gd name="T70" fmla="*/ 216 w 1328"/>
              <a:gd name="T71" fmla="*/ 772 h 1328"/>
              <a:gd name="T72" fmla="*/ 212 w 1328"/>
              <a:gd name="T73" fmla="*/ 806 h 1328"/>
              <a:gd name="T74" fmla="*/ 196 w 1328"/>
              <a:gd name="T75" fmla="*/ 850 h 1328"/>
              <a:gd name="T76" fmla="*/ 168 w 1328"/>
              <a:gd name="T77" fmla="*/ 888 h 1328"/>
              <a:gd name="T78" fmla="*/ 130 w 1328"/>
              <a:gd name="T79" fmla="*/ 916 h 1328"/>
              <a:gd name="T80" fmla="*/ 86 w 1328"/>
              <a:gd name="T81" fmla="*/ 932 h 1328"/>
              <a:gd name="T82" fmla="*/ 52 w 1328"/>
              <a:gd name="T83" fmla="*/ 936 h 1328"/>
              <a:gd name="T84" fmla="*/ 0 w 1328"/>
              <a:gd name="T85" fmla="*/ 9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28457" y="1749806"/>
            <a:ext cx="341615" cy="361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ts val="2000"/>
              </a:lnSpc>
              <a:defRPr/>
            </a:pPr>
            <a:r>
              <a:rPr lang="en-US" altLang="zh-CN" sz="2400" b="1" kern="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Freeform 14"/>
          <p:cNvSpPr>
            <a:spLocks/>
          </p:cNvSpPr>
          <p:nvPr/>
        </p:nvSpPr>
        <p:spPr bwMode="auto">
          <a:xfrm>
            <a:off x="7175503" y="1662661"/>
            <a:ext cx="2386587" cy="2485142"/>
          </a:xfrm>
          <a:custGeom>
            <a:avLst/>
            <a:gdLst>
              <a:gd name="T0" fmla="*/ 1112 w 1328"/>
              <a:gd name="T1" fmla="*/ 862 h 1328"/>
              <a:gd name="T2" fmla="*/ 1156 w 1328"/>
              <a:gd name="T3" fmla="*/ 886 h 1328"/>
              <a:gd name="T4" fmla="*/ 1204 w 1328"/>
              <a:gd name="T5" fmla="*/ 896 h 1328"/>
              <a:gd name="T6" fmla="*/ 1228 w 1328"/>
              <a:gd name="T7" fmla="*/ 894 h 1328"/>
              <a:gd name="T8" fmla="*/ 1274 w 1328"/>
              <a:gd name="T9" fmla="*/ 874 h 1328"/>
              <a:gd name="T10" fmla="*/ 1318 w 1328"/>
              <a:gd name="T11" fmla="*/ 820 h 1328"/>
              <a:gd name="T12" fmla="*/ 1328 w 1328"/>
              <a:gd name="T13" fmla="*/ 784 h 1328"/>
              <a:gd name="T14" fmla="*/ 1328 w 1328"/>
              <a:gd name="T15" fmla="*/ 760 h 1328"/>
              <a:gd name="T16" fmla="*/ 1318 w 1328"/>
              <a:gd name="T17" fmla="*/ 724 h 1328"/>
              <a:gd name="T18" fmla="*/ 1274 w 1328"/>
              <a:gd name="T19" fmla="*/ 670 h 1328"/>
              <a:gd name="T20" fmla="*/ 1228 w 1328"/>
              <a:gd name="T21" fmla="*/ 650 h 1328"/>
              <a:gd name="T22" fmla="*/ 1204 w 1328"/>
              <a:gd name="T23" fmla="*/ 648 h 1328"/>
              <a:gd name="T24" fmla="*/ 1156 w 1328"/>
              <a:gd name="T25" fmla="*/ 658 h 1328"/>
              <a:gd name="T26" fmla="*/ 1112 w 1328"/>
              <a:gd name="T27" fmla="*/ 682 h 1328"/>
              <a:gd name="T28" fmla="*/ 646 w 1328"/>
              <a:gd name="T29" fmla="*/ 216 h 1328"/>
              <a:gd name="T30" fmla="*/ 670 w 1328"/>
              <a:gd name="T31" fmla="*/ 172 h 1328"/>
              <a:gd name="T32" fmla="*/ 680 w 1328"/>
              <a:gd name="T33" fmla="*/ 124 h 1328"/>
              <a:gd name="T34" fmla="*/ 678 w 1328"/>
              <a:gd name="T35" fmla="*/ 100 h 1328"/>
              <a:gd name="T36" fmla="*/ 658 w 1328"/>
              <a:gd name="T37" fmla="*/ 54 h 1328"/>
              <a:gd name="T38" fmla="*/ 604 w 1328"/>
              <a:gd name="T39" fmla="*/ 10 h 1328"/>
              <a:gd name="T40" fmla="*/ 568 w 1328"/>
              <a:gd name="T41" fmla="*/ 0 h 1328"/>
              <a:gd name="T42" fmla="*/ 544 w 1328"/>
              <a:gd name="T43" fmla="*/ 0 h 1328"/>
              <a:gd name="T44" fmla="*/ 508 w 1328"/>
              <a:gd name="T45" fmla="*/ 10 h 1328"/>
              <a:gd name="T46" fmla="*/ 454 w 1328"/>
              <a:gd name="T47" fmla="*/ 54 h 1328"/>
              <a:gd name="T48" fmla="*/ 434 w 1328"/>
              <a:gd name="T49" fmla="*/ 100 h 1328"/>
              <a:gd name="T50" fmla="*/ 432 w 1328"/>
              <a:gd name="T51" fmla="*/ 124 h 1328"/>
              <a:gd name="T52" fmla="*/ 442 w 1328"/>
              <a:gd name="T53" fmla="*/ 172 h 1328"/>
              <a:gd name="T54" fmla="*/ 432 w 1328"/>
              <a:gd name="T55" fmla="*/ 216 h 1328"/>
              <a:gd name="T56" fmla="*/ 0 w 1328"/>
              <a:gd name="T57" fmla="*/ 216 h 1328"/>
              <a:gd name="T58" fmla="*/ 26 w 1328"/>
              <a:gd name="T59" fmla="*/ 610 h 1328"/>
              <a:gd name="T60" fmla="*/ 68 w 1328"/>
              <a:gd name="T61" fmla="*/ 608 h 1328"/>
              <a:gd name="T62" fmla="*/ 116 w 1328"/>
              <a:gd name="T63" fmla="*/ 620 h 1328"/>
              <a:gd name="T64" fmla="*/ 156 w 1328"/>
              <a:gd name="T65" fmla="*/ 646 h 1328"/>
              <a:gd name="T66" fmla="*/ 188 w 1328"/>
              <a:gd name="T67" fmla="*/ 680 h 1328"/>
              <a:gd name="T68" fmla="*/ 208 w 1328"/>
              <a:gd name="T69" fmla="*/ 724 h 1328"/>
              <a:gd name="T70" fmla="*/ 216 w 1328"/>
              <a:gd name="T71" fmla="*/ 772 h 1328"/>
              <a:gd name="T72" fmla="*/ 212 w 1328"/>
              <a:gd name="T73" fmla="*/ 806 h 1328"/>
              <a:gd name="T74" fmla="*/ 196 w 1328"/>
              <a:gd name="T75" fmla="*/ 850 h 1328"/>
              <a:gd name="T76" fmla="*/ 168 w 1328"/>
              <a:gd name="T77" fmla="*/ 888 h 1328"/>
              <a:gd name="T78" fmla="*/ 130 w 1328"/>
              <a:gd name="T79" fmla="*/ 916 h 1328"/>
              <a:gd name="T80" fmla="*/ 86 w 1328"/>
              <a:gd name="T81" fmla="*/ 932 h 1328"/>
              <a:gd name="T82" fmla="*/ 52 w 1328"/>
              <a:gd name="T83" fmla="*/ 936 h 1328"/>
              <a:gd name="T84" fmla="*/ 0 w 1328"/>
              <a:gd name="T85" fmla="*/ 928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28" h="1328">
                <a:moveTo>
                  <a:pt x="1112" y="1328"/>
                </a:moveTo>
                <a:lnTo>
                  <a:pt x="1112" y="1328"/>
                </a:lnTo>
                <a:lnTo>
                  <a:pt x="1112" y="862"/>
                </a:lnTo>
                <a:lnTo>
                  <a:pt x="1142" y="880"/>
                </a:lnTo>
                <a:lnTo>
                  <a:pt x="1142" y="880"/>
                </a:lnTo>
                <a:lnTo>
                  <a:pt x="1156" y="886"/>
                </a:lnTo>
                <a:lnTo>
                  <a:pt x="1172" y="892"/>
                </a:lnTo>
                <a:lnTo>
                  <a:pt x="1188" y="894"/>
                </a:lnTo>
                <a:lnTo>
                  <a:pt x="1204" y="896"/>
                </a:lnTo>
                <a:lnTo>
                  <a:pt x="1204" y="896"/>
                </a:lnTo>
                <a:lnTo>
                  <a:pt x="1216" y="896"/>
                </a:lnTo>
                <a:lnTo>
                  <a:pt x="1228" y="894"/>
                </a:lnTo>
                <a:lnTo>
                  <a:pt x="1240" y="890"/>
                </a:lnTo>
                <a:lnTo>
                  <a:pt x="1252" y="886"/>
                </a:lnTo>
                <a:lnTo>
                  <a:pt x="1274" y="874"/>
                </a:lnTo>
                <a:lnTo>
                  <a:pt x="1292" y="860"/>
                </a:lnTo>
                <a:lnTo>
                  <a:pt x="1306" y="842"/>
                </a:lnTo>
                <a:lnTo>
                  <a:pt x="1318" y="820"/>
                </a:lnTo>
                <a:lnTo>
                  <a:pt x="1322" y="808"/>
                </a:lnTo>
                <a:lnTo>
                  <a:pt x="1326" y="796"/>
                </a:lnTo>
                <a:lnTo>
                  <a:pt x="1328" y="784"/>
                </a:lnTo>
                <a:lnTo>
                  <a:pt x="1328" y="772"/>
                </a:lnTo>
                <a:lnTo>
                  <a:pt x="1328" y="772"/>
                </a:lnTo>
                <a:lnTo>
                  <a:pt x="1328" y="760"/>
                </a:lnTo>
                <a:lnTo>
                  <a:pt x="1326" y="748"/>
                </a:lnTo>
                <a:lnTo>
                  <a:pt x="1322" y="736"/>
                </a:lnTo>
                <a:lnTo>
                  <a:pt x="1318" y="724"/>
                </a:lnTo>
                <a:lnTo>
                  <a:pt x="1306" y="702"/>
                </a:lnTo>
                <a:lnTo>
                  <a:pt x="1292" y="684"/>
                </a:lnTo>
                <a:lnTo>
                  <a:pt x="1274" y="670"/>
                </a:lnTo>
                <a:lnTo>
                  <a:pt x="1252" y="658"/>
                </a:lnTo>
                <a:lnTo>
                  <a:pt x="1240" y="654"/>
                </a:lnTo>
                <a:lnTo>
                  <a:pt x="1228" y="650"/>
                </a:lnTo>
                <a:lnTo>
                  <a:pt x="1216" y="648"/>
                </a:lnTo>
                <a:lnTo>
                  <a:pt x="1204" y="648"/>
                </a:lnTo>
                <a:lnTo>
                  <a:pt x="1204" y="648"/>
                </a:lnTo>
                <a:lnTo>
                  <a:pt x="1188" y="650"/>
                </a:lnTo>
                <a:lnTo>
                  <a:pt x="1172" y="652"/>
                </a:lnTo>
                <a:lnTo>
                  <a:pt x="1156" y="658"/>
                </a:lnTo>
                <a:lnTo>
                  <a:pt x="1142" y="664"/>
                </a:lnTo>
                <a:lnTo>
                  <a:pt x="1112" y="682"/>
                </a:lnTo>
                <a:lnTo>
                  <a:pt x="1112" y="682"/>
                </a:lnTo>
                <a:lnTo>
                  <a:pt x="1112" y="216"/>
                </a:ln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93806" y="1755021"/>
            <a:ext cx="341615" cy="361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ts val="2000"/>
              </a:lnSpc>
              <a:defRPr/>
            </a:pPr>
            <a:r>
              <a:rPr lang="en-US" altLang="zh-CN" sz="2400" b="1" kern="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Freeform 6"/>
          <p:cNvSpPr>
            <a:spLocks/>
          </p:cNvSpPr>
          <p:nvPr/>
        </p:nvSpPr>
        <p:spPr bwMode="auto">
          <a:xfrm>
            <a:off x="9245405" y="1662661"/>
            <a:ext cx="1998857" cy="2487651"/>
          </a:xfrm>
          <a:custGeom>
            <a:avLst/>
            <a:gdLst>
              <a:gd name="T0" fmla="*/ 1112 w 1112"/>
              <a:gd name="T1" fmla="*/ 216 h 1328"/>
              <a:gd name="T2" fmla="*/ 664 w 1112"/>
              <a:gd name="T3" fmla="*/ 186 h 1328"/>
              <a:gd name="T4" fmla="*/ 670 w 1112"/>
              <a:gd name="T5" fmla="*/ 172 h 1328"/>
              <a:gd name="T6" fmla="*/ 678 w 1112"/>
              <a:gd name="T7" fmla="*/ 140 h 1328"/>
              <a:gd name="T8" fmla="*/ 680 w 1112"/>
              <a:gd name="T9" fmla="*/ 124 h 1328"/>
              <a:gd name="T10" fmla="*/ 678 w 1112"/>
              <a:gd name="T11" fmla="*/ 100 h 1328"/>
              <a:gd name="T12" fmla="*/ 670 w 1112"/>
              <a:gd name="T13" fmla="*/ 76 h 1328"/>
              <a:gd name="T14" fmla="*/ 644 w 1112"/>
              <a:gd name="T15" fmla="*/ 36 h 1328"/>
              <a:gd name="T16" fmla="*/ 604 w 1112"/>
              <a:gd name="T17" fmla="*/ 10 h 1328"/>
              <a:gd name="T18" fmla="*/ 580 w 1112"/>
              <a:gd name="T19" fmla="*/ 2 h 1328"/>
              <a:gd name="T20" fmla="*/ 556 w 1112"/>
              <a:gd name="T21" fmla="*/ 0 h 1328"/>
              <a:gd name="T22" fmla="*/ 544 w 1112"/>
              <a:gd name="T23" fmla="*/ 0 h 1328"/>
              <a:gd name="T24" fmla="*/ 520 w 1112"/>
              <a:gd name="T25" fmla="*/ 6 h 1328"/>
              <a:gd name="T26" fmla="*/ 486 w 1112"/>
              <a:gd name="T27" fmla="*/ 22 h 1328"/>
              <a:gd name="T28" fmla="*/ 454 w 1112"/>
              <a:gd name="T29" fmla="*/ 54 h 1328"/>
              <a:gd name="T30" fmla="*/ 438 w 1112"/>
              <a:gd name="T31" fmla="*/ 88 h 1328"/>
              <a:gd name="T32" fmla="*/ 432 w 1112"/>
              <a:gd name="T33" fmla="*/ 112 h 1328"/>
              <a:gd name="T34" fmla="*/ 432 w 1112"/>
              <a:gd name="T35" fmla="*/ 124 h 1328"/>
              <a:gd name="T36" fmla="*/ 436 w 1112"/>
              <a:gd name="T37" fmla="*/ 156 h 1328"/>
              <a:gd name="T38" fmla="*/ 448 w 1112"/>
              <a:gd name="T39" fmla="*/ 186 h 1328"/>
              <a:gd name="T40" fmla="*/ 432 w 1112"/>
              <a:gd name="T41" fmla="*/ 216 h 1328"/>
              <a:gd name="T42" fmla="*/ 0 w 1112"/>
              <a:gd name="T43" fmla="*/ 216 h 1328"/>
              <a:gd name="T44" fmla="*/ 0 w 1112"/>
              <a:gd name="T45" fmla="*/ 616 h 1328"/>
              <a:gd name="T46" fmla="*/ 26 w 1112"/>
              <a:gd name="T47" fmla="*/ 610 h 1328"/>
              <a:gd name="T48" fmla="*/ 52 w 1112"/>
              <a:gd name="T49" fmla="*/ 608 h 1328"/>
              <a:gd name="T50" fmla="*/ 86 w 1112"/>
              <a:gd name="T51" fmla="*/ 612 h 1328"/>
              <a:gd name="T52" fmla="*/ 116 w 1112"/>
              <a:gd name="T53" fmla="*/ 620 h 1328"/>
              <a:gd name="T54" fmla="*/ 144 w 1112"/>
              <a:gd name="T55" fmla="*/ 636 h 1328"/>
              <a:gd name="T56" fmla="*/ 168 w 1112"/>
              <a:gd name="T57" fmla="*/ 656 h 1328"/>
              <a:gd name="T58" fmla="*/ 188 w 1112"/>
              <a:gd name="T59" fmla="*/ 680 h 1328"/>
              <a:gd name="T60" fmla="*/ 204 w 1112"/>
              <a:gd name="T61" fmla="*/ 708 h 1328"/>
              <a:gd name="T62" fmla="*/ 212 w 1112"/>
              <a:gd name="T63" fmla="*/ 738 h 1328"/>
              <a:gd name="T64" fmla="*/ 216 w 1112"/>
              <a:gd name="T65" fmla="*/ 772 h 1328"/>
              <a:gd name="T66" fmla="*/ 216 w 1112"/>
              <a:gd name="T67" fmla="*/ 788 h 1328"/>
              <a:gd name="T68" fmla="*/ 208 w 1112"/>
              <a:gd name="T69" fmla="*/ 820 h 1328"/>
              <a:gd name="T70" fmla="*/ 196 w 1112"/>
              <a:gd name="T71" fmla="*/ 850 h 1328"/>
              <a:gd name="T72" fmla="*/ 178 w 1112"/>
              <a:gd name="T73" fmla="*/ 876 h 1328"/>
              <a:gd name="T74" fmla="*/ 156 w 1112"/>
              <a:gd name="T75" fmla="*/ 898 h 1328"/>
              <a:gd name="T76" fmla="*/ 130 w 1112"/>
              <a:gd name="T77" fmla="*/ 916 h 1328"/>
              <a:gd name="T78" fmla="*/ 100 w 1112"/>
              <a:gd name="T79" fmla="*/ 928 h 1328"/>
              <a:gd name="T80" fmla="*/ 68 w 1112"/>
              <a:gd name="T81" fmla="*/ 936 h 1328"/>
              <a:gd name="T82" fmla="*/ 52 w 1112"/>
              <a:gd name="T83" fmla="*/ 936 h 1328"/>
              <a:gd name="T84" fmla="*/ 0 w 1112"/>
              <a:gd name="T85" fmla="*/ 928 h 1328"/>
              <a:gd name="T86" fmla="*/ 0 w 1112"/>
              <a:gd name="T87" fmla="*/ 1328 h 1328"/>
              <a:gd name="T88" fmla="*/ 1112 w 1112"/>
              <a:gd name="T89" fmla="*/ 216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12" h="1328">
                <a:moveTo>
                  <a:pt x="1112" y="216"/>
                </a:moveTo>
                <a:lnTo>
                  <a:pt x="1112" y="216"/>
                </a:lnTo>
                <a:lnTo>
                  <a:pt x="646" y="216"/>
                </a:lnTo>
                <a:lnTo>
                  <a:pt x="664" y="186"/>
                </a:lnTo>
                <a:lnTo>
                  <a:pt x="664" y="186"/>
                </a:lnTo>
                <a:lnTo>
                  <a:pt x="670" y="172"/>
                </a:lnTo>
                <a:lnTo>
                  <a:pt x="676" y="156"/>
                </a:lnTo>
                <a:lnTo>
                  <a:pt x="678" y="140"/>
                </a:lnTo>
                <a:lnTo>
                  <a:pt x="680" y="124"/>
                </a:lnTo>
                <a:lnTo>
                  <a:pt x="680" y="124"/>
                </a:lnTo>
                <a:lnTo>
                  <a:pt x="680" y="112"/>
                </a:lnTo>
                <a:lnTo>
                  <a:pt x="678" y="100"/>
                </a:lnTo>
                <a:lnTo>
                  <a:pt x="674" y="88"/>
                </a:lnTo>
                <a:lnTo>
                  <a:pt x="670" y="76"/>
                </a:lnTo>
                <a:lnTo>
                  <a:pt x="658" y="54"/>
                </a:lnTo>
                <a:lnTo>
                  <a:pt x="644" y="36"/>
                </a:lnTo>
                <a:lnTo>
                  <a:pt x="626" y="22"/>
                </a:lnTo>
                <a:lnTo>
                  <a:pt x="604" y="10"/>
                </a:lnTo>
                <a:lnTo>
                  <a:pt x="592" y="6"/>
                </a:lnTo>
                <a:lnTo>
                  <a:pt x="580" y="2"/>
                </a:lnTo>
                <a:lnTo>
                  <a:pt x="568" y="0"/>
                </a:lnTo>
                <a:lnTo>
                  <a:pt x="556" y="0"/>
                </a:lnTo>
                <a:lnTo>
                  <a:pt x="556" y="0"/>
                </a:lnTo>
                <a:lnTo>
                  <a:pt x="544" y="0"/>
                </a:lnTo>
                <a:lnTo>
                  <a:pt x="532" y="2"/>
                </a:lnTo>
                <a:lnTo>
                  <a:pt x="520" y="6"/>
                </a:lnTo>
                <a:lnTo>
                  <a:pt x="508" y="10"/>
                </a:lnTo>
                <a:lnTo>
                  <a:pt x="486" y="22"/>
                </a:lnTo>
                <a:lnTo>
                  <a:pt x="468" y="36"/>
                </a:lnTo>
                <a:lnTo>
                  <a:pt x="454" y="54"/>
                </a:lnTo>
                <a:lnTo>
                  <a:pt x="442" y="76"/>
                </a:lnTo>
                <a:lnTo>
                  <a:pt x="438" y="88"/>
                </a:lnTo>
                <a:lnTo>
                  <a:pt x="434" y="100"/>
                </a:lnTo>
                <a:lnTo>
                  <a:pt x="432" y="112"/>
                </a:lnTo>
                <a:lnTo>
                  <a:pt x="432" y="124"/>
                </a:lnTo>
                <a:lnTo>
                  <a:pt x="432" y="124"/>
                </a:lnTo>
                <a:lnTo>
                  <a:pt x="434" y="140"/>
                </a:lnTo>
                <a:lnTo>
                  <a:pt x="436" y="156"/>
                </a:lnTo>
                <a:lnTo>
                  <a:pt x="442" y="172"/>
                </a:lnTo>
                <a:lnTo>
                  <a:pt x="448" y="186"/>
                </a:lnTo>
                <a:lnTo>
                  <a:pt x="466" y="216"/>
                </a:lnTo>
                <a:lnTo>
                  <a:pt x="432" y="216"/>
                </a:lnTo>
                <a:lnTo>
                  <a:pt x="432" y="216"/>
                </a:lnTo>
                <a:lnTo>
                  <a:pt x="0" y="216"/>
                </a:lnTo>
                <a:lnTo>
                  <a:pt x="0" y="216"/>
                </a:lnTo>
                <a:lnTo>
                  <a:pt x="0" y="616"/>
                </a:lnTo>
                <a:lnTo>
                  <a:pt x="0" y="616"/>
                </a:lnTo>
                <a:lnTo>
                  <a:pt x="26" y="610"/>
                </a:lnTo>
                <a:lnTo>
                  <a:pt x="52" y="608"/>
                </a:lnTo>
                <a:lnTo>
                  <a:pt x="52" y="608"/>
                </a:lnTo>
                <a:lnTo>
                  <a:pt x="68" y="608"/>
                </a:lnTo>
                <a:lnTo>
                  <a:pt x="86" y="612"/>
                </a:lnTo>
                <a:lnTo>
                  <a:pt x="100" y="616"/>
                </a:lnTo>
                <a:lnTo>
                  <a:pt x="116" y="620"/>
                </a:lnTo>
                <a:lnTo>
                  <a:pt x="130" y="628"/>
                </a:lnTo>
                <a:lnTo>
                  <a:pt x="144" y="636"/>
                </a:lnTo>
                <a:lnTo>
                  <a:pt x="156" y="646"/>
                </a:lnTo>
                <a:lnTo>
                  <a:pt x="168" y="656"/>
                </a:lnTo>
                <a:lnTo>
                  <a:pt x="178" y="668"/>
                </a:lnTo>
                <a:lnTo>
                  <a:pt x="188" y="680"/>
                </a:lnTo>
                <a:lnTo>
                  <a:pt x="196" y="694"/>
                </a:lnTo>
                <a:lnTo>
                  <a:pt x="204" y="708"/>
                </a:lnTo>
                <a:lnTo>
                  <a:pt x="208" y="724"/>
                </a:lnTo>
                <a:lnTo>
                  <a:pt x="212" y="738"/>
                </a:lnTo>
                <a:lnTo>
                  <a:pt x="216" y="756"/>
                </a:lnTo>
                <a:lnTo>
                  <a:pt x="216" y="772"/>
                </a:lnTo>
                <a:lnTo>
                  <a:pt x="216" y="772"/>
                </a:lnTo>
                <a:lnTo>
                  <a:pt x="216" y="788"/>
                </a:lnTo>
                <a:lnTo>
                  <a:pt x="212" y="806"/>
                </a:lnTo>
                <a:lnTo>
                  <a:pt x="208" y="820"/>
                </a:lnTo>
                <a:lnTo>
                  <a:pt x="204" y="836"/>
                </a:lnTo>
                <a:lnTo>
                  <a:pt x="196" y="850"/>
                </a:lnTo>
                <a:lnTo>
                  <a:pt x="188" y="864"/>
                </a:lnTo>
                <a:lnTo>
                  <a:pt x="178" y="876"/>
                </a:lnTo>
                <a:lnTo>
                  <a:pt x="168" y="888"/>
                </a:lnTo>
                <a:lnTo>
                  <a:pt x="156" y="898"/>
                </a:lnTo>
                <a:lnTo>
                  <a:pt x="144" y="908"/>
                </a:lnTo>
                <a:lnTo>
                  <a:pt x="130" y="916"/>
                </a:lnTo>
                <a:lnTo>
                  <a:pt x="116" y="924"/>
                </a:lnTo>
                <a:lnTo>
                  <a:pt x="100" y="928"/>
                </a:lnTo>
                <a:lnTo>
                  <a:pt x="86" y="932"/>
                </a:lnTo>
                <a:lnTo>
                  <a:pt x="68" y="936"/>
                </a:lnTo>
                <a:lnTo>
                  <a:pt x="52" y="936"/>
                </a:lnTo>
                <a:lnTo>
                  <a:pt x="52" y="936"/>
                </a:lnTo>
                <a:lnTo>
                  <a:pt x="26" y="934"/>
                </a:lnTo>
                <a:lnTo>
                  <a:pt x="0" y="928"/>
                </a:lnTo>
                <a:lnTo>
                  <a:pt x="0" y="928"/>
                </a:lnTo>
                <a:lnTo>
                  <a:pt x="0" y="1328"/>
                </a:lnTo>
                <a:lnTo>
                  <a:pt x="1112" y="1328"/>
                </a:lnTo>
                <a:lnTo>
                  <a:pt x="1112" y="216"/>
                </a:ln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078774" y="1754605"/>
            <a:ext cx="341615" cy="361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ts val="2000"/>
              </a:lnSpc>
              <a:defRPr/>
            </a:pPr>
            <a:r>
              <a:rPr lang="en-US" altLang="zh-CN" sz="2400" b="1" kern="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24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696E409-65A4-8DC8-34E4-B9746E631293}"/>
              </a:ext>
            </a:extLst>
          </p:cNvPr>
          <p:cNvGrpSpPr/>
          <p:nvPr/>
        </p:nvGrpSpPr>
        <p:grpSpPr>
          <a:xfrm>
            <a:off x="1148096" y="2514002"/>
            <a:ext cx="1594693" cy="1278187"/>
            <a:chOff x="283599" y="1906534"/>
            <a:chExt cx="1594693" cy="1278187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450985F-55EB-7C24-4BFE-5CB16603F646}"/>
                </a:ext>
              </a:extLst>
            </p:cNvPr>
            <p:cNvSpPr txBox="1"/>
            <p:nvPr/>
          </p:nvSpPr>
          <p:spPr>
            <a:xfrm>
              <a:off x="283599" y="2190603"/>
              <a:ext cx="159469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42EE873-B572-801D-2592-A354BEC2FD26}"/>
                </a:ext>
              </a:extLst>
            </p:cNvPr>
            <p:cNvSpPr txBox="1"/>
            <p:nvPr/>
          </p:nvSpPr>
          <p:spPr>
            <a:xfrm>
              <a:off x="283600" y="1906534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6BF0568B-5294-D92F-92F8-4195D7680F71}"/>
              </a:ext>
            </a:extLst>
          </p:cNvPr>
          <p:cNvGrpSpPr/>
          <p:nvPr/>
        </p:nvGrpSpPr>
        <p:grpSpPr>
          <a:xfrm>
            <a:off x="3406706" y="2514002"/>
            <a:ext cx="1594693" cy="1278187"/>
            <a:chOff x="283599" y="1906534"/>
            <a:chExt cx="1594693" cy="1278187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EAF2541-D97C-D386-48DA-B1577440BD78}"/>
                </a:ext>
              </a:extLst>
            </p:cNvPr>
            <p:cNvSpPr txBox="1"/>
            <p:nvPr/>
          </p:nvSpPr>
          <p:spPr>
            <a:xfrm>
              <a:off x="283599" y="2190603"/>
              <a:ext cx="159469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D2A2CEC-BD9A-470A-B283-F65B186E1C86}"/>
                </a:ext>
              </a:extLst>
            </p:cNvPr>
            <p:cNvSpPr txBox="1"/>
            <p:nvPr/>
          </p:nvSpPr>
          <p:spPr>
            <a:xfrm>
              <a:off x="283600" y="1906534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243D801-4B62-9190-1EEE-584855216D35}"/>
              </a:ext>
            </a:extLst>
          </p:cNvPr>
          <p:cNvGrpSpPr/>
          <p:nvPr/>
        </p:nvGrpSpPr>
        <p:grpSpPr>
          <a:xfrm>
            <a:off x="5472725" y="2514002"/>
            <a:ext cx="1594693" cy="1278187"/>
            <a:chOff x="283599" y="1906534"/>
            <a:chExt cx="1594693" cy="127818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2DD73F2-496F-CD87-D768-21C2D39F1BE7}"/>
                </a:ext>
              </a:extLst>
            </p:cNvPr>
            <p:cNvSpPr txBox="1"/>
            <p:nvPr/>
          </p:nvSpPr>
          <p:spPr>
            <a:xfrm>
              <a:off x="283599" y="2190603"/>
              <a:ext cx="159469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3968E6F-611B-8725-9485-07A827000801}"/>
                </a:ext>
              </a:extLst>
            </p:cNvPr>
            <p:cNvSpPr txBox="1"/>
            <p:nvPr/>
          </p:nvSpPr>
          <p:spPr>
            <a:xfrm>
              <a:off x="283600" y="1906534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F363E58-0D42-D1A6-E695-0B491E028F7A}"/>
              </a:ext>
            </a:extLst>
          </p:cNvPr>
          <p:cNvGrpSpPr/>
          <p:nvPr/>
        </p:nvGrpSpPr>
        <p:grpSpPr>
          <a:xfrm>
            <a:off x="7567102" y="2514002"/>
            <a:ext cx="1594693" cy="1278187"/>
            <a:chOff x="283599" y="1906534"/>
            <a:chExt cx="1594693" cy="127818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9CDF93-8A41-73AF-9968-8F207CDAD5FF}"/>
                </a:ext>
              </a:extLst>
            </p:cNvPr>
            <p:cNvSpPr txBox="1"/>
            <p:nvPr/>
          </p:nvSpPr>
          <p:spPr>
            <a:xfrm>
              <a:off x="283599" y="2190603"/>
              <a:ext cx="159469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A891617-2A53-B0D9-841F-1CDD5CF37FEC}"/>
                </a:ext>
              </a:extLst>
            </p:cNvPr>
            <p:cNvSpPr txBox="1"/>
            <p:nvPr/>
          </p:nvSpPr>
          <p:spPr>
            <a:xfrm>
              <a:off x="283600" y="1906534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29471F8-82E8-6E50-BC87-C0E1029AFE72}"/>
              </a:ext>
            </a:extLst>
          </p:cNvPr>
          <p:cNvGrpSpPr/>
          <p:nvPr/>
        </p:nvGrpSpPr>
        <p:grpSpPr>
          <a:xfrm>
            <a:off x="9634857" y="2514002"/>
            <a:ext cx="1594693" cy="1278187"/>
            <a:chOff x="283599" y="1906534"/>
            <a:chExt cx="1594693" cy="1278187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43772BA-AE16-81A5-CC15-55BB07FB16D6}"/>
                </a:ext>
              </a:extLst>
            </p:cNvPr>
            <p:cNvSpPr txBox="1"/>
            <p:nvPr/>
          </p:nvSpPr>
          <p:spPr>
            <a:xfrm>
              <a:off x="283599" y="2190603"/>
              <a:ext cx="159469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443480F-EAA5-8FA8-6DDB-4BA908D0591C}"/>
                </a:ext>
              </a:extLst>
            </p:cNvPr>
            <p:cNvSpPr txBox="1"/>
            <p:nvPr/>
          </p:nvSpPr>
          <p:spPr>
            <a:xfrm>
              <a:off x="283600" y="1906534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593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9405AF4-7E03-5FA5-0E8C-58EB0DD4ED0A}"/>
              </a:ext>
            </a:extLst>
          </p:cNvPr>
          <p:cNvGrpSpPr/>
          <p:nvPr/>
        </p:nvGrpSpPr>
        <p:grpSpPr>
          <a:xfrm>
            <a:off x="938042" y="1641787"/>
            <a:ext cx="2956179" cy="3907422"/>
            <a:chOff x="643467" y="2127250"/>
            <a:chExt cx="2762250" cy="386715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7306A63-102C-67FD-A27F-F6A4D955EC65}"/>
                </a:ext>
              </a:extLst>
            </p:cNvPr>
            <p:cNvSpPr/>
            <p:nvPr/>
          </p:nvSpPr>
          <p:spPr>
            <a:xfrm>
              <a:off x="643467" y="2863850"/>
              <a:ext cx="2762250" cy="3130550"/>
            </a:xfrm>
            <a:prstGeom prst="rect">
              <a:avLst/>
            </a:prstGeom>
            <a:solidFill>
              <a:srgbClr val="2E6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4" name="梯形 3">
              <a:extLst>
                <a:ext uri="{FF2B5EF4-FFF2-40B4-BE49-F238E27FC236}">
                  <a16:creationId xmlns:a16="http://schemas.microsoft.com/office/drawing/2014/main" id="{C1BBC4B9-8449-F945-DF4E-9484B6AFEC1B}"/>
                </a:ext>
              </a:extLst>
            </p:cNvPr>
            <p:cNvSpPr/>
            <p:nvPr/>
          </p:nvSpPr>
          <p:spPr>
            <a:xfrm>
              <a:off x="643467" y="2127250"/>
              <a:ext cx="2762250" cy="736600"/>
            </a:xfrm>
            <a:prstGeom prst="trapezoid">
              <a:avLst>
                <a:gd name="adj" fmla="val 74138"/>
              </a:avLst>
            </a:prstGeom>
            <a:solidFill>
              <a:srgbClr val="FF663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BEACF38-E2F3-F9AA-8D1F-C4EEEEF44824}"/>
                </a:ext>
              </a:extLst>
            </p:cNvPr>
            <p:cNvSpPr/>
            <p:nvPr/>
          </p:nvSpPr>
          <p:spPr>
            <a:xfrm>
              <a:off x="1872192" y="2311400"/>
              <a:ext cx="305858" cy="305858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EBAAFE-5E08-A47C-E577-B58AA8D0CEE6}"/>
              </a:ext>
            </a:extLst>
          </p:cNvPr>
          <p:cNvGrpSpPr/>
          <p:nvPr/>
        </p:nvGrpSpPr>
        <p:grpSpPr>
          <a:xfrm>
            <a:off x="4612758" y="1641787"/>
            <a:ext cx="2956179" cy="3907422"/>
            <a:chOff x="643467" y="2127250"/>
            <a:chExt cx="2762250" cy="386715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AE6DD4D-AC4C-7E77-E7F4-44B079064316}"/>
                </a:ext>
              </a:extLst>
            </p:cNvPr>
            <p:cNvSpPr/>
            <p:nvPr/>
          </p:nvSpPr>
          <p:spPr>
            <a:xfrm>
              <a:off x="643467" y="2863850"/>
              <a:ext cx="2762250" cy="3130550"/>
            </a:xfrm>
            <a:prstGeom prst="rect">
              <a:avLst/>
            </a:prstGeom>
            <a:solidFill>
              <a:srgbClr val="2E6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cs typeface="+mn-ea"/>
                <a:sym typeface="+mn-lt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id="{22CB04E3-C288-DE2D-5194-1B28CFA66DA1}"/>
                </a:ext>
              </a:extLst>
            </p:cNvPr>
            <p:cNvSpPr/>
            <p:nvPr/>
          </p:nvSpPr>
          <p:spPr>
            <a:xfrm>
              <a:off x="643467" y="2127250"/>
              <a:ext cx="2762250" cy="736600"/>
            </a:xfrm>
            <a:prstGeom prst="trapezoid">
              <a:avLst>
                <a:gd name="adj" fmla="val 74138"/>
              </a:avLst>
            </a:prstGeom>
            <a:solidFill>
              <a:srgbClr val="FF663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EE52D0F2-E277-4AA2-54D1-91D0E640EB9F}"/>
                </a:ext>
              </a:extLst>
            </p:cNvPr>
            <p:cNvSpPr/>
            <p:nvPr/>
          </p:nvSpPr>
          <p:spPr>
            <a:xfrm>
              <a:off x="1872192" y="2311400"/>
              <a:ext cx="305858" cy="305858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92B771D-08FF-356B-5927-19CD8E6628EF}"/>
              </a:ext>
            </a:extLst>
          </p:cNvPr>
          <p:cNvGrpSpPr/>
          <p:nvPr/>
        </p:nvGrpSpPr>
        <p:grpSpPr>
          <a:xfrm>
            <a:off x="8288085" y="1641787"/>
            <a:ext cx="2956179" cy="3907422"/>
            <a:chOff x="643467" y="2127250"/>
            <a:chExt cx="2762250" cy="386715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B8AAB83-A99A-41CE-A866-41AF123828DA}"/>
                </a:ext>
              </a:extLst>
            </p:cNvPr>
            <p:cNvSpPr/>
            <p:nvPr/>
          </p:nvSpPr>
          <p:spPr>
            <a:xfrm>
              <a:off x="643467" y="2863850"/>
              <a:ext cx="2762250" cy="3130550"/>
            </a:xfrm>
            <a:prstGeom prst="rect">
              <a:avLst/>
            </a:prstGeom>
            <a:solidFill>
              <a:srgbClr val="2E61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 dirty="0">
                <a:cs typeface="+mn-ea"/>
                <a:sym typeface="+mn-lt"/>
              </a:endParaRPr>
            </a:p>
          </p:txBody>
        </p:sp>
        <p:sp>
          <p:nvSpPr>
            <p:cNvPr id="12" name="梯形 11">
              <a:extLst>
                <a:ext uri="{FF2B5EF4-FFF2-40B4-BE49-F238E27FC236}">
                  <a16:creationId xmlns:a16="http://schemas.microsoft.com/office/drawing/2014/main" id="{476E467B-FC7E-36C6-EAE5-1AFD6CCBFD90}"/>
                </a:ext>
              </a:extLst>
            </p:cNvPr>
            <p:cNvSpPr/>
            <p:nvPr/>
          </p:nvSpPr>
          <p:spPr>
            <a:xfrm>
              <a:off x="643467" y="2127250"/>
              <a:ext cx="2762250" cy="736600"/>
            </a:xfrm>
            <a:prstGeom prst="trapezoid">
              <a:avLst>
                <a:gd name="adj" fmla="val 74138"/>
              </a:avLst>
            </a:prstGeom>
            <a:solidFill>
              <a:srgbClr val="FF663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E96683FB-8F17-FC4B-C134-F96198999321}"/>
                </a:ext>
              </a:extLst>
            </p:cNvPr>
            <p:cNvSpPr/>
            <p:nvPr/>
          </p:nvSpPr>
          <p:spPr>
            <a:xfrm>
              <a:off x="1872192" y="2311400"/>
              <a:ext cx="305858" cy="305858"/>
            </a:xfrm>
            <a:prstGeom prst="ellipse">
              <a:avLst/>
            </a:pr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1">
                <a:cs typeface="+mn-ea"/>
                <a:sym typeface="+mn-lt"/>
              </a:endParaRPr>
            </a:p>
          </p:txBody>
        </p:sp>
      </p:grpSp>
      <p:sp>
        <p:nvSpPr>
          <p:cNvPr id="20" name="Freeform 217">
            <a:extLst>
              <a:ext uri="{FF2B5EF4-FFF2-40B4-BE49-F238E27FC236}">
                <a16:creationId xmlns:a16="http://schemas.microsoft.com/office/drawing/2014/main" id="{CD9D7941-3D0D-ABAE-669B-FAA9B572FD56}"/>
              </a:ext>
            </a:extLst>
          </p:cNvPr>
          <p:cNvSpPr>
            <a:spLocks noEditPoints="1"/>
          </p:cNvSpPr>
          <p:nvPr/>
        </p:nvSpPr>
        <p:spPr bwMode="auto">
          <a:xfrm>
            <a:off x="2078391" y="2823115"/>
            <a:ext cx="675479" cy="491258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176" y="176"/>
              </a:cxn>
              <a:cxn ang="0">
                <a:pos x="352" y="32"/>
              </a:cxn>
              <a:cxn ang="0">
                <a:pos x="352" y="0"/>
              </a:cxn>
              <a:cxn ang="0">
                <a:pos x="0" y="0"/>
              </a:cxn>
              <a:cxn ang="0">
                <a:pos x="0" y="32"/>
              </a:cxn>
              <a:cxn ang="0">
                <a:pos x="0" y="228"/>
              </a:cxn>
              <a:cxn ang="0">
                <a:pos x="86" y="132"/>
              </a:cxn>
              <a:cxn ang="0">
                <a:pos x="0" y="54"/>
              </a:cxn>
              <a:cxn ang="0">
                <a:pos x="0" y="228"/>
              </a:cxn>
              <a:cxn ang="0">
                <a:pos x="352" y="230"/>
              </a:cxn>
              <a:cxn ang="0">
                <a:pos x="262" y="132"/>
              </a:cxn>
              <a:cxn ang="0">
                <a:pos x="352" y="56"/>
              </a:cxn>
              <a:cxn ang="0">
                <a:pos x="352" y="230"/>
              </a:cxn>
              <a:cxn ang="0">
                <a:pos x="176" y="204"/>
              </a:cxn>
              <a:cxn ang="0">
                <a:pos x="104" y="144"/>
              </a:cxn>
              <a:cxn ang="0">
                <a:pos x="0" y="256"/>
              </a:cxn>
              <a:cxn ang="0">
                <a:pos x="352" y="256"/>
              </a:cxn>
              <a:cxn ang="0">
                <a:pos x="248" y="144"/>
              </a:cxn>
              <a:cxn ang="0">
                <a:pos x="176" y="204"/>
              </a:cxn>
            </a:cxnLst>
            <a:rect l="0" t="0" r="r" b="b"/>
            <a:pathLst>
              <a:path w="352" h="256">
                <a:moveTo>
                  <a:pt x="0" y="32"/>
                </a:moveTo>
                <a:lnTo>
                  <a:pt x="176" y="176"/>
                </a:lnTo>
                <a:lnTo>
                  <a:pt x="352" y="32"/>
                </a:lnTo>
                <a:lnTo>
                  <a:pt x="352" y="0"/>
                </a:lnTo>
                <a:lnTo>
                  <a:pt x="0" y="0"/>
                </a:lnTo>
                <a:lnTo>
                  <a:pt x="0" y="32"/>
                </a:lnTo>
                <a:close/>
                <a:moveTo>
                  <a:pt x="0" y="228"/>
                </a:moveTo>
                <a:lnTo>
                  <a:pt x="86" y="132"/>
                </a:lnTo>
                <a:lnTo>
                  <a:pt x="0" y="54"/>
                </a:lnTo>
                <a:lnTo>
                  <a:pt x="0" y="228"/>
                </a:lnTo>
                <a:close/>
                <a:moveTo>
                  <a:pt x="352" y="230"/>
                </a:moveTo>
                <a:lnTo>
                  <a:pt x="262" y="132"/>
                </a:lnTo>
                <a:lnTo>
                  <a:pt x="352" y="56"/>
                </a:lnTo>
                <a:lnTo>
                  <a:pt x="352" y="230"/>
                </a:lnTo>
                <a:close/>
                <a:moveTo>
                  <a:pt x="176" y="204"/>
                </a:moveTo>
                <a:lnTo>
                  <a:pt x="104" y="144"/>
                </a:lnTo>
                <a:lnTo>
                  <a:pt x="0" y="256"/>
                </a:lnTo>
                <a:lnTo>
                  <a:pt x="352" y="256"/>
                </a:lnTo>
                <a:lnTo>
                  <a:pt x="248" y="144"/>
                </a:lnTo>
                <a:lnTo>
                  <a:pt x="176" y="20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1">
              <a:cs typeface="+mn-ea"/>
              <a:sym typeface="+mn-lt"/>
            </a:endParaRPr>
          </a:p>
        </p:txBody>
      </p:sp>
      <p:grpSp>
        <p:nvGrpSpPr>
          <p:cNvPr id="21" name="组 42" descr="D:\51PPT模板网\51pptmoban.com\图片.jpg">
            <a:extLst>
              <a:ext uri="{FF2B5EF4-FFF2-40B4-BE49-F238E27FC236}">
                <a16:creationId xmlns:a16="http://schemas.microsoft.com/office/drawing/2014/main" id="{40DC629E-4C55-B262-B745-6E153F85F7B9}"/>
              </a:ext>
            </a:extLst>
          </p:cNvPr>
          <p:cNvGrpSpPr/>
          <p:nvPr/>
        </p:nvGrpSpPr>
        <p:grpSpPr>
          <a:xfrm>
            <a:off x="5727465" y="2567369"/>
            <a:ext cx="790983" cy="947972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22" name="Freeform 47">
              <a:extLst>
                <a:ext uri="{FF2B5EF4-FFF2-40B4-BE49-F238E27FC236}">
                  <a16:creationId xmlns:a16="http://schemas.microsoft.com/office/drawing/2014/main" id="{46D20318-C85C-0BB3-DA95-A6A7C6A8BBEB}"/>
                </a:ext>
              </a:extLst>
            </p:cNvPr>
            <p:cNvSpPr/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  <p:sp>
          <p:nvSpPr>
            <p:cNvPr id="23" name="Freeform 48">
              <a:extLst>
                <a:ext uri="{FF2B5EF4-FFF2-40B4-BE49-F238E27FC236}">
                  <a16:creationId xmlns:a16="http://schemas.microsoft.com/office/drawing/2014/main" id="{E56478CF-A8C7-B6A5-7BCE-4E99BCA8DD86}"/>
                </a:ext>
              </a:extLst>
            </p:cNvPr>
            <p:cNvSpPr/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  <p:sp>
          <p:nvSpPr>
            <p:cNvPr id="24" name="Freeform 49">
              <a:extLst>
                <a:ext uri="{FF2B5EF4-FFF2-40B4-BE49-F238E27FC236}">
                  <a16:creationId xmlns:a16="http://schemas.microsoft.com/office/drawing/2014/main" id="{5FA81A6C-30B6-FCA0-949B-7CFE73B68C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  <p:sp>
          <p:nvSpPr>
            <p:cNvPr id="25" name="Rectangle 50">
              <a:extLst>
                <a:ext uri="{FF2B5EF4-FFF2-40B4-BE49-F238E27FC236}">
                  <a16:creationId xmlns:a16="http://schemas.microsoft.com/office/drawing/2014/main" id="{269F945D-FEA1-B327-2240-4205370AE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  <p:sp>
          <p:nvSpPr>
            <p:cNvPr id="26" name="Rectangle 51">
              <a:extLst>
                <a:ext uri="{FF2B5EF4-FFF2-40B4-BE49-F238E27FC236}">
                  <a16:creationId xmlns:a16="http://schemas.microsoft.com/office/drawing/2014/main" id="{C55EBA2D-A2CA-7BB9-FD8C-4C415E5D2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  <p:sp>
          <p:nvSpPr>
            <p:cNvPr id="27" name="Freeform 52">
              <a:extLst>
                <a:ext uri="{FF2B5EF4-FFF2-40B4-BE49-F238E27FC236}">
                  <a16:creationId xmlns:a16="http://schemas.microsoft.com/office/drawing/2014/main" id="{851DE4B8-628B-AB75-6FCE-A71FAE319AE8}"/>
                </a:ext>
              </a:extLst>
            </p:cNvPr>
            <p:cNvSpPr/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  <p:sp>
          <p:nvSpPr>
            <p:cNvPr id="28" name="Freeform 53">
              <a:extLst>
                <a:ext uri="{FF2B5EF4-FFF2-40B4-BE49-F238E27FC236}">
                  <a16:creationId xmlns:a16="http://schemas.microsoft.com/office/drawing/2014/main" id="{7E471CFF-87F0-3CF0-0052-412A92777418}"/>
                </a:ext>
              </a:extLst>
            </p:cNvPr>
            <p:cNvSpPr/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  <p:sp>
          <p:nvSpPr>
            <p:cNvPr id="29" name="Freeform 54">
              <a:extLst>
                <a:ext uri="{FF2B5EF4-FFF2-40B4-BE49-F238E27FC236}">
                  <a16:creationId xmlns:a16="http://schemas.microsoft.com/office/drawing/2014/main" id="{3CA42C58-04DA-246A-3081-FC929B0CD90B}"/>
                </a:ext>
              </a:extLst>
            </p:cNvPr>
            <p:cNvSpPr/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  <p:sp>
          <p:nvSpPr>
            <p:cNvPr id="30" name="Freeform 55">
              <a:extLst>
                <a:ext uri="{FF2B5EF4-FFF2-40B4-BE49-F238E27FC236}">
                  <a16:creationId xmlns:a16="http://schemas.microsoft.com/office/drawing/2014/main" id="{A5851031-411B-C3D1-23B0-667C43C81556}"/>
                </a:ext>
              </a:extLst>
            </p:cNvPr>
            <p:cNvSpPr/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  <p:sp>
          <p:nvSpPr>
            <p:cNvPr id="31" name="Freeform 56">
              <a:extLst>
                <a:ext uri="{FF2B5EF4-FFF2-40B4-BE49-F238E27FC236}">
                  <a16:creationId xmlns:a16="http://schemas.microsoft.com/office/drawing/2014/main" id="{4BA2B265-479F-16CB-8E7D-C92437F4DCA2}"/>
                </a:ext>
              </a:extLst>
            </p:cNvPr>
            <p:cNvSpPr/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1" u="sng">
                <a:cs typeface="+mn-ea"/>
                <a:sym typeface="+mn-lt"/>
              </a:endParaRPr>
            </a:p>
          </p:txBody>
        </p:sp>
      </p:grpSp>
      <p:sp>
        <p:nvSpPr>
          <p:cNvPr id="32" name="Freeform 119">
            <a:extLst>
              <a:ext uri="{FF2B5EF4-FFF2-40B4-BE49-F238E27FC236}">
                <a16:creationId xmlns:a16="http://schemas.microsoft.com/office/drawing/2014/main" id="{A828707A-E88A-E73D-5D3E-1C2979AB6F0D}"/>
              </a:ext>
            </a:extLst>
          </p:cNvPr>
          <p:cNvSpPr>
            <a:spLocks noEditPoints="1"/>
          </p:cNvSpPr>
          <p:nvPr/>
        </p:nvSpPr>
        <p:spPr bwMode="auto">
          <a:xfrm>
            <a:off x="9434158" y="2650343"/>
            <a:ext cx="664029" cy="664030"/>
          </a:xfrm>
          <a:custGeom>
            <a:avLst/>
            <a:gdLst/>
            <a:ahLst/>
            <a:cxnLst>
              <a:cxn ang="0">
                <a:pos x="182" y="12"/>
              </a:cxn>
              <a:cxn ang="0">
                <a:pos x="76" y="76"/>
              </a:cxn>
              <a:cxn ang="0">
                <a:pos x="10" y="182"/>
              </a:cxn>
              <a:cxn ang="0">
                <a:pos x="0" y="286"/>
              </a:cxn>
              <a:cxn ang="0">
                <a:pos x="44" y="406"/>
              </a:cxn>
              <a:cxn ang="0">
                <a:pos x="136" y="488"/>
              </a:cxn>
              <a:cxn ang="0">
                <a:pos x="260" y="520"/>
              </a:cxn>
              <a:cxn ang="0">
                <a:pos x="360" y="500"/>
              </a:cxn>
              <a:cxn ang="0">
                <a:pos x="460" y="426"/>
              </a:cxn>
              <a:cxn ang="0">
                <a:pos x="514" y="312"/>
              </a:cxn>
              <a:cxn ang="0">
                <a:pos x="514" y="208"/>
              </a:cxn>
              <a:cxn ang="0">
                <a:pos x="460" y="94"/>
              </a:cxn>
              <a:cxn ang="0">
                <a:pos x="360" y="20"/>
              </a:cxn>
              <a:cxn ang="0">
                <a:pos x="260" y="0"/>
              </a:cxn>
              <a:cxn ang="0">
                <a:pos x="172" y="88"/>
              </a:cxn>
              <a:cxn ang="0">
                <a:pos x="118" y="96"/>
              </a:cxn>
              <a:cxn ang="0">
                <a:pos x="194" y="54"/>
              </a:cxn>
              <a:cxn ang="0">
                <a:pos x="148" y="140"/>
              </a:cxn>
              <a:cxn ang="0">
                <a:pos x="42" y="252"/>
              </a:cxn>
              <a:cxn ang="0">
                <a:pos x="58" y="180"/>
              </a:cxn>
              <a:cxn ang="0">
                <a:pos x="100" y="114"/>
              </a:cxn>
              <a:cxn ang="0">
                <a:pos x="132" y="336"/>
              </a:cxn>
              <a:cxn ang="0">
                <a:pos x="100" y="410"/>
              </a:cxn>
              <a:cxn ang="0">
                <a:pos x="58" y="350"/>
              </a:cxn>
              <a:cxn ang="0">
                <a:pos x="42" y="276"/>
              </a:cxn>
              <a:cxn ang="0">
                <a:pos x="156" y="406"/>
              </a:cxn>
              <a:cxn ang="0">
                <a:pos x="192" y="466"/>
              </a:cxn>
              <a:cxn ang="0">
                <a:pos x="118" y="426"/>
              </a:cxn>
              <a:cxn ang="0">
                <a:pos x="220" y="460"/>
              </a:cxn>
              <a:cxn ang="0">
                <a:pos x="210" y="392"/>
              </a:cxn>
              <a:cxn ang="0">
                <a:pos x="248" y="364"/>
              </a:cxn>
              <a:cxn ang="0">
                <a:pos x="162" y="356"/>
              </a:cxn>
              <a:cxn ang="0">
                <a:pos x="248" y="364"/>
              </a:cxn>
              <a:cxn ang="0">
                <a:pos x="156" y="196"/>
              </a:cxn>
              <a:cxn ang="0">
                <a:pos x="208" y="154"/>
              </a:cxn>
              <a:cxn ang="0">
                <a:pos x="212" y="130"/>
              </a:cxn>
              <a:cxn ang="0">
                <a:pos x="206" y="80"/>
              </a:cxn>
              <a:cxn ang="0">
                <a:pos x="248" y="134"/>
              </a:cxn>
              <a:cxn ang="0">
                <a:pos x="358" y="114"/>
              </a:cxn>
              <a:cxn ang="0">
                <a:pos x="320" y="54"/>
              </a:cxn>
              <a:cxn ang="0">
                <a:pos x="396" y="94"/>
              </a:cxn>
              <a:cxn ang="0">
                <a:pos x="294" y="60"/>
              </a:cxn>
              <a:cxn ang="0">
                <a:pos x="334" y="122"/>
              </a:cxn>
              <a:cxn ang="0">
                <a:pos x="268" y="158"/>
              </a:cxn>
              <a:cxn ang="0">
                <a:pos x="352" y="170"/>
              </a:cxn>
              <a:cxn ang="0">
                <a:pos x="268" y="158"/>
              </a:cxn>
              <a:cxn ang="0">
                <a:pos x="360" y="330"/>
              </a:cxn>
              <a:cxn ang="0">
                <a:pos x="290" y="366"/>
              </a:cxn>
              <a:cxn ang="0">
                <a:pos x="268" y="476"/>
              </a:cxn>
              <a:cxn ang="0">
                <a:pos x="336" y="400"/>
              </a:cxn>
              <a:cxn ang="0">
                <a:pos x="296" y="462"/>
              </a:cxn>
              <a:cxn ang="0">
                <a:pos x="328" y="460"/>
              </a:cxn>
              <a:cxn ang="0">
                <a:pos x="380" y="418"/>
              </a:cxn>
              <a:cxn ang="0">
                <a:pos x="342" y="460"/>
              </a:cxn>
              <a:cxn ang="0">
                <a:pos x="394" y="400"/>
              </a:cxn>
              <a:cxn ang="0">
                <a:pos x="388" y="308"/>
              </a:cxn>
              <a:cxn ang="0">
                <a:pos x="468" y="314"/>
              </a:cxn>
              <a:cxn ang="0">
                <a:pos x="428" y="396"/>
              </a:cxn>
              <a:cxn ang="0">
                <a:pos x="388" y="222"/>
              </a:cxn>
              <a:cxn ang="0">
                <a:pos x="394" y="126"/>
              </a:cxn>
              <a:cxn ang="0">
                <a:pos x="448" y="162"/>
              </a:cxn>
              <a:cxn ang="0">
                <a:pos x="474" y="252"/>
              </a:cxn>
            </a:cxnLst>
            <a:rect l="0" t="0" r="r" b="b"/>
            <a:pathLst>
              <a:path w="520" h="520">
                <a:moveTo>
                  <a:pt x="260" y="0"/>
                </a:moveTo>
                <a:lnTo>
                  <a:pt x="260" y="0"/>
                </a:lnTo>
                <a:lnTo>
                  <a:pt x="232" y="2"/>
                </a:lnTo>
                <a:lnTo>
                  <a:pt x="206" y="6"/>
                </a:lnTo>
                <a:lnTo>
                  <a:pt x="182" y="12"/>
                </a:lnTo>
                <a:lnTo>
                  <a:pt x="158" y="20"/>
                </a:lnTo>
                <a:lnTo>
                  <a:pt x="136" y="32"/>
                </a:lnTo>
                <a:lnTo>
                  <a:pt x="114" y="44"/>
                </a:lnTo>
                <a:lnTo>
                  <a:pt x="94" y="60"/>
                </a:lnTo>
                <a:lnTo>
                  <a:pt x="76" y="76"/>
                </a:lnTo>
                <a:lnTo>
                  <a:pt x="58" y="94"/>
                </a:lnTo>
                <a:lnTo>
                  <a:pt x="44" y="114"/>
                </a:lnTo>
                <a:lnTo>
                  <a:pt x="30" y="136"/>
                </a:lnTo>
                <a:lnTo>
                  <a:pt x="20" y="158"/>
                </a:lnTo>
                <a:lnTo>
                  <a:pt x="10" y="182"/>
                </a:lnTo>
                <a:lnTo>
                  <a:pt x="4" y="208"/>
                </a:lnTo>
                <a:lnTo>
                  <a:pt x="0" y="234"/>
                </a:lnTo>
                <a:lnTo>
                  <a:pt x="0" y="260"/>
                </a:lnTo>
                <a:lnTo>
                  <a:pt x="0" y="260"/>
                </a:lnTo>
                <a:lnTo>
                  <a:pt x="0" y="286"/>
                </a:lnTo>
                <a:lnTo>
                  <a:pt x="4" y="312"/>
                </a:lnTo>
                <a:lnTo>
                  <a:pt x="10" y="338"/>
                </a:lnTo>
                <a:lnTo>
                  <a:pt x="20" y="360"/>
                </a:lnTo>
                <a:lnTo>
                  <a:pt x="30" y="384"/>
                </a:lnTo>
                <a:lnTo>
                  <a:pt x="44" y="406"/>
                </a:lnTo>
                <a:lnTo>
                  <a:pt x="58" y="426"/>
                </a:lnTo>
                <a:lnTo>
                  <a:pt x="76" y="444"/>
                </a:lnTo>
                <a:lnTo>
                  <a:pt x="94" y="460"/>
                </a:lnTo>
                <a:lnTo>
                  <a:pt x="114" y="476"/>
                </a:lnTo>
                <a:lnTo>
                  <a:pt x="136" y="488"/>
                </a:lnTo>
                <a:lnTo>
                  <a:pt x="158" y="500"/>
                </a:lnTo>
                <a:lnTo>
                  <a:pt x="182" y="508"/>
                </a:lnTo>
                <a:lnTo>
                  <a:pt x="206" y="514"/>
                </a:lnTo>
                <a:lnTo>
                  <a:pt x="232" y="518"/>
                </a:lnTo>
                <a:lnTo>
                  <a:pt x="260" y="520"/>
                </a:lnTo>
                <a:lnTo>
                  <a:pt x="260" y="520"/>
                </a:lnTo>
                <a:lnTo>
                  <a:pt x="286" y="518"/>
                </a:lnTo>
                <a:lnTo>
                  <a:pt x="312" y="514"/>
                </a:lnTo>
                <a:lnTo>
                  <a:pt x="336" y="508"/>
                </a:lnTo>
                <a:lnTo>
                  <a:pt x="360" y="500"/>
                </a:lnTo>
                <a:lnTo>
                  <a:pt x="384" y="488"/>
                </a:lnTo>
                <a:lnTo>
                  <a:pt x="404" y="476"/>
                </a:lnTo>
                <a:lnTo>
                  <a:pt x="424" y="460"/>
                </a:lnTo>
                <a:lnTo>
                  <a:pt x="444" y="444"/>
                </a:lnTo>
                <a:lnTo>
                  <a:pt x="460" y="426"/>
                </a:lnTo>
                <a:lnTo>
                  <a:pt x="474" y="406"/>
                </a:lnTo>
                <a:lnTo>
                  <a:pt x="488" y="384"/>
                </a:lnTo>
                <a:lnTo>
                  <a:pt x="498" y="360"/>
                </a:lnTo>
                <a:lnTo>
                  <a:pt x="508" y="338"/>
                </a:lnTo>
                <a:lnTo>
                  <a:pt x="514" y="312"/>
                </a:lnTo>
                <a:lnTo>
                  <a:pt x="518" y="286"/>
                </a:lnTo>
                <a:lnTo>
                  <a:pt x="520" y="260"/>
                </a:lnTo>
                <a:lnTo>
                  <a:pt x="520" y="260"/>
                </a:lnTo>
                <a:lnTo>
                  <a:pt x="518" y="234"/>
                </a:lnTo>
                <a:lnTo>
                  <a:pt x="514" y="208"/>
                </a:lnTo>
                <a:lnTo>
                  <a:pt x="508" y="182"/>
                </a:lnTo>
                <a:lnTo>
                  <a:pt x="498" y="158"/>
                </a:lnTo>
                <a:lnTo>
                  <a:pt x="488" y="136"/>
                </a:lnTo>
                <a:lnTo>
                  <a:pt x="474" y="114"/>
                </a:lnTo>
                <a:lnTo>
                  <a:pt x="460" y="94"/>
                </a:lnTo>
                <a:lnTo>
                  <a:pt x="444" y="76"/>
                </a:lnTo>
                <a:lnTo>
                  <a:pt x="424" y="60"/>
                </a:lnTo>
                <a:lnTo>
                  <a:pt x="404" y="44"/>
                </a:lnTo>
                <a:lnTo>
                  <a:pt x="384" y="32"/>
                </a:lnTo>
                <a:lnTo>
                  <a:pt x="360" y="20"/>
                </a:lnTo>
                <a:lnTo>
                  <a:pt x="336" y="12"/>
                </a:lnTo>
                <a:lnTo>
                  <a:pt x="312" y="6"/>
                </a:lnTo>
                <a:lnTo>
                  <a:pt x="286" y="2"/>
                </a:lnTo>
                <a:lnTo>
                  <a:pt x="260" y="0"/>
                </a:lnTo>
                <a:lnTo>
                  <a:pt x="260" y="0"/>
                </a:lnTo>
                <a:close/>
                <a:moveTo>
                  <a:pt x="194" y="54"/>
                </a:moveTo>
                <a:lnTo>
                  <a:pt x="194" y="54"/>
                </a:lnTo>
                <a:lnTo>
                  <a:pt x="186" y="64"/>
                </a:lnTo>
                <a:lnTo>
                  <a:pt x="186" y="64"/>
                </a:lnTo>
                <a:lnTo>
                  <a:pt x="172" y="88"/>
                </a:lnTo>
                <a:lnTo>
                  <a:pt x="158" y="114"/>
                </a:lnTo>
                <a:lnTo>
                  <a:pt x="158" y="114"/>
                </a:lnTo>
                <a:lnTo>
                  <a:pt x="136" y="106"/>
                </a:lnTo>
                <a:lnTo>
                  <a:pt x="118" y="96"/>
                </a:lnTo>
                <a:lnTo>
                  <a:pt x="118" y="96"/>
                </a:lnTo>
                <a:lnTo>
                  <a:pt x="136" y="82"/>
                </a:lnTo>
                <a:lnTo>
                  <a:pt x="154" y="70"/>
                </a:lnTo>
                <a:lnTo>
                  <a:pt x="174" y="62"/>
                </a:lnTo>
                <a:lnTo>
                  <a:pt x="194" y="54"/>
                </a:lnTo>
                <a:lnTo>
                  <a:pt x="194" y="54"/>
                </a:lnTo>
                <a:close/>
                <a:moveTo>
                  <a:pt x="100" y="114"/>
                </a:moveTo>
                <a:lnTo>
                  <a:pt x="100" y="114"/>
                </a:lnTo>
                <a:lnTo>
                  <a:pt x="122" y="128"/>
                </a:lnTo>
                <a:lnTo>
                  <a:pt x="148" y="140"/>
                </a:lnTo>
                <a:lnTo>
                  <a:pt x="148" y="140"/>
                </a:lnTo>
                <a:lnTo>
                  <a:pt x="140" y="164"/>
                </a:lnTo>
                <a:lnTo>
                  <a:pt x="132" y="192"/>
                </a:lnTo>
                <a:lnTo>
                  <a:pt x="128" y="222"/>
                </a:lnTo>
                <a:lnTo>
                  <a:pt x="124" y="252"/>
                </a:lnTo>
                <a:lnTo>
                  <a:pt x="42" y="252"/>
                </a:lnTo>
                <a:lnTo>
                  <a:pt x="42" y="252"/>
                </a:lnTo>
                <a:lnTo>
                  <a:pt x="44" y="234"/>
                </a:lnTo>
                <a:lnTo>
                  <a:pt x="48" y="216"/>
                </a:lnTo>
                <a:lnTo>
                  <a:pt x="52" y="196"/>
                </a:lnTo>
                <a:lnTo>
                  <a:pt x="58" y="180"/>
                </a:lnTo>
                <a:lnTo>
                  <a:pt x="66" y="162"/>
                </a:lnTo>
                <a:lnTo>
                  <a:pt x="76" y="144"/>
                </a:lnTo>
                <a:lnTo>
                  <a:pt x="88" y="130"/>
                </a:lnTo>
                <a:lnTo>
                  <a:pt x="100" y="114"/>
                </a:lnTo>
                <a:lnTo>
                  <a:pt x="100" y="114"/>
                </a:lnTo>
                <a:close/>
                <a:moveTo>
                  <a:pt x="42" y="276"/>
                </a:moveTo>
                <a:lnTo>
                  <a:pt x="124" y="276"/>
                </a:lnTo>
                <a:lnTo>
                  <a:pt x="124" y="276"/>
                </a:lnTo>
                <a:lnTo>
                  <a:pt x="126" y="308"/>
                </a:lnTo>
                <a:lnTo>
                  <a:pt x="132" y="336"/>
                </a:lnTo>
                <a:lnTo>
                  <a:pt x="138" y="362"/>
                </a:lnTo>
                <a:lnTo>
                  <a:pt x="146" y="386"/>
                </a:lnTo>
                <a:lnTo>
                  <a:pt x="146" y="386"/>
                </a:lnTo>
                <a:lnTo>
                  <a:pt x="120" y="398"/>
                </a:lnTo>
                <a:lnTo>
                  <a:pt x="100" y="410"/>
                </a:lnTo>
                <a:lnTo>
                  <a:pt x="100" y="410"/>
                </a:lnTo>
                <a:lnTo>
                  <a:pt x="88" y="396"/>
                </a:lnTo>
                <a:lnTo>
                  <a:pt x="76" y="382"/>
                </a:lnTo>
                <a:lnTo>
                  <a:pt x="66" y="366"/>
                </a:lnTo>
                <a:lnTo>
                  <a:pt x="58" y="350"/>
                </a:lnTo>
                <a:lnTo>
                  <a:pt x="52" y="332"/>
                </a:lnTo>
                <a:lnTo>
                  <a:pt x="48" y="314"/>
                </a:lnTo>
                <a:lnTo>
                  <a:pt x="44" y="296"/>
                </a:lnTo>
                <a:lnTo>
                  <a:pt x="42" y="276"/>
                </a:lnTo>
                <a:lnTo>
                  <a:pt x="42" y="276"/>
                </a:lnTo>
                <a:close/>
                <a:moveTo>
                  <a:pt x="118" y="426"/>
                </a:moveTo>
                <a:lnTo>
                  <a:pt x="118" y="426"/>
                </a:lnTo>
                <a:lnTo>
                  <a:pt x="136" y="416"/>
                </a:lnTo>
                <a:lnTo>
                  <a:pt x="156" y="406"/>
                </a:lnTo>
                <a:lnTo>
                  <a:pt x="156" y="406"/>
                </a:lnTo>
                <a:lnTo>
                  <a:pt x="170" y="436"/>
                </a:lnTo>
                <a:lnTo>
                  <a:pt x="186" y="460"/>
                </a:lnTo>
                <a:lnTo>
                  <a:pt x="186" y="460"/>
                </a:lnTo>
                <a:lnTo>
                  <a:pt x="192" y="466"/>
                </a:lnTo>
                <a:lnTo>
                  <a:pt x="192" y="466"/>
                </a:lnTo>
                <a:lnTo>
                  <a:pt x="172" y="460"/>
                </a:lnTo>
                <a:lnTo>
                  <a:pt x="154" y="450"/>
                </a:lnTo>
                <a:lnTo>
                  <a:pt x="136" y="438"/>
                </a:lnTo>
                <a:lnTo>
                  <a:pt x="118" y="426"/>
                </a:lnTo>
                <a:lnTo>
                  <a:pt x="118" y="426"/>
                </a:lnTo>
                <a:close/>
                <a:moveTo>
                  <a:pt x="248" y="476"/>
                </a:moveTo>
                <a:lnTo>
                  <a:pt x="248" y="476"/>
                </a:lnTo>
                <a:lnTo>
                  <a:pt x="232" y="476"/>
                </a:lnTo>
                <a:lnTo>
                  <a:pt x="232" y="476"/>
                </a:lnTo>
                <a:lnTo>
                  <a:pt x="220" y="460"/>
                </a:lnTo>
                <a:lnTo>
                  <a:pt x="206" y="444"/>
                </a:lnTo>
                <a:lnTo>
                  <a:pt x="192" y="422"/>
                </a:lnTo>
                <a:lnTo>
                  <a:pt x="180" y="398"/>
                </a:lnTo>
                <a:lnTo>
                  <a:pt x="180" y="398"/>
                </a:lnTo>
                <a:lnTo>
                  <a:pt x="210" y="392"/>
                </a:lnTo>
                <a:lnTo>
                  <a:pt x="228" y="388"/>
                </a:lnTo>
                <a:lnTo>
                  <a:pt x="248" y="388"/>
                </a:lnTo>
                <a:lnTo>
                  <a:pt x="248" y="476"/>
                </a:lnTo>
                <a:close/>
                <a:moveTo>
                  <a:pt x="248" y="364"/>
                </a:moveTo>
                <a:lnTo>
                  <a:pt x="248" y="364"/>
                </a:lnTo>
                <a:lnTo>
                  <a:pt x="224" y="364"/>
                </a:lnTo>
                <a:lnTo>
                  <a:pt x="204" y="368"/>
                </a:lnTo>
                <a:lnTo>
                  <a:pt x="170" y="378"/>
                </a:lnTo>
                <a:lnTo>
                  <a:pt x="170" y="378"/>
                </a:lnTo>
                <a:lnTo>
                  <a:pt x="162" y="356"/>
                </a:lnTo>
                <a:lnTo>
                  <a:pt x="156" y="332"/>
                </a:lnTo>
                <a:lnTo>
                  <a:pt x="150" y="306"/>
                </a:lnTo>
                <a:lnTo>
                  <a:pt x="148" y="276"/>
                </a:lnTo>
                <a:lnTo>
                  <a:pt x="248" y="276"/>
                </a:lnTo>
                <a:lnTo>
                  <a:pt x="248" y="364"/>
                </a:lnTo>
                <a:close/>
                <a:moveTo>
                  <a:pt x="248" y="252"/>
                </a:moveTo>
                <a:lnTo>
                  <a:pt x="150" y="252"/>
                </a:lnTo>
                <a:lnTo>
                  <a:pt x="150" y="252"/>
                </a:lnTo>
                <a:lnTo>
                  <a:pt x="152" y="224"/>
                </a:lnTo>
                <a:lnTo>
                  <a:pt x="156" y="196"/>
                </a:lnTo>
                <a:lnTo>
                  <a:pt x="164" y="170"/>
                </a:lnTo>
                <a:lnTo>
                  <a:pt x="172" y="148"/>
                </a:lnTo>
                <a:lnTo>
                  <a:pt x="172" y="148"/>
                </a:lnTo>
                <a:lnTo>
                  <a:pt x="188" y="152"/>
                </a:lnTo>
                <a:lnTo>
                  <a:pt x="208" y="154"/>
                </a:lnTo>
                <a:lnTo>
                  <a:pt x="248" y="158"/>
                </a:lnTo>
                <a:lnTo>
                  <a:pt x="248" y="252"/>
                </a:lnTo>
                <a:close/>
                <a:moveTo>
                  <a:pt x="248" y="134"/>
                </a:moveTo>
                <a:lnTo>
                  <a:pt x="248" y="134"/>
                </a:lnTo>
                <a:lnTo>
                  <a:pt x="212" y="130"/>
                </a:lnTo>
                <a:lnTo>
                  <a:pt x="182" y="122"/>
                </a:lnTo>
                <a:lnTo>
                  <a:pt x="182" y="122"/>
                </a:lnTo>
                <a:lnTo>
                  <a:pt x="194" y="100"/>
                </a:lnTo>
                <a:lnTo>
                  <a:pt x="206" y="80"/>
                </a:lnTo>
                <a:lnTo>
                  <a:pt x="206" y="80"/>
                </a:lnTo>
                <a:lnTo>
                  <a:pt x="220" y="60"/>
                </a:lnTo>
                <a:lnTo>
                  <a:pt x="234" y="46"/>
                </a:lnTo>
                <a:lnTo>
                  <a:pt x="234" y="46"/>
                </a:lnTo>
                <a:lnTo>
                  <a:pt x="248" y="44"/>
                </a:lnTo>
                <a:lnTo>
                  <a:pt x="248" y="134"/>
                </a:lnTo>
                <a:close/>
                <a:moveTo>
                  <a:pt x="396" y="94"/>
                </a:moveTo>
                <a:lnTo>
                  <a:pt x="396" y="94"/>
                </a:lnTo>
                <a:lnTo>
                  <a:pt x="378" y="104"/>
                </a:lnTo>
                <a:lnTo>
                  <a:pt x="358" y="114"/>
                </a:lnTo>
                <a:lnTo>
                  <a:pt x="358" y="114"/>
                </a:lnTo>
                <a:lnTo>
                  <a:pt x="342" y="88"/>
                </a:lnTo>
                <a:lnTo>
                  <a:pt x="328" y="64"/>
                </a:lnTo>
                <a:lnTo>
                  <a:pt x="328" y="64"/>
                </a:lnTo>
                <a:lnTo>
                  <a:pt x="320" y="54"/>
                </a:lnTo>
                <a:lnTo>
                  <a:pt x="320" y="54"/>
                </a:lnTo>
                <a:lnTo>
                  <a:pt x="340" y="60"/>
                </a:lnTo>
                <a:lnTo>
                  <a:pt x="360" y="70"/>
                </a:lnTo>
                <a:lnTo>
                  <a:pt x="378" y="82"/>
                </a:lnTo>
                <a:lnTo>
                  <a:pt x="396" y="94"/>
                </a:lnTo>
                <a:lnTo>
                  <a:pt x="396" y="94"/>
                </a:lnTo>
                <a:close/>
                <a:moveTo>
                  <a:pt x="268" y="44"/>
                </a:moveTo>
                <a:lnTo>
                  <a:pt x="268" y="44"/>
                </a:lnTo>
                <a:lnTo>
                  <a:pt x="282" y="46"/>
                </a:lnTo>
                <a:lnTo>
                  <a:pt x="282" y="46"/>
                </a:lnTo>
                <a:lnTo>
                  <a:pt x="294" y="60"/>
                </a:lnTo>
                <a:lnTo>
                  <a:pt x="308" y="80"/>
                </a:lnTo>
                <a:lnTo>
                  <a:pt x="308" y="80"/>
                </a:lnTo>
                <a:lnTo>
                  <a:pt x="322" y="98"/>
                </a:lnTo>
                <a:lnTo>
                  <a:pt x="334" y="122"/>
                </a:lnTo>
                <a:lnTo>
                  <a:pt x="334" y="122"/>
                </a:lnTo>
                <a:lnTo>
                  <a:pt x="304" y="130"/>
                </a:lnTo>
                <a:lnTo>
                  <a:pt x="268" y="134"/>
                </a:lnTo>
                <a:lnTo>
                  <a:pt x="268" y="44"/>
                </a:lnTo>
                <a:close/>
                <a:moveTo>
                  <a:pt x="268" y="158"/>
                </a:moveTo>
                <a:lnTo>
                  <a:pt x="268" y="158"/>
                </a:lnTo>
                <a:lnTo>
                  <a:pt x="308" y="154"/>
                </a:lnTo>
                <a:lnTo>
                  <a:pt x="326" y="150"/>
                </a:lnTo>
                <a:lnTo>
                  <a:pt x="344" y="146"/>
                </a:lnTo>
                <a:lnTo>
                  <a:pt x="344" y="146"/>
                </a:lnTo>
                <a:lnTo>
                  <a:pt x="352" y="170"/>
                </a:lnTo>
                <a:lnTo>
                  <a:pt x="358" y="196"/>
                </a:lnTo>
                <a:lnTo>
                  <a:pt x="364" y="224"/>
                </a:lnTo>
                <a:lnTo>
                  <a:pt x="366" y="252"/>
                </a:lnTo>
                <a:lnTo>
                  <a:pt x="268" y="252"/>
                </a:lnTo>
                <a:lnTo>
                  <a:pt x="268" y="158"/>
                </a:lnTo>
                <a:close/>
                <a:moveTo>
                  <a:pt x="268" y="276"/>
                </a:moveTo>
                <a:lnTo>
                  <a:pt x="366" y="276"/>
                </a:lnTo>
                <a:lnTo>
                  <a:pt x="366" y="276"/>
                </a:lnTo>
                <a:lnTo>
                  <a:pt x="364" y="304"/>
                </a:lnTo>
                <a:lnTo>
                  <a:pt x="360" y="330"/>
                </a:lnTo>
                <a:lnTo>
                  <a:pt x="354" y="354"/>
                </a:lnTo>
                <a:lnTo>
                  <a:pt x="346" y="378"/>
                </a:lnTo>
                <a:lnTo>
                  <a:pt x="346" y="378"/>
                </a:lnTo>
                <a:lnTo>
                  <a:pt x="310" y="368"/>
                </a:lnTo>
                <a:lnTo>
                  <a:pt x="290" y="366"/>
                </a:lnTo>
                <a:lnTo>
                  <a:pt x="268" y="364"/>
                </a:lnTo>
                <a:lnTo>
                  <a:pt x="268" y="276"/>
                </a:lnTo>
                <a:close/>
                <a:moveTo>
                  <a:pt x="284" y="476"/>
                </a:moveTo>
                <a:lnTo>
                  <a:pt x="284" y="476"/>
                </a:lnTo>
                <a:lnTo>
                  <a:pt x="268" y="476"/>
                </a:lnTo>
                <a:lnTo>
                  <a:pt x="268" y="388"/>
                </a:lnTo>
                <a:lnTo>
                  <a:pt x="268" y="388"/>
                </a:lnTo>
                <a:lnTo>
                  <a:pt x="288" y="390"/>
                </a:lnTo>
                <a:lnTo>
                  <a:pt x="306" y="392"/>
                </a:lnTo>
                <a:lnTo>
                  <a:pt x="336" y="400"/>
                </a:lnTo>
                <a:lnTo>
                  <a:pt x="336" y="400"/>
                </a:lnTo>
                <a:lnTo>
                  <a:pt x="324" y="422"/>
                </a:lnTo>
                <a:lnTo>
                  <a:pt x="308" y="444"/>
                </a:lnTo>
                <a:lnTo>
                  <a:pt x="308" y="444"/>
                </a:lnTo>
                <a:lnTo>
                  <a:pt x="296" y="462"/>
                </a:lnTo>
                <a:lnTo>
                  <a:pt x="284" y="476"/>
                </a:lnTo>
                <a:lnTo>
                  <a:pt x="284" y="476"/>
                </a:lnTo>
                <a:close/>
                <a:moveTo>
                  <a:pt x="322" y="466"/>
                </a:moveTo>
                <a:lnTo>
                  <a:pt x="322" y="466"/>
                </a:lnTo>
                <a:lnTo>
                  <a:pt x="328" y="460"/>
                </a:lnTo>
                <a:lnTo>
                  <a:pt x="328" y="460"/>
                </a:lnTo>
                <a:lnTo>
                  <a:pt x="344" y="436"/>
                </a:lnTo>
                <a:lnTo>
                  <a:pt x="358" y="408"/>
                </a:lnTo>
                <a:lnTo>
                  <a:pt x="358" y="408"/>
                </a:lnTo>
                <a:lnTo>
                  <a:pt x="380" y="418"/>
                </a:lnTo>
                <a:lnTo>
                  <a:pt x="396" y="426"/>
                </a:lnTo>
                <a:lnTo>
                  <a:pt x="396" y="426"/>
                </a:lnTo>
                <a:lnTo>
                  <a:pt x="380" y="440"/>
                </a:lnTo>
                <a:lnTo>
                  <a:pt x="362" y="450"/>
                </a:lnTo>
                <a:lnTo>
                  <a:pt x="342" y="460"/>
                </a:lnTo>
                <a:lnTo>
                  <a:pt x="322" y="466"/>
                </a:lnTo>
                <a:lnTo>
                  <a:pt x="322" y="466"/>
                </a:lnTo>
                <a:close/>
                <a:moveTo>
                  <a:pt x="414" y="410"/>
                </a:moveTo>
                <a:lnTo>
                  <a:pt x="414" y="410"/>
                </a:lnTo>
                <a:lnTo>
                  <a:pt x="394" y="400"/>
                </a:lnTo>
                <a:lnTo>
                  <a:pt x="368" y="388"/>
                </a:lnTo>
                <a:lnTo>
                  <a:pt x="368" y="388"/>
                </a:lnTo>
                <a:lnTo>
                  <a:pt x="376" y="364"/>
                </a:lnTo>
                <a:lnTo>
                  <a:pt x="384" y="338"/>
                </a:lnTo>
                <a:lnTo>
                  <a:pt x="388" y="308"/>
                </a:lnTo>
                <a:lnTo>
                  <a:pt x="390" y="276"/>
                </a:lnTo>
                <a:lnTo>
                  <a:pt x="474" y="276"/>
                </a:lnTo>
                <a:lnTo>
                  <a:pt x="474" y="276"/>
                </a:lnTo>
                <a:lnTo>
                  <a:pt x="472" y="296"/>
                </a:lnTo>
                <a:lnTo>
                  <a:pt x="468" y="314"/>
                </a:lnTo>
                <a:lnTo>
                  <a:pt x="462" y="332"/>
                </a:lnTo>
                <a:lnTo>
                  <a:pt x="456" y="350"/>
                </a:lnTo>
                <a:lnTo>
                  <a:pt x="448" y="366"/>
                </a:lnTo>
                <a:lnTo>
                  <a:pt x="438" y="382"/>
                </a:lnTo>
                <a:lnTo>
                  <a:pt x="428" y="396"/>
                </a:lnTo>
                <a:lnTo>
                  <a:pt x="414" y="410"/>
                </a:lnTo>
                <a:lnTo>
                  <a:pt x="414" y="410"/>
                </a:lnTo>
                <a:close/>
                <a:moveTo>
                  <a:pt x="390" y="252"/>
                </a:moveTo>
                <a:lnTo>
                  <a:pt x="390" y="252"/>
                </a:lnTo>
                <a:lnTo>
                  <a:pt x="388" y="222"/>
                </a:lnTo>
                <a:lnTo>
                  <a:pt x="382" y="192"/>
                </a:lnTo>
                <a:lnTo>
                  <a:pt x="376" y="164"/>
                </a:lnTo>
                <a:lnTo>
                  <a:pt x="366" y="138"/>
                </a:lnTo>
                <a:lnTo>
                  <a:pt x="366" y="138"/>
                </a:lnTo>
                <a:lnTo>
                  <a:pt x="394" y="126"/>
                </a:lnTo>
                <a:lnTo>
                  <a:pt x="414" y="114"/>
                </a:lnTo>
                <a:lnTo>
                  <a:pt x="414" y="114"/>
                </a:lnTo>
                <a:lnTo>
                  <a:pt x="428" y="130"/>
                </a:lnTo>
                <a:lnTo>
                  <a:pt x="438" y="146"/>
                </a:lnTo>
                <a:lnTo>
                  <a:pt x="448" y="162"/>
                </a:lnTo>
                <a:lnTo>
                  <a:pt x="456" y="180"/>
                </a:lnTo>
                <a:lnTo>
                  <a:pt x="462" y="198"/>
                </a:lnTo>
                <a:lnTo>
                  <a:pt x="468" y="216"/>
                </a:lnTo>
                <a:lnTo>
                  <a:pt x="472" y="234"/>
                </a:lnTo>
                <a:lnTo>
                  <a:pt x="474" y="252"/>
                </a:lnTo>
                <a:lnTo>
                  <a:pt x="390" y="25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1">
              <a:cs typeface="+mn-ea"/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7017F4C-CC0C-1C4B-14C7-0B79C83270F9}"/>
              </a:ext>
            </a:extLst>
          </p:cNvPr>
          <p:cNvGrpSpPr/>
          <p:nvPr/>
        </p:nvGrpSpPr>
        <p:grpSpPr>
          <a:xfrm>
            <a:off x="1618783" y="3715421"/>
            <a:ext cx="1594693" cy="1301166"/>
            <a:chOff x="283599" y="1883555"/>
            <a:chExt cx="1594693" cy="1301166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E4638BD-BC88-49F6-CBF3-F04783592164}"/>
                </a:ext>
              </a:extLst>
            </p:cNvPr>
            <p:cNvSpPr txBox="1"/>
            <p:nvPr/>
          </p:nvSpPr>
          <p:spPr>
            <a:xfrm>
              <a:off x="283599" y="2190603"/>
              <a:ext cx="159469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205B89F-AEEF-A453-5E13-70A5B3D57A26}"/>
                </a:ext>
              </a:extLst>
            </p:cNvPr>
            <p:cNvSpPr txBox="1"/>
            <p:nvPr/>
          </p:nvSpPr>
          <p:spPr>
            <a:xfrm>
              <a:off x="283600" y="1883555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9B5027E-E291-F8E8-6A6E-324A5F9AC1B6}"/>
              </a:ext>
            </a:extLst>
          </p:cNvPr>
          <p:cNvGrpSpPr/>
          <p:nvPr/>
        </p:nvGrpSpPr>
        <p:grpSpPr>
          <a:xfrm>
            <a:off x="5293500" y="3715421"/>
            <a:ext cx="1594693" cy="1301166"/>
            <a:chOff x="283599" y="1883555"/>
            <a:chExt cx="1594693" cy="130116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CC2365A-6211-CB8E-7AB7-5D101F5DEBB1}"/>
                </a:ext>
              </a:extLst>
            </p:cNvPr>
            <p:cNvSpPr txBox="1"/>
            <p:nvPr/>
          </p:nvSpPr>
          <p:spPr>
            <a:xfrm>
              <a:off x="283599" y="2190603"/>
              <a:ext cx="159469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8B9D8F61-A459-A923-BBEE-989A7586A0FB}"/>
                </a:ext>
              </a:extLst>
            </p:cNvPr>
            <p:cNvSpPr txBox="1"/>
            <p:nvPr/>
          </p:nvSpPr>
          <p:spPr>
            <a:xfrm>
              <a:off x="283600" y="1883555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FF2D4BD-DCF4-FC61-3564-66E45F040899}"/>
              </a:ext>
            </a:extLst>
          </p:cNvPr>
          <p:cNvGrpSpPr/>
          <p:nvPr/>
        </p:nvGrpSpPr>
        <p:grpSpPr>
          <a:xfrm>
            <a:off x="8968825" y="3715421"/>
            <a:ext cx="1594693" cy="1301166"/>
            <a:chOff x="283599" y="1883555"/>
            <a:chExt cx="1594693" cy="130116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5F9D114-4BF2-5F36-21EA-A6D8EDC9E036}"/>
                </a:ext>
              </a:extLst>
            </p:cNvPr>
            <p:cNvSpPr txBox="1"/>
            <p:nvPr/>
          </p:nvSpPr>
          <p:spPr>
            <a:xfrm>
              <a:off x="283599" y="2190603"/>
              <a:ext cx="159469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5889F76-6A87-9E81-7E12-91A50379EF8B}"/>
                </a:ext>
              </a:extLst>
            </p:cNvPr>
            <p:cNvSpPr txBox="1"/>
            <p:nvPr/>
          </p:nvSpPr>
          <p:spPr>
            <a:xfrm>
              <a:off x="283600" y="1883555"/>
              <a:ext cx="1594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504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883FC7C-66EC-30C1-30BE-E9E9260DBA5F}"/>
              </a:ext>
            </a:extLst>
          </p:cNvPr>
          <p:cNvSpPr/>
          <p:nvPr/>
        </p:nvSpPr>
        <p:spPr>
          <a:xfrm>
            <a:off x="6601966" y="2158507"/>
            <a:ext cx="2761842" cy="338554"/>
          </a:xfrm>
          <a:prstGeom prst="roundRect">
            <a:avLst>
              <a:gd name="adj" fmla="val 50000"/>
            </a:avLst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</a:endParaRPr>
          </a:p>
        </p:txBody>
      </p:sp>
      <p:sp>
        <p:nvSpPr>
          <p:cNvPr id="4" name="Oval 14">
            <a:extLst>
              <a:ext uri="{FF2B5EF4-FFF2-40B4-BE49-F238E27FC236}">
                <a16:creationId xmlns:a16="http://schemas.microsoft.com/office/drawing/2014/main" id="{C75D21ED-6070-2216-D58A-1C5DFA59B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843" y="1760552"/>
            <a:ext cx="4019318" cy="4013632"/>
          </a:xfrm>
          <a:prstGeom prst="ellipse">
            <a:avLst/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5" name="Oval 15">
            <a:extLst>
              <a:ext uri="{FF2B5EF4-FFF2-40B4-BE49-F238E27FC236}">
                <a16:creationId xmlns:a16="http://schemas.microsoft.com/office/drawing/2014/main" id="{DC0691E1-514B-2923-15F8-5BCBD6E69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0795" y="2158507"/>
            <a:ext cx="3223412" cy="32177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Oval 16">
            <a:extLst>
              <a:ext uri="{FF2B5EF4-FFF2-40B4-BE49-F238E27FC236}">
                <a16:creationId xmlns:a16="http://schemas.microsoft.com/office/drawing/2014/main" id="{22F1DAFC-F625-441B-04B0-49A511A93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7582" y="2505291"/>
            <a:ext cx="2535523" cy="2529842"/>
          </a:xfrm>
          <a:prstGeom prst="ellipse">
            <a:avLst/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7" name="Oval 17">
            <a:extLst>
              <a:ext uri="{FF2B5EF4-FFF2-40B4-BE49-F238E27FC236}">
                <a16:creationId xmlns:a16="http://schemas.microsoft.com/office/drawing/2014/main" id="{A689E262-72B7-90AA-D67E-3D861CDDF9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2793" y="2874821"/>
            <a:ext cx="1785099" cy="1785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Oval 18">
            <a:extLst>
              <a:ext uri="{FF2B5EF4-FFF2-40B4-BE49-F238E27FC236}">
                <a16:creationId xmlns:a16="http://schemas.microsoft.com/office/drawing/2014/main" id="{71DE57EC-77A6-BC6F-8D1B-2A53277C2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8207" y="3204550"/>
            <a:ext cx="1114265" cy="1125636"/>
          </a:xfrm>
          <a:prstGeom prst="ellipse">
            <a:avLst/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  <a:sym typeface="+mn-lt"/>
            </a:endParaRPr>
          </a:p>
        </p:txBody>
      </p:sp>
      <p:sp>
        <p:nvSpPr>
          <p:cNvPr id="9" name="Oval 19">
            <a:extLst>
              <a:ext uri="{FF2B5EF4-FFF2-40B4-BE49-F238E27FC236}">
                <a16:creationId xmlns:a16="http://schemas.microsoft.com/office/drawing/2014/main" id="{646763D7-B467-C9CF-CAF2-AAEF27964C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4997" y="3562707"/>
            <a:ext cx="420692" cy="41501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0" name="Freeform 21" descr="D:\51PPT模板网\51pptmoban.com\图片.jpg">
            <a:extLst>
              <a:ext uri="{FF2B5EF4-FFF2-40B4-BE49-F238E27FC236}">
                <a16:creationId xmlns:a16="http://schemas.microsoft.com/office/drawing/2014/main" id="{4B12EA3E-9A95-94F9-792D-44A0F09F8278}"/>
              </a:ext>
            </a:extLst>
          </p:cNvPr>
          <p:cNvSpPr/>
          <p:nvPr/>
        </p:nvSpPr>
        <p:spPr bwMode="auto">
          <a:xfrm>
            <a:off x="3725341" y="1419453"/>
            <a:ext cx="2370659" cy="2376345"/>
          </a:xfrm>
          <a:custGeom>
            <a:avLst/>
            <a:gdLst>
              <a:gd name="T0" fmla="*/ 286 w 417"/>
              <a:gd name="T1" fmla="*/ 149 h 418"/>
              <a:gd name="T2" fmla="*/ 330 w 417"/>
              <a:gd name="T3" fmla="*/ 149 h 418"/>
              <a:gd name="T4" fmla="*/ 417 w 417"/>
              <a:gd name="T5" fmla="*/ 61 h 418"/>
              <a:gd name="T6" fmla="*/ 357 w 417"/>
              <a:gd name="T7" fmla="*/ 61 h 418"/>
              <a:gd name="T8" fmla="*/ 355 w 417"/>
              <a:gd name="T9" fmla="*/ 0 h 418"/>
              <a:gd name="T10" fmla="*/ 267 w 417"/>
              <a:gd name="T11" fmla="*/ 87 h 418"/>
              <a:gd name="T12" fmla="*/ 269 w 417"/>
              <a:gd name="T13" fmla="*/ 134 h 418"/>
              <a:gd name="T14" fmla="*/ 0 w 417"/>
              <a:gd name="T15" fmla="*/ 397 h 418"/>
              <a:gd name="T16" fmla="*/ 0 w 417"/>
              <a:gd name="T17" fmla="*/ 418 h 418"/>
              <a:gd name="T18" fmla="*/ 23 w 417"/>
              <a:gd name="T19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7" h="418">
                <a:moveTo>
                  <a:pt x="286" y="149"/>
                </a:moveTo>
                <a:lnTo>
                  <a:pt x="330" y="149"/>
                </a:lnTo>
                <a:lnTo>
                  <a:pt x="417" y="61"/>
                </a:lnTo>
                <a:lnTo>
                  <a:pt x="357" y="61"/>
                </a:lnTo>
                <a:lnTo>
                  <a:pt x="355" y="0"/>
                </a:lnTo>
                <a:lnTo>
                  <a:pt x="267" y="87"/>
                </a:lnTo>
                <a:lnTo>
                  <a:pt x="269" y="134"/>
                </a:lnTo>
                <a:lnTo>
                  <a:pt x="0" y="397"/>
                </a:lnTo>
                <a:lnTo>
                  <a:pt x="0" y="418"/>
                </a:lnTo>
                <a:lnTo>
                  <a:pt x="23" y="418"/>
                </a:ln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6E9B31E-FB3A-101E-43F9-C247FD343705}"/>
              </a:ext>
            </a:extLst>
          </p:cNvPr>
          <p:cNvGrpSpPr/>
          <p:nvPr/>
        </p:nvGrpSpPr>
        <p:grpSpPr>
          <a:xfrm>
            <a:off x="6601966" y="2158507"/>
            <a:ext cx="4607372" cy="1407402"/>
            <a:chOff x="-94765" y="1931934"/>
            <a:chExt cx="4607372" cy="140740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3AEDB8C-3B19-370E-C9DF-08EB42526335}"/>
                </a:ext>
              </a:extLst>
            </p:cNvPr>
            <p:cNvSpPr txBox="1"/>
            <p:nvPr/>
          </p:nvSpPr>
          <p:spPr>
            <a:xfrm>
              <a:off x="-94765" y="2345218"/>
              <a:ext cx="46073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EB98CF8-5B2B-B11D-39C5-FAD5E0DD74B0}"/>
                </a:ext>
              </a:extLst>
            </p:cNvPr>
            <p:cNvSpPr txBox="1"/>
            <p:nvPr/>
          </p:nvSpPr>
          <p:spPr>
            <a:xfrm>
              <a:off x="525633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53639CA1-DF65-C578-2940-5A52BD38B985}"/>
              </a:ext>
            </a:extLst>
          </p:cNvPr>
          <p:cNvSpPr/>
          <p:nvPr/>
        </p:nvSpPr>
        <p:spPr>
          <a:xfrm>
            <a:off x="6601966" y="3855199"/>
            <a:ext cx="2761842" cy="338554"/>
          </a:xfrm>
          <a:prstGeom prst="roundRect">
            <a:avLst>
              <a:gd name="adj" fmla="val 50000"/>
            </a:avLst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cs typeface="+mn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8545089-6AA9-CAB5-8969-D202164F6658}"/>
              </a:ext>
            </a:extLst>
          </p:cNvPr>
          <p:cNvGrpSpPr/>
          <p:nvPr/>
        </p:nvGrpSpPr>
        <p:grpSpPr>
          <a:xfrm>
            <a:off x="6601966" y="3855199"/>
            <a:ext cx="4607372" cy="1407402"/>
            <a:chOff x="-94765" y="1931934"/>
            <a:chExt cx="4607372" cy="140740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733CB0C-EC33-2B08-BEC4-0F8B05E2C817}"/>
                </a:ext>
              </a:extLst>
            </p:cNvPr>
            <p:cNvSpPr txBox="1"/>
            <p:nvPr/>
          </p:nvSpPr>
          <p:spPr>
            <a:xfrm>
              <a:off x="-94765" y="2345218"/>
              <a:ext cx="460737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6B25A11-E4EF-7DCD-BA87-C21988980817}"/>
                </a:ext>
              </a:extLst>
            </p:cNvPr>
            <p:cNvSpPr txBox="1"/>
            <p:nvPr/>
          </p:nvSpPr>
          <p:spPr>
            <a:xfrm>
              <a:off x="525633" y="1931934"/>
              <a:ext cx="17722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5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31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9FD6471-1FE7-3E08-C02E-64A45BB05696}"/>
              </a:ext>
            </a:extLst>
          </p:cNvPr>
          <p:cNvGrpSpPr/>
          <p:nvPr/>
        </p:nvGrpSpPr>
        <p:grpSpPr>
          <a:xfrm>
            <a:off x="1022671" y="1845519"/>
            <a:ext cx="592667" cy="592667"/>
            <a:chOff x="1035139" y="2062391"/>
            <a:chExt cx="592667" cy="592667"/>
          </a:xfrm>
        </p:grpSpPr>
        <p:sp>
          <p:nvSpPr>
            <p:cNvPr id="3" name="Oval 31">
              <a:extLst>
                <a:ext uri="{FF2B5EF4-FFF2-40B4-BE49-F238E27FC236}">
                  <a16:creationId xmlns:a16="http://schemas.microsoft.com/office/drawing/2014/main" id="{A26F0415-7A09-9520-2003-0DC2CB054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2062391"/>
              <a:ext cx="592667" cy="592667"/>
            </a:xfrm>
            <a:prstGeom prst="ellipse">
              <a:avLst/>
            </a:prstGeom>
            <a:solidFill>
              <a:srgbClr val="2E6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4" name="Group 16">
              <a:extLst>
                <a:ext uri="{FF2B5EF4-FFF2-40B4-BE49-F238E27FC236}">
                  <a16:creationId xmlns:a16="http://schemas.microsoft.com/office/drawing/2014/main" id="{1B623A79-178F-817F-9102-A2B5F33ED2D1}"/>
                </a:ext>
              </a:extLst>
            </p:cNvPr>
            <p:cNvGrpSpPr/>
            <p:nvPr/>
          </p:nvGrpSpPr>
          <p:grpSpPr bwMode="auto">
            <a:xfrm>
              <a:off x="1217172" y="2214791"/>
              <a:ext cx="228600" cy="296333"/>
              <a:chOff x="0" y="0"/>
              <a:chExt cx="184" cy="236"/>
            </a:xfrm>
          </p:grpSpPr>
          <p:sp>
            <p:nvSpPr>
              <p:cNvPr id="5" name="Freeform 17">
                <a:extLst>
                  <a:ext uri="{FF2B5EF4-FFF2-40B4-BE49-F238E27FC236}">
                    <a16:creationId xmlns:a16="http://schemas.microsoft.com/office/drawing/2014/main" id="{1BC68B7B-0C6B-2BEB-17F4-2C50B8560508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19 w 84"/>
                  <a:gd name="T1" fmla="*/ 98 h 108"/>
                  <a:gd name="T2" fmla="*/ 10 w 84"/>
                  <a:gd name="T3" fmla="*/ 98 h 108"/>
                  <a:gd name="T4" fmla="*/ 10 w 84"/>
                  <a:gd name="T5" fmla="*/ 9 h 108"/>
                  <a:gd name="T6" fmla="*/ 79 w 84"/>
                  <a:gd name="T7" fmla="*/ 9 h 108"/>
                  <a:gd name="T8" fmla="*/ 84 w 84"/>
                  <a:gd name="T9" fmla="*/ 5 h 108"/>
                  <a:gd name="T10" fmla="*/ 79 w 84"/>
                  <a:gd name="T11" fmla="*/ 0 h 108"/>
                  <a:gd name="T12" fmla="*/ 5 w 84"/>
                  <a:gd name="T13" fmla="*/ 0 h 108"/>
                  <a:gd name="T14" fmla="*/ 0 w 84"/>
                  <a:gd name="T15" fmla="*/ 5 h 108"/>
                  <a:gd name="T16" fmla="*/ 0 w 84"/>
                  <a:gd name="T17" fmla="*/ 103 h 108"/>
                  <a:gd name="T18" fmla="*/ 5 w 84"/>
                  <a:gd name="T19" fmla="*/ 108 h 108"/>
                  <a:gd name="T20" fmla="*/ 19 w 84"/>
                  <a:gd name="T21" fmla="*/ 108 h 108"/>
                  <a:gd name="T22" fmla="*/ 23 w 84"/>
                  <a:gd name="T23" fmla="*/ 103 h 108"/>
                  <a:gd name="T24" fmla="*/ 19 w 84"/>
                  <a:gd name="T25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6" name="Freeform 18">
                <a:extLst>
                  <a:ext uri="{FF2B5EF4-FFF2-40B4-BE49-F238E27FC236}">
                    <a16:creationId xmlns:a16="http://schemas.microsoft.com/office/drawing/2014/main" id="{0179B5A9-8C42-C5A8-FBCA-72AFA7DDE180}"/>
                  </a:ext>
                </a:extLst>
              </p:cNvPr>
              <p:cNvSpPr/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26 w 31"/>
                  <a:gd name="T1" fmla="*/ 0 h 45"/>
                  <a:gd name="T2" fmla="*/ 21 w 31"/>
                  <a:gd name="T3" fmla="*/ 5 h 45"/>
                  <a:gd name="T4" fmla="*/ 21 w 31"/>
                  <a:gd name="T5" fmla="*/ 35 h 45"/>
                  <a:gd name="T6" fmla="*/ 4 w 31"/>
                  <a:gd name="T7" fmla="*/ 35 h 45"/>
                  <a:gd name="T8" fmla="*/ 0 w 31"/>
                  <a:gd name="T9" fmla="*/ 40 h 45"/>
                  <a:gd name="T10" fmla="*/ 4 w 31"/>
                  <a:gd name="T11" fmla="*/ 45 h 45"/>
                  <a:gd name="T12" fmla="*/ 26 w 31"/>
                  <a:gd name="T13" fmla="*/ 45 h 45"/>
                  <a:gd name="T14" fmla="*/ 29 w 31"/>
                  <a:gd name="T15" fmla="*/ 43 h 45"/>
                  <a:gd name="T16" fmla="*/ 31 w 31"/>
                  <a:gd name="T17" fmla="*/ 40 h 45"/>
                  <a:gd name="T18" fmla="*/ 31 w 31"/>
                  <a:gd name="T19" fmla="*/ 5 h 45"/>
                  <a:gd name="T20" fmla="*/ 26 w 31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7" name="Freeform 19">
                <a:extLst>
                  <a:ext uri="{FF2B5EF4-FFF2-40B4-BE49-F238E27FC236}">
                    <a16:creationId xmlns:a16="http://schemas.microsoft.com/office/drawing/2014/main" id="{D3B5718C-821D-13CA-5C75-C94467F999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45 w 52"/>
                  <a:gd name="T1" fmla="*/ 1 h 75"/>
                  <a:gd name="T2" fmla="*/ 40 w 52"/>
                  <a:gd name="T3" fmla="*/ 0 h 75"/>
                  <a:gd name="T4" fmla="*/ 30 w 52"/>
                  <a:gd name="T5" fmla="*/ 5 h 75"/>
                  <a:gd name="T6" fmla="*/ 1 w 52"/>
                  <a:gd name="T7" fmla="*/ 57 h 75"/>
                  <a:gd name="T8" fmla="*/ 0 w 52"/>
                  <a:gd name="T9" fmla="*/ 59 h 75"/>
                  <a:gd name="T10" fmla="*/ 0 w 52"/>
                  <a:gd name="T11" fmla="*/ 71 h 75"/>
                  <a:gd name="T12" fmla="*/ 3 w 52"/>
                  <a:gd name="T13" fmla="*/ 75 h 75"/>
                  <a:gd name="T14" fmla="*/ 5 w 52"/>
                  <a:gd name="T15" fmla="*/ 75 h 75"/>
                  <a:gd name="T16" fmla="*/ 7 w 52"/>
                  <a:gd name="T17" fmla="*/ 75 h 75"/>
                  <a:gd name="T18" fmla="*/ 18 w 52"/>
                  <a:gd name="T19" fmla="*/ 69 h 75"/>
                  <a:gd name="T20" fmla="*/ 19 w 52"/>
                  <a:gd name="T21" fmla="*/ 67 h 75"/>
                  <a:gd name="T22" fmla="*/ 49 w 52"/>
                  <a:gd name="T23" fmla="*/ 16 h 75"/>
                  <a:gd name="T24" fmla="*/ 45 w 52"/>
                  <a:gd name="T25" fmla="*/ 1 h 75"/>
                  <a:gd name="T26" fmla="*/ 41 w 52"/>
                  <a:gd name="T27" fmla="*/ 11 h 75"/>
                  <a:gd name="T28" fmla="*/ 12 w 52"/>
                  <a:gd name="T29" fmla="*/ 62 h 75"/>
                  <a:gd name="T30" fmla="*/ 9 w 52"/>
                  <a:gd name="T31" fmla="*/ 63 h 75"/>
                  <a:gd name="T32" fmla="*/ 9 w 52"/>
                  <a:gd name="T33" fmla="*/ 60 h 75"/>
                  <a:gd name="T34" fmla="*/ 38 w 52"/>
                  <a:gd name="T35" fmla="*/ 10 h 75"/>
                  <a:gd name="T36" fmla="*/ 41 w 52"/>
                  <a:gd name="T37" fmla="*/ 9 h 75"/>
                  <a:gd name="T38" fmla="*/ 41 w 52"/>
                  <a:gd name="T3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8" name="Freeform 20">
                <a:extLst>
                  <a:ext uri="{FF2B5EF4-FFF2-40B4-BE49-F238E27FC236}">
                    <a16:creationId xmlns:a16="http://schemas.microsoft.com/office/drawing/2014/main" id="{749B01ED-AD8B-8D09-DF74-E3643EBE56A8}"/>
                  </a:ext>
                </a:extLst>
              </p:cNvPr>
              <p:cNvSpPr/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32 w 32"/>
                  <a:gd name="T1" fmla="*/ 4 h 9"/>
                  <a:gd name="T2" fmla="*/ 28 w 32"/>
                  <a:gd name="T3" fmla="*/ 0 h 9"/>
                  <a:gd name="T4" fmla="*/ 4 w 32"/>
                  <a:gd name="T5" fmla="*/ 0 h 9"/>
                  <a:gd name="T6" fmla="*/ 0 w 32"/>
                  <a:gd name="T7" fmla="*/ 4 h 9"/>
                  <a:gd name="T8" fmla="*/ 4 w 32"/>
                  <a:gd name="T9" fmla="*/ 9 h 9"/>
                  <a:gd name="T10" fmla="*/ 28 w 32"/>
                  <a:gd name="T11" fmla="*/ 9 h 9"/>
                  <a:gd name="T12" fmla="*/ 32 w 3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9" name="Freeform 21">
                <a:extLst>
                  <a:ext uri="{FF2B5EF4-FFF2-40B4-BE49-F238E27FC236}">
                    <a16:creationId xmlns:a16="http://schemas.microsoft.com/office/drawing/2014/main" id="{53406D96-2F0E-FF23-1058-44D71B00A835}"/>
                  </a:ext>
                </a:extLst>
              </p:cNvPr>
              <p:cNvSpPr/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4 w 21"/>
                  <a:gd name="T1" fmla="*/ 0 h 9"/>
                  <a:gd name="T2" fmla="*/ 0 w 21"/>
                  <a:gd name="T3" fmla="*/ 4 h 9"/>
                  <a:gd name="T4" fmla="*/ 4 w 21"/>
                  <a:gd name="T5" fmla="*/ 9 h 9"/>
                  <a:gd name="T6" fmla="*/ 16 w 21"/>
                  <a:gd name="T7" fmla="*/ 9 h 9"/>
                  <a:gd name="T8" fmla="*/ 21 w 21"/>
                  <a:gd name="T9" fmla="*/ 4 h 9"/>
                  <a:gd name="T10" fmla="*/ 16 w 21"/>
                  <a:gd name="T11" fmla="*/ 0 h 9"/>
                  <a:gd name="T12" fmla="*/ 4 w 2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Oval 34">
            <a:extLst>
              <a:ext uri="{FF2B5EF4-FFF2-40B4-BE49-F238E27FC236}">
                <a16:creationId xmlns:a16="http://schemas.microsoft.com/office/drawing/2014/main" id="{750184B6-1311-2EAE-77F5-ABE38879E6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671" y="4663156"/>
            <a:ext cx="592667" cy="592667"/>
          </a:xfrm>
          <a:prstGeom prst="ellipse">
            <a:avLst/>
          </a:prstGeom>
          <a:solidFill>
            <a:srgbClr val="FF663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12" name="Group 22">
            <a:extLst>
              <a:ext uri="{FF2B5EF4-FFF2-40B4-BE49-F238E27FC236}">
                <a16:creationId xmlns:a16="http://schemas.microsoft.com/office/drawing/2014/main" id="{BC0550EC-0B1A-B0FD-E716-49CE202BE194}"/>
              </a:ext>
            </a:extLst>
          </p:cNvPr>
          <p:cNvGrpSpPr/>
          <p:nvPr/>
        </p:nvGrpSpPr>
        <p:grpSpPr bwMode="auto">
          <a:xfrm>
            <a:off x="1170838" y="4815556"/>
            <a:ext cx="292100" cy="296333"/>
            <a:chOff x="0" y="0"/>
            <a:chExt cx="233" cy="236"/>
          </a:xfrm>
          <a:solidFill>
            <a:schemeClr val="bg1"/>
          </a:solidFill>
        </p:grpSpPr>
        <p:sp>
          <p:nvSpPr>
            <p:cNvPr id="13" name="Freeform 23">
              <a:extLst>
                <a:ext uri="{FF2B5EF4-FFF2-40B4-BE49-F238E27FC236}">
                  <a16:creationId xmlns:a16="http://schemas.microsoft.com/office/drawing/2014/main" id="{E37AB76C-C686-E144-64FE-13E680957A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Freeform 24">
              <a:extLst>
                <a:ext uri="{FF2B5EF4-FFF2-40B4-BE49-F238E27FC236}">
                  <a16:creationId xmlns:a16="http://schemas.microsoft.com/office/drawing/2014/main" id="{0AA3A649-6A22-E77F-98E6-5BAB4223AE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41C8C46-C35C-D2B6-4D0C-3FD95BDAD24D}"/>
              </a:ext>
            </a:extLst>
          </p:cNvPr>
          <p:cNvGrpSpPr/>
          <p:nvPr/>
        </p:nvGrpSpPr>
        <p:grpSpPr>
          <a:xfrm>
            <a:off x="1022671" y="3790489"/>
            <a:ext cx="592667" cy="592667"/>
            <a:chOff x="1035139" y="3791707"/>
            <a:chExt cx="592667" cy="592667"/>
          </a:xfrm>
        </p:grpSpPr>
        <p:sp>
          <p:nvSpPr>
            <p:cNvPr id="16" name="Oval 33">
              <a:extLst>
                <a:ext uri="{FF2B5EF4-FFF2-40B4-BE49-F238E27FC236}">
                  <a16:creationId xmlns:a16="http://schemas.microsoft.com/office/drawing/2014/main" id="{6B51F037-2D6E-46E3-1819-DA322FB7B8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3791707"/>
              <a:ext cx="592667" cy="592667"/>
            </a:xfrm>
            <a:prstGeom prst="ellipse">
              <a:avLst/>
            </a:prstGeom>
            <a:solidFill>
              <a:srgbClr val="2E6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17" name="Group 25">
              <a:extLst>
                <a:ext uri="{FF2B5EF4-FFF2-40B4-BE49-F238E27FC236}">
                  <a16:creationId xmlns:a16="http://schemas.microsoft.com/office/drawing/2014/main" id="{0E438FDE-B84B-C6A6-249A-011E2C5A0AE5}"/>
                </a:ext>
              </a:extLst>
            </p:cNvPr>
            <p:cNvGrpSpPr/>
            <p:nvPr/>
          </p:nvGrpSpPr>
          <p:grpSpPr bwMode="auto">
            <a:xfrm>
              <a:off x="1187539" y="3948341"/>
              <a:ext cx="287867" cy="296333"/>
              <a:chOff x="0" y="0"/>
              <a:chExt cx="232" cy="236"/>
            </a:xfrm>
          </p:grpSpPr>
          <p:sp>
            <p:nvSpPr>
              <p:cNvPr id="18" name="Freeform 26" descr="D:\51PPT模板网\51pptmoban.com\图片.jpg">
                <a:extLst>
                  <a:ext uri="{FF2B5EF4-FFF2-40B4-BE49-F238E27FC236}">
                    <a16:creationId xmlns:a16="http://schemas.microsoft.com/office/drawing/2014/main" id="{008B81CD-E712-409C-2C56-464F3CA1D372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232" cy="168"/>
              </a:xfrm>
              <a:custGeom>
                <a:avLst/>
                <a:gdLst>
                  <a:gd name="T0" fmla="*/ 82 w 106"/>
                  <a:gd name="T1" fmla="*/ 28 h 77"/>
                  <a:gd name="T2" fmla="*/ 77 w 106"/>
                  <a:gd name="T3" fmla="*/ 29 h 77"/>
                  <a:gd name="T4" fmla="*/ 77 w 106"/>
                  <a:gd name="T5" fmla="*/ 27 h 77"/>
                  <a:gd name="T6" fmla="*/ 50 w 106"/>
                  <a:gd name="T7" fmla="*/ 0 h 77"/>
                  <a:gd name="T8" fmla="*/ 25 w 106"/>
                  <a:gd name="T9" fmla="*/ 22 h 77"/>
                  <a:gd name="T10" fmla="*/ 17 w 106"/>
                  <a:gd name="T11" fmla="*/ 23 h 77"/>
                  <a:gd name="T12" fmla="*/ 17 w 106"/>
                  <a:gd name="T13" fmla="*/ 23 h 77"/>
                  <a:gd name="T14" fmla="*/ 6 w 106"/>
                  <a:gd name="T15" fmla="*/ 39 h 77"/>
                  <a:gd name="T16" fmla="*/ 8 w 106"/>
                  <a:gd name="T17" fmla="*/ 46 h 77"/>
                  <a:gd name="T18" fmla="*/ 0 w 106"/>
                  <a:gd name="T19" fmla="*/ 60 h 77"/>
                  <a:gd name="T20" fmla="*/ 17 w 106"/>
                  <a:gd name="T21" fmla="*/ 77 h 77"/>
                  <a:gd name="T22" fmla="*/ 35 w 106"/>
                  <a:gd name="T23" fmla="*/ 77 h 77"/>
                  <a:gd name="T24" fmla="*/ 39 w 106"/>
                  <a:gd name="T25" fmla="*/ 73 h 77"/>
                  <a:gd name="T26" fmla="*/ 35 w 106"/>
                  <a:gd name="T27" fmla="*/ 68 h 77"/>
                  <a:gd name="T28" fmla="*/ 17 w 106"/>
                  <a:gd name="T29" fmla="*/ 68 h 77"/>
                  <a:gd name="T30" fmla="*/ 9 w 106"/>
                  <a:gd name="T31" fmla="*/ 60 h 77"/>
                  <a:gd name="T32" fmla="*/ 16 w 106"/>
                  <a:gd name="T33" fmla="*/ 53 h 77"/>
                  <a:gd name="T34" fmla="*/ 20 w 106"/>
                  <a:gd name="T35" fmla="*/ 50 h 77"/>
                  <a:gd name="T36" fmla="*/ 18 w 106"/>
                  <a:gd name="T37" fmla="*/ 45 h 77"/>
                  <a:gd name="T38" fmla="*/ 15 w 106"/>
                  <a:gd name="T39" fmla="*/ 39 h 77"/>
                  <a:gd name="T40" fmla="*/ 20 w 106"/>
                  <a:gd name="T41" fmla="*/ 32 h 77"/>
                  <a:gd name="T42" fmla="*/ 20 w 106"/>
                  <a:gd name="T43" fmla="*/ 32 h 77"/>
                  <a:gd name="T44" fmla="*/ 27 w 106"/>
                  <a:gd name="T45" fmla="*/ 32 h 77"/>
                  <a:gd name="T46" fmla="*/ 31 w 106"/>
                  <a:gd name="T47" fmla="*/ 32 h 77"/>
                  <a:gd name="T48" fmla="*/ 34 w 106"/>
                  <a:gd name="T49" fmla="*/ 28 h 77"/>
                  <a:gd name="T50" fmla="*/ 33 w 106"/>
                  <a:gd name="T51" fmla="*/ 27 h 77"/>
                  <a:gd name="T52" fmla="*/ 33 w 106"/>
                  <a:gd name="T53" fmla="*/ 27 h 77"/>
                  <a:gd name="T54" fmla="*/ 50 w 106"/>
                  <a:gd name="T55" fmla="*/ 9 h 77"/>
                  <a:gd name="T56" fmla="*/ 67 w 106"/>
                  <a:gd name="T57" fmla="*/ 27 h 77"/>
                  <a:gd name="T58" fmla="*/ 65 w 106"/>
                  <a:gd name="T59" fmla="*/ 35 h 77"/>
                  <a:gd name="T60" fmla="*/ 66 w 106"/>
                  <a:gd name="T61" fmla="*/ 41 h 77"/>
                  <a:gd name="T62" fmla="*/ 72 w 106"/>
                  <a:gd name="T63" fmla="*/ 41 h 77"/>
                  <a:gd name="T64" fmla="*/ 82 w 106"/>
                  <a:gd name="T65" fmla="*/ 38 h 77"/>
                  <a:gd name="T66" fmla="*/ 97 w 106"/>
                  <a:gd name="T67" fmla="*/ 53 h 77"/>
                  <a:gd name="T68" fmla="*/ 82 w 106"/>
                  <a:gd name="T69" fmla="*/ 68 h 77"/>
                  <a:gd name="T70" fmla="*/ 71 w 106"/>
                  <a:gd name="T71" fmla="*/ 68 h 77"/>
                  <a:gd name="T72" fmla="*/ 67 w 106"/>
                  <a:gd name="T73" fmla="*/ 73 h 77"/>
                  <a:gd name="T74" fmla="*/ 71 w 106"/>
                  <a:gd name="T75" fmla="*/ 77 h 77"/>
                  <a:gd name="T76" fmla="*/ 82 w 106"/>
                  <a:gd name="T77" fmla="*/ 77 h 77"/>
                  <a:gd name="T78" fmla="*/ 106 w 106"/>
                  <a:gd name="T79" fmla="*/ 53 h 77"/>
                  <a:gd name="T80" fmla="*/ 82 w 106"/>
                  <a:gd name="T81" fmla="*/ 2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06" h="77">
                    <a:moveTo>
                      <a:pt x="82" y="28"/>
                    </a:moveTo>
                    <a:cubicBezTo>
                      <a:pt x="80" y="28"/>
                      <a:pt x="78" y="29"/>
                      <a:pt x="77" y="29"/>
                    </a:cubicBezTo>
                    <a:cubicBezTo>
                      <a:pt x="77" y="28"/>
                      <a:pt x="77" y="27"/>
                      <a:pt x="77" y="27"/>
                    </a:cubicBezTo>
                    <a:cubicBezTo>
                      <a:pt x="77" y="12"/>
                      <a:pt x="65" y="0"/>
                      <a:pt x="50" y="0"/>
                    </a:cubicBezTo>
                    <a:cubicBezTo>
                      <a:pt x="37" y="0"/>
                      <a:pt x="27" y="10"/>
                      <a:pt x="25" y="22"/>
                    </a:cubicBezTo>
                    <a:cubicBezTo>
                      <a:pt x="22" y="22"/>
                      <a:pt x="19" y="22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0" y="26"/>
                      <a:pt x="6" y="32"/>
                      <a:pt x="6" y="39"/>
                    </a:cubicBezTo>
                    <a:cubicBezTo>
                      <a:pt x="6" y="41"/>
                      <a:pt x="7" y="44"/>
                      <a:pt x="8" y="46"/>
                    </a:cubicBezTo>
                    <a:cubicBezTo>
                      <a:pt x="3" y="49"/>
                      <a:pt x="0" y="55"/>
                      <a:pt x="0" y="60"/>
                    </a:cubicBezTo>
                    <a:cubicBezTo>
                      <a:pt x="0" y="70"/>
                      <a:pt x="8" y="77"/>
                      <a:pt x="17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7" y="77"/>
                      <a:pt x="39" y="75"/>
                      <a:pt x="39" y="73"/>
                    </a:cubicBezTo>
                    <a:cubicBezTo>
                      <a:pt x="39" y="70"/>
                      <a:pt x="37" y="68"/>
                      <a:pt x="35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3" y="68"/>
                      <a:pt x="9" y="65"/>
                      <a:pt x="9" y="60"/>
                    </a:cubicBezTo>
                    <a:cubicBezTo>
                      <a:pt x="9" y="57"/>
                      <a:pt x="12" y="53"/>
                      <a:pt x="16" y="53"/>
                    </a:cubicBezTo>
                    <a:cubicBezTo>
                      <a:pt x="18" y="53"/>
                      <a:pt x="19" y="51"/>
                      <a:pt x="20" y="50"/>
                    </a:cubicBezTo>
                    <a:cubicBezTo>
                      <a:pt x="20" y="48"/>
                      <a:pt x="20" y="46"/>
                      <a:pt x="18" y="45"/>
                    </a:cubicBezTo>
                    <a:cubicBezTo>
                      <a:pt x="16" y="43"/>
                      <a:pt x="15" y="41"/>
                      <a:pt x="15" y="39"/>
                    </a:cubicBezTo>
                    <a:cubicBezTo>
                      <a:pt x="15" y="36"/>
                      <a:pt x="17" y="33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2" y="31"/>
                      <a:pt x="25" y="31"/>
                      <a:pt x="27" y="32"/>
                    </a:cubicBezTo>
                    <a:cubicBezTo>
                      <a:pt x="28" y="33"/>
                      <a:pt x="30" y="33"/>
                      <a:pt x="31" y="32"/>
                    </a:cubicBezTo>
                    <a:cubicBezTo>
                      <a:pt x="33" y="31"/>
                      <a:pt x="34" y="30"/>
                      <a:pt x="34" y="28"/>
                    </a:cubicBezTo>
                    <a:cubicBezTo>
                      <a:pt x="33" y="28"/>
                      <a:pt x="33" y="27"/>
                      <a:pt x="33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17"/>
                      <a:pt x="41" y="9"/>
                      <a:pt x="50" y="9"/>
                    </a:cubicBezTo>
                    <a:cubicBezTo>
                      <a:pt x="60" y="9"/>
                      <a:pt x="67" y="17"/>
                      <a:pt x="67" y="27"/>
                    </a:cubicBezTo>
                    <a:cubicBezTo>
                      <a:pt x="67" y="30"/>
                      <a:pt x="67" y="33"/>
                      <a:pt x="65" y="35"/>
                    </a:cubicBezTo>
                    <a:cubicBezTo>
                      <a:pt x="64" y="37"/>
                      <a:pt x="64" y="40"/>
                      <a:pt x="66" y="41"/>
                    </a:cubicBezTo>
                    <a:cubicBezTo>
                      <a:pt x="68" y="43"/>
                      <a:pt x="70" y="43"/>
                      <a:pt x="72" y="41"/>
                    </a:cubicBezTo>
                    <a:cubicBezTo>
                      <a:pt x="74" y="40"/>
                      <a:pt x="77" y="38"/>
                      <a:pt x="82" y="38"/>
                    </a:cubicBezTo>
                    <a:cubicBezTo>
                      <a:pt x="90" y="38"/>
                      <a:pt x="97" y="44"/>
                      <a:pt x="97" y="53"/>
                    </a:cubicBezTo>
                    <a:cubicBezTo>
                      <a:pt x="97" y="61"/>
                      <a:pt x="90" y="68"/>
                      <a:pt x="82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69" y="68"/>
                      <a:pt x="67" y="70"/>
                      <a:pt x="67" y="73"/>
                    </a:cubicBezTo>
                    <a:cubicBezTo>
                      <a:pt x="67" y="75"/>
                      <a:pt x="69" y="77"/>
                      <a:pt x="71" y="77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95" y="77"/>
                      <a:pt x="106" y="66"/>
                      <a:pt x="106" y="53"/>
                    </a:cubicBezTo>
                    <a:cubicBezTo>
                      <a:pt x="106" y="39"/>
                      <a:pt x="95" y="28"/>
                      <a:pt x="82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 dirty="0">
                  <a:cs typeface="+mn-ea"/>
                  <a:sym typeface="+mn-lt"/>
                </a:endParaRPr>
              </a:p>
            </p:txBody>
          </p:sp>
          <p:sp>
            <p:nvSpPr>
              <p:cNvPr id="19" name="Freeform 27">
                <a:extLst>
                  <a:ext uri="{FF2B5EF4-FFF2-40B4-BE49-F238E27FC236}">
                    <a16:creationId xmlns:a16="http://schemas.microsoft.com/office/drawing/2014/main" id="{DBFF84F6-B575-3561-FCAF-28CE973C52A1}"/>
                  </a:ext>
                </a:extLst>
              </p:cNvPr>
              <p:cNvSpPr/>
              <p:nvPr/>
            </p:nvSpPr>
            <p:spPr bwMode="auto">
              <a:xfrm>
                <a:off x="70" y="94"/>
                <a:ext cx="92" cy="142"/>
              </a:xfrm>
              <a:custGeom>
                <a:avLst/>
                <a:gdLst>
                  <a:gd name="T0" fmla="*/ 33 w 42"/>
                  <a:gd name="T1" fmla="*/ 41 h 65"/>
                  <a:gd name="T2" fmla="*/ 26 w 42"/>
                  <a:gd name="T3" fmla="*/ 49 h 65"/>
                  <a:gd name="T4" fmla="*/ 26 w 42"/>
                  <a:gd name="T5" fmla="*/ 5 h 65"/>
                  <a:gd name="T6" fmla="*/ 21 w 42"/>
                  <a:gd name="T7" fmla="*/ 0 h 65"/>
                  <a:gd name="T8" fmla="*/ 16 w 42"/>
                  <a:gd name="T9" fmla="*/ 5 h 65"/>
                  <a:gd name="T10" fmla="*/ 16 w 42"/>
                  <a:gd name="T11" fmla="*/ 49 h 65"/>
                  <a:gd name="T12" fmla="*/ 9 w 42"/>
                  <a:gd name="T13" fmla="*/ 41 h 65"/>
                  <a:gd name="T14" fmla="*/ 2 w 42"/>
                  <a:gd name="T15" fmla="*/ 41 h 65"/>
                  <a:gd name="T16" fmla="*/ 2 w 42"/>
                  <a:gd name="T17" fmla="*/ 48 h 65"/>
                  <a:gd name="T18" fmla="*/ 18 w 42"/>
                  <a:gd name="T19" fmla="*/ 63 h 65"/>
                  <a:gd name="T20" fmla="*/ 21 w 42"/>
                  <a:gd name="T21" fmla="*/ 65 h 65"/>
                  <a:gd name="T22" fmla="*/ 24 w 42"/>
                  <a:gd name="T23" fmla="*/ 63 h 65"/>
                  <a:gd name="T24" fmla="*/ 40 w 42"/>
                  <a:gd name="T25" fmla="*/ 48 h 65"/>
                  <a:gd name="T26" fmla="*/ 40 w 42"/>
                  <a:gd name="T27" fmla="*/ 41 h 65"/>
                  <a:gd name="T28" fmla="*/ 33 w 42"/>
                  <a:gd name="T29" fmla="*/ 4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65">
                    <a:moveTo>
                      <a:pt x="33" y="41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3"/>
                      <a:pt x="24" y="0"/>
                      <a:pt x="21" y="0"/>
                    </a:cubicBezTo>
                    <a:cubicBezTo>
                      <a:pt x="18" y="0"/>
                      <a:pt x="16" y="3"/>
                      <a:pt x="16" y="5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7" y="39"/>
                      <a:pt x="4" y="39"/>
                      <a:pt x="2" y="41"/>
                    </a:cubicBezTo>
                    <a:cubicBezTo>
                      <a:pt x="0" y="43"/>
                      <a:pt x="0" y="46"/>
                      <a:pt x="2" y="4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9" y="64"/>
                      <a:pt x="20" y="65"/>
                      <a:pt x="21" y="65"/>
                    </a:cubicBezTo>
                    <a:cubicBezTo>
                      <a:pt x="22" y="65"/>
                      <a:pt x="23" y="64"/>
                      <a:pt x="24" y="63"/>
                    </a:cubicBezTo>
                    <a:cubicBezTo>
                      <a:pt x="40" y="48"/>
                      <a:pt x="40" y="48"/>
                      <a:pt x="40" y="48"/>
                    </a:cubicBezTo>
                    <a:cubicBezTo>
                      <a:pt x="42" y="46"/>
                      <a:pt x="42" y="43"/>
                      <a:pt x="40" y="41"/>
                    </a:cubicBezTo>
                    <a:cubicBezTo>
                      <a:pt x="38" y="39"/>
                      <a:pt x="35" y="39"/>
                      <a:pt x="33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1" name="Oval 32">
            <a:extLst>
              <a:ext uri="{FF2B5EF4-FFF2-40B4-BE49-F238E27FC236}">
                <a16:creationId xmlns:a16="http://schemas.microsoft.com/office/drawing/2014/main" id="{E88EA3F7-325A-4219-B461-4B9CB0F00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671" y="2823172"/>
            <a:ext cx="592667" cy="592667"/>
          </a:xfrm>
          <a:prstGeom prst="ellipse">
            <a:avLst/>
          </a:prstGeom>
          <a:solidFill>
            <a:srgbClr val="FF663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cs typeface="+mn-ea"/>
              <a:sym typeface="+mn-lt"/>
            </a:endParaRPr>
          </a:p>
        </p:txBody>
      </p:sp>
      <p:grpSp>
        <p:nvGrpSpPr>
          <p:cNvPr id="22" name="Group 28">
            <a:extLst>
              <a:ext uri="{FF2B5EF4-FFF2-40B4-BE49-F238E27FC236}">
                <a16:creationId xmlns:a16="http://schemas.microsoft.com/office/drawing/2014/main" id="{A5E0D20E-0966-DE2C-802B-77BC0E57680C}"/>
              </a:ext>
            </a:extLst>
          </p:cNvPr>
          <p:cNvGrpSpPr/>
          <p:nvPr/>
        </p:nvGrpSpPr>
        <p:grpSpPr bwMode="auto">
          <a:xfrm>
            <a:off x="1168721" y="2977690"/>
            <a:ext cx="296333" cy="249767"/>
            <a:chOff x="0" y="0"/>
            <a:chExt cx="235" cy="200"/>
          </a:xfrm>
          <a:solidFill>
            <a:schemeClr val="bg1"/>
          </a:solidFill>
        </p:grpSpPr>
        <p:sp>
          <p:nvSpPr>
            <p:cNvPr id="23" name="Freeform 29">
              <a:extLst>
                <a:ext uri="{FF2B5EF4-FFF2-40B4-BE49-F238E27FC236}">
                  <a16:creationId xmlns:a16="http://schemas.microsoft.com/office/drawing/2014/main" id="{4D44473C-6E30-F4F3-18C6-ACE2A2A4AE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F826DBDD-873A-9403-E021-8DF0D10C15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6" name="AutoShape 2">
            <a:extLst>
              <a:ext uri="{FF2B5EF4-FFF2-40B4-BE49-F238E27FC236}">
                <a16:creationId xmlns:a16="http://schemas.microsoft.com/office/drawing/2014/main" id="{00408005-B4E2-2150-22DF-8E9E1B5520A1}"/>
              </a:ext>
            </a:extLst>
          </p:cNvPr>
          <p:cNvSpPr>
            <a:spLocks/>
          </p:cNvSpPr>
          <p:nvPr/>
        </p:nvSpPr>
        <p:spPr bwMode="auto">
          <a:xfrm>
            <a:off x="6752081" y="1654354"/>
            <a:ext cx="5766735" cy="39261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0453"/>
                </a:moveTo>
                <a:cubicBezTo>
                  <a:pt x="21600" y="21086"/>
                  <a:pt x="21251" y="21599"/>
                  <a:pt x="20820" y="21599"/>
                </a:cubicBezTo>
                <a:lnTo>
                  <a:pt x="779" y="21599"/>
                </a:lnTo>
                <a:cubicBezTo>
                  <a:pt x="348" y="21599"/>
                  <a:pt x="0" y="21086"/>
                  <a:pt x="0" y="20453"/>
                </a:cubicBezTo>
                <a:lnTo>
                  <a:pt x="0" y="1146"/>
                </a:lnTo>
                <a:cubicBezTo>
                  <a:pt x="0" y="513"/>
                  <a:pt x="348" y="0"/>
                  <a:pt x="779" y="0"/>
                </a:cubicBezTo>
                <a:lnTo>
                  <a:pt x="20820" y="0"/>
                </a:lnTo>
                <a:cubicBezTo>
                  <a:pt x="21251" y="0"/>
                  <a:pt x="21600" y="513"/>
                  <a:pt x="21600" y="1146"/>
                </a:cubicBezTo>
                <a:cubicBezTo>
                  <a:pt x="21600" y="1146"/>
                  <a:pt x="21600" y="20453"/>
                  <a:pt x="21600" y="20453"/>
                </a:cubicBezTo>
                <a:close/>
              </a:path>
            </a:pathLst>
          </a:custGeom>
          <a:solidFill>
            <a:srgbClr val="484849"/>
          </a:solidFill>
          <a:ln w="38100" cap="flat" cmpd="sng">
            <a:solidFill>
              <a:srgbClr val="6E6D6E"/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>
            <a:lvl1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1467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AutoShape 3">
            <a:extLst>
              <a:ext uri="{FF2B5EF4-FFF2-40B4-BE49-F238E27FC236}">
                <a16:creationId xmlns:a16="http://schemas.microsoft.com/office/drawing/2014/main" id="{16986768-0DF6-86DE-0A07-65649B6B2C43}"/>
              </a:ext>
            </a:extLst>
          </p:cNvPr>
          <p:cNvSpPr>
            <a:spLocks/>
          </p:cNvSpPr>
          <p:nvPr/>
        </p:nvSpPr>
        <p:spPr bwMode="auto">
          <a:xfrm>
            <a:off x="6769227" y="1666006"/>
            <a:ext cx="4582955" cy="39261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21599"/>
                </a:moveTo>
                <a:lnTo>
                  <a:pt x="980" y="21599"/>
                </a:lnTo>
                <a:cubicBezTo>
                  <a:pt x="438" y="21599"/>
                  <a:pt x="0" y="21086"/>
                  <a:pt x="0" y="20453"/>
                </a:cubicBezTo>
                <a:lnTo>
                  <a:pt x="0" y="1146"/>
                </a:lnTo>
                <a:cubicBezTo>
                  <a:pt x="0" y="513"/>
                  <a:pt x="438" y="0"/>
                  <a:pt x="980" y="0"/>
                </a:cubicBezTo>
                <a:lnTo>
                  <a:pt x="15217" y="0"/>
                </a:lnTo>
                <a:cubicBezTo>
                  <a:pt x="15217" y="0"/>
                  <a:pt x="21600" y="21599"/>
                  <a:pt x="21600" y="21599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>
            <a:lvl1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1467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AutoShape 4">
            <a:extLst>
              <a:ext uri="{FF2B5EF4-FFF2-40B4-BE49-F238E27FC236}">
                <a16:creationId xmlns:a16="http://schemas.microsoft.com/office/drawing/2014/main" id="{F3CE219A-07AC-1618-0422-041EA683168A}"/>
              </a:ext>
            </a:extLst>
          </p:cNvPr>
          <p:cNvSpPr>
            <a:spLocks/>
          </p:cNvSpPr>
          <p:nvPr/>
        </p:nvSpPr>
        <p:spPr bwMode="auto">
          <a:xfrm>
            <a:off x="9638306" y="1688172"/>
            <a:ext cx="97875" cy="983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600" y="10794"/>
                </a:moveTo>
                <a:cubicBezTo>
                  <a:pt x="21600" y="16761"/>
                  <a:pt x="16755" y="21599"/>
                  <a:pt x="10791" y="21599"/>
                </a:cubicBezTo>
                <a:cubicBezTo>
                  <a:pt x="4831" y="21599"/>
                  <a:pt x="0" y="16761"/>
                  <a:pt x="0" y="10794"/>
                </a:cubicBezTo>
                <a:cubicBezTo>
                  <a:pt x="0" y="4832"/>
                  <a:pt x="4831" y="0"/>
                  <a:pt x="10791" y="0"/>
                </a:cubicBezTo>
                <a:cubicBezTo>
                  <a:pt x="16755" y="0"/>
                  <a:pt x="21600" y="4832"/>
                  <a:pt x="21600" y="10794"/>
                </a:cubicBezTo>
                <a:close/>
              </a:path>
            </a:pathLst>
          </a:custGeom>
          <a:solidFill>
            <a:srgbClr val="232323"/>
          </a:solidFill>
          <a:ln w="12700" cap="flat" cmpd="sng">
            <a:solidFill>
              <a:srgbClr val="232323"/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>
            <a:lvl1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1467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AutoShape 5" descr="D:\51PPT模板网\51pptmoban.com\图片.jpg">
            <a:extLst>
              <a:ext uri="{FF2B5EF4-FFF2-40B4-BE49-F238E27FC236}">
                <a16:creationId xmlns:a16="http://schemas.microsoft.com/office/drawing/2014/main" id="{B5F4EC6C-FE38-98D1-46FA-B0CC3BAB6671}"/>
              </a:ext>
            </a:extLst>
          </p:cNvPr>
          <p:cNvSpPr>
            <a:spLocks/>
          </p:cNvSpPr>
          <p:nvPr/>
        </p:nvSpPr>
        <p:spPr bwMode="auto">
          <a:xfrm>
            <a:off x="6992123" y="1893022"/>
            <a:ext cx="5309511" cy="3441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21599"/>
                </a:moveTo>
                <a:lnTo>
                  <a:pt x="0" y="21599"/>
                </a:lnTo>
                <a:lnTo>
                  <a:pt x="0" y="0"/>
                </a:lnTo>
                <a:lnTo>
                  <a:pt x="21599" y="0"/>
                </a:lnTo>
                <a:cubicBezTo>
                  <a:pt x="21599" y="0"/>
                  <a:pt x="21599" y="21599"/>
                  <a:pt x="21599" y="21599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>
            <a:lvl1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1467">
              <a:solidFill>
                <a:srgbClr val="FFFFFF"/>
              </a:solidFill>
              <a:effectLst>
                <a:outerShdw blurRad="38100" dist="38100" dir="2700000" algn="tl">
                  <a:srgbClr val="DCDEE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AutoShape 6">
            <a:extLst>
              <a:ext uri="{FF2B5EF4-FFF2-40B4-BE49-F238E27FC236}">
                <a16:creationId xmlns:a16="http://schemas.microsoft.com/office/drawing/2014/main" id="{0CF1CAA0-0665-F648-42FE-14C46AD6FB2A}"/>
              </a:ext>
            </a:extLst>
          </p:cNvPr>
          <p:cNvSpPr>
            <a:spLocks/>
          </p:cNvSpPr>
          <p:nvPr/>
        </p:nvSpPr>
        <p:spPr bwMode="auto">
          <a:xfrm>
            <a:off x="5929078" y="5464678"/>
            <a:ext cx="7422743" cy="222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999" y="0"/>
                </a:moveTo>
                <a:lnTo>
                  <a:pt x="20988" y="0"/>
                </a:lnTo>
                <a:lnTo>
                  <a:pt x="611" y="0"/>
                </a:lnTo>
                <a:lnTo>
                  <a:pt x="600" y="0"/>
                </a:lnTo>
                <a:cubicBezTo>
                  <a:pt x="268" y="0"/>
                  <a:pt x="0" y="4463"/>
                  <a:pt x="0" y="9970"/>
                </a:cubicBezTo>
                <a:lnTo>
                  <a:pt x="0" y="11632"/>
                </a:lnTo>
                <a:cubicBezTo>
                  <a:pt x="0" y="17137"/>
                  <a:pt x="268" y="21599"/>
                  <a:pt x="600" y="21599"/>
                </a:cubicBezTo>
                <a:lnTo>
                  <a:pt x="611" y="21599"/>
                </a:lnTo>
                <a:lnTo>
                  <a:pt x="20988" y="21599"/>
                </a:lnTo>
                <a:lnTo>
                  <a:pt x="20999" y="21599"/>
                </a:lnTo>
                <a:cubicBezTo>
                  <a:pt x="21331" y="21599"/>
                  <a:pt x="21600" y="17137"/>
                  <a:pt x="21600" y="11632"/>
                </a:cubicBezTo>
                <a:lnTo>
                  <a:pt x="21600" y="9970"/>
                </a:lnTo>
                <a:cubicBezTo>
                  <a:pt x="21600" y="4463"/>
                  <a:pt x="21331" y="0"/>
                  <a:pt x="2099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>
            <a:lvl1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1467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AutoShape 7">
            <a:extLst>
              <a:ext uri="{FF2B5EF4-FFF2-40B4-BE49-F238E27FC236}">
                <a16:creationId xmlns:a16="http://schemas.microsoft.com/office/drawing/2014/main" id="{903D321A-121D-7AD9-DA97-B885E9AA2A62}"/>
              </a:ext>
            </a:extLst>
          </p:cNvPr>
          <p:cNvSpPr>
            <a:spLocks/>
          </p:cNvSpPr>
          <p:nvPr/>
        </p:nvSpPr>
        <p:spPr bwMode="auto">
          <a:xfrm>
            <a:off x="5929078" y="5464678"/>
            <a:ext cx="7422743" cy="1194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ubicBezTo>
                  <a:pt x="0" y="21599"/>
                  <a:pt x="0" y="0"/>
                  <a:pt x="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25400" tIns="25400" rIns="25400" bIns="25400" anchor="ctr"/>
          <a:lstStyle>
            <a:lvl1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1pPr>
            <a:lvl2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2pPr>
            <a:lvl3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3pPr>
            <a:lvl4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4pPr>
            <a:lvl5pPr defTabSz="457200"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5pPr>
            <a:lvl6pPr marL="18288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6pPr>
            <a:lvl7pPr marL="22860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7pPr>
            <a:lvl8pPr marL="27432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8pPr>
            <a:lvl9pPr marL="3200400" algn="ctr" defTabSz="457200" fontAlgn="base" hangingPunct="0">
              <a:spcBef>
                <a:spcPct val="0"/>
              </a:spcBef>
              <a:spcAft>
                <a:spcPct val="0"/>
              </a:spcAft>
              <a:defRPr sz="5600">
                <a:solidFill>
                  <a:srgbClr val="000000"/>
                </a:solidFill>
                <a:latin typeface="Gill Sans" charset="0"/>
                <a:ea typeface="Gill Sans" charset="0"/>
                <a:cs typeface="Gill Sans" charset="0"/>
                <a:sym typeface="Gill Sans" charset="0"/>
              </a:defRPr>
            </a:lvl9pPr>
          </a:lstStyle>
          <a:p>
            <a:pPr algn="ctr" eaLnBrk="1">
              <a:defRPr/>
            </a:pPr>
            <a:endParaRPr lang="en-US" sz="1467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F0C7DDC-6E34-9C0C-BB6C-3650CD7009C0}"/>
              </a:ext>
            </a:extLst>
          </p:cNvPr>
          <p:cNvGrpSpPr/>
          <p:nvPr/>
        </p:nvGrpSpPr>
        <p:grpSpPr>
          <a:xfrm>
            <a:off x="1714563" y="1799382"/>
            <a:ext cx="2859096" cy="791122"/>
            <a:chOff x="-94764" y="1931934"/>
            <a:chExt cx="2859096" cy="7911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0624C59-93BA-A2CB-0995-67A2496C2D3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95F326C-C663-C119-8881-40EDB926992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83130C1-6DFE-9855-FC9D-E63548894943}"/>
              </a:ext>
            </a:extLst>
          </p:cNvPr>
          <p:cNvGrpSpPr/>
          <p:nvPr/>
        </p:nvGrpSpPr>
        <p:grpSpPr>
          <a:xfrm>
            <a:off x="1714563" y="2734980"/>
            <a:ext cx="2859096" cy="791122"/>
            <a:chOff x="-94764" y="1931934"/>
            <a:chExt cx="2859096" cy="7911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EE4D107-0604-5DAD-A171-80A90D0E4D5B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1C1F692-D075-109E-CF6F-6F6E8A759AF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F3A7469-8265-12F1-0E85-6A7668D6CBEC}"/>
              </a:ext>
            </a:extLst>
          </p:cNvPr>
          <p:cNvGrpSpPr/>
          <p:nvPr/>
        </p:nvGrpSpPr>
        <p:grpSpPr>
          <a:xfrm>
            <a:off x="1714562" y="3670578"/>
            <a:ext cx="4413989" cy="791122"/>
            <a:chOff x="-94765" y="1931934"/>
            <a:chExt cx="4413989" cy="7911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02EB203-789B-4828-7A18-DE79690E727D}"/>
                </a:ext>
              </a:extLst>
            </p:cNvPr>
            <p:cNvSpPr txBox="1"/>
            <p:nvPr/>
          </p:nvSpPr>
          <p:spPr>
            <a:xfrm>
              <a:off x="-94765" y="2190603"/>
              <a:ext cx="441398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D6FEE10E-29C2-3846-8371-7F3A7F87B57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8F2E7E1F-55FC-1363-D65D-76A3DB8B5316}"/>
              </a:ext>
            </a:extLst>
          </p:cNvPr>
          <p:cNvGrpSpPr/>
          <p:nvPr/>
        </p:nvGrpSpPr>
        <p:grpSpPr>
          <a:xfrm>
            <a:off x="1714563" y="4606176"/>
            <a:ext cx="2859096" cy="791122"/>
            <a:chOff x="-94764" y="1931934"/>
            <a:chExt cx="2859096" cy="79112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E23375B-C6F0-C827-8872-05FEB8F05332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0298474-0878-8612-EEDE-A651B781A18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588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">
            <a:extLst>
              <a:ext uri="{FF2B5EF4-FFF2-40B4-BE49-F238E27FC236}">
                <a16:creationId xmlns:a16="http://schemas.microsoft.com/office/drawing/2014/main" id="{D70D4720-8A0C-DD5E-08D9-DF9E1E3A1EFD}"/>
              </a:ext>
            </a:extLst>
          </p:cNvPr>
          <p:cNvSpPr>
            <a:spLocks noEditPoints="1"/>
          </p:cNvSpPr>
          <p:nvPr/>
        </p:nvSpPr>
        <p:spPr bwMode="auto">
          <a:xfrm>
            <a:off x="0" y="4504402"/>
            <a:ext cx="8510382" cy="2358394"/>
          </a:xfrm>
          <a:custGeom>
            <a:avLst/>
            <a:gdLst>
              <a:gd name="T0" fmla="*/ 15500 w 16792"/>
              <a:gd name="T1" fmla="*/ 3324 h 4654"/>
              <a:gd name="T2" fmla="*/ 14617 w 16792"/>
              <a:gd name="T3" fmla="*/ 3660 h 4654"/>
              <a:gd name="T4" fmla="*/ 14480 w 16792"/>
              <a:gd name="T5" fmla="*/ 3428 h 4654"/>
              <a:gd name="T6" fmla="*/ 14456 w 16792"/>
              <a:gd name="T7" fmla="*/ 3336 h 4654"/>
              <a:gd name="T8" fmla="*/ 14433 w 16792"/>
              <a:gd name="T9" fmla="*/ 3411 h 4654"/>
              <a:gd name="T10" fmla="*/ 14286 w 16792"/>
              <a:gd name="T11" fmla="*/ 3584 h 4654"/>
              <a:gd name="T12" fmla="*/ 13542 w 16792"/>
              <a:gd name="T13" fmla="*/ 2209 h 4654"/>
              <a:gd name="T14" fmla="*/ 13374 w 16792"/>
              <a:gd name="T15" fmla="*/ 2948 h 4654"/>
              <a:gd name="T16" fmla="*/ 12611 w 16792"/>
              <a:gd name="T17" fmla="*/ 2939 h 4654"/>
              <a:gd name="T18" fmla="*/ 11834 w 16792"/>
              <a:gd name="T19" fmla="*/ 1548 h 4654"/>
              <a:gd name="T20" fmla="*/ 10627 w 16792"/>
              <a:gd name="T21" fmla="*/ 1257 h 4654"/>
              <a:gd name="T22" fmla="*/ 10549 w 16792"/>
              <a:gd name="T23" fmla="*/ 834 h 4654"/>
              <a:gd name="T24" fmla="*/ 10455 w 16792"/>
              <a:gd name="T25" fmla="*/ 681 h 4654"/>
              <a:gd name="T26" fmla="*/ 10363 w 16792"/>
              <a:gd name="T27" fmla="*/ 607 h 4654"/>
              <a:gd name="T28" fmla="*/ 10174 w 16792"/>
              <a:gd name="T29" fmla="*/ 1184 h 4654"/>
              <a:gd name="T30" fmla="*/ 10155 w 16792"/>
              <a:gd name="T31" fmla="*/ 1822 h 4654"/>
              <a:gd name="T32" fmla="*/ 9968 w 16792"/>
              <a:gd name="T33" fmla="*/ 2079 h 4654"/>
              <a:gd name="T34" fmla="*/ 9869 w 16792"/>
              <a:gd name="T35" fmla="*/ 2030 h 4654"/>
              <a:gd name="T36" fmla="*/ 9545 w 16792"/>
              <a:gd name="T37" fmla="*/ 1982 h 4654"/>
              <a:gd name="T38" fmla="*/ 9470 w 16792"/>
              <a:gd name="T39" fmla="*/ 1857 h 4654"/>
              <a:gd name="T40" fmla="*/ 9075 w 16792"/>
              <a:gd name="T41" fmla="*/ 1850 h 4654"/>
              <a:gd name="T42" fmla="*/ 8374 w 16792"/>
              <a:gd name="T43" fmla="*/ 2209 h 4654"/>
              <a:gd name="T44" fmla="*/ 7889 w 16792"/>
              <a:gd name="T45" fmla="*/ 2419 h 4654"/>
              <a:gd name="T46" fmla="*/ 7885 w 16792"/>
              <a:gd name="T47" fmla="*/ 2119 h 4654"/>
              <a:gd name="T48" fmla="*/ 7870 w 16792"/>
              <a:gd name="T49" fmla="*/ 2417 h 4654"/>
              <a:gd name="T50" fmla="*/ 7724 w 16792"/>
              <a:gd name="T51" fmla="*/ 2417 h 4654"/>
              <a:gd name="T52" fmla="*/ 7715 w 16792"/>
              <a:gd name="T53" fmla="*/ 2115 h 4654"/>
              <a:gd name="T54" fmla="*/ 7705 w 16792"/>
              <a:gd name="T55" fmla="*/ 2415 h 4654"/>
              <a:gd name="T56" fmla="*/ 7604 w 16792"/>
              <a:gd name="T57" fmla="*/ 2474 h 4654"/>
              <a:gd name="T58" fmla="*/ 7228 w 16792"/>
              <a:gd name="T59" fmla="*/ 2417 h 4654"/>
              <a:gd name="T60" fmla="*/ 6985 w 16792"/>
              <a:gd name="T61" fmla="*/ 2488 h 4654"/>
              <a:gd name="T62" fmla="*/ 6708 w 16792"/>
              <a:gd name="T63" fmla="*/ 2405 h 4654"/>
              <a:gd name="T64" fmla="*/ 6673 w 16792"/>
              <a:gd name="T65" fmla="*/ 2698 h 4654"/>
              <a:gd name="T66" fmla="*/ 6359 w 16792"/>
              <a:gd name="T67" fmla="*/ 1264 h 4654"/>
              <a:gd name="T68" fmla="*/ 5615 w 16792"/>
              <a:gd name="T69" fmla="*/ 2034 h 4654"/>
              <a:gd name="T70" fmla="*/ 5104 w 16792"/>
              <a:gd name="T71" fmla="*/ 3929 h 4654"/>
              <a:gd name="T72" fmla="*/ 4216 w 16792"/>
              <a:gd name="T73" fmla="*/ 2757 h 4654"/>
              <a:gd name="T74" fmla="*/ 4058 w 16792"/>
              <a:gd name="T75" fmla="*/ 2528 h 4654"/>
              <a:gd name="T76" fmla="*/ 3819 w 16792"/>
              <a:gd name="T77" fmla="*/ 2459 h 4654"/>
              <a:gd name="T78" fmla="*/ 2981 w 16792"/>
              <a:gd name="T79" fmla="*/ 3525 h 4654"/>
              <a:gd name="T80" fmla="*/ 1549 w 16792"/>
              <a:gd name="T81" fmla="*/ 3752 h 4654"/>
              <a:gd name="T82" fmla="*/ 1185 w 16792"/>
              <a:gd name="T83" fmla="*/ 3123 h 4654"/>
              <a:gd name="T84" fmla="*/ 1025 w 16792"/>
              <a:gd name="T85" fmla="*/ 1285 h 4654"/>
              <a:gd name="T86" fmla="*/ 1032 w 16792"/>
              <a:gd name="T87" fmla="*/ 945 h 4654"/>
              <a:gd name="T88" fmla="*/ 999 w 16792"/>
              <a:gd name="T89" fmla="*/ 428 h 4654"/>
              <a:gd name="T90" fmla="*/ 937 w 16792"/>
              <a:gd name="T91" fmla="*/ 426 h 4654"/>
              <a:gd name="T92" fmla="*/ 911 w 16792"/>
              <a:gd name="T93" fmla="*/ 933 h 4654"/>
              <a:gd name="T94" fmla="*/ 916 w 16792"/>
              <a:gd name="T95" fmla="*/ 1288 h 4654"/>
              <a:gd name="T96" fmla="*/ 708 w 16792"/>
              <a:gd name="T97" fmla="*/ 3251 h 4654"/>
              <a:gd name="T98" fmla="*/ 666 w 16792"/>
              <a:gd name="T99" fmla="*/ 3889 h 4654"/>
              <a:gd name="T100" fmla="*/ 621 w 16792"/>
              <a:gd name="T101" fmla="*/ 3943 h 4654"/>
              <a:gd name="T102" fmla="*/ 19 w 16792"/>
              <a:gd name="T103" fmla="*/ 3952 h 4654"/>
              <a:gd name="T104" fmla="*/ 11078 w 16792"/>
              <a:gd name="T105" fmla="*/ 437 h 4654"/>
              <a:gd name="T106" fmla="*/ 6694 w 16792"/>
              <a:gd name="T107" fmla="*/ 2658 h 4654"/>
              <a:gd name="T108" fmla="*/ 6675 w 16792"/>
              <a:gd name="T109" fmla="*/ 2500 h 4654"/>
              <a:gd name="T110" fmla="*/ 956 w 16792"/>
              <a:gd name="T111" fmla="*/ 1937 h 4654"/>
              <a:gd name="T112" fmla="*/ 959 w 16792"/>
              <a:gd name="T113" fmla="*/ 2048 h 4654"/>
              <a:gd name="T114" fmla="*/ 933 w 16792"/>
              <a:gd name="T115" fmla="*/ 2226 h 4654"/>
              <a:gd name="T116" fmla="*/ 911 w 16792"/>
              <a:gd name="T117" fmla="*/ 2405 h 4654"/>
              <a:gd name="T118" fmla="*/ 940 w 16792"/>
              <a:gd name="T119" fmla="*/ 2530 h 4654"/>
              <a:gd name="T120" fmla="*/ 961 w 16792"/>
              <a:gd name="T121" fmla="*/ 2639 h 4654"/>
              <a:gd name="T122" fmla="*/ 952 w 16792"/>
              <a:gd name="T123" fmla="*/ 2868 h 4654"/>
              <a:gd name="T124" fmla="*/ 1067 w 16792"/>
              <a:gd name="T125" fmla="*/ 3938 h 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92" h="4654">
                <a:moveTo>
                  <a:pt x="16360" y="3823"/>
                </a:moveTo>
                <a:lnTo>
                  <a:pt x="16400" y="3823"/>
                </a:lnTo>
                <a:lnTo>
                  <a:pt x="16400" y="3466"/>
                </a:lnTo>
                <a:lnTo>
                  <a:pt x="16436" y="3454"/>
                </a:lnTo>
                <a:lnTo>
                  <a:pt x="16542" y="3409"/>
                </a:lnTo>
                <a:lnTo>
                  <a:pt x="16792" y="3279"/>
                </a:lnTo>
                <a:lnTo>
                  <a:pt x="16719" y="3279"/>
                </a:lnTo>
                <a:lnTo>
                  <a:pt x="16580" y="3334"/>
                </a:lnTo>
                <a:lnTo>
                  <a:pt x="16549" y="3343"/>
                </a:lnTo>
                <a:lnTo>
                  <a:pt x="16400" y="3343"/>
                </a:lnTo>
                <a:lnTo>
                  <a:pt x="16400" y="3322"/>
                </a:lnTo>
                <a:lnTo>
                  <a:pt x="16107" y="3324"/>
                </a:lnTo>
                <a:lnTo>
                  <a:pt x="16105" y="3331"/>
                </a:lnTo>
                <a:lnTo>
                  <a:pt x="16105" y="3334"/>
                </a:lnTo>
                <a:lnTo>
                  <a:pt x="15892" y="3334"/>
                </a:lnTo>
                <a:lnTo>
                  <a:pt x="15892" y="3343"/>
                </a:lnTo>
                <a:lnTo>
                  <a:pt x="15701" y="3343"/>
                </a:lnTo>
                <a:lnTo>
                  <a:pt x="15699" y="3334"/>
                </a:lnTo>
                <a:lnTo>
                  <a:pt x="15675" y="3334"/>
                </a:lnTo>
                <a:lnTo>
                  <a:pt x="15510" y="3334"/>
                </a:lnTo>
                <a:lnTo>
                  <a:pt x="15510" y="3334"/>
                </a:lnTo>
                <a:lnTo>
                  <a:pt x="15500" y="3324"/>
                </a:lnTo>
                <a:lnTo>
                  <a:pt x="15210" y="3324"/>
                </a:lnTo>
                <a:lnTo>
                  <a:pt x="15210" y="3345"/>
                </a:lnTo>
                <a:lnTo>
                  <a:pt x="15049" y="3345"/>
                </a:lnTo>
                <a:lnTo>
                  <a:pt x="15018" y="3336"/>
                </a:lnTo>
                <a:lnTo>
                  <a:pt x="14881" y="3284"/>
                </a:lnTo>
                <a:lnTo>
                  <a:pt x="14792" y="3284"/>
                </a:lnTo>
                <a:lnTo>
                  <a:pt x="15092" y="3411"/>
                </a:lnTo>
                <a:lnTo>
                  <a:pt x="15198" y="3456"/>
                </a:lnTo>
                <a:lnTo>
                  <a:pt x="15210" y="3459"/>
                </a:lnTo>
                <a:lnTo>
                  <a:pt x="15210" y="3823"/>
                </a:lnTo>
                <a:lnTo>
                  <a:pt x="15238" y="3823"/>
                </a:lnTo>
                <a:lnTo>
                  <a:pt x="15070" y="3912"/>
                </a:lnTo>
                <a:lnTo>
                  <a:pt x="15070" y="3728"/>
                </a:lnTo>
                <a:lnTo>
                  <a:pt x="14610" y="3728"/>
                </a:lnTo>
                <a:lnTo>
                  <a:pt x="14610" y="3685"/>
                </a:lnTo>
                <a:lnTo>
                  <a:pt x="14614" y="3685"/>
                </a:lnTo>
                <a:lnTo>
                  <a:pt x="14614" y="3685"/>
                </a:lnTo>
                <a:lnTo>
                  <a:pt x="14614" y="3683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60"/>
                </a:lnTo>
                <a:lnTo>
                  <a:pt x="14610" y="3660"/>
                </a:lnTo>
                <a:lnTo>
                  <a:pt x="14612" y="3608"/>
                </a:lnTo>
                <a:lnTo>
                  <a:pt x="14614" y="3608"/>
                </a:lnTo>
                <a:lnTo>
                  <a:pt x="14614" y="3603"/>
                </a:lnTo>
                <a:lnTo>
                  <a:pt x="14614" y="3598"/>
                </a:lnTo>
                <a:lnTo>
                  <a:pt x="14614" y="3598"/>
                </a:lnTo>
                <a:lnTo>
                  <a:pt x="14614" y="3596"/>
                </a:lnTo>
                <a:lnTo>
                  <a:pt x="14614" y="3586"/>
                </a:lnTo>
                <a:lnTo>
                  <a:pt x="14612" y="3586"/>
                </a:lnTo>
                <a:lnTo>
                  <a:pt x="14612" y="3560"/>
                </a:lnTo>
                <a:lnTo>
                  <a:pt x="14589" y="3560"/>
                </a:lnTo>
                <a:lnTo>
                  <a:pt x="14567" y="3558"/>
                </a:lnTo>
                <a:lnTo>
                  <a:pt x="14567" y="3525"/>
                </a:lnTo>
                <a:lnTo>
                  <a:pt x="14560" y="3525"/>
                </a:lnTo>
                <a:lnTo>
                  <a:pt x="14560" y="3508"/>
                </a:lnTo>
                <a:lnTo>
                  <a:pt x="14558" y="3508"/>
                </a:lnTo>
                <a:lnTo>
                  <a:pt x="14555" y="3504"/>
                </a:lnTo>
                <a:lnTo>
                  <a:pt x="14546" y="3478"/>
                </a:lnTo>
                <a:lnTo>
                  <a:pt x="14529" y="3456"/>
                </a:lnTo>
                <a:lnTo>
                  <a:pt x="14527" y="3454"/>
                </a:lnTo>
                <a:lnTo>
                  <a:pt x="14506" y="3437"/>
                </a:lnTo>
                <a:lnTo>
                  <a:pt x="14480" y="3428"/>
                </a:lnTo>
                <a:lnTo>
                  <a:pt x="14477" y="3428"/>
                </a:lnTo>
                <a:lnTo>
                  <a:pt x="14473" y="3426"/>
                </a:lnTo>
                <a:lnTo>
                  <a:pt x="14473" y="3419"/>
                </a:lnTo>
                <a:lnTo>
                  <a:pt x="14475" y="3419"/>
                </a:lnTo>
                <a:lnTo>
                  <a:pt x="14477" y="3416"/>
                </a:lnTo>
                <a:lnTo>
                  <a:pt x="14477" y="3416"/>
                </a:lnTo>
                <a:lnTo>
                  <a:pt x="14475" y="3414"/>
                </a:lnTo>
                <a:lnTo>
                  <a:pt x="14473" y="3414"/>
                </a:lnTo>
                <a:lnTo>
                  <a:pt x="14468" y="3411"/>
                </a:lnTo>
                <a:lnTo>
                  <a:pt x="14466" y="3411"/>
                </a:lnTo>
                <a:lnTo>
                  <a:pt x="14463" y="3409"/>
                </a:lnTo>
                <a:lnTo>
                  <a:pt x="14461" y="3409"/>
                </a:lnTo>
                <a:lnTo>
                  <a:pt x="14461" y="3409"/>
                </a:lnTo>
                <a:lnTo>
                  <a:pt x="14461" y="3385"/>
                </a:lnTo>
                <a:lnTo>
                  <a:pt x="14461" y="3385"/>
                </a:lnTo>
                <a:lnTo>
                  <a:pt x="14459" y="3385"/>
                </a:lnTo>
                <a:lnTo>
                  <a:pt x="14459" y="3385"/>
                </a:lnTo>
                <a:lnTo>
                  <a:pt x="14456" y="3385"/>
                </a:lnTo>
                <a:lnTo>
                  <a:pt x="14456" y="3385"/>
                </a:lnTo>
                <a:lnTo>
                  <a:pt x="14456" y="3336"/>
                </a:lnTo>
                <a:lnTo>
                  <a:pt x="14456" y="3336"/>
                </a:lnTo>
                <a:lnTo>
                  <a:pt x="14456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85"/>
                </a:lnTo>
                <a:lnTo>
                  <a:pt x="14449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4" y="3385"/>
                </a:lnTo>
                <a:lnTo>
                  <a:pt x="14447" y="3409"/>
                </a:lnTo>
                <a:lnTo>
                  <a:pt x="14444" y="3409"/>
                </a:lnTo>
                <a:lnTo>
                  <a:pt x="14442" y="3409"/>
                </a:lnTo>
                <a:lnTo>
                  <a:pt x="14440" y="3409"/>
                </a:lnTo>
                <a:lnTo>
                  <a:pt x="14437" y="3411"/>
                </a:lnTo>
                <a:lnTo>
                  <a:pt x="14433" y="3411"/>
                </a:lnTo>
                <a:lnTo>
                  <a:pt x="14430" y="3414"/>
                </a:lnTo>
                <a:lnTo>
                  <a:pt x="14428" y="3414"/>
                </a:lnTo>
                <a:lnTo>
                  <a:pt x="14426" y="3416"/>
                </a:lnTo>
                <a:lnTo>
                  <a:pt x="14428" y="3416"/>
                </a:lnTo>
                <a:lnTo>
                  <a:pt x="14430" y="3419"/>
                </a:lnTo>
                <a:lnTo>
                  <a:pt x="14433" y="3419"/>
                </a:lnTo>
                <a:lnTo>
                  <a:pt x="14433" y="3426"/>
                </a:lnTo>
                <a:lnTo>
                  <a:pt x="14430" y="3428"/>
                </a:lnTo>
                <a:lnTo>
                  <a:pt x="14407" y="3435"/>
                </a:lnTo>
                <a:lnTo>
                  <a:pt x="14402" y="3437"/>
                </a:lnTo>
                <a:lnTo>
                  <a:pt x="14381" y="3454"/>
                </a:lnTo>
                <a:lnTo>
                  <a:pt x="14364" y="3475"/>
                </a:lnTo>
                <a:lnTo>
                  <a:pt x="14352" y="3501"/>
                </a:lnTo>
                <a:lnTo>
                  <a:pt x="14352" y="3504"/>
                </a:lnTo>
                <a:lnTo>
                  <a:pt x="14352" y="3508"/>
                </a:lnTo>
                <a:lnTo>
                  <a:pt x="14345" y="3508"/>
                </a:lnTo>
                <a:lnTo>
                  <a:pt x="14345" y="3556"/>
                </a:lnTo>
                <a:lnTo>
                  <a:pt x="14314" y="3560"/>
                </a:lnTo>
                <a:lnTo>
                  <a:pt x="14312" y="3558"/>
                </a:lnTo>
                <a:lnTo>
                  <a:pt x="14289" y="3558"/>
                </a:lnTo>
                <a:lnTo>
                  <a:pt x="14289" y="3584"/>
                </a:lnTo>
                <a:lnTo>
                  <a:pt x="14286" y="3584"/>
                </a:lnTo>
                <a:lnTo>
                  <a:pt x="14284" y="3593"/>
                </a:lnTo>
                <a:lnTo>
                  <a:pt x="14289" y="3596"/>
                </a:lnTo>
                <a:lnTo>
                  <a:pt x="14289" y="3662"/>
                </a:lnTo>
                <a:lnTo>
                  <a:pt x="14281" y="3674"/>
                </a:lnTo>
                <a:lnTo>
                  <a:pt x="14281" y="3676"/>
                </a:lnTo>
                <a:lnTo>
                  <a:pt x="14286" y="3676"/>
                </a:lnTo>
                <a:lnTo>
                  <a:pt x="14289" y="3678"/>
                </a:lnTo>
                <a:lnTo>
                  <a:pt x="14289" y="3728"/>
                </a:lnTo>
                <a:lnTo>
                  <a:pt x="14076" y="3728"/>
                </a:lnTo>
                <a:lnTo>
                  <a:pt x="14090" y="3348"/>
                </a:lnTo>
                <a:lnTo>
                  <a:pt x="14092" y="2868"/>
                </a:lnTo>
                <a:lnTo>
                  <a:pt x="14095" y="2202"/>
                </a:lnTo>
                <a:lnTo>
                  <a:pt x="14052" y="1623"/>
                </a:lnTo>
                <a:lnTo>
                  <a:pt x="14043" y="1491"/>
                </a:lnTo>
                <a:lnTo>
                  <a:pt x="14019" y="1458"/>
                </a:lnTo>
                <a:lnTo>
                  <a:pt x="13759" y="1522"/>
                </a:lnTo>
                <a:lnTo>
                  <a:pt x="13759" y="1557"/>
                </a:lnTo>
                <a:lnTo>
                  <a:pt x="13722" y="1559"/>
                </a:lnTo>
                <a:lnTo>
                  <a:pt x="13722" y="1522"/>
                </a:lnTo>
                <a:lnTo>
                  <a:pt x="13577" y="1481"/>
                </a:lnTo>
                <a:lnTo>
                  <a:pt x="13570" y="1623"/>
                </a:lnTo>
                <a:lnTo>
                  <a:pt x="13542" y="2209"/>
                </a:lnTo>
                <a:lnTo>
                  <a:pt x="13549" y="2854"/>
                </a:lnTo>
                <a:lnTo>
                  <a:pt x="13552" y="3319"/>
                </a:lnTo>
                <a:lnTo>
                  <a:pt x="13552" y="3322"/>
                </a:lnTo>
                <a:lnTo>
                  <a:pt x="13533" y="3322"/>
                </a:lnTo>
                <a:lnTo>
                  <a:pt x="13533" y="3161"/>
                </a:lnTo>
                <a:lnTo>
                  <a:pt x="13495" y="3159"/>
                </a:lnTo>
                <a:lnTo>
                  <a:pt x="13495" y="3097"/>
                </a:lnTo>
                <a:lnTo>
                  <a:pt x="13457" y="3093"/>
                </a:lnTo>
                <a:lnTo>
                  <a:pt x="13457" y="3093"/>
                </a:lnTo>
                <a:lnTo>
                  <a:pt x="13457" y="2948"/>
                </a:lnTo>
                <a:lnTo>
                  <a:pt x="13455" y="2946"/>
                </a:lnTo>
                <a:lnTo>
                  <a:pt x="13452" y="2946"/>
                </a:lnTo>
                <a:lnTo>
                  <a:pt x="13445" y="2944"/>
                </a:lnTo>
                <a:lnTo>
                  <a:pt x="13436" y="2944"/>
                </a:lnTo>
                <a:lnTo>
                  <a:pt x="13426" y="2941"/>
                </a:lnTo>
                <a:lnTo>
                  <a:pt x="13417" y="2941"/>
                </a:lnTo>
                <a:lnTo>
                  <a:pt x="13405" y="2941"/>
                </a:lnTo>
                <a:lnTo>
                  <a:pt x="13396" y="2944"/>
                </a:lnTo>
                <a:lnTo>
                  <a:pt x="13386" y="2944"/>
                </a:lnTo>
                <a:lnTo>
                  <a:pt x="13381" y="2946"/>
                </a:lnTo>
                <a:lnTo>
                  <a:pt x="13377" y="2946"/>
                </a:lnTo>
                <a:lnTo>
                  <a:pt x="13374" y="2948"/>
                </a:lnTo>
                <a:lnTo>
                  <a:pt x="13374" y="2972"/>
                </a:lnTo>
                <a:lnTo>
                  <a:pt x="13261" y="2970"/>
                </a:lnTo>
                <a:lnTo>
                  <a:pt x="13259" y="2958"/>
                </a:lnTo>
                <a:lnTo>
                  <a:pt x="13138" y="2958"/>
                </a:lnTo>
                <a:lnTo>
                  <a:pt x="13138" y="2861"/>
                </a:lnTo>
                <a:lnTo>
                  <a:pt x="13126" y="2821"/>
                </a:lnTo>
                <a:lnTo>
                  <a:pt x="13119" y="2823"/>
                </a:lnTo>
                <a:lnTo>
                  <a:pt x="12900" y="2823"/>
                </a:lnTo>
                <a:lnTo>
                  <a:pt x="12890" y="2821"/>
                </a:lnTo>
                <a:lnTo>
                  <a:pt x="12890" y="2887"/>
                </a:lnTo>
                <a:lnTo>
                  <a:pt x="12890" y="2958"/>
                </a:lnTo>
                <a:lnTo>
                  <a:pt x="12758" y="2956"/>
                </a:lnTo>
                <a:lnTo>
                  <a:pt x="12758" y="2970"/>
                </a:lnTo>
                <a:lnTo>
                  <a:pt x="12659" y="2967"/>
                </a:lnTo>
                <a:lnTo>
                  <a:pt x="12659" y="2946"/>
                </a:lnTo>
                <a:lnTo>
                  <a:pt x="12659" y="2944"/>
                </a:lnTo>
                <a:lnTo>
                  <a:pt x="12656" y="2944"/>
                </a:lnTo>
                <a:lnTo>
                  <a:pt x="12649" y="2941"/>
                </a:lnTo>
                <a:lnTo>
                  <a:pt x="12642" y="2941"/>
                </a:lnTo>
                <a:lnTo>
                  <a:pt x="12633" y="2939"/>
                </a:lnTo>
                <a:lnTo>
                  <a:pt x="12621" y="2939"/>
                </a:lnTo>
                <a:lnTo>
                  <a:pt x="12611" y="2939"/>
                </a:lnTo>
                <a:lnTo>
                  <a:pt x="12600" y="2939"/>
                </a:lnTo>
                <a:lnTo>
                  <a:pt x="12590" y="2939"/>
                </a:lnTo>
                <a:lnTo>
                  <a:pt x="12583" y="2941"/>
                </a:lnTo>
                <a:lnTo>
                  <a:pt x="12578" y="2941"/>
                </a:lnTo>
                <a:lnTo>
                  <a:pt x="12576" y="2944"/>
                </a:lnTo>
                <a:lnTo>
                  <a:pt x="12576" y="3093"/>
                </a:lnTo>
                <a:lnTo>
                  <a:pt x="12552" y="3090"/>
                </a:lnTo>
                <a:lnTo>
                  <a:pt x="12522" y="3093"/>
                </a:lnTo>
                <a:lnTo>
                  <a:pt x="12522" y="3154"/>
                </a:lnTo>
                <a:lnTo>
                  <a:pt x="12489" y="3159"/>
                </a:lnTo>
                <a:lnTo>
                  <a:pt x="12489" y="3319"/>
                </a:lnTo>
                <a:lnTo>
                  <a:pt x="12479" y="3319"/>
                </a:lnTo>
                <a:lnTo>
                  <a:pt x="12451" y="3322"/>
                </a:lnTo>
                <a:lnTo>
                  <a:pt x="12451" y="3286"/>
                </a:lnTo>
                <a:lnTo>
                  <a:pt x="12451" y="1562"/>
                </a:lnTo>
                <a:lnTo>
                  <a:pt x="12418" y="1550"/>
                </a:lnTo>
                <a:lnTo>
                  <a:pt x="12411" y="1219"/>
                </a:lnTo>
                <a:lnTo>
                  <a:pt x="12231" y="1151"/>
                </a:lnTo>
                <a:lnTo>
                  <a:pt x="12118" y="1146"/>
                </a:lnTo>
                <a:lnTo>
                  <a:pt x="11907" y="1203"/>
                </a:lnTo>
                <a:lnTo>
                  <a:pt x="11900" y="1533"/>
                </a:lnTo>
                <a:lnTo>
                  <a:pt x="11834" y="1548"/>
                </a:lnTo>
                <a:lnTo>
                  <a:pt x="11832" y="2183"/>
                </a:lnTo>
                <a:lnTo>
                  <a:pt x="11553" y="2183"/>
                </a:lnTo>
                <a:lnTo>
                  <a:pt x="11548" y="92"/>
                </a:lnTo>
                <a:lnTo>
                  <a:pt x="10946" y="88"/>
                </a:lnTo>
                <a:lnTo>
                  <a:pt x="10929" y="2183"/>
                </a:lnTo>
                <a:lnTo>
                  <a:pt x="10672" y="2181"/>
                </a:lnTo>
                <a:lnTo>
                  <a:pt x="10672" y="2169"/>
                </a:lnTo>
                <a:lnTo>
                  <a:pt x="10681" y="2103"/>
                </a:lnTo>
                <a:lnTo>
                  <a:pt x="10665" y="2100"/>
                </a:lnTo>
                <a:lnTo>
                  <a:pt x="10663" y="1874"/>
                </a:lnTo>
                <a:lnTo>
                  <a:pt x="10672" y="1807"/>
                </a:lnTo>
                <a:lnTo>
                  <a:pt x="10655" y="1805"/>
                </a:lnTo>
                <a:lnTo>
                  <a:pt x="10653" y="1675"/>
                </a:lnTo>
                <a:lnTo>
                  <a:pt x="10663" y="1614"/>
                </a:lnTo>
                <a:lnTo>
                  <a:pt x="10646" y="1609"/>
                </a:lnTo>
                <a:lnTo>
                  <a:pt x="10644" y="1510"/>
                </a:lnTo>
                <a:lnTo>
                  <a:pt x="10653" y="1446"/>
                </a:lnTo>
                <a:lnTo>
                  <a:pt x="10637" y="1444"/>
                </a:lnTo>
                <a:lnTo>
                  <a:pt x="10637" y="1361"/>
                </a:lnTo>
                <a:lnTo>
                  <a:pt x="10646" y="1300"/>
                </a:lnTo>
                <a:lnTo>
                  <a:pt x="10627" y="1295"/>
                </a:lnTo>
                <a:lnTo>
                  <a:pt x="10627" y="1257"/>
                </a:lnTo>
                <a:lnTo>
                  <a:pt x="10637" y="1196"/>
                </a:lnTo>
                <a:lnTo>
                  <a:pt x="10622" y="1193"/>
                </a:lnTo>
                <a:lnTo>
                  <a:pt x="10627" y="1160"/>
                </a:lnTo>
                <a:lnTo>
                  <a:pt x="10622" y="1158"/>
                </a:lnTo>
                <a:lnTo>
                  <a:pt x="10629" y="1118"/>
                </a:lnTo>
                <a:lnTo>
                  <a:pt x="10625" y="1118"/>
                </a:lnTo>
                <a:lnTo>
                  <a:pt x="10627" y="1101"/>
                </a:lnTo>
                <a:lnTo>
                  <a:pt x="10618" y="1099"/>
                </a:lnTo>
                <a:lnTo>
                  <a:pt x="10627" y="1042"/>
                </a:lnTo>
                <a:lnTo>
                  <a:pt x="10618" y="1040"/>
                </a:lnTo>
                <a:lnTo>
                  <a:pt x="10627" y="983"/>
                </a:lnTo>
                <a:lnTo>
                  <a:pt x="10592" y="974"/>
                </a:lnTo>
                <a:lnTo>
                  <a:pt x="10596" y="938"/>
                </a:lnTo>
                <a:lnTo>
                  <a:pt x="10585" y="915"/>
                </a:lnTo>
                <a:lnTo>
                  <a:pt x="10580" y="912"/>
                </a:lnTo>
                <a:lnTo>
                  <a:pt x="10582" y="898"/>
                </a:lnTo>
                <a:lnTo>
                  <a:pt x="10573" y="896"/>
                </a:lnTo>
                <a:lnTo>
                  <a:pt x="10575" y="874"/>
                </a:lnTo>
                <a:lnTo>
                  <a:pt x="10559" y="846"/>
                </a:lnTo>
                <a:lnTo>
                  <a:pt x="10552" y="844"/>
                </a:lnTo>
                <a:lnTo>
                  <a:pt x="10554" y="834"/>
                </a:lnTo>
                <a:lnTo>
                  <a:pt x="10549" y="834"/>
                </a:lnTo>
                <a:lnTo>
                  <a:pt x="10552" y="829"/>
                </a:lnTo>
                <a:lnTo>
                  <a:pt x="10547" y="829"/>
                </a:lnTo>
                <a:lnTo>
                  <a:pt x="10549" y="825"/>
                </a:lnTo>
                <a:lnTo>
                  <a:pt x="10544" y="825"/>
                </a:lnTo>
                <a:lnTo>
                  <a:pt x="10547" y="820"/>
                </a:lnTo>
                <a:lnTo>
                  <a:pt x="10544" y="820"/>
                </a:lnTo>
                <a:lnTo>
                  <a:pt x="10544" y="811"/>
                </a:lnTo>
                <a:lnTo>
                  <a:pt x="10530" y="780"/>
                </a:lnTo>
                <a:lnTo>
                  <a:pt x="10526" y="780"/>
                </a:lnTo>
                <a:lnTo>
                  <a:pt x="10523" y="778"/>
                </a:lnTo>
                <a:lnTo>
                  <a:pt x="10526" y="770"/>
                </a:lnTo>
                <a:lnTo>
                  <a:pt x="10521" y="770"/>
                </a:lnTo>
                <a:lnTo>
                  <a:pt x="10521" y="766"/>
                </a:lnTo>
                <a:lnTo>
                  <a:pt x="10516" y="763"/>
                </a:lnTo>
                <a:lnTo>
                  <a:pt x="10516" y="754"/>
                </a:lnTo>
                <a:lnTo>
                  <a:pt x="10500" y="723"/>
                </a:lnTo>
                <a:lnTo>
                  <a:pt x="10495" y="726"/>
                </a:lnTo>
                <a:lnTo>
                  <a:pt x="10488" y="711"/>
                </a:lnTo>
                <a:lnTo>
                  <a:pt x="10488" y="711"/>
                </a:lnTo>
                <a:lnTo>
                  <a:pt x="10488" y="711"/>
                </a:lnTo>
                <a:lnTo>
                  <a:pt x="10471" y="681"/>
                </a:lnTo>
                <a:lnTo>
                  <a:pt x="10455" y="681"/>
                </a:lnTo>
                <a:lnTo>
                  <a:pt x="10452" y="671"/>
                </a:lnTo>
                <a:lnTo>
                  <a:pt x="10443" y="626"/>
                </a:lnTo>
                <a:lnTo>
                  <a:pt x="10443" y="626"/>
                </a:lnTo>
                <a:lnTo>
                  <a:pt x="10443" y="598"/>
                </a:lnTo>
                <a:lnTo>
                  <a:pt x="10438" y="598"/>
                </a:lnTo>
                <a:lnTo>
                  <a:pt x="10450" y="534"/>
                </a:lnTo>
                <a:lnTo>
                  <a:pt x="10443" y="534"/>
                </a:lnTo>
                <a:lnTo>
                  <a:pt x="10452" y="468"/>
                </a:lnTo>
                <a:lnTo>
                  <a:pt x="10415" y="480"/>
                </a:lnTo>
                <a:lnTo>
                  <a:pt x="10403" y="310"/>
                </a:lnTo>
                <a:lnTo>
                  <a:pt x="10393" y="452"/>
                </a:lnTo>
                <a:lnTo>
                  <a:pt x="10393" y="452"/>
                </a:lnTo>
                <a:lnTo>
                  <a:pt x="10386" y="470"/>
                </a:lnTo>
                <a:lnTo>
                  <a:pt x="10386" y="482"/>
                </a:lnTo>
                <a:lnTo>
                  <a:pt x="10353" y="475"/>
                </a:lnTo>
                <a:lnTo>
                  <a:pt x="10358" y="513"/>
                </a:lnTo>
                <a:lnTo>
                  <a:pt x="10355" y="511"/>
                </a:lnTo>
                <a:lnTo>
                  <a:pt x="10370" y="593"/>
                </a:lnTo>
                <a:lnTo>
                  <a:pt x="10370" y="600"/>
                </a:lnTo>
                <a:lnTo>
                  <a:pt x="10363" y="605"/>
                </a:lnTo>
                <a:lnTo>
                  <a:pt x="10363" y="607"/>
                </a:lnTo>
                <a:lnTo>
                  <a:pt x="10363" y="607"/>
                </a:lnTo>
                <a:lnTo>
                  <a:pt x="10344" y="690"/>
                </a:lnTo>
                <a:lnTo>
                  <a:pt x="10299" y="692"/>
                </a:lnTo>
                <a:lnTo>
                  <a:pt x="10306" y="740"/>
                </a:lnTo>
                <a:lnTo>
                  <a:pt x="10259" y="742"/>
                </a:lnTo>
                <a:lnTo>
                  <a:pt x="10266" y="792"/>
                </a:lnTo>
                <a:lnTo>
                  <a:pt x="10228" y="794"/>
                </a:lnTo>
                <a:lnTo>
                  <a:pt x="10235" y="846"/>
                </a:lnTo>
                <a:lnTo>
                  <a:pt x="10202" y="848"/>
                </a:lnTo>
                <a:lnTo>
                  <a:pt x="10211" y="907"/>
                </a:lnTo>
                <a:lnTo>
                  <a:pt x="10204" y="910"/>
                </a:lnTo>
                <a:lnTo>
                  <a:pt x="10176" y="926"/>
                </a:lnTo>
                <a:lnTo>
                  <a:pt x="10185" y="981"/>
                </a:lnTo>
                <a:lnTo>
                  <a:pt x="10176" y="985"/>
                </a:lnTo>
                <a:lnTo>
                  <a:pt x="10183" y="1042"/>
                </a:lnTo>
                <a:lnTo>
                  <a:pt x="10176" y="1047"/>
                </a:lnTo>
                <a:lnTo>
                  <a:pt x="10183" y="1101"/>
                </a:lnTo>
                <a:lnTo>
                  <a:pt x="10176" y="1106"/>
                </a:lnTo>
                <a:lnTo>
                  <a:pt x="10181" y="1148"/>
                </a:lnTo>
                <a:lnTo>
                  <a:pt x="10181" y="1148"/>
                </a:lnTo>
                <a:lnTo>
                  <a:pt x="10185" y="1177"/>
                </a:lnTo>
                <a:lnTo>
                  <a:pt x="10185" y="1179"/>
                </a:lnTo>
                <a:lnTo>
                  <a:pt x="10174" y="1184"/>
                </a:lnTo>
                <a:lnTo>
                  <a:pt x="10181" y="1222"/>
                </a:lnTo>
                <a:lnTo>
                  <a:pt x="10171" y="1226"/>
                </a:lnTo>
                <a:lnTo>
                  <a:pt x="10181" y="1285"/>
                </a:lnTo>
                <a:lnTo>
                  <a:pt x="10181" y="1285"/>
                </a:lnTo>
                <a:lnTo>
                  <a:pt x="10174" y="1290"/>
                </a:lnTo>
                <a:lnTo>
                  <a:pt x="10178" y="1314"/>
                </a:lnTo>
                <a:lnTo>
                  <a:pt x="10176" y="1316"/>
                </a:lnTo>
                <a:lnTo>
                  <a:pt x="10176" y="1323"/>
                </a:lnTo>
                <a:lnTo>
                  <a:pt x="10164" y="1328"/>
                </a:lnTo>
                <a:lnTo>
                  <a:pt x="10174" y="1389"/>
                </a:lnTo>
                <a:lnTo>
                  <a:pt x="10174" y="1460"/>
                </a:lnTo>
                <a:lnTo>
                  <a:pt x="10169" y="1463"/>
                </a:lnTo>
                <a:lnTo>
                  <a:pt x="10169" y="1470"/>
                </a:lnTo>
                <a:lnTo>
                  <a:pt x="10157" y="1477"/>
                </a:lnTo>
                <a:lnTo>
                  <a:pt x="10166" y="1536"/>
                </a:lnTo>
                <a:lnTo>
                  <a:pt x="10166" y="1626"/>
                </a:lnTo>
                <a:lnTo>
                  <a:pt x="10162" y="1628"/>
                </a:lnTo>
                <a:lnTo>
                  <a:pt x="10164" y="1635"/>
                </a:lnTo>
                <a:lnTo>
                  <a:pt x="10148" y="1640"/>
                </a:lnTo>
                <a:lnTo>
                  <a:pt x="10157" y="1701"/>
                </a:lnTo>
                <a:lnTo>
                  <a:pt x="10157" y="1822"/>
                </a:lnTo>
                <a:lnTo>
                  <a:pt x="10155" y="1822"/>
                </a:lnTo>
                <a:lnTo>
                  <a:pt x="10157" y="1826"/>
                </a:lnTo>
                <a:lnTo>
                  <a:pt x="10141" y="1833"/>
                </a:lnTo>
                <a:lnTo>
                  <a:pt x="10150" y="1900"/>
                </a:lnTo>
                <a:lnTo>
                  <a:pt x="10148" y="2119"/>
                </a:lnTo>
                <a:lnTo>
                  <a:pt x="10131" y="2124"/>
                </a:lnTo>
                <a:lnTo>
                  <a:pt x="10141" y="2193"/>
                </a:lnTo>
                <a:lnTo>
                  <a:pt x="10141" y="2469"/>
                </a:lnTo>
                <a:lnTo>
                  <a:pt x="10122" y="2474"/>
                </a:lnTo>
                <a:lnTo>
                  <a:pt x="10131" y="2547"/>
                </a:lnTo>
                <a:lnTo>
                  <a:pt x="10131" y="2908"/>
                </a:lnTo>
                <a:lnTo>
                  <a:pt x="10112" y="2911"/>
                </a:lnTo>
                <a:lnTo>
                  <a:pt x="10122" y="3000"/>
                </a:lnTo>
                <a:lnTo>
                  <a:pt x="10119" y="3411"/>
                </a:lnTo>
                <a:lnTo>
                  <a:pt x="10103" y="3411"/>
                </a:lnTo>
                <a:lnTo>
                  <a:pt x="10112" y="3511"/>
                </a:lnTo>
                <a:lnTo>
                  <a:pt x="10110" y="3834"/>
                </a:lnTo>
                <a:lnTo>
                  <a:pt x="10084" y="3832"/>
                </a:lnTo>
                <a:lnTo>
                  <a:pt x="10084" y="3778"/>
                </a:lnTo>
                <a:lnTo>
                  <a:pt x="10081" y="2100"/>
                </a:lnTo>
                <a:lnTo>
                  <a:pt x="10051" y="2093"/>
                </a:lnTo>
                <a:lnTo>
                  <a:pt x="10011" y="2086"/>
                </a:lnTo>
                <a:lnTo>
                  <a:pt x="9968" y="2079"/>
                </a:lnTo>
                <a:lnTo>
                  <a:pt x="9921" y="2074"/>
                </a:lnTo>
                <a:lnTo>
                  <a:pt x="9871" y="2072"/>
                </a:lnTo>
                <a:lnTo>
                  <a:pt x="9819" y="2070"/>
                </a:lnTo>
                <a:lnTo>
                  <a:pt x="9770" y="2070"/>
                </a:lnTo>
                <a:lnTo>
                  <a:pt x="9718" y="2072"/>
                </a:lnTo>
                <a:lnTo>
                  <a:pt x="9670" y="2077"/>
                </a:lnTo>
                <a:lnTo>
                  <a:pt x="9630" y="2079"/>
                </a:lnTo>
                <a:lnTo>
                  <a:pt x="9630" y="2037"/>
                </a:lnTo>
                <a:lnTo>
                  <a:pt x="9590" y="2030"/>
                </a:lnTo>
                <a:lnTo>
                  <a:pt x="9590" y="2086"/>
                </a:lnTo>
                <a:lnTo>
                  <a:pt x="9595" y="2086"/>
                </a:lnTo>
                <a:lnTo>
                  <a:pt x="9588" y="2086"/>
                </a:lnTo>
                <a:lnTo>
                  <a:pt x="9557" y="2093"/>
                </a:lnTo>
                <a:lnTo>
                  <a:pt x="9545" y="1999"/>
                </a:lnTo>
                <a:lnTo>
                  <a:pt x="9545" y="1999"/>
                </a:lnTo>
                <a:lnTo>
                  <a:pt x="9576" y="2006"/>
                </a:lnTo>
                <a:lnTo>
                  <a:pt x="9618" y="2013"/>
                </a:lnTo>
                <a:lnTo>
                  <a:pt x="9666" y="2020"/>
                </a:lnTo>
                <a:lnTo>
                  <a:pt x="9713" y="2025"/>
                </a:lnTo>
                <a:lnTo>
                  <a:pt x="9765" y="2030"/>
                </a:lnTo>
                <a:lnTo>
                  <a:pt x="9817" y="2032"/>
                </a:lnTo>
                <a:lnTo>
                  <a:pt x="9869" y="2030"/>
                </a:lnTo>
                <a:lnTo>
                  <a:pt x="9921" y="2030"/>
                </a:lnTo>
                <a:lnTo>
                  <a:pt x="9970" y="2025"/>
                </a:lnTo>
                <a:lnTo>
                  <a:pt x="10011" y="2020"/>
                </a:lnTo>
                <a:lnTo>
                  <a:pt x="10011" y="2067"/>
                </a:lnTo>
                <a:lnTo>
                  <a:pt x="10051" y="2074"/>
                </a:lnTo>
                <a:lnTo>
                  <a:pt x="10051" y="2018"/>
                </a:lnTo>
                <a:lnTo>
                  <a:pt x="10041" y="2015"/>
                </a:lnTo>
                <a:lnTo>
                  <a:pt x="10060" y="2013"/>
                </a:lnTo>
                <a:lnTo>
                  <a:pt x="10098" y="2004"/>
                </a:lnTo>
                <a:lnTo>
                  <a:pt x="10098" y="1992"/>
                </a:lnTo>
                <a:lnTo>
                  <a:pt x="10065" y="1982"/>
                </a:lnTo>
                <a:lnTo>
                  <a:pt x="10025" y="1973"/>
                </a:lnTo>
                <a:lnTo>
                  <a:pt x="9980" y="1966"/>
                </a:lnTo>
                <a:lnTo>
                  <a:pt x="9930" y="1959"/>
                </a:lnTo>
                <a:lnTo>
                  <a:pt x="9876" y="1956"/>
                </a:lnTo>
                <a:lnTo>
                  <a:pt x="9819" y="1954"/>
                </a:lnTo>
                <a:lnTo>
                  <a:pt x="9765" y="1954"/>
                </a:lnTo>
                <a:lnTo>
                  <a:pt x="9711" y="1956"/>
                </a:lnTo>
                <a:lnTo>
                  <a:pt x="9659" y="1961"/>
                </a:lnTo>
                <a:lnTo>
                  <a:pt x="9614" y="1968"/>
                </a:lnTo>
                <a:lnTo>
                  <a:pt x="9571" y="1975"/>
                </a:lnTo>
                <a:lnTo>
                  <a:pt x="9545" y="1982"/>
                </a:lnTo>
                <a:lnTo>
                  <a:pt x="9543" y="1982"/>
                </a:lnTo>
                <a:lnTo>
                  <a:pt x="9541" y="1968"/>
                </a:lnTo>
                <a:lnTo>
                  <a:pt x="9543" y="1732"/>
                </a:lnTo>
                <a:lnTo>
                  <a:pt x="9543" y="1732"/>
                </a:lnTo>
                <a:lnTo>
                  <a:pt x="9541" y="1732"/>
                </a:lnTo>
                <a:lnTo>
                  <a:pt x="9538" y="1732"/>
                </a:lnTo>
                <a:lnTo>
                  <a:pt x="9536" y="2155"/>
                </a:lnTo>
                <a:lnTo>
                  <a:pt x="9552" y="2178"/>
                </a:lnTo>
                <a:lnTo>
                  <a:pt x="9545" y="3782"/>
                </a:lnTo>
                <a:lnTo>
                  <a:pt x="9545" y="3782"/>
                </a:lnTo>
                <a:lnTo>
                  <a:pt x="9545" y="3834"/>
                </a:lnTo>
                <a:lnTo>
                  <a:pt x="9538" y="3837"/>
                </a:lnTo>
                <a:lnTo>
                  <a:pt x="9538" y="3780"/>
                </a:lnTo>
                <a:lnTo>
                  <a:pt x="9531" y="3778"/>
                </a:lnTo>
                <a:lnTo>
                  <a:pt x="9517" y="3773"/>
                </a:lnTo>
                <a:lnTo>
                  <a:pt x="9493" y="3771"/>
                </a:lnTo>
                <a:lnTo>
                  <a:pt x="9479" y="3771"/>
                </a:lnTo>
                <a:lnTo>
                  <a:pt x="9460" y="1968"/>
                </a:lnTo>
                <a:lnTo>
                  <a:pt x="9441" y="1963"/>
                </a:lnTo>
                <a:lnTo>
                  <a:pt x="9441" y="1876"/>
                </a:lnTo>
                <a:lnTo>
                  <a:pt x="9451" y="1871"/>
                </a:lnTo>
                <a:lnTo>
                  <a:pt x="9470" y="1857"/>
                </a:lnTo>
                <a:lnTo>
                  <a:pt x="9472" y="1850"/>
                </a:lnTo>
                <a:lnTo>
                  <a:pt x="9470" y="1824"/>
                </a:lnTo>
                <a:lnTo>
                  <a:pt x="9439" y="1815"/>
                </a:lnTo>
                <a:lnTo>
                  <a:pt x="9439" y="1616"/>
                </a:lnTo>
                <a:lnTo>
                  <a:pt x="9323" y="1576"/>
                </a:lnTo>
                <a:lnTo>
                  <a:pt x="9314" y="1578"/>
                </a:lnTo>
                <a:lnTo>
                  <a:pt x="9290" y="1583"/>
                </a:lnTo>
                <a:lnTo>
                  <a:pt x="9252" y="1590"/>
                </a:lnTo>
                <a:lnTo>
                  <a:pt x="9215" y="1600"/>
                </a:lnTo>
                <a:lnTo>
                  <a:pt x="9179" y="1609"/>
                </a:lnTo>
                <a:lnTo>
                  <a:pt x="9177" y="1609"/>
                </a:lnTo>
                <a:lnTo>
                  <a:pt x="9167" y="1640"/>
                </a:lnTo>
                <a:lnTo>
                  <a:pt x="9158" y="1673"/>
                </a:lnTo>
                <a:lnTo>
                  <a:pt x="9148" y="1704"/>
                </a:lnTo>
                <a:lnTo>
                  <a:pt x="9146" y="1718"/>
                </a:lnTo>
                <a:lnTo>
                  <a:pt x="9141" y="1734"/>
                </a:lnTo>
                <a:lnTo>
                  <a:pt x="9137" y="1765"/>
                </a:lnTo>
                <a:lnTo>
                  <a:pt x="9129" y="1796"/>
                </a:lnTo>
                <a:lnTo>
                  <a:pt x="9125" y="1829"/>
                </a:lnTo>
                <a:lnTo>
                  <a:pt x="9120" y="1855"/>
                </a:lnTo>
                <a:lnTo>
                  <a:pt x="9085" y="1845"/>
                </a:lnTo>
                <a:lnTo>
                  <a:pt x="9075" y="1850"/>
                </a:lnTo>
                <a:lnTo>
                  <a:pt x="9049" y="1862"/>
                </a:lnTo>
                <a:lnTo>
                  <a:pt x="9026" y="1871"/>
                </a:lnTo>
                <a:lnTo>
                  <a:pt x="9007" y="1883"/>
                </a:lnTo>
                <a:lnTo>
                  <a:pt x="8988" y="1895"/>
                </a:lnTo>
                <a:lnTo>
                  <a:pt x="8974" y="1907"/>
                </a:lnTo>
                <a:lnTo>
                  <a:pt x="8976" y="2996"/>
                </a:lnTo>
                <a:lnTo>
                  <a:pt x="8851" y="2913"/>
                </a:lnTo>
                <a:lnTo>
                  <a:pt x="8782" y="2906"/>
                </a:lnTo>
                <a:lnTo>
                  <a:pt x="8697" y="2908"/>
                </a:lnTo>
                <a:lnTo>
                  <a:pt x="8555" y="2989"/>
                </a:lnTo>
                <a:lnTo>
                  <a:pt x="8558" y="3038"/>
                </a:lnTo>
                <a:lnTo>
                  <a:pt x="8537" y="3038"/>
                </a:lnTo>
                <a:lnTo>
                  <a:pt x="8541" y="2337"/>
                </a:lnTo>
                <a:lnTo>
                  <a:pt x="8534" y="2337"/>
                </a:lnTo>
                <a:lnTo>
                  <a:pt x="8534" y="2240"/>
                </a:lnTo>
                <a:lnTo>
                  <a:pt x="8610" y="2207"/>
                </a:lnTo>
                <a:lnTo>
                  <a:pt x="8610" y="2183"/>
                </a:lnTo>
                <a:lnTo>
                  <a:pt x="8534" y="2174"/>
                </a:lnTo>
                <a:lnTo>
                  <a:pt x="8494" y="2183"/>
                </a:lnTo>
                <a:lnTo>
                  <a:pt x="8454" y="2193"/>
                </a:lnTo>
                <a:lnTo>
                  <a:pt x="8414" y="2200"/>
                </a:lnTo>
                <a:lnTo>
                  <a:pt x="8374" y="2209"/>
                </a:lnTo>
                <a:lnTo>
                  <a:pt x="8333" y="2219"/>
                </a:lnTo>
                <a:lnTo>
                  <a:pt x="8293" y="2226"/>
                </a:lnTo>
                <a:lnTo>
                  <a:pt x="8253" y="2235"/>
                </a:lnTo>
                <a:lnTo>
                  <a:pt x="8215" y="2242"/>
                </a:lnTo>
                <a:lnTo>
                  <a:pt x="8178" y="2249"/>
                </a:lnTo>
                <a:lnTo>
                  <a:pt x="8137" y="2256"/>
                </a:lnTo>
                <a:lnTo>
                  <a:pt x="8100" y="2263"/>
                </a:lnTo>
                <a:lnTo>
                  <a:pt x="8062" y="2270"/>
                </a:lnTo>
                <a:lnTo>
                  <a:pt x="7998" y="2308"/>
                </a:lnTo>
                <a:lnTo>
                  <a:pt x="7998" y="2332"/>
                </a:lnTo>
                <a:lnTo>
                  <a:pt x="8024" y="2330"/>
                </a:lnTo>
                <a:lnTo>
                  <a:pt x="8022" y="2360"/>
                </a:lnTo>
                <a:lnTo>
                  <a:pt x="7996" y="2374"/>
                </a:lnTo>
                <a:lnTo>
                  <a:pt x="7986" y="3064"/>
                </a:lnTo>
                <a:lnTo>
                  <a:pt x="7934" y="3008"/>
                </a:lnTo>
                <a:lnTo>
                  <a:pt x="7934" y="2622"/>
                </a:lnTo>
                <a:lnTo>
                  <a:pt x="7927" y="2620"/>
                </a:lnTo>
                <a:lnTo>
                  <a:pt x="7927" y="2618"/>
                </a:lnTo>
                <a:lnTo>
                  <a:pt x="7887" y="2618"/>
                </a:lnTo>
                <a:lnTo>
                  <a:pt x="7887" y="2422"/>
                </a:lnTo>
                <a:lnTo>
                  <a:pt x="7887" y="2422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2"/>
                </a:lnTo>
                <a:lnTo>
                  <a:pt x="7889" y="2412"/>
                </a:lnTo>
                <a:lnTo>
                  <a:pt x="7887" y="2412"/>
                </a:lnTo>
                <a:lnTo>
                  <a:pt x="7887" y="2410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0" y="2117"/>
                </a:lnTo>
                <a:lnTo>
                  <a:pt x="7880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5" y="2117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0" y="2410"/>
                </a:lnTo>
                <a:lnTo>
                  <a:pt x="7870" y="2412"/>
                </a:lnTo>
                <a:lnTo>
                  <a:pt x="7870" y="2412"/>
                </a:lnTo>
                <a:lnTo>
                  <a:pt x="7870" y="2417"/>
                </a:lnTo>
                <a:lnTo>
                  <a:pt x="7870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9"/>
                </a:lnTo>
                <a:lnTo>
                  <a:pt x="7868" y="2419"/>
                </a:lnTo>
                <a:lnTo>
                  <a:pt x="7868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22"/>
                </a:lnTo>
                <a:lnTo>
                  <a:pt x="7870" y="2422"/>
                </a:lnTo>
                <a:lnTo>
                  <a:pt x="7870" y="2618"/>
                </a:lnTo>
                <a:lnTo>
                  <a:pt x="7842" y="2618"/>
                </a:lnTo>
                <a:lnTo>
                  <a:pt x="7823" y="2618"/>
                </a:lnTo>
                <a:lnTo>
                  <a:pt x="7764" y="2615"/>
                </a:lnTo>
                <a:lnTo>
                  <a:pt x="7748" y="2615"/>
                </a:lnTo>
                <a:lnTo>
                  <a:pt x="7722" y="2615"/>
                </a:lnTo>
                <a:lnTo>
                  <a:pt x="7722" y="2419"/>
                </a:lnTo>
                <a:lnTo>
                  <a:pt x="7724" y="2419"/>
                </a:lnTo>
                <a:lnTo>
                  <a:pt x="7724" y="2419"/>
                </a:lnTo>
                <a:lnTo>
                  <a:pt x="7724" y="2417"/>
                </a:lnTo>
                <a:lnTo>
                  <a:pt x="7724" y="2417"/>
                </a:lnTo>
                <a:lnTo>
                  <a:pt x="7724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5"/>
                </a:lnTo>
                <a:lnTo>
                  <a:pt x="7726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0"/>
                </a:lnTo>
                <a:lnTo>
                  <a:pt x="7724" y="2410"/>
                </a:lnTo>
                <a:lnTo>
                  <a:pt x="7724" y="2410"/>
                </a:lnTo>
                <a:lnTo>
                  <a:pt x="7722" y="2410"/>
                </a:lnTo>
                <a:lnTo>
                  <a:pt x="7722" y="2117"/>
                </a:lnTo>
                <a:lnTo>
                  <a:pt x="7722" y="2117"/>
                </a:lnTo>
                <a:lnTo>
                  <a:pt x="7722" y="2117"/>
                </a:lnTo>
                <a:lnTo>
                  <a:pt x="7719" y="2117"/>
                </a:lnTo>
                <a:lnTo>
                  <a:pt x="7719" y="2115"/>
                </a:lnTo>
                <a:lnTo>
                  <a:pt x="7719" y="2115"/>
                </a:lnTo>
                <a:lnTo>
                  <a:pt x="7717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0" y="2117"/>
                </a:lnTo>
                <a:lnTo>
                  <a:pt x="7710" y="2117"/>
                </a:lnTo>
                <a:lnTo>
                  <a:pt x="7710" y="2117"/>
                </a:lnTo>
                <a:lnTo>
                  <a:pt x="7707" y="2408"/>
                </a:lnTo>
                <a:lnTo>
                  <a:pt x="7707" y="2408"/>
                </a:lnTo>
                <a:lnTo>
                  <a:pt x="7705" y="2410"/>
                </a:lnTo>
                <a:lnTo>
                  <a:pt x="7705" y="2410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3" y="2415"/>
                </a:lnTo>
                <a:lnTo>
                  <a:pt x="7703" y="2415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7" y="2419"/>
                </a:lnTo>
                <a:lnTo>
                  <a:pt x="7707" y="2419"/>
                </a:lnTo>
                <a:lnTo>
                  <a:pt x="7707" y="2615"/>
                </a:lnTo>
                <a:lnTo>
                  <a:pt x="7660" y="2615"/>
                </a:lnTo>
                <a:lnTo>
                  <a:pt x="7660" y="2618"/>
                </a:lnTo>
                <a:lnTo>
                  <a:pt x="7655" y="2620"/>
                </a:lnTo>
                <a:lnTo>
                  <a:pt x="7653" y="3005"/>
                </a:lnTo>
                <a:lnTo>
                  <a:pt x="7604" y="3052"/>
                </a:lnTo>
                <a:lnTo>
                  <a:pt x="7606" y="2478"/>
                </a:lnTo>
                <a:lnTo>
                  <a:pt x="7606" y="2478"/>
                </a:lnTo>
                <a:lnTo>
                  <a:pt x="7606" y="2476"/>
                </a:lnTo>
                <a:lnTo>
                  <a:pt x="7604" y="2476"/>
                </a:lnTo>
                <a:lnTo>
                  <a:pt x="7604" y="2476"/>
                </a:lnTo>
                <a:lnTo>
                  <a:pt x="7604" y="2474"/>
                </a:lnTo>
                <a:lnTo>
                  <a:pt x="7604" y="2474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69"/>
                </a:lnTo>
                <a:lnTo>
                  <a:pt x="7604" y="2469"/>
                </a:lnTo>
                <a:lnTo>
                  <a:pt x="7601" y="2469"/>
                </a:lnTo>
                <a:lnTo>
                  <a:pt x="7568" y="2412"/>
                </a:lnTo>
                <a:lnTo>
                  <a:pt x="7568" y="2412"/>
                </a:lnTo>
                <a:lnTo>
                  <a:pt x="7568" y="2410"/>
                </a:lnTo>
                <a:lnTo>
                  <a:pt x="7568" y="2410"/>
                </a:lnTo>
                <a:lnTo>
                  <a:pt x="7566" y="2410"/>
                </a:lnTo>
                <a:lnTo>
                  <a:pt x="7566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1" y="2405"/>
                </a:lnTo>
                <a:lnTo>
                  <a:pt x="7561" y="2405"/>
                </a:lnTo>
                <a:lnTo>
                  <a:pt x="7561" y="2332"/>
                </a:lnTo>
                <a:lnTo>
                  <a:pt x="7386" y="2377"/>
                </a:lnTo>
                <a:lnTo>
                  <a:pt x="7230" y="2457"/>
                </a:lnTo>
                <a:lnTo>
                  <a:pt x="7228" y="2417"/>
                </a:lnTo>
                <a:lnTo>
                  <a:pt x="7131" y="2408"/>
                </a:lnTo>
                <a:lnTo>
                  <a:pt x="7131" y="2408"/>
                </a:lnTo>
                <a:lnTo>
                  <a:pt x="7129" y="2408"/>
                </a:lnTo>
                <a:lnTo>
                  <a:pt x="7129" y="2408"/>
                </a:lnTo>
                <a:lnTo>
                  <a:pt x="7126" y="2408"/>
                </a:lnTo>
                <a:lnTo>
                  <a:pt x="7126" y="2408"/>
                </a:lnTo>
                <a:lnTo>
                  <a:pt x="7037" y="2433"/>
                </a:lnTo>
                <a:lnTo>
                  <a:pt x="7037" y="2433"/>
                </a:lnTo>
                <a:lnTo>
                  <a:pt x="7037" y="2433"/>
                </a:lnTo>
                <a:lnTo>
                  <a:pt x="7034" y="2433"/>
                </a:lnTo>
                <a:lnTo>
                  <a:pt x="7034" y="2433"/>
                </a:lnTo>
                <a:lnTo>
                  <a:pt x="7032" y="2436"/>
                </a:lnTo>
                <a:lnTo>
                  <a:pt x="7032" y="2436"/>
                </a:lnTo>
                <a:lnTo>
                  <a:pt x="7032" y="2436"/>
                </a:lnTo>
                <a:lnTo>
                  <a:pt x="6987" y="2483"/>
                </a:lnTo>
                <a:lnTo>
                  <a:pt x="6987" y="2483"/>
                </a:lnTo>
                <a:lnTo>
                  <a:pt x="6987" y="2483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8"/>
                </a:lnTo>
                <a:lnTo>
                  <a:pt x="6985" y="2488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3"/>
                </a:lnTo>
                <a:lnTo>
                  <a:pt x="6982" y="2493"/>
                </a:lnTo>
                <a:lnTo>
                  <a:pt x="6987" y="2958"/>
                </a:lnTo>
                <a:lnTo>
                  <a:pt x="6845" y="2816"/>
                </a:lnTo>
                <a:lnTo>
                  <a:pt x="6722" y="2696"/>
                </a:lnTo>
                <a:lnTo>
                  <a:pt x="6713" y="2696"/>
                </a:lnTo>
                <a:lnTo>
                  <a:pt x="6713" y="2495"/>
                </a:lnTo>
                <a:lnTo>
                  <a:pt x="6713" y="2495"/>
                </a:lnTo>
                <a:lnTo>
                  <a:pt x="6711" y="249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8" y="2495"/>
                </a:lnTo>
                <a:lnTo>
                  <a:pt x="6675" y="2497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97"/>
                </a:lnTo>
                <a:lnTo>
                  <a:pt x="6670" y="2497"/>
                </a:lnTo>
                <a:lnTo>
                  <a:pt x="6670" y="2500"/>
                </a:lnTo>
                <a:lnTo>
                  <a:pt x="6673" y="2698"/>
                </a:lnTo>
                <a:lnTo>
                  <a:pt x="6652" y="2698"/>
                </a:lnTo>
                <a:lnTo>
                  <a:pt x="6654" y="3010"/>
                </a:lnTo>
                <a:lnTo>
                  <a:pt x="6536" y="3107"/>
                </a:lnTo>
                <a:lnTo>
                  <a:pt x="6538" y="2124"/>
                </a:lnTo>
                <a:lnTo>
                  <a:pt x="6500" y="2105"/>
                </a:lnTo>
                <a:lnTo>
                  <a:pt x="6503" y="1833"/>
                </a:lnTo>
                <a:lnTo>
                  <a:pt x="6467" y="1822"/>
                </a:lnTo>
                <a:lnTo>
                  <a:pt x="6467" y="1670"/>
                </a:lnTo>
                <a:lnTo>
                  <a:pt x="6420" y="1656"/>
                </a:lnTo>
                <a:lnTo>
                  <a:pt x="6418" y="1538"/>
                </a:lnTo>
                <a:lnTo>
                  <a:pt x="6387" y="1533"/>
                </a:lnTo>
                <a:lnTo>
                  <a:pt x="6385" y="1479"/>
                </a:lnTo>
                <a:lnTo>
                  <a:pt x="6375" y="1477"/>
                </a:lnTo>
                <a:lnTo>
                  <a:pt x="6373" y="1477"/>
                </a:lnTo>
                <a:lnTo>
                  <a:pt x="6373" y="1264"/>
                </a:lnTo>
                <a:lnTo>
                  <a:pt x="6373" y="1264"/>
                </a:lnTo>
                <a:lnTo>
                  <a:pt x="6370" y="1264"/>
                </a:lnTo>
                <a:lnTo>
                  <a:pt x="6368" y="1264"/>
                </a:lnTo>
                <a:lnTo>
                  <a:pt x="6366" y="1264"/>
                </a:lnTo>
                <a:lnTo>
                  <a:pt x="6363" y="1264"/>
                </a:lnTo>
                <a:lnTo>
                  <a:pt x="6361" y="1264"/>
                </a:lnTo>
                <a:lnTo>
                  <a:pt x="6359" y="1264"/>
                </a:lnTo>
                <a:lnTo>
                  <a:pt x="6356" y="1264"/>
                </a:lnTo>
                <a:lnTo>
                  <a:pt x="6354" y="1264"/>
                </a:lnTo>
                <a:lnTo>
                  <a:pt x="6352" y="1264"/>
                </a:lnTo>
                <a:lnTo>
                  <a:pt x="6352" y="1264"/>
                </a:lnTo>
                <a:lnTo>
                  <a:pt x="6349" y="1264"/>
                </a:lnTo>
                <a:lnTo>
                  <a:pt x="6352" y="1479"/>
                </a:lnTo>
                <a:lnTo>
                  <a:pt x="6340" y="1479"/>
                </a:lnTo>
                <a:lnTo>
                  <a:pt x="6340" y="1536"/>
                </a:lnTo>
                <a:lnTo>
                  <a:pt x="6302" y="1536"/>
                </a:lnTo>
                <a:lnTo>
                  <a:pt x="6302" y="1633"/>
                </a:lnTo>
                <a:lnTo>
                  <a:pt x="6087" y="1637"/>
                </a:lnTo>
                <a:lnTo>
                  <a:pt x="5900" y="1654"/>
                </a:lnTo>
                <a:lnTo>
                  <a:pt x="5903" y="1798"/>
                </a:lnTo>
                <a:lnTo>
                  <a:pt x="5806" y="1810"/>
                </a:lnTo>
                <a:lnTo>
                  <a:pt x="5811" y="2072"/>
                </a:lnTo>
                <a:lnTo>
                  <a:pt x="5707" y="2091"/>
                </a:lnTo>
                <a:lnTo>
                  <a:pt x="5744" y="3678"/>
                </a:lnTo>
                <a:lnTo>
                  <a:pt x="5633" y="3730"/>
                </a:lnTo>
                <a:lnTo>
                  <a:pt x="5622" y="2039"/>
                </a:lnTo>
                <a:lnTo>
                  <a:pt x="5619" y="2037"/>
                </a:lnTo>
                <a:lnTo>
                  <a:pt x="5619" y="2037"/>
                </a:lnTo>
                <a:lnTo>
                  <a:pt x="5615" y="2034"/>
                </a:lnTo>
                <a:lnTo>
                  <a:pt x="5612" y="2034"/>
                </a:lnTo>
                <a:lnTo>
                  <a:pt x="5605" y="2032"/>
                </a:lnTo>
                <a:lnTo>
                  <a:pt x="5600" y="2032"/>
                </a:lnTo>
                <a:lnTo>
                  <a:pt x="5593" y="2030"/>
                </a:lnTo>
                <a:lnTo>
                  <a:pt x="5584" y="2030"/>
                </a:lnTo>
                <a:lnTo>
                  <a:pt x="5574" y="2027"/>
                </a:lnTo>
                <a:lnTo>
                  <a:pt x="5565" y="2027"/>
                </a:lnTo>
                <a:lnTo>
                  <a:pt x="5556" y="2025"/>
                </a:lnTo>
                <a:lnTo>
                  <a:pt x="5544" y="2025"/>
                </a:lnTo>
                <a:lnTo>
                  <a:pt x="5194" y="2020"/>
                </a:lnTo>
                <a:lnTo>
                  <a:pt x="5180" y="2020"/>
                </a:lnTo>
                <a:lnTo>
                  <a:pt x="5168" y="2020"/>
                </a:lnTo>
                <a:lnTo>
                  <a:pt x="5154" y="2022"/>
                </a:lnTo>
                <a:lnTo>
                  <a:pt x="5142" y="2022"/>
                </a:lnTo>
                <a:lnTo>
                  <a:pt x="5130" y="2022"/>
                </a:lnTo>
                <a:lnTo>
                  <a:pt x="5121" y="2025"/>
                </a:lnTo>
                <a:lnTo>
                  <a:pt x="5111" y="2025"/>
                </a:lnTo>
                <a:lnTo>
                  <a:pt x="5107" y="2027"/>
                </a:lnTo>
                <a:lnTo>
                  <a:pt x="5102" y="2030"/>
                </a:lnTo>
                <a:lnTo>
                  <a:pt x="5100" y="2030"/>
                </a:lnTo>
                <a:lnTo>
                  <a:pt x="5144" y="3929"/>
                </a:lnTo>
                <a:lnTo>
                  <a:pt x="5104" y="3929"/>
                </a:lnTo>
                <a:lnTo>
                  <a:pt x="5104" y="2835"/>
                </a:lnTo>
                <a:lnTo>
                  <a:pt x="5069" y="2835"/>
                </a:lnTo>
                <a:lnTo>
                  <a:pt x="5069" y="2826"/>
                </a:lnTo>
                <a:lnTo>
                  <a:pt x="5067" y="2819"/>
                </a:lnTo>
                <a:lnTo>
                  <a:pt x="5057" y="2811"/>
                </a:lnTo>
                <a:lnTo>
                  <a:pt x="5038" y="2804"/>
                </a:lnTo>
                <a:lnTo>
                  <a:pt x="5012" y="2800"/>
                </a:lnTo>
                <a:lnTo>
                  <a:pt x="4979" y="2795"/>
                </a:lnTo>
                <a:lnTo>
                  <a:pt x="4944" y="2793"/>
                </a:lnTo>
                <a:lnTo>
                  <a:pt x="4908" y="2793"/>
                </a:lnTo>
                <a:lnTo>
                  <a:pt x="4873" y="2795"/>
                </a:lnTo>
                <a:lnTo>
                  <a:pt x="4844" y="2800"/>
                </a:lnTo>
                <a:lnTo>
                  <a:pt x="4823" y="2804"/>
                </a:lnTo>
                <a:lnTo>
                  <a:pt x="4821" y="2807"/>
                </a:lnTo>
                <a:lnTo>
                  <a:pt x="4823" y="2308"/>
                </a:lnTo>
                <a:lnTo>
                  <a:pt x="4738" y="2294"/>
                </a:lnTo>
                <a:lnTo>
                  <a:pt x="4334" y="2207"/>
                </a:lnTo>
                <a:lnTo>
                  <a:pt x="4280" y="2197"/>
                </a:lnTo>
                <a:lnTo>
                  <a:pt x="4285" y="2856"/>
                </a:lnTo>
                <a:lnTo>
                  <a:pt x="4228" y="2856"/>
                </a:lnTo>
                <a:lnTo>
                  <a:pt x="4228" y="2757"/>
                </a:lnTo>
                <a:lnTo>
                  <a:pt x="4216" y="2757"/>
                </a:lnTo>
                <a:lnTo>
                  <a:pt x="4214" y="2757"/>
                </a:lnTo>
                <a:lnTo>
                  <a:pt x="4197" y="2757"/>
                </a:lnTo>
                <a:lnTo>
                  <a:pt x="4197" y="2528"/>
                </a:lnTo>
                <a:lnTo>
                  <a:pt x="4185" y="2528"/>
                </a:lnTo>
                <a:lnTo>
                  <a:pt x="4185" y="2462"/>
                </a:lnTo>
                <a:lnTo>
                  <a:pt x="4174" y="2462"/>
                </a:lnTo>
                <a:lnTo>
                  <a:pt x="4174" y="2462"/>
                </a:lnTo>
                <a:lnTo>
                  <a:pt x="4159" y="2462"/>
                </a:lnTo>
                <a:lnTo>
                  <a:pt x="4159" y="2266"/>
                </a:lnTo>
                <a:lnTo>
                  <a:pt x="4155" y="2266"/>
                </a:lnTo>
                <a:lnTo>
                  <a:pt x="4152" y="2268"/>
                </a:lnTo>
                <a:lnTo>
                  <a:pt x="4155" y="2462"/>
                </a:lnTo>
                <a:lnTo>
                  <a:pt x="4136" y="2462"/>
                </a:lnTo>
                <a:lnTo>
                  <a:pt x="4136" y="2462"/>
                </a:lnTo>
                <a:lnTo>
                  <a:pt x="4122" y="2462"/>
                </a:lnTo>
                <a:lnTo>
                  <a:pt x="4122" y="2462"/>
                </a:lnTo>
                <a:lnTo>
                  <a:pt x="4112" y="2493"/>
                </a:lnTo>
                <a:lnTo>
                  <a:pt x="4112" y="2493"/>
                </a:lnTo>
                <a:lnTo>
                  <a:pt x="4112" y="2526"/>
                </a:lnTo>
                <a:lnTo>
                  <a:pt x="4100" y="2526"/>
                </a:lnTo>
                <a:lnTo>
                  <a:pt x="4079" y="2528"/>
                </a:lnTo>
                <a:lnTo>
                  <a:pt x="4058" y="2528"/>
                </a:lnTo>
                <a:lnTo>
                  <a:pt x="4037" y="2528"/>
                </a:lnTo>
                <a:lnTo>
                  <a:pt x="4015" y="2528"/>
                </a:lnTo>
                <a:lnTo>
                  <a:pt x="3994" y="2528"/>
                </a:lnTo>
                <a:lnTo>
                  <a:pt x="3973" y="2528"/>
                </a:lnTo>
                <a:lnTo>
                  <a:pt x="3952" y="2528"/>
                </a:lnTo>
                <a:lnTo>
                  <a:pt x="3930" y="2528"/>
                </a:lnTo>
                <a:lnTo>
                  <a:pt x="3909" y="2528"/>
                </a:lnTo>
                <a:lnTo>
                  <a:pt x="3890" y="2526"/>
                </a:lnTo>
                <a:lnTo>
                  <a:pt x="3869" y="2526"/>
                </a:lnTo>
                <a:lnTo>
                  <a:pt x="3869" y="2493"/>
                </a:lnTo>
                <a:lnTo>
                  <a:pt x="3869" y="2490"/>
                </a:lnTo>
                <a:lnTo>
                  <a:pt x="3869" y="2462"/>
                </a:lnTo>
                <a:lnTo>
                  <a:pt x="3869" y="2459"/>
                </a:lnTo>
                <a:lnTo>
                  <a:pt x="3857" y="2459"/>
                </a:lnTo>
                <a:lnTo>
                  <a:pt x="3857" y="2462"/>
                </a:lnTo>
                <a:lnTo>
                  <a:pt x="3838" y="2462"/>
                </a:lnTo>
                <a:lnTo>
                  <a:pt x="3838" y="2268"/>
                </a:lnTo>
                <a:lnTo>
                  <a:pt x="3838" y="2266"/>
                </a:lnTo>
                <a:lnTo>
                  <a:pt x="3833" y="2266"/>
                </a:lnTo>
                <a:lnTo>
                  <a:pt x="3833" y="2462"/>
                </a:lnTo>
                <a:lnTo>
                  <a:pt x="3819" y="2462"/>
                </a:lnTo>
                <a:lnTo>
                  <a:pt x="3819" y="2459"/>
                </a:lnTo>
                <a:lnTo>
                  <a:pt x="3805" y="2459"/>
                </a:lnTo>
                <a:lnTo>
                  <a:pt x="3805" y="2528"/>
                </a:lnTo>
                <a:lnTo>
                  <a:pt x="3796" y="2528"/>
                </a:lnTo>
                <a:lnTo>
                  <a:pt x="3793" y="2757"/>
                </a:lnTo>
                <a:lnTo>
                  <a:pt x="3774" y="2757"/>
                </a:lnTo>
                <a:lnTo>
                  <a:pt x="3774" y="2757"/>
                </a:lnTo>
                <a:lnTo>
                  <a:pt x="3765" y="2757"/>
                </a:lnTo>
                <a:lnTo>
                  <a:pt x="3763" y="3612"/>
                </a:lnTo>
                <a:lnTo>
                  <a:pt x="3727" y="3612"/>
                </a:lnTo>
                <a:lnTo>
                  <a:pt x="3727" y="3612"/>
                </a:lnTo>
                <a:lnTo>
                  <a:pt x="3715" y="3612"/>
                </a:lnTo>
                <a:lnTo>
                  <a:pt x="3715" y="3612"/>
                </a:lnTo>
                <a:lnTo>
                  <a:pt x="3706" y="3631"/>
                </a:lnTo>
                <a:lnTo>
                  <a:pt x="3706" y="3634"/>
                </a:lnTo>
                <a:lnTo>
                  <a:pt x="3706" y="3754"/>
                </a:lnTo>
                <a:lnTo>
                  <a:pt x="3564" y="3754"/>
                </a:lnTo>
                <a:lnTo>
                  <a:pt x="3564" y="3667"/>
                </a:lnTo>
                <a:lnTo>
                  <a:pt x="3564" y="3660"/>
                </a:lnTo>
                <a:lnTo>
                  <a:pt x="3564" y="3657"/>
                </a:lnTo>
                <a:lnTo>
                  <a:pt x="3555" y="3657"/>
                </a:lnTo>
                <a:lnTo>
                  <a:pt x="2981" y="3657"/>
                </a:lnTo>
                <a:lnTo>
                  <a:pt x="2981" y="3525"/>
                </a:lnTo>
                <a:lnTo>
                  <a:pt x="3118" y="3487"/>
                </a:lnTo>
                <a:lnTo>
                  <a:pt x="3276" y="3426"/>
                </a:lnTo>
                <a:lnTo>
                  <a:pt x="3427" y="3345"/>
                </a:lnTo>
                <a:lnTo>
                  <a:pt x="3500" y="3303"/>
                </a:lnTo>
                <a:lnTo>
                  <a:pt x="3663" y="3194"/>
                </a:lnTo>
                <a:lnTo>
                  <a:pt x="3663" y="3161"/>
                </a:lnTo>
                <a:lnTo>
                  <a:pt x="3238" y="3161"/>
                </a:lnTo>
                <a:lnTo>
                  <a:pt x="3226" y="3178"/>
                </a:lnTo>
                <a:lnTo>
                  <a:pt x="1941" y="3180"/>
                </a:lnTo>
                <a:lnTo>
                  <a:pt x="1904" y="3163"/>
                </a:lnTo>
                <a:lnTo>
                  <a:pt x="1481" y="3163"/>
                </a:lnTo>
                <a:lnTo>
                  <a:pt x="1481" y="3197"/>
                </a:lnTo>
                <a:lnTo>
                  <a:pt x="1644" y="3305"/>
                </a:lnTo>
                <a:lnTo>
                  <a:pt x="1816" y="3395"/>
                </a:lnTo>
                <a:lnTo>
                  <a:pt x="1996" y="3466"/>
                </a:lnTo>
                <a:lnTo>
                  <a:pt x="2175" y="3515"/>
                </a:lnTo>
                <a:lnTo>
                  <a:pt x="2178" y="3799"/>
                </a:lnTo>
                <a:lnTo>
                  <a:pt x="1741" y="3799"/>
                </a:lnTo>
                <a:lnTo>
                  <a:pt x="1736" y="3754"/>
                </a:lnTo>
                <a:lnTo>
                  <a:pt x="1719" y="3752"/>
                </a:lnTo>
                <a:lnTo>
                  <a:pt x="1637" y="3749"/>
                </a:lnTo>
                <a:lnTo>
                  <a:pt x="1549" y="3752"/>
                </a:lnTo>
                <a:lnTo>
                  <a:pt x="1519" y="3754"/>
                </a:lnTo>
                <a:lnTo>
                  <a:pt x="1495" y="3938"/>
                </a:lnTo>
                <a:lnTo>
                  <a:pt x="1422" y="3934"/>
                </a:lnTo>
                <a:lnTo>
                  <a:pt x="1275" y="3681"/>
                </a:lnTo>
                <a:lnTo>
                  <a:pt x="1275" y="3674"/>
                </a:lnTo>
                <a:lnTo>
                  <a:pt x="1273" y="3662"/>
                </a:lnTo>
                <a:lnTo>
                  <a:pt x="1273" y="3660"/>
                </a:lnTo>
                <a:lnTo>
                  <a:pt x="1268" y="3650"/>
                </a:lnTo>
                <a:lnTo>
                  <a:pt x="1268" y="3650"/>
                </a:lnTo>
                <a:lnTo>
                  <a:pt x="1261" y="3641"/>
                </a:lnTo>
                <a:lnTo>
                  <a:pt x="1252" y="3634"/>
                </a:lnTo>
                <a:lnTo>
                  <a:pt x="1245" y="3629"/>
                </a:lnTo>
                <a:lnTo>
                  <a:pt x="1136" y="3440"/>
                </a:lnTo>
                <a:lnTo>
                  <a:pt x="1145" y="3433"/>
                </a:lnTo>
                <a:lnTo>
                  <a:pt x="1185" y="3378"/>
                </a:lnTo>
                <a:lnTo>
                  <a:pt x="1200" y="3348"/>
                </a:lnTo>
                <a:lnTo>
                  <a:pt x="1211" y="3317"/>
                </a:lnTo>
                <a:lnTo>
                  <a:pt x="1221" y="3251"/>
                </a:lnTo>
                <a:lnTo>
                  <a:pt x="1219" y="3251"/>
                </a:lnTo>
                <a:lnTo>
                  <a:pt x="1211" y="3185"/>
                </a:lnTo>
                <a:lnTo>
                  <a:pt x="1197" y="3154"/>
                </a:lnTo>
                <a:lnTo>
                  <a:pt x="1185" y="3123"/>
                </a:lnTo>
                <a:lnTo>
                  <a:pt x="1145" y="3071"/>
                </a:lnTo>
                <a:lnTo>
                  <a:pt x="1093" y="3029"/>
                </a:lnTo>
                <a:lnTo>
                  <a:pt x="1089" y="3029"/>
                </a:lnTo>
                <a:lnTo>
                  <a:pt x="1067" y="3019"/>
                </a:lnTo>
                <a:lnTo>
                  <a:pt x="1067" y="1807"/>
                </a:lnTo>
                <a:lnTo>
                  <a:pt x="1074" y="1803"/>
                </a:lnTo>
                <a:lnTo>
                  <a:pt x="1122" y="1767"/>
                </a:lnTo>
                <a:lnTo>
                  <a:pt x="1159" y="1722"/>
                </a:lnTo>
                <a:lnTo>
                  <a:pt x="1171" y="1694"/>
                </a:lnTo>
                <a:lnTo>
                  <a:pt x="1181" y="1668"/>
                </a:lnTo>
                <a:lnTo>
                  <a:pt x="1190" y="1609"/>
                </a:lnTo>
                <a:lnTo>
                  <a:pt x="1190" y="1604"/>
                </a:lnTo>
                <a:lnTo>
                  <a:pt x="1190" y="1600"/>
                </a:lnTo>
                <a:lnTo>
                  <a:pt x="1181" y="1541"/>
                </a:lnTo>
                <a:lnTo>
                  <a:pt x="1159" y="1486"/>
                </a:lnTo>
                <a:lnTo>
                  <a:pt x="1122" y="1441"/>
                </a:lnTo>
                <a:lnTo>
                  <a:pt x="1112" y="1432"/>
                </a:lnTo>
                <a:lnTo>
                  <a:pt x="1067" y="1401"/>
                </a:lnTo>
                <a:lnTo>
                  <a:pt x="1053" y="1394"/>
                </a:lnTo>
                <a:lnTo>
                  <a:pt x="1027" y="1387"/>
                </a:lnTo>
                <a:lnTo>
                  <a:pt x="1015" y="1288"/>
                </a:lnTo>
                <a:lnTo>
                  <a:pt x="1025" y="1285"/>
                </a:lnTo>
                <a:lnTo>
                  <a:pt x="1034" y="1283"/>
                </a:lnTo>
                <a:lnTo>
                  <a:pt x="1037" y="1278"/>
                </a:lnTo>
                <a:lnTo>
                  <a:pt x="1037" y="1267"/>
                </a:lnTo>
                <a:lnTo>
                  <a:pt x="1034" y="1262"/>
                </a:lnTo>
                <a:lnTo>
                  <a:pt x="1030" y="1259"/>
                </a:lnTo>
                <a:lnTo>
                  <a:pt x="1018" y="1255"/>
                </a:lnTo>
                <a:lnTo>
                  <a:pt x="1015" y="1255"/>
                </a:lnTo>
                <a:lnTo>
                  <a:pt x="1015" y="1047"/>
                </a:lnTo>
                <a:lnTo>
                  <a:pt x="1020" y="1044"/>
                </a:lnTo>
                <a:lnTo>
                  <a:pt x="1032" y="1030"/>
                </a:lnTo>
                <a:lnTo>
                  <a:pt x="1039" y="1011"/>
                </a:lnTo>
                <a:lnTo>
                  <a:pt x="1041" y="1007"/>
                </a:lnTo>
                <a:lnTo>
                  <a:pt x="1044" y="997"/>
                </a:lnTo>
                <a:lnTo>
                  <a:pt x="1044" y="990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5"/>
                </a:lnTo>
                <a:lnTo>
                  <a:pt x="1044" y="978"/>
                </a:lnTo>
                <a:lnTo>
                  <a:pt x="1041" y="969"/>
                </a:lnTo>
                <a:lnTo>
                  <a:pt x="1039" y="964"/>
                </a:lnTo>
                <a:lnTo>
                  <a:pt x="1032" y="945"/>
                </a:lnTo>
                <a:lnTo>
                  <a:pt x="1022" y="933"/>
                </a:lnTo>
                <a:lnTo>
                  <a:pt x="1027" y="931"/>
                </a:lnTo>
                <a:lnTo>
                  <a:pt x="1034" y="926"/>
                </a:lnTo>
                <a:lnTo>
                  <a:pt x="1037" y="922"/>
                </a:lnTo>
                <a:lnTo>
                  <a:pt x="1037" y="912"/>
                </a:lnTo>
                <a:lnTo>
                  <a:pt x="1034" y="907"/>
                </a:lnTo>
                <a:lnTo>
                  <a:pt x="1027" y="903"/>
                </a:lnTo>
                <a:lnTo>
                  <a:pt x="1015" y="898"/>
                </a:lnTo>
                <a:lnTo>
                  <a:pt x="1001" y="896"/>
                </a:lnTo>
                <a:lnTo>
                  <a:pt x="999" y="896"/>
                </a:lnTo>
                <a:lnTo>
                  <a:pt x="999" y="690"/>
                </a:lnTo>
                <a:lnTo>
                  <a:pt x="1015" y="688"/>
                </a:lnTo>
                <a:lnTo>
                  <a:pt x="1015" y="678"/>
                </a:lnTo>
                <a:lnTo>
                  <a:pt x="985" y="657"/>
                </a:lnTo>
                <a:lnTo>
                  <a:pt x="985" y="444"/>
                </a:lnTo>
                <a:lnTo>
                  <a:pt x="987" y="444"/>
                </a:lnTo>
                <a:lnTo>
                  <a:pt x="994" y="442"/>
                </a:lnTo>
                <a:lnTo>
                  <a:pt x="996" y="440"/>
                </a:lnTo>
                <a:lnTo>
                  <a:pt x="999" y="437"/>
                </a:lnTo>
                <a:lnTo>
                  <a:pt x="999" y="435"/>
                </a:lnTo>
                <a:lnTo>
                  <a:pt x="999" y="430"/>
                </a:lnTo>
                <a:lnTo>
                  <a:pt x="999" y="428"/>
                </a:lnTo>
                <a:lnTo>
                  <a:pt x="994" y="426"/>
                </a:lnTo>
                <a:lnTo>
                  <a:pt x="992" y="423"/>
                </a:lnTo>
                <a:lnTo>
                  <a:pt x="985" y="421"/>
                </a:lnTo>
                <a:lnTo>
                  <a:pt x="980" y="421"/>
                </a:lnTo>
                <a:lnTo>
                  <a:pt x="982" y="5"/>
                </a:lnTo>
                <a:lnTo>
                  <a:pt x="980" y="5"/>
                </a:lnTo>
                <a:lnTo>
                  <a:pt x="980" y="3"/>
                </a:lnTo>
                <a:lnTo>
                  <a:pt x="978" y="3"/>
                </a:lnTo>
                <a:lnTo>
                  <a:pt x="973" y="0"/>
                </a:lnTo>
                <a:lnTo>
                  <a:pt x="971" y="0"/>
                </a:lnTo>
                <a:lnTo>
                  <a:pt x="968" y="0"/>
                </a:lnTo>
                <a:lnTo>
                  <a:pt x="963" y="0"/>
                </a:lnTo>
                <a:lnTo>
                  <a:pt x="961" y="0"/>
                </a:lnTo>
                <a:lnTo>
                  <a:pt x="959" y="3"/>
                </a:lnTo>
                <a:lnTo>
                  <a:pt x="956" y="3"/>
                </a:lnTo>
                <a:lnTo>
                  <a:pt x="956" y="5"/>
                </a:lnTo>
                <a:lnTo>
                  <a:pt x="954" y="5"/>
                </a:lnTo>
                <a:lnTo>
                  <a:pt x="954" y="421"/>
                </a:lnTo>
                <a:lnTo>
                  <a:pt x="954" y="421"/>
                </a:lnTo>
                <a:lnTo>
                  <a:pt x="947" y="423"/>
                </a:lnTo>
                <a:lnTo>
                  <a:pt x="942" y="423"/>
                </a:lnTo>
                <a:lnTo>
                  <a:pt x="937" y="426"/>
                </a:lnTo>
                <a:lnTo>
                  <a:pt x="937" y="428"/>
                </a:lnTo>
                <a:lnTo>
                  <a:pt x="937" y="433"/>
                </a:lnTo>
                <a:lnTo>
                  <a:pt x="937" y="435"/>
                </a:lnTo>
                <a:lnTo>
                  <a:pt x="937" y="440"/>
                </a:lnTo>
                <a:lnTo>
                  <a:pt x="940" y="442"/>
                </a:lnTo>
                <a:lnTo>
                  <a:pt x="945" y="444"/>
                </a:lnTo>
                <a:lnTo>
                  <a:pt x="952" y="444"/>
                </a:lnTo>
                <a:lnTo>
                  <a:pt x="952" y="444"/>
                </a:lnTo>
                <a:lnTo>
                  <a:pt x="952" y="662"/>
                </a:lnTo>
                <a:lnTo>
                  <a:pt x="919" y="667"/>
                </a:lnTo>
                <a:lnTo>
                  <a:pt x="919" y="678"/>
                </a:lnTo>
                <a:lnTo>
                  <a:pt x="935" y="688"/>
                </a:lnTo>
                <a:lnTo>
                  <a:pt x="935" y="896"/>
                </a:lnTo>
                <a:lnTo>
                  <a:pt x="930" y="896"/>
                </a:lnTo>
                <a:lnTo>
                  <a:pt x="916" y="898"/>
                </a:lnTo>
                <a:lnTo>
                  <a:pt x="907" y="903"/>
                </a:lnTo>
                <a:lnTo>
                  <a:pt x="900" y="907"/>
                </a:lnTo>
                <a:lnTo>
                  <a:pt x="897" y="912"/>
                </a:lnTo>
                <a:lnTo>
                  <a:pt x="897" y="922"/>
                </a:lnTo>
                <a:lnTo>
                  <a:pt x="900" y="926"/>
                </a:lnTo>
                <a:lnTo>
                  <a:pt x="907" y="931"/>
                </a:lnTo>
                <a:lnTo>
                  <a:pt x="911" y="933"/>
                </a:lnTo>
                <a:lnTo>
                  <a:pt x="902" y="943"/>
                </a:lnTo>
                <a:lnTo>
                  <a:pt x="900" y="948"/>
                </a:lnTo>
                <a:lnTo>
                  <a:pt x="890" y="967"/>
                </a:lnTo>
                <a:lnTo>
                  <a:pt x="890" y="976"/>
                </a:lnTo>
                <a:lnTo>
                  <a:pt x="888" y="985"/>
                </a:lnTo>
                <a:lnTo>
                  <a:pt x="888" y="988"/>
                </a:lnTo>
                <a:lnTo>
                  <a:pt x="888" y="988"/>
                </a:lnTo>
                <a:lnTo>
                  <a:pt x="890" y="997"/>
                </a:lnTo>
                <a:lnTo>
                  <a:pt x="890" y="1007"/>
                </a:lnTo>
                <a:lnTo>
                  <a:pt x="900" y="1026"/>
                </a:lnTo>
                <a:lnTo>
                  <a:pt x="902" y="1030"/>
                </a:lnTo>
                <a:lnTo>
                  <a:pt x="914" y="1044"/>
                </a:lnTo>
                <a:lnTo>
                  <a:pt x="916" y="1047"/>
                </a:lnTo>
                <a:lnTo>
                  <a:pt x="916" y="1255"/>
                </a:lnTo>
                <a:lnTo>
                  <a:pt x="907" y="1257"/>
                </a:lnTo>
                <a:lnTo>
                  <a:pt x="897" y="1262"/>
                </a:lnTo>
                <a:lnTo>
                  <a:pt x="895" y="1267"/>
                </a:lnTo>
                <a:lnTo>
                  <a:pt x="895" y="1276"/>
                </a:lnTo>
                <a:lnTo>
                  <a:pt x="897" y="1281"/>
                </a:lnTo>
                <a:lnTo>
                  <a:pt x="904" y="1285"/>
                </a:lnTo>
                <a:lnTo>
                  <a:pt x="914" y="1288"/>
                </a:lnTo>
                <a:lnTo>
                  <a:pt x="916" y="1288"/>
                </a:lnTo>
                <a:lnTo>
                  <a:pt x="904" y="1382"/>
                </a:lnTo>
                <a:lnTo>
                  <a:pt x="869" y="1394"/>
                </a:lnTo>
                <a:lnTo>
                  <a:pt x="855" y="1399"/>
                </a:lnTo>
                <a:lnTo>
                  <a:pt x="810" y="1432"/>
                </a:lnTo>
                <a:lnTo>
                  <a:pt x="800" y="1441"/>
                </a:lnTo>
                <a:lnTo>
                  <a:pt x="763" y="1486"/>
                </a:lnTo>
                <a:lnTo>
                  <a:pt x="741" y="1541"/>
                </a:lnTo>
                <a:lnTo>
                  <a:pt x="732" y="1600"/>
                </a:lnTo>
                <a:lnTo>
                  <a:pt x="732" y="1600"/>
                </a:lnTo>
                <a:lnTo>
                  <a:pt x="739" y="1659"/>
                </a:lnTo>
                <a:lnTo>
                  <a:pt x="744" y="1668"/>
                </a:lnTo>
                <a:lnTo>
                  <a:pt x="753" y="1696"/>
                </a:lnTo>
                <a:lnTo>
                  <a:pt x="765" y="1722"/>
                </a:lnTo>
                <a:lnTo>
                  <a:pt x="800" y="1770"/>
                </a:lnTo>
                <a:lnTo>
                  <a:pt x="819" y="1784"/>
                </a:lnTo>
                <a:lnTo>
                  <a:pt x="817" y="3045"/>
                </a:lnTo>
                <a:lnTo>
                  <a:pt x="784" y="3069"/>
                </a:lnTo>
                <a:lnTo>
                  <a:pt x="744" y="3123"/>
                </a:lnTo>
                <a:lnTo>
                  <a:pt x="730" y="3154"/>
                </a:lnTo>
                <a:lnTo>
                  <a:pt x="718" y="3185"/>
                </a:lnTo>
                <a:lnTo>
                  <a:pt x="708" y="3251"/>
                </a:lnTo>
                <a:lnTo>
                  <a:pt x="708" y="3251"/>
                </a:lnTo>
                <a:lnTo>
                  <a:pt x="718" y="3317"/>
                </a:lnTo>
                <a:lnTo>
                  <a:pt x="730" y="3348"/>
                </a:lnTo>
                <a:lnTo>
                  <a:pt x="744" y="3378"/>
                </a:lnTo>
                <a:lnTo>
                  <a:pt x="784" y="3433"/>
                </a:lnTo>
                <a:lnTo>
                  <a:pt x="815" y="3456"/>
                </a:lnTo>
                <a:lnTo>
                  <a:pt x="815" y="3596"/>
                </a:lnTo>
                <a:lnTo>
                  <a:pt x="805" y="3629"/>
                </a:lnTo>
                <a:lnTo>
                  <a:pt x="800" y="3631"/>
                </a:lnTo>
                <a:lnTo>
                  <a:pt x="793" y="3638"/>
                </a:lnTo>
                <a:lnTo>
                  <a:pt x="791" y="3648"/>
                </a:lnTo>
                <a:lnTo>
                  <a:pt x="789" y="3648"/>
                </a:lnTo>
                <a:lnTo>
                  <a:pt x="786" y="3652"/>
                </a:lnTo>
                <a:lnTo>
                  <a:pt x="786" y="3664"/>
                </a:lnTo>
                <a:lnTo>
                  <a:pt x="786" y="3669"/>
                </a:lnTo>
                <a:lnTo>
                  <a:pt x="789" y="3681"/>
                </a:lnTo>
                <a:lnTo>
                  <a:pt x="789" y="3681"/>
                </a:lnTo>
                <a:lnTo>
                  <a:pt x="789" y="3685"/>
                </a:lnTo>
                <a:lnTo>
                  <a:pt x="789" y="3685"/>
                </a:lnTo>
                <a:lnTo>
                  <a:pt x="732" y="3886"/>
                </a:lnTo>
                <a:lnTo>
                  <a:pt x="720" y="3886"/>
                </a:lnTo>
                <a:lnTo>
                  <a:pt x="692" y="3886"/>
                </a:lnTo>
                <a:lnTo>
                  <a:pt x="666" y="3889"/>
                </a:lnTo>
                <a:lnTo>
                  <a:pt x="637" y="3889"/>
                </a:lnTo>
                <a:lnTo>
                  <a:pt x="614" y="3889"/>
                </a:lnTo>
                <a:lnTo>
                  <a:pt x="588" y="3891"/>
                </a:lnTo>
                <a:lnTo>
                  <a:pt x="564" y="3891"/>
                </a:lnTo>
                <a:lnTo>
                  <a:pt x="543" y="3893"/>
                </a:lnTo>
                <a:lnTo>
                  <a:pt x="543" y="3908"/>
                </a:lnTo>
                <a:lnTo>
                  <a:pt x="533" y="3908"/>
                </a:lnTo>
                <a:lnTo>
                  <a:pt x="510" y="3910"/>
                </a:lnTo>
                <a:lnTo>
                  <a:pt x="510" y="3919"/>
                </a:lnTo>
                <a:lnTo>
                  <a:pt x="550" y="3922"/>
                </a:lnTo>
                <a:lnTo>
                  <a:pt x="574" y="3919"/>
                </a:lnTo>
                <a:lnTo>
                  <a:pt x="597" y="3919"/>
                </a:lnTo>
                <a:lnTo>
                  <a:pt x="623" y="3917"/>
                </a:lnTo>
                <a:lnTo>
                  <a:pt x="647" y="3917"/>
                </a:lnTo>
                <a:lnTo>
                  <a:pt x="656" y="3917"/>
                </a:lnTo>
                <a:lnTo>
                  <a:pt x="708" y="3917"/>
                </a:lnTo>
                <a:lnTo>
                  <a:pt x="708" y="3952"/>
                </a:lnTo>
                <a:lnTo>
                  <a:pt x="588" y="3952"/>
                </a:lnTo>
                <a:lnTo>
                  <a:pt x="590" y="3950"/>
                </a:lnTo>
                <a:lnTo>
                  <a:pt x="600" y="3948"/>
                </a:lnTo>
                <a:lnTo>
                  <a:pt x="609" y="3945"/>
                </a:lnTo>
                <a:lnTo>
                  <a:pt x="621" y="3943"/>
                </a:lnTo>
                <a:lnTo>
                  <a:pt x="619" y="3941"/>
                </a:lnTo>
                <a:lnTo>
                  <a:pt x="611" y="3941"/>
                </a:lnTo>
                <a:lnTo>
                  <a:pt x="590" y="3938"/>
                </a:lnTo>
                <a:lnTo>
                  <a:pt x="571" y="3938"/>
                </a:lnTo>
                <a:lnTo>
                  <a:pt x="552" y="3936"/>
                </a:lnTo>
                <a:lnTo>
                  <a:pt x="538" y="3936"/>
                </a:lnTo>
                <a:lnTo>
                  <a:pt x="522" y="3934"/>
                </a:lnTo>
                <a:lnTo>
                  <a:pt x="508" y="3934"/>
                </a:lnTo>
                <a:lnTo>
                  <a:pt x="496" y="3931"/>
                </a:lnTo>
                <a:lnTo>
                  <a:pt x="486" y="3929"/>
                </a:lnTo>
                <a:lnTo>
                  <a:pt x="477" y="3929"/>
                </a:lnTo>
                <a:lnTo>
                  <a:pt x="470" y="3926"/>
                </a:lnTo>
                <a:lnTo>
                  <a:pt x="467" y="3926"/>
                </a:lnTo>
                <a:lnTo>
                  <a:pt x="453" y="3929"/>
                </a:lnTo>
                <a:lnTo>
                  <a:pt x="439" y="3931"/>
                </a:lnTo>
                <a:lnTo>
                  <a:pt x="425" y="3934"/>
                </a:lnTo>
                <a:lnTo>
                  <a:pt x="411" y="3936"/>
                </a:lnTo>
                <a:lnTo>
                  <a:pt x="396" y="3941"/>
                </a:lnTo>
                <a:lnTo>
                  <a:pt x="382" y="3945"/>
                </a:lnTo>
                <a:lnTo>
                  <a:pt x="368" y="3950"/>
                </a:lnTo>
                <a:lnTo>
                  <a:pt x="363" y="3952"/>
                </a:lnTo>
                <a:lnTo>
                  <a:pt x="19" y="3952"/>
                </a:lnTo>
                <a:lnTo>
                  <a:pt x="19" y="3986"/>
                </a:lnTo>
                <a:lnTo>
                  <a:pt x="2" y="3986"/>
                </a:lnTo>
                <a:lnTo>
                  <a:pt x="0" y="4309"/>
                </a:lnTo>
                <a:lnTo>
                  <a:pt x="7" y="4314"/>
                </a:lnTo>
                <a:lnTo>
                  <a:pt x="19" y="4319"/>
                </a:lnTo>
                <a:lnTo>
                  <a:pt x="19" y="4654"/>
                </a:lnTo>
                <a:lnTo>
                  <a:pt x="16792" y="4654"/>
                </a:lnTo>
                <a:lnTo>
                  <a:pt x="16792" y="3952"/>
                </a:lnTo>
                <a:lnTo>
                  <a:pt x="16629" y="3952"/>
                </a:lnTo>
                <a:lnTo>
                  <a:pt x="16360" y="3823"/>
                </a:lnTo>
                <a:close/>
                <a:moveTo>
                  <a:pt x="13556" y="3440"/>
                </a:moveTo>
                <a:lnTo>
                  <a:pt x="13556" y="3440"/>
                </a:lnTo>
                <a:lnTo>
                  <a:pt x="13556" y="3426"/>
                </a:lnTo>
                <a:lnTo>
                  <a:pt x="13556" y="3440"/>
                </a:lnTo>
                <a:close/>
                <a:moveTo>
                  <a:pt x="11461" y="192"/>
                </a:moveTo>
                <a:lnTo>
                  <a:pt x="11452" y="241"/>
                </a:lnTo>
                <a:lnTo>
                  <a:pt x="11449" y="258"/>
                </a:lnTo>
                <a:lnTo>
                  <a:pt x="11430" y="359"/>
                </a:lnTo>
                <a:lnTo>
                  <a:pt x="11416" y="440"/>
                </a:lnTo>
                <a:lnTo>
                  <a:pt x="11411" y="470"/>
                </a:lnTo>
                <a:lnTo>
                  <a:pt x="11083" y="468"/>
                </a:lnTo>
                <a:lnTo>
                  <a:pt x="11078" y="437"/>
                </a:lnTo>
                <a:lnTo>
                  <a:pt x="11064" y="357"/>
                </a:lnTo>
                <a:lnTo>
                  <a:pt x="11045" y="255"/>
                </a:lnTo>
                <a:lnTo>
                  <a:pt x="11043" y="239"/>
                </a:lnTo>
                <a:lnTo>
                  <a:pt x="11033" y="189"/>
                </a:lnTo>
                <a:lnTo>
                  <a:pt x="11461" y="192"/>
                </a:lnTo>
                <a:close/>
                <a:moveTo>
                  <a:pt x="6675" y="2511"/>
                </a:moveTo>
                <a:lnTo>
                  <a:pt x="6689" y="2552"/>
                </a:lnTo>
                <a:lnTo>
                  <a:pt x="6678" y="2592"/>
                </a:lnTo>
                <a:lnTo>
                  <a:pt x="6675" y="2511"/>
                </a:lnTo>
                <a:close/>
                <a:moveTo>
                  <a:pt x="6678" y="2698"/>
                </a:moveTo>
                <a:lnTo>
                  <a:pt x="6678" y="2698"/>
                </a:lnTo>
                <a:lnTo>
                  <a:pt x="6678" y="2618"/>
                </a:lnTo>
                <a:lnTo>
                  <a:pt x="6689" y="2658"/>
                </a:lnTo>
                <a:lnTo>
                  <a:pt x="6678" y="2698"/>
                </a:lnTo>
                <a:close/>
                <a:moveTo>
                  <a:pt x="6692" y="2663"/>
                </a:moveTo>
                <a:lnTo>
                  <a:pt x="6704" y="2696"/>
                </a:lnTo>
                <a:lnTo>
                  <a:pt x="6680" y="2698"/>
                </a:lnTo>
                <a:lnTo>
                  <a:pt x="6692" y="2663"/>
                </a:lnTo>
                <a:close/>
                <a:moveTo>
                  <a:pt x="6708" y="2615"/>
                </a:moveTo>
                <a:lnTo>
                  <a:pt x="6708" y="2696"/>
                </a:lnTo>
                <a:lnTo>
                  <a:pt x="6708" y="2696"/>
                </a:lnTo>
                <a:lnTo>
                  <a:pt x="6694" y="2658"/>
                </a:lnTo>
                <a:lnTo>
                  <a:pt x="6708" y="2615"/>
                </a:lnTo>
                <a:close/>
                <a:moveTo>
                  <a:pt x="6708" y="2606"/>
                </a:moveTo>
                <a:lnTo>
                  <a:pt x="6692" y="2653"/>
                </a:lnTo>
                <a:lnTo>
                  <a:pt x="6678" y="2608"/>
                </a:lnTo>
                <a:lnTo>
                  <a:pt x="6678" y="2606"/>
                </a:lnTo>
                <a:lnTo>
                  <a:pt x="6708" y="2606"/>
                </a:lnTo>
                <a:lnTo>
                  <a:pt x="6708" y="2606"/>
                </a:lnTo>
                <a:close/>
                <a:moveTo>
                  <a:pt x="6708" y="2601"/>
                </a:moveTo>
                <a:lnTo>
                  <a:pt x="6708" y="2601"/>
                </a:lnTo>
                <a:lnTo>
                  <a:pt x="6678" y="2604"/>
                </a:lnTo>
                <a:lnTo>
                  <a:pt x="6678" y="2604"/>
                </a:lnTo>
                <a:lnTo>
                  <a:pt x="6692" y="2556"/>
                </a:lnTo>
                <a:lnTo>
                  <a:pt x="6708" y="2601"/>
                </a:lnTo>
                <a:close/>
                <a:moveTo>
                  <a:pt x="6708" y="2589"/>
                </a:moveTo>
                <a:lnTo>
                  <a:pt x="6694" y="2552"/>
                </a:lnTo>
                <a:lnTo>
                  <a:pt x="6706" y="2509"/>
                </a:lnTo>
                <a:lnTo>
                  <a:pt x="6708" y="2589"/>
                </a:lnTo>
                <a:close/>
                <a:moveTo>
                  <a:pt x="6706" y="2497"/>
                </a:moveTo>
                <a:lnTo>
                  <a:pt x="6706" y="2497"/>
                </a:lnTo>
                <a:lnTo>
                  <a:pt x="6692" y="2545"/>
                </a:lnTo>
                <a:lnTo>
                  <a:pt x="6675" y="2500"/>
                </a:lnTo>
                <a:lnTo>
                  <a:pt x="6675" y="2500"/>
                </a:lnTo>
                <a:lnTo>
                  <a:pt x="6706" y="2497"/>
                </a:lnTo>
                <a:close/>
                <a:moveTo>
                  <a:pt x="1067" y="3482"/>
                </a:moveTo>
                <a:lnTo>
                  <a:pt x="1074" y="3480"/>
                </a:lnTo>
                <a:lnTo>
                  <a:pt x="1183" y="3664"/>
                </a:lnTo>
                <a:lnTo>
                  <a:pt x="1181" y="3671"/>
                </a:lnTo>
                <a:lnTo>
                  <a:pt x="1067" y="3851"/>
                </a:lnTo>
                <a:lnTo>
                  <a:pt x="1067" y="3482"/>
                </a:lnTo>
                <a:close/>
                <a:moveTo>
                  <a:pt x="971" y="2868"/>
                </a:moveTo>
                <a:lnTo>
                  <a:pt x="971" y="2868"/>
                </a:lnTo>
                <a:lnTo>
                  <a:pt x="968" y="2868"/>
                </a:lnTo>
                <a:lnTo>
                  <a:pt x="963" y="2868"/>
                </a:lnTo>
                <a:lnTo>
                  <a:pt x="971" y="2868"/>
                </a:lnTo>
                <a:close/>
                <a:moveTo>
                  <a:pt x="911" y="1829"/>
                </a:moveTo>
                <a:lnTo>
                  <a:pt x="916" y="1829"/>
                </a:lnTo>
                <a:lnTo>
                  <a:pt x="926" y="1831"/>
                </a:lnTo>
                <a:lnTo>
                  <a:pt x="940" y="1833"/>
                </a:lnTo>
                <a:lnTo>
                  <a:pt x="956" y="1833"/>
                </a:lnTo>
                <a:lnTo>
                  <a:pt x="961" y="1833"/>
                </a:lnTo>
                <a:lnTo>
                  <a:pt x="961" y="1937"/>
                </a:lnTo>
                <a:lnTo>
                  <a:pt x="961" y="1937"/>
                </a:lnTo>
                <a:lnTo>
                  <a:pt x="959" y="1937"/>
                </a:lnTo>
                <a:lnTo>
                  <a:pt x="956" y="1937"/>
                </a:lnTo>
                <a:lnTo>
                  <a:pt x="954" y="1937"/>
                </a:lnTo>
                <a:lnTo>
                  <a:pt x="945" y="1940"/>
                </a:lnTo>
                <a:lnTo>
                  <a:pt x="942" y="1940"/>
                </a:lnTo>
                <a:lnTo>
                  <a:pt x="933" y="1947"/>
                </a:lnTo>
                <a:lnTo>
                  <a:pt x="930" y="1947"/>
                </a:lnTo>
                <a:lnTo>
                  <a:pt x="923" y="1954"/>
                </a:lnTo>
                <a:lnTo>
                  <a:pt x="919" y="1963"/>
                </a:lnTo>
                <a:lnTo>
                  <a:pt x="916" y="1968"/>
                </a:lnTo>
                <a:lnTo>
                  <a:pt x="916" y="1968"/>
                </a:lnTo>
                <a:lnTo>
                  <a:pt x="911" y="1968"/>
                </a:lnTo>
                <a:lnTo>
                  <a:pt x="911" y="1829"/>
                </a:lnTo>
                <a:close/>
                <a:moveTo>
                  <a:pt x="911" y="2015"/>
                </a:moveTo>
                <a:lnTo>
                  <a:pt x="916" y="2015"/>
                </a:lnTo>
                <a:lnTo>
                  <a:pt x="919" y="2020"/>
                </a:lnTo>
                <a:lnTo>
                  <a:pt x="923" y="2030"/>
                </a:lnTo>
                <a:lnTo>
                  <a:pt x="930" y="2037"/>
                </a:lnTo>
                <a:lnTo>
                  <a:pt x="930" y="2039"/>
                </a:lnTo>
                <a:lnTo>
                  <a:pt x="940" y="2044"/>
                </a:lnTo>
                <a:lnTo>
                  <a:pt x="945" y="2044"/>
                </a:lnTo>
                <a:lnTo>
                  <a:pt x="954" y="2048"/>
                </a:lnTo>
                <a:lnTo>
                  <a:pt x="956" y="2048"/>
                </a:lnTo>
                <a:lnTo>
                  <a:pt x="959" y="2048"/>
                </a:lnTo>
                <a:lnTo>
                  <a:pt x="961" y="2048"/>
                </a:lnTo>
                <a:lnTo>
                  <a:pt x="961" y="2048"/>
                </a:lnTo>
                <a:lnTo>
                  <a:pt x="961" y="2124"/>
                </a:lnTo>
                <a:lnTo>
                  <a:pt x="959" y="2124"/>
                </a:lnTo>
                <a:lnTo>
                  <a:pt x="956" y="2124"/>
                </a:lnTo>
                <a:lnTo>
                  <a:pt x="954" y="2124"/>
                </a:lnTo>
                <a:lnTo>
                  <a:pt x="945" y="2126"/>
                </a:lnTo>
                <a:lnTo>
                  <a:pt x="942" y="2126"/>
                </a:lnTo>
                <a:lnTo>
                  <a:pt x="933" y="2133"/>
                </a:lnTo>
                <a:lnTo>
                  <a:pt x="930" y="2133"/>
                </a:lnTo>
                <a:lnTo>
                  <a:pt x="923" y="2141"/>
                </a:lnTo>
                <a:lnTo>
                  <a:pt x="919" y="2150"/>
                </a:lnTo>
                <a:lnTo>
                  <a:pt x="916" y="2155"/>
                </a:lnTo>
                <a:lnTo>
                  <a:pt x="916" y="2155"/>
                </a:lnTo>
                <a:lnTo>
                  <a:pt x="911" y="2155"/>
                </a:lnTo>
                <a:lnTo>
                  <a:pt x="911" y="2015"/>
                </a:lnTo>
                <a:close/>
                <a:moveTo>
                  <a:pt x="911" y="2202"/>
                </a:moveTo>
                <a:lnTo>
                  <a:pt x="916" y="2202"/>
                </a:lnTo>
                <a:lnTo>
                  <a:pt x="919" y="2207"/>
                </a:lnTo>
                <a:lnTo>
                  <a:pt x="923" y="2216"/>
                </a:lnTo>
                <a:lnTo>
                  <a:pt x="930" y="2223"/>
                </a:lnTo>
                <a:lnTo>
                  <a:pt x="933" y="2226"/>
                </a:lnTo>
                <a:lnTo>
                  <a:pt x="942" y="2230"/>
                </a:lnTo>
                <a:lnTo>
                  <a:pt x="952" y="2233"/>
                </a:lnTo>
                <a:lnTo>
                  <a:pt x="954" y="2235"/>
                </a:lnTo>
                <a:lnTo>
                  <a:pt x="956" y="2235"/>
                </a:lnTo>
                <a:lnTo>
                  <a:pt x="959" y="2235"/>
                </a:lnTo>
                <a:lnTo>
                  <a:pt x="961" y="2235"/>
                </a:lnTo>
                <a:lnTo>
                  <a:pt x="961" y="2325"/>
                </a:lnTo>
                <a:lnTo>
                  <a:pt x="961" y="2325"/>
                </a:lnTo>
                <a:lnTo>
                  <a:pt x="956" y="2325"/>
                </a:lnTo>
                <a:lnTo>
                  <a:pt x="954" y="2327"/>
                </a:lnTo>
                <a:lnTo>
                  <a:pt x="952" y="2327"/>
                </a:lnTo>
                <a:lnTo>
                  <a:pt x="952" y="2327"/>
                </a:lnTo>
                <a:lnTo>
                  <a:pt x="940" y="2330"/>
                </a:lnTo>
                <a:lnTo>
                  <a:pt x="930" y="2334"/>
                </a:lnTo>
                <a:lnTo>
                  <a:pt x="928" y="2337"/>
                </a:lnTo>
                <a:lnTo>
                  <a:pt x="921" y="2344"/>
                </a:lnTo>
                <a:lnTo>
                  <a:pt x="916" y="2353"/>
                </a:lnTo>
                <a:lnTo>
                  <a:pt x="916" y="2360"/>
                </a:lnTo>
                <a:lnTo>
                  <a:pt x="914" y="2360"/>
                </a:lnTo>
                <a:lnTo>
                  <a:pt x="911" y="2358"/>
                </a:lnTo>
                <a:lnTo>
                  <a:pt x="911" y="2202"/>
                </a:lnTo>
                <a:close/>
                <a:moveTo>
                  <a:pt x="911" y="2405"/>
                </a:moveTo>
                <a:lnTo>
                  <a:pt x="916" y="2405"/>
                </a:lnTo>
                <a:lnTo>
                  <a:pt x="916" y="2410"/>
                </a:lnTo>
                <a:lnTo>
                  <a:pt x="921" y="2419"/>
                </a:lnTo>
                <a:lnTo>
                  <a:pt x="928" y="2426"/>
                </a:lnTo>
                <a:lnTo>
                  <a:pt x="930" y="2429"/>
                </a:lnTo>
                <a:lnTo>
                  <a:pt x="940" y="2433"/>
                </a:lnTo>
                <a:lnTo>
                  <a:pt x="952" y="2436"/>
                </a:lnTo>
                <a:lnTo>
                  <a:pt x="952" y="2436"/>
                </a:lnTo>
                <a:lnTo>
                  <a:pt x="954" y="2438"/>
                </a:lnTo>
                <a:lnTo>
                  <a:pt x="956" y="2438"/>
                </a:lnTo>
                <a:lnTo>
                  <a:pt x="959" y="2438"/>
                </a:lnTo>
                <a:lnTo>
                  <a:pt x="961" y="2438"/>
                </a:lnTo>
                <a:lnTo>
                  <a:pt x="961" y="2526"/>
                </a:lnTo>
                <a:lnTo>
                  <a:pt x="963" y="2526"/>
                </a:lnTo>
                <a:lnTo>
                  <a:pt x="963" y="2526"/>
                </a:lnTo>
                <a:lnTo>
                  <a:pt x="961" y="2526"/>
                </a:lnTo>
                <a:lnTo>
                  <a:pt x="959" y="2526"/>
                </a:lnTo>
                <a:lnTo>
                  <a:pt x="956" y="2526"/>
                </a:lnTo>
                <a:lnTo>
                  <a:pt x="954" y="2528"/>
                </a:lnTo>
                <a:lnTo>
                  <a:pt x="952" y="2528"/>
                </a:lnTo>
                <a:lnTo>
                  <a:pt x="942" y="2530"/>
                </a:lnTo>
                <a:lnTo>
                  <a:pt x="940" y="2530"/>
                </a:lnTo>
                <a:lnTo>
                  <a:pt x="930" y="2537"/>
                </a:lnTo>
                <a:lnTo>
                  <a:pt x="923" y="2545"/>
                </a:lnTo>
                <a:lnTo>
                  <a:pt x="919" y="2554"/>
                </a:lnTo>
                <a:lnTo>
                  <a:pt x="916" y="2561"/>
                </a:lnTo>
                <a:lnTo>
                  <a:pt x="916" y="2561"/>
                </a:lnTo>
                <a:lnTo>
                  <a:pt x="911" y="2561"/>
                </a:lnTo>
                <a:lnTo>
                  <a:pt x="911" y="2405"/>
                </a:lnTo>
                <a:close/>
                <a:moveTo>
                  <a:pt x="911" y="2604"/>
                </a:moveTo>
                <a:lnTo>
                  <a:pt x="916" y="2604"/>
                </a:lnTo>
                <a:lnTo>
                  <a:pt x="919" y="2611"/>
                </a:lnTo>
                <a:lnTo>
                  <a:pt x="923" y="2620"/>
                </a:lnTo>
                <a:lnTo>
                  <a:pt x="930" y="2627"/>
                </a:lnTo>
                <a:lnTo>
                  <a:pt x="940" y="2634"/>
                </a:lnTo>
                <a:lnTo>
                  <a:pt x="942" y="2634"/>
                </a:lnTo>
                <a:lnTo>
                  <a:pt x="952" y="2637"/>
                </a:lnTo>
                <a:lnTo>
                  <a:pt x="954" y="2637"/>
                </a:lnTo>
                <a:lnTo>
                  <a:pt x="956" y="2637"/>
                </a:lnTo>
                <a:lnTo>
                  <a:pt x="959" y="2639"/>
                </a:lnTo>
                <a:lnTo>
                  <a:pt x="959" y="2639"/>
                </a:lnTo>
                <a:lnTo>
                  <a:pt x="963" y="2639"/>
                </a:lnTo>
                <a:lnTo>
                  <a:pt x="963" y="2639"/>
                </a:lnTo>
                <a:lnTo>
                  <a:pt x="961" y="2639"/>
                </a:lnTo>
                <a:lnTo>
                  <a:pt x="961" y="2755"/>
                </a:lnTo>
                <a:lnTo>
                  <a:pt x="954" y="2757"/>
                </a:lnTo>
                <a:lnTo>
                  <a:pt x="952" y="2757"/>
                </a:lnTo>
                <a:lnTo>
                  <a:pt x="949" y="2757"/>
                </a:lnTo>
                <a:lnTo>
                  <a:pt x="940" y="2759"/>
                </a:lnTo>
                <a:lnTo>
                  <a:pt x="937" y="2759"/>
                </a:lnTo>
                <a:lnTo>
                  <a:pt x="928" y="2767"/>
                </a:lnTo>
                <a:lnTo>
                  <a:pt x="921" y="2774"/>
                </a:lnTo>
                <a:lnTo>
                  <a:pt x="916" y="2783"/>
                </a:lnTo>
                <a:lnTo>
                  <a:pt x="914" y="2790"/>
                </a:lnTo>
                <a:lnTo>
                  <a:pt x="914" y="2790"/>
                </a:lnTo>
                <a:lnTo>
                  <a:pt x="911" y="2790"/>
                </a:lnTo>
                <a:lnTo>
                  <a:pt x="911" y="2604"/>
                </a:lnTo>
                <a:close/>
                <a:moveTo>
                  <a:pt x="911" y="2833"/>
                </a:moveTo>
                <a:lnTo>
                  <a:pt x="914" y="2833"/>
                </a:lnTo>
                <a:lnTo>
                  <a:pt x="916" y="2840"/>
                </a:lnTo>
                <a:lnTo>
                  <a:pt x="921" y="2849"/>
                </a:lnTo>
                <a:lnTo>
                  <a:pt x="928" y="2856"/>
                </a:lnTo>
                <a:lnTo>
                  <a:pt x="937" y="2863"/>
                </a:lnTo>
                <a:lnTo>
                  <a:pt x="940" y="2863"/>
                </a:lnTo>
                <a:lnTo>
                  <a:pt x="949" y="2868"/>
                </a:lnTo>
                <a:lnTo>
                  <a:pt x="952" y="2868"/>
                </a:lnTo>
                <a:lnTo>
                  <a:pt x="961" y="2868"/>
                </a:lnTo>
                <a:lnTo>
                  <a:pt x="961" y="2868"/>
                </a:lnTo>
                <a:lnTo>
                  <a:pt x="961" y="2951"/>
                </a:lnTo>
                <a:lnTo>
                  <a:pt x="914" y="2953"/>
                </a:lnTo>
                <a:lnTo>
                  <a:pt x="911" y="2953"/>
                </a:lnTo>
                <a:lnTo>
                  <a:pt x="911" y="2833"/>
                </a:lnTo>
                <a:close/>
                <a:moveTo>
                  <a:pt x="909" y="3558"/>
                </a:moveTo>
                <a:lnTo>
                  <a:pt x="923" y="3501"/>
                </a:lnTo>
                <a:lnTo>
                  <a:pt x="959" y="3506"/>
                </a:lnTo>
                <a:lnTo>
                  <a:pt x="959" y="3674"/>
                </a:lnTo>
                <a:lnTo>
                  <a:pt x="909" y="3674"/>
                </a:lnTo>
                <a:lnTo>
                  <a:pt x="909" y="3558"/>
                </a:lnTo>
                <a:close/>
                <a:moveTo>
                  <a:pt x="909" y="3733"/>
                </a:moveTo>
                <a:lnTo>
                  <a:pt x="959" y="3735"/>
                </a:lnTo>
                <a:lnTo>
                  <a:pt x="959" y="3943"/>
                </a:lnTo>
                <a:lnTo>
                  <a:pt x="956" y="3943"/>
                </a:lnTo>
                <a:lnTo>
                  <a:pt x="909" y="3789"/>
                </a:lnTo>
                <a:lnTo>
                  <a:pt x="909" y="3733"/>
                </a:lnTo>
                <a:close/>
                <a:moveTo>
                  <a:pt x="1169" y="3948"/>
                </a:moveTo>
                <a:lnTo>
                  <a:pt x="1117" y="3945"/>
                </a:lnTo>
                <a:lnTo>
                  <a:pt x="1067" y="3943"/>
                </a:lnTo>
                <a:lnTo>
                  <a:pt x="1067" y="3938"/>
                </a:lnTo>
                <a:lnTo>
                  <a:pt x="1211" y="3716"/>
                </a:lnTo>
                <a:lnTo>
                  <a:pt x="1211" y="3716"/>
                </a:lnTo>
                <a:lnTo>
                  <a:pt x="1334" y="3926"/>
                </a:lnTo>
                <a:lnTo>
                  <a:pt x="1237" y="3917"/>
                </a:lnTo>
                <a:lnTo>
                  <a:pt x="1237" y="3952"/>
                </a:lnTo>
                <a:lnTo>
                  <a:pt x="1207" y="3952"/>
                </a:lnTo>
                <a:lnTo>
                  <a:pt x="1169" y="3948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51D6675-1879-FCC9-35BF-DB9FFF9E3E8C}"/>
              </a:ext>
            </a:extLst>
          </p:cNvPr>
          <p:cNvSpPr txBox="1"/>
          <p:nvPr/>
        </p:nvSpPr>
        <p:spPr>
          <a:xfrm>
            <a:off x="1139684" y="1258541"/>
            <a:ext cx="5157181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noFill/>
                </a:ln>
                <a:gradFill flip="none" rotWithShape="1">
                  <a:gsLst>
                    <a:gs pos="0">
                      <a:srgbClr val="2E61E0"/>
                    </a:gs>
                    <a:gs pos="100000">
                      <a:srgbClr val="FF663D"/>
                    </a:gs>
                  </a:gsLst>
                  <a:lin ang="135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28700" dirty="0">
              <a:ln w="12700">
                <a:noFill/>
              </a:ln>
              <a:gradFill flip="none" rotWithShape="1">
                <a:gsLst>
                  <a:gs pos="0">
                    <a:srgbClr val="2E61E0"/>
                  </a:gs>
                  <a:gs pos="100000">
                    <a:srgbClr val="FF663D"/>
                  </a:gs>
                </a:gsLst>
                <a:lin ang="135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4D94339-1A48-3B21-7D17-9B6F3445956A}"/>
              </a:ext>
            </a:extLst>
          </p:cNvPr>
          <p:cNvSpPr/>
          <p:nvPr/>
        </p:nvSpPr>
        <p:spPr>
          <a:xfrm>
            <a:off x="3681618" y="4255332"/>
            <a:ext cx="8510382" cy="2602669"/>
          </a:xfrm>
          <a:custGeom>
            <a:avLst/>
            <a:gdLst>
              <a:gd name="connsiteX0" fmla="*/ 8510382 w 8510382"/>
              <a:gd name="connsiteY0" fmla="*/ 0 h 2602669"/>
              <a:gd name="connsiteX1" fmla="*/ 8510382 w 8510382"/>
              <a:gd name="connsiteY1" fmla="*/ 2602669 h 2602669"/>
              <a:gd name="connsiteX2" fmla="*/ 0 w 8510382"/>
              <a:gd name="connsiteY2" fmla="*/ 2602669 h 2602669"/>
              <a:gd name="connsiteX3" fmla="*/ 424328 w 8510382"/>
              <a:gd name="connsiteY3" fmla="*/ 2542965 h 2602669"/>
              <a:gd name="connsiteX4" fmla="*/ 8453221 w 8510382"/>
              <a:gd name="connsiteY4" fmla="*/ 39220 h 260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0382" h="2602669">
                <a:moveTo>
                  <a:pt x="8510382" y="0"/>
                </a:moveTo>
                <a:lnTo>
                  <a:pt x="8510382" y="2602669"/>
                </a:lnTo>
                <a:lnTo>
                  <a:pt x="0" y="2602669"/>
                </a:lnTo>
                <a:lnTo>
                  <a:pt x="424328" y="2542965"/>
                </a:lnTo>
                <a:cubicBezTo>
                  <a:pt x="3931862" y="2011101"/>
                  <a:pt x="6771696" y="1126235"/>
                  <a:pt x="8453221" y="39220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C38CFFC-6D63-D704-B8BD-2FB28899EC2C}"/>
              </a:ext>
            </a:extLst>
          </p:cNvPr>
          <p:cNvSpPr/>
          <p:nvPr/>
        </p:nvSpPr>
        <p:spPr>
          <a:xfrm>
            <a:off x="6835085" y="4980755"/>
            <a:ext cx="5356916" cy="187724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C3CCBF4-962B-1D2D-E9AC-C7B0C0A5AE11}"/>
              </a:ext>
            </a:extLst>
          </p:cNvPr>
          <p:cNvSpPr/>
          <p:nvPr/>
        </p:nvSpPr>
        <p:spPr>
          <a:xfrm rot="10800000">
            <a:off x="0" y="0"/>
            <a:ext cx="2839209" cy="99495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BE3490-58E1-A7A0-400F-284A0A9042D3}"/>
              </a:ext>
            </a:extLst>
          </p:cNvPr>
          <p:cNvGrpSpPr/>
          <p:nvPr/>
        </p:nvGrpSpPr>
        <p:grpSpPr>
          <a:xfrm>
            <a:off x="6241379" y="2301635"/>
            <a:ext cx="3483976" cy="696744"/>
            <a:chOff x="2357531" y="2093927"/>
            <a:chExt cx="3483976" cy="696744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1456D5D9-B375-BFAE-7E75-A5E92EA5DEAB}"/>
                </a:ext>
              </a:extLst>
            </p:cNvPr>
            <p:cNvSpPr/>
            <p:nvPr/>
          </p:nvSpPr>
          <p:spPr>
            <a:xfrm>
              <a:off x="2357531" y="2093927"/>
              <a:ext cx="3177064" cy="696744"/>
            </a:xfrm>
            <a:prstGeom prst="parallelogram">
              <a:avLst/>
            </a:prstGeom>
            <a:solidFill>
              <a:srgbClr val="FF663D"/>
            </a:solidFill>
            <a:ln>
              <a:solidFill>
                <a:srgbClr val="FF66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F6A56AA5-3C1B-9B70-A907-DFFA73AD2AA8}"/>
                </a:ext>
              </a:extLst>
            </p:cNvPr>
            <p:cNvSpPr/>
            <p:nvPr/>
          </p:nvSpPr>
          <p:spPr>
            <a:xfrm>
              <a:off x="2664443" y="2093927"/>
              <a:ext cx="3177064" cy="696744"/>
            </a:xfrm>
            <a:prstGeom prst="parallelogram">
              <a:avLst/>
            </a:prstGeom>
            <a:solidFill>
              <a:srgbClr val="2E61E0"/>
            </a:solidFill>
            <a:ln>
              <a:solidFill>
                <a:srgbClr val="2E61E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119AA0-C760-0E66-CA5B-73FD90F21274}"/>
                </a:ext>
              </a:extLst>
            </p:cNvPr>
            <p:cNvSpPr txBox="1"/>
            <p:nvPr/>
          </p:nvSpPr>
          <p:spPr>
            <a:xfrm>
              <a:off x="3103258" y="2273363"/>
              <a:ext cx="25264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97E7254-4BAF-7869-383E-07CB049B98A5}"/>
              </a:ext>
            </a:extLst>
          </p:cNvPr>
          <p:cNvSpPr txBox="1"/>
          <p:nvPr/>
        </p:nvSpPr>
        <p:spPr>
          <a:xfrm>
            <a:off x="6115042" y="3144048"/>
            <a:ext cx="498043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01C01C4-7962-421C-13DA-36F9F9C81D16}"/>
              </a:ext>
            </a:extLst>
          </p:cNvPr>
          <p:cNvGrpSpPr/>
          <p:nvPr/>
        </p:nvGrpSpPr>
        <p:grpSpPr>
          <a:xfrm>
            <a:off x="8321438" y="694035"/>
            <a:ext cx="3374852" cy="696277"/>
            <a:chOff x="1418980" y="1496122"/>
            <a:chExt cx="8774264" cy="181024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7CB1CE4-FA28-D4D6-3B60-5137F7923923}"/>
                </a:ext>
              </a:extLst>
            </p:cNvPr>
            <p:cNvGrpSpPr/>
            <p:nvPr/>
          </p:nvGrpSpPr>
          <p:grpSpPr>
            <a:xfrm>
              <a:off x="1418980" y="1496122"/>
              <a:ext cx="8302358" cy="1810248"/>
              <a:chOff x="0" y="861343"/>
              <a:chExt cx="9141649" cy="1993245"/>
            </a:xfrm>
            <a:gradFill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0" scaled="1"/>
            </a:gra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6470A55-5B59-64BC-4D02-A06F23705014}"/>
                  </a:ext>
                </a:extLst>
              </p:cNvPr>
              <p:cNvSpPr/>
              <p:nvPr/>
            </p:nvSpPr>
            <p:spPr>
              <a:xfrm>
                <a:off x="3522450" y="861343"/>
                <a:ext cx="2063274" cy="1809165"/>
              </a:xfrm>
              <a:custGeom>
                <a:avLst/>
                <a:gdLst>
                  <a:gd name="connsiteX0" fmla="*/ 807398 w 2063274"/>
                  <a:gd name="connsiteY0" fmla="*/ 1166213 h 1809165"/>
                  <a:gd name="connsiteX1" fmla="*/ 902494 w 2063274"/>
                  <a:gd name="connsiteY1" fmla="*/ 886409 h 1809165"/>
                  <a:gd name="connsiteX2" fmla="*/ 1154515 w 2063274"/>
                  <a:gd name="connsiteY2" fmla="*/ 886409 h 1809165"/>
                  <a:gd name="connsiteX3" fmla="*/ 1059419 w 2063274"/>
                  <a:gd name="connsiteY3" fmla="*/ 1166213 h 1809165"/>
                  <a:gd name="connsiteX4" fmla="*/ 807398 w 2063274"/>
                  <a:gd name="connsiteY4" fmla="*/ 1166213 h 1809165"/>
                  <a:gd name="connsiteX5" fmla="*/ 715122 w 2063274"/>
                  <a:gd name="connsiteY5" fmla="*/ 608591 h 1809165"/>
                  <a:gd name="connsiteX6" fmla="*/ 431194 w 2063274"/>
                  <a:gd name="connsiteY6" fmla="*/ 1444032 h 1809165"/>
                  <a:gd name="connsiteX7" fmla="*/ 1242822 w 2063274"/>
                  <a:gd name="connsiteY7" fmla="*/ 1444032 h 1809165"/>
                  <a:gd name="connsiteX8" fmla="*/ 1526750 w 2063274"/>
                  <a:gd name="connsiteY8" fmla="*/ 608591 h 1809165"/>
                  <a:gd name="connsiteX9" fmla="*/ 715122 w 2063274"/>
                  <a:gd name="connsiteY9" fmla="*/ 608591 h 1809165"/>
                  <a:gd name="connsiteX10" fmla="*/ 2063275 w 2063274"/>
                  <a:gd name="connsiteY10" fmla="*/ 191862 h 1809165"/>
                  <a:gd name="connsiteX11" fmla="*/ 1307211 w 2063274"/>
                  <a:gd name="connsiteY11" fmla="*/ 191862 h 1809165"/>
                  <a:gd name="connsiteX12" fmla="*/ 1350555 w 2063274"/>
                  <a:gd name="connsiteY12" fmla="*/ 134314 h 1809165"/>
                  <a:gd name="connsiteX13" fmla="*/ 1363610 w 2063274"/>
                  <a:gd name="connsiteY13" fmla="*/ 116767 h 1809165"/>
                  <a:gd name="connsiteX14" fmla="*/ 1089812 w 2063274"/>
                  <a:gd name="connsiteY14" fmla="*/ 0 h 1809165"/>
                  <a:gd name="connsiteX15" fmla="*/ 952000 w 2063274"/>
                  <a:gd name="connsiteY15" fmla="*/ 191862 h 1809165"/>
                  <a:gd name="connsiteX16" fmla="*/ 428112 w 2063274"/>
                  <a:gd name="connsiteY16" fmla="*/ 191862 h 1809165"/>
                  <a:gd name="connsiteX17" fmla="*/ 0 w 2063274"/>
                  <a:gd name="connsiteY17" fmla="*/ 1447687 h 1809165"/>
                  <a:gd name="connsiteX18" fmla="*/ 289725 w 2063274"/>
                  <a:gd name="connsiteY18" fmla="*/ 1447687 h 1809165"/>
                  <a:gd name="connsiteX19" fmla="*/ 622064 w 2063274"/>
                  <a:gd name="connsiteY19" fmla="*/ 473650 h 1809165"/>
                  <a:gd name="connsiteX20" fmla="*/ 1677775 w 2063274"/>
                  <a:gd name="connsiteY20" fmla="*/ 473650 h 1809165"/>
                  <a:gd name="connsiteX21" fmla="*/ 1343975 w 2063274"/>
                  <a:gd name="connsiteY21" fmla="*/ 1455938 h 1809165"/>
                  <a:gd name="connsiteX22" fmla="*/ 1323452 w 2063274"/>
                  <a:gd name="connsiteY22" fmla="*/ 1504556 h 1809165"/>
                  <a:gd name="connsiteX23" fmla="*/ 1296557 w 2063274"/>
                  <a:gd name="connsiteY23" fmla="*/ 1522416 h 1809165"/>
                  <a:gd name="connsiteX24" fmla="*/ 1234362 w 2063274"/>
                  <a:gd name="connsiteY24" fmla="*/ 1527377 h 1809165"/>
                  <a:gd name="connsiteX25" fmla="*/ 838887 w 2063274"/>
                  <a:gd name="connsiteY25" fmla="*/ 1527377 h 1809165"/>
                  <a:gd name="connsiteX26" fmla="*/ 614700 w 2063274"/>
                  <a:gd name="connsiteY26" fmla="*/ 1809165 h 1809165"/>
                  <a:gd name="connsiteX27" fmla="*/ 1217964 w 2063274"/>
                  <a:gd name="connsiteY27" fmla="*/ 1809165 h 1809165"/>
                  <a:gd name="connsiteX28" fmla="*/ 1402985 w 2063274"/>
                  <a:gd name="connsiteY28" fmla="*/ 1787336 h 1809165"/>
                  <a:gd name="connsiteX29" fmla="*/ 1518551 w 2063274"/>
                  <a:gd name="connsiteY29" fmla="*/ 1712921 h 1809165"/>
                  <a:gd name="connsiteX30" fmla="*/ 1597249 w 2063274"/>
                  <a:gd name="connsiteY30" fmla="*/ 1563097 h 1809165"/>
                  <a:gd name="connsiteX31" fmla="*/ 2063275 w 2063274"/>
                  <a:gd name="connsiteY31" fmla="*/ 191862 h 180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63274" h="1809165">
                    <a:moveTo>
                      <a:pt x="807398" y="1166213"/>
                    </a:moveTo>
                    <a:lnTo>
                      <a:pt x="902494" y="886409"/>
                    </a:lnTo>
                    <a:lnTo>
                      <a:pt x="1154515" y="886409"/>
                    </a:lnTo>
                    <a:lnTo>
                      <a:pt x="1059419" y="1166213"/>
                    </a:lnTo>
                    <a:lnTo>
                      <a:pt x="807398" y="1166213"/>
                    </a:lnTo>
                    <a:close/>
                    <a:moveTo>
                      <a:pt x="715122" y="608591"/>
                    </a:moveTo>
                    <a:lnTo>
                      <a:pt x="431194" y="1444032"/>
                    </a:lnTo>
                    <a:lnTo>
                      <a:pt x="1242822" y="1444032"/>
                    </a:lnTo>
                    <a:lnTo>
                      <a:pt x="1526750" y="608591"/>
                    </a:lnTo>
                    <a:lnTo>
                      <a:pt x="715122" y="608591"/>
                    </a:lnTo>
                    <a:close/>
                    <a:moveTo>
                      <a:pt x="2063275" y="191862"/>
                    </a:moveTo>
                    <a:lnTo>
                      <a:pt x="1307211" y="191862"/>
                    </a:lnTo>
                    <a:lnTo>
                      <a:pt x="1350555" y="134314"/>
                    </a:lnTo>
                    <a:lnTo>
                      <a:pt x="1363610" y="116767"/>
                    </a:lnTo>
                    <a:cubicBezTo>
                      <a:pt x="1264024" y="99221"/>
                      <a:pt x="1171278" y="58645"/>
                      <a:pt x="1089812" y="0"/>
                    </a:cubicBezTo>
                    <a:cubicBezTo>
                      <a:pt x="1042082" y="70917"/>
                      <a:pt x="996127" y="134888"/>
                      <a:pt x="952000" y="191862"/>
                    </a:cubicBezTo>
                    <a:lnTo>
                      <a:pt x="428112" y="191862"/>
                    </a:lnTo>
                    <a:lnTo>
                      <a:pt x="0" y="1447687"/>
                    </a:lnTo>
                    <a:lnTo>
                      <a:pt x="289725" y="1447687"/>
                    </a:lnTo>
                    <a:lnTo>
                      <a:pt x="622064" y="473650"/>
                    </a:lnTo>
                    <a:lnTo>
                      <a:pt x="1677775" y="473650"/>
                    </a:lnTo>
                    <a:lnTo>
                      <a:pt x="1343975" y="1455938"/>
                    </a:lnTo>
                    <a:cubicBezTo>
                      <a:pt x="1335880" y="1479751"/>
                      <a:pt x="1329039" y="1495940"/>
                      <a:pt x="1323452" y="1504556"/>
                    </a:cubicBezTo>
                    <a:cubicBezTo>
                      <a:pt x="1317916" y="1513173"/>
                      <a:pt x="1308934" y="1519126"/>
                      <a:pt x="1296557" y="1522416"/>
                    </a:cubicBezTo>
                    <a:cubicBezTo>
                      <a:pt x="1284181" y="1525706"/>
                      <a:pt x="1263449" y="1527377"/>
                      <a:pt x="1234362" y="1527377"/>
                    </a:cubicBezTo>
                    <a:lnTo>
                      <a:pt x="838887" y="1527377"/>
                    </a:lnTo>
                    <a:cubicBezTo>
                      <a:pt x="745724" y="1599809"/>
                      <a:pt x="668593" y="1696419"/>
                      <a:pt x="614700" y="1809165"/>
                    </a:cubicBezTo>
                    <a:lnTo>
                      <a:pt x="1217964" y="1809165"/>
                    </a:lnTo>
                    <a:cubicBezTo>
                      <a:pt x="1294678" y="1809165"/>
                      <a:pt x="1356351" y="1801906"/>
                      <a:pt x="1402985" y="1787336"/>
                    </a:cubicBezTo>
                    <a:cubicBezTo>
                      <a:pt x="1449619" y="1772767"/>
                      <a:pt x="1488158" y="1747961"/>
                      <a:pt x="1518551" y="1712921"/>
                    </a:cubicBezTo>
                    <a:cubicBezTo>
                      <a:pt x="1548997" y="1677880"/>
                      <a:pt x="1575264" y="1627904"/>
                      <a:pt x="1597249" y="1563097"/>
                    </a:cubicBezTo>
                    <a:lnTo>
                      <a:pt x="2063275" y="19186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1BB9D74-578A-0A38-91DB-18202C121624}"/>
                  </a:ext>
                </a:extLst>
              </p:cNvPr>
              <p:cNvSpPr/>
              <p:nvPr/>
            </p:nvSpPr>
            <p:spPr>
              <a:xfrm>
                <a:off x="5051550" y="870638"/>
                <a:ext cx="2224064" cy="1838774"/>
              </a:xfrm>
              <a:custGeom>
                <a:avLst/>
                <a:gdLst>
                  <a:gd name="connsiteX0" fmla="*/ 1409930 w 2224064"/>
                  <a:gd name="connsiteY0" fmla="*/ 990226 h 1838774"/>
                  <a:gd name="connsiteX1" fmla="*/ 1980190 w 2224064"/>
                  <a:gd name="connsiteY1" fmla="*/ 990226 h 1838774"/>
                  <a:gd name="connsiteX2" fmla="*/ 2077270 w 2224064"/>
                  <a:gd name="connsiteY2" fmla="*/ 704469 h 1838774"/>
                  <a:gd name="connsiteX3" fmla="*/ 1397867 w 2224064"/>
                  <a:gd name="connsiteY3" fmla="*/ 704469 h 1838774"/>
                  <a:gd name="connsiteX4" fmla="*/ 1465338 w 2224064"/>
                  <a:gd name="connsiteY4" fmla="*/ 506027 h 1838774"/>
                  <a:gd name="connsiteX5" fmla="*/ 2000087 w 2224064"/>
                  <a:gd name="connsiteY5" fmla="*/ 506027 h 1838774"/>
                  <a:gd name="connsiteX6" fmla="*/ 2098576 w 2224064"/>
                  <a:gd name="connsiteY6" fmla="*/ 216302 h 1838774"/>
                  <a:gd name="connsiteX7" fmla="*/ 1563828 w 2224064"/>
                  <a:gd name="connsiteY7" fmla="*/ 216302 h 1838774"/>
                  <a:gd name="connsiteX8" fmla="*/ 1637303 w 2224064"/>
                  <a:gd name="connsiteY8" fmla="*/ 0 h 1838774"/>
                  <a:gd name="connsiteX9" fmla="*/ 1329718 w 2224064"/>
                  <a:gd name="connsiteY9" fmla="*/ 0 h 1838774"/>
                  <a:gd name="connsiteX10" fmla="*/ 1256243 w 2224064"/>
                  <a:gd name="connsiteY10" fmla="*/ 216302 h 1838774"/>
                  <a:gd name="connsiteX11" fmla="*/ 757683 w 2224064"/>
                  <a:gd name="connsiteY11" fmla="*/ 216302 h 1838774"/>
                  <a:gd name="connsiteX12" fmla="*/ 659245 w 2224064"/>
                  <a:gd name="connsiteY12" fmla="*/ 506027 h 1838774"/>
                  <a:gd name="connsiteX13" fmla="*/ 1157753 w 2224064"/>
                  <a:gd name="connsiteY13" fmla="*/ 506027 h 1838774"/>
                  <a:gd name="connsiteX14" fmla="*/ 1090282 w 2224064"/>
                  <a:gd name="connsiteY14" fmla="*/ 704469 h 1838774"/>
                  <a:gd name="connsiteX15" fmla="*/ 487384 w 2224064"/>
                  <a:gd name="connsiteY15" fmla="*/ 704469 h 1838774"/>
                  <a:gd name="connsiteX16" fmla="*/ 390252 w 2224064"/>
                  <a:gd name="connsiteY16" fmla="*/ 990226 h 1838774"/>
                  <a:gd name="connsiteX17" fmla="*/ 886044 w 2224064"/>
                  <a:gd name="connsiteY17" fmla="*/ 990226 h 1838774"/>
                  <a:gd name="connsiteX18" fmla="*/ 525245 w 2224064"/>
                  <a:gd name="connsiteY18" fmla="*/ 1234310 h 1838774"/>
                  <a:gd name="connsiteX19" fmla="*/ 261056 w 2224064"/>
                  <a:gd name="connsiteY19" fmla="*/ 1370295 h 1838774"/>
                  <a:gd name="connsiteX20" fmla="*/ 198703 w 2224064"/>
                  <a:gd name="connsiteY20" fmla="*/ 1553801 h 1838774"/>
                  <a:gd name="connsiteX21" fmla="*/ 120005 w 2224064"/>
                  <a:gd name="connsiteY21" fmla="*/ 1703625 h 1838774"/>
                  <a:gd name="connsiteX22" fmla="*/ 4439 w 2224064"/>
                  <a:gd name="connsiteY22" fmla="*/ 1778041 h 1838774"/>
                  <a:gd name="connsiteX23" fmla="*/ 1932 w 2224064"/>
                  <a:gd name="connsiteY23" fmla="*/ 1778772 h 1838774"/>
                  <a:gd name="connsiteX24" fmla="*/ 0 w 2224064"/>
                  <a:gd name="connsiteY24" fmla="*/ 1786553 h 1838774"/>
                  <a:gd name="connsiteX25" fmla="*/ 567440 w 2224064"/>
                  <a:gd name="connsiteY25" fmla="*/ 1516097 h 1838774"/>
                  <a:gd name="connsiteX26" fmla="*/ 894086 w 2224064"/>
                  <a:gd name="connsiteY26" fmla="*/ 1281936 h 1838774"/>
                  <a:gd name="connsiteX27" fmla="*/ 714026 w 2224064"/>
                  <a:gd name="connsiteY27" fmla="*/ 1811776 h 1838774"/>
                  <a:gd name="connsiteX28" fmla="*/ 1021611 w 2224064"/>
                  <a:gd name="connsiteY28" fmla="*/ 1811776 h 1838774"/>
                  <a:gd name="connsiteX29" fmla="*/ 1205013 w 2224064"/>
                  <a:gd name="connsiteY29" fmla="*/ 1272014 h 1838774"/>
                  <a:gd name="connsiteX30" fmla="*/ 2101084 w 2224064"/>
                  <a:gd name="connsiteY30" fmla="*/ 1838775 h 1838774"/>
                  <a:gd name="connsiteX31" fmla="*/ 2224065 w 2224064"/>
                  <a:gd name="connsiteY31" fmla="*/ 1447792 h 1838774"/>
                  <a:gd name="connsiteX32" fmla="*/ 1409930 w 2224064"/>
                  <a:gd name="connsiteY32" fmla="*/ 990226 h 183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24064" h="1838774">
                    <a:moveTo>
                      <a:pt x="1409930" y="990226"/>
                    </a:moveTo>
                    <a:lnTo>
                      <a:pt x="1980190" y="990226"/>
                    </a:lnTo>
                    <a:lnTo>
                      <a:pt x="2077270" y="704469"/>
                    </a:lnTo>
                    <a:lnTo>
                      <a:pt x="1397867" y="704469"/>
                    </a:lnTo>
                    <a:lnTo>
                      <a:pt x="1465338" y="506027"/>
                    </a:lnTo>
                    <a:lnTo>
                      <a:pt x="2000087" y="506027"/>
                    </a:lnTo>
                    <a:lnTo>
                      <a:pt x="2098576" y="216302"/>
                    </a:lnTo>
                    <a:lnTo>
                      <a:pt x="1563828" y="216302"/>
                    </a:lnTo>
                    <a:lnTo>
                      <a:pt x="1637303" y="0"/>
                    </a:lnTo>
                    <a:lnTo>
                      <a:pt x="1329718" y="0"/>
                    </a:lnTo>
                    <a:lnTo>
                      <a:pt x="1256243" y="216302"/>
                    </a:lnTo>
                    <a:lnTo>
                      <a:pt x="757683" y="216302"/>
                    </a:lnTo>
                    <a:lnTo>
                      <a:pt x="659245" y="506027"/>
                    </a:lnTo>
                    <a:lnTo>
                      <a:pt x="1157753" y="506027"/>
                    </a:lnTo>
                    <a:lnTo>
                      <a:pt x="1090282" y="704469"/>
                    </a:lnTo>
                    <a:lnTo>
                      <a:pt x="487384" y="704469"/>
                    </a:lnTo>
                    <a:lnTo>
                      <a:pt x="390252" y="990226"/>
                    </a:lnTo>
                    <a:lnTo>
                      <a:pt x="886044" y="990226"/>
                    </a:lnTo>
                    <a:cubicBezTo>
                      <a:pt x="773454" y="1080204"/>
                      <a:pt x="653188" y="1161565"/>
                      <a:pt x="525245" y="1234310"/>
                    </a:cubicBezTo>
                    <a:cubicBezTo>
                      <a:pt x="444667" y="1280160"/>
                      <a:pt x="356569" y="1325489"/>
                      <a:pt x="261056" y="1370295"/>
                    </a:cubicBezTo>
                    <a:lnTo>
                      <a:pt x="198703" y="1553801"/>
                    </a:lnTo>
                    <a:cubicBezTo>
                      <a:pt x="176718" y="1618609"/>
                      <a:pt x="150450" y="1668584"/>
                      <a:pt x="120005" y="1703625"/>
                    </a:cubicBezTo>
                    <a:cubicBezTo>
                      <a:pt x="89612" y="1738666"/>
                      <a:pt x="51073" y="1763471"/>
                      <a:pt x="4439" y="1778041"/>
                    </a:cubicBezTo>
                    <a:lnTo>
                      <a:pt x="1932" y="1778772"/>
                    </a:lnTo>
                    <a:lnTo>
                      <a:pt x="0" y="1786553"/>
                    </a:lnTo>
                    <a:cubicBezTo>
                      <a:pt x="184551" y="1734332"/>
                      <a:pt x="452500" y="1587537"/>
                      <a:pt x="567440" y="1516097"/>
                    </a:cubicBezTo>
                    <a:cubicBezTo>
                      <a:pt x="682327" y="1444658"/>
                      <a:pt x="791209" y="1366587"/>
                      <a:pt x="894086" y="1281936"/>
                    </a:cubicBezTo>
                    <a:lnTo>
                      <a:pt x="714026" y="1811776"/>
                    </a:lnTo>
                    <a:lnTo>
                      <a:pt x="1021611" y="1811776"/>
                    </a:lnTo>
                    <a:lnTo>
                      <a:pt x="1205013" y="1272014"/>
                    </a:lnTo>
                    <a:cubicBezTo>
                      <a:pt x="1322094" y="1459280"/>
                      <a:pt x="1874755" y="1504557"/>
                      <a:pt x="2101084" y="1838775"/>
                    </a:cubicBezTo>
                    <a:lnTo>
                      <a:pt x="2224065" y="1447792"/>
                    </a:lnTo>
                    <a:cubicBezTo>
                      <a:pt x="1944419" y="1139005"/>
                      <a:pt x="1567535" y="1179895"/>
                      <a:pt x="1409930" y="99022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77EF8F8-F6E2-7298-F554-D2A254DC555C}"/>
                  </a:ext>
                </a:extLst>
              </p:cNvPr>
              <p:cNvSpPr/>
              <p:nvPr/>
            </p:nvSpPr>
            <p:spPr>
              <a:xfrm>
                <a:off x="0" y="1463040"/>
                <a:ext cx="1801644" cy="402106"/>
              </a:xfrm>
              <a:custGeom>
                <a:avLst/>
                <a:gdLst>
                  <a:gd name="connsiteX0" fmla="*/ 0 w 1801644"/>
                  <a:gd name="connsiteY0" fmla="*/ 402106 h 402106"/>
                  <a:gd name="connsiteX1" fmla="*/ 1662944 w 1801644"/>
                  <a:gd name="connsiteY1" fmla="*/ 402106 h 402106"/>
                  <a:gd name="connsiteX2" fmla="*/ 1801645 w 1801644"/>
                  <a:gd name="connsiteY2" fmla="*/ 0 h 402106"/>
                  <a:gd name="connsiteX3" fmla="*/ 328735 w 1801644"/>
                  <a:gd name="connsiteY3" fmla="*/ 0 h 402106"/>
                  <a:gd name="connsiteX4" fmla="*/ 0 w 1801644"/>
                  <a:gd name="connsiteY4" fmla="*/ 402106 h 40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644" h="402106">
                    <a:moveTo>
                      <a:pt x="0" y="402106"/>
                    </a:moveTo>
                    <a:lnTo>
                      <a:pt x="1662944" y="402106"/>
                    </a:lnTo>
                    <a:lnTo>
                      <a:pt x="1801645" y="0"/>
                    </a:lnTo>
                    <a:lnTo>
                      <a:pt x="328735" y="0"/>
                    </a:lnTo>
                    <a:cubicBezTo>
                      <a:pt x="247530" y="160372"/>
                      <a:pt x="134836" y="297976"/>
                      <a:pt x="0" y="40210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7533E7A6-7544-D1A4-0739-8A0348708C92}"/>
                  </a:ext>
                </a:extLst>
              </p:cNvPr>
              <p:cNvSpPr/>
              <p:nvPr/>
            </p:nvSpPr>
            <p:spPr>
              <a:xfrm>
                <a:off x="1517246" y="888707"/>
                <a:ext cx="2501779" cy="1789738"/>
              </a:xfrm>
              <a:custGeom>
                <a:avLst/>
                <a:gdLst>
                  <a:gd name="connsiteX0" fmla="*/ 1829113 w 2501779"/>
                  <a:gd name="connsiteY0" fmla="*/ 521694 h 1789738"/>
                  <a:gd name="connsiteX1" fmla="*/ 1370712 w 2501779"/>
                  <a:gd name="connsiteY1" fmla="*/ 521694 h 1789738"/>
                  <a:gd name="connsiteX2" fmla="*/ 1160938 w 2501779"/>
                  <a:gd name="connsiteY2" fmla="*/ 1138849 h 1789738"/>
                  <a:gd name="connsiteX3" fmla="*/ 1143548 w 2501779"/>
                  <a:gd name="connsiteY3" fmla="*/ 1376979 h 1789738"/>
                  <a:gd name="connsiteX4" fmla="*/ 1340841 w 2501779"/>
                  <a:gd name="connsiteY4" fmla="*/ 1444449 h 1789738"/>
                  <a:gd name="connsiteX5" fmla="*/ 1555159 w 2501779"/>
                  <a:gd name="connsiteY5" fmla="*/ 1444449 h 1789738"/>
                  <a:gd name="connsiteX6" fmla="*/ 1736577 w 2501779"/>
                  <a:gd name="connsiteY6" fmla="*/ 1421629 h 1789738"/>
                  <a:gd name="connsiteX7" fmla="*/ 1848540 w 2501779"/>
                  <a:gd name="connsiteY7" fmla="*/ 1343244 h 1789738"/>
                  <a:gd name="connsiteX8" fmla="*/ 1946560 w 2501779"/>
                  <a:gd name="connsiteY8" fmla="*/ 1174568 h 1789738"/>
                  <a:gd name="connsiteX9" fmla="*/ 2025884 w 2501779"/>
                  <a:gd name="connsiteY9" fmla="*/ 982079 h 1789738"/>
                  <a:gd name="connsiteX10" fmla="*/ 1784829 w 2501779"/>
                  <a:gd name="connsiteY10" fmla="*/ 920562 h 1789738"/>
                  <a:gd name="connsiteX11" fmla="*/ 1721537 w 2501779"/>
                  <a:gd name="connsiteY11" fmla="*/ 1089238 h 1789738"/>
                  <a:gd name="connsiteX12" fmla="*/ 1696366 w 2501779"/>
                  <a:gd name="connsiteY12" fmla="*/ 1145794 h 1789738"/>
                  <a:gd name="connsiteX13" fmla="*/ 1655842 w 2501779"/>
                  <a:gd name="connsiteY13" fmla="*/ 1168615 h 1789738"/>
                  <a:gd name="connsiteX14" fmla="*/ 1571504 w 2501779"/>
                  <a:gd name="connsiteY14" fmla="*/ 1174568 h 1789738"/>
                  <a:gd name="connsiteX15" fmla="*/ 1519909 w 2501779"/>
                  <a:gd name="connsiteY15" fmla="*/ 1174568 h 1789738"/>
                  <a:gd name="connsiteX16" fmla="*/ 1458392 w 2501779"/>
                  <a:gd name="connsiteY16" fmla="*/ 1168615 h 1789738"/>
                  <a:gd name="connsiteX17" fmla="*/ 1443039 w 2501779"/>
                  <a:gd name="connsiteY17" fmla="*/ 1143810 h 1789738"/>
                  <a:gd name="connsiteX18" fmla="*/ 1459698 w 2501779"/>
                  <a:gd name="connsiteY18" fmla="*/ 1077332 h 1789738"/>
                  <a:gd name="connsiteX19" fmla="*/ 1556778 w 2501779"/>
                  <a:gd name="connsiteY19" fmla="*/ 791575 h 1789738"/>
                  <a:gd name="connsiteX20" fmla="*/ 2009225 w 2501779"/>
                  <a:gd name="connsiteY20" fmla="*/ 791575 h 1789738"/>
                  <a:gd name="connsiteX21" fmla="*/ 2262814 w 2501779"/>
                  <a:gd name="connsiteY21" fmla="*/ 45433 h 1789738"/>
                  <a:gd name="connsiteX22" fmla="*/ 1512703 w 2501779"/>
                  <a:gd name="connsiteY22" fmla="*/ 45433 h 1789738"/>
                  <a:gd name="connsiteX23" fmla="*/ 1421002 w 2501779"/>
                  <a:gd name="connsiteY23" fmla="*/ 315314 h 1789738"/>
                  <a:gd name="connsiteX24" fmla="*/ 1899247 w 2501779"/>
                  <a:gd name="connsiteY24" fmla="*/ 315314 h 1789738"/>
                  <a:gd name="connsiteX25" fmla="*/ 1829113 w 2501779"/>
                  <a:gd name="connsiteY25" fmla="*/ 521694 h 1789738"/>
                  <a:gd name="connsiteX26" fmla="*/ 2501780 w 2501779"/>
                  <a:gd name="connsiteY26" fmla="*/ 1494060 h 1789738"/>
                  <a:gd name="connsiteX27" fmla="*/ 946934 w 2501779"/>
                  <a:gd name="connsiteY27" fmla="*/ 1494060 h 1789738"/>
                  <a:gd name="connsiteX28" fmla="*/ 781653 w 2501779"/>
                  <a:gd name="connsiteY28" fmla="*/ 1484138 h 1789738"/>
                  <a:gd name="connsiteX29" fmla="*/ 852465 w 2501779"/>
                  <a:gd name="connsiteY29" fmla="*/ 1275774 h 1789738"/>
                  <a:gd name="connsiteX30" fmla="*/ 1048923 w 2501779"/>
                  <a:gd name="connsiteY30" fmla="*/ 1275774 h 1789738"/>
                  <a:gd name="connsiteX31" fmla="*/ 1134566 w 2501779"/>
                  <a:gd name="connsiteY31" fmla="*/ 1023752 h 1789738"/>
                  <a:gd name="connsiteX32" fmla="*/ 938109 w 2501779"/>
                  <a:gd name="connsiteY32" fmla="*/ 1023752 h 1789738"/>
                  <a:gd name="connsiteX33" fmla="*/ 1000148 w 2501779"/>
                  <a:gd name="connsiteY33" fmla="*/ 841186 h 1789738"/>
                  <a:gd name="connsiteX34" fmla="*/ 1212481 w 2501779"/>
                  <a:gd name="connsiteY34" fmla="*/ 841186 h 1789738"/>
                  <a:gd name="connsiteX35" fmla="*/ 1302877 w 2501779"/>
                  <a:gd name="connsiteY35" fmla="*/ 575273 h 1789738"/>
                  <a:gd name="connsiteX36" fmla="*/ 997276 w 2501779"/>
                  <a:gd name="connsiteY36" fmla="*/ 575273 h 1789738"/>
                  <a:gd name="connsiteX37" fmla="*/ 1049863 w 2501779"/>
                  <a:gd name="connsiteY37" fmla="*/ 420488 h 1789738"/>
                  <a:gd name="connsiteX38" fmla="*/ 1301884 w 2501779"/>
                  <a:gd name="connsiteY38" fmla="*/ 420488 h 1789738"/>
                  <a:gd name="connsiteX39" fmla="*/ 1386222 w 2501779"/>
                  <a:gd name="connsiteY39" fmla="*/ 172436 h 1789738"/>
                  <a:gd name="connsiteX40" fmla="*/ 1134201 w 2501779"/>
                  <a:gd name="connsiteY40" fmla="*/ 172436 h 1789738"/>
                  <a:gd name="connsiteX41" fmla="*/ 1192793 w 2501779"/>
                  <a:gd name="connsiteY41" fmla="*/ 0 h 1789738"/>
                  <a:gd name="connsiteX42" fmla="*/ 883589 w 2501779"/>
                  <a:gd name="connsiteY42" fmla="*/ 98177 h 1789738"/>
                  <a:gd name="connsiteX43" fmla="*/ 858366 w 2501779"/>
                  <a:gd name="connsiteY43" fmla="*/ 172436 h 1789738"/>
                  <a:gd name="connsiteX44" fmla="*/ 580547 w 2501779"/>
                  <a:gd name="connsiteY44" fmla="*/ 172436 h 1789738"/>
                  <a:gd name="connsiteX45" fmla="*/ 496209 w 2501779"/>
                  <a:gd name="connsiteY45" fmla="*/ 420488 h 1789738"/>
                  <a:gd name="connsiteX46" fmla="*/ 774028 w 2501779"/>
                  <a:gd name="connsiteY46" fmla="*/ 420488 h 1789738"/>
                  <a:gd name="connsiteX47" fmla="*/ 721441 w 2501779"/>
                  <a:gd name="connsiteY47" fmla="*/ 575273 h 1789738"/>
                  <a:gd name="connsiteX48" fmla="*/ 395996 w 2501779"/>
                  <a:gd name="connsiteY48" fmla="*/ 575273 h 1789738"/>
                  <a:gd name="connsiteX49" fmla="*/ 305601 w 2501779"/>
                  <a:gd name="connsiteY49" fmla="*/ 841186 h 1789738"/>
                  <a:gd name="connsiteX50" fmla="*/ 734236 w 2501779"/>
                  <a:gd name="connsiteY50" fmla="*/ 841186 h 1789738"/>
                  <a:gd name="connsiteX51" fmla="*/ 550833 w 2501779"/>
                  <a:gd name="connsiteY51" fmla="*/ 1380948 h 1789738"/>
                  <a:gd name="connsiteX52" fmla="*/ 498298 w 2501779"/>
                  <a:gd name="connsiteY52" fmla="*/ 1214257 h 1789738"/>
                  <a:gd name="connsiteX53" fmla="*/ 612141 w 2501779"/>
                  <a:gd name="connsiteY53" fmla="*/ 902703 h 1789738"/>
                  <a:gd name="connsiteX54" fmla="*/ 358136 w 2501779"/>
                  <a:gd name="connsiteY54" fmla="*/ 902703 h 1789738"/>
                  <a:gd name="connsiteX55" fmla="*/ 190295 w 2501779"/>
                  <a:gd name="connsiteY55" fmla="*/ 1332330 h 1789738"/>
                  <a:gd name="connsiteX56" fmla="*/ 0 w 2501779"/>
                  <a:gd name="connsiteY56" fmla="*/ 1652814 h 1789738"/>
                  <a:gd name="connsiteX57" fmla="*/ 159850 w 2501779"/>
                  <a:gd name="connsiteY57" fmla="*/ 1789739 h 1789738"/>
                  <a:gd name="connsiteX58" fmla="*/ 323408 w 2501779"/>
                  <a:gd name="connsiteY58" fmla="*/ 1565499 h 1789738"/>
                  <a:gd name="connsiteX59" fmla="*/ 493703 w 2501779"/>
                  <a:gd name="connsiteY59" fmla="*/ 1721276 h 1789738"/>
                  <a:gd name="connsiteX60" fmla="*/ 822124 w 2501779"/>
                  <a:gd name="connsiteY60" fmla="*/ 1767910 h 1789738"/>
                  <a:gd name="connsiteX61" fmla="*/ 2274250 w 2501779"/>
                  <a:gd name="connsiteY61" fmla="*/ 1767910 h 1789738"/>
                  <a:gd name="connsiteX62" fmla="*/ 2501101 w 2501779"/>
                  <a:gd name="connsiteY62" fmla="*/ 1495940 h 1789738"/>
                  <a:gd name="connsiteX63" fmla="*/ 2501780 w 2501779"/>
                  <a:gd name="connsiteY63" fmla="*/ 1494060 h 1789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501779" h="1789738">
                    <a:moveTo>
                      <a:pt x="1829113" y="521694"/>
                    </a:moveTo>
                    <a:lnTo>
                      <a:pt x="1370712" y="521694"/>
                    </a:lnTo>
                    <a:lnTo>
                      <a:pt x="1160938" y="1138849"/>
                    </a:lnTo>
                    <a:cubicBezTo>
                      <a:pt x="1122294" y="1252640"/>
                      <a:pt x="1116498" y="1332016"/>
                      <a:pt x="1143548" y="1376979"/>
                    </a:cubicBezTo>
                    <a:cubicBezTo>
                      <a:pt x="1170547" y="1421942"/>
                      <a:pt x="1236346" y="1444449"/>
                      <a:pt x="1340841" y="1444449"/>
                    </a:cubicBezTo>
                    <a:lnTo>
                      <a:pt x="1555159" y="1444449"/>
                    </a:lnTo>
                    <a:cubicBezTo>
                      <a:pt x="1631925" y="1444449"/>
                      <a:pt x="1692397" y="1436825"/>
                      <a:pt x="1736577" y="1421629"/>
                    </a:cubicBezTo>
                    <a:cubicBezTo>
                      <a:pt x="1780756" y="1406432"/>
                      <a:pt x="1818095" y="1380269"/>
                      <a:pt x="1848540" y="1343244"/>
                    </a:cubicBezTo>
                    <a:cubicBezTo>
                      <a:pt x="1878985" y="1306219"/>
                      <a:pt x="1911676" y="1249976"/>
                      <a:pt x="1946560" y="1174568"/>
                    </a:cubicBezTo>
                    <a:cubicBezTo>
                      <a:pt x="1964889" y="1136185"/>
                      <a:pt x="1991314" y="1072057"/>
                      <a:pt x="2025884" y="982079"/>
                    </a:cubicBezTo>
                    <a:lnTo>
                      <a:pt x="1784829" y="920562"/>
                    </a:lnTo>
                    <a:lnTo>
                      <a:pt x="1721537" y="1089238"/>
                    </a:lnTo>
                    <a:cubicBezTo>
                      <a:pt x="1713860" y="1115714"/>
                      <a:pt x="1705453" y="1134566"/>
                      <a:pt x="1696366" y="1145794"/>
                    </a:cubicBezTo>
                    <a:cubicBezTo>
                      <a:pt x="1687227" y="1157022"/>
                      <a:pt x="1673754" y="1164646"/>
                      <a:pt x="1655842" y="1168615"/>
                    </a:cubicBezTo>
                    <a:cubicBezTo>
                      <a:pt x="1637982" y="1172584"/>
                      <a:pt x="1609835" y="1174568"/>
                      <a:pt x="1571504" y="1174568"/>
                    </a:cubicBezTo>
                    <a:lnTo>
                      <a:pt x="1519909" y="1174568"/>
                    </a:lnTo>
                    <a:cubicBezTo>
                      <a:pt x="1489464" y="1174568"/>
                      <a:pt x="1468993" y="1172584"/>
                      <a:pt x="1458392" y="1168615"/>
                    </a:cubicBezTo>
                    <a:cubicBezTo>
                      <a:pt x="1447843" y="1164646"/>
                      <a:pt x="1442726" y="1156395"/>
                      <a:pt x="1443039" y="1143810"/>
                    </a:cubicBezTo>
                    <a:cubicBezTo>
                      <a:pt x="1443352" y="1131224"/>
                      <a:pt x="1448888" y="1109082"/>
                      <a:pt x="1459698" y="1077332"/>
                    </a:cubicBezTo>
                    <a:lnTo>
                      <a:pt x="1556778" y="791575"/>
                    </a:lnTo>
                    <a:lnTo>
                      <a:pt x="2009225" y="791575"/>
                    </a:lnTo>
                    <a:lnTo>
                      <a:pt x="2262814" y="45433"/>
                    </a:lnTo>
                    <a:lnTo>
                      <a:pt x="1512703" y="45433"/>
                    </a:lnTo>
                    <a:lnTo>
                      <a:pt x="1421002" y="315314"/>
                    </a:lnTo>
                    <a:lnTo>
                      <a:pt x="1899247" y="315314"/>
                    </a:lnTo>
                    <a:lnTo>
                      <a:pt x="1829113" y="521694"/>
                    </a:lnTo>
                    <a:close/>
                    <a:moveTo>
                      <a:pt x="2501780" y="1494060"/>
                    </a:moveTo>
                    <a:lnTo>
                      <a:pt x="946934" y="1494060"/>
                    </a:lnTo>
                    <a:cubicBezTo>
                      <a:pt x="875495" y="1494060"/>
                      <a:pt x="820401" y="1490770"/>
                      <a:pt x="781653" y="1484138"/>
                    </a:cubicBezTo>
                    <a:lnTo>
                      <a:pt x="852465" y="1275774"/>
                    </a:lnTo>
                    <a:lnTo>
                      <a:pt x="1048923" y="1275774"/>
                    </a:lnTo>
                    <a:lnTo>
                      <a:pt x="1134566" y="1023752"/>
                    </a:lnTo>
                    <a:lnTo>
                      <a:pt x="938109" y="1023752"/>
                    </a:lnTo>
                    <a:lnTo>
                      <a:pt x="1000148" y="841186"/>
                    </a:lnTo>
                    <a:lnTo>
                      <a:pt x="1212481" y="841186"/>
                    </a:lnTo>
                    <a:lnTo>
                      <a:pt x="1302877" y="575273"/>
                    </a:lnTo>
                    <a:lnTo>
                      <a:pt x="997276" y="575273"/>
                    </a:lnTo>
                    <a:lnTo>
                      <a:pt x="1049863" y="420488"/>
                    </a:lnTo>
                    <a:lnTo>
                      <a:pt x="1301884" y="420488"/>
                    </a:lnTo>
                    <a:lnTo>
                      <a:pt x="1386222" y="172436"/>
                    </a:lnTo>
                    <a:lnTo>
                      <a:pt x="1134201" y="172436"/>
                    </a:lnTo>
                    <a:lnTo>
                      <a:pt x="1192793" y="0"/>
                    </a:lnTo>
                    <a:cubicBezTo>
                      <a:pt x="1100257" y="57235"/>
                      <a:pt x="995291" y="92067"/>
                      <a:pt x="883589" y="98177"/>
                    </a:cubicBezTo>
                    <a:lnTo>
                      <a:pt x="858366" y="172436"/>
                    </a:lnTo>
                    <a:lnTo>
                      <a:pt x="580547" y="172436"/>
                    </a:lnTo>
                    <a:lnTo>
                      <a:pt x="496209" y="420488"/>
                    </a:lnTo>
                    <a:lnTo>
                      <a:pt x="774028" y="420488"/>
                    </a:lnTo>
                    <a:lnTo>
                      <a:pt x="721441" y="575273"/>
                    </a:lnTo>
                    <a:lnTo>
                      <a:pt x="395996" y="575273"/>
                    </a:lnTo>
                    <a:lnTo>
                      <a:pt x="305601" y="841186"/>
                    </a:lnTo>
                    <a:lnTo>
                      <a:pt x="734236" y="841186"/>
                    </a:lnTo>
                    <a:lnTo>
                      <a:pt x="550833" y="1380948"/>
                    </a:lnTo>
                    <a:cubicBezTo>
                      <a:pt x="518926" y="1338596"/>
                      <a:pt x="501379" y="1283032"/>
                      <a:pt x="498298" y="1214257"/>
                    </a:cubicBezTo>
                    <a:cubicBezTo>
                      <a:pt x="531041" y="1133574"/>
                      <a:pt x="569006" y="1029705"/>
                      <a:pt x="612141" y="902703"/>
                    </a:cubicBezTo>
                    <a:lnTo>
                      <a:pt x="358136" y="902703"/>
                    </a:lnTo>
                    <a:cubicBezTo>
                      <a:pt x="294739" y="1089238"/>
                      <a:pt x="238809" y="1232430"/>
                      <a:pt x="190295" y="1332330"/>
                    </a:cubicBezTo>
                    <a:cubicBezTo>
                      <a:pt x="141834" y="1432230"/>
                      <a:pt x="78384" y="1539023"/>
                      <a:pt x="0" y="1652814"/>
                    </a:cubicBezTo>
                    <a:lnTo>
                      <a:pt x="159850" y="1789739"/>
                    </a:lnTo>
                    <a:cubicBezTo>
                      <a:pt x="220323" y="1716994"/>
                      <a:pt x="274790" y="1642213"/>
                      <a:pt x="323408" y="1565499"/>
                    </a:cubicBezTo>
                    <a:cubicBezTo>
                      <a:pt x="356882" y="1638244"/>
                      <a:pt x="413647" y="1690204"/>
                      <a:pt x="493703" y="1721276"/>
                    </a:cubicBezTo>
                    <a:cubicBezTo>
                      <a:pt x="573759" y="1752348"/>
                      <a:pt x="683215" y="1767910"/>
                      <a:pt x="822124" y="1767910"/>
                    </a:cubicBezTo>
                    <a:lnTo>
                      <a:pt x="2274250" y="1767910"/>
                    </a:lnTo>
                    <a:cubicBezTo>
                      <a:pt x="2329971" y="1658558"/>
                      <a:pt x="2407885" y="1565290"/>
                      <a:pt x="2501101" y="1495940"/>
                    </a:cubicBezTo>
                    <a:lnTo>
                      <a:pt x="2501780" y="149406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12CF911-31B6-C82D-06B9-518207ECDE4A}"/>
                  </a:ext>
                </a:extLst>
              </p:cNvPr>
              <p:cNvGrpSpPr/>
              <p:nvPr/>
            </p:nvGrpSpPr>
            <p:grpSpPr>
              <a:xfrm>
                <a:off x="7139004" y="890900"/>
                <a:ext cx="2002645" cy="1963688"/>
                <a:chOff x="7139004" y="890900"/>
                <a:chExt cx="2002645" cy="1963688"/>
              </a:xfrm>
              <a:grpFill/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56B0D70-9CAE-B728-2E9A-8130AD15F5D4}"/>
                    </a:ext>
                  </a:extLst>
                </p:cNvPr>
                <p:cNvSpPr/>
                <p:nvPr/>
              </p:nvSpPr>
              <p:spPr>
                <a:xfrm>
                  <a:off x="7139004" y="890900"/>
                  <a:ext cx="2002645" cy="1963688"/>
                </a:xfrm>
                <a:custGeom>
                  <a:avLst/>
                  <a:gdLst>
                    <a:gd name="connsiteX0" fmla="*/ 1019678 w 2002645"/>
                    <a:gd name="connsiteY0" fmla="*/ 954297 h 1963688"/>
                    <a:gd name="connsiteX1" fmla="*/ 1589938 w 2002645"/>
                    <a:gd name="connsiteY1" fmla="*/ 954297 h 1963688"/>
                    <a:gd name="connsiteX2" fmla="*/ 1687018 w 2002645"/>
                    <a:gd name="connsiteY2" fmla="*/ 668541 h 1963688"/>
                    <a:gd name="connsiteX3" fmla="*/ 1007615 w 2002645"/>
                    <a:gd name="connsiteY3" fmla="*/ 668541 h 1963688"/>
                    <a:gd name="connsiteX4" fmla="*/ 1075086 w 2002645"/>
                    <a:gd name="connsiteY4" fmla="*/ 470099 h 1963688"/>
                    <a:gd name="connsiteX5" fmla="*/ 1609834 w 2002645"/>
                    <a:gd name="connsiteY5" fmla="*/ 470099 h 1963688"/>
                    <a:gd name="connsiteX6" fmla="*/ 1708324 w 2002645"/>
                    <a:gd name="connsiteY6" fmla="*/ 180373 h 1963688"/>
                    <a:gd name="connsiteX7" fmla="*/ 1684929 w 2002645"/>
                    <a:gd name="connsiteY7" fmla="*/ 180373 h 1963688"/>
                    <a:gd name="connsiteX8" fmla="*/ 1430558 w 2002645"/>
                    <a:gd name="connsiteY8" fmla="*/ 232699 h 1963688"/>
                    <a:gd name="connsiteX9" fmla="*/ 1176135 w 2002645"/>
                    <a:gd name="connsiteY9" fmla="*/ 180373 h 1963688"/>
                    <a:gd name="connsiteX10" fmla="*/ 1173576 w 2002645"/>
                    <a:gd name="connsiteY10" fmla="*/ 180373 h 1963688"/>
                    <a:gd name="connsiteX11" fmla="*/ 1173889 w 2002645"/>
                    <a:gd name="connsiteY11" fmla="*/ 179381 h 1963688"/>
                    <a:gd name="connsiteX12" fmla="*/ 927246 w 2002645"/>
                    <a:gd name="connsiteY12" fmla="*/ 0 h 1963688"/>
                    <a:gd name="connsiteX13" fmla="*/ 865990 w 2002645"/>
                    <a:gd name="connsiteY13" fmla="*/ 180373 h 1963688"/>
                    <a:gd name="connsiteX14" fmla="*/ 367431 w 2002645"/>
                    <a:gd name="connsiteY14" fmla="*/ 180373 h 1963688"/>
                    <a:gd name="connsiteX15" fmla="*/ 268993 w 2002645"/>
                    <a:gd name="connsiteY15" fmla="*/ 470099 h 1963688"/>
                    <a:gd name="connsiteX16" fmla="*/ 767501 w 2002645"/>
                    <a:gd name="connsiteY16" fmla="*/ 470099 h 1963688"/>
                    <a:gd name="connsiteX17" fmla="*/ 700030 w 2002645"/>
                    <a:gd name="connsiteY17" fmla="*/ 668541 h 1963688"/>
                    <a:gd name="connsiteX18" fmla="*/ 97132 w 2002645"/>
                    <a:gd name="connsiteY18" fmla="*/ 668541 h 1963688"/>
                    <a:gd name="connsiteX19" fmla="*/ 0 w 2002645"/>
                    <a:gd name="connsiteY19" fmla="*/ 954297 h 1963688"/>
                    <a:gd name="connsiteX20" fmla="*/ 495791 w 2002645"/>
                    <a:gd name="connsiteY20" fmla="*/ 954297 h 1963688"/>
                    <a:gd name="connsiteX21" fmla="*/ 134993 w 2002645"/>
                    <a:gd name="connsiteY21" fmla="*/ 1198381 h 1963688"/>
                    <a:gd name="connsiteX22" fmla="*/ 4230 w 2002645"/>
                    <a:gd name="connsiteY22" fmla="*/ 1268985 h 1963688"/>
                    <a:gd name="connsiteX23" fmla="*/ 173166 w 2002645"/>
                    <a:gd name="connsiteY23" fmla="*/ 1411863 h 1963688"/>
                    <a:gd name="connsiteX24" fmla="*/ 145593 w 2002645"/>
                    <a:gd name="connsiteY24" fmla="*/ 1499334 h 1963688"/>
                    <a:gd name="connsiteX25" fmla="*/ 177187 w 2002645"/>
                    <a:gd name="connsiteY25" fmla="*/ 1480169 h 1963688"/>
                    <a:gd name="connsiteX26" fmla="*/ 503834 w 2002645"/>
                    <a:gd name="connsiteY26" fmla="*/ 1246007 h 1963688"/>
                    <a:gd name="connsiteX27" fmla="*/ 323774 w 2002645"/>
                    <a:gd name="connsiteY27" fmla="*/ 1775848 h 1963688"/>
                    <a:gd name="connsiteX28" fmla="*/ 631359 w 2002645"/>
                    <a:gd name="connsiteY28" fmla="*/ 1775848 h 1963688"/>
                    <a:gd name="connsiteX29" fmla="*/ 814761 w 2002645"/>
                    <a:gd name="connsiteY29" fmla="*/ 1236085 h 1963688"/>
                    <a:gd name="connsiteX30" fmla="*/ 1726968 w 2002645"/>
                    <a:gd name="connsiteY30" fmla="*/ 1963689 h 1963688"/>
                    <a:gd name="connsiteX31" fmla="*/ 2000870 w 2002645"/>
                    <a:gd name="connsiteY31" fmla="*/ 1617616 h 1963688"/>
                    <a:gd name="connsiteX32" fmla="*/ 2002646 w 2002645"/>
                    <a:gd name="connsiteY32" fmla="*/ 1612029 h 1963688"/>
                    <a:gd name="connsiteX33" fmla="*/ 1019678 w 2002645"/>
                    <a:gd name="connsiteY33" fmla="*/ 954297 h 196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02645" h="1963688">
                      <a:moveTo>
                        <a:pt x="1019678" y="954297"/>
                      </a:moveTo>
                      <a:lnTo>
                        <a:pt x="1589938" y="954297"/>
                      </a:lnTo>
                      <a:lnTo>
                        <a:pt x="1687018" y="668541"/>
                      </a:lnTo>
                      <a:lnTo>
                        <a:pt x="1007615" y="668541"/>
                      </a:lnTo>
                      <a:lnTo>
                        <a:pt x="1075086" y="470099"/>
                      </a:lnTo>
                      <a:lnTo>
                        <a:pt x="1609834" y="470099"/>
                      </a:lnTo>
                      <a:lnTo>
                        <a:pt x="1708324" y="180373"/>
                      </a:lnTo>
                      <a:lnTo>
                        <a:pt x="1684929" y="180373"/>
                      </a:lnTo>
                      <a:cubicBezTo>
                        <a:pt x="1605918" y="214161"/>
                        <a:pt x="1520170" y="232699"/>
                        <a:pt x="1430558" y="232699"/>
                      </a:cubicBezTo>
                      <a:cubicBezTo>
                        <a:pt x="1340946" y="232699"/>
                        <a:pt x="1255198" y="214161"/>
                        <a:pt x="1176135" y="180373"/>
                      </a:cubicBezTo>
                      <a:lnTo>
                        <a:pt x="1173576" y="180373"/>
                      </a:lnTo>
                      <a:lnTo>
                        <a:pt x="1173889" y="179381"/>
                      </a:lnTo>
                      <a:cubicBezTo>
                        <a:pt x="1080726" y="139118"/>
                        <a:pt x="996910" y="77549"/>
                        <a:pt x="927246" y="0"/>
                      </a:cubicBezTo>
                      <a:lnTo>
                        <a:pt x="865990" y="180373"/>
                      </a:lnTo>
                      <a:lnTo>
                        <a:pt x="367431" y="180373"/>
                      </a:lnTo>
                      <a:lnTo>
                        <a:pt x="268993" y="470099"/>
                      </a:lnTo>
                      <a:lnTo>
                        <a:pt x="767501" y="470099"/>
                      </a:lnTo>
                      <a:lnTo>
                        <a:pt x="700030" y="668541"/>
                      </a:lnTo>
                      <a:lnTo>
                        <a:pt x="97132" y="668541"/>
                      </a:lnTo>
                      <a:lnTo>
                        <a:pt x="0" y="954297"/>
                      </a:lnTo>
                      <a:lnTo>
                        <a:pt x="495791" y="954297"/>
                      </a:lnTo>
                      <a:cubicBezTo>
                        <a:pt x="383201" y="1044275"/>
                        <a:pt x="262936" y="1125637"/>
                        <a:pt x="134993" y="1198381"/>
                      </a:cubicBezTo>
                      <a:cubicBezTo>
                        <a:pt x="93424" y="1222038"/>
                        <a:pt x="49819" y="1245590"/>
                        <a:pt x="4230" y="1268985"/>
                      </a:cubicBezTo>
                      <a:cubicBezTo>
                        <a:pt x="62614" y="1306532"/>
                        <a:pt x="119639" y="1352800"/>
                        <a:pt x="173166" y="1411863"/>
                      </a:cubicBezTo>
                      <a:lnTo>
                        <a:pt x="145593" y="1499334"/>
                      </a:lnTo>
                      <a:cubicBezTo>
                        <a:pt x="157082" y="1492493"/>
                        <a:pt x="167683" y="1486070"/>
                        <a:pt x="177187" y="1480169"/>
                      </a:cubicBezTo>
                      <a:cubicBezTo>
                        <a:pt x="292075" y="1408730"/>
                        <a:pt x="400957" y="1330659"/>
                        <a:pt x="503834" y="1246007"/>
                      </a:cubicBezTo>
                      <a:lnTo>
                        <a:pt x="323774" y="1775848"/>
                      </a:lnTo>
                      <a:lnTo>
                        <a:pt x="631359" y="1775848"/>
                      </a:lnTo>
                      <a:lnTo>
                        <a:pt x="814761" y="1236085"/>
                      </a:lnTo>
                      <a:cubicBezTo>
                        <a:pt x="906827" y="1396353"/>
                        <a:pt x="1217337" y="1802428"/>
                        <a:pt x="1726968" y="1963689"/>
                      </a:cubicBezTo>
                      <a:cubicBezTo>
                        <a:pt x="1745193" y="1854337"/>
                        <a:pt x="1807232" y="1703939"/>
                        <a:pt x="2000870" y="1617616"/>
                      </a:cubicBezTo>
                      <a:lnTo>
                        <a:pt x="2002646" y="1612029"/>
                      </a:lnTo>
                      <a:cubicBezTo>
                        <a:pt x="1602889" y="1569572"/>
                        <a:pt x="1130336" y="1127934"/>
                        <a:pt x="1019678" y="954297"/>
                      </a:cubicBez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E684D482-A760-D9F9-C75F-A830AD7575B3}"/>
                    </a:ext>
                  </a:extLst>
                </p:cNvPr>
                <p:cNvSpPr/>
                <p:nvPr/>
              </p:nvSpPr>
              <p:spPr>
                <a:xfrm>
                  <a:off x="8256233" y="1405596"/>
                  <a:ext cx="328996" cy="287218"/>
                </a:xfrm>
                <a:custGeom>
                  <a:avLst/>
                  <a:gdLst>
                    <a:gd name="connsiteX0" fmla="*/ 0 w 328996"/>
                    <a:gd name="connsiteY0" fmla="*/ 234997 h 287218"/>
                    <a:gd name="connsiteX1" fmla="*/ 234997 w 328996"/>
                    <a:gd name="connsiteY1" fmla="*/ 287219 h 287218"/>
                    <a:gd name="connsiteX2" fmla="*/ 328996 w 328996"/>
                    <a:gd name="connsiteY2" fmla="*/ 0 h 287218"/>
                    <a:gd name="connsiteX3" fmla="*/ 78332 w 328996"/>
                    <a:gd name="connsiteY3" fmla="*/ 0 h 287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996" h="287218">
                      <a:moveTo>
                        <a:pt x="0" y="234997"/>
                      </a:moveTo>
                      <a:lnTo>
                        <a:pt x="234997" y="287219"/>
                      </a:lnTo>
                      <a:lnTo>
                        <a:pt x="328996" y="0"/>
                      </a:lnTo>
                      <a:lnTo>
                        <a:pt x="78332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2541DE5-4DA7-C24D-8FC1-365642D6DF26}"/>
                    </a:ext>
                  </a:extLst>
                </p:cNvPr>
                <p:cNvSpPr/>
                <p:nvPr/>
              </p:nvSpPr>
              <p:spPr>
                <a:xfrm>
                  <a:off x="7525130" y="1405596"/>
                  <a:ext cx="375995" cy="266330"/>
                </a:xfrm>
                <a:custGeom>
                  <a:avLst/>
                  <a:gdLst>
                    <a:gd name="connsiteX0" fmla="*/ 234997 w 375995"/>
                    <a:gd name="connsiteY0" fmla="*/ 0 h 266330"/>
                    <a:gd name="connsiteX1" fmla="*/ 375995 w 375995"/>
                    <a:gd name="connsiteY1" fmla="*/ 187998 h 266330"/>
                    <a:gd name="connsiteX2" fmla="*/ 114887 w 375995"/>
                    <a:gd name="connsiteY2" fmla="*/ 266330 h 266330"/>
                    <a:gd name="connsiteX3" fmla="*/ 120110 w 375995"/>
                    <a:gd name="connsiteY3" fmla="*/ 224553 h 266330"/>
                    <a:gd name="connsiteX4" fmla="*/ 0 w 375995"/>
                    <a:gd name="connsiteY4" fmla="*/ 0 h 266330"/>
                    <a:gd name="connsiteX5" fmla="*/ 234997 w 375995"/>
                    <a:gd name="connsiteY5" fmla="*/ 0 h 266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995" h="266330">
                      <a:moveTo>
                        <a:pt x="234997" y="0"/>
                      </a:moveTo>
                      <a:cubicBezTo>
                        <a:pt x="234997" y="0"/>
                        <a:pt x="287219" y="96610"/>
                        <a:pt x="375995" y="187998"/>
                      </a:cubicBezTo>
                      <a:lnTo>
                        <a:pt x="114887" y="266330"/>
                      </a:lnTo>
                      <a:lnTo>
                        <a:pt x="120110" y="224553"/>
                      </a:lnTo>
                      <a:lnTo>
                        <a:pt x="0" y="0"/>
                      </a:lnTo>
                      <a:lnTo>
                        <a:pt x="234997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" name="Freeform 22">
              <a:extLst>
                <a:ext uri="{FF2B5EF4-FFF2-40B4-BE49-F238E27FC236}">
                  <a16:creationId xmlns:a16="http://schemas.microsoft.com/office/drawing/2014/main" id="{D00932FC-65DC-9173-FD6B-FFD3E0E15D0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461503" y="1886223"/>
              <a:ext cx="731741" cy="1196068"/>
            </a:xfrm>
            <a:custGeom>
              <a:avLst/>
              <a:gdLst>
                <a:gd name="T0" fmla="*/ 205 w 213"/>
                <a:gd name="T1" fmla="*/ 194 h 401"/>
                <a:gd name="T2" fmla="*/ 200 w 213"/>
                <a:gd name="T3" fmla="*/ 202 h 401"/>
                <a:gd name="T4" fmla="*/ 177 w 213"/>
                <a:gd name="T5" fmla="*/ 273 h 401"/>
                <a:gd name="T6" fmla="*/ 140 w 213"/>
                <a:gd name="T7" fmla="*/ 275 h 401"/>
                <a:gd name="T8" fmla="*/ 76 w 213"/>
                <a:gd name="T9" fmla="*/ 300 h 401"/>
                <a:gd name="T10" fmla="*/ 59 w 213"/>
                <a:gd name="T11" fmla="*/ 357 h 401"/>
                <a:gd name="T12" fmla="*/ 20 w 213"/>
                <a:gd name="T13" fmla="*/ 400 h 401"/>
                <a:gd name="T14" fmla="*/ 21 w 213"/>
                <a:gd name="T15" fmla="*/ 383 h 401"/>
                <a:gd name="T16" fmla="*/ 25 w 213"/>
                <a:gd name="T17" fmla="*/ 375 h 401"/>
                <a:gd name="T18" fmla="*/ 19 w 213"/>
                <a:gd name="T19" fmla="*/ 369 h 401"/>
                <a:gd name="T20" fmla="*/ 23 w 213"/>
                <a:gd name="T21" fmla="*/ 364 h 401"/>
                <a:gd name="T22" fmla="*/ 29 w 213"/>
                <a:gd name="T23" fmla="*/ 361 h 401"/>
                <a:gd name="T24" fmla="*/ 27 w 213"/>
                <a:gd name="T25" fmla="*/ 348 h 401"/>
                <a:gd name="T26" fmla="*/ 37 w 213"/>
                <a:gd name="T27" fmla="*/ 315 h 401"/>
                <a:gd name="T28" fmla="*/ 55 w 213"/>
                <a:gd name="T29" fmla="*/ 265 h 401"/>
                <a:gd name="T30" fmla="*/ 61 w 213"/>
                <a:gd name="T31" fmla="*/ 251 h 401"/>
                <a:gd name="T32" fmla="*/ 69 w 213"/>
                <a:gd name="T33" fmla="*/ 219 h 401"/>
                <a:gd name="T34" fmla="*/ 78 w 213"/>
                <a:gd name="T35" fmla="*/ 198 h 401"/>
                <a:gd name="T36" fmla="*/ 71 w 213"/>
                <a:gd name="T37" fmla="*/ 169 h 401"/>
                <a:gd name="T38" fmla="*/ 52 w 213"/>
                <a:gd name="T39" fmla="*/ 103 h 401"/>
                <a:gd name="T40" fmla="*/ 31 w 213"/>
                <a:gd name="T41" fmla="*/ 91 h 401"/>
                <a:gd name="T42" fmla="*/ 26 w 213"/>
                <a:gd name="T43" fmla="*/ 26 h 401"/>
                <a:gd name="T44" fmla="*/ 43 w 213"/>
                <a:gd name="T45" fmla="*/ 10 h 401"/>
                <a:gd name="T46" fmla="*/ 63 w 213"/>
                <a:gd name="T47" fmla="*/ 9 h 401"/>
                <a:gd name="T48" fmla="*/ 64 w 213"/>
                <a:gd name="T49" fmla="*/ 22 h 401"/>
                <a:gd name="T50" fmla="*/ 36 w 213"/>
                <a:gd name="T51" fmla="*/ 35 h 401"/>
                <a:gd name="T52" fmla="*/ 25 w 213"/>
                <a:gd name="T53" fmla="*/ 59 h 401"/>
                <a:gd name="T54" fmla="*/ 64 w 213"/>
                <a:gd name="T55" fmla="*/ 76 h 401"/>
                <a:gd name="T56" fmla="*/ 75 w 213"/>
                <a:gd name="T57" fmla="*/ 81 h 401"/>
                <a:gd name="T58" fmla="*/ 71 w 213"/>
                <a:gd name="T59" fmla="*/ 54 h 401"/>
                <a:gd name="T60" fmla="*/ 74 w 213"/>
                <a:gd name="T61" fmla="*/ 33 h 401"/>
                <a:gd name="T62" fmla="*/ 79 w 213"/>
                <a:gd name="T63" fmla="*/ 28 h 401"/>
                <a:gd name="T64" fmla="*/ 108 w 213"/>
                <a:gd name="T65" fmla="*/ 35 h 401"/>
                <a:gd name="T66" fmla="*/ 109 w 213"/>
                <a:gd name="T67" fmla="*/ 37 h 401"/>
                <a:gd name="T68" fmla="*/ 111 w 213"/>
                <a:gd name="T69" fmla="*/ 44 h 401"/>
                <a:gd name="T70" fmla="*/ 107 w 213"/>
                <a:gd name="T71" fmla="*/ 77 h 401"/>
                <a:gd name="T72" fmla="*/ 132 w 213"/>
                <a:gd name="T73" fmla="*/ 88 h 401"/>
                <a:gd name="T74" fmla="*/ 149 w 213"/>
                <a:gd name="T75" fmla="*/ 102 h 401"/>
                <a:gd name="T76" fmla="*/ 173 w 213"/>
                <a:gd name="T77" fmla="*/ 143 h 401"/>
                <a:gd name="T78" fmla="*/ 146 w 213"/>
                <a:gd name="T79" fmla="*/ 188 h 401"/>
                <a:gd name="T80" fmla="*/ 140 w 213"/>
                <a:gd name="T81" fmla="*/ 199 h 401"/>
                <a:gd name="T82" fmla="*/ 154 w 213"/>
                <a:gd name="T83" fmla="*/ 238 h 401"/>
                <a:gd name="T84" fmla="*/ 168 w 213"/>
                <a:gd name="T85" fmla="*/ 221 h 401"/>
                <a:gd name="T86" fmla="*/ 182 w 213"/>
                <a:gd name="T87" fmla="*/ 197 h 401"/>
                <a:gd name="T88" fmla="*/ 212 w 213"/>
                <a:gd name="T89" fmla="*/ 172 h 401"/>
                <a:gd name="T90" fmla="*/ 60 w 213"/>
                <a:gd name="T91" fmla="*/ 19 h 401"/>
                <a:gd name="T92" fmla="*/ 136 w 213"/>
                <a:gd name="T93" fmla="*/ 143 h 401"/>
                <a:gd name="T94" fmla="*/ 149 w 213"/>
                <a:gd name="T95" fmla="*/ 161 h 401"/>
                <a:gd name="T96" fmla="*/ 143 w 213"/>
                <a:gd name="T97" fmla="*/ 13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401">
                  <a:moveTo>
                    <a:pt x="212" y="172"/>
                  </a:moveTo>
                  <a:cubicBezTo>
                    <a:pt x="212" y="174"/>
                    <a:pt x="213" y="176"/>
                    <a:pt x="213" y="177"/>
                  </a:cubicBezTo>
                  <a:cubicBezTo>
                    <a:pt x="212" y="183"/>
                    <a:pt x="207" y="187"/>
                    <a:pt x="206" y="192"/>
                  </a:cubicBezTo>
                  <a:cubicBezTo>
                    <a:pt x="206" y="192"/>
                    <a:pt x="206" y="193"/>
                    <a:pt x="205" y="194"/>
                  </a:cubicBezTo>
                  <a:cubicBezTo>
                    <a:pt x="205" y="196"/>
                    <a:pt x="203" y="199"/>
                    <a:pt x="202" y="201"/>
                  </a:cubicBezTo>
                  <a:cubicBezTo>
                    <a:pt x="201" y="201"/>
                    <a:pt x="200" y="200"/>
                    <a:pt x="199" y="201"/>
                  </a:cubicBezTo>
                  <a:cubicBezTo>
                    <a:pt x="199" y="201"/>
                    <a:pt x="199" y="201"/>
                    <a:pt x="199" y="201"/>
                  </a:cubicBezTo>
                  <a:cubicBezTo>
                    <a:pt x="199" y="202"/>
                    <a:pt x="199" y="202"/>
                    <a:pt x="200" y="202"/>
                  </a:cubicBezTo>
                  <a:cubicBezTo>
                    <a:pt x="197" y="207"/>
                    <a:pt x="195" y="212"/>
                    <a:pt x="194" y="217"/>
                  </a:cubicBezTo>
                  <a:cubicBezTo>
                    <a:pt x="193" y="223"/>
                    <a:pt x="193" y="229"/>
                    <a:pt x="191" y="235"/>
                  </a:cubicBezTo>
                  <a:cubicBezTo>
                    <a:pt x="189" y="241"/>
                    <a:pt x="188" y="248"/>
                    <a:pt x="186" y="254"/>
                  </a:cubicBezTo>
                  <a:cubicBezTo>
                    <a:pt x="183" y="260"/>
                    <a:pt x="180" y="267"/>
                    <a:pt x="177" y="273"/>
                  </a:cubicBezTo>
                  <a:cubicBezTo>
                    <a:pt x="175" y="278"/>
                    <a:pt x="166" y="290"/>
                    <a:pt x="159" y="288"/>
                  </a:cubicBezTo>
                  <a:cubicBezTo>
                    <a:pt x="157" y="288"/>
                    <a:pt x="156" y="287"/>
                    <a:pt x="154" y="286"/>
                  </a:cubicBezTo>
                  <a:cubicBezTo>
                    <a:pt x="152" y="285"/>
                    <a:pt x="150" y="284"/>
                    <a:pt x="148" y="283"/>
                  </a:cubicBezTo>
                  <a:cubicBezTo>
                    <a:pt x="145" y="280"/>
                    <a:pt x="143" y="278"/>
                    <a:pt x="140" y="275"/>
                  </a:cubicBezTo>
                  <a:cubicBezTo>
                    <a:pt x="132" y="268"/>
                    <a:pt x="124" y="261"/>
                    <a:pt x="115" y="254"/>
                  </a:cubicBezTo>
                  <a:cubicBezTo>
                    <a:pt x="113" y="251"/>
                    <a:pt x="107" y="244"/>
                    <a:pt x="103" y="243"/>
                  </a:cubicBezTo>
                  <a:cubicBezTo>
                    <a:pt x="98" y="253"/>
                    <a:pt x="89" y="260"/>
                    <a:pt x="85" y="270"/>
                  </a:cubicBezTo>
                  <a:cubicBezTo>
                    <a:pt x="82" y="279"/>
                    <a:pt x="79" y="289"/>
                    <a:pt x="76" y="300"/>
                  </a:cubicBezTo>
                  <a:cubicBezTo>
                    <a:pt x="74" y="307"/>
                    <a:pt x="71" y="316"/>
                    <a:pt x="68" y="323"/>
                  </a:cubicBezTo>
                  <a:cubicBezTo>
                    <a:pt x="66" y="327"/>
                    <a:pt x="64" y="330"/>
                    <a:pt x="63" y="334"/>
                  </a:cubicBezTo>
                  <a:cubicBezTo>
                    <a:pt x="61" y="342"/>
                    <a:pt x="63" y="347"/>
                    <a:pt x="57" y="352"/>
                  </a:cubicBezTo>
                  <a:cubicBezTo>
                    <a:pt x="57" y="354"/>
                    <a:pt x="58" y="355"/>
                    <a:pt x="59" y="357"/>
                  </a:cubicBezTo>
                  <a:cubicBezTo>
                    <a:pt x="59" y="360"/>
                    <a:pt x="57" y="360"/>
                    <a:pt x="58" y="363"/>
                  </a:cubicBezTo>
                  <a:cubicBezTo>
                    <a:pt x="59" y="365"/>
                    <a:pt x="64" y="372"/>
                    <a:pt x="62" y="376"/>
                  </a:cubicBezTo>
                  <a:cubicBezTo>
                    <a:pt x="60" y="380"/>
                    <a:pt x="51" y="383"/>
                    <a:pt x="46" y="385"/>
                  </a:cubicBezTo>
                  <a:cubicBezTo>
                    <a:pt x="36" y="391"/>
                    <a:pt x="34" y="398"/>
                    <a:pt x="20" y="400"/>
                  </a:cubicBezTo>
                  <a:cubicBezTo>
                    <a:pt x="15" y="401"/>
                    <a:pt x="12" y="399"/>
                    <a:pt x="9" y="397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10" y="396"/>
                    <a:pt x="13" y="391"/>
                    <a:pt x="14" y="389"/>
                  </a:cubicBezTo>
                  <a:cubicBezTo>
                    <a:pt x="16" y="387"/>
                    <a:pt x="19" y="385"/>
                    <a:pt x="21" y="383"/>
                  </a:cubicBezTo>
                  <a:cubicBezTo>
                    <a:pt x="24" y="381"/>
                    <a:pt x="27" y="375"/>
                    <a:pt x="28" y="371"/>
                  </a:cubicBezTo>
                  <a:cubicBezTo>
                    <a:pt x="28" y="371"/>
                    <a:pt x="28" y="371"/>
                    <a:pt x="28" y="371"/>
                  </a:cubicBezTo>
                  <a:cubicBezTo>
                    <a:pt x="27" y="372"/>
                    <a:pt x="26" y="374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6" y="373"/>
                    <a:pt x="29" y="370"/>
                    <a:pt x="29" y="368"/>
                  </a:cubicBezTo>
                  <a:cubicBezTo>
                    <a:pt x="27" y="369"/>
                    <a:pt x="22" y="371"/>
                    <a:pt x="19" y="370"/>
                  </a:cubicBezTo>
                  <a:cubicBezTo>
                    <a:pt x="19" y="370"/>
                    <a:pt x="19" y="369"/>
                    <a:pt x="19" y="369"/>
                  </a:cubicBezTo>
                  <a:cubicBezTo>
                    <a:pt x="26" y="367"/>
                    <a:pt x="26" y="370"/>
                    <a:pt x="30" y="364"/>
                  </a:cubicBezTo>
                  <a:cubicBezTo>
                    <a:pt x="30" y="364"/>
                    <a:pt x="30" y="364"/>
                    <a:pt x="29" y="364"/>
                  </a:cubicBezTo>
                  <a:cubicBezTo>
                    <a:pt x="27" y="364"/>
                    <a:pt x="25" y="364"/>
                    <a:pt x="23" y="364"/>
                  </a:cubicBezTo>
                  <a:cubicBezTo>
                    <a:pt x="23" y="364"/>
                    <a:pt x="23" y="364"/>
                    <a:pt x="23" y="364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30" y="363"/>
                    <a:pt x="31" y="363"/>
                  </a:cubicBezTo>
                  <a:cubicBezTo>
                    <a:pt x="31" y="363"/>
                    <a:pt x="31" y="363"/>
                    <a:pt x="31" y="363"/>
                  </a:cubicBezTo>
                  <a:cubicBezTo>
                    <a:pt x="30" y="362"/>
                    <a:pt x="30" y="361"/>
                    <a:pt x="29" y="361"/>
                  </a:cubicBezTo>
                  <a:cubicBezTo>
                    <a:pt x="28" y="360"/>
                    <a:pt x="26" y="360"/>
                    <a:pt x="25" y="359"/>
                  </a:cubicBezTo>
                  <a:cubicBezTo>
                    <a:pt x="24" y="357"/>
                    <a:pt x="23" y="354"/>
                    <a:pt x="23" y="351"/>
                  </a:cubicBezTo>
                  <a:cubicBezTo>
                    <a:pt x="24" y="350"/>
                    <a:pt x="25" y="348"/>
                    <a:pt x="26" y="348"/>
                  </a:cubicBezTo>
                  <a:cubicBezTo>
                    <a:pt x="26" y="348"/>
                    <a:pt x="27" y="348"/>
                    <a:pt x="27" y="348"/>
                  </a:cubicBezTo>
                  <a:cubicBezTo>
                    <a:pt x="27" y="347"/>
                    <a:pt x="27" y="346"/>
                    <a:pt x="27" y="345"/>
                  </a:cubicBezTo>
                  <a:cubicBezTo>
                    <a:pt x="26" y="340"/>
                    <a:pt x="28" y="335"/>
                    <a:pt x="29" y="332"/>
                  </a:cubicBezTo>
                  <a:cubicBezTo>
                    <a:pt x="30" y="329"/>
                    <a:pt x="31" y="327"/>
                    <a:pt x="32" y="324"/>
                  </a:cubicBezTo>
                  <a:cubicBezTo>
                    <a:pt x="34" y="321"/>
                    <a:pt x="35" y="318"/>
                    <a:pt x="37" y="315"/>
                  </a:cubicBezTo>
                  <a:cubicBezTo>
                    <a:pt x="38" y="313"/>
                    <a:pt x="39" y="310"/>
                    <a:pt x="40" y="307"/>
                  </a:cubicBezTo>
                  <a:cubicBezTo>
                    <a:pt x="41" y="306"/>
                    <a:pt x="43" y="305"/>
                    <a:pt x="44" y="304"/>
                  </a:cubicBezTo>
                  <a:cubicBezTo>
                    <a:pt x="44" y="291"/>
                    <a:pt x="43" y="273"/>
                    <a:pt x="53" y="270"/>
                  </a:cubicBezTo>
                  <a:cubicBezTo>
                    <a:pt x="53" y="268"/>
                    <a:pt x="54" y="266"/>
                    <a:pt x="55" y="265"/>
                  </a:cubicBezTo>
                  <a:cubicBezTo>
                    <a:pt x="56" y="265"/>
                    <a:pt x="56" y="265"/>
                    <a:pt x="57" y="264"/>
                  </a:cubicBezTo>
                  <a:cubicBezTo>
                    <a:pt x="57" y="263"/>
                    <a:pt x="58" y="262"/>
                    <a:pt x="58" y="260"/>
                  </a:cubicBezTo>
                  <a:cubicBezTo>
                    <a:pt x="59" y="259"/>
                    <a:pt x="60" y="258"/>
                    <a:pt x="61" y="257"/>
                  </a:cubicBezTo>
                  <a:cubicBezTo>
                    <a:pt x="61" y="255"/>
                    <a:pt x="61" y="253"/>
                    <a:pt x="61" y="251"/>
                  </a:cubicBezTo>
                  <a:cubicBezTo>
                    <a:pt x="62" y="247"/>
                    <a:pt x="63" y="242"/>
                    <a:pt x="64" y="237"/>
                  </a:cubicBezTo>
                  <a:cubicBezTo>
                    <a:pt x="65" y="234"/>
                    <a:pt x="65" y="230"/>
                    <a:pt x="66" y="227"/>
                  </a:cubicBezTo>
                  <a:cubicBezTo>
                    <a:pt x="67" y="225"/>
                    <a:pt x="68" y="224"/>
                    <a:pt x="68" y="222"/>
                  </a:cubicBezTo>
                  <a:cubicBezTo>
                    <a:pt x="68" y="221"/>
                    <a:pt x="69" y="220"/>
                    <a:pt x="69" y="219"/>
                  </a:cubicBezTo>
                  <a:cubicBezTo>
                    <a:pt x="69" y="218"/>
                    <a:pt x="70" y="218"/>
                    <a:pt x="70" y="217"/>
                  </a:cubicBezTo>
                  <a:cubicBezTo>
                    <a:pt x="71" y="216"/>
                    <a:pt x="72" y="213"/>
                    <a:pt x="73" y="212"/>
                  </a:cubicBezTo>
                  <a:cubicBezTo>
                    <a:pt x="74" y="207"/>
                    <a:pt x="75" y="203"/>
                    <a:pt x="77" y="198"/>
                  </a:cubicBezTo>
                  <a:cubicBezTo>
                    <a:pt x="77" y="198"/>
                    <a:pt x="78" y="198"/>
                    <a:pt x="78" y="198"/>
                  </a:cubicBezTo>
                  <a:cubicBezTo>
                    <a:pt x="78" y="196"/>
                    <a:pt x="79" y="196"/>
                    <a:pt x="79" y="194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8" y="194"/>
                    <a:pt x="76" y="194"/>
                    <a:pt x="75" y="194"/>
                  </a:cubicBezTo>
                  <a:cubicBezTo>
                    <a:pt x="75" y="185"/>
                    <a:pt x="72" y="177"/>
                    <a:pt x="71" y="169"/>
                  </a:cubicBezTo>
                  <a:cubicBezTo>
                    <a:pt x="69" y="162"/>
                    <a:pt x="69" y="155"/>
                    <a:pt x="68" y="148"/>
                  </a:cubicBezTo>
                  <a:cubicBezTo>
                    <a:pt x="66" y="137"/>
                    <a:pt x="63" y="127"/>
                    <a:pt x="59" y="119"/>
                  </a:cubicBezTo>
                  <a:cubicBezTo>
                    <a:pt x="59" y="118"/>
                    <a:pt x="58" y="117"/>
                    <a:pt x="58" y="115"/>
                  </a:cubicBezTo>
                  <a:cubicBezTo>
                    <a:pt x="56" y="111"/>
                    <a:pt x="55" y="106"/>
                    <a:pt x="52" y="103"/>
                  </a:cubicBezTo>
                  <a:cubicBezTo>
                    <a:pt x="51" y="101"/>
                    <a:pt x="48" y="100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8"/>
                    <a:pt x="41" y="95"/>
                    <a:pt x="39" y="94"/>
                  </a:cubicBezTo>
                  <a:cubicBezTo>
                    <a:pt x="37" y="93"/>
                    <a:pt x="34" y="92"/>
                    <a:pt x="31" y="91"/>
                  </a:cubicBezTo>
                  <a:cubicBezTo>
                    <a:pt x="23" y="86"/>
                    <a:pt x="17" y="80"/>
                    <a:pt x="11" y="73"/>
                  </a:cubicBezTo>
                  <a:cubicBezTo>
                    <a:pt x="8" y="70"/>
                    <a:pt x="2" y="67"/>
                    <a:pt x="1" y="63"/>
                  </a:cubicBezTo>
                  <a:cubicBezTo>
                    <a:pt x="0" y="58"/>
                    <a:pt x="8" y="49"/>
                    <a:pt x="10" y="46"/>
                  </a:cubicBezTo>
                  <a:cubicBezTo>
                    <a:pt x="15" y="39"/>
                    <a:pt x="21" y="33"/>
                    <a:pt x="26" y="26"/>
                  </a:cubicBezTo>
                  <a:cubicBezTo>
                    <a:pt x="28" y="24"/>
                    <a:pt x="31" y="21"/>
                    <a:pt x="33" y="19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6" y="17"/>
                    <a:pt x="36" y="16"/>
                    <a:pt x="37" y="15"/>
                  </a:cubicBezTo>
                  <a:cubicBezTo>
                    <a:pt x="39" y="13"/>
                    <a:pt x="41" y="11"/>
                    <a:pt x="43" y="10"/>
                  </a:cubicBezTo>
                  <a:cubicBezTo>
                    <a:pt x="44" y="9"/>
                    <a:pt x="45" y="7"/>
                    <a:pt x="45" y="6"/>
                  </a:cubicBezTo>
                  <a:cubicBezTo>
                    <a:pt x="47" y="5"/>
                    <a:pt x="49" y="3"/>
                    <a:pt x="51" y="2"/>
                  </a:cubicBezTo>
                  <a:cubicBezTo>
                    <a:pt x="54" y="0"/>
                    <a:pt x="59" y="2"/>
                    <a:pt x="60" y="4"/>
                  </a:cubicBezTo>
                  <a:cubicBezTo>
                    <a:pt x="61" y="5"/>
                    <a:pt x="62" y="8"/>
                    <a:pt x="63" y="9"/>
                  </a:cubicBezTo>
                  <a:cubicBezTo>
                    <a:pt x="63" y="9"/>
                    <a:pt x="63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5" y="13"/>
                    <a:pt x="65" y="15"/>
                  </a:cubicBezTo>
                  <a:cubicBezTo>
                    <a:pt x="63" y="17"/>
                    <a:pt x="65" y="20"/>
                    <a:pt x="64" y="22"/>
                  </a:cubicBezTo>
                  <a:cubicBezTo>
                    <a:pt x="63" y="24"/>
                    <a:pt x="59" y="25"/>
                    <a:pt x="57" y="26"/>
                  </a:cubicBezTo>
                  <a:cubicBezTo>
                    <a:pt x="54" y="26"/>
                    <a:pt x="51" y="22"/>
                    <a:pt x="48" y="23"/>
                  </a:cubicBezTo>
                  <a:cubicBezTo>
                    <a:pt x="46" y="24"/>
                    <a:pt x="44" y="27"/>
                    <a:pt x="42" y="29"/>
                  </a:cubicBezTo>
                  <a:cubicBezTo>
                    <a:pt x="41" y="31"/>
                    <a:pt x="38" y="33"/>
                    <a:pt x="36" y="35"/>
                  </a:cubicBezTo>
                  <a:cubicBezTo>
                    <a:pt x="35" y="37"/>
                    <a:pt x="34" y="39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0" y="44"/>
                    <a:pt x="29" y="47"/>
                    <a:pt x="28" y="49"/>
                  </a:cubicBezTo>
                  <a:cubicBezTo>
                    <a:pt x="27" y="51"/>
                    <a:pt x="24" y="57"/>
                    <a:pt x="25" y="59"/>
                  </a:cubicBezTo>
                  <a:cubicBezTo>
                    <a:pt x="27" y="60"/>
                    <a:pt x="29" y="60"/>
                    <a:pt x="31" y="60"/>
                  </a:cubicBezTo>
                  <a:cubicBezTo>
                    <a:pt x="34" y="61"/>
                    <a:pt x="38" y="63"/>
                    <a:pt x="40" y="65"/>
                  </a:cubicBezTo>
                  <a:cubicBezTo>
                    <a:pt x="46" y="68"/>
                    <a:pt x="46" y="74"/>
                    <a:pt x="55" y="72"/>
                  </a:cubicBezTo>
                  <a:cubicBezTo>
                    <a:pt x="55" y="73"/>
                    <a:pt x="64" y="77"/>
                    <a:pt x="64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6" y="76"/>
                    <a:pt x="67" y="76"/>
                    <a:pt x="68" y="76"/>
                  </a:cubicBezTo>
                  <a:cubicBezTo>
                    <a:pt x="68" y="77"/>
                    <a:pt x="68" y="78"/>
                    <a:pt x="69" y="78"/>
                  </a:cubicBezTo>
                  <a:cubicBezTo>
                    <a:pt x="71" y="79"/>
                    <a:pt x="73" y="80"/>
                    <a:pt x="75" y="81"/>
                  </a:cubicBezTo>
                  <a:cubicBezTo>
                    <a:pt x="75" y="77"/>
                    <a:pt x="73" y="74"/>
                    <a:pt x="73" y="71"/>
                  </a:cubicBezTo>
                  <a:cubicBezTo>
                    <a:pt x="73" y="69"/>
                    <a:pt x="73" y="68"/>
                    <a:pt x="73" y="66"/>
                  </a:cubicBezTo>
                  <a:cubicBezTo>
                    <a:pt x="71" y="64"/>
                    <a:pt x="71" y="64"/>
                    <a:pt x="71" y="62"/>
                  </a:cubicBezTo>
                  <a:cubicBezTo>
                    <a:pt x="70" y="59"/>
                    <a:pt x="72" y="55"/>
                    <a:pt x="71" y="54"/>
                  </a:cubicBezTo>
                  <a:cubicBezTo>
                    <a:pt x="71" y="53"/>
                    <a:pt x="71" y="52"/>
                    <a:pt x="70" y="51"/>
                  </a:cubicBezTo>
                  <a:cubicBezTo>
                    <a:pt x="70" y="50"/>
                    <a:pt x="71" y="40"/>
                    <a:pt x="71" y="40"/>
                  </a:cubicBezTo>
                  <a:cubicBezTo>
                    <a:pt x="71" y="37"/>
                    <a:pt x="74" y="36"/>
                    <a:pt x="74" y="34"/>
                  </a:cubicBezTo>
                  <a:cubicBezTo>
                    <a:pt x="74" y="33"/>
                    <a:pt x="74" y="34"/>
                    <a:pt x="74" y="33"/>
                  </a:cubicBezTo>
                  <a:cubicBezTo>
                    <a:pt x="75" y="33"/>
                    <a:pt x="76" y="32"/>
                    <a:pt x="76" y="31"/>
                  </a:cubicBezTo>
                  <a:cubicBezTo>
                    <a:pt x="76" y="31"/>
                    <a:pt x="75" y="31"/>
                    <a:pt x="75" y="31"/>
                  </a:cubicBezTo>
                  <a:cubicBezTo>
                    <a:pt x="76" y="30"/>
                    <a:pt x="77" y="30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80" y="28"/>
                    <a:pt x="80" y="27"/>
                    <a:pt x="81" y="27"/>
                  </a:cubicBezTo>
                  <a:cubicBezTo>
                    <a:pt x="81" y="27"/>
                    <a:pt x="95" y="27"/>
                    <a:pt x="96" y="27"/>
                  </a:cubicBezTo>
                  <a:cubicBezTo>
                    <a:pt x="100" y="29"/>
                    <a:pt x="102" y="32"/>
                    <a:pt x="107" y="32"/>
                  </a:cubicBezTo>
                  <a:cubicBezTo>
                    <a:pt x="107" y="33"/>
                    <a:pt x="108" y="34"/>
                    <a:pt x="108" y="35"/>
                  </a:cubicBezTo>
                  <a:cubicBezTo>
                    <a:pt x="107" y="35"/>
                    <a:pt x="107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ubicBezTo>
                    <a:pt x="108" y="36"/>
                    <a:pt x="108" y="37"/>
                    <a:pt x="109" y="37"/>
                  </a:cubicBezTo>
                  <a:cubicBezTo>
                    <a:pt x="108" y="37"/>
                    <a:pt x="108" y="37"/>
                    <a:pt x="107" y="37"/>
                  </a:cubicBezTo>
                  <a:cubicBezTo>
                    <a:pt x="109" y="40"/>
                    <a:pt x="110" y="40"/>
                    <a:pt x="111" y="43"/>
                  </a:cubicBezTo>
                  <a:cubicBezTo>
                    <a:pt x="110" y="42"/>
                    <a:pt x="109" y="41"/>
                    <a:pt x="108" y="41"/>
                  </a:cubicBezTo>
                  <a:cubicBezTo>
                    <a:pt x="109" y="42"/>
                    <a:pt x="110" y="43"/>
                    <a:pt x="111" y="44"/>
                  </a:cubicBezTo>
                  <a:cubicBezTo>
                    <a:pt x="113" y="48"/>
                    <a:pt x="108" y="58"/>
                    <a:pt x="107" y="61"/>
                  </a:cubicBezTo>
                  <a:cubicBezTo>
                    <a:pt x="106" y="64"/>
                    <a:pt x="106" y="69"/>
                    <a:pt x="105" y="72"/>
                  </a:cubicBezTo>
                  <a:cubicBezTo>
                    <a:pt x="105" y="73"/>
                    <a:pt x="106" y="73"/>
                    <a:pt x="107" y="73"/>
                  </a:cubicBezTo>
                  <a:cubicBezTo>
                    <a:pt x="107" y="74"/>
                    <a:pt x="107" y="76"/>
                    <a:pt x="107" y="77"/>
                  </a:cubicBezTo>
                  <a:cubicBezTo>
                    <a:pt x="108" y="77"/>
                    <a:pt x="109" y="78"/>
                    <a:pt x="110" y="78"/>
                  </a:cubicBezTo>
                  <a:cubicBezTo>
                    <a:pt x="110" y="81"/>
                    <a:pt x="114" y="82"/>
                    <a:pt x="116" y="83"/>
                  </a:cubicBezTo>
                  <a:cubicBezTo>
                    <a:pt x="120" y="84"/>
                    <a:pt x="123" y="86"/>
                    <a:pt x="127" y="88"/>
                  </a:cubicBezTo>
                  <a:cubicBezTo>
                    <a:pt x="128" y="88"/>
                    <a:pt x="131" y="88"/>
                    <a:pt x="132" y="88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4" y="90"/>
                    <a:pt x="134" y="90"/>
                    <a:pt x="135" y="90"/>
                  </a:cubicBezTo>
                  <a:cubicBezTo>
                    <a:pt x="139" y="93"/>
                    <a:pt x="141" y="97"/>
                    <a:pt x="145" y="100"/>
                  </a:cubicBezTo>
                  <a:cubicBezTo>
                    <a:pt x="146" y="101"/>
                    <a:pt x="147" y="101"/>
                    <a:pt x="149" y="102"/>
                  </a:cubicBezTo>
                  <a:cubicBezTo>
                    <a:pt x="150" y="104"/>
                    <a:pt x="150" y="107"/>
                    <a:pt x="151" y="109"/>
                  </a:cubicBezTo>
                  <a:cubicBezTo>
                    <a:pt x="151" y="110"/>
                    <a:pt x="155" y="113"/>
                    <a:pt x="156" y="114"/>
                  </a:cubicBezTo>
                  <a:cubicBezTo>
                    <a:pt x="159" y="118"/>
                    <a:pt x="161" y="122"/>
                    <a:pt x="164" y="126"/>
                  </a:cubicBezTo>
                  <a:cubicBezTo>
                    <a:pt x="167" y="129"/>
                    <a:pt x="174" y="137"/>
                    <a:pt x="173" y="143"/>
                  </a:cubicBezTo>
                  <a:cubicBezTo>
                    <a:pt x="172" y="148"/>
                    <a:pt x="169" y="151"/>
                    <a:pt x="168" y="155"/>
                  </a:cubicBezTo>
                  <a:cubicBezTo>
                    <a:pt x="167" y="157"/>
                    <a:pt x="166" y="159"/>
                    <a:pt x="165" y="161"/>
                  </a:cubicBezTo>
                  <a:cubicBezTo>
                    <a:pt x="160" y="169"/>
                    <a:pt x="155" y="176"/>
                    <a:pt x="149" y="182"/>
                  </a:cubicBezTo>
                  <a:cubicBezTo>
                    <a:pt x="148" y="184"/>
                    <a:pt x="147" y="186"/>
                    <a:pt x="146" y="188"/>
                  </a:cubicBezTo>
                  <a:cubicBezTo>
                    <a:pt x="145" y="189"/>
                    <a:pt x="143" y="191"/>
                    <a:pt x="141" y="192"/>
                  </a:cubicBezTo>
                  <a:cubicBezTo>
                    <a:pt x="142" y="193"/>
                    <a:pt x="142" y="194"/>
                    <a:pt x="142" y="195"/>
                  </a:cubicBezTo>
                  <a:cubicBezTo>
                    <a:pt x="140" y="196"/>
                    <a:pt x="140" y="198"/>
                    <a:pt x="139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1" y="198"/>
                    <a:pt x="141" y="198"/>
                    <a:pt x="142" y="198"/>
                  </a:cubicBezTo>
                  <a:cubicBezTo>
                    <a:pt x="141" y="201"/>
                    <a:pt x="145" y="208"/>
                    <a:pt x="145" y="213"/>
                  </a:cubicBezTo>
                  <a:cubicBezTo>
                    <a:pt x="148" y="214"/>
                    <a:pt x="146" y="217"/>
                    <a:pt x="147" y="221"/>
                  </a:cubicBezTo>
                  <a:cubicBezTo>
                    <a:pt x="149" y="227"/>
                    <a:pt x="152" y="233"/>
                    <a:pt x="154" y="238"/>
                  </a:cubicBezTo>
                  <a:cubicBezTo>
                    <a:pt x="155" y="240"/>
                    <a:pt x="155" y="242"/>
                    <a:pt x="157" y="243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58" y="242"/>
                    <a:pt x="159" y="241"/>
                    <a:pt x="160" y="240"/>
                  </a:cubicBezTo>
                  <a:cubicBezTo>
                    <a:pt x="162" y="232"/>
                    <a:pt x="165" y="227"/>
                    <a:pt x="168" y="221"/>
                  </a:cubicBezTo>
                  <a:cubicBezTo>
                    <a:pt x="171" y="216"/>
                    <a:pt x="173" y="209"/>
                    <a:pt x="180" y="207"/>
                  </a:cubicBezTo>
                  <a:cubicBezTo>
                    <a:pt x="180" y="206"/>
                    <a:pt x="181" y="206"/>
                    <a:pt x="181" y="206"/>
                  </a:cubicBezTo>
                  <a:cubicBezTo>
                    <a:pt x="181" y="205"/>
                    <a:pt x="181" y="204"/>
                    <a:pt x="181" y="204"/>
                  </a:cubicBezTo>
                  <a:cubicBezTo>
                    <a:pt x="181" y="201"/>
                    <a:pt x="181" y="199"/>
                    <a:pt x="182" y="197"/>
                  </a:cubicBezTo>
                  <a:cubicBezTo>
                    <a:pt x="182" y="194"/>
                    <a:pt x="181" y="187"/>
                    <a:pt x="181" y="185"/>
                  </a:cubicBezTo>
                  <a:cubicBezTo>
                    <a:pt x="183" y="182"/>
                    <a:pt x="187" y="182"/>
                    <a:pt x="189" y="180"/>
                  </a:cubicBezTo>
                  <a:cubicBezTo>
                    <a:pt x="192" y="179"/>
                    <a:pt x="192" y="176"/>
                    <a:pt x="194" y="175"/>
                  </a:cubicBezTo>
                  <a:cubicBezTo>
                    <a:pt x="198" y="172"/>
                    <a:pt x="206" y="172"/>
                    <a:pt x="212" y="172"/>
                  </a:cubicBezTo>
                  <a:close/>
                  <a:moveTo>
                    <a:pt x="57" y="18"/>
                  </a:moveTo>
                  <a:cubicBezTo>
                    <a:pt x="57" y="19"/>
                    <a:pt x="57" y="20"/>
                    <a:pt x="57" y="21"/>
                  </a:cubicBezTo>
                  <a:cubicBezTo>
                    <a:pt x="58" y="20"/>
                    <a:pt x="60" y="20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9"/>
                    <a:pt x="57" y="18"/>
                  </a:cubicBezTo>
                  <a:close/>
                  <a:moveTo>
                    <a:pt x="137" y="129"/>
                  </a:moveTo>
                  <a:cubicBezTo>
                    <a:pt x="136" y="130"/>
                    <a:pt x="136" y="130"/>
                    <a:pt x="135" y="131"/>
                  </a:cubicBezTo>
                  <a:cubicBezTo>
                    <a:pt x="136" y="135"/>
                    <a:pt x="136" y="139"/>
                    <a:pt x="136" y="143"/>
                  </a:cubicBezTo>
                  <a:cubicBezTo>
                    <a:pt x="136" y="146"/>
                    <a:pt x="137" y="149"/>
                    <a:pt x="137" y="152"/>
                  </a:cubicBezTo>
                  <a:cubicBezTo>
                    <a:pt x="137" y="154"/>
                    <a:pt x="137" y="156"/>
                    <a:pt x="137" y="158"/>
                  </a:cubicBezTo>
                  <a:cubicBezTo>
                    <a:pt x="136" y="165"/>
                    <a:pt x="135" y="172"/>
                    <a:pt x="136" y="179"/>
                  </a:cubicBezTo>
                  <a:cubicBezTo>
                    <a:pt x="140" y="177"/>
                    <a:pt x="147" y="166"/>
                    <a:pt x="149" y="161"/>
                  </a:cubicBezTo>
                  <a:cubicBezTo>
                    <a:pt x="150" y="159"/>
                    <a:pt x="151" y="156"/>
                    <a:pt x="151" y="153"/>
                  </a:cubicBezTo>
                  <a:cubicBezTo>
                    <a:pt x="153" y="150"/>
                    <a:pt x="155" y="147"/>
                    <a:pt x="155" y="142"/>
                  </a:cubicBezTo>
                  <a:cubicBezTo>
                    <a:pt x="152" y="140"/>
                    <a:pt x="149" y="138"/>
                    <a:pt x="146" y="136"/>
                  </a:cubicBezTo>
                  <a:cubicBezTo>
                    <a:pt x="145" y="136"/>
                    <a:pt x="144" y="135"/>
                    <a:pt x="143" y="135"/>
                  </a:cubicBezTo>
                  <a:cubicBezTo>
                    <a:pt x="141" y="133"/>
                    <a:pt x="139" y="131"/>
                    <a:pt x="137" y="1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2564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6" name="AutoShape 3"/>
          <p:cNvSpPr>
            <a:spLocks noChangeArrowheads="1"/>
          </p:cNvSpPr>
          <p:nvPr/>
        </p:nvSpPr>
        <p:spPr bwMode="gray">
          <a:xfrm>
            <a:off x="6602479" y="1684924"/>
            <a:ext cx="4392463" cy="2497135"/>
          </a:xfrm>
          <a:prstGeom prst="rightArrow">
            <a:avLst>
              <a:gd name="adj1" fmla="val 64000"/>
              <a:gd name="adj2" fmla="val 37599"/>
            </a:avLst>
          </a:prstGeom>
          <a:solidFill>
            <a:srgbClr val="2E61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TW" altLang="en-US" sz="16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7978420" y="2764213"/>
            <a:ext cx="2337203" cy="3385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AutoShape 5"/>
          <p:cNvSpPr>
            <a:spLocks noChangeArrowheads="1"/>
          </p:cNvSpPr>
          <p:nvPr/>
        </p:nvSpPr>
        <p:spPr bwMode="auto">
          <a:xfrm>
            <a:off x="6604464" y="2143622"/>
            <a:ext cx="1285189" cy="883580"/>
          </a:xfrm>
          <a:custGeom>
            <a:avLst/>
            <a:gdLst>
              <a:gd name="connsiteX0" fmla="*/ 0 w 959131"/>
              <a:gd name="connsiteY0" fmla="*/ 641255 h 641255"/>
              <a:gd name="connsiteX1" fmla="*/ 0 w 959131"/>
              <a:gd name="connsiteY1" fmla="*/ 0 h 641255"/>
              <a:gd name="connsiteX2" fmla="*/ 959131 w 959131"/>
              <a:gd name="connsiteY2" fmla="*/ 641255 h 641255"/>
              <a:gd name="connsiteX3" fmla="*/ 0 w 959131"/>
              <a:gd name="connsiteY3" fmla="*/ 641255 h 641255"/>
              <a:gd name="connsiteX0" fmla="*/ 0 w 963893"/>
              <a:gd name="connsiteY0" fmla="*/ 641255 h 655542"/>
              <a:gd name="connsiteX1" fmla="*/ 0 w 963893"/>
              <a:gd name="connsiteY1" fmla="*/ 0 h 655542"/>
              <a:gd name="connsiteX2" fmla="*/ 963893 w 963893"/>
              <a:gd name="connsiteY2" fmla="*/ 655542 h 655542"/>
              <a:gd name="connsiteX3" fmla="*/ 0 w 963893"/>
              <a:gd name="connsiteY3" fmla="*/ 641255 h 655542"/>
              <a:gd name="connsiteX0" fmla="*/ 0 w 963893"/>
              <a:gd name="connsiteY0" fmla="*/ 660305 h 660305"/>
              <a:gd name="connsiteX1" fmla="*/ 0 w 963893"/>
              <a:gd name="connsiteY1" fmla="*/ 0 h 660305"/>
              <a:gd name="connsiteX2" fmla="*/ 963893 w 963893"/>
              <a:gd name="connsiteY2" fmla="*/ 655542 h 660305"/>
              <a:gd name="connsiteX3" fmla="*/ 0 w 963893"/>
              <a:gd name="connsiteY3" fmla="*/ 660305 h 660305"/>
              <a:gd name="connsiteX0" fmla="*/ 0 w 966274"/>
              <a:gd name="connsiteY0" fmla="*/ 660305 h 660305"/>
              <a:gd name="connsiteX1" fmla="*/ 0 w 966274"/>
              <a:gd name="connsiteY1" fmla="*/ 0 h 660305"/>
              <a:gd name="connsiteX2" fmla="*/ 966274 w 966274"/>
              <a:gd name="connsiteY2" fmla="*/ 657923 h 660305"/>
              <a:gd name="connsiteX3" fmla="*/ 0 w 966274"/>
              <a:gd name="connsiteY3" fmla="*/ 660305 h 660305"/>
              <a:gd name="connsiteX0" fmla="*/ 0 w 959130"/>
              <a:gd name="connsiteY0" fmla="*/ 660305 h 660305"/>
              <a:gd name="connsiteX1" fmla="*/ 0 w 959130"/>
              <a:gd name="connsiteY1" fmla="*/ 0 h 660305"/>
              <a:gd name="connsiteX2" fmla="*/ 959130 w 959130"/>
              <a:gd name="connsiteY2" fmla="*/ 657923 h 660305"/>
              <a:gd name="connsiteX3" fmla="*/ 0 w 959130"/>
              <a:gd name="connsiteY3" fmla="*/ 660305 h 660305"/>
              <a:gd name="connsiteX0" fmla="*/ 0 w 963892"/>
              <a:gd name="connsiteY0" fmla="*/ 660305 h 662685"/>
              <a:gd name="connsiteX1" fmla="*/ 0 w 963892"/>
              <a:gd name="connsiteY1" fmla="*/ 0 h 662685"/>
              <a:gd name="connsiteX2" fmla="*/ 963892 w 963892"/>
              <a:gd name="connsiteY2" fmla="*/ 662685 h 662685"/>
              <a:gd name="connsiteX3" fmla="*/ 0 w 963892"/>
              <a:gd name="connsiteY3" fmla="*/ 660305 h 662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3892" h="662685">
                <a:moveTo>
                  <a:pt x="0" y="660305"/>
                </a:moveTo>
                <a:lnTo>
                  <a:pt x="0" y="0"/>
                </a:lnTo>
                <a:lnTo>
                  <a:pt x="963892" y="662685"/>
                </a:lnTo>
                <a:lnTo>
                  <a:pt x="0" y="660305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wrap="none" lIns="0" tIns="0" rIns="0" bIns="0" anchor="ctr"/>
          <a:lstStyle/>
          <a:p>
            <a:pPr defTabSz="1219170">
              <a:defRPr/>
            </a:pPr>
            <a:endParaRPr lang="zh-TW" altLang="en-US" sz="2400" kern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gray">
          <a:xfrm>
            <a:off x="4063144" y="3026149"/>
            <a:ext cx="3820011" cy="1511859"/>
          </a:xfrm>
          <a:prstGeom prst="rect">
            <a:avLst/>
          </a:prstGeom>
          <a:solidFill>
            <a:srgbClr val="FF663D"/>
          </a:solidFill>
          <a:ln w="25400" algn="ctr">
            <a:noFill/>
            <a:miter lim="800000"/>
            <a:headEnd/>
            <a:tailEnd/>
          </a:ln>
        </p:spPr>
        <p:txBody>
          <a:bodyPr lIns="60960" tIns="59267" rIns="60960" bIns="59267" anchor="ctr" anchorCtr="1"/>
          <a:lstStyle/>
          <a:p>
            <a:pPr defTabSz="1219170">
              <a:defRPr/>
            </a:pPr>
            <a:endParaRPr lang="zh-TW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AutoShape 8"/>
          <p:cNvSpPr>
            <a:spLocks noChangeArrowheads="1"/>
          </p:cNvSpPr>
          <p:nvPr/>
        </p:nvSpPr>
        <p:spPr bwMode="auto">
          <a:xfrm>
            <a:off x="4063143" y="3027202"/>
            <a:ext cx="1038495" cy="926847"/>
          </a:xfrm>
          <a:custGeom>
            <a:avLst/>
            <a:gdLst>
              <a:gd name="connsiteX0" fmla="*/ 0 w 820146"/>
              <a:gd name="connsiteY0" fmla="*/ 697675 h 697675"/>
              <a:gd name="connsiteX1" fmla="*/ 0 w 820146"/>
              <a:gd name="connsiteY1" fmla="*/ 0 h 697675"/>
              <a:gd name="connsiteX2" fmla="*/ 820146 w 820146"/>
              <a:gd name="connsiteY2" fmla="*/ 697675 h 697675"/>
              <a:gd name="connsiteX3" fmla="*/ 0 w 820146"/>
              <a:gd name="connsiteY3" fmla="*/ 697675 h 697675"/>
              <a:gd name="connsiteX0" fmla="*/ 0 w 778871"/>
              <a:gd name="connsiteY0" fmla="*/ 697675 h 697675"/>
              <a:gd name="connsiteX1" fmla="*/ 0 w 778871"/>
              <a:gd name="connsiteY1" fmla="*/ 0 h 697675"/>
              <a:gd name="connsiteX2" fmla="*/ 778871 w 778871"/>
              <a:gd name="connsiteY2" fmla="*/ 678625 h 697675"/>
              <a:gd name="connsiteX3" fmla="*/ 0 w 778871"/>
              <a:gd name="connsiteY3" fmla="*/ 697675 h 697675"/>
              <a:gd name="connsiteX0" fmla="*/ 0 w 778871"/>
              <a:gd name="connsiteY0" fmla="*/ 672275 h 678625"/>
              <a:gd name="connsiteX1" fmla="*/ 0 w 778871"/>
              <a:gd name="connsiteY1" fmla="*/ 0 h 678625"/>
              <a:gd name="connsiteX2" fmla="*/ 778871 w 778871"/>
              <a:gd name="connsiteY2" fmla="*/ 678625 h 678625"/>
              <a:gd name="connsiteX3" fmla="*/ 0 w 778871"/>
              <a:gd name="connsiteY3" fmla="*/ 672275 h 678625"/>
              <a:gd name="connsiteX0" fmla="*/ 0 w 778871"/>
              <a:gd name="connsiteY0" fmla="*/ 672275 h 678625"/>
              <a:gd name="connsiteX1" fmla="*/ 0 w 778871"/>
              <a:gd name="connsiteY1" fmla="*/ 0 h 678625"/>
              <a:gd name="connsiteX2" fmla="*/ 778871 w 778871"/>
              <a:gd name="connsiteY2" fmla="*/ 678625 h 678625"/>
              <a:gd name="connsiteX3" fmla="*/ 0 w 778871"/>
              <a:gd name="connsiteY3" fmla="*/ 672275 h 678625"/>
              <a:gd name="connsiteX0" fmla="*/ 0 w 778871"/>
              <a:gd name="connsiteY0" fmla="*/ 695135 h 695135"/>
              <a:gd name="connsiteX1" fmla="*/ 0 w 778871"/>
              <a:gd name="connsiteY1" fmla="*/ 0 h 695135"/>
              <a:gd name="connsiteX2" fmla="*/ 778871 w 778871"/>
              <a:gd name="connsiteY2" fmla="*/ 678625 h 695135"/>
              <a:gd name="connsiteX3" fmla="*/ 0 w 778871"/>
              <a:gd name="connsiteY3" fmla="*/ 695135 h 695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8871" h="695135">
                <a:moveTo>
                  <a:pt x="0" y="695135"/>
                </a:moveTo>
                <a:lnTo>
                  <a:pt x="0" y="0"/>
                </a:lnTo>
                <a:lnTo>
                  <a:pt x="778871" y="678625"/>
                </a:lnTo>
                <a:lnTo>
                  <a:pt x="0" y="695135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wrap="none" lIns="0" tIns="0" rIns="0" bIns="0" anchor="ctr"/>
          <a:lstStyle/>
          <a:p>
            <a:pPr defTabSz="1219170"/>
            <a:endParaRPr lang="zh-TW" altLang="en-US" sz="2400" kern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6" name="Rectangle 6"/>
          <p:cNvSpPr>
            <a:spLocks noChangeArrowheads="1"/>
          </p:cNvSpPr>
          <p:nvPr/>
        </p:nvSpPr>
        <p:spPr bwMode="gray">
          <a:xfrm>
            <a:off x="1784349" y="3927025"/>
            <a:ext cx="3306273" cy="1513693"/>
          </a:xfrm>
          <a:prstGeom prst="rect">
            <a:avLst/>
          </a:prstGeom>
          <a:solidFill>
            <a:schemeClr val="bg1"/>
          </a:solidFill>
          <a:ln w="25400">
            <a:solidFill>
              <a:srgbClr val="EDEDED"/>
            </a:solidFill>
          </a:ln>
        </p:spPr>
        <p:txBody>
          <a:bodyPr wrap="none" lIns="0" tIns="0" rIns="0" bIns="0" anchor="ctr"/>
          <a:lstStyle/>
          <a:p>
            <a:pPr defTabSz="1219170"/>
            <a:endParaRPr lang="zh-TW" altLang="en-US" sz="16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EF531226-178F-4E16-AD7A-82B4877D918C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5292754" y="3612801"/>
            <a:ext cx="2337203" cy="3385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kern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8060FA52-B4FF-E527-4EC8-547E0EA3DBE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2268883" y="4508519"/>
            <a:ext cx="2337203" cy="3385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en-US" altLang="zh-CN" sz="1600" b="1" kern="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DEE2DFD-55B9-21B4-C7C1-EC96A6A2C859}"/>
              </a:ext>
            </a:extLst>
          </p:cNvPr>
          <p:cNvGrpSpPr/>
          <p:nvPr/>
        </p:nvGrpSpPr>
        <p:grpSpPr>
          <a:xfrm>
            <a:off x="6862550" y="1148707"/>
            <a:ext cx="2970262" cy="816522"/>
            <a:chOff x="283598" y="1906534"/>
            <a:chExt cx="2970262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9C6E91D-05F1-FB09-778B-0C10A75E5E3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9FDE78B-408C-6DFD-FCD2-1282C06170B1}"/>
                </a:ext>
              </a:extLst>
            </p:cNvPr>
            <p:cNvSpPr txBox="1"/>
            <p:nvPr/>
          </p:nvSpPr>
          <p:spPr>
            <a:xfrm>
              <a:off x="101829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826B670C-5D1D-2E7F-2AA4-0BAB06FD5E10}"/>
              </a:ext>
            </a:extLst>
          </p:cNvPr>
          <p:cNvGrpSpPr/>
          <p:nvPr/>
        </p:nvGrpSpPr>
        <p:grpSpPr>
          <a:xfrm>
            <a:off x="3437484" y="2034390"/>
            <a:ext cx="2970262" cy="816522"/>
            <a:chOff x="283598" y="1906534"/>
            <a:chExt cx="2970262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0DA788A-BCCE-84F3-DBE9-4AAD0B1914B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33BD8DA-8B3E-BB45-7EAA-1A4129421A47}"/>
                </a:ext>
              </a:extLst>
            </p:cNvPr>
            <p:cNvSpPr txBox="1"/>
            <p:nvPr/>
          </p:nvSpPr>
          <p:spPr>
            <a:xfrm>
              <a:off x="101829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CF5F45C-72F2-1D0A-1E79-970ADDF5DE90}"/>
              </a:ext>
            </a:extLst>
          </p:cNvPr>
          <p:cNvGrpSpPr/>
          <p:nvPr/>
        </p:nvGrpSpPr>
        <p:grpSpPr>
          <a:xfrm>
            <a:off x="836369" y="3006501"/>
            <a:ext cx="2970262" cy="816522"/>
            <a:chOff x="283598" y="1906534"/>
            <a:chExt cx="2970262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6FB99CF-5287-0D19-AB6C-EA459B9DC4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3D95EE6-10F1-2B68-ABB2-D368F2FAD7A0}"/>
                </a:ext>
              </a:extLst>
            </p:cNvPr>
            <p:cNvSpPr txBox="1"/>
            <p:nvPr/>
          </p:nvSpPr>
          <p:spPr>
            <a:xfrm>
              <a:off x="1018293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007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451D6675-1879-FCC9-35BF-DB9FFF9E3E8C}"/>
              </a:ext>
            </a:extLst>
          </p:cNvPr>
          <p:cNvSpPr txBox="1"/>
          <p:nvPr/>
        </p:nvSpPr>
        <p:spPr>
          <a:xfrm>
            <a:off x="1157789" y="284962"/>
            <a:ext cx="5155579" cy="110799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ln w="1270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90000">
                        <a:srgbClr val="EDED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  <a:endParaRPr lang="zh-CN" altLang="en-US" sz="6600" dirty="0">
              <a:ln w="127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0000">
                      <a:srgbClr val="EDEDE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Freeform 7">
            <a:extLst>
              <a:ext uri="{FF2B5EF4-FFF2-40B4-BE49-F238E27FC236}">
                <a16:creationId xmlns:a16="http://schemas.microsoft.com/office/drawing/2014/main" id="{D70D4720-8A0C-DD5E-08D9-DF9E1E3A1EFD}"/>
              </a:ext>
            </a:extLst>
          </p:cNvPr>
          <p:cNvSpPr>
            <a:spLocks noEditPoints="1"/>
          </p:cNvSpPr>
          <p:nvPr/>
        </p:nvSpPr>
        <p:spPr bwMode="auto">
          <a:xfrm>
            <a:off x="0" y="4504402"/>
            <a:ext cx="8510382" cy="2358394"/>
          </a:xfrm>
          <a:custGeom>
            <a:avLst/>
            <a:gdLst>
              <a:gd name="T0" fmla="*/ 15500 w 16792"/>
              <a:gd name="T1" fmla="*/ 3324 h 4654"/>
              <a:gd name="T2" fmla="*/ 14617 w 16792"/>
              <a:gd name="T3" fmla="*/ 3660 h 4654"/>
              <a:gd name="T4" fmla="*/ 14480 w 16792"/>
              <a:gd name="T5" fmla="*/ 3428 h 4654"/>
              <a:gd name="T6" fmla="*/ 14456 w 16792"/>
              <a:gd name="T7" fmla="*/ 3336 h 4654"/>
              <a:gd name="T8" fmla="*/ 14433 w 16792"/>
              <a:gd name="T9" fmla="*/ 3411 h 4654"/>
              <a:gd name="T10" fmla="*/ 14286 w 16792"/>
              <a:gd name="T11" fmla="*/ 3584 h 4654"/>
              <a:gd name="T12" fmla="*/ 13542 w 16792"/>
              <a:gd name="T13" fmla="*/ 2209 h 4654"/>
              <a:gd name="T14" fmla="*/ 13374 w 16792"/>
              <a:gd name="T15" fmla="*/ 2948 h 4654"/>
              <a:gd name="T16" fmla="*/ 12611 w 16792"/>
              <a:gd name="T17" fmla="*/ 2939 h 4654"/>
              <a:gd name="T18" fmla="*/ 11834 w 16792"/>
              <a:gd name="T19" fmla="*/ 1548 h 4654"/>
              <a:gd name="T20" fmla="*/ 10627 w 16792"/>
              <a:gd name="T21" fmla="*/ 1257 h 4654"/>
              <a:gd name="T22" fmla="*/ 10549 w 16792"/>
              <a:gd name="T23" fmla="*/ 834 h 4654"/>
              <a:gd name="T24" fmla="*/ 10455 w 16792"/>
              <a:gd name="T25" fmla="*/ 681 h 4654"/>
              <a:gd name="T26" fmla="*/ 10363 w 16792"/>
              <a:gd name="T27" fmla="*/ 607 h 4654"/>
              <a:gd name="T28" fmla="*/ 10174 w 16792"/>
              <a:gd name="T29" fmla="*/ 1184 h 4654"/>
              <a:gd name="T30" fmla="*/ 10155 w 16792"/>
              <a:gd name="T31" fmla="*/ 1822 h 4654"/>
              <a:gd name="T32" fmla="*/ 9968 w 16792"/>
              <a:gd name="T33" fmla="*/ 2079 h 4654"/>
              <a:gd name="T34" fmla="*/ 9869 w 16792"/>
              <a:gd name="T35" fmla="*/ 2030 h 4654"/>
              <a:gd name="T36" fmla="*/ 9545 w 16792"/>
              <a:gd name="T37" fmla="*/ 1982 h 4654"/>
              <a:gd name="T38" fmla="*/ 9470 w 16792"/>
              <a:gd name="T39" fmla="*/ 1857 h 4654"/>
              <a:gd name="T40" fmla="*/ 9075 w 16792"/>
              <a:gd name="T41" fmla="*/ 1850 h 4654"/>
              <a:gd name="T42" fmla="*/ 8374 w 16792"/>
              <a:gd name="T43" fmla="*/ 2209 h 4654"/>
              <a:gd name="T44" fmla="*/ 7889 w 16792"/>
              <a:gd name="T45" fmla="*/ 2419 h 4654"/>
              <a:gd name="T46" fmla="*/ 7885 w 16792"/>
              <a:gd name="T47" fmla="*/ 2119 h 4654"/>
              <a:gd name="T48" fmla="*/ 7870 w 16792"/>
              <a:gd name="T49" fmla="*/ 2417 h 4654"/>
              <a:gd name="T50" fmla="*/ 7724 w 16792"/>
              <a:gd name="T51" fmla="*/ 2417 h 4654"/>
              <a:gd name="T52" fmla="*/ 7715 w 16792"/>
              <a:gd name="T53" fmla="*/ 2115 h 4654"/>
              <a:gd name="T54" fmla="*/ 7705 w 16792"/>
              <a:gd name="T55" fmla="*/ 2415 h 4654"/>
              <a:gd name="T56" fmla="*/ 7604 w 16792"/>
              <a:gd name="T57" fmla="*/ 2474 h 4654"/>
              <a:gd name="T58" fmla="*/ 7228 w 16792"/>
              <a:gd name="T59" fmla="*/ 2417 h 4654"/>
              <a:gd name="T60" fmla="*/ 6985 w 16792"/>
              <a:gd name="T61" fmla="*/ 2488 h 4654"/>
              <a:gd name="T62" fmla="*/ 6708 w 16792"/>
              <a:gd name="T63" fmla="*/ 2405 h 4654"/>
              <a:gd name="T64" fmla="*/ 6673 w 16792"/>
              <a:gd name="T65" fmla="*/ 2698 h 4654"/>
              <a:gd name="T66" fmla="*/ 6359 w 16792"/>
              <a:gd name="T67" fmla="*/ 1264 h 4654"/>
              <a:gd name="T68" fmla="*/ 5615 w 16792"/>
              <a:gd name="T69" fmla="*/ 2034 h 4654"/>
              <a:gd name="T70" fmla="*/ 5104 w 16792"/>
              <a:gd name="T71" fmla="*/ 3929 h 4654"/>
              <a:gd name="T72" fmla="*/ 4216 w 16792"/>
              <a:gd name="T73" fmla="*/ 2757 h 4654"/>
              <a:gd name="T74" fmla="*/ 4058 w 16792"/>
              <a:gd name="T75" fmla="*/ 2528 h 4654"/>
              <a:gd name="T76" fmla="*/ 3819 w 16792"/>
              <a:gd name="T77" fmla="*/ 2459 h 4654"/>
              <a:gd name="T78" fmla="*/ 2981 w 16792"/>
              <a:gd name="T79" fmla="*/ 3525 h 4654"/>
              <a:gd name="T80" fmla="*/ 1549 w 16792"/>
              <a:gd name="T81" fmla="*/ 3752 h 4654"/>
              <a:gd name="T82" fmla="*/ 1185 w 16792"/>
              <a:gd name="T83" fmla="*/ 3123 h 4654"/>
              <a:gd name="T84" fmla="*/ 1025 w 16792"/>
              <a:gd name="T85" fmla="*/ 1285 h 4654"/>
              <a:gd name="T86" fmla="*/ 1032 w 16792"/>
              <a:gd name="T87" fmla="*/ 945 h 4654"/>
              <a:gd name="T88" fmla="*/ 999 w 16792"/>
              <a:gd name="T89" fmla="*/ 428 h 4654"/>
              <a:gd name="T90" fmla="*/ 937 w 16792"/>
              <a:gd name="T91" fmla="*/ 426 h 4654"/>
              <a:gd name="T92" fmla="*/ 911 w 16792"/>
              <a:gd name="T93" fmla="*/ 933 h 4654"/>
              <a:gd name="T94" fmla="*/ 916 w 16792"/>
              <a:gd name="T95" fmla="*/ 1288 h 4654"/>
              <a:gd name="T96" fmla="*/ 708 w 16792"/>
              <a:gd name="T97" fmla="*/ 3251 h 4654"/>
              <a:gd name="T98" fmla="*/ 666 w 16792"/>
              <a:gd name="T99" fmla="*/ 3889 h 4654"/>
              <a:gd name="T100" fmla="*/ 621 w 16792"/>
              <a:gd name="T101" fmla="*/ 3943 h 4654"/>
              <a:gd name="T102" fmla="*/ 19 w 16792"/>
              <a:gd name="T103" fmla="*/ 3952 h 4654"/>
              <a:gd name="T104" fmla="*/ 11078 w 16792"/>
              <a:gd name="T105" fmla="*/ 437 h 4654"/>
              <a:gd name="T106" fmla="*/ 6694 w 16792"/>
              <a:gd name="T107" fmla="*/ 2658 h 4654"/>
              <a:gd name="T108" fmla="*/ 6675 w 16792"/>
              <a:gd name="T109" fmla="*/ 2500 h 4654"/>
              <a:gd name="T110" fmla="*/ 956 w 16792"/>
              <a:gd name="T111" fmla="*/ 1937 h 4654"/>
              <a:gd name="T112" fmla="*/ 959 w 16792"/>
              <a:gd name="T113" fmla="*/ 2048 h 4654"/>
              <a:gd name="T114" fmla="*/ 933 w 16792"/>
              <a:gd name="T115" fmla="*/ 2226 h 4654"/>
              <a:gd name="T116" fmla="*/ 911 w 16792"/>
              <a:gd name="T117" fmla="*/ 2405 h 4654"/>
              <a:gd name="T118" fmla="*/ 940 w 16792"/>
              <a:gd name="T119" fmla="*/ 2530 h 4654"/>
              <a:gd name="T120" fmla="*/ 961 w 16792"/>
              <a:gd name="T121" fmla="*/ 2639 h 4654"/>
              <a:gd name="T122" fmla="*/ 952 w 16792"/>
              <a:gd name="T123" fmla="*/ 2868 h 4654"/>
              <a:gd name="T124" fmla="*/ 1067 w 16792"/>
              <a:gd name="T125" fmla="*/ 3938 h 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92" h="4654">
                <a:moveTo>
                  <a:pt x="16360" y="3823"/>
                </a:moveTo>
                <a:lnTo>
                  <a:pt x="16400" y="3823"/>
                </a:lnTo>
                <a:lnTo>
                  <a:pt x="16400" y="3466"/>
                </a:lnTo>
                <a:lnTo>
                  <a:pt x="16436" y="3454"/>
                </a:lnTo>
                <a:lnTo>
                  <a:pt x="16542" y="3409"/>
                </a:lnTo>
                <a:lnTo>
                  <a:pt x="16792" y="3279"/>
                </a:lnTo>
                <a:lnTo>
                  <a:pt x="16719" y="3279"/>
                </a:lnTo>
                <a:lnTo>
                  <a:pt x="16580" y="3334"/>
                </a:lnTo>
                <a:lnTo>
                  <a:pt x="16549" y="3343"/>
                </a:lnTo>
                <a:lnTo>
                  <a:pt x="16400" y="3343"/>
                </a:lnTo>
                <a:lnTo>
                  <a:pt x="16400" y="3322"/>
                </a:lnTo>
                <a:lnTo>
                  <a:pt x="16107" y="3324"/>
                </a:lnTo>
                <a:lnTo>
                  <a:pt x="16105" y="3331"/>
                </a:lnTo>
                <a:lnTo>
                  <a:pt x="16105" y="3334"/>
                </a:lnTo>
                <a:lnTo>
                  <a:pt x="15892" y="3334"/>
                </a:lnTo>
                <a:lnTo>
                  <a:pt x="15892" y="3343"/>
                </a:lnTo>
                <a:lnTo>
                  <a:pt x="15701" y="3343"/>
                </a:lnTo>
                <a:lnTo>
                  <a:pt x="15699" y="3334"/>
                </a:lnTo>
                <a:lnTo>
                  <a:pt x="15675" y="3334"/>
                </a:lnTo>
                <a:lnTo>
                  <a:pt x="15510" y="3334"/>
                </a:lnTo>
                <a:lnTo>
                  <a:pt x="15510" y="3334"/>
                </a:lnTo>
                <a:lnTo>
                  <a:pt x="15500" y="3324"/>
                </a:lnTo>
                <a:lnTo>
                  <a:pt x="15210" y="3324"/>
                </a:lnTo>
                <a:lnTo>
                  <a:pt x="15210" y="3345"/>
                </a:lnTo>
                <a:lnTo>
                  <a:pt x="15049" y="3345"/>
                </a:lnTo>
                <a:lnTo>
                  <a:pt x="15018" y="3336"/>
                </a:lnTo>
                <a:lnTo>
                  <a:pt x="14881" y="3284"/>
                </a:lnTo>
                <a:lnTo>
                  <a:pt x="14792" y="3284"/>
                </a:lnTo>
                <a:lnTo>
                  <a:pt x="15092" y="3411"/>
                </a:lnTo>
                <a:lnTo>
                  <a:pt x="15198" y="3456"/>
                </a:lnTo>
                <a:lnTo>
                  <a:pt x="15210" y="3459"/>
                </a:lnTo>
                <a:lnTo>
                  <a:pt x="15210" y="3823"/>
                </a:lnTo>
                <a:lnTo>
                  <a:pt x="15238" y="3823"/>
                </a:lnTo>
                <a:lnTo>
                  <a:pt x="15070" y="3912"/>
                </a:lnTo>
                <a:lnTo>
                  <a:pt x="15070" y="3728"/>
                </a:lnTo>
                <a:lnTo>
                  <a:pt x="14610" y="3728"/>
                </a:lnTo>
                <a:lnTo>
                  <a:pt x="14610" y="3685"/>
                </a:lnTo>
                <a:lnTo>
                  <a:pt x="14614" y="3685"/>
                </a:lnTo>
                <a:lnTo>
                  <a:pt x="14614" y="3685"/>
                </a:lnTo>
                <a:lnTo>
                  <a:pt x="14614" y="3683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60"/>
                </a:lnTo>
                <a:lnTo>
                  <a:pt x="14610" y="3660"/>
                </a:lnTo>
                <a:lnTo>
                  <a:pt x="14612" y="3608"/>
                </a:lnTo>
                <a:lnTo>
                  <a:pt x="14614" y="3608"/>
                </a:lnTo>
                <a:lnTo>
                  <a:pt x="14614" y="3603"/>
                </a:lnTo>
                <a:lnTo>
                  <a:pt x="14614" y="3598"/>
                </a:lnTo>
                <a:lnTo>
                  <a:pt x="14614" y="3598"/>
                </a:lnTo>
                <a:lnTo>
                  <a:pt x="14614" y="3596"/>
                </a:lnTo>
                <a:lnTo>
                  <a:pt x="14614" y="3586"/>
                </a:lnTo>
                <a:lnTo>
                  <a:pt x="14612" y="3586"/>
                </a:lnTo>
                <a:lnTo>
                  <a:pt x="14612" y="3560"/>
                </a:lnTo>
                <a:lnTo>
                  <a:pt x="14589" y="3560"/>
                </a:lnTo>
                <a:lnTo>
                  <a:pt x="14567" y="3558"/>
                </a:lnTo>
                <a:lnTo>
                  <a:pt x="14567" y="3525"/>
                </a:lnTo>
                <a:lnTo>
                  <a:pt x="14560" y="3525"/>
                </a:lnTo>
                <a:lnTo>
                  <a:pt x="14560" y="3508"/>
                </a:lnTo>
                <a:lnTo>
                  <a:pt x="14558" y="3508"/>
                </a:lnTo>
                <a:lnTo>
                  <a:pt x="14555" y="3504"/>
                </a:lnTo>
                <a:lnTo>
                  <a:pt x="14546" y="3478"/>
                </a:lnTo>
                <a:lnTo>
                  <a:pt x="14529" y="3456"/>
                </a:lnTo>
                <a:lnTo>
                  <a:pt x="14527" y="3454"/>
                </a:lnTo>
                <a:lnTo>
                  <a:pt x="14506" y="3437"/>
                </a:lnTo>
                <a:lnTo>
                  <a:pt x="14480" y="3428"/>
                </a:lnTo>
                <a:lnTo>
                  <a:pt x="14477" y="3428"/>
                </a:lnTo>
                <a:lnTo>
                  <a:pt x="14473" y="3426"/>
                </a:lnTo>
                <a:lnTo>
                  <a:pt x="14473" y="3419"/>
                </a:lnTo>
                <a:lnTo>
                  <a:pt x="14475" y="3419"/>
                </a:lnTo>
                <a:lnTo>
                  <a:pt x="14477" y="3416"/>
                </a:lnTo>
                <a:lnTo>
                  <a:pt x="14477" y="3416"/>
                </a:lnTo>
                <a:lnTo>
                  <a:pt x="14475" y="3414"/>
                </a:lnTo>
                <a:lnTo>
                  <a:pt x="14473" y="3414"/>
                </a:lnTo>
                <a:lnTo>
                  <a:pt x="14468" y="3411"/>
                </a:lnTo>
                <a:lnTo>
                  <a:pt x="14466" y="3411"/>
                </a:lnTo>
                <a:lnTo>
                  <a:pt x="14463" y="3409"/>
                </a:lnTo>
                <a:lnTo>
                  <a:pt x="14461" y="3409"/>
                </a:lnTo>
                <a:lnTo>
                  <a:pt x="14461" y="3409"/>
                </a:lnTo>
                <a:lnTo>
                  <a:pt x="14461" y="3385"/>
                </a:lnTo>
                <a:lnTo>
                  <a:pt x="14461" y="3385"/>
                </a:lnTo>
                <a:lnTo>
                  <a:pt x="14459" y="3385"/>
                </a:lnTo>
                <a:lnTo>
                  <a:pt x="14459" y="3385"/>
                </a:lnTo>
                <a:lnTo>
                  <a:pt x="14456" y="3385"/>
                </a:lnTo>
                <a:lnTo>
                  <a:pt x="14456" y="3385"/>
                </a:lnTo>
                <a:lnTo>
                  <a:pt x="14456" y="3336"/>
                </a:lnTo>
                <a:lnTo>
                  <a:pt x="14456" y="3336"/>
                </a:lnTo>
                <a:lnTo>
                  <a:pt x="14456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85"/>
                </a:lnTo>
                <a:lnTo>
                  <a:pt x="14449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4" y="3385"/>
                </a:lnTo>
                <a:lnTo>
                  <a:pt x="14447" y="3409"/>
                </a:lnTo>
                <a:lnTo>
                  <a:pt x="14444" y="3409"/>
                </a:lnTo>
                <a:lnTo>
                  <a:pt x="14442" y="3409"/>
                </a:lnTo>
                <a:lnTo>
                  <a:pt x="14440" y="3409"/>
                </a:lnTo>
                <a:lnTo>
                  <a:pt x="14437" y="3411"/>
                </a:lnTo>
                <a:lnTo>
                  <a:pt x="14433" y="3411"/>
                </a:lnTo>
                <a:lnTo>
                  <a:pt x="14430" y="3414"/>
                </a:lnTo>
                <a:lnTo>
                  <a:pt x="14428" y="3414"/>
                </a:lnTo>
                <a:lnTo>
                  <a:pt x="14426" y="3416"/>
                </a:lnTo>
                <a:lnTo>
                  <a:pt x="14428" y="3416"/>
                </a:lnTo>
                <a:lnTo>
                  <a:pt x="14430" y="3419"/>
                </a:lnTo>
                <a:lnTo>
                  <a:pt x="14433" y="3419"/>
                </a:lnTo>
                <a:lnTo>
                  <a:pt x="14433" y="3426"/>
                </a:lnTo>
                <a:lnTo>
                  <a:pt x="14430" y="3428"/>
                </a:lnTo>
                <a:lnTo>
                  <a:pt x="14407" y="3435"/>
                </a:lnTo>
                <a:lnTo>
                  <a:pt x="14402" y="3437"/>
                </a:lnTo>
                <a:lnTo>
                  <a:pt x="14381" y="3454"/>
                </a:lnTo>
                <a:lnTo>
                  <a:pt x="14364" y="3475"/>
                </a:lnTo>
                <a:lnTo>
                  <a:pt x="14352" y="3501"/>
                </a:lnTo>
                <a:lnTo>
                  <a:pt x="14352" y="3504"/>
                </a:lnTo>
                <a:lnTo>
                  <a:pt x="14352" y="3508"/>
                </a:lnTo>
                <a:lnTo>
                  <a:pt x="14345" y="3508"/>
                </a:lnTo>
                <a:lnTo>
                  <a:pt x="14345" y="3556"/>
                </a:lnTo>
                <a:lnTo>
                  <a:pt x="14314" y="3560"/>
                </a:lnTo>
                <a:lnTo>
                  <a:pt x="14312" y="3558"/>
                </a:lnTo>
                <a:lnTo>
                  <a:pt x="14289" y="3558"/>
                </a:lnTo>
                <a:lnTo>
                  <a:pt x="14289" y="3584"/>
                </a:lnTo>
                <a:lnTo>
                  <a:pt x="14286" y="3584"/>
                </a:lnTo>
                <a:lnTo>
                  <a:pt x="14284" y="3593"/>
                </a:lnTo>
                <a:lnTo>
                  <a:pt x="14289" y="3596"/>
                </a:lnTo>
                <a:lnTo>
                  <a:pt x="14289" y="3662"/>
                </a:lnTo>
                <a:lnTo>
                  <a:pt x="14281" y="3674"/>
                </a:lnTo>
                <a:lnTo>
                  <a:pt x="14281" y="3676"/>
                </a:lnTo>
                <a:lnTo>
                  <a:pt x="14286" y="3676"/>
                </a:lnTo>
                <a:lnTo>
                  <a:pt x="14289" y="3678"/>
                </a:lnTo>
                <a:lnTo>
                  <a:pt x="14289" y="3728"/>
                </a:lnTo>
                <a:lnTo>
                  <a:pt x="14076" y="3728"/>
                </a:lnTo>
                <a:lnTo>
                  <a:pt x="14090" y="3348"/>
                </a:lnTo>
                <a:lnTo>
                  <a:pt x="14092" y="2868"/>
                </a:lnTo>
                <a:lnTo>
                  <a:pt x="14095" y="2202"/>
                </a:lnTo>
                <a:lnTo>
                  <a:pt x="14052" y="1623"/>
                </a:lnTo>
                <a:lnTo>
                  <a:pt x="14043" y="1491"/>
                </a:lnTo>
                <a:lnTo>
                  <a:pt x="14019" y="1458"/>
                </a:lnTo>
                <a:lnTo>
                  <a:pt x="13759" y="1522"/>
                </a:lnTo>
                <a:lnTo>
                  <a:pt x="13759" y="1557"/>
                </a:lnTo>
                <a:lnTo>
                  <a:pt x="13722" y="1559"/>
                </a:lnTo>
                <a:lnTo>
                  <a:pt x="13722" y="1522"/>
                </a:lnTo>
                <a:lnTo>
                  <a:pt x="13577" y="1481"/>
                </a:lnTo>
                <a:lnTo>
                  <a:pt x="13570" y="1623"/>
                </a:lnTo>
                <a:lnTo>
                  <a:pt x="13542" y="2209"/>
                </a:lnTo>
                <a:lnTo>
                  <a:pt x="13549" y="2854"/>
                </a:lnTo>
                <a:lnTo>
                  <a:pt x="13552" y="3319"/>
                </a:lnTo>
                <a:lnTo>
                  <a:pt x="13552" y="3322"/>
                </a:lnTo>
                <a:lnTo>
                  <a:pt x="13533" y="3322"/>
                </a:lnTo>
                <a:lnTo>
                  <a:pt x="13533" y="3161"/>
                </a:lnTo>
                <a:lnTo>
                  <a:pt x="13495" y="3159"/>
                </a:lnTo>
                <a:lnTo>
                  <a:pt x="13495" y="3097"/>
                </a:lnTo>
                <a:lnTo>
                  <a:pt x="13457" y="3093"/>
                </a:lnTo>
                <a:lnTo>
                  <a:pt x="13457" y="3093"/>
                </a:lnTo>
                <a:lnTo>
                  <a:pt x="13457" y="2948"/>
                </a:lnTo>
                <a:lnTo>
                  <a:pt x="13455" y="2946"/>
                </a:lnTo>
                <a:lnTo>
                  <a:pt x="13452" y="2946"/>
                </a:lnTo>
                <a:lnTo>
                  <a:pt x="13445" y="2944"/>
                </a:lnTo>
                <a:lnTo>
                  <a:pt x="13436" y="2944"/>
                </a:lnTo>
                <a:lnTo>
                  <a:pt x="13426" y="2941"/>
                </a:lnTo>
                <a:lnTo>
                  <a:pt x="13417" y="2941"/>
                </a:lnTo>
                <a:lnTo>
                  <a:pt x="13405" y="2941"/>
                </a:lnTo>
                <a:lnTo>
                  <a:pt x="13396" y="2944"/>
                </a:lnTo>
                <a:lnTo>
                  <a:pt x="13386" y="2944"/>
                </a:lnTo>
                <a:lnTo>
                  <a:pt x="13381" y="2946"/>
                </a:lnTo>
                <a:lnTo>
                  <a:pt x="13377" y="2946"/>
                </a:lnTo>
                <a:lnTo>
                  <a:pt x="13374" y="2948"/>
                </a:lnTo>
                <a:lnTo>
                  <a:pt x="13374" y="2972"/>
                </a:lnTo>
                <a:lnTo>
                  <a:pt x="13261" y="2970"/>
                </a:lnTo>
                <a:lnTo>
                  <a:pt x="13259" y="2958"/>
                </a:lnTo>
                <a:lnTo>
                  <a:pt x="13138" y="2958"/>
                </a:lnTo>
                <a:lnTo>
                  <a:pt x="13138" y="2861"/>
                </a:lnTo>
                <a:lnTo>
                  <a:pt x="13126" y="2821"/>
                </a:lnTo>
                <a:lnTo>
                  <a:pt x="13119" y="2823"/>
                </a:lnTo>
                <a:lnTo>
                  <a:pt x="12900" y="2823"/>
                </a:lnTo>
                <a:lnTo>
                  <a:pt x="12890" y="2821"/>
                </a:lnTo>
                <a:lnTo>
                  <a:pt x="12890" y="2887"/>
                </a:lnTo>
                <a:lnTo>
                  <a:pt x="12890" y="2958"/>
                </a:lnTo>
                <a:lnTo>
                  <a:pt x="12758" y="2956"/>
                </a:lnTo>
                <a:lnTo>
                  <a:pt x="12758" y="2970"/>
                </a:lnTo>
                <a:lnTo>
                  <a:pt x="12659" y="2967"/>
                </a:lnTo>
                <a:lnTo>
                  <a:pt x="12659" y="2946"/>
                </a:lnTo>
                <a:lnTo>
                  <a:pt x="12659" y="2944"/>
                </a:lnTo>
                <a:lnTo>
                  <a:pt x="12656" y="2944"/>
                </a:lnTo>
                <a:lnTo>
                  <a:pt x="12649" y="2941"/>
                </a:lnTo>
                <a:lnTo>
                  <a:pt x="12642" y="2941"/>
                </a:lnTo>
                <a:lnTo>
                  <a:pt x="12633" y="2939"/>
                </a:lnTo>
                <a:lnTo>
                  <a:pt x="12621" y="2939"/>
                </a:lnTo>
                <a:lnTo>
                  <a:pt x="12611" y="2939"/>
                </a:lnTo>
                <a:lnTo>
                  <a:pt x="12600" y="2939"/>
                </a:lnTo>
                <a:lnTo>
                  <a:pt x="12590" y="2939"/>
                </a:lnTo>
                <a:lnTo>
                  <a:pt x="12583" y="2941"/>
                </a:lnTo>
                <a:lnTo>
                  <a:pt x="12578" y="2941"/>
                </a:lnTo>
                <a:lnTo>
                  <a:pt x="12576" y="2944"/>
                </a:lnTo>
                <a:lnTo>
                  <a:pt x="12576" y="3093"/>
                </a:lnTo>
                <a:lnTo>
                  <a:pt x="12552" y="3090"/>
                </a:lnTo>
                <a:lnTo>
                  <a:pt x="12522" y="3093"/>
                </a:lnTo>
                <a:lnTo>
                  <a:pt x="12522" y="3154"/>
                </a:lnTo>
                <a:lnTo>
                  <a:pt x="12489" y="3159"/>
                </a:lnTo>
                <a:lnTo>
                  <a:pt x="12489" y="3319"/>
                </a:lnTo>
                <a:lnTo>
                  <a:pt x="12479" y="3319"/>
                </a:lnTo>
                <a:lnTo>
                  <a:pt x="12451" y="3322"/>
                </a:lnTo>
                <a:lnTo>
                  <a:pt x="12451" y="3286"/>
                </a:lnTo>
                <a:lnTo>
                  <a:pt x="12451" y="1562"/>
                </a:lnTo>
                <a:lnTo>
                  <a:pt x="12418" y="1550"/>
                </a:lnTo>
                <a:lnTo>
                  <a:pt x="12411" y="1219"/>
                </a:lnTo>
                <a:lnTo>
                  <a:pt x="12231" y="1151"/>
                </a:lnTo>
                <a:lnTo>
                  <a:pt x="12118" y="1146"/>
                </a:lnTo>
                <a:lnTo>
                  <a:pt x="11907" y="1203"/>
                </a:lnTo>
                <a:lnTo>
                  <a:pt x="11900" y="1533"/>
                </a:lnTo>
                <a:lnTo>
                  <a:pt x="11834" y="1548"/>
                </a:lnTo>
                <a:lnTo>
                  <a:pt x="11832" y="2183"/>
                </a:lnTo>
                <a:lnTo>
                  <a:pt x="11553" y="2183"/>
                </a:lnTo>
                <a:lnTo>
                  <a:pt x="11548" y="92"/>
                </a:lnTo>
                <a:lnTo>
                  <a:pt x="10946" y="88"/>
                </a:lnTo>
                <a:lnTo>
                  <a:pt x="10929" y="2183"/>
                </a:lnTo>
                <a:lnTo>
                  <a:pt x="10672" y="2181"/>
                </a:lnTo>
                <a:lnTo>
                  <a:pt x="10672" y="2169"/>
                </a:lnTo>
                <a:lnTo>
                  <a:pt x="10681" y="2103"/>
                </a:lnTo>
                <a:lnTo>
                  <a:pt x="10665" y="2100"/>
                </a:lnTo>
                <a:lnTo>
                  <a:pt x="10663" y="1874"/>
                </a:lnTo>
                <a:lnTo>
                  <a:pt x="10672" y="1807"/>
                </a:lnTo>
                <a:lnTo>
                  <a:pt x="10655" y="1805"/>
                </a:lnTo>
                <a:lnTo>
                  <a:pt x="10653" y="1675"/>
                </a:lnTo>
                <a:lnTo>
                  <a:pt x="10663" y="1614"/>
                </a:lnTo>
                <a:lnTo>
                  <a:pt x="10646" y="1609"/>
                </a:lnTo>
                <a:lnTo>
                  <a:pt x="10644" y="1510"/>
                </a:lnTo>
                <a:lnTo>
                  <a:pt x="10653" y="1446"/>
                </a:lnTo>
                <a:lnTo>
                  <a:pt x="10637" y="1444"/>
                </a:lnTo>
                <a:lnTo>
                  <a:pt x="10637" y="1361"/>
                </a:lnTo>
                <a:lnTo>
                  <a:pt x="10646" y="1300"/>
                </a:lnTo>
                <a:lnTo>
                  <a:pt x="10627" y="1295"/>
                </a:lnTo>
                <a:lnTo>
                  <a:pt x="10627" y="1257"/>
                </a:lnTo>
                <a:lnTo>
                  <a:pt x="10637" y="1196"/>
                </a:lnTo>
                <a:lnTo>
                  <a:pt x="10622" y="1193"/>
                </a:lnTo>
                <a:lnTo>
                  <a:pt x="10627" y="1160"/>
                </a:lnTo>
                <a:lnTo>
                  <a:pt x="10622" y="1158"/>
                </a:lnTo>
                <a:lnTo>
                  <a:pt x="10629" y="1118"/>
                </a:lnTo>
                <a:lnTo>
                  <a:pt x="10625" y="1118"/>
                </a:lnTo>
                <a:lnTo>
                  <a:pt x="10627" y="1101"/>
                </a:lnTo>
                <a:lnTo>
                  <a:pt x="10618" y="1099"/>
                </a:lnTo>
                <a:lnTo>
                  <a:pt x="10627" y="1042"/>
                </a:lnTo>
                <a:lnTo>
                  <a:pt x="10618" y="1040"/>
                </a:lnTo>
                <a:lnTo>
                  <a:pt x="10627" y="983"/>
                </a:lnTo>
                <a:lnTo>
                  <a:pt x="10592" y="974"/>
                </a:lnTo>
                <a:lnTo>
                  <a:pt x="10596" y="938"/>
                </a:lnTo>
                <a:lnTo>
                  <a:pt x="10585" y="915"/>
                </a:lnTo>
                <a:lnTo>
                  <a:pt x="10580" y="912"/>
                </a:lnTo>
                <a:lnTo>
                  <a:pt x="10582" y="898"/>
                </a:lnTo>
                <a:lnTo>
                  <a:pt x="10573" y="896"/>
                </a:lnTo>
                <a:lnTo>
                  <a:pt x="10575" y="874"/>
                </a:lnTo>
                <a:lnTo>
                  <a:pt x="10559" y="846"/>
                </a:lnTo>
                <a:lnTo>
                  <a:pt x="10552" y="844"/>
                </a:lnTo>
                <a:lnTo>
                  <a:pt x="10554" y="834"/>
                </a:lnTo>
                <a:lnTo>
                  <a:pt x="10549" y="834"/>
                </a:lnTo>
                <a:lnTo>
                  <a:pt x="10552" y="829"/>
                </a:lnTo>
                <a:lnTo>
                  <a:pt x="10547" y="829"/>
                </a:lnTo>
                <a:lnTo>
                  <a:pt x="10549" y="825"/>
                </a:lnTo>
                <a:lnTo>
                  <a:pt x="10544" y="825"/>
                </a:lnTo>
                <a:lnTo>
                  <a:pt x="10547" y="820"/>
                </a:lnTo>
                <a:lnTo>
                  <a:pt x="10544" y="820"/>
                </a:lnTo>
                <a:lnTo>
                  <a:pt x="10544" y="811"/>
                </a:lnTo>
                <a:lnTo>
                  <a:pt x="10530" y="780"/>
                </a:lnTo>
                <a:lnTo>
                  <a:pt x="10526" y="780"/>
                </a:lnTo>
                <a:lnTo>
                  <a:pt x="10523" y="778"/>
                </a:lnTo>
                <a:lnTo>
                  <a:pt x="10526" y="770"/>
                </a:lnTo>
                <a:lnTo>
                  <a:pt x="10521" y="770"/>
                </a:lnTo>
                <a:lnTo>
                  <a:pt x="10521" y="766"/>
                </a:lnTo>
                <a:lnTo>
                  <a:pt x="10516" y="763"/>
                </a:lnTo>
                <a:lnTo>
                  <a:pt x="10516" y="754"/>
                </a:lnTo>
                <a:lnTo>
                  <a:pt x="10500" y="723"/>
                </a:lnTo>
                <a:lnTo>
                  <a:pt x="10495" y="726"/>
                </a:lnTo>
                <a:lnTo>
                  <a:pt x="10488" y="711"/>
                </a:lnTo>
                <a:lnTo>
                  <a:pt x="10488" y="711"/>
                </a:lnTo>
                <a:lnTo>
                  <a:pt x="10488" y="711"/>
                </a:lnTo>
                <a:lnTo>
                  <a:pt x="10471" y="681"/>
                </a:lnTo>
                <a:lnTo>
                  <a:pt x="10455" y="681"/>
                </a:lnTo>
                <a:lnTo>
                  <a:pt x="10452" y="671"/>
                </a:lnTo>
                <a:lnTo>
                  <a:pt x="10443" y="626"/>
                </a:lnTo>
                <a:lnTo>
                  <a:pt x="10443" y="626"/>
                </a:lnTo>
                <a:lnTo>
                  <a:pt x="10443" y="598"/>
                </a:lnTo>
                <a:lnTo>
                  <a:pt x="10438" y="598"/>
                </a:lnTo>
                <a:lnTo>
                  <a:pt x="10450" y="534"/>
                </a:lnTo>
                <a:lnTo>
                  <a:pt x="10443" y="534"/>
                </a:lnTo>
                <a:lnTo>
                  <a:pt x="10452" y="468"/>
                </a:lnTo>
                <a:lnTo>
                  <a:pt x="10415" y="480"/>
                </a:lnTo>
                <a:lnTo>
                  <a:pt x="10403" y="310"/>
                </a:lnTo>
                <a:lnTo>
                  <a:pt x="10393" y="452"/>
                </a:lnTo>
                <a:lnTo>
                  <a:pt x="10393" y="452"/>
                </a:lnTo>
                <a:lnTo>
                  <a:pt x="10386" y="470"/>
                </a:lnTo>
                <a:lnTo>
                  <a:pt x="10386" y="482"/>
                </a:lnTo>
                <a:lnTo>
                  <a:pt x="10353" y="475"/>
                </a:lnTo>
                <a:lnTo>
                  <a:pt x="10358" y="513"/>
                </a:lnTo>
                <a:lnTo>
                  <a:pt x="10355" y="511"/>
                </a:lnTo>
                <a:lnTo>
                  <a:pt x="10370" y="593"/>
                </a:lnTo>
                <a:lnTo>
                  <a:pt x="10370" y="600"/>
                </a:lnTo>
                <a:lnTo>
                  <a:pt x="10363" y="605"/>
                </a:lnTo>
                <a:lnTo>
                  <a:pt x="10363" y="607"/>
                </a:lnTo>
                <a:lnTo>
                  <a:pt x="10363" y="607"/>
                </a:lnTo>
                <a:lnTo>
                  <a:pt x="10344" y="690"/>
                </a:lnTo>
                <a:lnTo>
                  <a:pt x="10299" y="692"/>
                </a:lnTo>
                <a:lnTo>
                  <a:pt x="10306" y="740"/>
                </a:lnTo>
                <a:lnTo>
                  <a:pt x="10259" y="742"/>
                </a:lnTo>
                <a:lnTo>
                  <a:pt x="10266" y="792"/>
                </a:lnTo>
                <a:lnTo>
                  <a:pt x="10228" y="794"/>
                </a:lnTo>
                <a:lnTo>
                  <a:pt x="10235" y="846"/>
                </a:lnTo>
                <a:lnTo>
                  <a:pt x="10202" y="848"/>
                </a:lnTo>
                <a:lnTo>
                  <a:pt x="10211" y="907"/>
                </a:lnTo>
                <a:lnTo>
                  <a:pt x="10204" y="910"/>
                </a:lnTo>
                <a:lnTo>
                  <a:pt x="10176" y="926"/>
                </a:lnTo>
                <a:lnTo>
                  <a:pt x="10185" y="981"/>
                </a:lnTo>
                <a:lnTo>
                  <a:pt x="10176" y="985"/>
                </a:lnTo>
                <a:lnTo>
                  <a:pt x="10183" y="1042"/>
                </a:lnTo>
                <a:lnTo>
                  <a:pt x="10176" y="1047"/>
                </a:lnTo>
                <a:lnTo>
                  <a:pt x="10183" y="1101"/>
                </a:lnTo>
                <a:lnTo>
                  <a:pt x="10176" y="1106"/>
                </a:lnTo>
                <a:lnTo>
                  <a:pt x="10181" y="1148"/>
                </a:lnTo>
                <a:lnTo>
                  <a:pt x="10181" y="1148"/>
                </a:lnTo>
                <a:lnTo>
                  <a:pt x="10185" y="1177"/>
                </a:lnTo>
                <a:lnTo>
                  <a:pt x="10185" y="1179"/>
                </a:lnTo>
                <a:lnTo>
                  <a:pt x="10174" y="1184"/>
                </a:lnTo>
                <a:lnTo>
                  <a:pt x="10181" y="1222"/>
                </a:lnTo>
                <a:lnTo>
                  <a:pt x="10171" y="1226"/>
                </a:lnTo>
                <a:lnTo>
                  <a:pt x="10181" y="1285"/>
                </a:lnTo>
                <a:lnTo>
                  <a:pt x="10181" y="1285"/>
                </a:lnTo>
                <a:lnTo>
                  <a:pt x="10174" y="1290"/>
                </a:lnTo>
                <a:lnTo>
                  <a:pt x="10178" y="1314"/>
                </a:lnTo>
                <a:lnTo>
                  <a:pt x="10176" y="1316"/>
                </a:lnTo>
                <a:lnTo>
                  <a:pt x="10176" y="1323"/>
                </a:lnTo>
                <a:lnTo>
                  <a:pt x="10164" y="1328"/>
                </a:lnTo>
                <a:lnTo>
                  <a:pt x="10174" y="1389"/>
                </a:lnTo>
                <a:lnTo>
                  <a:pt x="10174" y="1460"/>
                </a:lnTo>
                <a:lnTo>
                  <a:pt x="10169" y="1463"/>
                </a:lnTo>
                <a:lnTo>
                  <a:pt x="10169" y="1470"/>
                </a:lnTo>
                <a:lnTo>
                  <a:pt x="10157" y="1477"/>
                </a:lnTo>
                <a:lnTo>
                  <a:pt x="10166" y="1536"/>
                </a:lnTo>
                <a:lnTo>
                  <a:pt x="10166" y="1626"/>
                </a:lnTo>
                <a:lnTo>
                  <a:pt x="10162" y="1628"/>
                </a:lnTo>
                <a:lnTo>
                  <a:pt x="10164" y="1635"/>
                </a:lnTo>
                <a:lnTo>
                  <a:pt x="10148" y="1640"/>
                </a:lnTo>
                <a:lnTo>
                  <a:pt x="10157" y="1701"/>
                </a:lnTo>
                <a:lnTo>
                  <a:pt x="10157" y="1822"/>
                </a:lnTo>
                <a:lnTo>
                  <a:pt x="10155" y="1822"/>
                </a:lnTo>
                <a:lnTo>
                  <a:pt x="10157" y="1826"/>
                </a:lnTo>
                <a:lnTo>
                  <a:pt x="10141" y="1833"/>
                </a:lnTo>
                <a:lnTo>
                  <a:pt x="10150" y="1900"/>
                </a:lnTo>
                <a:lnTo>
                  <a:pt x="10148" y="2119"/>
                </a:lnTo>
                <a:lnTo>
                  <a:pt x="10131" y="2124"/>
                </a:lnTo>
                <a:lnTo>
                  <a:pt x="10141" y="2193"/>
                </a:lnTo>
                <a:lnTo>
                  <a:pt x="10141" y="2469"/>
                </a:lnTo>
                <a:lnTo>
                  <a:pt x="10122" y="2474"/>
                </a:lnTo>
                <a:lnTo>
                  <a:pt x="10131" y="2547"/>
                </a:lnTo>
                <a:lnTo>
                  <a:pt x="10131" y="2908"/>
                </a:lnTo>
                <a:lnTo>
                  <a:pt x="10112" y="2911"/>
                </a:lnTo>
                <a:lnTo>
                  <a:pt x="10122" y="3000"/>
                </a:lnTo>
                <a:lnTo>
                  <a:pt x="10119" y="3411"/>
                </a:lnTo>
                <a:lnTo>
                  <a:pt x="10103" y="3411"/>
                </a:lnTo>
                <a:lnTo>
                  <a:pt x="10112" y="3511"/>
                </a:lnTo>
                <a:lnTo>
                  <a:pt x="10110" y="3834"/>
                </a:lnTo>
                <a:lnTo>
                  <a:pt x="10084" y="3832"/>
                </a:lnTo>
                <a:lnTo>
                  <a:pt x="10084" y="3778"/>
                </a:lnTo>
                <a:lnTo>
                  <a:pt x="10081" y="2100"/>
                </a:lnTo>
                <a:lnTo>
                  <a:pt x="10051" y="2093"/>
                </a:lnTo>
                <a:lnTo>
                  <a:pt x="10011" y="2086"/>
                </a:lnTo>
                <a:lnTo>
                  <a:pt x="9968" y="2079"/>
                </a:lnTo>
                <a:lnTo>
                  <a:pt x="9921" y="2074"/>
                </a:lnTo>
                <a:lnTo>
                  <a:pt x="9871" y="2072"/>
                </a:lnTo>
                <a:lnTo>
                  <a:pt x="9819" y="2070"/>
                </a:lnTo>
                <a:lnTo>
                  <a:pt x="9770" y="2070"/>
                </a:lnTo>
                <a:lnTo>
                  <a:pt x="9718" y="2072"/>
                </a:lnTo>
                <a:lnTo>
                  <a:pt x="9670" y="2077"/>
                </a:lnTo>
                <a:lnTo>
                  <a:pt x="9630" y="2079"/>
                </a:lnTo>
                <a:lnTo>
                  <a:pt x="9630" y="2037"/>
                </a:lnTo>
                <a:lnTo>
                  <a:pt x="9590" y="2030"/>
                </a:lnTo>
                <a:lnTo>
                  <a:pt x="9590" y="2086"/>
                </a:lnTo>
                <a:lnTo>
                  <a:pt x="9595" y="2086"/>
                </a:lnTo>
                <a:lnTo>
                  <a:pt x="9588" y="2086"/>
                </a:lnTo>
                <a:lnTo>
                  <a:pt x="9557" y="2093"/>
                </a:lnTo>
                <a:lnTo>
                  <a:pt x="9545" y="1999"/>
                </a:lnTo>
                <a:lnTo>
                  <a:pt x="9545" y="1999"/>
                </a:lnTo>
                <a:lnTo>
                  <a:pt x="9576" y="2006"/>
                </a:lnTo>
                <a:lnTo>
                  <a:pt x="9618" y="2013"/>
                </a:lnTo>
                <a:lnTo>
                  <a:pt x="9666" y="2020"/>
                </a:lnTo>
                <a:lnTo>
                  <a:pt x="9713" y="2025"/>
                </a:lnTo>
                <a:lnTo>
                  <a:pt x="9765" y="2030"/>
                </a:lnTo>
                <a:lnTo>
                  <a:pt x="9817" y="2032"/>
                </a:lnTo>
                <a:lnTo>
                  <a:pt x="9869" y="2030"/>
                </a:lnTo>
                <a:lnTo>
                  <a:pt x="9921" y="2030"/>
                </a:lnTo>
                <a:lnTo>
                  <a:pt x="9970" y="2025"/>
                </a:lnTo>
                <a:lnTo>
                  <a:pt x="10011" y="2020"/>
                </a:lnTo>
                <a:lnTo>
                  <a:pt x="10011" y="2067"/>
                </a:lnTo>
                <a:lnTo>
                  <a:pt x="10051" y="2074"/>
                </a:lnTo>
                <a:lnTo>
                  <a:pt x="10051" y="2018"/>
                </a:lnTo>
                <a:lnTo>
                  <a:pt x="10041" y="2015"/>
                </a:lnTo>
                <a:lnTo>
                  <a:pt x="10060" y="2013"/>
                </a:lnTo>
                <a:lnTo>
                  <a:pt x="10098" y="2004"/>
                </a:lnTo>
                <a:lnTo>
                  <a:pt x="10098" y="1992"/>
                </a:lnTo>
                <a:lnTo>
                  <a:pt x="10065" y="1982"/>
                </a:lnTo>
                <a:lnTo>
                  <a:pt x="10025" y="1973"/>
                </a:lnTo>
                <a:lnTo>
                  <a:pt x="9980" y="1966"/>
                </a:lnTo>
                <a:lnTo>
                  <a:pt x="9930" y="1959"/>
                </a:lnTo>
                <a:lnTo>
                  <a:pt x="9876" y="1956"/>
                </a:lnTo>
                <a:lnTo>
                  <a:pt x="9819" y="1954"/>
                </a:lnTo>
                <a:lnTo>
                  <a:pt x="9765" y="1954"/>
                </a:lnTo>
                <a:lnTo>
                  <a:pt x="9711" y="1956"/>
                </a:lnTo>
                <a:lnTo>
                  <a:pt x="9659" y="1961"/>
                </a:lnTo>
                <a:lnTo>
                  <a:pt x="9614" y="1968"/>
                </a:lnTo>
                <a:lnTo>
                  <a:pt x="9571" y="1975"/>
                </a:lnTo>
                <a:lnTo>
                  <a:pt x="9545" y="1982"/>
                </a:lnTo>
                <a:lnTo>
                  <a:pt x="9543" y="1982"/>
                </a:lnTo>
                <a:lnTo>
                  <a:pt x="9541" y="1968"/>
                </a:lnTo>
                <a:lnTo>
                  <a:pt x="9543" y="1732"/>
                </a:lnTo>
                <a:lnTo>
                  <a:pt x="9543" y="1732"/>
                </a:lnTo>
                <a:lnTo>
                  <a:pt x="9541" y="1732"/>
                </a:lnTo>
                <a:lnTo>
                  <a:pt x="9538" y="1732"/>
                </a:lnTo>
                <a:lnTo>
                  <a:pt x="9536" y="2155"/>
                </a:lnTo>
                <a:lnTo>
                  <a:pt x="9552" y="2178"/>
                </a:lnTo>
                <a:lnTo>
                  <a:pt x="9545" y="3782"/>
                </a:lnTo>
                <a:lnTo>
                  <a:pt x="9545" y="3782"/>
                </a:lnTo>
                <a:lnTo>
                  <a:pt x="9545" y="3834"/>
                </a:lnTo>
                <a:lnTo>
                  <a:pt x="9538" y="3837"/>
                </a:lnTo>
                <a:lnTo>
                  <a:pt x="9538" y="3780"/>
                </a:lnTo>
                <a:lnTo>
                  <a:pt x="9531" y="3778"/>
                </a:lnTo>
                <a:lnTo>
                  <a:pt x="9517" y="3773"/>
                </a:lnTo>
                <a:lnTo>
                  <a:pt x="9493" y="3771"/>
                </a:lnTo>
                <a:lnTo>
                  <a:pt x="9479" y="3771"/>
                </a:lnTo>
                <a:lnTo>
                  <a:pt x="9460" y="1968"/>
                </a:lnTo>
                <a:lnTo>
                  <a:pt x="9441" y="1963"/>
                </a:lnTo>
                <a:lnTo>
                  <a:pt x="9441" y="1876"/>
                </a:lnTo>
                <a:lnTo>
                  <a:pt x="9451" y="1871"/>
                </a:lnTo>
                <a:lnTo>
                  <a:pt x="9470" y="1857"/>
                </a:lnTo>
                <a:lnTo>
                  <a:pt x="9472" y="1850"/>
                </a:lnTo>
                <a:lnTo>
                  <a:pt x="9470" y="1824"/>
                </a:lnTo>
                <a:lnTo>
                  <a:pt x="9439" y="1815"/>
                </a:lnTo>
                <a:lnTo>
                  <a:pt x="9439" y="1616"/>
                </a:lnTo>
                <a:lnTo>
                  <a:pt x="9323" y="1576"/>
                </a:lnTo>
                <a:lnTo>
                  <a:pt x="9314" y="1578"/>
                </a:lnTo>
                <a:lnTo>
                  <a:pt x="9290" y="1583"/>
                </a:lnTo>
                <a:lnTo>
                  <a:pt x="9252" y="1590"/>
                </a:lnTo>
                <a:lnTo>
                  <a:pt x="9215" y="1600"/>
                </a:lnTo>
                <a:lnTo>
                  <a:pt x="9179" y="1609"/>
                </a:lnTo>
                <a:lnTo>
                  <a:pt x="9177" y="1609"/>
                </a:lnTo>
                <a:lnTo>
                  <a:pt x="9167" y="1640"/>
                </a:lnTo>
                <a:lnTo>
                  <a:pt x="9158" y="1673"/>
                </a:lnTo>
                <a:lnTo>
                  <a:pt x="9148" y="1704"/>
                </a:lnTo>
                <a:lnTo>
                  <a:pt x="9146" y="1718"/>
                </a:lnTo>
                <a:lnTo>
                  <a:pt x="9141" y="1734"/>
                </a:lnTo>
                <a:lnTo>
                  <a:pt x="9137" y="1765"/>
                </a:lnTo>
                <a:lnTo>
                  <a:pt x="9129" y="1796"/>
                </a:lnTo>
                <a:lnTo>
                  <a:pt x="9125" y="1829"/>
                </a:lnTo>
                <a:lnTo>
                  <a:pt x="9120" y="1855"/>
                </a:lnTo>
                <a:lnTo>
                  <a:pt x="9085" y="1845"/>
                </a:lnTo>
                <a:lnTo>
                  <a:pt x="9075" y="1850"/>
                </a:lnTo>
                <a:lnTo>
                  <a:pt x="9049" y="1862"/>
                </a:lnTo>
                <a:lnTo>
                  <a:pt x="9026" y="1871"/>
                </a:lnTo>
                <a:lnTo>
                  <a:pt x="9007" y="1883"/>
                </a:lnTo>
                <a:lnTo>
                  <a:pt x="8988" y="1895"/>
                </a:lnTo>
                <a:lnTo>
                  <a:pt x="8974" y="1907"/>
                </a:lnTo>
                <a:lnTo>
                  <a:pt x="8976" y="2996"/>
                </a:lnTo>
                <a:lnTo>
                  <a:pt x="8851" y="2913"/>
                </a:lnTo>
                <a:lnTo>
                  <a:pt x="8782" y="2906"/>
                </a:lnTo>
                <a:lnTo>
                  <a:pt x="8697" y="2908"/>
                </a:lnTo>
                <a:lnTo>
                  <a:pt x="8555" y="2989"/>
                </a:lnTo>
                <a:lnTo>
                  <a:pt x="8558" y="3038"/>
                </a:lnTo>
                <a:lnTo>
                  <a:pt x="8537" y="3038"/>
                </a:lnTo>
                <a:lnTo>
                  <a:pt x="8541" y="2337"/>
                </a:lnTo>
                <a:lnTo>
                  <a:pt x="8534" y="2337"/>
                </a:lnTo>
                <a:lnTo>
                  <a:pt x="8534" y="2240"/>
                </a:lnTo>
                <a:lnTo>
                  <a:pt x="8610" y="2207"/>
                </a:lnTo>
                <a:lnTo>
                  <a:pt x="8610" y="2183"/>
                </a:lnTo>
                <a:lnTo>
                  <a:pt x="8534" y="2174"/>
                </a:lnTo>
                <a:lnTo>
                  <a:pt x="8494" y="2183"/>
                </a:lnTo>
                <a:lnTo>
                  <a:pt x="8454" y="2193"/>
                </a:lnTo>
                <a:lnTo>
                  <a:pt x="8414" y="2200"/>
                </a:lnTo>
                <a:lnTo>
                  <a:pt x="8374" y="2209"/>
                </a:lnTo>
                <a:lnTo>
                  <a:pt x="8333" y="2219"/>
                </a:lnTo>
                <a:lnTo>
                  <a:pt x="8293" y="2226"/>
                </a:lnTo>
                <a:lnTo>
                  <a:pt x="8253" y="2235"/>
                </a:lnTo>
                <a:lnTo>
                  <a:pt x="8215" y="2242"/>
                </a:lnTo>
                <a:lnTo>
                  <a:pt x="8178" y="2249"/>
                </a:lnTo>
                <a:lnTo>
                  <a:pt x="8137" y="2256"/>
                </a:lnTo>
                <a:lnTo>
                  <a:pt x="8100" y="2263"/>
                </a:lnTo>
                <a:lnTo>
                  <a:pt x="8062" y="2270"/>
                </a:lnTo>
                <a:lnTo>
                  <a:pt x="7998" y="2308"/>
                </a:lnTo>
                <a:lnTo>
                  <a:pt x="7998" y="2332"/>
                </a:lnTo>
                <a:lnTo>
                  <a:pt x="8024" y="2330"/>
                </a:lnTo>
                <a:lnTo>
                  <a:pt x="8022" y="2360"/>
                </a:lnTo>
                <a:lnTo>
                  <a:pt x="7996" y="2374"/>
                </a:lnTo>
                <a:lnTo>
                  <a:pt x="7986" y="3064"/>
                </a:lnTo>
                <a:lnTo>
                  <a:pt x="7934" y="3008"/>
                </a:lnTo>
                <a:lnTo>
                  <a:pt x="7934" y="2622"/>
                </a:lnTo>
                <a:lnTo>
                  <a:pt x="7927" y="2620"/>
                </a:lnTo>
                <a:lnTo>
                  <a:pt x="7927" y="2618"/>
                </a:lnTo>
                <a:lnTo>
                  <a:pt x="7887" y="2618"/>
                </a:lnTo>
                <a:lnTo>
                  <a:pt x="7887" y="2422"/>
                </a:lnTo>
                <a:lnTo>
                  <a:pt x="7887" y="2422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2"/>
                </a:lnTo>
                <a:lnTo>
                  <a:pt x="7889" y="2412"/>
                </a:lnTo>
                <a:lnTo>
                  <a:pt x="7887" y="2412"/>
                </a:lnTo>
                <a:lnTo>
                  <a:pt x="7887" y="2410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0" y="2117"/>
                </a:lnTo>
                <a:lnTo>
                  <a:pt x="7880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5" y="2117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0" y="2410"/>
                </a:lnTo>
                <a:lnTo>
                  <a:pt x="7870" y="2412"/>
                </a:lnTo>
                <a:lnTo>
                  <a:pt x="7870" y="2412"/>
                </a:lnTo>
                <a:lnTo>
                  <a:pt x="7870" y="2417"/>
                </a:lnTo>
                <a:lnTo>
                  <a:pt x="7870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9"/>
                </a:lnTo>
                <a:lnTo>
                  <a:pt x="7868" y="2419"/>
                </a:lnTo>
                <a:lnTo>
                  <a:pt x="7868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22"/>
                </a:lnTo>
                <a:lnTo>
                  <a:pt x="7870" y="2422"/>
                </a:lnTo>
                <a:lnTo>
                  <a:pt x="7870" y="2618"/>
                </a:lnTo>
                <a:lnTo>
                  <a:pt x="7842" y="2618"/>
                </a:lnTo>
                <a:lnTo>
                  <a:pt x="7823" y="2618"/>
                </a:lnTo>
                <a:lnTo>
                  <a:pt x="7764" y="2615"/>
                </a:lnTo>
                <a:lnTo>
                  <a:pt x="7748" y="2615"/>
                </a:lnTo>
                <a:lnTo>
                  <a:pt x="7722" y="2615"/>
                </a:lnTo>
                <a:lnTo>
                  <a:pt x="7722" y="2419"/>
                </a:lnTo>
                <a:lnTo>
                  <a:pt x="7724" y="2419"/>
                </a:lnTo>
                <a:lnTo>
                  <a:pt x="7724" y="2419"/>
                </a:lnTo>
                <a:lnTo>
                  <a:pt x="7724" y="2417"/>
                </a:lnTo>
                <a:lnTo>
                  <a:pt x="7724" y="2417"/>
                </a:lnTo>
                <a:lnTo>
                  <a:pt x="7724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5"/>
                </a:lnTo>
                <a:lnTo>
                  <a:pt x="7726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0"/>
                </a:lnTo>
                <a:lnTo>
                  <a:pt x="7724" y="2410"/>
                </a:lnTo>
                <a:lnTo>
                  <a:pt x="7724" y="2410"/>
                </a:lnTo>
                <a:lnTo>
                  <a:pt x="7722" y="2410"/>
                </a:lnTo>
                <a:lnTo>
                  <a:pt x="7722" y="2117"/>
                </a:lnTo>
                <a:lnTo>
                  <a:pt x="7722" y="2117"/>
                </a:lnTo>
                <a:lnTo>
                  <a:pt x="7722" y="2117"/>
                </a:lnTo>
                <a:lnTo>
                  <a:pt x="7719" y="2117"/>
                </a:lnTo>
                <a:lnTo>
                  <a:pt x="7719" y="2115"/>
                </a:lnTo>
                <a:lnTo>
                  <a:pt x="7719" y="2115"/>
                </a:lnTo>
                <a:lnTo>
                  <a:pt x="7717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0" y="2117"/>
                </a:lnTo>
                <a:lnTo>
                  <a:pt x="7710" y="2117"/>
                </a:lnTo>
                <a:lnTo>
                  <a:pt x="7710" y="2117"/>
                </a:lnTo>
                <a:lnTo>
                  <a:pt x="7707" y="2408"/>
                </a:lnTo>
                <a:lnTo>
                  <a:pt x="7707" y="2408"/>
                </a:lnTo>
                <a:lnTo>
                  <a:pt x="7705" y="2410"/>
                </a:lnTo>
                <a:lnTo>
                  <a:pt x="7705" y="2410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3" y="2415"/>
                </a:lnTo>
                <a:lnTo>
                  <a:pt x="7703" y="2415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7" y="2419"/>
                </a:lnTo>
                <a:lnTo>
                  <a:pt x="7707" y="2419"/>
                </a:lnTo>
                <a:lnTo>
                  <a:pt x="7707" y="2615"/>
                </a:lnTo>
                <a:lnTo>
                  <a:pt x="7660" y="2615"/>
                </a:lnTo>
                <a:lnTo>
                  <a:pt x="7660" y="2618"/>
                </a:lnTo>
                <a:lnTo>
                  <a:pt x="7655" y="2620"/>
                </a:lnTo>
                <a:lnTo>
                  <a:pt x="7653" y="3005"/>
                </a:lnTo>
                <a:lnTo>
                  <a:pt x="7604" y="3052"/>
                </a:lnTo>
                <a:lnTo>
                  <a:pt x="7606" y="2478"/>
                </a:lnTo>
                <a:lnTo>
                  <a:pt x="7606" y="2478"/>
                </a:lnTo>
                <a:lnTo>
                  <a:pt x="7606" y="2476"/>
                </a:lnTo>
                <a:lnTo>
                  <a:pt x="7604" y="2476"/>
                </a:lnTo>
                <a:lnTo>
                  <a:pt x="7604" y="2476"/>
                </a:lnTo>
                <a:lnTo>
                  <a:pt x="7604" y="2474"/>
                </a:lnTo>
                <a:lnTo>
                  <a:pt x="7604" y="2474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69"/>
                </a:lnTo>
                <a:lnTo>
                  <a:pt x="7604" y="2469"/>
                </a:lnTo>
                <a:lnTo>
                  <a:pt x="7601" y="2469"/>
                </a:lnTo>
                <a:lnTo>
                  <a:pt x="7568" y="2412"/>
                </a:lnTo>
                <a:lnTo>
                  <a:pt x="7568" y="2412"/>
                </a:lnTo>
                <a:lnTo>
                  <a:pt x="7568" y="2410"/>
                </a:lnTo>
                <a:lnTo>
                  <a:pt x="7568" y="2410"/>
                </a:lnTo>
                <a:lnTo>
                  <a:pt x="7566" y="2410"/>
                </a:lnTo>
                <a:lnTo>
                  <a:pt x="7566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1" y="2405"/>
                </a:lnTo>
                <a:lnTo>
                  <a:pt x="7561" y="2405"/>
                </a:lnTo>
                <a:lnTo>
                  <a:pt x="7561" y="2332"/>
                </a:lnTo>
                <a:lnTo>
                  <a:pt x="7386" y="2377"/>
                </a:lnTo>
                <a:lnTo>
                  <a:pt x="7230" y="2457"/>
                </a:lnTo>
                <a:lnTo>
                  <a:pt x="7228" y="2417"/>
                </a:lnTo>
                <a:lnTo>
                  <a:pt x="7131" y="2408"/>
                </a:lnTo>
                <a:lnTo>
                  <a:pt x="7131" y="2408"/>
                </a:lnTo>
                <a:lnTo>
                  <a:pt x="7129" y="2408"/>
                </a:lnTo>
                <a:lnTo>
                  <a:pt x="7129" y="2408"/>
                </a:lnTo>
                <a:lnTo>
                  <a:pt x="7126" y="2408"/>
                </a:lnTo>
                <a:lnTo>
                  <a:pt x="7126" y="2408"/>
                </a:lnTo>
                <a:lnTo>
                  <a:pt x="7037" y="2433"/>
                </a:lnTo>
                <a:lnTo>
                  <a:pt x="7037" y="2433"/>
                </a:lnTo>
                <a:lnTo>
                  <a:pt x="7037" y="2433"/>
                </a:lnTo>
                <a:lnTo>
                  <a:pt x="7034" y="2433"/>
                </a:lnTo>
                <a:lnTo>
                  <a:pt x="7034" y="2433"/>
                </a:lnTo>
                <a:lnTo>
                  <a:pt x="7032" y="2436"/>
                </a:lnTo>
                <a:lnTo>
                  <a:pt x="7032" y="2436"/>
                </a:lnTo>
                <a:lnTo>
                  <a:pt x="7032" y="2436"/>
                </a:lnTo>
                <a:lnTo>
                  <a:pt x="6987" y="2483"/>
                </a:lnTo>
                <a:lnTo>
                  <a:pt x="6987" y="2483"/>
                </a:lnTo>
                <a:lnTo>
                  <a:pt x="6987" y="2483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8"/>
                </a:lnTo>
                <a:lnTo>
                  <a:pt x="6985" y="2488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3"/>
                </a:lnTo>
                <a:lnTo>
                  <a:pt x="6982" y="2493"/>
                </a:lnTo>
                <a:lnTo>
                  <a:pt x="6987" y="2958"/>
                </a:lnTo>
                <a:lnTo>
                  <a:pt x="6845" y="2816"/>
                </a:lnTo>
                <a:lnTo>
                  <a:pt x="6722" y="2696"/>
                </a:lnTo>
                <a:lnTo>
                  <a:pt x="6713" y="2696"/>
                </a:lnTo>
                <a:lnTo>
                  <a:pt x="6713" y="2495"/>
                </a:lnTo>
                <a:lnTo>
                  <a:pt x="6713" y="2495"/>
                </a:lnTo>
                <a:lnTo>
                  <a:pt x="6711" y="249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8" y="2495"/>
                </a:lnTo>
                <a:lnTo>
                  <a:pt x="6675" y="2497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97"/>
                </a:lnTo>
                <a:lnTo>
                  <a:pt x="6670" y="2497"/>
                </a:lnTo>
                <a:lnTo>
                  <a:pt x="6670" y="2500"/>
                </a:lnTo>
                <a:lnTo>
                  <a:pt x="6673" y="2698"/>
                </a:lnTo>
                <a:lnTo>
                  <a:pt x="6652" y="2698"/>
                </a:lnTo>
                <a:lnTo>
                  <a:pt x="6654" y="3010"/>
                </a:lnTo>
                <a:lnTo>
                  <a:pt x="6536" y="3107"/>
                </a:lnTo>
                <a:lnTo>
                  <a:pt x="6538" y="2124"/>
                </a:lnTo>
                <a:lnTo>
                  <a:pt x="6500" y="2105"/>
                </a:lnTo>
                <a:lnTo>
                  <a:pt x="6503" y="1833"/>
                </a:lnTo>
                <a:lnTo>
                  <a:pt x="6467" y="1822"/>
                </a:lnTo>
                <a:lnTo>
                  <a:pt x="6467" y="1670"/>
                </a:lnTo>
                <a:lnTo>
                  <a:pt x="6420" y="1656"/>
                </a:lnTo>
                <a:lnTo>
                  <a:pt x="6418" y="1538"/>
                </a:lnTo>
                <a:lnTo>
                  <a:pt x="6387" y="1533"/>
                </a:lnTo>
                <a:lnTo>
                  <a:pt x="6385" y="1479"/>
                </a:lnTo>
                <a:lnTo>
                  <a:pt x="6375" y="1477"/>
                </a:lnTo>
                <a:lnTo>
                  <a:pt x="6373" y="1477"/>
                </a:lnTo>
                <a:lnTo>
                  <a:pt x="6373" y="1264"/>
                </a:lnTo>
                <a:lnTo>
                  <a:pt x="6373" y="1264"/>
                </a:lnTo>
                <a:lnTo>
                  <a:pt x="6370" y="1264"/>
                </a:lnTo>
                <a:lnTo>
                  <a:pt x="6368" y="1264"/>
                </a:lnTo>
                <a:lnTo>
                  <a:pt x="6366" y="1264"/>
                </a:lnTo>
                <a:lnTo>
                  <a:pt x="6363" y="1264"/>
                </a:lnTo>
                <a:lnTo>
                  <a:pt x="6361" y="1264"/>
                </a:lnTo>
                <a:lnTo>
                  <a:pt x="6359" y="1264"/>
                </a:lnTo>
                <a:lnTo>
                  <a:pt x="6356" y="1264"/>
                </a:lnTo>
                <a:lnTo>
                  <a:pt x="6354" y="1264"/>
                </a:lnTo>
                <a:lnTo>
                  <a:pt x="6352" y="1264"/>
                </a:lnTo>
                <a:lnTo>
                  <a:pt x="6352" y="1264"/>
                </a:lnTo>
                <a:lnTo>
                  <a:pt x="6349" y="1264"/>
                </a:lnTo>
                <a:lnTo>
                  <a:pt x="6352" y="1479"/>
                </a:lnTo>
                <a:lnTo>
                  <a:pt x="6340" y="1479"/>
                </a:lnTo>
                <a:lnTo>
                  <a:pt x="6340" y="1536"/>
                </a:lnTo>
                <a:lnTo>
                  <a:pt x="6302" y="1536"/>
                </a:lnTo>
                <a:lnTo>
                  <a:pt x="6302" y="1633"/>
                </a:lnTo>
                <a:lnTo>
                  <a:pt x="6087" y="1637"/>
                </a:lnTo>
                <a:lnTo>
                  <a:pt x="5900" y="1654"/>
                </a:lnTo>
                <a:lnTo>
                  <a:pt x="5903" y="1798"/>
                </a:lnTo>
                <a:lnTo>
                  <a:pt x="5806" y="1810"/>
                </a:lnTo>
                <a:lnTo>
                  <a:pt x="5811" y="2072"/>
                </a:lnTo>
                <a:lnTo>
                  <a:pt x="5707" y="2091"/>
                </a:lnTo>
                <a:lnTo>
                  <a:pt x="5744" y="3678"/>
                </a:lnTo>
                <a:lnTo>
                  <a:pt x="5633" y="3730"/>
                </a:lnTo>
                <a:lnTo>
                  <a:pt x="5622" y="2039"/>
                </a:lnTo>
                <a:lnTo>
                  <a:pt x="5619" y="2037"/>
                </a:lnTo>
                <a:lnTo>
                  <a:pt x="5619" y="2037"/>
                </a:lnTo>
                <a:lnTo>
                  <a:pt x="5615" y="2034"/>
                </a:lnTo>
                <a:lnTo>
                  <a:pt x="5612" y="2034"/>
                </a:lnTo>
                <a:lnTo>
                  <a:pt x="5605" y="2032"/>
                </a:lnTo>
                <a:lnTo>
                  <a:pt x="5600" y="2032"/>
                </a:lnTo>
                <a:lnTo>
                  <a:pt x="5593" y="2030"/>
                </a:lnTo>
                <a:lnTo>
                  <a:pt x="5584" y="2030"/>
                </a:lnTo>
                <a:lnTo>
                  <a:pt x="5574" y="2027"/>
                </a:lnTo>
                <a:lnTo>
                  <a:pt x="5565" y="2027"/>
                </a:lnTo>
                <a:lnTo>
                  <a:pt x="5556" y="2025"/>
                </a:lnTo>
                <a:lnTo>
                  <a:pt x="5544" y="2025"/>
                </a:lnTo>
                <a:lnTo>
                  <a:pt x="5194" y="2020"/>
                </a:lnTo>
                <a:lnTo>
                  <a:pt x="5180" y="2020"/>
                </a:lnTo>
                <a:lnTo>
                  <a:pt x="5168" y="2020"/>
                </a:lnTo>
                <a:lnTo>
                  <a:pt x="5154" y="2022"/>
                </a:lnTo>
                <a:lnTo>
                  <a:pt x="5142" y="2022"/>
                </a:lnTo>
                <a:lnTo>
                  <a:pt x="5130" y="2022"/>
                </a:lnTo>
                <a:lnTo>
                  <a:pt x="5121" y="2025"/>
                </a:lnTo>
                <a:lnTo>
                  <a:pt x="5111" y="2025"/>
                </a:lnTo>
                <a:lnTo>
                  <a:pt x="5107" y="2027"/>
                </a:lnTo>
                <a:lnTo>
                  <a:pt x="5102" y="2030"/>
                </a:lnTo>
                <a:lnTo>
                  <a:pt x="5100" y="2030"/>
                </a:lnTo>
                <a:lnTo>
                  <a:pt x="5144" y="3929"/>
                </a:lnTo>
                <a:lnTo>
                  <a:pt x="5104" y="3929"/>
                </a:lnTo>
                <a:lnTo>
                  <a:pt x="5104" y="2835"/>
                </a:lnTo>
                <a:lnTo>
                  <a:pt x="5069" y="2835"/>
                </a:lnTo>
                <a:lnTo>
                  <a:pt x="5069" y="2826"/>
                </a:lnTo>
                <a:lnTo>
                  <a:pt x="5067" y="2819"/>
                </a:lnTo>
                <a:lnTo>
                  <a:pt x="5057" y="2811"/>
                </a:lnTo>
                <a:lnTo>
                  <a:pt x="5038" y="2804"/>
                </a:lnTo>
                <a:lnTo>
                  <a:pt x="5012" y="2800"/>
                </a:lnTo>
                <a:lnTo>
                  <a:pt x="4979" y="2795"/>
                </a:lnTo>
                <a:lnTo>
                  <a:pt x="4944" y="2793"/>
                </a:lnTo>
                <a:lnTo>
                  <a:pt x="4908" y="2793"/>
                </a:lnTo>
                <a:lnTo>
                  <a:pt x="4873" y="2795"/>
                </a:lnTo>
                <a:lnTo>
                  <a:pt x="4844" y="2800"/>
                </a:lnTo>
                <a:lnTo>
                  <a:pt x="4823" y="2804"/>
                </a:lnTo>
                <a:lnTo>
                  <a:pt x="4821" y="2807"/>
                </a:lnTo>
                <a:lnTo>
                  <a:pt x="4823" y="2308"/>
                </a:lnTo>
                <a:lnTo>
                  <a:pt x="4738" y="2294"/>
                </a:lnTo>
                <a:lnTo>
                  <a:pt x="4334" y="2207"/>
                </a:lnTo>
                <a:lnTo>
                  <a:pt x="4280" y="2197"/>
                </a:lnTo>
                <a:lnTo>
                  <a:pt x="4285" y="2856"/>
                </a:lnTo>
                <a:lnTo>
                  <a:pt x="4228" y="2856"/>
                </a:lnTo>
                <a:lnTo>
                  <a:pt x="4228" y="2757"/>
                </a:lnTo>
                <a:lnTo>
                  <a:pt x="4216" y="2757"/>
                </a:lnTo>
                <a:lnTo>
                  <a:pt x="4214" y="2757"/>
                </a:lnTo>
                <a:lnTo>
                  <a:pt x="4197" y="2757"/>
                </a:lnTo>
                <a:lnTo>
                  <a:pt x="4197" y="2528"/>
                </a:lnTo>
                <a:lnTo>
                  <a:pt x="4185" y="2528"/>
                </a:lnTo>
                <a:lnTo>
                  <a:pt x="4185" y="2462"/>
                </a:lnTo>
                <a:lnTo>
                  <a:pt x="4174" y="2462"/>
                </a:lnTo>
                <a:lnTo>
                  <a:pt x="4174" y="2462"/>
                </a:lnTo>
                <a:lnTo>
                  <a:pt x="4159" y="2462"/>
                </a:lnTo>
                <a:lnTo>
                  <a:pt x="4159" y="2266"/>
                </a:lnTo>
                <a:lnTo>
                  <a:pt x="4155" y="2266"/>
                </a:lnTo>
                <a:lnTo>
                  <a:pt x="4152" y="2268"/>
                </a:lnTo>
                <a:lnTo>
                  <a:pt x="4155" y="2462"/>
                </a:lnTo>
                <a:lnTo>
                  <a:pt x="4136" y="2462"/>
                </a:lnTo>
                <a:lnTo>
                  <a:pt x="4136" y="2462"/>
                </a:lnTo>
                <a:lnTo>
                  <a:pt x="4122" y="2462"/>
                </a:lnTo>
                <a:lnTo>
                  <a:pt x="4122" y="2462"/>
                </a:lnTo>
                <a:lnTo>
                  <a:pt x="4112" y="2493"/>
                </a:lnTo>
                <a:lnTo>
                  <a:pt x="4112" y="2493"/>
                </a:lnTo>
                <a:lnTo>
                  <a:pt x="4112" y="2526"/>
                </a:lnTo>
                <a:lnTo>
                  <a:pt x="4100" y="2526"/>
                </a:lnTo>
                <a:lnTo>
                  <a:pt x="4079" y="2528"/>
                </a:lnTo>
                <a:lnTo>
                  <a:pt x="4058" y="2528"/>
                </a:lnTo>
                <a:lnTo>
                  <a:pt x="4037" y="2528"/>
                </a:lnTo>
                <a:lnTo>
                  <a:pt x="4015" y="2528"/>
                </a:lnTo>
                <a:lnTo>
                  <a:pt x="3994" y="2528"/>
                </a:lnTo>
                <a:lnTo>
                  <a:pt x="3973" y="2528"/>
                </a:lnTo>
                <a:lnTo>
                  <a:pt x="3952" y="2528"/>
                </a:lnTo>
                <a:lnTo>
                  <a:pt x="3930" y="2528"/>
                </a:lnTo>
                <a:lnTo>
                  <a:pt x="3909" y="2528"/>
                </a:lnTo>
                <a:lnTo>
                  <a:pt x="3890" y="2526"/>
                </a:lnTo>
                <a:lnTo>
                  <a:pt x="3869" y="2526"/>
                </a:lnTo>
                <a:lnTo>
                  <a:pt x="3869" y="2493"/>
                </a:lnTo>
                <a:lnTo>
                  <a:pt x="3869" y="2490"/>
                </a:lnTo>
                <a:lnTo>
                  <a:pt x="3869" y="2462"/>
                </a:lnTo>
                <a:lnTo>
                  <a:pt x="3869" y="2459"/>
                </a:lnTo>
                <a:lnTo>
                  <a:pt x="3857" y="2459"/>
                </a:lnTo>
                <a:lnTo>
                  <a:pt x="3857" y="2462"/>
                </a:lnTo>
                <a:lnTo>
                  <a:pt x="3838" y="2462"/>
                </a:lnTo>
                <a:lnTo>
                  <a:pt x="3838" y="2268"/>
                </a:lnTo>
                <a:lnTo>
                  <a:pt x="3838" y="2266"/>
                </a:lnTo>
                <a:lnTo>
                  <a:pt x="3833" y="2266"/>
                </a:lnTo>
                <a:lnTo>
                  <a:pt x="3833" y="2462"/>
                </a:lnTo>
                <a:lnTo>
                  <a:pt x="3819" y="2462"/>
                </a:lnTo>
                <a:lnTo>
                  <a:pt x="3819" y="2459"/>
                </a:lnTo>
                <a:lnTo>
                  <a:pt x="3805" y="2459"/>
                </a:lnTo>
                <a:lnTo>
                  <a:pt x="3805" y="2528"/>
                </a:lnTo>
                <a:lnTo>
                  <a:pt x="3796" y="2528"/>
                </a:lnTo>
                <a:lnTo>
                  <a:pt x="3793" y="2757"/>
                </a:lnTo>
                <a:lnTo>
                  <a:pt x="3774" y="2757"/>
                </a:lnTo>
                <a:lnTo>
                  <a:pt x="3774" y="2757"/>
                </a:lnTo>
                <a:lnTo>
                  <a:pt x="3765" y="2757"/>
                </a:lnTo>
                <a:lnTo>
                  <a:pt x="3763" y="3612"/>
                </a:lnTo>
                <a:lnTo>
                  <a:pt x="3727" y="3612"/>
                </a:lnTo>
                <a:lnTo>
                  <a:pt x="3727" y="3612"/>
                </a:lnTo>
                <a:lnTo>
                  <a:pt x="3715" y="3612"/>
                </a:lnTo>
                <a:lnTo>
                  <a:pt x="3715" y="3612"/>
                </a:lnTo>
                <a:lnTo>
                  <a:pt x="3706" y="3631"/>
                </a:lnTo>
                <a:lnTo>
                  <a:pt x="3706" y="3634"/>
                </a:lnTo>
                <a:lnTo>
                  <a:pt x="3706" y="3754"/>
                </a:lnTo>
                <a:lnTo>
                  <a:pt x="3564" y="3754"/>
                </a:lnTo>
                <a:lnTo>
                  <a:pt x="3564" y="3667"/>
                </a:lnTo>
                <a:lnTo>
                  <a:pt x="3564" y="3660"/>
                </a:lnTo>
                <a:lnTo>
                  <a:pt x="3564" y="3657"/>
                </a:lnTo>
                <a:lnTo>
                  <a:pt x="3555" y="3657"/>
                </a:lnTo>
                <a:lnTo>
                  <a:pt x="2981" y="3657"/>
                </a:lnTo>
                <a:lnTo>
                  <a:pt x="2981" y="3525"/>
                </a:lnTo>
                <a:lnTo>
                  <a:pt x="3118" y="3487"/>
                </a:lnTo>
                <a:lnTo>
                  <a:pt x="3276" y="3426"/>
                </a:lnTo>
                <a:lnTo>
                  <a:pt x="3427" y="3345"/>
                </a:lnTo>
                <a:lnTo>
                  <a:pt x="3500" y="3303"/>
                </a:lnTo>
                <a:lnTo>
                  <a:pt x="3663" y="3194"/>
                </a:lnTo>
                <a:lnTo>
                  <a:pt x="3663" y="3161"/>
                </a:lnTo>
                <a:lnTo>
                  <a:pt x="3238" y="3161"/>
                </a:lnTo>
                <a:lnTo>
                  <a:pt x="3226" y="3178"/>
                </a:lnTo>
                <a:lnTo>
                  <a:pt x="1941" y="3180"/>
                </a:lnTo>
                <a:lnTo>
                  <a:pt x="1904" y="3163"/>
                </a:lnTo>
                <a:lnTo>
                  <a:pt x="1481" y="3163"/>
                </a:lnTo>
                <a:lnTo>
                  <a:pt x="1481" y="3197"/>
                </a:lnTo>
                <a:lnTo>
                  <a:pt x="1644" y="3305"/>
                </a:lnTo>
                <a:lnTo>
                  <a:pt x="1816" y="3395"/>
                </a:lnTo>
                <a:lnTo>
                  <a:pt x="1996" y="3466"/>
                </a:lnTo>
                <a:lnTo>
                  <a:pt x="2175" y="3515"/>
                </a:lnTo>
                <a:lnTo>
                  <a:pt x="2178" y="3799"/>
                </a:lnTo>
                <a:lnTo>
                  <a:pt x="1741" y="3799"/>
                </a:lnTo>
                <a:lnTo>
                  <a:pt x="1736" y="3754"/>
                </a:lnTo>
                <a:lnTo>
                  <a:pt x="1719" y="3752"/>
                </a:lnTo>
                <a:lnTo>
                  <a:pt x="1637" y="3749"/>
                </a:lnTo>
                <a:lnTo>
                  <a:pt x="1549" y="3752"/>
                </a:lnTo>
                <a:lnTo>
                  <a:pt x="1519" y="3754"/>
                </a:lnTo>
                <a:lnTo>
                  <a:pt x="1495" y="3938"/>
                </a:lnTo>
                <a:lnTo>
                  <a:pt x="1422" y="3934"/>
                </a:lnTo>
                <a:lnTo>
                  <a:pt x="1275" y="3681"/>
                </a:lnTo>
                <a:lnTo>
                  <a:pt x="1275" y="3674"/>
                </a:lnTo>
                <a:lnTo>
                  <a:pt x="1273" y="3662"/>
                </a:lnTo>
                <a:lnTo>
                  <a:pt x="1273" y="3660"/>
                </a:lnTo>
                <a:lnTo>
                  <a:pt x="1268" y="3650"/>
                </a:lnTo>
                <a:lnTo>
                  <a:pt x="1268" y="3650"/>
                </a:lnTo>
                <a:lnTo>
                  <a:pt x="1261" y="3641"/>
                </a:lnTo>
                <a:lnTo>
                  <a:pt x="1252" y="3634"/>
                </a:lnTo>
                <a:lnTo>
                  <a:pt x="1245" y="3629"/>
                </a:lnTo>
                <a:lnTo>
                  <a:pt x="1136" y="3440"/>
                </a:lnTo>
                <a:lnTo>
                  <a:pt x="1145" y="3433"/>
                </a:lnTo>
                <a:lnTo>
                  <a:pt x="1185" y="3378"/>
                </a:lnTo>
                <a:lnTo>
                  <a:pt x="1200" y="3348"/>
                </a:lnTo>
                <a:lnTo>
                  <a:pt x="1211" y="3317"/>
                </a:lnTo>
                <a:lnTo>
                  <a:pt x="1221" y="3251"/>
                </a:lnTo>
                <a:lnTo>
                  <a:pt x="1219" y="3251"/>
                </a:lnTo>
                <a:lnTo>
                  <a:pt x="1211" y="3185"/>
                </a:lnTo>
                <a:lnTo>
                  <a:pt x="1197" y="3154"/>
                </a:lnTo>
                <a:lnTo>
                  <a:pt x="1185" y="3123"/>
                </a:lnTo>
                <a:lnTo>
                  <a:pt x="1145" y="3071"/>
                </a:lnTo>
                <a:lnTo>
                  <a:pt x="1093" y="3029"/>
                </a:lnTo>
                <a:lnTo>
                  <a:pt x="1089" y="3029"/>
                </a:lnTo>
                <a:lnTo>
                  <a:pt x="1067" y="3019"/>
                </a:lnTo>
                <a:lnTo>
                  <a:pt x="1067" y="1807"/>
                </a:lnTo>
                <a:lnTo>
                  <a:pt x="1074" y="1803"/>
                </a:lnTo>
                <a:lnTo>
                  <a:pt x="1122" y="1767"/>
                </a:lnTo>
                <a:lnTo>
                  <a:pt x="1159" y="1722"/>
                </a:lnTo>
                <a:lnTo>
                  <a:pt x="1171" y="1694"/>
                </a:lnTo>
                <a:lnTo>
                  <a:pt x="1181" y="1668"/>
                </a:lnTo>
                <a:lnTo>
                  <a:pt x="1190" y="1609"/>
                </a:lnTo>
                <a:lnTo>
                  <a:pt x="1190" y="1604"/>
                </a:lnTo>
                <a:lnTo>
                  <a:pt x="1190" y="1600"/>
                </a:lnTo>
                <a:lnTo>
                  <a:pt x="1181" y="1541"/>
                </a:lnTo>
                <a:lnTo>
                  <a:pt x="1159" y="1486"/>
                </a:lnTo>
                <a:lnTo>
                  <a:pt x="1122" y="1441"/>
                </a:lnTo>
                <a:lnTo>
                  <a:pt x="1112" y="1432"/>
                </a:lnTo>
                <a:lnTo>
                  <a:pt x="1067" y="1401"/>
                </a:lnTo>
                <a:lnTo>
                  <a:pt x="1053" y="1394"/>
                </a:lnTo>
                <a:lnTo>
                  <a:pt x="1027" y="1387"/>
                </a:lnTo>
                <a:lnTo>
                  <a:pt x="1015" y="1288"/>
                </a:lnTo>
                <a:lnTo>
                  <a:pt x="1025" y="1285"/>
                </a:lnTo>
                <a:lnTo>
                  <a:pt x="1034" y="1283"/>
                </a:lnTo>
                <a:lnTo>
                  <a:pt x="1037" y="1278"/>
                </a:lnTo>
                <a:lnTo>
                  <a:pt x="1037" y="1267"/>
                </a:lnTo>
                <a:lnTo>
                  <a:pt x="1034" y="1262"/>
                </a:lnTo>
                <a:lnTo>
                  <a:pt x="1030" y="1259"/>
                </a:lnTo>
                <a:lnTo>
                  <a:pt x="1018" y="1255"/>
                </a:lnTo>
                <a:lnTo>
                  <a:pt x="1015" y="1255"/>
                </a:lnTo>
                <a:lnTo>
                  <a:pt x="1015" y="1047"/>
                </a:lnTo>
                <a:lnTo>
                  <a:pt x="1020" y="1044"/>
                </a:lnTo>
                <a:lnTo>
                  <a:pt x="1032" y="1030"/>
                </a:lnTo>
                <a:lnTo>
                  <a:pt x="1039" y="1011"/>
                </a:lnTo>
                <a:lnTo>
                  <a:pt x="1041" y="1007"/>
                </a:lnTo>
                <a:lnTo>
                  <a:pt x="1044" y="997"/>
                </a:lnTo>
                <a:lnTo>
                  <a:pt x="1044" y="990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5"/>
                </a:lnTo>
                <a:lnTo>
                  <a:pt x="1044" y="978"/>
                </a:lnTo>
                <a:lnTo>
                  <a:pt x="1041" y="969"/>
                </a:lnTo>
                <a:lnTo>
                  <a:pt x="1039" y="964"/>
                </a:lnTo>
                <a:lnTo>
                  <a:pt x="1032" y="945"/>
                </a:lnTo>
                <a:lnTo>
                  <a:pt x="1022" y="933"/>
                </a:lnTo>
                <a:lnTo>
                  <a:pt x="1027" y="931"/>
                </a:lnTo>
                <a:lnTo>
                  <a:pt x="1034" y="926"/>
                </a:lnTo>
                <a:lnTo>
                  <a:pt x="1037" y="922"/>
                </a:lnTo>
                <a:lnTo>
                  <a:pt x="1037" y="912"/>
                </a:lnTo>
                <a:lnTo>
                  <a:pt x="1034" y="907"/>
                </a:lnTo>
                <a:lnTo>
                  <a:pt x="1027" y="903"/>
                </a:lnTo>
                <a:lnTo>
                  <a:pt x="1015" y="898"/>
                </a:lnTo>
                <a:lnTo>
                  <a:pt x="1001" y="896"/>
                </a:lnTo>
                <a:lnTo>
                  <a:pt x="999" y="896"/>
                </a:lnTo>
                <a:lnTo>
                  <a:pt x="999" y="690"/>
                </a:lnTo>
                <a:lnTo>
                  <a:pt x="1015" y="688"/>
                </a:lnTo>
                <a:lnTo>
                  <a:pt x="1015" y="678"/>
                </a:lnTo>
                <a:lnTo>
                  <a:pt x="985" y="657"/>
                </a:lnTo>
                <a:lnTo>
                  <a:pt x="985" y="444"/>
                </a:lnTo>
                <a:lnTo>
                  <a:pt x="987" y="444"/>
                </a:lnTo>
                <a:lnTo>
                  <a:pt x="994" y="442"/>
                </a:lnTo>
                <a:lnTo>
                  <a:pt x="996" y="440"/>
                </a:lnTo>
                <a:lnTo>
                  <a:pt x="999" y="437"/>
                </a:lnTo>
                <a:lnTo>
                  <a:pt x="999" y="435"/>
                </a:lnTo>
                <a:lnTo>
                  <a:pt x="999" y="430"/>
                </a:lnTo>
                <a:lnTo>
                  <a:pt x="999" y="428"/>
                </a:lnTo>
                <a:lnTo>
                  <a:pt x="994" y="426"/>
                </a:lnTo>
                <a:lnTo>
                  <a:pt x="992" y="423"/>
                </a:lnTo>
                <a:lnTo>
                  <a:pt x="985" y="421"/>
                </a:lnTo>
                <a:lnTo>
                  <a:pt x="980" y="421"/>
                </a:lnTo>
                <a:lnTo>
                  <a:pt x="982" y="5"/>
                </a:lnTo>
                <a:lnTo>
                  <a:pt x="980" y="5"/>
                </a:lnTo>
                <a:lnTo>
                  <a:pt x="980" y="3"/>
                </a:lnTo>
                <a:lnTo>
                  <a:pt x="978" y="3"/>
                </a:lnTo>
                <a:lnTo>
                  <a:pt x="973" y="0"/>
                </a:lnTo>
                <a:lnTo>
                  <a:pt x="971" y="0"/>
                </a:lnTo>
                <a:lnTo>
                  <a:pt x="968" y="0"/>
                </a:lnTo>
                <a:lnTo>
                  <a:pt x="963" y="0"/>
                </a:lnTo>
                <a:lnTo>
                  <a:pt x="961" y="0"/>
                </a:lnTo>
                <a:lnTo>
                  <a:pt x="959" y="3"/>
                </a:lnTo>
                <a:lnTo>
                  <a:pt x="956" y="3"/>
                </a:lnTo>
                <a:lnTo>
                  <a:pt x="956" y="5"/>
                </a:lnTo>
                <a:lnTo>
                  <a:pt x="954" y="5"/>
                </a:lnTo>
                <a:lnTo>
                  <a:pt x="954" y="421"/>
                </a:lnTo>
                <a:lnTo>
                  <a:pt x="954" y="421"/>
                </a:lnTo>
                <a:lnTo>
                  <a:pt x="947" y="423"/>
                </a:lnTo>
                <a:lnTo>
                  <a:pt x="942" y="423"/>
                </a:lnTo>
                <a:lnTo>
                  <a:pt x="937" y="426"/>
                </a:lnTo>
                <a:lnTo>
                  <a:pt x="937" y="428"/>
                </a:lnTo>
                <a:lnTo>
                  <a:pt x="937" y="433"/>
                </a:lnTo>
                <a:lnTo>
                  <a:pt x="937" y="435"/>
                </a:lnTo>
                <a:lnTo>
                  <a:pt x="937" y="440"/>
                </a:lnTo>
                <a:lnTo>
                  <a:pt x="940" y="442"/>
                </a:lnTo>
                <a:lnTo>
                  <a:pt x="945" y="444"/>
                </a:lnTo>
                <a:lnTo>
                  <a:pt x="952" y="444"/>
                </a:lnTo>
                <a:lnTo>
                  <a:pt x="952" y="444"/>
                </a:lnTo>
                <a:lnTo>
                  <a:pt x="952" y="662"/>
                </a:lnTo>
                <a:lnTo>
                  <a:pt x="919" y="667"/>
                </a:lnTo>
                <a:lnTo>
                  <a:pt x="919" y="678"/>
                </a:lnTo>
                <a:lnTo>
                  <a:pt x="935" y="688"/>
                </a:lnTo>
                <a:lnTo>
                  <a:pt x="935" y="896"/>
                </a:lnTo>
                <a:lnTo>
                  <a:pt x="930" y="896"/>
                </a:lnTo>
                <a:lnTo>
                  <a:pt x="916" y="898"/>
                </a:lnTo>
                <a:lnTo>
                  <a:pt x="907" y="903"/>
                </a:lnTo>
                <a:lnTo>
                  <a:pt x="900" y="907"/>
                </a:lnTo>
                <a:lnTo>
                  <a:pt x="897" y="912"/>
                </a:lnTo>
                <a:lnTo>
                  <a:pt x="897" y="922"/>
                </a:lnTo>
                <a:lnTo>
                  <a:pt x="900" y="926"/>
                </a:lnTo>
                <a:lnTo>
                  <a:pt x="907" y="931"/>
                </a:lnTo>
                <a:lnTo>
                  <a:pt x="911" y="933"/>
                </a:lnTo>
                <a:lnTo>
                  <a:pt x="902" y="943"/>
                </a:lnTo>
                <a:lnTo>
                  <a:pt x="900" y="948"/>
                </a:lnTo>
                <a:lnTo>
                  <a:pt x="890" y="967"/>
                </a:lnTo>
                <a:lnTo>
                  <a:pt x="890" y="976"/>
                </a:lnTo>
                <a:lnTo>
                  <a:pt x="888" y="985"/>
                </a:lnTo>
                <a:lnTo>
                  <a:pt x="888" y="988"/>
                </a:lnTo>
                <a:lnTo>
                  <a:pt x="888" y="988"/>
                </a:lnTo>
                <a:lnTo>
                  <a:pt x="890" y="997"/>
                </a:lnTo>
                <a:lnTo>
                  <a:pt x="890" y="1007"/>
                </a:lnTo>
                <a:lnTo>
                  <a:pt x="900" y="1026"/>
                </a:lnTo>
                <a:lnTo>
                  <a:pt x="902" y="1030"/>
                </a:lnTo>
                <a:lnTo>
                  <a:pt x="914" y="1044"/>
                </a:lnTo>
                <a:lnTo>
                  <a:pt x="916" y="1047"/>
                </a:lnTo>
                <a:lnTo>
                  <a:pt x="916" y="1255"/>
                </a:lnTo>
                <a:lnTo>
                  <a:pt x="907" y="1257"/>
                </a:lnTo>
                <a:lnTo>
                  <a:pt x="897" y="1262"/>
                </a:lnTo>
                <a:lnTo>
                  <a:pt x="895" y="1267"/>
                </a:lnTo>
                <a:lnTo>
                  <a:pt x="895" y="1276"/>
                </a:lnTo>
                <a:lnTo>
                  <a:pt x="897" y="1281"/>
                </a:lnTo>
                <a:lnTo>
                  <a:pt x="904" y="1285"/>
                </a:lnTo>
                <a:lnTo>
                  <a:pt x="914" y="1288"/>
                </a:lnTo>
                <a:lnTo>
                  <a:pt x="916" y="1288"/>
                </a:lnTo>
                <a:lnTo>
                  <a:pt x="904" y="1382"/>
                </a:lnTo>
                <a:lnTo>
                  <a:pt x="869" y="1394"/>
                </a:lnTo>
                <a:lnTo>
                  <a:pt x="855" y="1399"/>
                </a:lnTo>
                <a:lnTo>
                  <a:pt x="810" y="1432"/>
                </a:lnTo>
                <a:lnTo>
                  <a:pt x="800" y="1441"/>
                </a:lnTo>
                <a:lnTo>
                  <a:pt x="763" y="1486"/>
                </a:lnTo>
                <a:lnTo>
                  <a:pt x="741" y="1541"/>
                </a:lnTo>
                <a:lnTo>
                  <a:pt x="732" y="1600"/>
                </a:lnTo>
                <a:lnTo>
                  <a:pt x="732" y="1600"/>
                </a:lnTo>
                <a:lnTo>
                  <a:pt x="739" y="1659"/>
                </a:lnTo>
                <a:lnTo>
                  <a:pt x="744" y="1668"/>
                </a:lnTo>
                <a:lnTo>
                  <a:pt x="753" y="1696"/>
                </a:lnTo>
                <a:lnTo>
                  <a:pt x="765" y="1722"/>
                </a:lnTo>
                <a:lnTo>
                  <a:pt x="800" y="1770"/>
                </a:lnTo>
                <a:lnTo>
                  <a:pt x="819" y="1784"/>
                </a:lnTo>
                <a:lnTo>
                  <a:pt x="817" y="3045"/>
                </a:lnTo>
                <a:lnTo>
                  <a:pt x="784" y="3069"/>
                </a:lnTo>
                <a:lnTo>
                  <a:pt x="744" y="3123"/>
                </a:lnTo>
                <a:lnTo>
                  <a:pt x="730" y="3154"/>
                </a:lnTo>
                <a:lnTo>
                  <a:pt x="718" y="3185"/>
                </a:lnTo>
                <a:lnTo>
                  <a:pt x="708" y="3251"/>
                </a:lnTo>
                <a:lnTo>
                  <a:pt x="708" y="3251"/>
                </a:lnTo>
                <a:lnTo>
                  <a:pt x="718" y="3317"/>
                </a:lnTo>
                <a:lnTo>
                  <a:pt x="730" y="3348"/>
                </a:lnTo>
                <a:lnTo>
                  <a:pt x="744" y="3378"/>
                </a:lnTo>
                <a:lnTo>
                  <a:pt x="784" y="3433"/>
                </a:lnTo>
                <a:lnTo>
                  <a:pt x="815" y="3456"/>
                </a:lnTo>
                <a:lnTo>
                  <a:pt x="815" y="3596"/>
                </a:lnTo>
                <a:lnTo>
                  <a:pt x="805" y="3629"/>
                </a:lnTo>
                <a:lnTo>
                  <a:pt x="800" y="3631"/>
                </a:lnTo>
                <a:lnTo>
                  <a:pt x="793" y="3638"/>
                </a:lnTo>
                <a:lnTo>
                  <a:pt x="791" y="3648"/>
                </a:lnTo>
                <a:lnTo>
                  <a:pt x="789" y="3648"/>
                </a:lnTo>
                <a:lnTo>
                  <a:pt x="786" y="3652"/>
                </a:lnTo>
                <a:lnTo>
                  <a:pt x="786" y="3664"/>
                </a:lnTo>
                <a:lnTo>
                  <a:pt x="786" y="3669"/>
                </a:lnTo>
                <a:lnTo>
                  <a:pt x="789" y="3681"/>
                </a:lnTo>
                <a:lnTo>
                  <a:pt x="789" y="3681"/>
                </a:lnTo>
                <a:lnTo>
                  <a:pt x="789" y="3685"/>
                </a:lnTo>
                <a:lnTo>
                  <a:pt x="789" y="3685"/>
                </a:lnTo>
                <a:lnTo>
                  <a:pt x="732" y="3886"/>
                </a:lnTo>
                <a:lnTo>
                  <a:pt x="720" y="3886"/>
                </a:lnTo>
                <a:lnTo>
                  <a:pt x="692" y="3886"/>
                </a:lnTo>
                <a:lnTo>
                  <a:pt x="666" y="3889"/>
                </a:lnTo>
                <a:lnTo>
                  <a:pt x="637" y="3889"/>
                </a:lnTo>
                <a:lnTo>
                  <a:pt x="614" y="3889"/>
                </a:lnTo>
                <a:lnTo>
                  <a:pt x="588" y="3891"/>
                </a:lnTo>
                <a:lnTo>
                  <a:pt x="564" y="3891"/>
                </a:lnTo>
                <a:lnTo>
                  <a:pt x="543" y="3893"/>
                </a:lnTo>
                <a:lnTo>
                  <a:pt x="543" y="3908"/>
                </a:lnTo>
                <a:lnTo>
                  <a:pt x="533" y="3908"/>
                </a:lnTo>
                <a:lnTo>
                  <a:pt x="510" y="3910"/>
                </a:lnTo>
                <a:lnTo>
                  <a:pt x="510" y="3919"/>
                </a:lnTo>
                <a:lnTo>
                  <a:pt x="550" y="3922"/>
                </a:lnTo>
                <a:lnTo>
                  <a:pt x="574" y="3919"/>
                </a:lnTo>
                <a:lnTo>
                  <a:pt x="597" y="3919"/>
                </a:lnTo>
                <a:lnTo>
                  <a:pt x="623" y="3917"/>
                </a:lnTo>
                <a:lnTo>
                  <a:pt x="647" y="3917"/>
                </a:lnTo>
                <a:lnTo>
                  <a:pt x="656" y="3917"/>
                </a:lnTo>
                <a:lnTo>
                  <a:pt x="708" y="3917"/>
                </a:lnTo>
                <a:lnTo>
                  <a:pt x="708" y="3952"/>
                </a:lnTo>
                <a:lnTo>
                  <a:pt x="588" y="3952"/>
                </a:lnTo>
                <a:lnTo>
                  <a:pt x="590" y="3950"/>
                </a:lnTo>
                <a:lnTo>
                  <a:pt x="600" y="3948"/>
                </a:lnTo>
                <a:lnTo>
                  <a:pt x="609" y="3945"/>
                </a:lnTo>
                <a:lnTo>
                  <a:pt x="621" y="3943"/>
                </a:lnTo>
                <a:lnTo>
                  <a:pt x="619" y="3941"/>
                </a:lnTo>
                <a:lnTo>
                  <a:pt x="611" y="3941"/>
                </a:lnTo>
                <a:lnTo>
                  <a:pt x="590" y="3938"/>
                </a:lnTo>
                <a:lnTo>
                  <a:pt x="571" y="3938"/>
                </a:lnTo>
                <a:lnTo>
                  <a:pt x="552" y="3936"/>
                </a:lnTo>
                <a:lnTo>
                  <a:pt x="538" y="3936"/>
                </a:lnTo>
                <a:lnTo>
                  <a:pt x="522" y="3934"/>
                </a:lnTo>
                <a:lnTo>
                  <a:pt x="508" y="3934"/>
                </a:lnTo>
                <a:lnTo>
                  <a:pt x="496" y="3931"/>
                </a:lnTo>
                <a:lnTo>
                  <a:pt x="486" y="3929"/>
                </a:lnTo>
                <a:lnTo>
                  <a:pt x="477" y="3929"/>
                </a:lnTo>
                <a:lnTo>
                  <a:pt x="470" y="3926"/>
                </a:lnTo>
                <a:lnTo>
                  <a:pt x="467" y="3926"/>
                </a:lnTo>
                <a:lnTo>
                  <a:pt x="453" y="3929"/>
                </a:lnTo>
                <a:lnTo>
                  <a:pt x="439" y="3931"/>
                </a:lnTo>
                <a:lnTo>
                  <a:pt x="425" y="3934"/>
                </a:lnTo>
                <a:lnTo>
                  <a:pt x="411" y="3936"/>
                </a:lnTo>
                <a:lnTo>
                  <a:pt x="396" y="3941"/>
                </a:lnTo>
                <a:lnTo>
                  <a:pt x="382" y="3945"/>
                </a:lnTo>
                <a:lnTo>
                  <a:pt x="368" y="3950"/>
                </a:lnTo>
                <a:lnTo>
                  <a:pt x="363" y="3952"/>
                </a:lnTo>
                <a:lnTo>
                  <a:pt x="19" y="3952"/>
                </a:lnTo>
                <a:lnTo>
                  <a:pt x="19" y="3986"/>
                </a:lnTo>
                <a:lnTo>
                  <a:pt x="2" y="3986"/>
                </a:lnTo>
                <a:lnTo>
                  <a:pt x="0" y="4309"/>
                </a:lnTo>
                <a:lnTo>
                  <a:pt x="7" y="4314"/>
                </a:lnTo>
                <a:lnTo>
                  <a:pt x="19" y="4319"/>
                </a:lnTo>
                <a:lnTo>
                  <a:pt x="19" y="4654"/>
                </a:lnTo>
                <a:lnTo>
                  <a:pt x="16792" y="4654"/>
                </a:lnTo>
                <a:lnTo>
                  <a:pt x="16792" y="3952"/>
                </a:lnTo>
                <a:lnTo>
                  <a:pt x="16629" y="3952"/>
                </a:lnTo>
                <a:lnTo>
                  <a:pt x="16360" y="3823"/>
                </a:lnTo>
                <a:close/>
                <a:moveTo>
                  <a:pt x="13556" y="3440"/>
                </a:moveTo>
                <a:lnTo>
                  <a:pt x="13556" y="3440"/>
                </a:lnTo>
                <a:lnTo>
                  <a:pt x="13556" y="3426"/>
                </a:lnTo>
                <a:lnTo>
                  <a:pt x="13556" y="3440"/>
                </a:lnTo>
                <a:close/>
                <a:moveTo>
                  <a:pt x="11461" y="192"/>
                </a:moveTo>
                <a:lnTo>
                  <a:pt x="11452" y="241"/>
                </a:lnTo>
                <a:lnTo>
                  <a:pt x="11449" y="258"/>
                </a:lnTo>
                <a:lnTo>
                  <a:pt x="11430" y="359"/>
                </a:lnTo>
                <a:lnTo>
                  <a:pt x="11416" y="440"/>
                </a:lnTo>
                <a:lnTo>
                  <a:pt x="11411" y="470"/>
                </a:lnTo>
                <a:lnTo>
                  <a:pt x="11083" y="468"/>
                </a:lnTo>
                <a:lnTo>
                  <a:pt x="11078" y="437"/>
                </a:lnTo>
                <a:lnTo>
                  <a:pt x="11064" y="357"/>
                </a:lnTo>
                <a:lnTo>
                  <a:pt x="11045" y="255"/>
                </a:lnTo>
                <a:lnTo>
                  <a:pt x="11043" y="239"/>
                </a:lnTo>
                <a:lnTo>
                  <a:pt x="11033" y="189"/>
                </a:lnTo>
                <a:lnTo>
                  <a:pt x="11461" y="192"/>
                </a:lnTo>
                <a:close/>
                <a:moveTo>
                  <a:pt x="6675" y="2511"/>
                </a:moveTo>
                <a:lnTo>
                  <a:pt x="6689" y="2552"/>
                </a:lnTo>
                <a:lnTo>
                  <a:pt x="6678" y="2592"/>
                </a:lnTo>
                <a:lnTo>
                  <a:pt x="6675" y="2511"/>
                </a:lnTo>
                <a:close/>
                <a:moveTo>
                  <a:pt x="6678" y="2698"/>
                </a:moveTo>
                <a:lnTo>
                  <a:pt x="6678" y="2698"/>
                </a:lnTo>
                <a:lnTo>
                  <a:pt x="6678" y="2618"/>
                </a:lnTo>
                <a:lnTo>
                  <a:pt x="6689" y="2658"/>
                </a:lnTo>
                <a:lnTo>
                  <a:pt x="6678" y="2698"/>
                </a:lnTo>
                <a:close/>
                <a:moveTo>
                  <a:pt x="6692" y="2663"/>
                </a:moveTo>
                <a:lnTo>
                  <a:pt x="6704" y="2696"/>
                </a:lnTo>
                <a:lnTo>
                  <a:pt x="6680" y="2698"/>
                </a:lnTo>
                <a:lnTo>
                  <a:pt x="6692" y="2663"/>
                </a:lnTo>
                <a:close/>
                <a:moveTo>
                  <a:pt x="6708" y="2615"/>
                </a:moveTo>
                <a:lnTo>
                  <a:pt x="6708" y="2696"/>
                </a:lnTo>
                <a:lnTo>
                  <a:pt x="6708" y="2696"/>
                </a:lnTo>
                <a:lnTo>
                  <a:pt x="6694" y="2658"/>
                </a:lnTo>
                <a:lnTo>
                  <a:pt x="6708" y="2615"/>
                </a:lnTo>
                <a:close/>
                <a:moveTo>
                  <a:pt x="6708" y="2606"/>
                </a:moveTo>
                <a:lnTo>
                  <a:pt x="6692" y="2653"/>
                </a:lnTo>
                <a:lnTo>
                  <a:pt x="6678" y="2608"/>
                </a:lnTo>
                <a:lnTo>
                  <a:pt x="6678" y="2606"/>
                </a:lnTo>
                <a:lnTo>
                  <a:pt x="6708" y="2606"/>
                </a:lnTo>
                <a:lnTo>
                  <a:pt x="6708" y="2606"/>
                </a:lnTo>
                <a:close/>
                <a:moveTo>
                  <a:pt x="6708" y="2601"/>
                </a:moveTo>
                <a:lnTo>
                  <a:pt x="6708" y="2601"/>
                </a:lnTo>
                <a:lnTo>
                  <a:pt x="6678" y="2604"/>
                </a:lnTo>
                <a:lnTo>
                  <a:pt x="6678" y="2604"/>
                </a:lnTo>
                <a:lnTo>
                  <a:pt x="6692" y="2556"/>
                </a:lnTo>
                <a:lnTo>
                  <a:pt x="6708" y="2601"/>
                </a:lnTo>
                <a:close/>
                <a:moveTo>
                  <a:pt x="6708" y="2589"/>
                </a:moveTo>
                <a:lnTo>
                  <a:pt x="6694" y="2552"/>
                </a:lnTo>
                <a:lnTo>
                  <a:pt x="6706" y="2509"/>
                </a:lnTo>
                <a:lnTo>
                  <a:pt x="6708" y="2589"/>
                </a:lnTo>
                <a:close/>
                <a:moveTo>
                  <a:pt x="6706" y="2497"/>
                </a:moveTo>
                <a:lnTo>
                  <a:pt x="6706" y="2497"/>
                </a:lnTo>
                <a:lnTo>
                  <a:pt x="6692" y="2545"/>
                </a:lnTo>
                <a:lnTo>
                  <a:pt x="6675" y="2500"/>
                </a:lnTo>
                <a:lnTo>
                  <a:pt x="6675" y="2500"/>
                </a:lnTo>
                <a:lnTo>
                  <a:pt x="6706" y="2497"/>
                </a:lnTo>
                <a:close/>
                <a:moveTo>
                  <a:pt x="1067" y="3482"/>
                </a:moveTo>
                <a:lnTo>
                  <a:pt x="1074" y="3480"/>
                </a:lnTo>
                <a:lnTo>
                  <a:pt x="1183" y="3664"/>
                </a:lnTo>
                <a:lnTo>
                  <a:pt x="1181" y="3671"/>
                </a:lnTo>
                <a:lnTo>
                  <a:pt x="1067" y="3851"/>
                </a:lnTo>
                <a:lnTo>
                  <a:pt x="1067" y="3482"/>
                </a:lnTo>
                <a:close/>
                <a:moveTo>
                  <a:pt x="971" y="2868"/>
                </a:moveTo>
                <a:lnTo>
                  <a:pt x="971" y="2868"/>
                </a:lnTo>
                <a:lnTo>
                  <a:pt x="968" y="2868"/>
                </a:lnTo>
                <a:lnTo>
                  <a:pt x="963" y="2868"/>
                </a:lnTo>
                <a:lnTo>
                  <a:pt x="971" y="2868"/>
                </a:lnTo>
                <a:close/>
                <a:moveTo>
                  <a:pt x="911" y="1829"/>
                </a:moveTo>
                <a:lnTo>
                  <a:pt x="916" y="1829"/>
                </a:lnTo>
                <a:lnTo>
                  <a:pt x="926" y="1831"/>
                </a:lnTo>
                <a:lnTo>
                  <a:pt x="940" y="1833"/>
                </a:lnTo>
                <a:lnTo>
                  <a:pt x="956" y="1833"/>
                </a:lnTo>
                <a:lnTo>
                  <a:pt x="961" y="1833"/>
                </a:lnTo>
                <a:lnTo>
                  <a:pt x="961" y="1937"/>
                </a:lnTo>
                <a:lnTo>
                  <a:pt x="961" y="1937"/>
                </a:lnTo>
                <a:lnTo>
                  <a:pt x="959" y="1937"/>
                </a:lnTo>
                <a:lnTo>
                  <a:pt x="956" y="1937"/>
                </a:lnTo>
                <a:lnTo>
                  <a:pt x="954" y="1937"/>
                </a:lnTo>
                <a:lnTo>
                  <a:pt x="945" y="1940"/>
                </a:lnTo>
                <a:lnTo>
                  <a:pt x="942" y="1940"/>
                </a:lnTo>
                <a:lnTo>
                  <a:pt x="933" y="1947"/>
                </a:lnTo>
                <a:lnTo>
                  <a:pt x="930" y="1947"/>
                </a:lnTo>
                <a:lnTo>
                  <a:pt x="923" y="1954"/>
                </a:lnTo>
                <a:lnTo>
                  <a:pt x="919" y="1963"/>
                </a:lnTo>
                <a:lnTo>
                  <a:pt x="916" y="1968"/>
                </a:lnTo>
                <a:lnTo>
                  <a:pt x="916" y="1968"/>
                </a:lnTo>
                <a:lnTo>
                  <a:pt x="911" y="1968"/>
                </a:lnTo>
                <a:lnTo>
                  <a:pt x="911" y="1829"/>
                </a:lnTo>
                <a:close/>
                <a:moveTo>
                  <a:pt x="911" y="2015"/>
                </a:moveTo>
                <a:lnTo>
                  <a:pt x="916" y="2015"/>
                </a:lnTo>
                <a:lnTo>
                  <a:pt x="919" y="2020"/>
                </a:lnTo>
                <a:lnTo>
                  <a:pt x="923" y="2030"/>
                </a:lnTo>
                <a:lnTo>
                  <a:pt x="930" y="2037"/>
                </a:lnTo>
                <a:lnTo>
                  <a:pt x="930" y="2039"/>
                </a:lnTo>
                <a:lnTo>
                  <a:pt x="940" y="2044"/>
                </a:lnTo>
                <a:lnTo>
                  <a:pt x="945" y="2044"/>
                </a:lnTo>
                <a:lnTo>
                  <a:pt x="954" y="2048"/>
                </a:lnTo>
                <a:lnTo>
                  <a:pt x="956" y="2048"/>
                </a:lnTo>
                <a:lnTo>
                  <a:pt x="959" y="2048"/>
                </a:lnTo>
                <a:lnTo>
                  <a:pt x="961" y="2048"/>
                </a:lnTo>
                <a:lnTo>
                  <a:pt x="961" y="2048"/>
                </a:lnTo>
                <a:lnTo>
                  <a:pt x="961" y="2124"/>
                </a:lnTo>
                <a:lnTo>
                  <a:pt x="959" y="2124"/>
                </a:lnTo>
                <a:lnTo>
                  <a:pt x="956" y="2124"/>
                </a:lnTo>
                <a:lnTo>
                  <a:pt x="954" y="2124"/>
                </a:lnTo>
                <a:lnTo>
                  <a:pt x="945" y="2126"/>
                </a:lnTo>
                <a:lnTo>
                  <a:pt x="942" y="2126"/>
                </a:lnTo>
                <a:lnTo>
                  <a:pt x="933" y="2133"/>
                </a:lnTo>
                <a:lnTo>
                  <a:pt x="930" y="2133"/>
                </a:lnTo>
                <a:lnTo>
                  <a:pt x="923" y="2141"/>
                </a:lnTo>
                <a:lnTo>
                  <a:pt x="919" y="2150"/>
                </a:lnTo>
                <a:lnTo>
                  <a:pt x="916" y="2155"/>
                </a:lnTo>
                <a:lnTo>
                  <a:pt x="916" y="2155"/>
                </a:lnTo>
                <a:lnTo>
                  <a:pt x="911" y="2155"/>
                </a:lnTo>
                <a:lnTo>
                  <a:pt x="911" y="2015"/>
                </a:lnTo>
                <a:close/>
                <a:moveTo>
                  <a:pt x="911" y="2202"/>
                </a:moveTo>
                <a:lnTo>
                  <a:pt x="916" y="2202"/>
                </a:lnTo>
                <a:lnTo>
                  <a:pt x="919" y="2207"/>
                </a:lnTo>
                <a:lnTo>
                  <a:pt x="923" y="2216"/>
                </a:lnTo>
                <a:lnTo>
                  <a:pt x="930" y="2223"/>
                </a:lnTo>
                <a:lnTo>
                  <a:pt x="933" y="2226"/>
                </a:lnTo>
                <a:lnTo>
                  <a:pt x="942" y="2230"/>
                </a:lnTo>
                <a:lnTo>
                  <a:pt x="952" y="2233"/>
                </a:lnTo>
                <a:lnTo>
                  <a:pt x="954" y="2235"/>
                </a:lnTo>
                <a:lnTo>
                  <a:pt x="956" y="2235"/>
                </a:lnTo>
                <a:lnTo>
                  <a:pt x="959" y="2235"/>
                </a:lnTo>
                <a:lnTo>
                  <a:pt x="961" y="2235"/>
                </a:lnTo>
                <a:lnTo>
                  <a:pt x="961" y="2325"/>
                </a:lnTo>
                <a:lnTo>
                  <a:pt x="961" y="2325"/>
                </a:lnTo>
                <a:lnTo>
                  <a:pt x="956" y="2325"/>
                </a:lnTo>
                <a:lnTo>
                  <a:pt x="954" y="2327"/>
                </a:lnTo>
                <a:lnTo>
                  <a:pt x="952" y="2327"/>
                </a:lnTo>
                <a:lnTo>
                  <a:pt x="952" y="2327"/>
                </a:lnTo>
                <a:lnTo>
                  <a:pt x="940" y="2330"/>
                </a:lnTo>
                <a:lnTo>
                  <a:pt x="930" y="2334"/>
                </a:lnTo>
                <a:lnTo>
                  <a:pt x="928" y="2337"/>
                </a:lnTo>
                <a:lnTo>
                  <a:pt x="921" y="2344"/>
                </a:lnTo>
                <a:lnTo>
                  <a:pt x="916" y="2353"/>
                </a:lnTo>
                <a:lnTo>
                  <a:pt x="916" y="2360"/>
                </a:lnTo>
                <a:lnTo>
                  <a:pt x="914" y="2360"/>
                </a:lnTo>
                <a:lnTo>
                  <a:pt x="911" y="2358"/>
                </a:lnTo>
                <a:lnTo>
                  <a:pt x="911" y="2202"/>
                </a:lnTo>
                <a:close/>
                <a:moveTo>
                  <a:pt x="911" y="2405"/>
                </a:moveTo>
                <a:lnTo>
                  <a:pt x="916" y="2405"/>
                </a:lnTo>
                <a:lnTo>
                  <a:pt x="916" y="2410"/>
                </a:lnTo>
                <a:lnTo>
                  <a:pt x="921" y="2419"/>
                </a:lnTo>
                <a:lnTo>
                  <a:pt x="928" y="2426"/>
                </a:lnTo>
                <a:lnTo>
                  <a:pt x="930" y="2429"/>
                </a:lnTo>
                <a:lnTo>
                  <a:pt x="940" y="2433"/>
                </a:lnTo>
                <a:lnTo>
                  <a:pt x="952" y="2436"/>
                </a:lnTo>
                <a:lnTo>
                  <a:pt x="952" y="2436"/>
                </a:lnTo>
                <a:lnTo>
                  <a:pt x="954" y="2438"/>
                </a:lnTo>
                <a:lnTo>
                  <a:pt x="956" y="2438"/>
                </a:lnTo>
                <a:lnTo>
                  <a:pt x="959" y="2438"/>
                </a:lnTo>
                <a:lnTo>
                  <a:pt x="961" y="2438"/>
                </a:lnTo>
                <a:lnTo>
                  <a:pt x="961" y="2526"/>
                </a:lnTo>
                <a:lnTo>
                  <a:pt x="963" y="2526"/>
                </a:lnTo>
                <a:lnTo>
                  <a:pt x="963" y="2526"/>
                </a:lnTo>
                <a:lnTo>
                  <a:pt x="961" y="2526"/>
                </a:lnTo>
                <a:lnTo>
                  <a:pt x="959" y="2526"/>
                </a:lnTo>
                <a:lnTo>
                  <a:pt x="956" y="2526"/>
                </a:lnTo>
                <a:lnTo>
                  <a:pt x="954" y="2528"/>
                </a:lnTo>
                <a:lnTo>
                  <a:pt x="952" y="2528"/>
                </a:lnTo>
                <a:lnTo>
                  <a:pt x="942" y="2530"/>
                </a:lnTo>
                <a:lnTo>
                  <a:pt x="940" y="2530"/>
                </a:lnTo>
                <a:lnTo>
                  <a:pt x="930" y="2537"/>
                </a:lnTo>
                <a:lnTo>
                  <a:pt x="923" y="2545"/>
                </a:lnTo>
                <a:lnTo>
                  <a:pt x="919" y="2554"/>
                </a:lnTo>
                <a:lnTo>
                  <a:pt x="916" y="2561"/>
                </a:lnTo>
                <a:lnTo>
                  <a:pt x="916" y="2561"/>
                </a:lnTo>
                <a:lnTo>
                  <a:pt x="911" y="2561"/>
                </a:lnTo>
                <a:lnTo>
                  <a:pt x="911" y="2405"/>
                </a:lnTo>
                <a:close/>
                <a:moveTo>
                  <a:pt x="911" y="2604"/>
                </a:moveTo>
                <a:lnTo>
                  <a:pt x="916" y="2604"/>
                </a:lnTo>
                <a:lnTo>
                  <a:pt x="919" y="2611"/>
                </a:lnTo>
                <a:lnTo>
                  <a:pt x="923" y="2620"/>
                </a:lnTo>
                <a:lnTo>
                  <a:pt x="930" y="2627"/>
                </a:lnTo>
                <a:lnTo>
                  <a:pt x="940" y="2634"/>
                </a:lnTo>
                <a:lnTo>
                  <a:pt x="942" y="2634"/>
                </a:lnTo>
                <a:lnTo>
                  <a:pt x="952" y="2637"/>
                </a:lnTo>
                <a:lnTo>
                  <a:pt x="954" y="2637"/>
                </a:lnTo>
                <a:lnTo>
                  <a:pt x="956" y="2637"/>
                </a:lnTo>
                <a:lnTo>
                  <a:pt x="959" y="2639"/>
                </a:lnTo>
                <a:lnTo>
                  <a:pt x="959" y="2639"/>
                </a:lnTo>
                <a:lnTo>
                  <a:pt x="963" y="2639"/>
                </a:lnTo>
                <a:lnTo>
                  <a:pt x="963" y="2639"/>
                </a:lnTo>
                <a:lnTo>
                  <a:pt x="961" y="2639"/>
                </a:lnTo>
                <a:lnTo>
                  <a:pt x="961" y="2755"/>
                </a:lnTo>
                <a:lnTo>
                  <a:pt x="954" y="2757"/>
                </a:lnTo>
                <a:lnTo>
                  <a:pt x="952" y="2757"/>
                </a:lnTo>
                <a:lnTo>
                  <a:pt x="949" y="2757"/>
                </a:lnTo>
                <a:lnTo>
                  <a:pt x="940" y="2759"/>
                </a:lnTo>
                <a:lnTo>
                  <a:pt x="937" y="2759"/>
                </a:lnTo>
                <a:lnTo>
                  <a:pt x="928" y="2767"/>
                </a:lnTo>
                <a:lnTo>
                  <a:pt x="921" y="2774"/>
                </a:lnTo>
                <a:lnTo>
                  <a:pt x="916" y="2783"/>
                </a:lnTo>
                <a:lnTo>
                  <a:pt x="914" y="2790"/>
                </a:lnTo>
                <a:lnTo>
                  <a:pt x="914" y="2790"/>
                </a:lnTo>
                <a:lnTo>
                  <a:pt x="911" y="2790"/>
                </a:lnTo>
                <a:lnTo>
                  <a:pt x="911" y="2604"/>
                </a:lnTo>
                <a:close/>
                <a:moveTo>
                  <a:pt x="911" y="2833"/>
                </a:moveTo>
                <a:lnTo>
                  <a:pt x="914" y="2833"/>
                </a:lnTo>
                <a:lnTo>
                  <a:pt x="916" y="2840"/>
                </a:lnTo>
                <a:lnTo>
                  <a:pt x="921" y="2849"/>
                </a:lnTo>
                <a:lnTo>
                  <a:pt x="928" y="2856"/>
                </a:lnTo>
                <a:lnTo>
                  <a:pt x="937" y="2863"/>
                </a:lnTo>
                <a:lnTo>
                  <a:pt x="940" y="2863"/>
                </a:lnTo>
                <a:lnTo>
                  <a:pt x="949" y="2868"/>
                </a:lnTo>
                <a:lnTo>
                  <a:pt x="952" y="2868"/>
                </a:lnTo>
                <a:lnTo>
                  <a:pt x="961" y="2868"/>
                </a:lnTo>
                <a:lnTo>
                  <a:pt x="961" y="2868"/>
                </a:lnTo>
                <a:lnTo>
                  <a:pt x="961" y="2951"/>
                </a:lnTo>
                <a:lnTo>
                  <a:pt x="914" y="2953"/>
                </a:lnTo>
                <a:lnTo>
                  <a:pt x="911" y="2953"/>
                </a:lnTo>
                <a:lnTo>
                  <a:pt x="911" y="2833"/>
                </a:lnTo>
                <a:close/>
                <a:moveTo>
                  <a:pt x="909" y="3558"/>
                </a:moveTo>
                <a:lnTo>
                  <a:pt x="923" y="3501"/>
                </a:lnTo>
                <a:lnTo>
                  <a:pt x="959" y="3506"/>
                </a:lnTo>
                <a:lnTo>
                  <a:pt x="959" y="3674"/>
                </a:lnTo>
                <a:lnTo>
                  <a:pt x="909" y="3674"/>
                </a:lnTo>
                <a:lnTo>
                  <a:pt x="909" y="3558"/>
                </a:lnTo>
                <a:close/>
                <a:moveTo>
                  <a:pt x="909" y="3733"/>
                </a:moveTo>
                <a:lnTo>
                  <a:pt x="959" y="3735"/>
                </a:lnTo>
                <a:lnTo>
                  <a:pt x="959" y="3943"/>
                </a:lnTo>
                <a:lnTo>
                  <a:pt x="956" y="3943"/>
                </a:lnTo>
                <a:lnTo>
                  <a:pt x="909" y="3789"/>
                </a:lnTo>
                <a:lnTo>
                  <a:pt x="909" y="3733"/>
                </a:lnTo>
                <a:close/>
                <a:moveTo>
                  <a:pt x="1169" y="3948"/>
                </a:moveTo>
                <a:lnTo>
                  <a:pt x="1117" y="3945"/>
                </a:lnTo>
                <a:lnTo>
                  <a:pt x="1067" y="3943"/>
                </a:lnTo>
                <a:lnTo>
                  <a:pt x="1067" y="3938"/>
                </a:lnTo>
                <a:lnTo>
                  <a:pt x="1211" y="3716"/>
                </a:lnTo>
                <a:lnTo>
                  <a:pt x="1211" y="3716"/>
                </a:lnTo>
                <a:lnTo>
                  <a:pt x="1334" y="3926"/>
                </a:lnTo>
                <a:lnTo>
                  <a:pt x="1237" y="3917"/>
                </a:lnTo>
                <a:lnTo>
                  <a:pt x="1237" y="3952"/>
                </a:lnTo>
                <a:lnTo>
                  <a:pt x="1207" y="3952"/>
                </a:lnTo>
                <a:lnTo>
                  <a:pt x="1169" y="3948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4D94339-1A48-3B21-7D17-9B6F3445956A}"/>
              </a:ext>
            </a:extLst>
          </p:cNvPr>
          <p:cNvSpPr/>
          <p:nvPr/>
        </p:nvSpPr>
        <p:spPr>
          <a:xfrm>
            <a:off x="3681618" y="4255332"/>
            <a:ext cx="8510382" cy="2602669"/>
          </a:xfrm>
          <a:custGeom>
            <a:avLst/>
            <a:gdLst>
              <a:gd name="connsiteX0" fmla="*/ 8510382 w 8510382"/>
              <a:gd name="connsiteY0" fmla="*/ 0 h 2602669"/>
              <a:gd name="connsiteX1" fmla="*/ 8510382 w 8510382"/>
              <a:gd name="connsiteY1" fmla="*/ 2602669 h 2602669"/>
              <a:gd name="connsiteX2" fmla="*/ 0 w 8510382"/>
              <a:gd name="connsiteY2" fmla="*/ 2602669 h 2602669"/>
              <a:gd name="connsiteX3" fmla="*/ 424328 w 8510382"/>
              <a:gd name="connsiteY3" fmla="*/ 2542965 h 2602669"/>
              <a:gd name="connsiteX4" fmla="*/ 8453221 w 8510382"/>
              <a:gd name="connsiteY4" fmla="*/ 39220 h 260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0382" h="2602669">
                <a:moveTo>
                  <a:pt x="8510382" y="0"/>
                </a:moveTo>
                <a:lnTo>
                  <a:pt x="8510382" y="2602669"/>
                </a:lnTo>
                <a:lnTo>
                  <a:pt x="0" y="2602669"/>
                </a:lnTo>
                <a:lnTo>
                  <a:pt x="424328" y="2542965"/>
                </a:lnTo>
                <a:cubicBezTo>
                  <a:pt x="3931862" y="2011101"/>
                  <a:pt x="6771696" y="1126235"/>
                  <a:pt x="8453221" y="39220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C38CFFC-6D63-D704-B8BD-2FB28899EC2C}"/>
              </a:ext>
            </a:extLst>
          </p:cNvPr>
          <p:cNvSpPr/>
          <p:nvPr/>
        </p:nvSpPr>
        <p:spPr>
          <a:xfrm>
            <a:off x="6835085" y="4980755"/>
            <a:ext cx="5356916" cy="187724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04A348B-C46A-4155-A7EE-48716DD8F378}"/>
              </a:ext>
            </a:extLst>
          </p:cNvPr>
          <p:cNvGrpSpPr/>
          <p:nvPr/>
        </p:nvGrpSpPr>
        <p:grpSpPr>
          <a:xfrm>
            <a:off x="8321438" y="694035"/>
            <a:ext cx="3374852" cy="696277"/>
            <a:chOff x="1418980" y="1496122"/>
            <a:chExt cx="8774264" cy="181024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3A9F4A9-231F-AE9D-473D-7A90022A559D}"/>
                </a:ext>
              </a:extLst>
            </p:cNvPr>
            <p:cNvGrpSpPr/>
            <p:nvPr/>
          </p:nvGrpSpPr>
          <p:grpSpPr>
            <a:xfrm>
              <a:off x="1418980" y="1496122"/>
              <a:ext cx="8302358" cy="1810248"/>
              <a:chOff x="0" y="861343"/>
              <a:chExt cx="9141649" cy="1993245"/>
            </a:xfrm>
            <a:gradFill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0" scaled="1"/>
            </a:gradFill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7EBA3282-2B47-6EAD-F2A0-C56BFF8214F8}"/>
                  </a:ext>
                </a:extLst>
              </p:cNvPr>
              <p:cNvSpPr/>
              <p:nvPr/>
            </p:nvSpPr>
            <p:spPr>
              <a:xfrm>
                <a:off x="3522450" y="861343"/>
                <a:ext cx="2063274" cy="1809165"/>
              </a:xfrm>
              <a:custGeom>
                <a:avLst/>
                <a:gdLst>
                  <a:gd name="connsiteX0" fmla="*/ 807398 w 2063274"/>
                  <a:gd name="connsiteY0" fmla="*/ 1166213 h 1809165"/>
                  <a:gd name="connsiteX1" fmla="*/ 902494 w 2063274"/>
                  <a:gd name="connsiteY1" fmla="*/ 886409 h 1809165"/>
                  <a:gd name="connsiteX2" fmla="*/ 1154515 w 2063274"/>
                  <a:gd name="connsiteY2" fmla="*/ 886409 h 1809165"/>
                  <a:gd name="connsiteX3" fmla="*/ 1059419 w 2063274"/>
                  <a:gd name="connsiteY3" fmla="*/ 1166213 h 1809165"/>
                  <a:gd name="connsiteX4" fmla="*/ 807398 w 2063274"/>
                  <a:gd name="connsiteY4" fmla="*/ 1166213 h 1809165"/>
                  <a:gd name="connsiteX5" fmla="*/ 715122 w 2063274"/>
                  <a:gd name="connsiteY5" fmla="*/ 608591 h 1809165"/>
                  <a:gd name="connsiteX6" fmla="*/ 431194 w 2063274"/>
                  <a:gd name="connsiteY6" fmla="*/ 1444032 h 1809165"/>
                  <a:gd name="connsiteX7" fmla="*/ 1242822 w 2063274"/>
                  <a:gd name="connsiteY7" fmla="*/ 1444032 h 1809165"/>
                  <a:gd name="connsiteX8" fmla="*/ 1526750 w 2063274"/>
                  <a:gd name="connsiteY8" fmla="*/ 608591 h 1809165"/>
                  <a:gd name="connsiteX9" fmla="*/ 715122 w 2063274"/>
                  <a:gd name="connsiteY9" fmla="*/ 608591 h 1809165"/>
                  <a:gd name="connsiteX10" fmla="*/ 2063275 w 2063274"/>
                  <a:gd name="connsiteY10" fmla="*/ 191862 h 1809165"/>
                  <a:gd name="connsiteX11" fmla="*/ 1307211 w 2063274"/>
                  <a:gd name="connsiteY11" fmla="*/ 191862 h 1809165"/>
                  <a:gd name="connsiteX12" fmla="*/ 1350555 w 2063274"/>
                  <a:gd name="connsiteY12" fmla="*/ 134314 h 1809165"/>
                  <a:gd name="connsiteX13" fmla="*/ 1363610 w 2063274"/>
                  <a:gd name="connsiteY13" fmla="*/ 116767 h 1809165"/>
                  <a:gd name="connsiteX14" fmla="*/ 1089812 w 2063274"/>
                  <a:gd name="connsiteY14" fmla="*/ 0 h 1809165"/>
                  <a:gd name="connsiteX15" fmla="*/ 952000 w 2063274"/>
                  <a:gd name="connsiteY15" fmla="*/ 191862 h 1809165"/>
                  <a:gd name="connsiteX16" fmla="*/ 428112 w 2063274"/>
                  <a:gd name="connsiteY16" fmla="*/ 191862 h 1809165"/>
                  <a:gd name="connsiteX17" fmla="*/ 0 w 2063274"/>
                  <a:gd name="connsiteY17" fmla="*/ 1447687 h 1809165"/>
                  <a:gd name="connsiteX18" fmla="*/ 289725 w 2063274"/>
                  <a:gd name="connsiteY18" fmla="*/ 1447687 h 1809165"/>
                  <a:gd name="connsiteX19" fmla="*/ 622064 w 2063274"/>
                  <a:gd name="connsiteY19" fmla="*/ 473650 h 1809165"/>
                  <a:gd name="connsiteX20" fmla="*/ 1677775 w 2063274"/>
                  <a:gd name="connsiteY20" fmla="*/ 473650 h 1809165"/>
                  <a:gd name="connsiteX21" fmla="*/ 1343975 w 2063274"/>
                  <a:gd name="connsiteY21" fmla="*/ 1455938 h 1809165"/>
                  <a:gd name="connsiteX22" fmla="*/ 1323452 w 2063274"/>
                  <a:gd name="connsiteY22" fmla="*/ 1504556 h 1809165"/>
                  <a:gd name="connsiteX23" fmla="*/ 1296557 w 2063274"/>
                  <a:gd name="connsiteY23" fmla="*/ 1522416 h 1809165"/>
                  <a:gd name="connsiteX24" fmla="*/ 1234362 w 2063274"/>
                  <a:gd name="connsiteY24" fmla="*/ 1527377 h 1809165"/>
                  <a:gd name="connsiteX25" fmla="*/ 838887 w 2063274"/>
                  <a:gd name="connsiteY25" fmla="*/ 1527377 h 1809165"/>
                  <a:gd name="connsiteX26" fmla="*/ 614700 w 2063274"/>
                  <a:gd name="connsiteY26" fmla="*/ 1809165 h 1809165"/>
                  <a:gd name="connsiteX27" fmla="*/ 1217964 w 2063274"/>
                  <a:gd name="connsiteY27" fmla="*/ 1809165 h 1809165"/>
                  <a:gd name="connsiteX28" fmla="*/ 1402985 w 2063274"/>
                  <a:gd name="connsiteY28" fmla="*/ 1787336 h 1809165"/>
                  <a:gd name="connsiteX29" fmla="*/ 1518551 w 2063274"/>
                  <a:gd name="connsiteY29" fmla="*/ 1712921 h 1809165"/>
                  <a:gd name="connsiteX30" fmla="*/ 1597249 w 2063274"/>
                  <a:gd name="connsiteY30" fmla="*/ 1563097 h 1809165"/>
                  <a:gd name="connsiteX31" fmla="*/ 2063275 w 2063274"/>
                  <a:gd name="connsiteY31" fmla="*/ 191862 h 180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63274" h="1809165">
                    <a:moveTo>
                      <a:pt x="807398" y="1166213"/>
                    </a:moveTo>
                    <a:lnTo>
                      <a:pt x="902494" y="886409"/>
                    </a:lnTo>
                    <a:lnTo>
                      <a:pt x="1154515" y="886409"/>
                    </a:lnTo>
                    <a:lnTo>
                      <a:pt x="1059419" y="1166213"/>
                    </a:lnTo>
                    <a:lnTo>
                      <a:pt x="807398" y="1166213"/>
                    </a:lnTo>
                    <a:close/>
                    <a:moveTo>
                      <a:pt x="715122" y="608591"/>
                    </a:moveTo>
                    <a:lnTo>
                      <a:pt x="431194" y="1444032"/>
                    </a:lnTo>
                    <a:lnTo>
                      <a:pt x="1242822" y="1444032"/>
                    </a:lnTo>
                    <a:lnTo>
                      <a:pt x="1526750" y="608591"/>
                    </a:lnTo>
                    <a:lnTo>
                      <a:pt x="715122" y="608591"/>
                    </a:lnTo>
                    <a:close/>
                    <a:moveTo>
                      <a:pt x="2063275" y="191862"/>
                    </a:moveTo>
                    <a:lnTo>
                      <a:pt x="1307211" y="191862"/>
                    </a:lnTo>
                    <a:lnTo>
                      <a:pt x="1350555" y="134314"/>
                    </a:lnTo>
                    <a:lnTo>
                      <a:pt x="1363610" y="116767"/>
                    </a:lnTo>
                    <a:cubicBezTo>
                      <a:pt x="1264024" y="99221"/>
                      <a:pt x="1171278" y="58645"/>
                      <a:pt x="1089812" y="0"/>
                    </a:cubicBezTo>
                    <a:cubicBezTo>
                      <a:pt x="1042082" y="70917"/>
                      <a:pt x="996127" y="134888"/>
                      <a:pt x="952000" y="191862"/>
                    </a:cubicBezTo>
                    <a:lnTo>
                      <a:pt x="428112" y="191862"/>
                    </a:lnTo>
                    <a:lnTo>
                      <a:pt x="0" y="1447687"/>
                    </a:lnTo>
                    <a:lnTo>
                      <a:pt x="289725" y="1447687"/>
                    </a:lnTo>
                    <a:lnTo>
                      <a:pt x="622064" y="473650"/>
                    </a:lnTo>
                    <a:lnTo>
                      <a:pt x="1677775" y="473650"/>
                    </a:lnTo>
                    <a:lnTo>
                      <a:pt x="1343975" y="1455938"/>
                    </a:lnTo>
                    <a:cubicBezTo>
                      <a:pt x="1335880" y="1479751"/>
                      <a:pt x="1329039" y="1495940"/>
                      <a:pt x="1323452" y="1504556"/>
                    </a:cubicBezTo>
                    <a:cubicBezTo>
                      <a:pt x="1317916" y="1513173"/>
                      <a:pt x="1308934" y="1519126"/>
                      <a:pt x="1296557" y="1522416"/>
                    </a:cubicBezTo>
                    <a:cubicBezTo>
                      <a:pt x="1284181" y="1525706"/>
                      <a:pt x="1263449" y="1527377"/>
                      <a:pt x="1234362" y="1527377"/>
                    </a:cubicBezTo>
                    <a:lnTo>
                      <a:pt x="838887" y="1527377"/>
                    </a:lnTo>
                    <a:cubicBezTo>
                      <a:pt x="745724" y="1599809"/>
                      <a:pt x="668593" y="1696419"/>
                      <a:pt x="614700" y="1809165"/>
                    </a:cubicBezTo>
                    <a:lnTo>
                      <a:pt x="1217964" y="1809165"/>
                    </a:lnTo>
                    <a:cubicBezTo>
                      <a:pt x="1294678" y="1809165"/>
                      <a:pt x="1356351" y="1801906"/>
                      <a:pt x="1402985" y="1787336"/>
                    </a:cubicBezTo>
                    <a:cubicBezTo>
                      <a:pt x="1449619" y="1772767"/>
                      <a:pt x="1488158" y="1747961"/>
                      <a:pt x="1518551" y="1712921"/>
                    </a:cubicBezTo>
                    <a:cubicBezTo>
                      <a:pt x="1548997" y="1677880"/>
                      <a:pt x="1575264" y="1627904"/>
                      <a:pt x="1597249" y="1563097"/>
                    </a:cubicBezTo>
                    <a:lnTo>
                      <a:pt x="2063275" y="19186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E668DC4C-8CD2-5641-1BF3-CBF86152394A}"/>
                  </a:ext>
                </a:extLst>
              </p:cNvPr>
              <p:cNvSpPr/>
              <p:nvPr/>
            </p:nvSpPr>
            <p:spPr>
              <a:xfrm>
                <a:off x="5051550" y="870638"/>
                <a:ext cx="2224064" cy="1838774"/>
              </a:xfrm>
              <a:custGeom>
                <a:avLst/>
                <a:gdLst>
                  <a:gd name="connsiteX0" fmla="*/ 1409930 w 2224064"/>
                  <a:gd name="connsiteY0" fmla="*/ 990226 h 1838774"/>
                  <a:gd name="connsiteX1" fmla="*/ 1980190 w 2224064"/>
                  <a:gd name="connsiteY1" fmla="*/ 990226 h 1838774"/>
                  <a:gd name="connsiteX2" fmla="*/ 2077270 w 2224064"/>
                  <a:gd name="connsiteY2" fmla="*/ 704469 h 1838774"/>
                  <a:gd name="connsiteX3" fmla="*/ 1397867 w 2224064"/>
                  <a:gd name="connsiteY3" fmla="*/ 704469 h 1838774"/>
                  <a:gd name="connsiteX4" fmla="*/ 1465338 w 2224064"/>
                  <a:gd name="connsiteY4" fmla="*/ 506027 h 1838774"/>
                  <a:gd name="connsiteX5" fmla="*/ 2000087 w 2224064"/>
                  <a:gd name="connsiteY5" fmla="*/ 506027 h 1838774"/>
                  <a:gd name="connsiteX6" fmla="*/ 2098576 w 2224064"/>
                  <a:gd name="connsiteY6" fmla="*/ 216302 h 1838774"/>
                  <a:gd name="connsiteX7" fmla="*/ 1563828 w 2224064"/>
                  <a:gd name="connsiteY7" fmla="*/ 216302 h 1838774"/>
                  <a:gd name="connsiteX8" fmla="*/ 1637303 w 2224064"/>
                  <a:gd name="connsiteY8" fmla="*/ 0 h 1838774"/>
                  <a:gd name="connsiteX9" fmla="*/ 1329718 w 2224064"/>
                  <a:gd name="connsiteY9" fmla="*/ 0 h 1838774"/>
                  <a:gd name="connsiteX10" fmla="*/ 1256243 w 2224064"/>
                  <a:gd name="connsiteY10" fmla="*/ 216302 h 1838774"/>
                  <a:gd name="connsiteX11" fmla="*/ 757683 w 2224064"/>
                  <a:gd name="connsiteY11" fmla="*/ 216302 h 1838774"/>
                  <a:gd name="connsiteX12" fmla="*/ 659245 w 2224064"/>
                  <a:gd name="connsiteY12" fmla="*/ 506027 h 1838774"/>
                  <a:gd name="connsiteX13" fmla="*/ 1157753 w 2224064"/>
                  <a:gd name="connsiteY13" fmla="*/ 506027 h 1838774"/>
                  <a:gd name="connsiteX14" fmla="*/ 1090282 w 2224064"/>
                  <a:gd name="connsiteY14" fmla="*/ 704469 h 1838774"/>
                  <a:gd name="connsiteX15" fmla="*/ 487384 w 2224064"/>
                  <a:gd name="connsiteY15" fmla="*/ 704469 h 1838774"/>
                  <a:gd name="connsiteX16" fmla="*/ 390252 w 2224064"/>
                  <a:gd name="connsiteY16" fmla="*/ 990226 h 1838774"/>
                  <a:gd name="connsiteX17" fmla="*/ 886044 w 2224064"/>
                  <a:gd name="connsiteY17" fmla="*/ 990226 h 1838774"/>
                  <a:gd name="connsiteX18" fmla="*/ 525245 w 2224064"/>
                  <a:gd name="connsiteY18" fmla="*/ 1234310 h 1838774"/>
                  <a:gd name="connsiteX19" fmla="*/ 261056 w 2224064"/>
                  <a:gd name="connsiteY19" fmla="*/ 1370295 h 1838774"/>
                  <a:gd name="connsiteX20" fmla="*/ 198703 w 2224064"/>
                  <a:gd name="connsiteY20" fmla="*/ 1553801 h 1838774"/>
                  <a:gd name="connsiteX21" fmla="*/ 120005 w 2224064"/>
                  <a:gd name="connsiteY21" fmla="*/ 1703625 h 1838774"/>
                  <a:gd name="connsiteX22" fmla="*/ 4439 w 2224064"/>
                  <a:gd name="connsiteY22" fmla="*/ 1778041 h 1838774"/>
                  <a:gd name="connsiteX23" fmla="*/ 1932 w 2224064"/>
                  <a:gd name="connsiteY23" fmla="*/ 1778772 h 1838774"/>
                  <a:gd name="connsiteX24" fmla="*/ 0 w 2224064"/>
                  <a:gd name="connsiteY24" fmla="*/ 1786553 h 1838774"/>
                  <a:gd name="connsiteX25" fmla="*/ 567440 w 2224064"/>
                  <a:gd name="connsiteY25" fmla="*/ 1516097 h 1838774"/>
                  <a:gd name="connsiteX26" fmla="*/ 894086 w 2224064"/>
                  <a:gd name="connsiteY26" fmla="*/ 1281936 h 1838774"/>
                  <a:gd name="connsiteX27" fmla="*/ 714026 w 2224064"/>
                  <a:gd name="connsiteY27" fmla="*/ 1811776 h 1838774"/>
                  <a:gd name="connsiteX28" fmla="*/ 1021611 w 2224064"/>
                  <a:gd name="connsiteY28" fmla="*/ 1811776 h 1838774"/>
                  <a:gd name="connsiteX29" fmla="*/ 1205013 w 2224064"/>
                  <a:gd name="connsiteY29" fmla="*/ 1272014 h 1838774"/>
                  <a:gd name="connsiteX30" fmla="*/ 2101084 w 2224064"/>
                  <a:gd name="connsiteY30" fmla="*/ 1838775 h 1838774"/>
                  <a:gd name="connsiteX31" fmla="*/ 2224065 w 2224064"/>
                  <a:gd name="connsiteY31" fmla="*/ 1447792 h 1838774"/>
                  <a:gd name="connsiteX32" fmla="*/ 1409930 w 2224064"/>
                  <a:gd name="connsiteY32" fmla="*/ 990226 h 183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24064" h="1838774">
                    <a:moveTo>
                      <a:pt x="1409930" y="990226"/>
                    </a:moveTo>
                    <a:lnTo>
                      <a:pt x="1980190" y="990226"/>
                    </a:lnTo>
                    <a:lnTo>
                      <a:pt x="2077270" y="704469"/>
                    </a:lnTo>
                    <a:lnTo>
                      <a:pt x="1397867" y="704469"/>
                    </a:lnTo>
                    <a:lnTo>
                      <a:pt x="1465338" y="506027"/>
                    </a:lnTo>
                    <a:lnTo>
                      <a:pt x="2000087" y="506027"/>
                    </a:lnTo>
                    <a:lnTo>
                      <a:pt x="2098576" y="216302"/>
                    </a:lnTo>
                    <a:lnTo>
                      <a:pt x="1563828" y="216302"/>
                    </a:lnTo>
                    <a:lnTo>
                      <a:pt x="1637303" y="0"/>
                    </a:lnTo>
                    <a:lnTo>
                      <a:pt x="1329718" y="0"/>
                    </a:lnTo>
                    <a:lnTo>
                      <a:pt x="1256243" y="216302"/>
                    </a:lnTo>
                    <a:lnTo>
                      <a:pt x="757683" y="216302"/>
                    </a:lnTo>
                    <a:lnTo>
                      <a:pt x="659245" y="506027"/>
                    </a:lnTo>
                    <a:lnTo>
                      <a:pt x="1157753" y="506027"/>
                    </a:lnTo>
                    <a:lnTo>
                      <a:pt x="1090282" y="704469"/>
                    </a:lnTo>
                    <a:lnTo>
                      <a:pt x="487384" y="704469"/>
                    </a:lnTo>
                    <a:lnTo>
                      <a:pt x="390252" y="990226"/>
                    </a:lnTo>
                    <a:lnTo>
                      <a:pt x="886044" y="990226"/>
                    </a:lnTo>
                    <a:cubicBezTo>
                      <a:pt x="773454" y="1080204"/>
                      <a:pt x="653188" y="1161565"/>
                      <a:pt x="525245" y="1234310"/>
                    </a:cubicBezTo>
                    <a:cubicBezTo>
                      <a:pt x="444667" y="1280160"/>
                      <a:pt x="356569" y="1325489"/>
                      <a:pt x="261056" y="1370295"/>
                    </a:cubicBezTo>
                    <a:lnTo>
                      <a:pt x="198703" y="1553801"/>
                    </a:lnTo>
                    <a:cubicBezTo>
                      <a:pt x="176718" y="1618609"/>
                      <a:pt x="150450" y="1668584"/>
                      <a:pt x="120005" y="1703625"/>
                    </a:cubicBezTo>
                    <a:cubicBezTo>
                      <a:pt x="89612" y="1738666"/>
                      <a:pt x="51073" y="1763471"/>
                      <a:pt x="4439" y="1778041"/>
                    </a:cubicBezTo>
                    <a:lnTo>
                      <a:pt x="1932" y="1778772"/>
                    </a:lnTo>
                    <a:lnTo>
                      <a:pt x="0" y="1786553"/>
                    </a:lnTo>
                    <a:cubicBezTo>
                      <a:pt x="184551" y="1734332"/>
                      <a:pt x="452500" y="1587537"/>
                      <a:pt x="567440" y="1516097"/>
                    </a:cubicBezTo>
                    <a:cubicBezTo>
                      <a:pt x="682327" y="1444658"/>
                      <a:pt x="791209" y="1366587"/>
                      <a:pt x="894086" y="1281936"/>
                    </a:cubicBezTo>
                    <a:lnTo>
                      <a:pt x="714026" y="1811776"/>
                    </a:lnTo>
                    <a:lnTo>
                      <a:pt x="1021611" y="1811776"/>
                    </a:lnTo>
                    <a:lnTo>
                      <a:pt x="1205013" y="1272014"/>
                    </a:lnTo>
                    <a:cubicBezTo>
                      <a:pt x="1322094" y="1459280"/>
                      <a:pt x="1874755" y="1504557"/>
                      <a:pt x="2101084" y="1838775"/>
                    </a:cubicBezTo>
                    <a:lnTo>
                      <a:pt x="2224065" y="1447792"/>
                    </a:lnTo>
                    <a:cubicBezTo>
                      <a:pt x="1944419" y="1139005"/>
                      <a:pt x="1567535" y="1179895"/>
                      <a:pt x="1409930" y="99022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0571E1-7BAF-EB53-A641-AD3CFC075D4E}"/>
                  </a:ext>
                </a:extLst>
              </p:cNvPr>
              <p:cNvSpPr/>
              <p:nvPr/>
            </p:nvSpPr>
            <p:spPr>
              <a:xfrm>
                <a:off x="0" y="1463040"/>
                <a:ext cx="1801644" cy="402106"/>
              </a:xfrm>
              <a:custGeom>
                <a:avLst/>
                <a:gdLst>
                  <a:gd name="connsiteX0" fmla="*/ 0 w 1801644"/>
                  <a:gd name="connsiteY0" fmla="*/ 402106 h 402106"/>
                  <a:gd name="connsiteX1" fmla="*/ 1662944 w 1801644"/>
                  <a:gd name="connsiteY1" fmla="*/ 402106 h 402106"/>
                  <a:gd name="connsiteX2" fmla="*/ 1801645 w 1801644"/>
                  <a:gd name="connsiteY2" fmla="*/ 0 h 402106"/>
                  <a:gd name="connsiteX3" fmla="*/ 328735 w 1801644"/>
                  <a:gd name="connsiteY3" fmla="*/ 0 h 402106"/>
                  <a:gd name="connsiteX4" fmla="*/ 0 w 1801644"/>
                  <a:gd name="connsiteY4" fmla="*/ 402106 h 40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644" h="402106">
                    <a:moveTo>
                      <a:pt x="0" y="402106"/>
                    </a:moveTo>
                    <a:lnTo>
                      <a:pt x="1662944" y="402106"/>
                    </a:lnTo>
                    <a:lnTo>
                      <a:pt x="1801645" y="0"/>
                    </a:lnTo>
                    <a:lnTo>
                      <a:pt x="328735" y="0"/>
                    </a:lnTo>
                    <a:cubicBezTo>
                      <a:pt x="247530" y="160372"/>
                      <a:pt x="134836" y="297976"/>
                      <a:pt x="0" y="40210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97E5EB7-0F16-F8C9-7FE1-31B92AEC0FC0}"/>
                  </a:ext>
                </a:extLst>
              </p:cNvPr>
              <p:cNvSpPr/>
              <p:nvPr/>
            </p:nvSpPr>
            <p:spPr>
              <a:xfrm>
                <a:off x="1517246" y="888707"/>
                <a:ext cx="2501779" cy="1789738"/>
              </a:xfrm>
              <a:custGeom>
                <a:avLst/>
                <a:gdLst>
                  <a:gd name="connsiteX0" fmla="*/ 1829113 w 2501779"/>
                  <a:gd name="connsiteY0" fmla="*/ 521694 h 1789738"/>
                  <a:gd name="connsiteX1" fmla="*/ 1370712 w 2501779"/>
                  <a:gd name="connsiteY1" fmla="*/ 521694 h 1789738"/>
                  <a:gd name="connsiteX2" fmla="*/ 1160938 w 2501779"/>
                  <a:gd name="connsiteY2" fmla="*/ 1138849 h 1789738"/>
                  <a:gd name="connsiteX3" fmla="*/ 1143548 w 2501779"/>
                  <a:gd name="connsiteY3" fmla="*/ 1376979 h 1789738"/>
                  <a:gd name="connsiteX4" fmla="*/ 1340841 w 2501779"/>
                  <a:gd name="connsiteY4" fmla="*/ 1444449 h 1789738"/>
                  <a:gd name="connsiteX5" fmla="*/ 1555159 w 2501779"/>
                  <a:gd name="connsiteY5" fmla="*/ 1444449 h 1789738"/>
                  <a:gd name="connsiteX6" fmla="*/ 1736577 w 2501779"/>
                  <a:gd name="connsiteY6" fmla="*/ 1421629 h 1789738"/>
                  <a:gd name="connsiteX7" fmla="*/ 1848540 w 2501779"/>
                  <a:gd name="connsiteY7" fmla="*/ 1343244 h 1789738"/>
                  <a:gd name="connsiteX8" fmla="*/ 1946560 w 2501779"/>
                  <a:gd name="connsiteY8" fmla="*/ 1174568 h 1789738"/>
                  <a:gd name="connsiteX9" fmla="*/ 2025884 w 2501779"/>
                  <a:gd name="connsiteY9" fmla="*/ 982079 h 1789738"/>
                  <a:gd name="connsiteX10" fmla="*/ 1784829 w 2501779"/>
                  <a:gd name="connsiteY10" fmla="*/ 920562 h 1789738"/>
                  <a:gd name="connsiteX11" fmla="*/ 1721537 w 2501779"/>
                  <a:gd name="connsiteY11" fmla="*/ 1089238 h 1789738"/>
                  <a:gd name="connsiteX12" fmla="*/ 1696366 w 2501779"/>
                  <a:gd name="connsiteY12" fmla="*/ 1145794 h 1789738"/>
                  <a:gd name="connsiteX13" fmla="*/ 1655842 w 2501779"/>
                  <a:gd name="connsiteY13" fmla="*/ 1168615 h 1789738"/>
                  <a:gd name="connsiteX14" fmla="*/ 1571504 w 2501779"/>
                  <a:gd name="connsiteY14" fmla="*/ 1174568 h 1789738"/>
                  <a:gd name="connsiteX15" fmla="*/ 1519909 w 2501779"/>
                  <a:gd name="connsiteY15" fmla="*/ 1174568 h 1789738"/>
                  <a:gd name="connsiteX16" fmla="*/ 1458392 w 2501779"/>
                  <a:gd name="connsiteY16" fmla="*/ 1168615 h 1789738"/>
                  <a:gd name="connsiteX17" fmla="*/ 1443039 w 2501779"/>
                  <a:gd name="connsiteY17" fmla="*/ 1143810 h 1789738"/>
                  <a:gd name="connsiteX18" fmla="*/ 1459698 w 2501779"/>
                  <a:gd name="connsiteY18" fmla="*/ 1077332 h 1789738"/>
                  <a:gd name="connsiteX19" fmla="*/ 1556778 w 2501779"/>
                  <a:gd name="connsiteY19" fmla="*/ 791575 h 1789738"/>
                  <a:gd name="connsiteX20" fmla="*/ 2009225 w 2501779"/>
                  <a:gd name="connsiteY20" fmla="*/ 791575 h 1789738"/>
                  <a:gd name="connsiteX21" fmla="*/ 2262814 w 2501779"/>
                  <a:gd name="connsiteY21" fmla="*/ 45433 h 1789738"/>
                  <a:gd name="connsiteX22" fmla="*/ 1512703 w 2501779"/>
                  <a:gd name="connsiteY22" fmla="*/ 45433 h 1789738"/>
                  <a:gd name="connsiteX23" fmla="*/ 1421002 w 2501779"/>
                  <a:gd name="connsiteY23" fmla="*/ 315314 h 1789738"/>
                  <a:gd name="connsiteX24" fmla="*/ 1899247 w 2501779"/>
                  <a:gd name="connsiteY24" fmla="*/ 315314 h 1789738"/>
                  <a:gd name="connsiteX25" fmla="*/ 1829113 w 2501779"/>
                  <a:gd name="connsiteY25" fmla="*/ 521694 h 1789738"/>
                  <a:gd name="connsiteX26" fmla="*/ 2501780 w 2501779"/>
                  <a:gd name="connsiteY26" fmla="*/ 1494060 h 1789738"/>
                  <a:gd name="connsiteX27" fmla="*/ 946934 w 2501779"/>
                  <a:gd name="connsiteY27" fmla="*/ 1494060 h 1789738"/>
                  <a:gd name="connsiteX28" fmla="*/ 781653 w 2501779"/>
                  <a:gd name="connsiteY28" fmla="*/ 1484138 h 1789738"/>
                  <a:gd name="connsiteX29" fmla="*/ 852465 w 2501779"/>
                  <a:gd name="connsiteY29" fmla="*/ 1275774 h 1789738"/>
                  <a:gd name="connsiteX30" fmla="*/ 1048923 w 2501779"/>
                  <a:gd name="connsiteY30" fmla="*/ 1275774 h 1789738"/>
                  <a:gd name="connsiteX31" fmla="*/ 1134566 w 2501779"/>
                  <a:gd name="connsiteY31" fmla="*/ 1023752 h 1789738"/>
                  <a:gd name="connsiteX32" fmla="*/ 938109 w 2501779"/>
                  <a:gd name="connsiteY32" fmla="*/ 1023752 h 1789738"/>
                  <a:gd name="connsiteX33" fmla="*/ 1000148 w 2501779"/>
                  <a:gd name="connsiteY33" fmla="*/ 841186 h 1789738"/>
                  <a:gd name="connsiteX34" fmla="*/ 1212481 w 2501779"/>
                  <a:gd name="connsiteY34" fmla="*/ 841186 h 1789738"/>
                  <a:gd name="connsiteX35" fmla="*/ 1302877 w 2501779"/>
                  <a:gd name="connsiteY35" fmla="*/ 575273 h 1789738"/>
                  <a:gd name="connsiteX36" fmla="*/ 997276 w 2501779"/>
                  <a:gd name="connsiteY36" fmla="*/ 575273 h 1789738"/>
                  <a:gd name="connsiteX37" fmla="*/ 1049863 w 2501779"/>
                  <a:gd name="connsiteY37" fmla="*/ 420488 h 1789738"/>
                  <a:gd name="connsiteX38" fmla="*/ 1301884 w 2501779"/>
                  <a:gd name="connsiteY38" fmla="*/ 420488 h 1789738"/>
                  <a:gd name="connsiteX39" fmla="*/ 1386222 w 2501779"/>
                  <a:gd name="connsiteY39" fmla="*/ 172436 h 1789738"/>
                  <a:gd name="connsiteX40" fmla="*/ 1134201 w 2501779"/>
                  <a:gd name="connsiteY40" fmla="*/ 172436 h 1789738"/>
                  <a:gd name="connsiteX41" fmla="*/ 1192793 w 2501779"/>
                  <a:gd name="connsiteY41" fmla="*/ 0 h 1789738"/>
                  <a:gd name="connsiteX42" fmla="*/ 883589 w 2501779"/>
                  <a:gd name="connsiteY42" fmla="*/ 98177 h 1789738"/>
                  <a:gd name="connsiteX43" fmla="*/ 858366 w 2501779"/>
                  <a:gd name="connsiteY43" fmla="*/ 172436 h 1789738"/>
                  <a:gd name="connsiteX44" fmla="*/ 580547 w 2501779"/>
                  <a:gd name="connsiteY44" fmla="*/ 172436 h 1789738"/>
                  <a:gd name="connsiteX45" fmla="*/ 496209 w 2501779"/>
                  <a:gd name="connsiteY45" fmla="*/ 420488 h 1789738"/>
                  <a:gd name="connsiteX46" fmla="*/ 774028 w 2501779"/>
                  <a:gd name="connsiteY46" fmla="*/ 420488 h 1789738"/>
                  <a:gd name="connsiteX47" fmla="*/ 721441 w 2501779"/>
                  <a:gd name="connsiteY47" fmla="*/ 575273 h 1789738"/>
                  <a:gd name="connsiteX48" fmla="*/ 395996 w 2501779"/>
                  <a:gd name="connsiteY48" fmla="*/ 575273 h 1789738"/>
                  <a:gd name="connsiteX49" fmla="*/ 305601 w 2501779"/>
                  <a:gd name="connsiteY49" fmla="*/ 841186 h 1789738"/>
                  <a:gd name="connsiteX50" fmla="*/ 734236 w 2501779"/>
                  <a:gd name="connsiteY50" fmla="*/ 841186 h 1789738"/>
                  <a:gd name="connsiteX51" fmla="*/ 550833 w 2501779"/>
                  <a:gd name="connsiteY51" fmla="*/ 1380948 h 1789738"/>
                  <a:gd name="connsiteX52" fmla="*/ 498298 w 2501779"/>
                  <a:gd name="connsiteY52" fmla="*/ 1214257 h 1789738"/>
                  <a:gd name="connsiteX53" fmla="*/ 612141 w 2501779"/>
                  <a:gd name="connsiteY53" fmla="*/ 902703 h 1789738"/>
                  <a:gd name="connsiteX54" fmla="*/ 358136 w 2501779"/>
                  <a:gd name="connsiteY54" fmla="*/ 902703 h 1789738"/>
                  <a:gd name="connsiteX55" fmla="*/ 190295 w 2501779"/>
                  <a:gd name="connsiteY55" fmla="*/ 1332330 h 1789738"/>
                  <a:gd name="connsiteX56" fmla="*/ 0 w 2501779"/>
                  <a:gd name="connsiteY56" fmla="*/ 1652814 h 1789738"/>
                  <a:gd name="connsiteX57" fmla="*/ 159850 w 2501779"/>
                  <a:gd name="connsiteY57" fmla="*/ 1789739 h 1789738"/>
                  <a:gd name="connsiteX58" fmla="*/ 323408 w 2501779"/>
                  <a:gd name="connsiteY58" fmla="*/ 1565499 h 1789738"/>
                  <a:gd name="connsiteX59" fmla="*/ 493703 w 2501779"/>
                  <a:gd name="connsiteY59" fmla="*/ 1721276 h 1789738"/>
                  <a:gd name="connsiteX60" fmla="*/ 822124 w 2501779"/>
                  <a:gd name="connsiteY60" fmla="*/ 1767910 h 1789738"/>
                  <a:gd name="connsiteX61" fmla="*/ 2274250 w 2501779"/>
                  <a:gd name="connsiteY61" fmla="*/ 1767910 h 1789738"/>
                  <a:gd name="connsiteX62" fmla="*/ 2501101 w 2501779"/>
                  <a:gd name="connsiteY62" fmla="*/ 1495940 h 1789738"/>
                  <a:gd name="connsiteX63" fmla="*/ 2501780 w 2501779"/>
                  <a:gd name="connsiteY63" fmla="*/ 1494060 h 1789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501779" h="1789738">
                    <a:moveTo>
                      <a:pt x="1829113" y="521694"/>
                    </a:moveTo>
                    <a:lnTo>
                      <a:pt x="1370712" y="521694"/>
                    </a:lnTo>
                    <a:lnTo>
                      <a:pt x="1160938" y="1138849"/>
                    </a:lnTo>
                    <a:cubicBezTo>
                      <a:pt x="1122294" y="1252640"/>
                      <a:pt x="1116498" y="1332016"/>
                      <a:pt x="1143548" y="1376979"/>
                    </a:cubicBezTo>
                    <a:cubicBezTo>
                      <a:pt x="1170547" y="1421942"/>
                      <a:pt x="1236346" y="1444449"/>
                      <a:pt x="1340841" y="1444449"/>
                    </a:cubicBezTo>
                    <a:lnTo>
                      <a:pt x="1555159" y="1444449"/>
                    </a:lnTo>
                    <a:cubicBezTo>
                      <a:pt x="1631925" y="1444449"/>
                      <a:pt x="1692397" y="1436825"/>
                      <a:pt x="1736577" y="1421629"/>
                    </a:cubicBezTo>
                    <a:cubicBezTo>
                      <a:pt x="1780756" y="1406432"/>
                      <a:pt x="1818095" y="1380269"/>
                      <a:pt x="1848540" y="1343244"/>
                    </a:cubicBezTo>
                    <a:cubicBezTo>
                      <a:pt x="1878985" y="1306219"/>
                      <a:pt x="1911676" y="1249976"/>
                      <a:pt x="1946560" y="1174568"/>
                    </a:cubicBezTo>
                    <a:cubicBezTo>
                      <a:pt x="1964889" y="1136185"/>
                      <a:pt x="1991314" y="1072057"/>
                      <a:pt x="2025884" y="982079"/>
                    </a:cubicBezTo>
                    <a:lnTo>
                      <a:pt x="1784829" y="920562"/>
                    </a:lnTo>
                    <a:lnTo>
                      <a:pt x="1721537" y="1089238"/>
                    </a:lnTo>
                    <a:cubicBezTo>
                      <a:pt x="1713860" y="1115714"/>
                      <a:pt x="1705453" y="1134566"/>
                      <a:pt x="1696366" y="1145794"/>
                    </a:cubicBezTo>
                    <a:cubicBezTo>
                      <a:pt x="1687227" y="1157022"/>
                      <a:pt x="1673754" y="1164646"/>
                      <a:pt x="1655842" y="1168615"/>
                    </a:cubicBezTo>
                    <a:cubicBezTo>
                      <a:pt x="1637982" y="1172584"/>
                      <a:pt x="1609835" y="1174568"/>
                      <a:pt x="1571504" y="1174568"/>
                    </a:cubicBezTo>
                    <a:lnTo>
                      <a:pt x="1519909" y="1174568"/>
                    </a:lnTo>
                    <a:cubicBezTo>
                      <a:pt x="1489464" y="1174568"/>
                      <a:pt x="1468993" y="1172584"/>
                      <a:pt x="1458392" y="1168615"/>
                    </a:cubicBezTo>
                    <a:cubicBezTo>
                      <a:pt x="1447843" y="1164646"/>
                      <a:pt x="1442726" y="1156395"/>
                      <a:pt x="1443039" y="1143810"/>
                    </a:cubicBezTo>
                    <a:cubicBezTo>
                      <a:pt x="1443352" y="1131224"/>
                      <a:pt x="1448888" y="1109082"/>
                      <a:pt x="1459698" y="1077332"/>
                    </a:cubicBezTo>
                    <a:lnTo>
                      <a:pt x="1556778" y="791575"/>
                    </a:lnTo>
                    <a:lnTo>
                      <a:pt x="2009225" y="791575"/>
                    </a:lnTo>
                    <a:lnTo>
                      <a:pt x="2262814" y="45433"/>
                    </a:lnTo>
                    <a:lnTo>
                      <a:pt x="1512703" y="45433"/>
                    </a:lnTo>
                    <a:lnTo>
                      <a:pt x="1421002" y="315314"/>
                    </a:lnTo>
                    <a:lnTo>
                      <a:pt x="1899247" y="315314"/>
                    </a:lnTo>
                    <a:lnTo>
                      <a:pt x="1829113" y="521694"/>
                    </a:lnTo>
                    <a:close/>
                    <a:moveTo>
                      <a:pt x="2501780" y="1494060"/>
                    </a:moveTo>
                    <a:lnTo>
                      <a:pt x="946934" y="1494060"/>
                    </a:lnTo>
                    <a:cubicBezTo>
                      <a:pt x="875495" y="1494060"/>
                      <a:pt x="820401" y="1490770"/>
                      <a:pt x="781653" y="1484138"/>
                    </a:cubicBezTo>
                    <a:lnTo>
                      <a:pt x="852465" y="1275774"/>
                    </a:lnTo>
                    <a:lnTo>
                      <a:pt x="1048923" y="1275774"/>
                    </a:lnTo>
                    <a:lnTo>
                      <a:pt x="1134566" y="1023752"/>
                    </a:lnTo>
                    <a:lnTo>
                      <a:pt x="938109" y="1023752"/>
                    </a:lnTo>
                    <a:lnTo>
                      <a:pt x="1000148" y="841186"/>
                    </a:lnTo>
                    <a:lnTo>
                      <a:pt x="1212481" y="841186"/>
                    </a:lnTo>
                    <a:lnTo>
                      <a:pt x="1302877" y="575273"/>
                    </a:lnTo>
                    <a:lnTo>
                      <a:pt x="997276" y="575273"/>
                    </a:lnTo>
                    <a:lnTo>
                      <a:pt x="1049863" y="420488"/>
                    </a:lnTo>
                    <a:lnTo>
                      <a:pt x="1301884" y="420488"/>
                    </a:lnTo>
                    <a:lnTo>
                      <a:pt x="1386222" y="172436"/>
                    </a:lnTo>
                    <a:lnTo>
                      <a:pt x="1134201" y="172436"/>
                    </a:lnTo>
                    <a:lnTo>
                      <a:pt x="1192793" y="0"/>
                    </a:lnTo>
                    <a:cubicBezTo>
                      <a:pt x="1100257" y="57235"/>
                      <a:pt x="995291" y="92067"/>
                      <a:pt x="883589" y="98177"/>
                    </a:cubicBezTo>
                    <a:lnTo>
                      <a:pt x="858366" y="172436"/>
                    </a:lnTo>
                    <a:lnTo>
                      <a:pt x="580547" y="172436"/>
                    </a:lnTo>
                    <a:lnTo>
                      <a:pt x="496209" y="420488"/>
                    </a:lnTo>
                    <a:lnTo>
                      <a:pt x="774028" y="420488"/>
                    </a:lnTo>
                    <a:lnTo>
                      <a:pt x="721441" y="575273"/>
                    </a:lnTo>
                    <a:lnTo>
                      <a:pt x="395996" y="575273"/>
                    </a:lnTo>
                    <a:lnTo>
                      <a:pt x="305601" y="841186"/>
                    </a:lnTo>
                    <a:lnTo>
                      <a:pt x="734236" y="841186"/>
                    </a:lnTo>
                    <a:lnTo>
                      <a:pt x="550833" y="1380948"/>
                    </a:lnTo>
                    <a:cubicBezTo>
                      <a:pt x="518926" y="1338596"/>
                      <a:pt x="501379" y="1283032"/>
                      <a:pt x="498298" y="1214257"/>
                    </a:cubicBezTo>
                    <a:cubicBezTo>
                      <a:pt x="531041" y="1133574"/>
                      <a:pt x="569006" y="1029705"/>
                      <a:pt x="612141" y="902703"/>
                    </a:cubicBezTo>
                    <a:lnTo>
                      <a:pt x="358136" y="902703"/>
                    </a:lnTo>
                    <a:cubicBezTo>
                      <a:pt x="294739" y="1089238"/>
                      <a:pt x="238809" y="1232430"/>
                      <a:pt x="190295" y="1332330"/>
                    </a:cubicBezTo>
                    <a:cubicBezTo>
                      <a:pt x="141834" y="1432230"/>
                      <a:pt x="78384" y="1539023"/>
                      <a:pt x="0" y="1652814"/>
                    </a:cubicBezTo>
                    <a:lnTo>
                      <a:pt x="159850" y="1789739"/>
                    </a:lnTo>
                    <a:cubicBezTo>
                      <a:pt x="220323" y="1716994"/>
                      <a:pt x="274790" y="1642213"/>
                      <a:pt x="323408" y="1565499"/>
                    </a:cubicBezTo>
                    <a:cubicBezTo>
                      <a:pt x="356882" y="1638244"/>
                      <a:pt x="413647" y="1690204"/>
                      <a:pt x="493703" y="1721276"/>
                    </a:cubicBezTo>
                    <a:cubicBezTo>
                      <a:pt x="573759" y="1752348"/>
                      <a:pt x="683215" y="1767910"/>
                      <a:pt x="822124" y="1767910"/>
                    </a:cubicBezTo>
                    <a:lnTo>
                      <a:pt x="2274250" y="1767910"/>
                    </a:lnTo>
                    <a:cubicBezTo>
                      <a:pt x="2329971" y="1658558"/>
                      <a:pt x="2407885" y="1565290"/>
                      <a:pt x="2501101" y="1495940"/>
                    </a:cubicBezTo>
                    <a:lnTo>
                      <a:pt x="2501780" y="149406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4F92028F-EFC8-0409-3A84-E175AF37CD5F}"/>
                  </a:ext>
                </a:extLst>
              </p:cNvPr>
              <p:cNvGrpSpPr/>
              <p:nvPr/>
            </p:nvGrpSpPr>
            <p:grpSpPr>
              <a:xfrm>
                <a:off x="7139004" y="890900"/>
                <a:ext cx="2002645" cy="1963688"/>
                <a:chOff x="7139004" y="890900"/>
                <a:chExt cx="2002645" cy="1963688"/>
              </a:xfrm>
              <a:grpFill/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920995E7-6FC9-BF92-7B14-EB010AE57E5F}"/>
                    </a:ext>
                  </a:extLst>
                </p:cNvPr>
                <p:cNvSpPr/>
                <p:nvPr/>
              </p:nvSpPr>
              <p:spPr>
                <a:xfrm>
                  <a:off x="7139004" y="890900"/>
                  <a:ext cx="2002645" cy="1963688"/>
                </a:xfrm>
                <a:custGeom>
                  <a:avLst/>
                  <a:gdLst>
                    <a:gd name="connsiteX0" fmla="*/ 1019678 w 2002645"/>
                    <a:gd name="connsiteY0" fmla="*/ 954297 h 1963688"/>
                    <a:gd name="connsiteX1" fmla="*/ 1589938 w 2002645"/>
                    <a:gd name="connsiteY1" fmla="*/ 954297 h 1963688"/>
                    <a:gd name="connsiteX2" fmla="*/ 1687018 w 2002645"/>
                    <a:gd name="connsiteY2" fmla="*/ 668541 h 1963688"/>
                    <a:gd name="connsiteX3" fmla="*/ 1007615 w 2002645"/>
                    <a:gd name="connsiteY3" fmla="*/ 668541 h 1963688"/>
                    <a:gd name="connsiteX4" fmla="*/ 1075086 w 2002645"/>
                    <a:gd name="connsiteY4" fmla="*/ 470099 h 1963688"/>
                    <a:gd name="connsiteX5" fmla="*/ 1609834 w 2002645"/>
                    <a:gd name="connsiteY5" fmla="*/ 470099 h 1963688"/>
                    <a:gd name="connsiteX6" fmla="*/ 1708324 w 2002645"/>
                    <a:gd name="connsiteY6" fmla="*/ 180373 h 1963688"/>
                    <a:gd name="connsiteX7" fmla="*/ 1684929 w 2002645"/>
                    <a:gd name="connsiteY7" fmla="*/ 180373 h 1963688"/>
                    <a:gd name="connsiteX8" fmla="*/ 1430558 w 2002645"/>
                    <a:gd name="connsiteY8" fmla="*/ 232699 h 1963688"/>
                    <a:gd name="connsiteX9" fmla="*/ 1176135 w 2002645"/>
                    <a:gd name="connsiteY9" fmla="*/ 180373 h 1963688"/>
                    <a:gd name="connsiteX10" fmla="*/ 1173576 w 2002645"/>
                    <a:gd name="connsiteY10" fmla="*/ 180373 h 1963688"/>
                    <a:gd name="connsiteX11" fmla="*/ 1173889 w 2002645"/>
                    <a:gd name="connsiteY11" fmla="*/ 179381 h 1963688"/>
                    <a:gd name="connsiteX12" fmla="*/ 927246 w 2002645"/>
                    <a:gd name="connsiteY12" fmla="*/ 0 h 1963688"/>
                    <a:gd name="connsiteX13" fmla="*/ 865990 w 2002645"/>
                    <a:gd name="connsiteY13" fmla="*/ 180373 h 1963688"/>
                    <a:gd name="connsiteX14" fmla="*/ 367431 w 2002645"/>
                    <a:gd name="connsiteY14" fmla="*/ 180373 h 1963688"/>
                    <a:gd name="connsiteX15" fmla="*/ 268993 w 2002645"/>
                    <a:gd name="connsiteY15" fmla="*/ 470099 h 1963688"/>
                    <a:gd name="connsiteX16" fmla="*/ 767501 w 2002645"/>
                    <a:gd name="connsiteY16" fmla="*/ 470099 h 1963688"/>
                    <a:gd name="connsiteX17" fmla="*/ 700030 w 2002645"/>
                    <a:gd name="connsiteY17" fmla="*/ 668541 h 1963688"/>
                    <a:gd name="connsiteX18" fmla="*/ 97132 w 2002645"/>
                    <a:gd name="connsiteY18" fmla="*/ 668541 h 1963688"/>
                    <a:gd name="connsiteX19" fmla="*/ 0 w 2002645"/>
                    <a:gd name="connsiteY19" fmla="*/ 954297 h 1963688"/>
                    <a:gd name="connsiteX20" fmla="*/ 495791 w 2002645"/>
                    <a:gd name="connsiteY20" fmla="*/ 954297 h 1963688"/>
                    <a:gd name="connsiteX21" fmla="*/ 134993 w 2002645"/>
                    <a:gd name="connsiteY21" fmla="*/ 1198381 h 1963688"/>
                    <a:gd name="connsiteX22" fmla="*/ 4230 w 2002645"/>
                    <a:gd name="connsiteY22" fmla="*/ 1268985 h 1963688"/>
                    <a:gd name="connsiteX23" fmla="*/ 173166 w 2002645"/>
                    <a:gd name="connsiteY23" fmla="*/ 1411863 h 1963688"/>
                    <a:gd name="connsiteX24" fmla="*/ 145593 w 2002645"/>
                    <a:gd name="connsiteY24" fmla="*/ 1499334 h 1963688"/>
                    <a:gd name="connsiteX25" fmla="*/ 177187 w 2002645"/>
                    <a:gd name="connsiteY25" fmla="*/ 1480169 h 1963688"/>
                    <a:gd name="connsiteX26" fmla="*/ 503834 w 2002645"/>
                    <a:gd name="connsiteY26" fmla="*/ 1246007 h 1963688"/>
                    <a:gd name="connsiteX27" fmla="*/ 323774 w 2002645"/>
                    <a:gd name="connsiteY27" fmla="*/ 1775848 h 1963688"/>
                    <a:gd name="connsiteX28" fmla="*/ 631359 w 2002645"/>
                    <a:gd name="connsiteY28" fmla="*/ 1775848 h 1963688"/>
                    <a:gd name="connsiteX29" fmla="*/ 814761 w 2002645"/>
                    <a:gd name="connsiteY29" fmla="*/ 1236085 h 1963688"/>
                    <a:gd name="connsiteX30" fmla="*/ 1726968 w 2002645"/>
                    <a:gd name="connsiteY30" fmla="*/ 1963689 h 1963688"/>
                    <a:gd name="connsiteX31" fmla="*/ 2000870 w 2002645"/>
                    <a:gd name="connsiteY31" fmla="*/ 1617616 h 1963688"/>
                    <a:gd name="connsiteX32" fmla="*/ 2002646 w 2002645"/>
                    <a:gd name="connsiteY32" fmla="*/ 1612029 h 1963688"/>
                    <a:gd name="connsiteX33" fmla="*/ 1019678 w 2002645"/>
                    <a:gd name="connsiteY33" fmla="*/ 954297 h 196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02645" h="1963688">
                      <a:moveTo>
                        <a:pt x="1019678" y="954297"/>
                      </a:moveTo>
                      <a:lnTo>
                        <a:pt x="1589938" y="954297"/>
                      </a:lnTo>
                      <a:lnTo>
                        <a:pt x="1687018" y="668541"/>
                      </a:lnTo>
                      <a:lnTo>
                        <a:pt x="1007615" y="668541"/>
                      </a:lnTo>
                      <a:lnTo>
                        <a:pt x="1075086" y="470099"/>
                      </a:lnTo>
                      <a:lnTo>
                        <a:pt x="1609834" y="470099"/>
                      </a:lnTo>
                      <a:lnTo>
                        <a:pt x="1708324" y="180373"/>
                      </a:lnTo>
                      <a:lnTo>
                        <a:pt x="1684929" y="180373"/>
                      </a:lnTo>
                      <a:cubicBezTo>
                        <a:pt x="1605918" y="214161"/>
                        <a:pt x="1520170" y="232699"/>
                        <a:pt x="1430558" y="232699"/>
                      </a:cubicBezTo>
                      <a:cubicBezTo>
                        <a:pt x="1340946" y="232699"/>
                        <a:pt x="1255198" y="214161"/>
                        <a:pt x="1176135" y="180373"/>
                      </a:cubicBezTo>
                      <a:lnTo>
                        <a:pt x="1173576" y="180373"/>
                      </a:lnTo>
                      <a:lnTo>
                        <a:pt x="1173889" y="179381"/>
                      </a:lnTo>
                      <a:cubicBezTo>
                        <a:pt x="1080726" y="139118"/>
                        <a:pt x="996910" y="77549"/>
                        <a:pt x="927246" y="0"/>
                      </a:cubicBezTo>
                      <a:lnTo>
                        <a:pt x="865990" y="180373"/>
                      </a:lnTo>
                      <a:lnTo>
                        <a:pt x="367431" y="180373"/>
                      </a:lnTo>
                      <a:lnTo>
                        <a:pt x="268993" y="470099"/>
                      </a:lnTo>
                      <a:lnTo>
                        <a:pt x="767501" y="470099"/>
                      </a:lnTo>
                      <a:lnTo>
                        <a:pt x="700030" y="668541"/>
                      </a:lnTo>
                      <a:lnTo>
                        <a:pt x="97132" y="668541"/>
                      </a:lnTo>
                      <a:lnTo>
                        <a:pt x="0" y="954297"/>
                      </a:lnTo>
                      <a:lnTo>
                        <a:pt x="495791" y="954297"/>
                      </a:lnTo>
                      <a:cubicBezTo>
                        <a:pt x="383201" y="1044275"/>
                        <a:pt x="262936" y="1125637"/>
                        <a:pt x="134993" y="1198381"/>
                      </a:cubicBezTo>
                      <a:cubicBezTo>
                        <a:pt x="93424" y="1222038"/>
                        <a:pt x="49819" y="1245590"/>
                        <a:pt x="4230" y="1268985"/>
                      </a:cubicBezTo>
                      <a:cubicBezTo>
                        <a:pt x="62614" y="1306532"/>
                        <a:pt x="119639" y="1352800"/>
                        <a:pt x="173166" y="1411863"/>
                      </a:cubicBezTo>
                      <a:lnTo>
                        <a:pt x="145593" y="1499334"/>
                      </a:lnTo>
                      <a:cubicBezTo>
                        <a:pt x="157082" y="1492493"/>
                        <a:pt x="167683" y="1486070"/>
                        <a:pt x="177187" y="1480169"/>
                      </a:cubicBezTo>
                      <a:cubicBezTo>
                        <a:pt x="292075" y="1408730"/>
                        <a:pt x="400957" y="1330659"/>
                        <a:pt x="503834" y="1246007"/>
                      </a:cubicBezTo>
                      <a:lnTo>
                        <a:pt x="323774" y="1775848"/>
                      </a:lnTo>
                      <a:lnTo>
                        <a:pt x="631359" y="1775848"/>
                      </a:lnTo>
                      <a:lnTo>
                        <a:pt x="814761" y="1236085"/>
                      </a:lnTo>
                      <a:cubicBezTo>
                        <a:pt x="906827" y="1396353"/>
                        <a:pt x="1217337" y="1802428"/>
                        <a:pt x="1726968" y="1963689"/>
                      </a:cubicBezTo>
                      <a:cubicBezTo>
                        <a:pt x="1745193" y="1854337"/>
                        <a:pt x="1807232" y="1703939"/>
                        <a:pt x="2000870" y="1617616"/>
                      </a:cubicBezTo>
                      <a:lnTo>
                        <a:pt x="2002646" y="1612029"/>
                      </a:lnTo>
                      <a:cubicBezTo>
                        <a:pt x="1602889" y="1569572"/>
                        <a:pt x="1130336" y="1127934"/>
                        <a:pt x="1019678" y="954297"/>
                      </a:cubicBez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ABDD5F49-3C49-C516-FAF1-6C29874F5F02}"/>
                    </a:ext>
                  </a:extLst>
                </p:cNvPr>
                <p:cNvSpPr/>
                <p:nvPr/>
              </p:nvSpPr>
              <p:spPr>
                <a:xfrm>
                  <a:off x="8256233" y="1405596"/>
                  <a:ext cx="328996" cy="287218"/>
                </a:xfrm>
                <a:custGeom>
                  <a:avLst/>
                  <a:gdLst>
                    <a:gd name="connsiteX0" fmla="*/ 0 w 328996"/>
                    <a:gd name="connsiteY0" fmla="*/ 234997 h 287218"/>
                    <a:gd name="connsiteX1" fmla="*/ 234997 w 328996"/>
                    <a:gd name="connsiteY1" fmla="*/ 287219 h 287218"/>
                    <a:gd name="connsiteX2" fmla="*/ 328996 w 328996"/>
                    <a:gd name="connsiteY2" fmla="*/ 0 h 287218"/>
                    <a:gd name="connsiteX3" fmla="*/ 78332 w 328996"/>
                    <a:gd name="connsiteY3" fmla="*/ 0 h 287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996" h="287218">
                      <a:moveTo>
                        <a:pt x="0" y="234997"/>
                      </a:moveTo>
                      <a:lnTo>
                        <a:pt x="234997" y="287219"/>
                      </a:lnTo>
                      <a:lnTo>
                        <a:pt x="328996" y="0"/>
                      </a:lnTo>
                      <a:lnTo>
                        <a:pt x="78332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608479A-641B-C252-DB0F-2722555FA7C2}"/>
                    </a:ext>
                  </a:extLst>
                </p:cNvPr>
                <p:cNvSpPr/>
                <p:nvPr/>
              </p:nvSpPr>
              <p:spPr>
                <a:xfrm>
                  <a:off x="7525130" y="1405596"/>
                  <a:ext cx="375995" cy="266330"/>
                </a:xfrm>
                <a:custGeom>
                  <a:avLst/>
                  <a:gdLst>
                    <a:gd name="connsiteX0" fmla="*/ 234997 w 375995"/>
                    <a:gd name="connsiteY0" fmla="*/ 0 h 266330"/>
                    <a:gd name="connsiteX1" fmla="*/ 375995 w 375995"/>
                    <a:gd name="connsiteY1" fmla="*/ 187998 h 266330"/>
                    <a:gd name="connsiteX2" fmla="*/ 114887 w 375995"/>
                    <a:gd name="connsiteY2" fmla="*/ 266330 h 266330"/>
                    <a:gd name="connsiteX3" fmla="*/ 120110 w 375995"/>
                    <a:gd name="connsiteY3" fmla="*/ 224553 h 266330"/>
                    <a:gd name="connsiteX4" fmla="*/ 0 w 375995"/>
                    <a:gd name="connsiteY4" fmla="*/ 0 h 266330"/>
                    <a:gd name="connsiteX5" fmla="*/ 234997 w 375995"/>
                    <a:gd name="connsiteY5" fmla="*/ 0 h 266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995" h="266330">
                      <a:moveTo>
                        <a:pt x="234997" y="0"/>
                      </a:moveTo>
                      <a:cubicBezTo>
                        <a:pt x="234997" y="0"/>
                        <a:pt x="287219" y="96610"/>
                        <a:pt x="375995" y="187998"/>
                      </a:cubicBezTo>
                      <a:lnTo>
                        <a:pt x="114887" y="266330"/>
                      </a:lnTo>
                      <a:lnTo>
                        <a:pt x="120110" y="224553"/>
                      </a:lnTo>
                      <a:lnTo>
                        <a:pt x="0" y="0"/>
                      </a:lnTo>
                      <a:lnTo>
                        <a:pt x="234997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id="{40D347F0-0150-FDA6-D3C4-A5ACAAB0C71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461503" y="1886223"/>
              <a:ext cx="731741" cy="1196068"/>
            </a:xfrm>
            <a:custGeom>
              <a:avLst/>
              <a:gdLst>
                <a:gd name="T0" fmla="*/ 205 w 213"/>
                <a:gd name="T1" fmla="*/ 194 h 401"/>
                <a:gd name="T2" fmla="*/ 200 w 213"/>
                <a:gd name="T3" fmla="*/ 202 h 401"/>
                <a:gd name="T4" fmla="*/ 177 w 213"/>
                <a:gd name="T5" fmla="*/ 273 h 401"/>
                <a:gd name="T6" fmla="*/ 140 w 213"/>
                <a:gd name="T7" fmla="*/ 275 h 401"/>
                <a:gd name="T8" fmla="*/ 76 w 213"/>
                <a:gd name="T9" fmla="*/ 300 h 401"/>
                <a:gd name="T10" fmla="*/ 59 w 213"/>
                <a:gd name="T11" fmla="*/ 357 h 401"/>
                <a:gd name="T12" fmla="*/ 20 w 213"/>
                <a:gd name="T13" fmla="*/ 400 h 401"/>
                <a:gd name="T14" fmla="*/ 21 w 213"/>
                <a:gd name="T15" fmla="*/ 383 h 401"/>
                <a:gd name="T16" fmla="*/ 25 w 213"/>
                <a:gd name="T17" fmla="*/ 375 h 401"/>
                <a:gd name="T18" fmla="*/ 19 w 213"/>
                <a:gd name="T19" fmla="*/ 369 h 401"/>
                <a:gd name="T20" fmla="*/ 23 w 213"/>
                <a:gd name="T21" fmla="*/ 364 h 401"/>
                <a:gd name="T22" fmla="*/ 29 w 213"/>
                <a:gd name="T23" fmla="*/ 361 h 401"/>
                <a:gd name="T24" fmla="*/ 27 w 213"/>
                <a:gd name="T25" fmla="*/ 348 h 401"/>
                <a:gd name="T26" fmla="*/ 37 w 213"/>
                <a:gd name="T27" fmla="*/ 315 h 401"/>
                <a:gd name="T28" fmla="*/ 55 w 213"/>
                <a:gd name="T29" fmla="*/ 265 h 401"/>
                <a:gd name="T30" fmla="*/ 61 w 213"/>
                <a:gd name="T31" fmla="*/ 251 h 401"/>
                <a:gd name="T32" fmla="*/ 69 w 213"/>
                <a:gd name="T33" fmla="*/ 219 h 401"/>
                <a:gd name="T34" fmla="*/ 78 w 213"/>
                <a:gd name="T35" fmla="*/ 198 h 401"/>
                <a:gd name="T36" fmla="*/ 71 w 213"/>
                <a:gd name="T37" fmla="*/ 169 h 401"/>
                <a:gd name="T38" fmla="*/ 52 w 213"/>
                <a:gd name="T39" fmla="*/ 103 h 401"/>
                <a:gd name="T40" fmla="*/ 31 w 213"/>
                <a:gd name="T41" fmla="*/ 91 h 401"/>
                <a:gd name="T42" fmla="*/ 26 w 213"/>
                <a:gd name="T43" fmla="*/ 26 h 401"/>
                <a:gd name="T44" fmla="*/ 43 w 213"/>
                <a:gd name="T45" fmla="*/ 10 h 401"/>
                <a:gd name="T46" fmla="*/ 63 w 213"/>
                <a:gd name="T47" fmla="*/ 9 h 401"/>
                <a:gd name="T48" fmla="*/ 64 w 213"/>
                <a:gd name="T49" fmla="*/ 22 h 401"/>
                <a:gd name="T50" fmla="*/ 36 w 213"/>
                <a:gd name="T51" fmla="*/ 35 h 401"/>
                <a:gd name="T52" fmla="*/ 25 w 213"/>
                <a:gd name="T53" fmla="*/ 59 h 401"/>
                <a:gd name="T54" fmla="*/ 64 w 213"/>
                <a:gd name="T55" fmla="*/ 76 h 401"/>
                <a:gd name="T56" fmla="*/ 75 w 213"/>
                <a:gd name="T57" fmla="*/ 81 h 401"/>
                <a:gd name="T58" fmla="*/ 71 w 213"/>
                <a:gd name="T59" fmla="*/ 54 h 401"/>
                <a:gd name="T60" fmla="*/ 74 w 213"/>
                <a:gd name="T61" fmla="*/ 33 h 401"/>
                <a:gd name="T62" fmla="*/ 79 w 213"/>
                <a:gd name="T63" fmla="*/ 28 h 401"/>
                <a:gd name="T64" fmla="*/ 108 w 213"/>
                <a:gd name="T65" fmla="*/ 35 h 401"/>
                <a:gd name="T66" fmla="*/ 109 w 213"/>
                <a:gd name="T67" fmla="*/ 37 h 401"/>
                <a:gd name="T68" fmla="*/ 111 w 213"/>
                <a:gd name="T69" fmla="*/ 44 h 401"/>
                <a:gd name="T70" fmla="*/ 107 w 213"/>
                <a:gd name="T71" fmla="*/ 77 h 401"/>
                <a:gd name="T72" fmla="*/ 132 w 213"/>
                <a:gd name="T73" fmla="*/ 88 h 401"/>
                <a:gd name="T74" fmla="*/ 149 w 213"/>
                <a:gd name="T75" fmla="*/ 102 h 401"/>
                <a:gd name="T76" fmla="*/ 173 w 213"/>
                <a:gd name="T77" fmla="*/ 143 h 401"/>
                <a:gd name="T78" fmla="*/ 146 w 213"/>
                <a:gd name="T79" fmla="*/ 188 h 401"/>
                <a:gd name="T80" fmla="*/ 140 w 213"/>
                <a:gd name="T81" fmla="*/ 199 h 401"/>
                <a:gd name="T82" fmla="*/ 154 w 213"/>
                <a:gd name="T83" fmla="*/ 238 h 401"/>
                <a:gd name="T84" fmla="*/ 168 w 213"/>
                <a:gd name="T85" fmla="*/ 221 h 401"/>
                <a:gd name="T86" fmla="*/ 182 w 213"/>
                <a:gd name="T87" fmla="*/ 197 h 401"/>
                <a:gd name="T88" fmla="*/ 212 w 213"/>
                <a:gd name="T89" fmla="*/ 172 h 401"/>
                <a:gd name="T90" fmla="*/ 60 w 213"/>
                <a:gd name="T91" fmla="*/ 19 h 401"/>
                <a:gd name="T92" fmla="*/ 136 w 213"/>
                <a:gd name="T93" fmla="*/ 143 h 401"/>
                <a:gd name="T94" fmla="*/ 149 w 213"/>
                <a:gd name="T95" fmla="*/ 161 h 401"/>
                <a:gd name="T96" fmla="*/ 143 w 213"/>
                <a:gd name="T97" fmla="*/ 13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401">
                  <a:moveTo>
                    <a:pt x="212" y="172"/>
                  </a:moveTo>
                  <a:cubicBezTo>
                    <a:pt x="212" y="174"/>
                    <a:pt x="213" y="176"/>
                    <a:pt x="213" y="177"/>
                  </a:cubicBezTo>
                  <a:cubicBezTo>
                    <a:pt x="212" y="183"/>
                    <a:pt x="207" y="187"/>
                    <a:pt x="206" y="192"/>
                  </a:cubicBezTo>
                  <a:cubicBezTo>
                    <a:pt x="206" y="192"/>
                    <a:pt x="206" y="193"/>
                    <a:pt x="205" y="194"/>
                  </a:cubicBezTo>
                  <a:cubicBezTo>
                    <a:pt x="205" y="196"/>
                    <a:pt x="203" y="199"/>
                    <a:pt x="202" y="201"/>
                  </a:cubicBezTo>
                  <a:cubicBezTo>
                    <a:pt x="201" y="201"/>
                    <a:pt x="200" y="200"/>
                    <a:pt x="199" y="201"/>
                  </a:cubicBezTo>
                  <a:cubicBezTo>
                    <a:pt x="199" y="201"/>
                    <a:pt x="199" y="201"/>
                    <a:pt x="199" y="201"/>
                  </a:cubicBezTo>
                  <a:cubicBezTo>
                    <a:pt x="199" y="202"/>
                    <a:pt x="199" y="202"/>
                    <a:pt x="200" y="202"/>
                  </a:cubicBezTo>
                  <a:cubicBezTo>
                    <a:pt x="197" y="207"/>
                    <a:pt x="195" y="212"/>
                    <a:pt x="194" y="217"/>
                  </a:cubicBezTo>
                  <a:cubicBezTo>
                    <a:pt x="193" y="223"/>
                    <a:pt x="193" y="229"/>
                    <a:pt x="191" y="235"/>
                  </a:cubicBezTo>
                  <a:cubicBezTo>
                    <a:pt x="189" y="241"/>
                    <a:pt x="188" y="248"/>
                    <a:pt x="186" y="254"/>
                  </a:cubicBezTo>
                  <a:cubicBezTo>
                    <a:pt x="183" y="260"/>
                    <a:pt x="180" y="267"/>
                    <a:pt x="177" y="273"/>
                  </a:cubicBezTo>
                  <a:cubicBezTo>
                    <a:pt x="175" y="278"/>
                    <a:pt x="166" y="290"/>
                    <a:pt x="159" y="288"/>
                  </a:cubicBezTo>
                  <a:cubicBezTo>
                    <a:pt x="157" y="288"/>
                    <a:pt x="156" y="287"/>
                    <a:pt x="154" y="286"/>
                  </a:cubicBezTo>
                  <a:cubicBezTo>
                    <a:pt x="152" y="285"/>
                    <a:pt x="150" y="284"/>
                    <a:pt x="148" y="283"/>
                  </a:cubicBezTo>
                  <a:cubicBezTo>
                    <a:pt x="145" y="280"/>
                    <a:pt x="143" y="278"/>
                    <a:pt x="140" y="275"/>
                  </a:cubicBezTo>
                  <a:cubicBezTo>
                    <a:pt x="132" y="268"/>
                    <a:pt x="124" y="261"/>
                    <a:pt x="115" y="254"/>
                  </a:cubicBezTo>
                  <a:cubicBezTo>
                    <a:pt x="113" y="251"/>
                    <a:pt x="107" y="244"/>
                    <a:pt x="103" y="243"/>
                  </a:cubicBezTo>
                  <a:cubicBezTo>
                    <a:pt x="98" y="253"/>
                    <a:pt x="89" y="260"/>
                    <a:pt x="85" y="270"/>
                  </a:cubicBezTo>
                  <a:cubicBezTo>
                    <a:pt x="82" y="279"/>
                    <a:pt x="79" y="289"/>
                    <a:pt x="76" y="300"/>
                  </a:cubicBezTo>
                  <a:cubicBezTo>
                    <a:pt x="74" y="307"/>
                    <a:pt x="71" y="316"/>
                    <a:pt x="68" y="323"/>
                  </a:cubicBezTo>
                  <a:cubicBezTo>
                    <a:pt x="66" y="327"/>
                    <a:pt x="64" y="330"/>
                    <a:pt x="63" y="334"/>
                  </a:cubicBezTo>
                  <a:cubicBezTo>
                    <a:pt x="61" y="342"/>
                    <a:pt x="63" y="347"/>
                    <a:pt x="57" y="352"/>
                  </a:cubicBezTo>
                  <a:cubicBezTo>
                    <a:pt x="57" y="354"/>
                    <a:pt x="58" y="355"/>
                    <a:pt x="59" y="357"/>
                  </a:cubicBezTo>
                  <a:cubicBezTo>
                    <a:pt x="59" y="360"/>
                    <a:pt x="57" y="360"/>
                    <a:pt x="58" y="363"/>
                  </a:cubicBezTo>
                  <a:cubicBezTo>
                    <a:pt x="59" y="365"/>
                    <a:pt x="64" y="372"/>
                    <a:pt x="62" y="376"/>
                  </a:cubicBezTo>
                  <a:cubicBezTo>
                    <a:pt x="60" y="380"/>
                    <a:pt x="51" y="383"/>
                    <a:pt x="46" y="385"/>
                  </a:cubicBezTo>
                  <a:cubicBezTo>
                    <a:pt x="36" y="391"/>
                    <a:pt x="34" y="398"/>
                    <a:pt x="20" y="400"/>
                  </a:cubicBezTo>
                  <a:cubicBezTo>
                    <a:pt x="15" y="401"/>
                    <a:pt x="12" y="399"/>
                    <a:pt x="9" y="397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10" y="396"/>
                    <a:pt x="13" y="391"/>
                    <a:pt x="14" y="389"/>
                  </a:cubicBezTo>
                  <a:cubicBezTo>
                    <a:pt x="16" y="387"/>
                    <a:pt x="19" y="385"/>
                    <a:pt x="21" y="383"/>
                  </a:cubicBezTo>
                  <a:cubicBezTo>
                    <a:pt x="24" y="381"/>
                    <a:pt x="27" y="375"/>
                    <a:pt x="28" y="371"/>
                  </a:cubicBezTo>
                  <a:cubicBezTo>
                    <a:pt x="28" y="371"/>
                    <a:pt x="28" y="371"/>
                    <a:pt x="28" y="371"/>
                  </a:cubicBezTo>
                  <a:cubicBezTo>
                    <a:pt x="27" y="372"/>
                    <a:pt x="26" y="374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6" y="373"/>
                    <a:pt x="29" y="370"/>
                    <a:pt x="29" y="368"/>
                  </a:cubicBezTo>
                  <a:cubicBezTo>
                    <a:pt x="27" y="369"/>
                    <a:pt x="22" y="371"/>
                    <a:pt x="19" y="370"/>
                  </a:cubicBezTo>
                  <a:cubicBezTo>
                    <a:pt x="19" y="370"/>
                    <a:pt x="19" y="369"/>
                    <a:pt x="19" y="369"/>
                  </a:cubicBezTo>
                  <a:cubicBezTo>
                    <a:pt x="26" y="367"/>
                    <a:pt x="26" y="370"/>
                    <a:pt x="30" y="364"/>
                  </a:cubicBezTo>
                  <a:cubicBezTo>
                    <a:pt x="30" y="364"/>
                    <a:pt x="30" y="364"/>
                    <a:pt x="29" y="364"/>
                  </a:cubicBezTo>
                  <a:cubicBezTo>
                    <a:pt x="27" y="364"/>
                    <a:pt x="25" y="364"/>
                    <a:pt x="23" y="364"/>
                  </a:cubicBezTo>
                  <a:cubicBezTo>
                    <a:pt x="23" y="364"/>
                    <a:pt x="23" y="364"/>
                    <a:pt x="23" y="364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30" y="363"/>
                    <a:pt x="31" y="363"/>
                  </a:cubicBezTo>
                  <a:cubicBezTo>
                    <a:pt x="31" y="363"/>
                    <a:pt x="31" y="363"/>
                    <a:pt x="31" y="363"/>
                  </a:cubicBezTo>
                  <a:cubicBezTo>
                    <a:pt x="30" y="362"/>
                    <a:pt x="30" y="361"/>
                    <a:pt x="29" y="361"/>
                  </a:cubicBezTo>
                  <a:cubicBezTo>
                    <a:pt x="28" y="360"/>
                    <a:pt x="26" y="360"/>
                    <a:pt x="25" y="359"/>
                  </a:cubicBezTo>
                  <a:cubicBezTo>
                    <a:pt x="24" y="357"/>
                    <a:pt x="23" y="354"/>
                    <a:pt x="23" y="351"/>
                  </a:cubicBezTo>
                  <a:cubicBezTo>
                    <a:pt x="24" y="350"/>
                    <a:pt x="25" y="348"/>
                    <a:pt x="26" y="348"/>
                  </a:cubicBezTo>
                  <a:cubicBezTo>
                    <a:pt x="26" y="348"/>
                    <a:pt x="27" y="348"/>
                    <a:pt x="27" y="348"/>
                  </a:cubicBezTo>
                  <a:cubicBezTo>
                    <a:pt x="27" y="347"/>
                    <a:pt x="27" y="346"/>
                    <a:pt x="27" y="345"/>
                  </a:cubicBezTo>
                  <a:cubicBezTo>
                    <a:pt x="26" y="340"/>
                    <a:pt x="28" y="335"/>
                    <a:pt x="29" y="332"/>
                  </a:cubicBezTo>
                  <a:cubicBezTo>
                    <a:pt x="30" y="329"/>
                    <a:pt x="31" y="327"/>
                    <a:pt x="32" y="324"/>
                  </a:cubicBezTo>
                  <a:cubicBezTo>
                    <a:pt x="34" y="321"/>
                    <a:pt x="35" y="318"/>
                    <a:pt x="37" y="315"/>
                  </a:cubicBezTo>
                  <a:cubicBezTo>
                    <a:pt x="38" y="313"/>
                    <a:pt x="39" y="310"/>
                    <a:pt x="40" y="307"/>
                  </a:cubicBezTo>
                  <a:cubicBezTo>
                    <a:pt x="41" y="306"/>
                    <a:pt x="43" y="305"/>
                    <a:pt x="44" y="304"/>
                  </a:cubicBezTo>
                  <a:cubicBezTo>
                    <a:pt x="44" y="291"/>
                    <a:pt x="43" y="273"/>
                    <a:pt x="53" y="270"/>
                  </a:cubicBezTo>
                  <a:cubicBezTo>
                    <a:pt x="53" y="268"/>
                    <a:pt x="54" y="266"/>
                    <a:pt x="55" y="265"/>
                  </a:cubicBezTo>
                  <a:cubicBezTo>
                    <a:pt x="56" y="265"/>
                    <a:pt x="56" y="265"/>
                    <a:pt x="57" y="264"/>
                  </a:cubicBezTo>
                  <a:cubicBezTo>
                    <a:pt x="57" y="263"/>
                    <a:pt x="58" y="262"/>
                    <a:pt x="58" y="260"/>
                  </a:cubicBezTo>
                  <a:cubicBezTo>
                    <a:pt x="59" y="259"/>
                    <a:pt x="60" y="258"/>
                    <a:pt x="61" y="257"/>
                  </a:cubicBezTo>
                  <a:cubicBezTo>
                    <a:pt x="61" y="255"/>
                    <a:pt x="61" y="253"/>
                    <a:pt x="61" y="251"/>
                  </a:cubicBezTo>
                  <a:cubicBezTo>
                    <a:pt x="62" y="247"/>
                    <a:pt x="63" y="242"/>
                    <a:pt x="64" y="237"/>
                  </a:cubicBezTo>
                  <a:cubicBezTo>
                    <a:pt x="65" y="234"/>
                    <a:pt x="65" y="230"/>
                    <a:pt x="66" y="227"/>
                  </a:cubicBezTo>
                  <a:cubicBezTo>
                    <a:pt x="67" y="225"/>
                    <a:pt x="68" y="224"/>
                    <a:pt x="68" y="222"/>
                  </a:cubicBezTo>
                  <a:cubicBezTo>
                    <a:pt x="68" y="221"/>
                    <a:pt x="69" y="220"/>
                    <a:pt x="69" y="219"/>
                  </a:cubicBezTo>
                  <a:cubicBezTo>
                    <a:pt x="69" y="218"/>
                    <a:pt x="70" y="218"/>
                    <a:pt x="70" y="217"/>
                  </a:cubicBezTo>
                  <a:cubicBezTo>
                    <a:pt x="71" y="216"/>
                    <a:pt x="72" y="213"/>
                    <a:pt x="73" y="212"/>
                  </a:cubicBezTo>
                  <a:cubicBezTo>
                    <a:pt x="74" y="207"/>
                    <a:pt x="75" y="203"/>
                    <a:pt x="77" y="198"/>
                  </a:cubicBezTo>
                  <a:cubicBezTo>
                    <a:pt x="77" y="198"/>
                    <a:pt x="78" y="198"/>
                    <a:pt x="78" y="198"/>
                  </a:cubicBezTo>
                  <a:cubicBezTo>
                    <a:pt x="78" y="196"/>
                    <a:pt x="79" y="196"/>
                    <a:pt x="79" y="194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8" y="194"/>
                    <a:pt x="76" y="194"/>
                    <a:pt x="75" y="194"/>
                  </a:cubicBezTo>
                  <a:cubicBezTo>
                    <a:pt x="75" y="185"/>
                    <a:pt x="72" y="177"/>
                    <a:pt x="71" y="169"/>
                  </a:cubicBezTo>
                  <a:cubicBezTo>
                    <a:pt x="69" y="162"/>
                    <a:pt x="69" y="155"/>
                    <a:pt x="68" y="148"/>
                  </a:cubicBezTo>
                  <a:cubicBezTo>
                    <a:pt x="66" y="137"/>
                    <a:pt x="63" y="127"/>
                    <a:pt x="59" y="119"/>
                  </a:cubicBezTo>
                  <a:cubicBezTo>
                    <a:pt x="59" y="118"/>
                    <a:pt x="58" y="117"/>
                    <a:pt x="58" y="115"/>
                  </a:cubicBezTo>
                  <a:cubicBezTo>
                    <a:pt x="56" y="111"/>
                    <a:pt x="55" y="106"/>
                    <a:pt x="52" y="103"/>
                  </a:cubicBezTo>
                  <a:cubicBezTo>
                    <a:pt x="51" y="101"/>
                    <a:pt x="48" y="100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8"/>
                    <a:pt x="41" y="95"/>
                    <a:pt x="39" y="94"/>
                  </a:cubicBezTo>
                  <a:cubicBezTo>
                    <a:pt x="37" y="93"/>
                    <a:pt x="34" y="92"/>
                    <a:pt x="31" y="91"/>
                  </a:cubicBezTo>
                  <a:cubicBezTo>
                    <a:pt x="23" y="86"/>
                    <a:pt x="17" y="80"/>
                    <a:pt x="11" y="73"/>
                  </a:cubicBezTo>
                  <a:cubicBezTo>
                    <a:pt x="8" y="70"/>
                    <a:pt x="2" y="67"/>
                    <a:pt x="1" y="63"/>
                  </a:cubicBezTo>
                  <a:cubicBezTo>
                    <a:pt x="0" y="58"/>
                    <a:pt x="8" y="49"/>
                    <a:pt x="10" y="46"/>
                  </a:cubicBezTo>
                  <a:cubicBezTo>
                    <a:pt x="15" y="39"/>
                    <a:pt x="21" y="33"/>
                    <a:pt x="26" y="26"/>
                  </a:cubicBezTo>
                  <a:cubicBezTo>
                    <a:pt x="28" y="24"/>
                    <a:pt x="31" y="21"/>
                    <a:pt x="33" y="19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6" y="17"/>
                    <a:pt x="36" y="16"/>
                    <a:pt x="37" y="15"/>
                  </a:cubicBezTo>
                  <a:cubicBezTo>
                    <a:pt x="39" y="13"/>
                    <a:pt x="41" y="11"/>
                    <a:pt x="43" y="10"/>
                  </a:cubicBezTo>
                  <a:cubicBezTo>
                    <a:pt x="44" y="9"/>
                    <a:pt x="45" y="7"/>
                    <a:pt x="45" y="6"/>
                  </a:cubicBezTo>
                  <a:cubicBezTo>
                    <a:pt x="47" y="5"/>
                    <a:pt x="49" y="3"/>
                    <a:pt x="51" y="2"/>
                  </a:cubicBezTo>
                  <a:cubicBezTo>
                    <a:pt x="54" y="0"/>
                    <a:pt x="59" y="2"/>
                    <a:pt x="60" y="4"/>
                  </a:cubicBezTo>
                  <a:cubicBezTo>
                    <a:pt x="61" y="5"/>
                    <a:pt x="62" y="8"/>
                    <a:pt x="63" y="9"/>
                  </a:cubicBezTo>
                  <a:cubicBezTo>
                    <a:pt x="63" y="9"/>
                    <a:pt x="63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5" y="13"/>
                    <a:pt x="65" y="15"/>
                  </a:cubicBezTo>
                  <a:cubicBezTo>
                    <a:pt x="63" y="17"/>
                    <a:pt x="65" y="20"/>
                    <a:pt x="64" y="22"/>
                  </a:cubicBezTo>
                  <a:cubicBezTo>
                    <a:pt x="63" y="24"/>
                    <a:pt x="59" y="25"/>
                    <a:pt x="57" y="26"/>
                  </a:cubicBezTo>
                  <a:cubicBezTo>
                    <a:pt x="54" y="26"/>
                    <a:pt x="51" y="22"/>
                    <a:pt x="48" y="23"/>
                  </a:cubicBezTo>
                  <a:cubicBezTo>
                    <a:pt x="46" y="24"/>
                    <a:pt x="44" y="27"/>
                    <a:pt x="42" y="29"/>
                  </a:cubicBezTo>
                  <a:cubicBezTo>
                    <a:pt x="41" y="31"/>
                    <a:pt x="38" y="33"/>
                    <a:pt x="36" y="35"/>
                  </a:cubicBezTo>
                  <a:cubicBezTo>
                    <a:pt x="35" y="37"/>
                    <a:pt x="34" y="39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0" y="44"/>
                    <a:pt x="29" y="47"/>
                    <a:pt x="28" y="49"/>
                  </a:cubicBezTo>
                  <a:cubicBezTo>
                    <a:pt x="27" y="51"/>
                    <a:pt x="24" y="57"/>
                    <a:pt x="25" y="59"/>
                  </a:cubicBezTo>
                  <a:cubicBezTo>
                    <a:pt x="27" y="60"/>
                    <a:pt x="29" y="60"/>
                    <a:pt x="31" y="60"/>
                  </a:cubicBezTo>
                  <a:cubicBezTo>
                    <a:pt x="34" y="61"/>
                    <a:pt x="38" y="63"/>
                    <a:pt x="40" y="65"/>
                  </a:cubicBezTo>
                  <a:cubicBezTo>
                    <a:pt x="46" y="68"/>
                    <a:pt x="46" y="74"/>
                    <a:pt x="55" y="72"/>
                  </a:cubicBezTo>
                  <a:cubicBezTo>
                    <a:pt x="55" y="73"/>
                    <a:pt x="64" y="77"/>
                    <a:pt x="64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6" y="76"/>
                    <a:pt x="67" y="76"/>
                    <a:pt x="68" y="76"/>
                  </a:cubicBezTo>
                  <a:cubicBezTo>
                    <a:pt x="68" y="77"/>
                    <a:pt x="68" y="78"/>
                    <a:pt x="69" y="78"/>
                  </a:cubicBezTo>
                  <a:cubicBezTo>
                    <a:pt x="71" y="79"/>
                    <a:pt x="73" y="80"/>
                    <a:pt x="75" y="81"/>
                  </a:cubicBezTo>
                  <a:cubicBezTo>
                    <a:pt x="75" y="77"/>
                    <a:pt x="73" y="74"/>
                    <a:pt x="73" y="71"/>
                  </a:cubicBezTo>
                  <a:cubicBezTo>
                    <a:pt x="73" y="69"/>
                    <a:pt x="73" y="68"/>
                    <a:pt x="73" y="66"/>
                  </a:cubicBezTo>
                  <a:cubicBezTo>
                    <a:pt x="71" y="64"/>
                    <a:pt x="71" y="64"/>
                    <a:pt x="71" y="62"/>
                  </a:cubicBezTo>
                  <a:cubicBezTo>
                    <a:pt x="70" y="59"/>
                    <a:pt x="72" y="55"/>
                    <a:pt x="71" y="54"/>
                  </a:cubicBezTo>
                  <a:cubicBezTo>
                    <a:pt x="71" y="53"/>
                    <a:pt x="71" y="52"/>
                    <a:pt x="70" y="51"/>
                  </a:cubicBezTo>
                  <a:cubicBezTo>
                    <a:pt x="70" y="50"/>
                    <a:pt x="71" y="40"/>
                    <a:pt x="71" y="40"/>
                  </a:cubicBezTo>
                  <a:cubicBezTo>
                    <a:pt x="71" y="37"/>
                    <a:pt x="74" y="36"/>
                    <a:pt x="74" y="34"/>
                  </a:cubicBezTo>
                  <a:cubicBezTo>
                    <a:pt x="74" y="33"/>
                    <a:pt x="74" y="34"/>
                    <a:pt x="74" y="33"/>
                  </a:cubicBezTo>
                  <a:cubicBezTo>
                    <a:pt x="75" y="33"/>
                    <a:pt x="76" y="32"/>
                    <a:pt x="76" y="31"/>
                  </a:cubicBezTo>
                  <a:cubicBezTo>
                    <a:pt x="76" y="31"/>
                    <a:pt x="75" y="31"/>
                    <a:pt x="75" y="31"/>
                  </a:cubicBezTo>
                  <a:cubicBezTo>
                    <a:pt x="76" y="30"/>
                    <a:pt x="77" y="30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80" y="28"/>
                    <a:pt x="80" y="27"/>
                    <a:pt x="81" y="27"/>
                  </a:cubicBezTo>
                  <a:cubicBezTo>
                    <a:pt x="81" y="27"/>
                    <a:pt x="95" y="27"/>
                    <a:pt x="96" y="27"/>
                  </a:cubicBezTo>
                  <a:cubicBezTo>
                    <a:pt x="100" y="29"/>
                    <a:pt x="102" y="32"/>
                    <a:pt x="107" y="32"/>
                  </a:cubicBezTo>
                  <a:cubicBezTo>
                    <a:pt x="107" y="33"/>
                    <a:pt x="108" y="34"/>
                    <a:pt x="108" y="35"/>
                  </a:cubicBezTo>
                  <a:cubicBezTo>
                    <a:pt x="107" y="35"/>
                    <a:pt x="107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ubicBezTo>
                    <a:pt x="108" y="36"/>
                    <a:pt x="108" y="37"/>
                    <a:pt x="109" y="37"/>
                  </a:cubicBezTo>
                  <a:cubicBezTo>
                    <a:pt x="108" y="37"/>
                    <a:pt x="108" y="37"/>
                    <a:pt x="107" y="37"/>
                  </a:cubicBezTo>
                  <a:cubicBezTo>
                    <a:pt x="109" y="40"/>
                    <a:pt x="110" y="40"/>
                    <a:pt x="111" y="43"/>
                  </a:cubicBezTo>
                  <a:cubicBezTo>
                    <a:pt x="110" y="42"/>
                    <a:pt x="109" y="41"/>
                    <a:pt x="108" y="41"/>
                  </a:cubicBezTo>
                  <a:cubicBezTo>
                    <a:pt x="109" y="42"/>
                    <a:pt x="110" y="43"/>
                    <a:pt x="111" y="44"/>
                  </a:cubicBezTo>
                  <a:cubicBezTo>
                    <a:pt x="113" y="48"/>
                    <a:pt x="108" y="58"/>
                    <a:pt x="107" y="61"/>
                  </a:cubicBezTo>
                  <a:cubicBezTo>
                    <a:pt x="106" y="64"/>
                    <a:pt x="106" y="69"/>
                    <a:pt x="105" y="72"/>
                  </a:cubicBezTo>
                  <a:cubicBezTo>
                    <a:pt x="105" y="73"/>
                    <a:pt x="106" y="73"/>
                    <a:pt x="107" y="73"/>
                  </a:cubicBezTo>
                  <a:cubicBezTo>
                    <a:pt x="107" y="74"/>
                    <a:pt x="107" y="76"/>
                    <a:pt x="107" y="77"/>
                  </a:cubicBezTo>
                  <a:cubicBezTo>
                    <a:pt x="108" y="77"/>
                    <a:pt x="109" y="78"/>
                    <a:pt x="110" y="78"/>
                  </a:cubicBezTo>
                  <a:cubicBezTo>
                    <a:pt x="110" y="81"/>
                    <a:pt x="114" y="82"/>
                    <a:pt x="116" y="83"/>
                  </a:cubicBezTo>
                  <a:cubicBezTo>
                    <a:pt x="120" y="84"/>
                    <a:pt x="123" y="86"/>
                    <a:pt x="127" y="88"/>
                  </a:cubicBezTo>
                  <a:cubicBezTo>
                    <a:pt x="128" y="88"/>
                    <a:pt x="131" y="88"/>
                    <a:pt x="132" y="88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4" y="90"/>
                    <a:pt x="134" y="90"/>
                    <a:pt x="135" y="90"/>
                  </a:cubicBezTo>
                  <a:cubicBezTo>
                    <a:pt x="139" y="93"/>
                    <a:pt x="141" y="97"/>
                    <a:pt x="145" y="100"/>
                  </a:cubicBezTo>
                  <a:cubicBezTo>
                    <a:pt x="146" y="101"/>
                    <a:pt x="147" y="101"/>
                    <a:pt x="149" y="102"/>
                  </a:cubicBezTo>
                  <a:cubicBezTo>
                    <a:pt x="150" y="104"/>
                    <a:pt x="150" y="107"/>
                    <a:pt x="151" y="109"/>
                  </a:cubicBezTo>
                  <a:cubicBezTo>
                    <a:pt x="151" y="110"/>
                    <a:pt x="155" y="113"/>
                    <a:pt x="156" y="114"/>
                  </a:cubicBezTo>
                  <a:cubicBezTo>
                    <a:pt x="159" y="118"/>
                    <a:pt x="161" y="122"/>
                    <a:pt x="164" y="126"/>
                  </a:cubicBezTo>
                  <a:cubicBezTo>
                    <a:pt x="167" y="129"/>
                    <a:pt x="174" y="137"/>
                    <a:pt x="173" y="143"/>
                  </a:cubicBezTo>
                  <a:cubicBezTo>
                    <a:pt x="172" y="148"/>
                    <a:pt x="169" y="151"/>
                    <a:pt x="168" y="155"/>
                  </a:cubicBezTo>
                  <a:cubicBezTo>
                    <a:pt x="167" y="157"/>
                    <a:pt x="166" y="159"/>
                    <a:pt x="165" y="161"/>
                  </a:cubicBezTo>
                  <a:cubicBezTo>
                    <a:pt x="160" y="169"/>
                    <a:pt x="155" y="176"/>
                    <a:pt x="149" y="182"/>
                  </a:cubicBezTo>
                  <a:cubicBezTo>
                    <a:pt x="148" y="184"/>
                    <a:pt x="147" y="186"/>
                    <a:pt x="146" y="188"/>
                  </a:cubicBezTo>
                  <a:cubicBezTo>
                    <a:pt x="145" y="189"/>
                    <a:pt x="143" y="191"/>
                    <a:pt x="141" y="192"/>
                  </a:cubicBezTo>
                  <a:cubicBezTo>
                    <a:pt x="142" y="193"/>
                    <a:pt x="142" y="194"/>
                    <a:pt x="142" y="195"/>
                  </a:cubicBezTo>
                  <a:cubicBezTo>
                    <a:pt x="140" y="196"/>
                    <a:pt x="140" y="198"/>
                    <a:pt x="139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1" y="198"/>
                    <a:pt x="141" y="198"/>
                    <a:pt x="142" y="198"/>
                  </a:cubicBezTo>
                  <a:cubicBezTo>
                    <a:pt x="141" y="201"/>
                    <a:pt x="145" y="208"/>
                    <a:pt x="145" y="213"/>
                  </a:cubicBezTo>
                  <a:cubicBezTo>
                    <a:pt x="148" y="214"/>
                    <a:pt x="146" y="217"/>
                    <a:pt x="147" y="221"/>
                  </a:cubicBezTo>
                  <a:cubicBezTo>
                    <a:pt x="149" y="227"/>
                    <a:pt x="152" y="233"/>
                    <a:pt x="154" y="238"/>
                  </a:cubicBezTo>
                  <a:cubicBezTo>
                    <a:pt x="155" y="240"/>
                    <a:pt x="155" y="242"/>
                    <a:pt x="157" y="243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58" y="242"/>
                    <a:pt x="159" y="241"/>
                    <a:pt x="160" y="240"/>
                  </a:cubicBezTo>
                  <a:cubicBezTo>
                    <a:pt x="162" y="232"/>
                    <a:pt x="165" y="227"/>
                    <a:pt x="168" y="221"/>
                  </a:cubicBezTo>
                  <a:cubicBezTo>
                    <a:pt x="171" y="216"/>
                    <a:pt x="173" y="209"/>
                    <a:pt x="180" y="207"/>
                  </a:cubicBezTo>
                  <a:cubicBezTo>
                    <a:pt x="180" y="206"/>
                    <a:pt x="181" y="206"/>
                    <a:pt x="181" y="206"/>
                  </a:cubicBezTo>
                  <a:cubicBezTo>
                    <a:pt x="181" y="205"/>
                    <a:pt x="181" y="204"/>
                    <a:pt x="181" y="204"/>
                  </a:cubicBezTo>
                  <a:cubicBezTo>
                    <a:pt x="181" y="201"/>
                    <a:pt x="181" y="199"/>
                    <a:pt x="182" y="197"/>
                  </a:cubicBezTo>
                  <a:cubicBezTo>
                    <a:pt x="182" y="194"/>
                    <a:pt x="181" y="187"/>
                    <a:pt x="181" y="185"/>
                  </a:cubicBezTo>
                  <a:cubicBezTo>
                    <a:pt x="183" y="182"/>
                    <a:pt x="187" y="182"/>
                    <a:pt x="189" y="180"/>
                  </a:cubicBezTo>
                  <a:cubicBezTo>
                    <a:pt x="192" y="179"/>
                    <a:pt x="192" y="176"/>
                    <a:pt x="194" y="175"/>
                  </a:cubicBezTo>
                  <a:cubicBezTo>
                    <a:pt x="198" y="172"/>
                    <a:pt x="206" y="172"/>
                    <a:pt x="212" y="172"/>
                  </a:cubicBezTo>
                  <a:close/>
                  <a:moveTo>
                    <a:pt x="57" y="18"/>
                  </a:moveTo>
                  <a:cubicBezTo>
                    <a:pt x="57" y="19"/>
                    <a:pt x="57" y="20"/>
                    <a:pt x="57" y="21"/>
                  </a:cubicBezTo>
                  <a:cubicBezTo>
                    <a:pt x="58" y="20"/>
                    <a:pt x="60" y="20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9"/>
                    <a:pt x="57" y="18"/>
                  </a:cubicBezTo>
                  <a:close/>
                  <a:moveTo>
                    <a:pt x="137" y="129"/>
                  </a:moveTo>
                  <a:cubicBezTo>
                    <a:pt x="136" y="130"/>
                    <a:pt x="136" y="130"/>
                    <a:pt x="135" y="131"/>
                  </a:cubicBezTo>
                  <a:cubicBezTo>
                    <a:pt x="136" y="135"/>
                    <a:pt x="136" y="139"/>
                    <a:pt x="136" y="143"/>
                  </a:cubicBezTo>
                  <a:cubicBezTo>
                    <a:pt x="136" y="146"/>
                    <a:pt x="137" y="149"/>
                    <a:pt x="137" y="152"/>
                  </a:cubicBezTo>
                  <a:cubicBezTo>
                    <a:pt x="137" y="154"/>
                    <a:pt x="137" y="156"/>
                    <a:pt x="137" y="158"/>
                  </a:cubicBezTo>
                  <a:cubicBezTo>
                    <a:pt x="136" y="165"/>
                    <a:pt x="135" y="172"/>
                    <a:pt x="136" y="179"/>
                  </a:cubicBezTo>
                  <a:cubicBezTo>
                    <a:pt x="140" y="177"/>
                    <a:pt x="147" y="166"/>
                    <a:pt x="149" y="161"/>
                  </a:cubicBezTo>
                  <a:cubicBezTo>
                    <a:pt x="150" y="159"/>
                    <a:pt x="151" y="156"/>
                    <a:pt x="151" y="153"/>
                  </a:cubicBezTo>
                  <a:cubicBezTo>
                    <a:pt x="153" y="150"/>
                    <a:pt x="155" y="147"/>
                    <a:pt x="155" y="142"/>
                  </a:cubicBezTo>
                  <a:cubicBezTo>
                    <a:pt x="152" y="140"/>
                    <a:pt x="149" y="138"/>
                    <a:pt x="146" y="136"/>
                  </a:cubicBezTo>
                  <a:cubicBezTo>
                    <a:pt x="145" y="136"/>
                    <a:pt x="144" y="135"/>
                    <a:pt x="143" y="135"/>
                  </a:cubicBezTo>
                  <a:cubicBezTo>
                    <a:pt x="141" y="133"/>
                    <a:pt x="139" y="131"/>
                    <a:pt x="137" y="1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C3CCBF4-962B-1D2D-E9AC-C7B0C0A5AE11}"/>
              </a:ext>
            </a:extLst>
          </p:cNvPr>
          <p:cNvSpPr/>
          <p:nvPr/>
        </p:nvSpPr>
        <p:spPr>
          <a:xfrm rot="10800000">
            <a:off x="0" y="0"/>
            <a:ext cx="2839209" cy="99495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3986EBE-138B-7195-584B-926D536634CD}"/>
              </a:ext>
            </a:extLst>
          </p:cNvPr>
          <p:cNvSpPr txBox="1"/>
          <p:nvPr/>
        </p:nvSpPr>
        <p:spPr>
          <a:xfrm>
            <a:off x="1157789" y="835901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MiSans Heavy" panose="00000A00000000000000" pitchFamily="2" charset="-122"/>
                <a:ea typeface="MiSans Heavy" panose="00000A00000000000000" pitchFamily="2" charset="-122"/>
              </a:rPr>
              <a:t>目录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BE3490-58E1-A7A0-400F-284A0A9042D3}"/>
              </a:ext>
            </a:extLst>
          </p:cNvPr>
          <p:cNvGrpSpPr/>
          <p:nvPr/>
        </p:nvGrpSpPr>
        <p:grpSpPr>
          <a:xfrm>
            <a:off x="1745439" y="2358554"/>
            <a:ext cx="4131579" cy="696744"/>
            <a:chOff x="1709928" y="2093927"/>
            <a:chExt cx="4131579" cy="696744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F6A56AA5-3C1B-9B70-A907-DFFA73AD2AA8}"/>
                </a:ext>
              </a:extLst>
            </p:cNvPr>
            <p:cNvSpPr/>
            <p:nvPr/>
          </p:nvSpPr>
          <p:spPr>
            <a:xfrm>
              <a:off x="2664443" y="2093927"/>
              <a:ext cx="3177064" cy="696744"/>
            </a:xfrm>
            <a:prstGeom prst="parallelogram">
              <a:avLst/>
            </a:prstGeom>
            <a:solidFill>
              <a:srgbClr val="2E61E0"/>
            </a:solidFill>
            <a:ln>
              <a:solidFill>
                <a:srgbClr val="2E61E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id="{37BFD547-5C3B-5BA0-D509-5C7E40AC973F}"/>
                </a:ext>
              </a:extLst>
            </p:cNvPr>
            <p:cNvSpPr/>
            <p:nvPr/>
          </p:nvSpPr>
          <p:spPr>
            <a:xfrm>
              <a:off x="1709928" y="2093927"/>
              <a:ext cx="1129281" cy="696744"/>
            </a:xfrm>
            <a:prstGeom prst="parallelogram">
              <a:avLst/>
            </a:prstGeom>
            <a:solidFill>
              <a:srgbClr val="FF663D"/>
            </a:solidFill>
            <a:ln>
              <a:solidFill>
                <a:srgbClr val="FF66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44778D1-F317-EF71-3C2C-84607B2FD06D}"/>
                </a:ext>
              </a:extLst>
            </p:cNvPr>
            <p:cNvSpPr txBox="1"/>
            <p:nvPr/>
          </p:nvSpPr>
          <p:spPr>
            <a:xfrm>
              <a:off x="1980672" y="2149911"/>
              <a:ext cx="683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119AA0-C760-0E66-CA5B-73FD90F21274}"/>
                </a:ext>
              </a:extLst>
            </p:cNvPr>
            <p:cNvSpPr txBox="1"/>
            <p:nvPr/>
          </p:nvSpPr>
          <p:spPr>
            <a:xfrm>
              <a:off x="3048740" y="2262364"/>
              <a:ext cx="25264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671631C3-EC15-7F68-30C9-4A3C2D8207D1}"/>
              </a:ext>
            </a:extLst>
          </p:cNvPr>
          <p:cNvGrpSpPr/>
          <p:nvPr/>
        </p:nvGrpSpPr>
        <p:grpSpPr>
          <a:xfrm>
            <a:off x="6378419" y="2358554"/>
            <a:ext cx="4131579" cy="696744"/>
            <a:chOff x="1709928" y="2093927"/>
            <a:chExt cx="4131579" cy="696744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13735B7D-9F59-17F2-B667-1C0AD89B6FF6}"/>
                </a:ext>
              </a:extLst>
            </p:cNvPr>
            <p:cNvSpPr/>
            <p:nvPr/>
          </p:nvSpPr>
          <p:spPr>
            <a:xfrm>
              <a:off x="2664443" y="2093927"/>
              <a:ext cx="3177064" cy="696744"/>
            </a:xfrm>
            <a:prstGeom prst="parallelogram">
              <a:avLst/>
            </a:prstGeom>
            <a:solidFill>
              <a:srgbClr val="2E61E0"/>
            </a:solidFill>
            <a:ln>
              <a:solidFill>
                <a:srgbClr val="2E61E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6F11BF6E-AD4A-E21B-4161-4D8C89E65E18}"/>
                </a:ext>
              </a:extLst>
            </p:cNvPr>
            <p:cNvSpPr/>
            <p:nvPr/>
          </p:nvSpPr>
          <p:spPr>
            <a:xfrm>
              <a:off x="1709928" y="2093927"/>
              <a:ext cx="1129281" cy="696744"/>
            </a:xfrm>
            <a:prstGeom prst="parallelogram">
              <a:avLst/>
            </a:prstGeom>
            <a:solidFill>
              <a:srgbClr val="FF663D"/>
            </a:solidFill>
            <a:ln>
              <a:solidFill>
                <a:srgbClr val="FF66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7A49E2C-5CC3-42F3-2922-46B43191EA98}"/>
                </a:ext>
              </a:extLst>
            </p:cNvPr>
            <p:cNvSpPr txBox="1"/>
            <p:nvPr/>
          </p:nvSpPr>
          <p:spPr>
            <a:xfrm>
              <a:off x="1922616" y="2149911"/>
              <a:ext cx="7296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83BB562-80C2-D6DB-EBEB-D256B217B173}"/>
                </a:ext>
              </a:extLst>
            </p:cNvPr>
            <p:cNvSpPr txBox="1"/>
            <p:nvPr/>
          </p:nvSpPr>
          <p:spPr>
            <a:xfrm>
              <a:off x="3048740" y="2262364"/>
              <a:ext cx="25264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FD433AA-9C47-5B92-0BB3-53D6A5B9C9F4}"/>
              </a:ext>
            </a:extLst>
          </p:cNvPr>
          <p:cNvGrpSpPr/>
          <p:nvPr/>
        </p:nvGrpSpPr>
        <p:grpSpPr>
          <a:xfrm>
            <a:off x="1745439" y="3933548"/>
            <a:ext cx="4131579" cy="696744"/>
            <a:chOff x="1709928" y="2093927"/>
            <a:chExt cx="4131579" cy="696744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9D1C9C4E-5983-7D9A-1A83-BAAED991E62C}"/>
                </a:ext>
              </a:extLst>
            </p:cNvPr>
            <p:cNvSpPr/>
            <p:nvPr/>
          </p:nvSpPr>
          <p:spPr>
            <a:xfrm>
              <a:off x="2664443" y="2093927"/>
              <a:ext cx="3177064" cy="696744"/>
            </a:xfrm>
            <a:prstGeom prst="parallelogram">
              <a:avLst/>
            </a:prstGeom>
            <a:solidFill>
              <a:srgbClr val="2E61E0"/>
            </a:solidFill>
            <a:ln>
              <a:solidFill>
                <a:srgbClr val="2E61E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560581EB-C364-8443-668B-A4F8FA8CB4B6}"/>
                </a:ext>
              </a:extLst>
            </p:cNvPr>
            <p:cNvSpPr/>
            <p:nvPr/>
          </p:nvSpPr>
          <p:spPr>
            <a:xfrm>
              <a:off x="1709928" y="2093927"/>
              <a:ext cx="1129281" cy="696744"/>
            </a:xfrm>
            <a:prstGeom prst="parallelogram">
              <a:avLst/>
            </a:prstGeom>
            <a:solidFill>
              <a:srgbClr val="FF663D"/>
            </a:solidFill>
            <a:ln>
              <a:solidFill>
                <a:srgbClr val="FF66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1D6205C-5209-E6EF-AC89-1D6A45B98565}"/>
                </a:ext>
              </a:extLst>
            </p:cNvPr>
            <p:cNvSpPr txBox="1"/>
            <p:nvPr/>
          </p:nvSpPr>
          <p:spPr>
            <a:xfrm>
              <a:off x="1922616" y="2149911"/>
              <a:ext cx="73129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84BD5D1-9BC2-0AC7-813E-17FEA27BFF18}"/>
                </a:ext>
              </a:extLst>
            </p:cNvPr>
            <p:cNvSpPr txBox="1"/>
            <p:nvPr/>
          </p:nvSpPr>
          <p:spPr>
            <a:xfrm>
              <a:off x="3048740" y="2262364"/>
              <a:ext cx="25264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14B92777-305A-378D-F0D6-E70C6BE08AAF}"/>
              </a:ext>
            </a:extLst>
          </p:cNvPr>
          <p:cNvGrpSpPr/>
          <p:nvPr/>
        </p:nvGrpSpPr>
        <p:grpSpPr>
          <a:xfrm>
            <a:off x="6378419" y="3933548"/>
            <a:ext cx="4131579" cy="696744"/>
            <a:chOff x="1709928" y="2093927"/>
            <a:chExt cx="4131579" cy="696744"/>
          </a:xfrm>
        </p:grpSpPr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C364CF01-DD08-16BF-A264-CA91F2218461}"/>
                </a:ext>
              </a:extLst>
            </p:cNvPr>
            <p:cNvSpPr/>
            <p:nvPr/>
          </p:nvSpPr>
          <p:spPr>
            <a:xfrm>
              <a:off x="2664443" y="2093927"/>
              <a:ext cx="3177064" cy="696744"/>
            </a:xfrm>
            <a:prstGeom prst="parallelogram">
              <a:avLst/>
            </a:prstGeom>
            <a:solidFill>
              <a:srgbClr val="2E61E0"/>
            </a:solidFill>
            <a:ln>
              <a:solidFill>
                <a:srgbClr val="2E61E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id="{C0899E71-57A3-7D70-2D06-48F81009685F}"/>
                </a:ext>
              </a:extLst>
            </p:cNvPr>
            <p:cNvSpPr/>
            <p:nvPr/>
          </p:nvSpPr>
          <p:spPr>
            <a:xfrm>
              <a:off x="1709928" y="2093927"/>
              <a:ext cx="1129281" cy="696744"/>
            </a:xfrm>
            <a:prstGeom prst="parallelogram">
              <a:avLst/>
            </a:prstGeom>
            <a:solidFill>
              <a:srgbClr val="FF663D"/>
            </a:solidFill>
            <a:ln>
              <a:solidFill>
                <a:srgbClr val="FF66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BF120EE-A193-2ED1-404F-6118572EA69F}"/>
                </a:ext>
              </a:extLst>
            </p:cNvPr>
            <p:cNvSpPr txBox="1"/>
            <p:nvPr/>
          </p:nvSpPr>
          <p:spPr>
            <a:xfrm>
              <a:off x="1922616" y="2149911"/>
              <a:ext cx="7393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43099D6-0A6A-59C1-603A-7D4D6B1A3568}"/>
                </a:ext>
              </a:extLst>
            </p:cNvPr>
            <p:cNvSpPr txBox="1"/>
            <p:nvPr/>
          </p:nvSpPr>
          <p:spPr>
            <a:xfrm>
              <a:off x="3048740" y="2262364"/>
              <a:ext cx="25264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9704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77DBBB1-5711-2EB1-3D52-CFBC81F9F0FC}"/>
              </a:ext>
            </a:extLst>
          </p:cNvPr>
          <p:cNvGrpSpPr/>
          <p:nvPr/>
        </p:nvGrpSpPr>
        <p:grpSpPr>
          <a:xfrm>
            <a:off x="1150171" y="1267646"/>
            <a:ext cx="4779493" cy="2758894"/>
            <a:chOff x="1382400" y="1400229"/>
            <a:chExt cx="6839329" cy="4443725"/>
          </a:xfrm>
        </p:grpSpPr>
        <p:grpSp>
          <p:nvGrpSpPr>
            <p:cNvPr id="2" name="组合 1"/>
            <p:cNvGrpSpPr>
              <a:grpSpLocks/>
            </p:cNvGrpSpPr>
            <p:nvPr/>
          </p:nvGrpSpPr>
          <p:grpSpPr bwMode="auto">
            <a:xfrm>
              <a:off x="1382400" y="1604433"/>
              <a:ext cx="761783" cy="3870388"/>
              <a:chOff x="1037499" y="1203598"/>
              <a:chExt cx="570638" cy="2902813"/>
            </a:xfrm>
          </p:grpSpPr>
          <p:sp>
            <p:nvSpPr>
              <p:cNvPr id="3" name="TextBox 37"/>
              <p:cNvSpPr txBox="1"/>
              <p:nvPr/>
            </p:nvSpPr>
            <p:spPr bwMode="auto">
              <a:xfrm>
                <a:off x="1146769" y="3883319"/>
                <a:ext cx="382089" cy="223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zh-CN" sz="1333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0%</a:t>
                </a:r>
                <a:endParaRPr lang="zh-CN" altLang="en-US" sz="1333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TextBox 38"/>
              <p:cNvSpPr txBox="1"/>
              <p:nvPr/>
            </p:nvSpPr>
            <p:spPr bwMode="auto">
              <a:xfrm>
                <a:off x="1037499" y="3221327"/>
                <a:ext cx="491360" cy="223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zh-CN" sz="1333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20%</a:t>
                </a:r>
                <a:endParaRPr lang="zh-CN" altLang="en-US" sz="1333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 bwMode="auto">
              <a:xfrm>
                <a:off x="1037499" y="2889536"/>
                <a:ext cx="491360" cy="223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zh-CN" sz="1333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30%</a:t>
                </a:r>
                <a:endParaRPr lang="zh-CN" altLang="en-US" sz="1333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 bwMode="auto">
              <a:xfrm>
                <a:off x="1037499" y="2557747"/>
                <a:ext cx="491360" cy="223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zh-CN" sz="1333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40%</a:t>
                </a:r>
                <a:endParaRPr lang="zh-CN" altLang="en-US" sz="1333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 bwMode="auto">
              <a:xfrm>
                <a:off x="1037499" y="2227544"/>
                <a:ext cx="491360" cy="223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zh-CN" sz="1333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50%</a:t>
                </a:r>
                <a:endParaRPr lang="zh-CN" altLang="en-US" sz="1333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 bwMode="auto">
              <a:xfrm>
                <a:off x="1037499" y="1895753"/>
                <a:ext cx="491360" cy="223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zh-CN" sz="1333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60%</a:t>
                </a:r>
                <a:endParaRPr lang="zh-CN" altLang="en-US" sz="1333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 bwMode="auto">
              <a:xfrm>
                <a:off x="1037499" y="3551529"/>
                <a:ext cx="491360" cy="223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zh-CN" sz="1333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10%</a:t>
                </a:r>
                <a:endParaRPr lang="zh-CN" altLang="en-US" sz="1333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56" name="直接连接符 14"/>
              <p:cNvCxnSpPr>
                <a:cxnSpLocks noChangeShapeType="1"/>
              </p:cNvCxnSpPr>
              <p:nvPr/>
            </p:nvCxnSpPr>
            <p:spPr bwMode="auto">
              <a:xfrm>
                <a:off x="1608137" y="1203598"/>
                <a:ext cx="0" cy="288000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65" name="直接连接符 15"/>
              <p:cNvCxnSpPr>
                <a:cxnSpLocks noChangeShapeType="1"/>
              </p:cNvCxnSpPr>
              <p:nvPr/>
            </p:nvCxnSpPr>
            <p:spPr bwMode="auto">
              <a:xfrm>
                <a:off x="1500137" y="4036219"/>
                <a:ext cx="108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66" name="直接连接符 16"/>
              <p:cNvCxnSpPr>
                <a:cxnSpLocks noChangeShapeType="1"/>
              </p:cNvCxnSpPr>
              <p:nvPr/>
            </p:nvCxnSpPr>
            <p:spPr bwMode="auto">
              <a:xfrm>
                <a:off x="1500137" y="3700663"/>
                <a:ext cx="108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67" name="直接连接符 17"/>
              <p:cNvCxnSpPr>
                <a:cxnSpLocks noChangeShapeType="1"/>
              </p:cNvCxnSpPr>
              <p:nvPr/>
            </p:nvCxnSpPr>
            <p:spPr bwMode="auto">
              <a:xfrm>
                <a:off x="1500137" y="3365105"/>
                <a:ext cx="108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68" name="直接连接符 18"/>
              <p:cNvCxnSpPr>
                <a:cxnSpLocks noChangeShapeType="1"/>
              </p:cNvCxnSpPr>
              <p:nvPr/>
            </p:nvCxnSpPr>
            <p:spPr bwMode="auto">
              <a:xfrm>
                <a:off x="1500137" y="3029547"/>
                <a:ext cx="108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69" name="直接连接符 19"/>
              <p:cNvCxnSpPr>
                <a:cxnSpLocks noChangeShapeType="1"/>
              </p:cNvCxnSpPr>
              <p:nvPr/>
            </p:nvCxnSpPr>
            <p:spPr bwMode="auto">
              <a:xfrm>
                <a:off x="1500137" y="2693989"/>
                <a:ext cx="108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70" name="直接连接符 20"/>
              <p:cNvCxnSpPr>
                <a:cxnSpLocks noChangeShapeType="1"/>
              </p:cNvCxnSpPr>
              <p:nvPr/>
            </p:nvCxnSpPr>
            <p:spPr bwMode="auto">
              <a:xfrm>
                <a:off x="1500137" y="2358431"/>
                <a:ext cx="108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cxnSp>
            <p:nvCxnSpPr>
              <p:cNvPr id="71" name="直接连接符 21"/>
              <p:cNvCxnSpPr>
                <a:cxnSpLocks noChangeShapeType="1"/>
              </p:cNvCxnSpPr>
              <p:nvPr/>
            </p:nvCxnSpPr>
            <p:spPr bwMode="auto">
              <a:xfrm>
                <a:off x="1500137" y="2022873"/>
                <a:ext cx="108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sp>
            <p:nvSpPr>
              <p:cNvPr id="72" name="TextBox 71"/>
              <p:cNvSpPr txBox="1"/>
              <p:nvPr/>
            </p:nvSpPr>
            <p:spPr bwMode="auto">
              <a:xfrm>
                <a:off x="1037499" y="1565551"/>
                <a:ext cx="491360" cy="223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zh-CN" sz="1333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70%</a:t>
                </a:r>
                <a:endParaRPr lang="zh-CN" altLang="en-US" sz="1333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73" name="直接连接符 23"/>
              <p:cNvCxnSpPr>
                <a:cxnSpLocks noChangeShapeType="1"/>
              </p:cNvCxnSpPr>
              <p:nvPr/>
            </p:nvCxnSpPr>
            <p:spPr bwMode="auto">
              <a:xfrm>
                <a:off x="1500137" y="1687315"/>
                <a:ext cx="108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  <p:sp>
            <p:nvSpPr>
              <p:cNvPr id="74" name="TextBox 73"/>
              <p:cNvSpPr txBox="1"/>
              <p:nvPr/>
            </p:nvSpPr>
            <p:spPr bwMode="auto">
              <a:xfrm>
                <a:off x="1037499" y="1233761"/>
                <a:ext cx="491360" cy="2230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r">
                  <a:defRPr/>
                </a:pPr>
                <a:r>
                  <a:rPr lang="en-US" altLang="zh-CN" sz="1333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80%</a:t>
                </a:r>
                <a:endParaRPr lang="zh-CN" altLang="en-US" sz="1333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75" name="直接连接符 25"/>
              <p:cNvCxnSpPr>
                <a:cxnSpLocks noChangeShapeType="1"/>
              </p:cNvCxnSpPr>
              <p:nvPr/>
            </p:nvCxnSpPr>
            <p:spPr bwMode="auto">
              <a:xfrm>
                <a:off x="1500137" y="1351757"/>
                <a:ext cx="108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cxnSp>
        </p:grpSp>
        <p:grpSp>
          <p:nvGrpSpPr>
            <p:cNvPr id="76" name="组合 75"/>
            <p:cNvGrpSpPr>
              <a:grpSpLocks/>
            </p:cNvGrpSpPr>
            <p:nvPr/>
          </p:nvGrpSpPr>
          <p:grpSpPr bwMode="auto">
            <a:xfrm>
              <a:off x="2369877" y="4225978"/>
              <a:ext cx="731634" cy="1617976"/>
              <a:chOff x="1777423" y="3168813"/>
              <a:chExt cx="548300" cy="1214113"/>
            </a:xfrm>
          </p:grpSpPr>
          <p:sp>
            <p:nvSpPr>
              <p:cNvPr id="77" name="Freeform 46"/>
              <p:cNvSpPr>
                <a:spLocks/>
              </p:cNvSpPr>
              <p:nvPr/>
            </p:nvSpPr>
            <p:spPr bwMode="auto">
              <a:xfrm>
                <a:off x="1827212" y="3543300"/>
                <a:ext cx="347663" cy="498475"/>
              </a:xfrm>
              <a:custGeom>
                <a:avLst/>
                <a:gdLst>
                  <a:gd name="T0" fmla="*/ 347663 w 219"/>
                  <a:gd name="T1" fmla="*/ 498475 h 314"/>
                  <a:gd name="T2" fmla="*/ 0 w 219"/>
                  <a:gd name="T3" fmla="*/ 498475 h 314"/>
                  <a:gd name="T4" fmla="*/ 0 w 219"/>
                  <a:gd name="T5" fmla="*/ 0 h 314"/>
                  <a:gd name="T6" fmla="*/ 347663 w 219"/>
                  <a:gd name="T7" fmla="*/ 0 h 314"/>
                  <a:gd name="T8" fmla="*/ 347663 w 219"/>
                  <a:gd name="T9" fmla="*/ 498475 h 314"/>
                  <a:gd name="T10" fmla="*/ 347663 w 219"/>
                  <a:gd name="T11" fmla="*/ 498475 h 3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9" h="314">
                    <a:moveTo>
                      <a:pt x="219" y="314"/>
                    </a:moveTo>
                    <a:lnTo>
                      <a:pt x="0" y="314"/>
                    </a:lnTo>
                    <a:lnTo>
                      <a:pt x="0" y="0"/>
                    </a:lnTo>
                    <a:lnTo>
                      <a:pt x="219" y="0"/>
                    </a:lnTo>
                    <a:lnTo>
                      <a:pt x="219" y="314"/>
                    </a:lnTo>
                    <a:close/>
                  </a:path>
                </a:pathLst>
              </a:custGeom>
              <a:solidFill>
                <a:srgbClr val="2E61E0"/>
              </a:solidFill>
              <a:ln>
                <a:noFill/>
              </a:ln>
            </p:spPr>
            <p:txBody>
              <a:bodyPr wrap="none" lIns="0" tIns="0" rIns="0" bIns="0" anchor="ctr"/>
              <a:lstStyle/>
              <a:p>
                <a:pPr defTabSz="1219170"/>
                <a:endParaRPr lang="zh-CN" altLang="en-US" sz="2400" kern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TextBox 77"/>
              <p:cNvSpPr txBox="1"/>
              <p:nvPr/>
            </p:nvSpPr>
            <p:spPr bwMode="auto">
              <a:xfrm>
                <a:off x="1777423" y="4151973"/>
                <a:ext cx="484372" cy="2309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79" name="TextBox 78"/>
              <p:cNvSpPr txBox="1"/>
              <p:nvPr/>
            </p:nvSpPr>
            <p:spPr bwMode="auto">
              <a:xfrm>
                <a:off x="1822131" y="3168813"/>
                <a:ext cx="503592" cy="23095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15%</a:t>
                </a:r>
                <a:endParaRPr lang="zh-CN" altLang="en-US" sz="1400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>
              <a:grpSpLocks/>
            </p:cNvGrpSpPr>
            <p:nvPr/>
          </p:nvGrpSpPr>
          <p:grpSpPr bwMode="auto">
            <a:xfrm>
              <a:off x="3415510" y="3984678"/>
              <a:ext cx="731634" cy="1859274"/>
              <a:chOff x="2562283" y="2987928"/>
              <a:chExt cx="548300" cy="1394984"/>
            </a:xfrm>
          </p:grpSpPr>
          <p:sp>
            <p:nvSpPr>
              <p:cNvPr id="81" name="Freeform 47"/>
              <p:cNvSpPr>
                <a:spLocks/>
              </p:cNvSpPr>
              <p:nvPr/>
            </p:nvSpPr>
            <p:spPr bwMode="auto">
              <a:xfrm>
                <a:off x="2603500" y="3300413"/>
                <a:ext cx="336550" cy="741362"/>
              </a:xfrm>
              <a:custGeom>
                <a:avLst/>
                <a:gdLst>
                  <a:gd name="T0" fmla="*/ 336550 w 212"/>
                  <a:gd name="T1" fmla="*/ 741362 h 467"/>
                  <a:gd name="T2" fmla="*/ 0 w 212"/>
                  <a:gd name="T3" fmla="*/ 741362 h 467"/>
                  <a:gd name="T4" fmla="*/ 0 w 212"/>
                  <a:gd name="T5" fmla="*/ 0 h 467"/>
                  <a:gd name="T6" fmla="*/ 336550 w 212"/>
                  <a:gd name="T7" fmla="*/ 0 h 467"/>
                  <a:gd name="T8" fmla="*/ 336550 w 212"/>
                  <a:gd name="T9" fmla="*/ 741362 h 467"/>
                  <a:gd name="T10" fmla="*/ 336550 w 212"/>
                  <a:gd name="T11" fmla="*/ 741362 h 4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467">
                    <a:moveTo>
                      <a:pt x="212" y="467"/>
                    </a:moveTo>
                    <a:lnTo>
                      <a:pt x="0" y="467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467"/>
                    </a:lnTo>
                    <a:close/>
                  </a:path>
                </a:pathLst>
              </a:custGeom>
              <a:solidFill>
                <a:srgbClr val="FF6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 bwMode="auto">
              <a:xfrm>
                <a:off x="2562283" y="4151991"/>
                <a:ext cx="484372" cy="2309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83" name="TextBox 82"/>
              <p:cNvSpPr txBox="1"/>
              <p:nvPr/>
            </p:nvSpPr>
            <p:spPr bwMode="auto">
              <a:xfrm>
                <a:off x="2606991" y="2987928"/>
                <a:ext cx="503592" cy="23092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22%</a:t>
                </a:r>
                <a:endParaRPr lang="zh-CN" altLang="en-US" sz="1400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组合 83"/>
            <p:cNvGrpSpPr>
              <a:grpSpLocks/>
            </p:cNvGrpSpPr>
            <p:nvPr/>
          </p:nvGrpSpPr>
          <p:grpSpPr bwMode="auto">
            <a:xfrm>
              <a:off x="4431509" y="3216329"/>
              <a:ext cx="731634" cy="2627623"/>
              <a:chOff x="3324283" y="2411875"/>
              <a:chExt cx="548300" cy="1971017"/>
            </a:xfrm>
          </p:grpSpPr>
          <p:sp>
            <p:nvSpPr>
              <p:cNvPr id="85" name="Freeform 48"/>
              <p:cNvSpPr>
                <a:spLocks/>
              </p:cNvSpPr>
              <p:nvPr/>
            </p:nvSpPr>
            <p:spPr bwMode="auto">
              <a:xfrm>
                <a:off x="3368675" y="2687638"/>
                <a:ext cx="336550" cy="1354137"/>
              </a:xfrm>
              <a:custGeom>
                <a:avLst/>
                <a:gdLst>
                  <a:gd name="T0" fmla="*/ 336550 w 212"/>
                  <a:gd name="T1" fmla="*/ 1354137 h 853"/>
                  <a:gd name="T2" fmla="*/ 0 w 212"/>
                  <a:gd name="T3" fmla="*/ 1354137 h 853"/>
                  <a:gd name="T4" fmla="*/ 0 w 212"/>
                  <a:gd name="T5" fmla="*/ 0 h 853"/>
                  <a:gd name="T6" fmla="*/ 336550 w 212"/>
                  <a:gd name="T7" fmla="*/ 0 h 853"/>
                  <a:gd name="T8" fmla="*/ 336550 w 212"/>
                  <a:gd name="T9" fmla="*/ 1354137 h 853"/>
                  <a:gd name="T10" fmla="*/ 336550 w 212"/>
                  <a:gd name="T11" fmla="*/ 1354137 h 8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853">
                    <a:moveTo>
                      <a:pt x="212" y="853"/>
                    </a:moveTo>
                    <a:lnTo>
                      <a:pt x="0" y="853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853"/>
                    </a:lnTo>
                    <a:close/>
                  </a:path>
                </a:pathLst>
              </a:custGeom>
              <a:solidFill>
                <a:srgbClr val="2E61E0"/>
              </a:solidFill>
              <a:ln>
                <a:noFill/>
              </a:ln>
            </p:spPr>
            <p:txBody>
              <a:bodyPr wrap="none" lIns="0" tIns="0" rIns="0" bIns="0" anchor="ctr"/>
              <a:lstStyle/>
              <a:p>
                <a:pPr defTabSz="1219170"/>
                <a:endParaRPr lang="zh-CN" altLang="en-US" sz="2400" kern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TextBox 85"/>
              <p:cNvSpPr txBox="1"/>
              <p:nvPr/>
            </p:nvSpPr>
            <p:spPr bwMode="auto">
              <a:xfrm>
                <a:off x="3324283" y="4152024"/>
                <a:ext cx="484372" cy="2308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87" name="TextBox 86"/>
              <p:cNvSpPr txBox="1"/>
              <p:nvPr/>
            </p:nvSpPr>
            <p:spPr bwMode="auto">
              <a:xfrm>
                <a:off x="3368991" y="2411875"/>
                <a:ext cx="503592" cy="23086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40%</a:t>
                </a:r>
                <a:endParaRPr lang="zh-CN" altLang="en-US" sz="1400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8" name="组合 87"/>
            <p:cNvGrpSpPr>
              <a:grpSpLocks/>
            </p:cNvGrpSpPr>
            <p:nvPr/>
          </p:nvGrpSpPr>
          <p:grpSpPr bwMode="auto">
            <a:xfrm>
              <a:off x="5428461" y="3311575"/>
              <a:ext cx="731634" cy="2532376"/>
              <a:chOff x="4071043" y="2483898"/>
              <a:chExt cx="548300" cy="1898967"/>
            </a:xfrm>
          </p:grpSpPr>
          <p:sp>
            <p:nvSpPr>
              <p:cNvPr id="89" name="Freeform 49"/>
              <p:cNvSpPr>
                <a:spLocks/>
              </p:cNvSpPr>
              <p:nvPr/>
            </p:nvSpPr>
            <p:spPr bwMode="auto">
              <a:xfrm>
                <a:off x="4133850" y="2838450"/>
                <a:ext cx="336550" cy="1203325"/>
              </a:xfrm>
              <a:custGeom>
                <a:avLst/>
                <a:gdLst>
                  <a:gd name="T0" fmla="*/ 336550 w 212"/>
                  <a:gd name="T1" fmla="*/ 1203325 h 758"/>
                  <a:gd name="T2" fmla="*/ 0 w 212"/>
                  <a:gd name="T3" fmla="*/ 1203325 h 758"/>
                  <a:gd name="T4" fmla="*/ 0 w 212"/>
                  <a:gd name="T5" fmla="*/ 0 h 758"/>
                  <a:gd name="T6" fmla="*/ 336550 w 212"/>
                  <a:gd name="T7" fmla="*/ 0 h 758"/>
                  <a:gd name="T8" fmla="*/ 336550 w 212"/>
                  <a:gd name="T9" fmla="*/ 1203325 h 758"/>
                  <a:gd name="T10" fmla="*/ 336550 w 212"/>
                  <a:gd name="T11" fmla="*/ 1203325 h 7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758">
                    <a:moveTo>
                      <a:pt x="212" y="758"/>
                    </a:moveTo>
                    <a:lnTo>
                      <a:pt x="0" y="758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758"/>
                    </a:lnTo>
                    <a:close/>
                  </a:path>
                </a:pathLst>
              </a:custGeom>
              <a:solidFill>
                <a:srgbClr val="FF6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 bwMode="auto">
              <a:xfrm>
                <a:off x="4071043" y="4152070"/>
                <a:ext cx="484372" cy="23079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91" name="TextBox 90"/>
              <p:cNvSpPr txBox="1"/>
              <p:nvPr/>
            </p:nvSpPr>
            <p:spPr bwMode="auto">
              <a:xfrm>
                <a:off x="4115751" y="2483898"/>
                <a:ext cx="503592" cy="230793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36%</a:t>
                </a:r>
                <a:endParaRPr lang="zh-CN" altLang="en-US" sz="1400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2" name="组合 91"/>
            <p:cNvGrpSpPr>
              <a:grpSpLocks/>
            </p:cNvGrpSpPr>
            <p:nvPr/>
          </p:nvGrpSpPr>
          <p:grpSpPr bwMode="auto">
            <a:xfrm>
              <a:off x="6463511" y="2160111"/>
              <a:ext cx="731634" cy="3683842"/>
              <a:chOff x="4848283" y="1619791"/>
              <a:chExt cx="548300" cy="2763096"/>
            </a:xfrm>
          </p:grpSpPr>
          <p:sp>
            <p:nvSpPr>
              <p:cNvPr id="93" name="Freeform 50"/>
              <p:cNvSpPr>
                <a:spLocks/>
              </p:cNvSpPr>
              <p:nvPr/>
            </p:nvSpPr>
            <p:spPr bwMode="auto">
              <a:xfrm>
                <a:off x="4899025" y="1946275"/>
                <a:ext cx="334963" cy="2095500"/>
              </a:xfrm>
              <a:custGeom>
                <a:avLst/>
                <a:gdLst>
                  <a:gd name="T0" fmla="*/ 334963 w 211"/>
                  <a:gd name="T1" fmla="*/ 2095500 h 1320"/>
                  <a:gd name="T2" fmla="*/ 0 w 211"/>
                  <a:gd name="T3" fmla="*/ 2095500 h 1320"/>
                  <a:gd name="T4" fmla="*/ 0 w 211"/>
                  <a:gd name="T5" fmla="*/ 0 h 1320"/>
                  <a:gd name="T6" fmla="*/ 334963 w 211"/>
                  <a:gd name="T7" fmla="*/ 0 h 1320"/>
                  <a:gd name="T8" fmla="*/ 334963 w 211"/>
                  <a:gd name="T9" fmla="*/ 2095500 h 1320"/>
                  <a:gd name="T10" fmla="*/ 334963 w 211"/>
                  <a:gd name="T11" fmla="*/ 2095500 h 1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1" h="1320">
                    <a:moveTo>
                      <a:pt x="211" y="1320"/>
                    </a:moveTo>
                    <a:lnTo>
                      <a:pt x="0" y="1320"/>
                    </a:lnTo>
                    <a:lnTo>
                      <a:pt x="0" y="0"/>
                    </a:lnTo>
                    <a:lnTo>
                      <a:pt x="211" y="0"/>
                    </a:lnTo>
                    <a:lnTo>
                      <a:pt x="211" y="1320"/>
                    </a:lnTo>
                    <a:close/>
                  </a:path>
                </a:pathLst>
              </a:custGeom>
              <a:solidFill>
                <a:srgbClr val="2E61E0"/>
              </a:solidFill>
              <a:ln>
                <a:noFill/>
              </a:ln>
            </p:spPr>
            <p:txBody>
              <a:bodyPr wrap="none" lIns="0" tIns="0" rIns="0" bIns="0" anchor="ctr"/>
              <a:lstStyle/>
              <a:p>
                <a:pPr defTabSz="1219170"/>
                <a:endParaRPr lang="zh-CN" altLang="en-US" sz="2400" kern="0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TextBox 93"/>
              <p:cNvSpPr txBox="1"/>
              <p:nvPr/>
            </p:nvSpPr>
            <p:spPr bwMode="auto">
              <a:xfrm>
                <a:off x="4848283" y="4152036"/>
                <a:ext cx="484372" cy="23085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95" name="TextBox 94"/>
              <p:cNvSpPr txBox="1"/>
              <p:nvPr/>
            </p:nvSpPr>
            <p:spPr bwMode="auto">
              <a:xfrm>
                <a:off x="4892991" y="1619791"/>
                <a:ext cx="503592" cy="23085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62%</a:t>
                </a:r>
                <a:endParaRPr lang="zh-CN" altLang="en-US" sz="1400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组合 95"/>
            <p:cNvGrpSpPr>
              <a:grpSpLocks/>
            </p:cNvGrpSpPr>
            <p:nvPr/>
          </p:nvGrpSpPr>
          <p:grpSpPr bwMode="auto">
            <a:xfrm>
              <a:off x="7490095" y="1400229"/>
              <a:ext cx="731634" cy="4443725"/>
              <a:chOff x="5617903" y="1050912"/>
              <a:chExt cx="548300" cy="3331946"/>
            </a:xfrm>
          </p:grpSpPr>
          <p:sp>
            <p:nvSpPr>
              <p:cNvPr id="97" name="Freeform 51"/>
              <p:cNvSpPr>
                <a:spLocks/>
              </p:cNvSpPr>
              <p:nvPr/>
            </p:nvSpPr>
            <p:spPr bwMode="auto">
              <a:xfrm>
                <a:off x="5662612" y="1438275"/>
                <a:ext cx="336550" cy="2603500"/>
              </a:xfrm>
              <a:custGeom>
                <a:avLst/>
                <a:gdLst>
                  <a:gd name="T0" fmla="*/ 336550 w 212"/>
                  <a:gd name="T1" fmla="*/ 2603500 h 1640"/>
                  <a:gd name="T2" fmla="*/ 0 w 212"/>
                  <a:gd name="T3" fmla="*/ 2603500 h 1640"/>
                  <a:gd name="T4" fmla="*/ 0 w 212"/>
                  <a:gd name="T5" fmla="*/ 0 h 1640"/>
                  <a:gd name="T6" fmla="*/ 336550 w 212"/>
                  <a:gd name="T7" fmla="*/ 0 h 1640"/>
                  <a:gd name="T8" fmla="*/ 336550 w 212"/>
                  <a:gd name="T9" fmla="*/ 2603500 h 1640"/>
                  <a:gd name="T10" fmla="*/ 336550 w 212"/>
                  <a:gd name="T11" fmla="*/ 2603500 h 16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1640">
                    <a:moveTo>
                      <a:pt x="212" y="1640"/>
                    </a:moveTo>
                    <a:lnTo>
                      <a:pt x="0" y="1640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12" y="1640"/>
                    </a:lnTo>
                    <a:close/>
                  </a:path>
                </a:pathLst>
              </a:custGeom>
              <a:solidFill>
                <a:srgbClr val="FF6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TextBox 97"/>
              <p:cNvSpPr txBox="1"/>
              <p:nvPr/>
            </p:nvSpPr>
            <p:spPr bwMode="auto">
              <a:xfrm>
                <a:off x="5617903" y="4152084"/>
                <a:ext cx="484372" cy="2307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标题</a:t>
                </a:r>
              </a:p>
            </p:txBody>
          </p:sp>
          <p:sp>
            <p:nvSpPr>
              <p:cNvPr id="99" name="TextBox 98"/>
              <p:cNvSpPr txBox="1"/>
              <p:nvPr/>
            </p:nvSpPr>
            <p:spPr bwMode="auto">
              <a:xfrm>
                <a:off x="5662611" y="1050912"/>
                <a:ext cx="503592" cy="230774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en-US" altLang="zh-CN" sz="1400" spc="400" dirty="0">
                    <a:solidFill>
                      <a:srgbClr val="000000"/>
                    </a:solidFill>
                    <a:cs typeface="+mn-ea"/>
                    <a:sym typeface="+mn-lt"/>
                  </a:rPr>
                  <a:t>78%</a:t>
                </a:r>
                <a:endParaRPr lang="zh-CN" altLang="en-US" sz="1400" spc="4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" name="矩形: 圆角 4" descr="D:\51PPT模板网\51pptmoban.com\图片.jpg">
            <a:extLst>
              <a:ext uri="{FF2B5EF4-FFF2-40B4-BE49-F238E27FC236}">
                <a16:creationId xmlns:a16="http://schemas.microsoft.com/office/drawing/2014/main" id="{EE51029E-CB03-579A-6DE5-0D941E6BE9A8}"/>
              </a:ext>
            </a:extLst>
          </p:cNvPr>
          <p:cNvSpPr/>
          <p:nvPr/>
        </p:nvSpPr>
        <p:spPr>
          <a:xfrm>
            <a:off x="947738" y="4356100"/>
            <a:ext cx="5148260" cy="1587134"/>
          </a:xfrm>
          <a:prstGeom prst="roundRect">
            <a:avLst>
              <a:gd name="adj" fmla="val 0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19D32D7-B0D0-4EB8-51EC-562A18EEA228}"/>
              </a:ext>
            </a:extLst>
          </p:cNvPr>
          <p:cNvGrpSpPr/>
          <p:nvPr/>
        </p:nvGrpSpPr>
        <p:grpSpPr>
          <a:xfrm>
            <a:off x="6816791" y="1509817"/>
            <a:ext cx="4102670" cy="1142457"/>
            <a:chOff x="6816791" y="1509817"/>
            <a:chExt cx="4102670" cy="1142457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28A2BCE-17C5-DB6F-6DAB-877EA5CE4FA6}"/>
                </a:ext>
              </a:extLst>
            </p:cNvPr>
            <p:cNvGrpSpPr/>
            <p:nvPr/>
          </p:nvGrpSpPr>
          <p:grpSpPr>
            <a:xfrm>
              <a:off x="6881878" y="1509817"/>
              <a:ext cx="2919355" cy="342348"/>
              <a:chOff x="6418102" y="1486590"/>
              <a:chExt cx="3627598" cy="425402"/>
            </a:xfrm>
          </p:grpSpPr>
          <p:sp>
            <p:nvSpPr>
              <p:cNvPr id="27" name="平行四边形 26">
                <a:extLst>
                  <a:ext uri="{FF2B5EF4-FFF2-40B4-BE49-F238E27FC236}">
                    <a16:creationId xmlns:a16="http://schemas.microsoft.com/office/drawing/2014/main" id="{EB82ED8F-3828-C016-51B8-063DE950F81A}"/>
                  </a:ext>
                </a:extLst>
              </p:cNvPr>
              <p:cNvSpPr/>
              <p:nvPr/>
            </p:nvSpPr>
            <p:spPr>
              <a:xfrm>
                <a:off x="6418102" y="1486590"/>
                <a:ext cx="1918285" cy="420688"/>
              </a:xfrm>
              <a:prstGeom prst="parallelogram">
                <a:avLst/>
              </a:prstGeom>
              <a:solidFill>
                <a:srgbClr val="FF663D"/>
              </a:solidFill>
              <a:ln>
                <a:solidFill>
                  <a:srgbClr val="FF663D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8" name="平行四边形 27">
                <a:extLst>
                  <a:ext uri="{FF2B5EF4-FFF2-40B4-BE49-F238E27FC236}">
                    <a16:creationId xmlns:a16="http://schemas.microsoft.com/office/drawing/2014/main" id="{5360E48C-FD0B-46A3-8BF1-C7AD24924B5E}"/>
                  </a:ext>
                </a:extLst>
              </p:cNvPr>
              <p:cNvSpPr/>
              <p:nvPr/>
            </p:nvSpPr>
            <p:spPr>
              <a:xfrm>
                <a:off x="6619230" y="1486590"/>
                <a:ext cx="3426470" cy="420688"/>
              </a:xfrm>
              <a:prstGeom prst="parallelogram">
                <a:avLst/>
              </a:prstGeom>
              <a:solidFill>
                <a:srgbClr val="2E61E0"/>
              </a:solidFill>
              <a:ln>
                <a:solidFill>
                  <a:srgbClr val="2E61E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27A0A1FF-7074-D3AE-3E3A-F274A334F1D2}"/>
                  </a:ext>
                </a:extLst>
              </p:cNvPr>
              <p:cNvSpPr txBox="1"/>
              <p:nvPr/>
            </p:nvSpPr>
            <p:spPr>
              <a:xfrm>
                <a:off x="7066447" y="1491304"/>
                <a:ext cx="2759566" cy="4206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</a:rPr>
                  <a:t>添加标题文本</a:t>
                </a: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72BE632-785A-6AF3-DAC7-DD63FCD63195}"/>
                </a:ext>
              </a:extLst>
            </p:cNvPr>
            <p:cNvSpPr txBox="1"/>
            <p:nvPr/>
          </p:nvSpPr>
          <p:spPr>
            <a:xfrm>
              <a:off x="6816791" y="1888988"/>
              <a:ext cx="410267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200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分钟之内。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D3BCED77-8AAD-EF08-F40E-A4721C98EE2B}"/>
              </a:ext>
            </a:extLst>
          </p:cNvPr>
          <p:cNvSpPr txBox="1"/>
          <p:nvPr/>
        </p:nvSpPr>
        <p:spPr>
          <a:xfrm>
            <a:off x="6599843" y="2700060"/>
            <a:ext cx="4441986" cy="29781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/>
              <a:t>根据自己的需要添加适当的文字，此处添加详细文本描述，建议与标题相关尽量简洁</a:t>
            </a:r>
            <a:r>
              <a:rPr lang="en-US" altLang="zh-CN" sz="1050" dirty="0"/>
              <a:t>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/>
              <a:t>根据自己的需要添加适当的文字，此处添加详细文本描述，建议与标题相关尽量简洁</a:t>
            </a:r>
            <a:r>
              <a:rPr lang="en-US" altLang="zh-CN" sz="1050" dirty="0"/>
              <a:t>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/>
              <a:t>根据自己的需要添加适当的文字，此处添加详细文本描述，建议与标题相关尽量简洁</a:t>
            </a:r>
            <a:r>
              <a:rPr lang="en-US" altLang="zh-CN" sz="1050" dirty="0"/>
              <a:t>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/>
              <a:t>根据自己的需要添加适当的文字，此处添加详细文本描述，建议与标题相关尽量简洁</a:t>
            </a:r>
            <a:r>
              <a:rPr lang="en-US" altLang="zh-CN" sz="1050" dirty="0"/>
              <a:t>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/>
              <a:t>根据自己的需要添加适当的文字，此处添加详细文本描述，建议与标题相关尽量简洁</a:t>
            </a:r>
            <a:r>
              <a:rPr lang="en-US" altLang="zh-CN" sz="1050" dirty="0"/>
              <a:t>... ...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050" dirty="0"/>
              <a:t>根据自己的需要添加适当的文字，此处添加详细文本描述，建议与标题相关尽量简洁</a:t>
            </a:r>
            <a:r>
              <a:rPr lang="en-US" altLang="zh-CN" sz="1050" dirty="0"/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050968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3" name="任意多边形: 形状 12" descr="D:\51PPT模板网\51pptmoban.com\图片.jpg">
            <a:extLst>
              <a:ext uri="{FF2B5EF4-FFF2-40B4-BE49-F238E27FC236}">
                <a16:creationId xmlns:a16="http://schemas.microsoft.com/office/drawing/2014/main" id="{C7A6CC5A-6A65-A39A-5228-5EEE6672D537}"/>
              </a:ext>
            </a:extLst>
          </p:cNvPr>
          <p:cNvSpPr/>
          <p:nvPr/>
        </p:nvSpPr>
        <p:spPr>
          <a:xfrm rot="20958604">
            <a:off x="-119271" y="937301"/>
            <a:ext cx="11629351" cy="2900942"/>
          </a:xfrm>
          <a:custGeom>
            <a:avLst/>
            <a:gdLst>
              <a:gd name="connsiteX0" fmla="*/ 8464782 w 11629351"/>
              <a:gd name="connsiteY0" fmla="*/ 780356 h 2900942"/>
              <a:gd name="connsiteX1" fmla="*/ 11629351 w 11629351"/>
              <a:gd name="connsiteY1" fmla="*/ 1836654 h 2900942"/>
              <a:gd name="connsiteX2" fmla="*/ 11610438 w 11629351"/>
              <a:gd name="connsiteY2" fmla="*/ 1862408 h 2900942"/>
              <a:gd name="connsiteX3" fmla="*/ 11559661 w 11629351"/>
              <a:gd name="connsiteY3" fmla="*/ 1885784 h 2900942"/>
              <a:gd name="connsiteX4" fmla="*/ 6118218 w 11629351"/>
              <a:gd name="connsiteY4" fmla="*/ 2900942 h 2900942"/>
              <a:gd name="connsiteX5" fmla="*/ 127751 w 11629351"/>
              <a:gd name="connsiteY5" fmla="*/ 1620680 h 2900942"/>
              <a:gd name="connsiteX6" fmla="*/ 0 w 11629351"/>
              <a:gd name="connsiteY6" fmla="*/ 1549468 h 2900942"/>
              <a:gd name="connsiteX7" fmla="*/ 292493 w 11629351"/>
              <a:gd name="connsiteY7" fmla="*/ 0 h 2900942"/>
              <a:gd name="connsiteX8" fmla="*/ 1404442 w 11629351"/>
              <a:gd name="connsiteY8" fmla="*/ 308076 h 2900942"/>
              <a:gd name="connsiteX9" fmla="*/ 4911925 w 11629351"/>
              <a:gd name="connsiteY9" fmla="*/ 1153265 h 2900942"/>
              <a:gd name="connsiteX10" fmla="*/ 8912536 w 11629351"/>
              <a:gd name="connsiteY10" fmla="*/ 1568563 h 2900942"/>
              <a:gd name="connsiteX11" fmla="*/ 8464782 w 11629351"/>
              <a:gd name="connsiteY11" fmla="*/ 780356 h 2900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629351" h="2900942">
                <a:moveTo>
                  <a:pt x="8464782" y="780356"/>
                </a:moveTo>
                <a:lnTo>
                  <a:pt x="11629351" y="1836654"/>
                </a:lnTo>
                <a:lnTo>
                  <a:pt x="11610438" y="1862408"/>
                </a:lnTo>
                <a:lnTo>
                  <a:pt x="11559661" y="1885784"/>
                </a:lnTo>
                <a:cubicBezTo>
                  <a:pt x="10122476" y="2516519"/>
                  <a:pt x="8213321" y="2900942"/>
                  <a:pt x="6118218" y="2900942"/>
                </a:cubicBezTo>
                <a:cubicBezTo>
                  <a:pt x="3743768" y="2900942"/>
                  <a:pt x="1608157" y="2407172"/>
                  <a:pt x="127751" y="1620680"/>
                </a:cubicBezTo>
                <a:lnTo>
                  <a:pt x="0" y="1549468"/>
                </a:lnTo>
                <a:lnTo>
                  <a:pt x="292493" y="0"/>
                </a:lnTo>
                <a:lnTo>
                  <a:pt x="1404442" y="308076"/>
                </a:lnTo>
                <a:cubicBezTo>
                  <a:pt x="2630420" y="644349"/>
                  <a:pt x="3818870" y="952885"/>
                  <a:pt x="4911925" y="1153265"/>
                </a:cubicBezTo>
                <a:cubicBezTo>
                  <a:pt x="6369331" y="1420436"/>
                  <a:pt x="7721996" y="1498640"/>
                  <a:pt x="8912536" y="1568563"/>
                </a:cubicBezTo>
                <a:lnTo>
                  <a:pt x="8464782" y="780356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none" lIns="0" tIns="0" rIns="0" bIns="0" anchor="ctr"/>
          <a:lstStyle/>
          <a:p>
            <a:pPr defTabSz="1219170"/>
            <a:endParaRPr lang="zh-CN" altLang="en-US" sz="2400" kern="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F27574E-C377-4225-8AFA-EFD9ADBF65DC}"/>
              </a:ext>
            </a:extLst>
          </p:cNvPr>
          <p:cNvGrpSpPr/>
          <p:nvPr/>
        </p:nvGrpSpPr>
        <p:grpSpPr>
          <a:xfrm>
            <a:off x="947738" y="3530013"/>
            <a:ext cx="2520142" cy="2129162"/>
            <a:chOff x="947738" y="3530013"/>
            <a:chExt cx="2520142" cy="2129162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8E8A9E64-3BF0-11ED-DA31-8E8B31B69241}"/>
                </a:ext>
              </a:extLst>
            </p:cNvPr>
            <p:cNvSpPr/>
            <p:nvPr/>
          </p:nvSpPr>
          <p:spPr>
            <a:xfrm>
              <a:off x="947738" y="3530013"/>
              <a:ext cx="478971" cy="478971"/>
            </a:xfrm>
            <a:prstGeom prst="ellipse">
              <a:avLst/>
            </a:prstGeom>
            <a:solidFill>
              <a:srgbClr val="2E61E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D1745C35-50BE-F308-0FD2-D7B64F1BB16D}"/>
                </a:ext>
              </a:extLst>
            </p:cNvPr>
            <p:cNvCxnSpPr>
              <a:cxnSpLocks/>
            </p:cNvCxnSpPr>
            <p:nvPr/>
          </p:nvCxnSpPr>
          <p:spPr>
            <a:xfrm>
              <a:off x="1187223" y="3866479"/>
              <a:ext cx="0" cy="1590892"/>
            </a:xfrm>
            <a:prstGeom prst="line">
              <a:avLst/>
            </a:prstGeom>
            <a:ln>
              <a:gradFill>
                <a:gsLst>
                  <a:gs pos="0">
                    <a:srgbClr val="EDEDED">
                      <a:alpha val="0"/>
                    </a:srgb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26E30AC-3336-FCB8-121C-0561965657BD}"/>
                </a:ext>
              </a:extLst>
            </p:cNvPr>
            <p:cNvGrpSpPr/>
            <p:nvPr/>
          </p:nvGrpSpPr>
          <p:grpSpPr>
            <a:xfrm>
              <a:off x="1232313" y="4637220"/>
              <a:ext cx="2235567" cy="1021955"/>
              <a:chOff x="-94764" y="1931934"/>
              <a:chExt cx="2235567" cy="1021955"/>
            </a:xfrm>
          </p:grpSpPr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DB7000B-E68D-B906-8411-D62E6D94EA5D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235566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4BD7B7D-7339-0DED-5533-BA7B23EC7627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167C3A3-18A0-6697-FC6C-AB041ED9010E}"/>
              </a:ext>
            </a:extLst>
          </p:cNvPr>
          <p:cNvGrpSpPr/>
          <p:nvPr/>
        </p:nvGrpSpPr>
        <p:grpSpPr>
          <a:xfrm>
            <a:off x="3545795" y="3718698"/>
            <a:ext cx="2550205" cy="2129162"/>
            <a:chOff x="947738" y="3530013"/>
            <a:chExt cx="2550205" cy="2129162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1E956281-5331-8876-FD1C-2A53BB70B377}"/>
                </a:ext>
              </a:extLst>
            </p:cNvPr>
            <p:cNvSpPr/>
            <p:nvPr/>
          </p:nvSpPr>
          <p:spPr>
            <a:xfrm>
              <a:off x="947738" y="3530013"/>
              <a:ext cx="478971" cy="478971"/>
            </a:xfrm>
            <a:prstGeom prst="ellipse">
              <a:avLst/>
            </a:prstGeom>
            <a:solidFill>
              <a:srgbClr val="FF663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0789088F-9F63-E6C1-9998-D40775752BC0}"/>
                </a:ext>
              </a:extLst>
            </p:cNvPr>
            <p:cNvCxnSpPr>
              <a:cxnSpLocks/>
            </p:cNvCxnSpPr>
            <p:nvPr/>
          </p:nvCxnSpPr>
          <p:spPr>
            <a:xfrm>
              <a:off x="1187223" y="3866479"/>
              <a:ext cx="0" cy="1590892"/>
            </a:xfrm>
            <a:prstGeom prst="line">
              <a:avLst/>
            </a:prstGeom>
            <a:ln>
              <a:gradFill>
                <a:gsLst>
                  <a:gs pos="0">
                    <a:srgbClr val="EDEDED">
                      <a:alpha val="0"/>
                    </a:srgb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C47D7ED9-0B6C-308B-105A-9E22E30BA7DE}"/>
                </a:ext>
              </a:extLst>
            </p:cNvPr>
            <p:cNvGrpSpPr/>
            <p:nvPr/>
          </p:nvGrpSpPr>
          <p:grpSpPr>
            <a:xfrm>
              <a:off x="1232313" y="4637220"/>
              <a:ext cx="2265630" cy="1021955"/>
              <a:chOff x="-94764" y="1931934"/>
              <a:chExt cx="2265630" cy="1021955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7F0B9ABC-CEE1-4947-AC1D-A979800F87DB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265630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0422C1F2-50B9-8A86-5C62-04D31D3407E1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45CA562-B141-F715-E9AA-BFBB712462F4}"/>
              </a:ext>
            </a:extLst>
          </p:cNvPr>
          <p:cNvGrpSpPr/>
          <p:nvPr/>
        </p:nvGrpSpPr>
        <p:grpSpPr>
          <a:xfrm>
            <a:off x="6143852" y="3429000"/>
            <a:ext cx="2598056" cy="2355891"/>
            <a:chOff x="947738" y="3530013"/>
            <a:chExt cx="2598056" cy="2355891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12C655E-66C0-5C7B-382C-1AA11CE2CAF5}"/>
                </a:ext>
              </a:extLst>
            </p:cNvPr>
            <p:cNvSpPr/>
            <p:nvPr/>
          </p:nvSpPr>
          <p:spPr>
            <a:xfrm>
              <a:off x="947738" y="3530013"/>
              <a:ext cx="478971" cy="478971"/>
            </a:xfrm>
            <a:prstGeom prst="ellipse">
              <a:avLst/>
            </a:prstGeom>
            <a:solidFill>
              <a:srgbClr val="2E61E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AD9A805-4537-9E7C-B9D6-B4079F013529}"/>
                </a:ext>
              </a:extLst>
            </p:cNvPr>
            <p:cNvCxnSpPr>
              <a:cxnSpLocks/>
            </p:cNvCxnSpPr>
            <p:nvPr/>
          </p:nvCxnSpPr>
          <p:spPr>
            <a:xfrm>
              <a:off x="1187223" y="3866479"/>
              <a:ext cx="0" cy="1590892"/>
            </a:xfrm>
            <a:prstGeom prst="line">
              <a:avLst/>
            </a:prstGeom>
            <a:ln>
              <a:gradFill>
                <a:gsLst>
                  <a:gs pos="0">
                    <a:srgbClr val="EDEDED">
                      <a:alpha val="0"/>
                    </a:srgb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7761C7D-367C-3288-D8F5-1C2CDAE78F86}"/>
                </a:ext>
              </a:extLst>
            </p:cNvPr>
            <p:cNvGrpSpPr/>
            <p:nvPr/>
          </p:nvGrpSpPr>
          <p:grpSpPr>
            <a:xfrm>
              <a:off x="1232313" y="4637220"/>
              <a:ext cx="2313481" cy="1248684"/>
              <a:chOff x="-94764" y="1931934"/>
              <a:chExt cx="2313481" cy="1248684"/>
            </a:xfrm>
          </p:grpSpPr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13036C50-4271-B287-8999-6B9E841639E9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313481" cy="9900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en-US" altLang="zh-CN" sz="1000" dirty="0"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模板网，幻灯片演示模板及素材免费下载！</a:t>
                </a:r>
              </a:p>
              <a:p>
                <a:r>
                  <a:rPr lang="en-US" altLang="zh-CN" sz="1000" dirty="0"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sz="1000" dirty="0">
                    <a:sym typeface="HarmonyOS Sans SC Light" panose="00000400000000000000" pitchFamily="2" charset="-122"/>
                  </a:rPr>
                  <a:t>模板网  唯一访问网址：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www.51pptmoban.com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895B1DD2-A43F-2116-4B58-0D337308835F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97901CA9-1AC5-D134-703D-5E2968F95F0A}"/>
              </a:ext>
            </a:extLst>
          </p:cNvPr>
          <p:cNvGrpSpPr/>
          <p:nvPr/>
        </p:nvGrpSpPr>
        <p:grpSpPr>
          <a:xfrm>
            <a:off x="8741909" y="2719149"/>
            <a:ext cx="2598056" cy="2129162"/>
            <a:chOff x="947738" y="3530013"/>
            <a:chExt cx="2598056" cy="2129162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3E2F86BE-200E-A7E3-1F91-50A3D3372669}"/>
                </a:ext>
              </a:extLst>
            </p:cNvPr>
            <p:cNvSpPr/>
            <p:nvPr/>
          </p:nvSpPr>
          <p:spPr>
            <a:xfrm>
              <a:off x="947738" y="3530013"/>
              <a:ext cx="478971" cy="478971"/>
            </a:xfrm>
            <a:prstGeom prst="ellipse">
              <a:avLst/>
            </a:prstGeom>
            <a:solidFill>
              <a:srgbClr val="FF663D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8C62D37E-4E6D-CAA1-7E5C-424FBCFC4C40}"/>
                </a:ext>
              </a:extLst>
            </p:cNvPr>
            <p:cNvCxnSpPr>
              <a:cxnSpLocks/>
            </p:cNvCxnSpPr>
            <p:nvPr/>
          </p:nvCxnSpPr>
          <p:spPr>
            <a:xfrm>
              <a:off x="1187223" y="3866479"/>
              <a:ext cx="0" cy="1590892"/>
            </a:xfrm>
            <a:prstGeom prst="line">
              <a:avLst/>
            </a:prstGeom>
            <a:ln>
              <a:gradFill>
                <a:gsLst>
                  <a:gs pos="0">
                    <a:srgbClr val="EDEDED">
                      <a:alpha val="0"/>
                    </a:srgb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5400000" scaled="1"/>
              </a:gra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8A4323AF-766F-8C2E-A1C3-D3D84739C11F}"/>
                </a:ext>
              </a:extLst>
            </p:cNvPr>
            <p:cNvGrpSpPr/>
            <p:nvPr/>
          </p:nvGrpSpPr>
          <p:grpSpPr>
            <a:xfrm>
              <a:off x="1232313" y="4637220"/>
              <a:ext cx="2313481" cy="1021955"/>
              <a:chOff x="-94764" y="1931934"/>
              <a:chExt cx="2313481" cy="1021955"/>
            </a:xfrm>
          </p:grpSpPr>
          <p:sp>
            <p:nvSpPr>
              <p:cNvPr id="49" name="文本框 48">
                <a:extLst>
                  <a:ext uri="{FF2B5EF4-FFF2-40B4-BE49-F238E27FC236}">
                    <a16:creationId xmlns:a16="http://schemas.microsoft.com/office/drawing/2014/main" id="{3CF54A00-6BB4-3D0D-52B0-4AD5F8D54C03}"/>
                  </a:ext>
                </a:extLst>
              </p:cNvPr>
              <p:cNvSpPr txBox="1"/>
              <p:nvPr/>
            </p:nvSpPr>
            <p:spPr>
              <a:xfrm>
                <a:off x="-94764" y="2190603"/>
                <a:ext cx="2313481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16DD631B-E89D-EB1B-ACA1-02BA59C2839A}"/>
                  </a:ext>
                </a:extLst>
              </p:cNvPr>
              <p:cNvSpPr txBox="1"/>
              <p:nvPr/>
            </p:nvSpPr>
            <p:spPr>
              <a:xfrm>
                <a:off x="-94764" y="19319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600" dirty="0">
                    <a:solidFill>
                      <a:schemeClr val="tx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74048C95-AE1B-76F3-D660-917023373D9F}"/>
              </a:ext>
            </a:extLst>
          </p:cNvPr>
          <p:cNvSpPr txBox="1"/>
          <p:nvPr/>
        </p:nvSpPr>
        <p:spPr>
          <a:xfrm>
            <a:off x="966650" y="358275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3A7973A-BA3F-888C-F403-5AF5A14E7E52}"/>
              </a:ext>
            </a:extLst>
          </p:cNvPr>
          <p:cNvSpPr txBox="1"/>
          <p:nvPr/>
        </p:nvSpPr>
        <p:spPr>
          <a:xfrm>
            <a:off x="3571133" y="377317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947B623-F9B0-7B21-4E86-31F05B9CCDE5}"/>
              </a:ext>
            </a:extLst>
          </p:cNvPr>
          <p:cNvSpPr txBox="1"/>
          <p:nvPr/>
        </p:nvSpPr>
        <p:spPr>
          <a:xfrm>
            <a:off x="6174056" y="348952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52C84E9D-26C7-8DF7-FC31-B57A17A4390F}"/>
              </a:ext>
            </a:extLst>
          </p:cNvPr>
          <p:cNvSpPr txBox="1"/>
          <p:nvPr/>
        </p:nvSpPr>
        <p:spPr>
          <a:xfrm>
            <a:off x="8760821" y="277215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7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11" name="任意多边形: 形状 10" descr="D:\51PPT模板网\51pptmoban.com\图片.jpg">
            <a:extLst>
              <a:ext uri="{FF2B5EF4-FFF2-40B4-BE49-F238E27FC236}">
                <a16:creationId xmlns:a16="http://schemas.microsoft.com/office/drawing/2014/main" id="{3F833D53-EDB1-256C-25E0-5E7C2B09CE5F}"/>
              </a:ext>
            </a:extLst>
          </p:cNvPr>
          <p:cNvSpPr/>
          <p:nvPr/>
        </p:nvSpPr>
        <p:spPr>
          <a:xfrm rot="20958604">
            <a:off x="-185741" y="2923347"/>
            <a:ext cx="11969637" cy="2922856"/>
          </a:xfrm>
          <a:custGeom>
            <a:avLst/>
            <a:gdLst>
              <a:gd name="connsiteX0" fmla="*/ 11969637 w 11969637"/>
              <a:gd name="connsiteY0" fmla="*/ 312940 h 2922856"/>
              <a:gd name="connsiteX1" fmla="*/ 10053043 w 11969637"/>
              <a:gd name="connsiteY1" fmla="*/ 2922856 h 2922856"/>
              <a:gd name="connsiteX2" fmla="*/ 10056435 w 11969637"/>
              <a:gd name="connsiteY2" fmla="*/ 1886010 h 2922856"/>
              <a:gd name="connsiteX3" fmla="*/ 5997625 w 11969637"/>
              <a:gd name="connsiteY3" fmla="*/ 2611126 h 2922856"/>
              <a:gd name="connsiteX4" fmla="*/ 1136248 w 11969637"/>
              <a:gd name="connsiteY4" fmla="*/ 2092539 h 2922856"/>
              <a:gd name="connsiteX5" fmla="*/ 0 w 11969637"/>
              <a:gd name="connsiteY5" fmla="*/ 1902841 h 2922856"/>
              <a:gd name="connsiteX6" fmla="*/ 359199 w 11969637"/>
              <a:gd name="connsiteY6" fmla="*/ 0 h 2922856"/>
              <a:gd name="connsiteX7" fmla="*/ 486950 w 11969637"/>
              <a:gd name="connsiteY7" fmla="*/ 71212 h 2922856"/>
              <a:gd name="connsiteX8" fmla="*/ 6477417 w 11969637"/>
              <a:gd name="connsiteY8" fmla="*/ 1351474 h 2922856"/>
              <a:gd name="connsiteX9" fmla="*/ 11918860 w 11969637"/>
              <a:gd name="connsiteY9" fmla="*/ 336316 h 2922856"/>
              <a:gd name="connsiteX10" fmla="*/ 11969637 w 11969637"/>
              <a:gd name="connsiteY10" fmla="*/ 312940 h 292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969637" h="2922856">
                <a:moveTo>
                  <a:pt x="11969637" y="312940"/>
                </a:moveTo>
                <a:lnTo>
                  <a:pt x="10053043" y="2922856"/>
                </a:lnTo>
                <a:cubicBezTo>
                  <a:pt x="10076382" y="2562090"/>
                  <a:pt x="10061733" y="2189684"/>
                  <a:pt x="10056435" y="1886010"/>
                </a:cubicBezTo>
                <a:cubicBezTo>
                  <a:pt x="8754634" y="2400757"/>
                  <a:pt x="7836115" y="2612018"/>
                  <a:pt x="5997625" y="2611126"/>
                </a:cubicBezTo>
                <a:cubicBezTo>
                  <a:pt x="4618755" y="2610459"/>
                  <a:pt x="2917767" y="2380198"/>
                  <a:pt x="1136248" y="2092539"/>
                </a:cubicBezTo>
                <a:lnTo>
                  <a:pt x="0" y="1902841"/>
                </a:lnTo>
                <a:lnTo>
                  <a:pt x="359199" y="0"/>
                </a:lnTo>
                <a:lnTo>
                  <a:pt x="486950" y="71212"/>
                </a:lnTo>
                <a:cubicBezTo>
                  <a:pt x="1967356" y="857704"/>
                  <a:pt x="4102967" y="1351474"/>
                  <a:pt x="6477417" y="1351474"/>
                </a:cubicBezTo>
                <a:cubicBezTo>
                  <a:pt x="8572520" y="1351474"/>
                  <a:pt x="10481675" y="967051"/>
                  <a:pt x="11918860" y="336316"/>
                </a:cubicBezTo>
                <a:lnTo>
                  <a:pt x="11969637" y="31294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wrap="none" lIns="0" tIns="0" rIns="0" bIns="0" anchor="ctr"/>
          <a:lstStyle/>
          <a:p>
            <a:pPr defTabSz="1219170"/>
            <a:endParaRPr lang="zh-CN" altLang="en-US" sz="2400" kern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E701AAA2-53DC-6CE7-C76A-740396074B9F}"/>
              </a:ext>
            </a:extLst>
          </p:cNvPr>
          <p:cNvSpPr/>
          <p:nvPr/>
        </p:nvSpPr>
        <p:spPr>
          <a:xfrm>
            <a:off x="947738" y="3936413"/>
            <a:ext cx="478971" cy="478971"/>
          </a:xfrm>
          <a:prstGeom prst="ellipse">
            <a:avLst/>
          </a:prstGeom>
          <a:solidFill>
            <a:srgbClr val="2E61E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F9EE7C9A-69DF-D291-EF67-0FFB21A1EA53}"/>
              </a:ext>
            </a:extLst>
          </p:cNvPr>
          <p:cNvCxnSpPr>
            <a:cxnSpLocks/>
          </p:cNvCxnSpPr>
          <p:nvPr/>
        </p:nvCxnSpPr>
        <p:spPr>
          <a:xfrm flipV="1">
            <a:off x="1187223" y="2044355"/>
            <a:ext cx="0" cy="1988441"/>
          </a:xfrm>
          <a:prstGeom prst="line">
            <a:avLst/>
          </a:prstGeom>
          <a:ln>
            <a:gradFill>
              <a:gsLst>
                <a:gs pos="0">
                  <a:srgbClr val="EDEDED">
                    <a:alpha val="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500FEC8-72A9-2C2E-C0ED-ED2B0047B845}"/>
              </a:ext>
            </a:extLst>
          </p:cNvPr>
          <p:cNvGrpSpPr/>
          <p:nvPr/>
        </p:nvGrpSpPr>
        <p:grpSpPr>
          <a:xfrm>
            <a:off x="1232313" y="1953846"/>
            <a:ext cx="2235567" cy="1021955"/>
            <a:chOff x="-94764" y="1931934"/>
            <a:chExt cx="2235567" cy="10219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129C0A2-5260-7EA1-3B36-A6F43F853DCB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3D7822A-EA53-C15F-CC42-6B5334F04E5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9" name="椭圆 58">
            <a:extLst>
              <a:ext uri="{FF2B5EF4-FFF2-40B4-BE49-F238E27FC236}">
                <a16:creationId xmlns:a16="http://schemas.microsoft.com/office/drawing/2014/main" id="{DD7869DB-5AAB-3757-6365-04737C6B96BD}"/>
              </a:ext>
            </a:extLst>
          </p:cNvPr>
          <p:cNvSpPr/>
          <p:nvPr/>
        </p:nvSpPr>
        <p:spPr>
          <a:xfrm>
            <a:off x="3545795" y="4125098"/>
            <a:ext cx="478971" cy="478971"/>
          </a:xfrm>
          <a:prstGeom prst="ellipse">
            <a:avLst/>
          </a:prstGeom>
          <a:solidFill>
            <a:srgbClr val="FF663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07D45E4A-B032-B51E-660C-6086D5DC78F5}"/>
              </a:ext>
            </a:extLst>
          </p:cNvPr>
          <p:cNvSpPr/>
          <p:nvPr/>
        </p:nvSpPr>
        <p:spPr>
          <a:xfrm>
            <a:off x="6143852" y="3835400"/>
            <a:ext cx="478971" cy="478971"/>
          </a:xfrm>
          <a:prstGeom prst="ellipse">
            <a:avLst/>
          </a:prstGeom>
          <a:solidFill>
            <a:srgbClr val="2E61E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6" name="椭圆 105">
            <a:extLst>
              <a:ext uri="{FF2B5EF4-FFF2-40B4-BE49-F238E27FC236}">
                <a16:creationId xmlns:a16="http://schemas.microsoft.com/office/drawing/2014/main" id="{5E4B4CC5-C1DC-A2CD-20AA-AB96FD6FDCFB}"/>
              </a:ext>
            </a:extLst>
          </p:cNvPr>
          <p:cNvSpPr/>
          <p:nvPr/>
        </p:nvSpPr>
        <p:spPr>
          <a:xfrm>
            <a:off x="8741909" y="3125549"/>
            <a:ext cx="478971" cy="478971"/>
          </a:xfrm>
          <a:prstGeom prst="ellipse">
            <a:avLst/>
          </a:prstGeom>
          <a:solidFill>
            <a:srgbClr val="FF663D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cs typeface="+mn-ea"/>
              <a:sym typeface="+mn-lt"/>
            </a:endParaRPr>
          </a:p>
        </p:txBody>
      </p: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F1D2679D-4B3D-4509-C639-EDEA79166835}"/>
              </a:ext>
            </a:extLst>
          </p:cNvPr>
          <p:cNvCxnSpPr>
            <a:cxnSpLocks/>
          </p:cNvCxnSpPr>
          <p:nvPr/>
        </p:nvCxnSpPr>
        <p:spPr>
          <a:xfrm flipV="1">
            <a:off x="3771608" y="2854056"/>
            <a:ext cx="0" cy="1178740"/>
          </a:xfrm>
          <a:prstGeom prst="line">
            <a:avLst/>
          </a:prstGeom>
          <a:ln>
            <a:gradFill>
              <a:gsLst>
                <a:gs pos="0">
                  <a:srgbClr val="EDEDED">
                    <a:alpha val="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023DA854-1E46-A21F-EEE4-597ACE8343B5}"/>
              </a:ext>
            </a:extLst>
          </p:cNvPr>
          <p:cNvGrpSpPr/>
          <p:nvPr/>
        </p:nvGrpSpPr>
        <p:grpSpPr>
          <a:xfrm>
            <a:off x="3816698" y="2854056"/>
            <a:ext cx="2235567" cy="1021955"/>
            <a:chOff x="-94764" y="1931934"/>
            <a:chExt cx="2235567" cy="1021955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99FCE0B1-FF5A-2777-2F70-941C69F29C1C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C55036ED-B7A4-ADBF-7F88-16B9D0234E4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16" name="直接连接符 115">
            <a:extLst>
              <a:ext uri="{FF2B5EF4-FFF2-40B4-BE49-F238E27FC236}">
                <a16:creationId xmlns:a16="http://schemas.microsoft.com/office/drawing/2014/main" id="{9634C9C9-B976-585D-AC95-8FC397F43624}"/>
              </a:ext>
            </a:extLst>
          </p:cNvPr>
          <p:cNvCxnSpPr>
            <a:cxnSpLocks/>
          </p:cNvCxnSpPr>
          <p:nvPr/>
        </p:nvCxnSpPr>
        <p:spPr>
          <a:xfrm flipV="1">
            <a:off x="6355993" y="2372488"/>
            <a:ext cx="0" cy="1660308"/>
          </a:xfrm>
          <a:prstGeom prst="line">
            <a:avLst/>
          </a:prstGeom>
          <a:ln>
            <a:gradFill>
              <a:gsLst>
                <a:gs pos="0">
                  <a:srgbClr val="EDEDED">
                    <a:alpha val="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E13191D7-08E5-3A52-3CC4-377E7D85CAEB}"/>
              </a:ext>
            </a:extLst>
          </p:cNvPr>
          <p:cNvGrpSpPr/>
          <p:nvPr/>
        </p:nvGrpSpPr>
        <p:grpSpPr>
          <a:xfrm>
            <a:off x="6401083" y="2314091"/>
            <a:ext cx="2235567" cy="1021955"/>
            <a:chOff x="-94764" y="1931934"/>
            <a:chExt cx="2235567" cy="1021955"/>
          </a:xfrm>
        </p:grpSpPr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2251B947-E27E-5B87-1866-2D024F635F7D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9" name="文本框 118">
              <a:extLst>
                <a:ext uri="{FF2B5EF4-FFF2-40B4-BE49-F238E27FC236}">
                  <a16:creationId xmlns:a16="http://schemas.microsoft.com/office/drawing/2014/main" id="{80EE01DA-D86B-2ADE-7BEA-C2783EF4CD09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120" name="直接连接符 119">
            <a:extLst>
              <a:ext uri="{FF2B5EF4-FFF2-40B4-BE49-F238E27FC236}">
                <a16:creationId xmlns:a16="http://schemas.microsoft.com/office/drawing/2014/main" id="{FECFAD5F-A05F-0F92-C767-4F50F96C6D2F}"/>
              </a:ext>
            </a:extLst>
          </p:cNvPr>
          <p:cNvCxnSpPr>
            <a:cxnSpLocks/>
          </p:cNvCxnSpPr>
          <p:nvPr/>
        </p:nvCxnSpPr>
        <p:spPr>
          <a:xfrm flipV="1">
            <a:off x="8940378" y="1461413"/>
            <a:ext cx="0" cy="2571383"/>
          </a:xfrm>
          <a:prstGeom prst="line">
            <a:avLst/>
          </a:prstGeom>
          <a:ln>
            <a:gradFill>
              <a:gsLst>
                <a:gs pos="0">
                  <a:srgbClr val="EDEDED">
                    <a:alpha val="0"/>
                  </a:srgb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5400000" scaled="1"/>
            </a:gra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D3C00F2A-B1F9-561B-4291-BCCBB80DD2E7}"/>
              </a:ext>
            </a:extLst>
          </p:cNvPr>
          <p:cNvGrpSpPr/>
          <p:nvPr/>
        </p:nvGrpSpPr>
        <p:grpSpPr>
          <a:xfrm>
            <a:off x="8985468" y="1404043"/>
            <a:ext cx="2235567" cy="1021955"/>
            <a:chOff x="-94764" y="1931934"/>
            <a:chExt cx="2235567" cy="1021955"/>
          </a:xfrm>
        </p:grpSpPr>
        <p:sp>
          <p:nvSpPr>
            <p:cNvPr id="122" name="文本框 121">
              <a:extLst>
                <a:ext uri="{FF2B5EF4-FFF2-40B4-BE49-F238E27FC236}">
                  <a16:creationId xmlns:a16="http://schemas.microsoft.com/office/drawing/2014/main" id="{BBC36C4D-5496-EAA7-75DA-7D74EA7E6F90}"/>
                </a:ext>
              </a:extLst>
            </p:cNvPr>
            <p:cNvSpPr txBox="1"/>
            <p:nvPr/>
          </p:nvSpPr>
          <p:spPr>
            <a:xfrm>
              <a:off x="-94764" y="2190603"/>
              <a:ext cx="223556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3DD9C8AB-733E-8BDF-716B-3B13549E632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6592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 41">
            <a:extLst>
              <a:ext uri="{FF2B5EF4-FFF2-40B4-BE49-F238E27FC236}">
                <a16:creationId xmlns:a16="http://schemas.microsoft.com/office/drawing/2014/main" id="{451D6675-1879-FCC9-35BF-DB9FFF9E3E8C}"/>
              </a:ext>
            </a:extLst>
          </p:cNvPr>
          <p:cNvSpPr txBox="1"/>
          <p:nvPr/>
        </p:nvSpPr>
        <p:spPr>
          <a:xfrm>
            <a:off x="1157789" y="9718"/>
            <a:ext cx="9876422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90000">
                        <a:srgbClr val="EDED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</a:rPr>
              <a:t>2024</a:t>
            </a:r>
            <a:endParaRPr lang="zh-CN" altLang="en-US" sz="28700" dirty="0">
              <a:ln w="1270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0000">
                      <a:srgbClr val="EDEDE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1" name="Freeform 7">
            <a:extLst>
              <a:ext uri="{FF2B5EF4-FFF2-40B4-BE49-F238E27FC236}">
                <a16:creationId xmlns:a16="http://schemas.microsoft.com/office/drawing/2014/main" id="{D70D4720-8A0C-DD5E-08D9-DF9E1E3A1EFD}"/>
              </a:ext>
            </a:extLst>
          </p:cNvPr>
          <p:cNvSpPr>
            <a:spLocks noEditPoints="1"/>
          </p:cNvSpPr>
          <p:nvPr/>
        </p:nvSpPr>
        <p:spPr bwMode="auto">
          <a:xfrm>
            <a:off x="0" y="3566144"/>
            <a:ext cx="11696290" cy="3241272"/>
          </a:xfrm>
          <a:custGeom>
            <a:avLst/>
            <a:gdLst>
              <a:gd name="T0" fmla="*/ 15500 w 16792"/>
              <a:gd name="T1" fmla="*/ 3324 h 4654"/>
              <a:gd name="T2" fmla="*/ 14617 w 16792"/>
              <a:gd name="T3" fmla="*/ 3660 h 4654"/>
              <a:gd name="T4" fmla="*/ 14480 w 16792"/>
              <a:gd name="T5" fmla="*/ 3428 h 4654"/>
              <a:gd name="T6" fmla="*/ 14456 w 16792"/>
              <a:gd name="T7" fmla="*/ 3336 h 4654"/>
              <a:gd name="T8" fmla="*/ 14433 w 16792"/>
              <a:gd name="T9" fmla="*/ 3411 h 4654"/>
              <a:gd name="T10" fmla="*/ 14286 w 16792"/>
              <a:gd name="T11" fmla="*/ 3584 h 4654"/>
              <a:gd name="T12" fmla="*/ 13542 w 16792"/>
              <a:gd name="T13" fmla="*/ 2209 h 4654"/>
              <a:gd name="T14" fmla="*/ 13374 w 16792"/>
              <a:gd name="T15" fmla="*/ 2948 h 4654"/>
              <a:gd name="T16" fmla="*/ 12611 w 16792"/>
              <a:gd name="T17" fmla="*/ 2939 h 4654"/>
              <a:gd name="T18" fmla="*/ 11834 w 16792"/>
              <a:gd name="T19" fmla="*/ 1548 h 4654"/>
              <a:gd name="T20" fmla="*/ 10627 w 16792"/>
              <a:gd name="T21" fmla="*/ 1257 h 4654"/>
              <a:gd name="T22" fmla="*/ 10549 w 16792"/>
              <a:gd name="T23" fmla="*/ 834 h 4654"/>
              <a:gd name="T24" fmla="*/ 10455 w 16792"/>
              <a:gd name="T25" fmla="*/ 681 h 4654"/>
              <a:gd name="T26" fmla="*/ 10363 w 16792"/>
              <a:gd name="T27" fmla="*/ 607 h 4654"/>
              <a:gd name="T28" fmla="*/ 10174 w 16792"/>
              <a:gd name="T29" fmla="*/ 1184 h 4654"/>
              <a:gd name="T30" fmla="*/ 10155 w 16792"/>
              <a:gd name="T31" fmla="*/ 1822 h 4654"/>
              <a:gd name="T32" fmla="*/ 9968 w 16792"/>
              <a:gd name="T33" fmla="*/ 2079 h 4654"/>
              <a:gd name="T34" fmla="*/ 9869 w 16792"/>
              <a:gd name="T35" fmla="*/ 2030 h 4654"/>
              <a:gd name="T36" fmla="*/ 9545 w 16792"/>
              <a:gd name="T37" fmla="*/ 1982 h 4654"/>
              <a:gd name="T38" fmla="*/ 9470 w 16792"/>
              <a:gd name="T39" fmla="*/ 1857 h 4654"/>
              <a:gd name="T40" fmla="*/ 9075 w 16792"/>
              <a:gd name="T41" fmla="*/ 1850 h 4654"/>
              <a:gd name="T42" fmla="*/ 8374 w 16792"/>
              <a:gd name="T43" fmla="*/ 2209 h 4654"/>
              <a:gd name="T44" fmla="*/ 7889 w 16792"/>
              <a:gd name="T45" fmla="*/ 2419 h 4654"/>
              <a:gd name="T46" fmla="*/ 7885 w 16792"/>
              <a:gd name="T47" fmla="*/ 2119 h 4654"/>
              <a:gd name="T48" fmla="*/ 7870 w 16792"/>
              <a:gd name="T49" fmla="*/ 2417 h 4654"/>
              <a:gd name="T50" fmla="*/ 7724 w 16792"/>
              <a:gd name="T51" fmla="*/ 2417 h 4654"/>
              <a:gd name="T52" fmla="*/ 7715 w 16792"/>
              <a:gd name="T53" fmla="*/ 2115 h 4654"/>
              <a:gd name="T54" fmla="*/ 7705 w 16792"/>
              <a:gd name="T55" fmla="*/ 2415 h 4654"/>
              <a:gd name="T56" fmla="*/ 7604 w 16792"/>
              <a:gd name="T57" fmla="*/ 2474 h 4654"/>
              <a:gd name="T58" fmla="*/ 7228 w 16792"/>
              <a:gd name="T59" fmla="*/ 2417 h 4654"/>
              <a:gd name="T60" fmla="*/ 6985 w 16792"/>
              <a:gd name="T61" fmla="*/ 2488 h 4654"/>
              <a:gd name="T62" fmla="*/ 6708 w 16792"/>
              <a:gd name="T63" fmla="*/ 2405 h 4654"/>
              <a:gd name="T64" fmla="*/ 6673 w 16792"/>
              <a:gd name="T65" fmla="*/ 2698 h 4654"/>
              <a:gd name="T66" fmla="*/ 6359 w 16792"/>
              <a:gd name="T67" fmla="*/ 1264 h 4654"/>
              <a:gd name="T68" fmla="*/ 5615 w 16792"/>
              <a:gd name="T69" fmla="*/ 2034 h 4654"/>
              <a:gd name="T70" fmla="*/ 5104 w 16792"/>
              <a:gd name="T71" fmla="*/ 3929 h 4654"/>
              <a:gd name="T72" fmla="*/ 4216 w 16792"/>
              <a:gd name="T73" fmla="*/ 2757 h 4654"/>
              <a:gd name="T74" fmla="*/ 4058 w 16792"/>
              <a:gd name="T75" fmla="*/ 2528 h 4654"/>
              <a:gd name="T76" fmla="*/ 3819 w 16792"/>
              <a:gd name="T77" fmla="*/ 2459 h 4654"/>
              <a:gd name="T78" fmla="*/ 2981 w 16792"/>
              <a:gd name="T79" fmla="*/ 3525 h 4654"/>
              <a:gd name="T80" fmla="*/ 1549 w 16792"/>
              <a:gd name="T81" fmla="*/ 3752 h 4654"/>
              <a:gd name="T82" fmla="*/ 1185 w 16792"/>
              <a:gd name="T83" fmla="*/ 3123 h 4654"/>
              <a:gd name="T84" fmla="*/ 1025 w 16792"/>
              <a:gd name="T85" fmla="*/ 1285 h 4654"/>
              <a:gd name="T86" fmla="*/ 1032 w 16792"/>
              <a:gd name="T87" fmla="*/ 945 h 4654"/>
              <a:gd name="T88" fmla="*/ 999 w 16792"/>
              <a:gd name="T89" fmla="*/ 428 h 4654"/>
              <a:gd name="T90" fmla="*/ 937 w 16792"/>
              <a:gd name="T91" fmla="*/ 426 h 4654"/>
              <a:gd name="T92" fmla="*/ 911 w 16792"/>
              <a:gd name="T93" fmla="*/ 933 h 4654"/>
              <a:gd name="T94" fmla="*/ 916 w 16792"/>
              <a:gd name="T95" fmla="*/ 1288 h 4654"/>
              <a:gd name="T96" fmla="*/ 708 w 16792"/>
              <a:gd name="T97" fmla="*/ 3251 h 4654"/>
              <a:gd name="T98" fmla="*/ 666 w 16792"/>
              <a:gd name="T99" fmla="*/ 3889 h 4654"/>
              <a:gd name="T100" fmla="*/ 621 w 16792"/>
              <a:gd name="T101" fmla="*/ 3943 h 4654"/>
              <a:gd name="T102" fmla="*/ 19 w 16792"/>
              <a:gd name="T103" fmla="*/ 3952 h 4654"/>
              <a:gd name="T104" fmla="*/ 11078 w 16792"/>
              <a:gd name="T105" fmla="*/ 437 h 4654"/>
              <a:gd name="T106" fmla="*/ 6694 w 16792"/>
              <a:gd name="T107" fmla="*/ 2658 h 4654"/>
              <a:gd name="T108" fmla="*/ 6675 w 16792"/>
              <a:gd name="T109" fmla="*/ 2500 h 4654"/>
              <a:gd name="T110" fmla="*/ 956 w 16792"/>
              <a:gd name="T111" fmla="*/ 1937 h 4654"/>
              <a:gd name="T112" fmla="*/ 959 w 16792"/>
              <a:gd name="T113" fmla="*/ 2048 h 4654"/>
              <a:gd name="T114" fmla="*/ 933 w 16792"/>
              <a:gd name="T115" fmla="*/ 2226 h 4654"/>
              <a:gd name="T116" fmla="*/ 911 w 16792"/>
              <a:gd name="T117" fmla="*/ 2405 h 4654"/>
              <a:gd name="T118" fmla="*/ 940 w 16792"/>
              <a:gd name="T119" fmla="*/ 2530 h 4654"/>
              <a:gd name="T120" fmla="*/ 961 w 16792"/>
              <a:gd name="T121" fmla="*/ 2639 h 4654"/>
              <a:gd name="T122" fmla="*/ 952 w 16792"/>
              <a:gd name="T123" fmla="*/ 2868 h 4654"/>
              <a:gd name="T124" fmla="*/ 1067 w 16792"/>
              <a:gd name="T125" fmla="*/ 3938 h 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92" h="4654">
                <a:moveTo>
                  <a:pt x="16360" y="3823"/>
                </a:moveTo>
                <a:lnTo>
                  <a:pt x="16400" y="3823"/>
                </a:lnTo>
                <a:lnTo>
                  <a:pt x="16400" y="3466"/>
                </a:lnTo>
                <a:lnTo>
                  <a:pt x="16436" y="3454"/>
                </a:lnTo>
                <a:lnTo>
                  <a:pt x="16542" y="3409"/>
                </a:lnTo>
                <a:lnTo>
                  <a:pt x="16792" y="3279"/>
                </a:lnTo>
                <a:lnTo>
                  <a:pt x="16719" y="3279"/>
                </a:lnTo>
                <a:lnTo>
                  <a:pt x="16580" y="3334"/>
                </a:lnTo>
                <a:lnTo>
                  <a:pt x="16549" y="3343"/>
                </a:lnTo>
                <a:lnTo>
                  <a:pt x="16400" y="3343"/>
                </a:lnTo>
                <a:lnTo>
                  <a:pt x="16400" y="3322"/>
                </a:lnTo>
                <a:lnTo>
                  <a:pt x="16107" y="3324"/>
                </a:lnTo>
                <a:lnTo>
                  <a:pt x="16105" y="3331"/>
                </a:lnTo>
                <a:lnTo>
                  <a:pt x="16105" y="3334"/>
                </a:lnTo>
                <a:lnTo>
                  <a:pt x="15892" y="3334"/>
                </a:lnTo>
                <a:lnTo>
                  <a:pt x="15892" y="3343"/>
                </a:lnTo>
                <a:lnTo>
                  <a:pt x="15701" y="3343"/>
                </a:lnTo>
                <a:lnTo>
                  <a:pt x="15699" y="3334"/>
                </a:lnTo>
                <a:lnTo>
                  <a:pt x="15675" y="3334"/>
                </a:lnTo>
                <a:lnTo>
                  <a:pt x="15510" y="3334"/>
                </a:lnTo>
                <a:lnTo>
                  <a:pt x="15510" y="3334"/>
                </a:lnTo>
                <a:lnTo>
                  <a:pt x="15500" y="3324"/>
                </a:lnTo>
                <a:lnTo>
                  <a:pt x="15210" y="3324"/>
                </a:lnTo>
                <a:lnTo>
                  <a:pt x="15210" y="3345"/>
                </a:lnTo>
                <a:lnTo>
                  <a:pt x="15049" y="3345"/>
                </a:lnTo>
                <a:lnTo>
                  <a:pt x="15018" y="3336"/>
                </a:lnTo>
                <a:lnTo>
                  <a:pt x="14881" y="3284"/>
                </a:lnTo>
                <a:lnTo>
                  <a:pt x="14792" y="3284"/>
                </a:lnTo>
                <a:lnTo>
                  <a:pt x="15092" y="3411"/>
                </a:lnTo>
                <a:lnTo>
                  <a:pt x="15198" y="3456"/>
                </a:lnTo>
                <a:lnTo>
                  <a:pt x="15210" y="3459"/>
                </a:lnTo>
                <a:lnTo>
                  <a:pt x="15210" y="3823"/>
                </a:lnTo>
                <a:lnTo>
                  <a:pt x="15238" y="3823"/>
                </a:lnTo>
                <a:lnTo>
                  <a:pt x="15070" y="3912"/>
                </a:lnTo>
                <a:lnTo>
                  <a:pt x="15070" y="3728"/>
                </a:lnTo>
                <a:lnTo>
                  <a:pt x="14610" y="3728"/>
                </a:lnTo>
                <a:lnTo>
                  <a:pt x="14610" y="3685"/>
                </a:lnTo>
                <a:lnTo>
                  <a:pt x="14614" y="3685"/>
                </a:lnTo>
                <a:lnTo>
                  <a:pt x="14614" y="3685"/>
                </a:lnTo>
                <a:lnTo>
                  <a:pt x="14614" y="3683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60"/>
                </a:lnTo>
                <a:lnTo>
                  <a:pt x="14610" y="3660"/>
                </a:lnTo>
                <a:lnTo>
                  <a:pt x="14612" y="3608"/>
                </a:lnTo>
                <a:lnTo>
                  <a:pt x="14614" y="3608"/>
                </a:lnTo>
                <a:lnTo>
                  <a:pt x="14614" y="3603"/>
                </a:lnTo>
                <a:lnTo>
                  <a:pt x="14614" y="3598"/>
                </a:lnTo>
                <a:lnTo>
                  <a:pt x="14614" y="3598"/>
                </a:lnTo>
                <a:lnTo>
                  <a:pt x="14614" y="3596"/>
                </a:lnTo>
                <a:lnTo>
                  <a:pt x="14614" y="3586"/>
                </a:lnTo>
                <a:lnTo>
                  <a:pt x="14612" y="3586"/>
                </a:lnTo>
                <a:lnTo>
                  <a:pt x="14612" y="3560"/>
                </a:lnTo>
                <a:lnTo>
                  <a:pt x="14589" y="3560"/>
                </a:lnTo>
                <a:lnTo>
                  <a:pt x="14567" y="3558"/>
                </a:lnTo>
                <a:lnTo>
                  <a:pt x="14567" y="3525"/>
                </a:lnTo>
                <a:lnTo>
                  <a:pt x="14560" y="3525"/>
                </a:lnTo>
                <a:lnTo>
                  <a:pt x="14560" y="3508"/>
                </a:lnTo>
                <a:lnTo>
                  <a:pt x="14558" y="3508"/>
                </a:lnTo>
                <a:lnTo>
                  <a:pt x="14555" y="3504"/>
                </a:lnTo>
                <a:lnTo>
                  <a:pt x="14546" y="3478"/>
                </a:lnTo>
                <a:lnTo>
                  <a:pt x="14529" y="3456"/>
                </a:lnTo>
                <a:lnTo>
                  <a:pt x="14527" y="3454"/>
                </a:lnTo>
                <a:lnTo>
                  <a:pt x="14506" y="3437"/>
                </a:lnTo>
                <a:lnTo>
                  <a:pt x="14480" y="3428"/>
                </a:lnTo>
                <a:lnTo>
                  <a:pt x="14477" y="3428"/>
                </a:lnTo>
                <a:lnTo>
                  <a:pt x="14473" y="3426"/>
                </a:lnTo>
                <a:lnTo>
                  <a:pt x="14473" y="3419"/>
                </a:lnTo>
                <a:lnTo>
                  <a:pt x="14475" y="3419"/>
                </a:lnTo>
                <a:lnTo>
                  <a:pt x="14477" y="3416"/>
                </a:lnTo>
                <a:lnTo>
                  <a:pt x="14477" y="3416"/>
                </a:lnTo>
                <a:lnTo>
                  <a:pt x="14475" y="3414"/>
                </a:lnTo>
                <a:lnTo>
                  <a:pt x="14473" y="3414"/>
                </a:lnTo>
                <a:lnTo>
                  <a:pt x="14468" y="3411"/>
                </a:lnTo>
                <a:lnTo>
                  <a:pt x="14466" y="3411"/>
                </a:lnTo>
                <a:lnTo>
                  <a:pt x="14463" y="3409"/>
                </a:lnTo>
                <a:lnTo>
                  <a:pt x="14461" y="3409"/>
                </a:lnTo>
                <a:lnTo>
                  <a:pt x="14461" y="3409"/>
                </a:lnTo>
                <a:lnTo>
                  <a:pt x="14461" y="3385"/>
                </a:lnTo>
                <a:lnTo>
                  <a:pt x="14461" y="3385"/>
                </a:lnTo>
                <a:lnTo>
                  <a:pt x="14459" y="3385"/>
                </a:lnTo>
                <a:lnTo>
                  <a:pt x="14459" y="3385"/>
                </a:lnTo>
                <a:lnTo>
                  <a:pt x="14456" y="3385"/>
                </a:lnTo>
                <a:lnTo>
                  <a:pt x="14456" y="3385"/>
                </a:lnTo>
                <a:lnTo>
                  <a:pt x="14456" y="3336"/>
                </a:lnTo>
                <a:lnTo>
                  <a:pt x="14456" y="3336"/>
                </a:lnTo>
                <a:lnTo>
                  <a:pt x="14456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85"/>
                </a:lnTo>
                <a:lnTo>
                  <a:pt x="14449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4" y="3385"/>
                </a:lnTo>
                <a:lnTo>
                  <a:pt x="14447" y="3409"/>
                </a:lnTo>
                <a:lnTo>
                  <a:pt x="14444" y="3409"/>
                </a:lnTo>
                <a:lnTo>
                  <a:pt x="14442" y="3409"/>
                </a:lnTo>
                <a:lnTo>
                  <a:pt x="14440" y="3409"/>
                </a:lnTo>
                <a:lnTo>
                  <a:pt x="14437" y="3411"/>
                </a:lnTo>
                <a:lnTo>
                  <a:pt x="14433" y="3411"/>
                </a:lnTo>
                <a:lnTo>
                  <a:pt x="14430" y="3414"/>
                </a:lnTo>
                <a:lnTo>
                  <a:pt x="14428" y="3414"/>
                </a:lnTo>
                <a:lnTo>
                  <a:pt x="14426" y="3416"/>
                </a:lnTo>
                <a:lnTo>
                  <a:pt x="14428" y="3416"/>
                </a:lnTo>
                <a:lnTo>
                  <a:pt x="14430" y="3419"/>
                </a:lnTo>
                <a:lnTo>
                  <a:pt x="14433" y="3419"/>
                </a:lnTo>
                <a:lnTo>
                  <a:pt x="14433" y="3426"/>
                </a:lnTo>
                <a:lnTo>
                  <a:pt x="14430" y="3428"/>
                </a:lnTo>
                <a:lnTo>
                  <a:pt x="14407" y="3435"/>
                </a:lnTo>
                <a:lnTo>
                  <a:pt x="14402" y="3437"/>
                </a:lnTo>
                <a:lnTo>
                  <a:pt x="14381" y="3454"/>
                </a:lnTo>
                <a:lnTo>
                  <a:pt x="14364" y="3475"/>
                </a:lnTo>
                <a:lnTo>
                  <a:pt x="14352" y="3501"/>
                </a:lnTo>
                <a:lnTo>
                  <a:pt x="14352" y="3504"/>
                </a:lnTo>
                <a:lnTo>
                  <a:pt x="14352" y="3508"/>
                </a:lnTo>
                <a:lnTo>
                  <a:pt x="14345" y="3508"/>
                </a:lnTo>
                <a:lnTo>
                  <a:pt x="14345" y="3556"/>
                </a:lnTo>
                <a:lnTo>
                  <a:pt x="14314" y="3560"/>
                </a:lnTo>
                <a:lnTo>
                  <a:pt x="14312" y="3558"/>
                </a:lnTo>
                <a:lnTo>
                  <a:pt x="14289" y="3558"/>
                </a:lnTo>
                <a:lnTo>
                  <a:pt x="14289" y="3584"/>
                </a:lnTo>
                <a:lnTo>
                  <a:pt x="14286" y="3584"/>
                </a:lnTo>
                <a:lnTo>
                  <a:pt x="14284" y="3593"/>
                </a:lnTo>
                <a:lnTo>
                  <a:pt x="14289" y="3596"/>
                </a:lnTo>
                <a:lnTo>
                  <a:pt x="14289" y="3662"/>
                </a:lnTo>
                <a:lnTo>
                  <a:pt x="14281" y="3674"/>
                </a:lnTo>
                <a:lnTo>
                  <a:pt x="14281" y="3676"/>
                </a:lnTo>
                <a:lnTo>
                  <a:pt x="14286" y="3676"/>
                </a:lnTo>
                <a:lnTo>
                  <a:pt x="14289" y="3678"/>
                </a:lnTo>
                <a:lnTo>
                  <a:pt x="14289" y="3728"/>
                </a:lnTo>
                <a:lnTo>
                  <a:pt x="14076" y="3728"/>
                </a:lnTo>
                <a:lnTo>
                  <a:pt x="14090" y="3348"/>
                </a:lnTo>
                <a:lnTo>
                  <a:pt x="14092" y="2868"/>
                </a:lnTo>
                <a:lnTo>
                  <a:pt x="14095" y="2202"/>
                </a:lnTo>
                <a:lnTo>
                  <a:pt x="14052" y="1623"/>
                </a:lnTo>
                <a:lnTo>
                  <a:pt x="14043" y="1491"/>
                </a:lnTo>
                <a:lnTo>
                  <a:pt x="14019" y="1458"/>
                </a:lnTo>
                <a:lnTo>
                  <a:pt x="13759" y="1522"/>
                </a:lnTo>
                <a:lnTo>
                  <a:pt x="13759" y="1557"/>
                </a:lnTo>
                <a:lnTo>
                  <a:pt x="13722" y="1559"/>
                </a:lnTo>
                <a:lnTo>
                  <a:pt x="13722" y="1522"/>
                </a:lnTo>
                <a:lnTo>
                  <a:pt x="13577" y="1481"/>
                </a:lnTo>
                <a:lnTo>
                  <a:pt x="13570" y="1623"/>
                </a:lnTo>
                <a:lnTo>
                  <a:pt x="13542" y="2209"/>
                </a:lnTo>
                <a:lnTo>
                  <a:pt x="13549" y="2854"/>
                </a:lnTo>
                <a:lnTo>
                  <a:pt x="13552" y="3319"/>
                </a:lnTo>
                <a:lnTo>
                  <a:pt x="13552" y="3322"/>
                </a:lnTo>
                <a:lnTo>
                  <a:pt x="13533" y="3322"/>
                </a:lnTo>
                <a:lnTo>
                  <a:pt x="13533" y="3161"/>
                </a:lnTo>
                <a:lnTo>
                  <a:pt x="13495" y="3159"/>
                </a:lnTo>
                <a:lnTo>
                  <a:pt x="13495" y="3097"/>
                </a:lnTo>
                <a:lnTo>
                  <a:pt x="13457" y="3093"/>
                </a:lnTo>
                <a:lnTo>
                  <a:pt x="13457" y="3093"/>
                </a:lnTo>
                <a:lnTo>
                  <a:pt x="13457" y="2948"/>
                </a:lnTo>
                <a:lnTo>
                  <a:pt x="13455" y="2946"/>
                </a:lnTo>
                <a:lnTo>
                  <a:pt x="13452" y="2946"/>
                </a:lnTo>
                <a:lnTo>
                  <a:pt x="13445" y="2944"/>
                </a:lnTo>
                <a:lnTo>
                  <a:pt x="13436" y="2944"/>
                </a:lnTo>
                <a:lnTo>
                  <a:pt x="13426" y="2941"/>
                </a:lnTo>
                <a:lnTo>
                  <a:pt x="13417" y="2941"/>
                </a:lnTo>
                <a:lnTo>
                  <a:pt x="13405" y="2941"/>
                </a:lnTo>
                <a:lnTo>
                  <a:pt x="13396" y="2944"/>
                </a:lnTo>
                <a:lnTo>
                  <a:pt x="13386" y="2944"/>
                </a:lnTo>
                <a:lnTo>
                  <a:pt x="13381" y="2946"/>
                </a:lnTo>
                <a:lnTo>
                  <a:pt x="13377" y="2946"/>
                </a:lnTo>
                <a:lnTo>
                  <a:pt x="13374" y="2948"/>
                </a:lnTo>
                <a:lnTo>
                  <a:pt x="13374" y="2972"/>
                </a:lnTo>
                <a:lnTo>
                  <a:pt x="13261" y="2970"/>
                </a:lnTo>
                <a:lnTo>
                  <a:pt x="13259" y="2958"/>
                </a:lnTo>
                <a:lnTo>
                  <a:pt x="13138" y="2958"/>
                </a:lnTo>
                <a:lnTo>
                  <a:pt x="13138" y="2861"/>
                </a:lnTo>
                <a:lnTo>
                  <a:pt x="13126" y="2821"/>
                </a:lnTo>
                <a:lnTo>
                  <a:pt x="13119" y="2823"/>
                </a:lnTo>
                <a:lnTo>
                  <a:pt x="12900" y="2823"/>
                </a:lnTo>
                <a:lnTo>
                  <a:pt x="12890" y="2821"/>
                </a:lnTo>
                <a:lnTo>
                  <a:pt x="12890" y="2887"/>
                </a:lnTo>
                <a:lnTo>
                  <a:pt x="12890" y="2958"/>
                </a:lnTo>
                <a:lnTo>
                  <a:pt x="12758" y="2956"/>
                </a:lnTo>
                <a:lnTo>
                  <a:pt x="12758" y="2970"/>
                </a:lnTo>
                <a:lnTo>
                  <a:pt x="12659" y="2967"/>
                </a:lnTo>
                <a:lnTo>
                  <a:pt x="12659" y="2946"/>
                </a:lnTo>
                <a:lnTo>
                  <a:pt x="12659" y="2944"/>
                </a:lnTo>
                <a:lnTo>
                  <a:pt x="12656" y="2944"/>
                </a:lnTo>
                <a:lnTo>
                  <a:pt x="12649" y="2941"/>
                </a:lnTo>
                <a:lnTo>
                  <a:pt x="12642" y="2941"/>
                </a:lnTo>
                <a:lnTo>
                  <a:pt x="12633" y="2939"/>
                </a:lnTo>
                <a:lnTo>
                  <a:pt x="12621" y="2939"/>
                </a:lnTo>
                <a:lnTo>
                  <a:pt x="12611" y="2939"/>
                </a:lnTo>
                <a:lnTo>
                  <a:pt x="12600" y="2939"/>
                </a:lnTo>
                <a:lnTo>
                  <a:pt x="12590" y="2939"/>
                </a:lnTo>
                <a:lnTo>
                  <a:pt x="12583" y="2941"/>
                </a:lnTo>
                <a:lnTo>
                  <a:pt x="12578" y="2941"/>
                </a:lnTo>
                <a:lnTo>
                  <a:pt x="12576" y="2944"/>
                </a:lnTo>
                <a:lnTo>
                  <a:pt x="12576" y="3093"/>
                </a:lnTo>
                <a:lnTo>
                  <a:pt x="12552" y="3090"/>
                </a:lnTo>
                <a:lnTo>
                  <a:pt x="12522" y="3093"/>
                </a:lnTo>
                <a:lnTo>
                  <a:pt x="12522" y="3154"/>
                </a:lnTo>
                <a:lnTo>
                  <a:pt x="12489" y="3159"/>
                </a:lnTo>
                <a:lnTo>
                  <a:pt x="12489" y="3319"/>
                </a:lnTo>
                <a:lnTo>
                  <a:pt x="12479" y="3319"/>
                </a:lnTo>
                <a:lnTo>
                  <a:pt x="12451" y="3322"/>
                </a:lnTo>
                <a:lnTo>
                  <a:pt x="12451" y="3286"/>
                </a:lnTo>
                <a:lnTo>
                  <a:pt x="12451" y="1562"/>
                </a:lnTo>
                <a:lnTo>
                  <a:pt x="12418" y="1550"/>
                </a:lnTo>
                <a:lnTo>
                  <a:pt x="12411" y="1219"/>
                </a:lnTo>
                <a:lnTo>
                  <a:pt x="12231" y="1151"/>
                </a:lnTo>
                <a:lnTo>
                  <a:pt x="12118" y="1146"/>
                </a:lnTo>
                <a:lnTo>
                  <a:pt x="11907" y="1203"/>
                </a:lnTo>
                <a:lnTo>
                  <a:pt x="11900" y="1533"/>
                </a:lnTo>
                <a:lnTo>
                  <a:pt x="11834" y="1548"/>
                </a:lnTo>
                <a:lnTo>
                  <a:pt x="11832" y="2183"/>
                </a:lnTo>
                <a:lnTo>
                  <a:pt x="11553" y="2183"/>
                </a:lnTo>
                <a:lnTo>
                  <a:pt x="11548" y="92"/>
                </a:lnTo>
                <a:lnTo>
                  <a:pt x="10946" y="88"/>
                </a:lnTo>
                <a:lnTo>
                  <a:pt x="10929" y="2183"/>
                </a:lnTo>
                <a:lnTo>
                  <a:pt x="10672" y="2181"/>
                </a:lnTo>
                <a:lnTo>
                  <a:pt x="10672" y="2169"/>
                </a:lnTo>
                <a:lnTo>
                  <a:pt x="10681" y="2103"/>
                </a:lnTo>
                <a:lnTo>
                  <a:pt x="10665" y="2100"/>
                </a:lnTo>
                <a:lnTo>
                  <a:pt x="10663" y="1874"/>
                </a:lnTo>
                <a:lnTo>
                  <a:pt x="10672" y="1807"/>
                </a:lnTo>
                <a:lnTo>
                  <a:pt x="10655" y="1805"/>
                </a:lnTo>
                <a:lnTo>
                  <a:pt x="10653" y="1675"/>
                </a:lnTo>
                <a:lnTo>
                  <a:pt x="10663" y="1614"/>
                </a:lnTo>
                <a:lnTo>
                  <a:pt x="10646" y="1609"/>
                </a:lnTo>
                <a:lnTo>
                  <a:pt x="10644" y="1510"/>
                </a:lnTo>
                <a:lnTo>
                  <a:pt x="10653" y="1446"/>
                </a:lnTo>
                <a:lnTo>
                  <a:pt x="10637" y="1444"/>
                </a:lnTo>
                <a:lnTo>
                  <a:pt x="10637" y="1361"/>
                </a:lnTo>
                <a:lnTo>
                  <a:pt x="10646" y="1300"/>
                </a:lnTo>
                <a:lnTo>
                  <a:pt x="10627" y="1295"/>
                </a:lnTo>
                <a:lnTo>
                  <a:pt x="10627" y="1257"/>
                </a:lnTo>
                <a:lnTo>
                  <a:pt x="10637" y="1196"/>
                </a:lnTo>
                <a:lnTo>
                  <a:pt x="10622" y="1193"/>
                </a:lnTo>
                <a:lnTo>
                  <a:pt x="10627" y="1160"/>
                </a:lnTo>
                <a:lnTo>
                  <a:pt x="10622" y="1158"/>
                </a:lnTo>
                <a:lnTo>
                  <a:pt x="10629" y="1118"/>
                </a:lnTo>
                <a:lnTo>
                  <a:pt x="10625" y="1118"/>
                </a:lnTo>
                <a:lnTo>
                  <a:pt x="10627" y="1101"/>
                </a:lnTo>
                <a:lnTo>
                  <a:pt x="10618" y="1099"/>
                </a:lnTo>
                <a:lnTo>
                  <a:pt x="10627" y="1042"/>
                </a:lnTo>
                <a:lnTo>
                  <a:pt x="10618" y="1040"/>
                </a:lnTo>
                <a:lnTo>
                  <a:pt x="10627" y="983"/>
                </a:lnTo>
                <a:lnTo>
                  <a:pt x="10592" y="974"/>
                </a:lnTo>
                <a:lnTo>
                  <a:pt x="10596" y="938"/>
                </a:lnTo>
                <a:lnTo>
                  <a:pt x="10585" y="915"/>
                </a:lnTo>
                <a:lnTo>
                  <a:pt x="10580" y="912"/>
                </a:lnTo>
                <a:lnTo>
                  <a:pt x="10582" y="898"/>
                </a:lnTo>
                <a:lnTo>
                  <a:pt x="10573" y="896"/>
                </a:lnTo>
                <a:lnTo>
                  <a:pt x="10575" y="874"/>
                </a:lnTo>
                <a:lnTo>
                  <a:pt x="10559" y="846"/>
                </a:lnTo>
                <a:lnTo>
                  <a:pt x="10552" y="844"/>
                </a:lnTo>
                <a:lnTo>
                  <a:pt x="10554" y="834"/>
                </a:lnTo>
                <a:lnTo>
                  <a:pt x="10549" y="834"/>
                </a:lnTo>
                <a:lnTo>
                  <a:pt x="10552" y="829"/>
                </a:lnTo>
                <a:lnTo>
                  <a:pt x="10547" y="829"/>
                </a:lnTo>
                <a:lnTo>
                  <a:pt x="10549" y="825"/>
                </a:lnTo>
                <a:lnTo>
                  <a:pt x="10544" y="825"/>
                </a:lnTo>
                <a:lnTo>
                  <a:pt x="10547" y="820"/>
                </a:lnTo>
                <a:lnTo>
                  <a:pt x="10544" y="820"/>
                </a:lnTo>
                <a:lnTo>
                  <a:pt x="10544" y="811"/>
                </a:lnTo>
                <a:lnTo>
                  <a:pt x="10530" y="780"/>
                </a:lnTo>
                <a:lnTo>
                  <a:pt x="10526" y="780"/>
                </a:lnTo>
                <a:lnTo>
                  <a:pt x="10523" y="778"/>
                </a:lnTo>
                <a:lnTo>
                  <a:pt x="10526" y="770"/>
                </a:lnTo>
                <a:lnTo>
                  <a:pt x="10521" y="770"/>
                </a:lnTo>
                <a:lnTo>
                  <a:pt x="10521" y="766"/>
                </a:lnTo>
                <a:lnTo>
                  <a:pt x="10516" y="763"/>
                </a:lnTo>
                <a:lnTo>
                  <a:pt x="10516" y="754"/>
                </a:lnTo>
                <a:lnTo>
                  <a:pt x="10500" y="723"/>
                </a:lnTo>
                <a:lnTo>
                  <a:pt x="10495" y="726"/>
                </a:lnTo>
                <a:lnTo>
                  <a:pt x="10488" y="711"/>
                </a:lnTo>
                <a:lnTo>
                  <a:pt x="10488" y="711"/>
                </a:lnTo>
                <a:lnTo>
                  <a:pt x="10488" y="711"/>
                </a:lnTo>
                <a:lnTo>
                  <a:pt x="10471" y="681"/>
                </a:lnTo>
                <a:lnTo>
                  <a:pt x="10455" y="681"/>
                </a:lnTo>
                <a:lnTo>
                  <a:pt x="10452" y="671"/>
                </a:lnTo>
                <a:lnTo>
                  <a:pt x="10443" y="626"/>
                </a:lnTo>
                <a:lnTo>
                  <a:pt x="10443" y="626"/>
                </a:lnTo>
                <a:lnTo>
                  <a:pt x="10443" y="598"/>
                </a:lnTo>
                <a:lnTo>
                  <a:pt x="10438" y="598"/>
                </a:lnTo>
                <a:lnTo>
                  <a:pt x="10450" y="534"/>
                </a:lnTo>
                <a:lnTo>
                  <a:pt x="10443" y="534"/>
                </a:lnTo>
                <a:lnTo>
                  <a:pt x="10452" y="468"/>
                </a:lnTo>
                <a:lnTo>
                  <a:pt x="10415" y="480"/>
                </a:lnTo>
                <a:lnTo>
                  <a:pt x="10403" y="310"/>
                </a:lnTo>
                <a:lnTo>
                  <a:pt x="10393" y="452"/>
                </a:lnTo>
                <a:lnTo>
                  <a:pt x="10393" y="452"/>
                </a:lnTo>
                <a:lnTo>
                  <a:pt x="10386" y="470"/>
                </a:lnTo>
                <a:lnTo>
                  <a:pt x="10386" y="482"/>
                </a:lnTo>
                <a:lnTo>
                  <a:pt x="10353" y="475"/>
                </a:lnTo>
                <a:lnTo>
                  <a:pt x="10358" y="513"/>
                </a:lnTo>
                <a:lnTo>
                  <a:pt x="10355" y="511"/>
                </a:lnTo>
                <a:lnTo>
                  <a:pt x="10370" y="593"/>
                </a:lnTo>
                <a:lnTo>
                  <a:pt x="10370" y="600"/>
                </a:lnTo>
                <a:lnTo>
                  <a:pt x="10363" y="605"/>
                </a:lnTo>
                <a:lnTo>
                  <a:pt x="10363" y="607"/>
                </a:lnTo>
                <a:lnTo>
                  <a:pt x="10363" y="607"/>
                </a:lnTo>
                <a:lnTo>
                  <a:pt x="10344" y="690"/>
                </a:lnTo>
                <a:lnTo>
                  <a:pt x="10299" y="692"/>
                </a:lnTo>
                <a:lnTo>
                  <a:pt x="10306" y="740"/>
                </a:lnTo>
                <a:lnTo>
                  <a:pt x="10259" y="742"/>
                </a:lnTo>
                <a:lnTo>
                  <a:pt x="10266" y="792"/>
                </a:lnTo>
                <a:lnTo>
                  <a:pt x="10228" y="794"/>
                </a:lnTo>
                <a:lnTo>
                  <a:pt x="10235" y="846"/>
                </a:lnTo>
                <a:lnTo>
                  <a:pt x="10202" y="848"/>
                </a:lnTo>
                <a:lnTo>
                  <a:pt x="10211" y="907"/>
                </a:lnTo>
                <a:lnTo>
                  <a:pt x="10204" y="910"/>
                </a:lnTo>
                <a:lnTo>
                  <a:pt x="10176" y="926"/>
                </a:lnTo>
                <a:lnTo>
                  <a:pt x="10185" y="981"/>
                </a:lnTo>
                <a:lnTo>
                  <a:pt x="10176" y="985"/>
                </a:lnTo>
                <a:lnTo>
                  <a:pt x="10183" y="1042"/>
                </a:lnTo>
                <a:lnTo>
                  <a:pt x="10176" y="1047"/>
                </a:lnTo>
                <a:lnTo>
                  <a:pt x="10183" y="1101"/>
                </a:lnTo>
                <a:lnTo>
                  <a:pt x="10176" y="1106"/>
                </a:lnTo>
                <a:lnTo>
                  <a:pt x="10181" y="1148"/>
                </a:lnTo>
                <a:lnTo>
                  <a:pt x="10181" y="1148"/>
                </a:lnTo>
                <a:lnTo>
                  <a:pt x="10185" y="1177"/>
                </a:lnTo>
                <a:lnTo>
                  <a:pt x="10185" y="1179"/>
                </a:lnTo>
                <a:lnTo>
                  <a:pt x="10174" y="1184"/>
                </a:lnTo>
                <a:lnTo>
                  <a:pt x="10181" y="1222"/>
                </a:lnTo>
                <a:lnTo>
                  <a:pt x="10171" y="1226"/>
                </a:lnTo>
                <a:lnTo>
                  <a:pt x="10181" y="1285"/>
                </a:lnTo>
                <a:lnTo>
                  <a:pt x="10181" y="1285"/>
                </a:lnTo>
                <a:lnTo>
                  <a:pt x="10174" y="1290"/>
                </a:lnTo>
                <a:lnTo>
                  <a:pt x="10178" y="1314"/>
                </a:lnTo>
                <a:lnTo>
                  <a:pt x="10176" y="1316"/>
                </a:lnTo>
                <a:lnTo>
                  <a:pt x="10176" y="1323"/>
                </a:lnTo>
                <a:lnTo>
                  <a:pt x="10164" y="1328"/>
                </a:lnTo>
                <a:lnTo>
                  <a:pt x="10174" y="1389"/>
                </a:lnTo>
                <a:lnTo>
                  <a:pt x="10174" y="1460"/>
                </a:lnTo>
                <a:lnTo>
                  <a:pt x="10169" y="1463"/>
                </a:lnTo>
                <a:lnTo>
                  <a:pt x="10169" y="1470"/>
                </a:lnTo>
                <a:lnTo>
                  <a:pt x="10157" y="1477"/>
                </a:lnTo>
                <a:lnTo>
                  <a:pt x="10166" y="1536"/>
                </a:lnTo>
                <a:lnTo>
                  <a:pt x="10166" y="1626"/>
                </a:lnTo>
                <a:lnTo>
                  <a:pt x="10162" y="1628"/>
                </a:lnTo>
                <a:lnTo>
                  <a:pt x="10164" y="1635"/>
                </a:lnTo>
                <a:lnTo>
                  <a:pt x="10148" y="1640"/>
                </a:lnTo>
                <a:lnTo>
                  <a:pt x="10157" y="1701"/>
                </a:lnTo>
                <a:lnTo>
                  <a:pt x="10157" y="1822"/>
                </a:lnTo>
                <a:lnTo>
                  <a:pt x="10155" y="1822"/>
                </a:lnTo>
                <a:lnTo>
                  <a:pt x="10157" y="1826"/>
                </a:lnTo>
                <a:lnTo>
                  <a:pt x="10141" y="1833"/>
                </a:lnTo>
                <a:lnTo>
                  <a:pt x="10150" y="1900"/>
                </a:lnTo>
                <a:lnTo>
                  <a:pt x="10148" y="2119"/>
                </a:lnTo>
                <a:lnTo>
                  <a:pt x="10131" y="2124"/>
                </a:lnTo>
                <a:lnTo>
                  <a:pt x="10141" y="2193"/>
                </a:lnTo>
                <a:lnTo>
                  <a:pt x="10141" y="2469"/>
                </a:lnTo>
                <a:lnTo>
                  <a:pt x="10122" y="2474"/>
                </a:lnTo>
                <a:lnTo>
                  <a:pt x="10131" y="2547"/>
                </a:lnTo>
                <a:lnTo>
                  <a:pt x="10131" y="2908"/>
                </a:lnTo>
                <a:lnTo>
                  <a:pt x="10112" y="2911"/>
                </a:lnTo>
                <a:lnTo>
                  <a:pt x="10122" y="3000"/>
                </a:lnTo>
                <a:lnTo>
                  <a:pt x="10119" y="3411"/>
                </a:lnTo>
                <a:lnTo>
                  <a:pt x="10103" y="3411"/>
                </a:lnTo>
                <a:lnTo>
                  <a:pt x="10112" y="3511"/>
                </a:lnTo>
                <a:lnTo>
                  <a:pt x="10110" y="3834"/>
                </a:lnTo>
                <a:lnTo>
                  <a:pt x="10084" y="3832"/>
                </a:lnTo>
                <a:lnTo>
                  <a:pt x="10084" y="3778"/>
                </a:lnTo>
                <a:lnTo>
                  <a:pt x="10081" y="2100"/>
                </a:lnTo>
                <a:lnTo>
                  <a:pt x="10051" y="2093"/>
                </a:lnTo>
                <a:lnTo>
                  <a:pt x="10011" y="2086"/>
                </a:lnTo>
                <a:lnTo>
                  <a:pt x="9968" y="2079"/>
                </a:lnTo>
                <a:lnTo>
                  <a:pt x="9921" y="2074"/>
                </a:lnTo>
                <a:lnTo>
                  <a:pt x="9871" y="2072"/>
                </a:lnTo>
                <a:lnTo>
                  <a:pt x="9819" y="2070"/>
                </a:lnTo>
                <a:lnTo>
                  <a:pt x="9770" y="2070"/>
                </a:lnTo>
                <a:lnTo>
                  <a:pt x="9718" y="2072"/>
                </a:lnTo>
                <a:lnTo>
                  <a:pt x="9670" y="2077"/>
                </a:lnTo>
                <a:lnTo>
                  <a:pt x="9630" y="2079"/>
                </a:lnTo>
                <a:lnTo>
                  <a:pt x="9630" y="2037"/>
                </a:lnTo>
                <a:lnTo>
                  <a:pt x="9590" y="2030"/>
                </a:lnTo>
                <a:lnTo>
                  <a:pt x="9590" y="2086"/>
                </a:lnTo>
                <a:lnTo>
                  <a:pt x="9595" y="2086"/>
                </a:lnTo>
                <a:lnTo>
                  <a:pt x="9588" y="2086"/>
                </a:lnTo>
                <a:lnTo>
                  <a:pt x="9557" y="2093"/>
                </a:lnTo>
                <a:lnTo>
                  <a:pt x="9545" y="1999"/>
                </a:lnTo>
                <a:lnTo>
                  <a:pt x="9545" y="1999"/>
                </a:lnTo>
                <a:lnTo>
                  <a:pt x="9576" y="2006"/>
                </a:lnTo>
                <a:lnTo>
                  <a:pt x="9618" y="2013"/>
                </a:lnTo>
                <a:lnTo>
                  <a:pt x="9666" y="2020"/>
                </a:lnTo>
                <a:lnTo>
                  <a:pt x="9713" y="2025"/>
                </a:lnTo>
                <a:lnTo>
                  <a:pt x="9765" y="2030"/>
                </a:lnTo>
                <a:lnTo>
                  <a:pt x="9817" y="2032"/>
                </a:lnTo>
                <a:lnTo>
                  <a:pt x="9869" y="2030"/>
                </a:lnTo>
                <a:lnTo>
                  <a:pt x="9921" y="2030"/>
                </a:lnTo>
                <a:lnTo>
                  <a:pt x="9970" y="2025"/>
                </a:lnTo>
                <a:lnTo>
                  <a:pt x="10011" y="2020"/>
                </a:lnTo>
                <a:lnTo>
                  <a:pt x="10011" y="2067"/>
                </a:lnTo>
                <a:lnTo>
                  <a:pt x="10051" y="2074"/>
                </a:lnTo>
                <a:lnTo>
                  <a:pt x="10051" y="2018"/>
                </a:lnTo>
                <a:lnTo>
                  <a:pt x="10041" y="2015"/>
                </a:lnTo>
                <a:lnTo>
                  <a:pt x="10060" y="2013"/>
                </a:lnTo>
                <a:lnTo>
                  <a:pt x="10098" y="2004"/>
                </a:lnTo>
                <a:lnTo>
                  <a:pt x="10098" y="1992"/>
                </a:lnTo>
                <a:lnTo>
                  <a:pt x="10065" y="1982"/>
                </a:lnTo>
                <a:lnTo>
                  <a:pt x="10025" y="1973"/>
                </a:lnTo>
                <a:lnTo>
                  <a:pt x="9980" y="1966"/>
                </a:lnTo>
                <a:lnTo>
                  <a:pt x="9930" y="1959"/>
                </a:lnTo>
                <a:lnTo>
                  <a:pt x="9876" y="1956"/>
                </a:lnTo>
                <a:lnTo>
                  <a:pt x="9819" y="1954"/>
                </a:lnTo>
                <a:lnTo>
                  <a:pt x="9765" y="1954"/>
                </a:lnTo>
                <a:lnTo>
                  <a:pt x="9711" y="1956"/>
                </a:lnTo>
                <a:lnTo>
                  <a:pt x="9659" y="1961"/>
                </a:lnTo>
                <a:lnTo>
                  <a:pt x="9614" y="1968"/>
                </a:lnTo>
                <a:lnTo>
                  <a:pt x="9571" y="1975"/>
                </a:lnTo>
                <a:lnTo>
                  <a:pt x="9545" y="1982"/>
                </a:lnTo>
                <a:lnTo>
                  <a:pt x="9543" y="1982"/>
                </a:lnTo>
                <a:lnTo>
                  <a:pt x="9541" y="1968"/>
                </a:lnTo>
                <a:lnTo>
                  <a:pt x="9543" y="1732"/>
                </a:lnTo>
                <a:lnTo>
                  <a:pt x="9543" y="1732"/>
                </a:lnTo>
                <a:lnTo>
                  <a:pt x="9541" y="1732"/>
                </a:lnTo>
                <a:lnTo>
                  <a:pt x="9538" y="1732"/>
                </a:lnTo>
                <a:lnTo>
                  <a:pt x="9536" y="2155"/>
                </a:lnTo>
                <a:lnTo>
                  <a:pt x="9552" y="2178"/>
                </a:lnTo>
                <a:lnTo>
                  <a:pt x="9545" y="3782"/>
                </a:lnTo>
                <a:lnTo>
                  <a:pt x="9545" y="3782"/>
                </a:lnTo>
                <a:lnTo>
                  <a:pt x="9545" y="3834"/>
                </a:lnTo>
                <a:lnTo>
                  <a:pt x="9538" y="3837"/>
                </a:lnTo>
                <a:lnTo>
                  <a:pt x="9538" y="3780"/>
                </a:lnTo>
                <a:lnTo>
                  <a:pt x="9531" y="3778"/>
                </a:lnTo>
                <a:lnTo>
                  <a:pt x="9517" y="3773"/>
                </a:lnTo>
                <a:lnTo>
                  <a:pt x="9493" y="3771"/>
                </a:lnTo>
                <a:lnTo>
                  <a:pt x="9479" y="3771"/>
                </a:lnTo>
                <a:lnTo>
                  <a:pt x="9460" y="1968"/>
                </a:lnTo>
                <a:lnTo>
                  <a:pt x="9441" y="1963"/>
                </a:lnTo>
                <a:lnTo>
                  <a:pt x="9441" y="1876"/>
                </a:lnTo>
                <a:lnTo>
                  <a:pt x="9451" y="1871"/>
                </a:lnTo>
                <a:lnTo>
                  <a:pt x="9470" y="1857"/>
                </a:lnTo>
                <a:lnTo>
                  <a:pt x="9472" y="1850"/>
                </a:lnTo>
                <a:lnTo>
                  <a:pt x="9470" y="1824"/>
                </a:lnTo>
                <a:lnTo>
                  <a:pt x="9439" y="1815"/>
                </a:lnTo>
                <a:lnTo>
                  <a:pt x="9439" y="1616"/>
                </a:lnTo>
                <a:lnTo>
                  <a:pt x="9323" y="1576"/>
                </a:lnTo>
                <a:lnTo>
                  <a:pt x="9314" y="1578"/>
                </a:lnTo>
                <a:lnTo>
                  <a:pt x="9290" y="1583"/>
                </a:lnTo>
                <a:lnTo>
                  <a:pt x="9252" y="1590"/>
                </a:lnTo>
                <a:lnTo>
                  <a:pt x="9215" y="1600"/>
                </a:lnTo>
                <a:lnTo>
                  <a:pt x="9179" y="1609"/>
                </a:lnTo>
                <a:lnTo>
                  <a:pt x="9177" y="1609"/>
                </a:lnTo>
                <a:lnTo>
                  <a:pt x="9167" y="1640"/>
                </a:lnTo>
                <a:lnTo>
                  <a:pt x="9158" y="1673"/>
                </a:lnTo>
                <a:lnTo>
                  <a:pt x="9148" y="1704"/>
                </a:lnTo>
                <a:lnTo>
                  <a:pt x="9146" y="1718"/>
                </a:lnTo>
                <a:lnTo>
                  <a:pt x="9141" y="1734"/>
                </a:lnTo>
                <a:lnTo>
                  <a:pt x="9137" y="1765"/>
                </a:lnTo>
                <a:lnTo>
                  <a:pt x="9129" y="1796"/>
                </a:lnTo>
                <a:lnTo>
                  <a:pt x="9125" y="1829"/>
                </a:lnTo>
                <a:lnTo>
                  <a:pt x="9120" y="1855"/>
                </a:lnTo>
                <a:lnTo>
                  <a:pt x="9085" y="1845"/>
                </a:lnTo>
                <a:lnTo>
                  <a:pt x="9075" y="1850"/>
                </a:lnTo>
                <a:lnTo>
                  <a:pt x="9049" y="1862"/>
                </a:lnTo>
                <a:lnTo>
                  <a:pt x="9026" y="1871"/>
                </a:lnTo>
                <a:lnTo>
                  <a:pt x="9007" y="1883"/>
                </a:lnTo>
                <a:lnTo>
                  <a:pt x="8988" y="1895"/>
                </a:lnTo>
                <a:lnTo>
                  <a:pt x="8974" y="1907"/>
                </a:lnTo>
                <a:lnTo>
                  <a:pt x="8976" y="2996"/>
                </a:lnTo>
                <a:lnTo>
                  <a:pt x="8851" y="2913"/>
                </a:lnTo>
                <a:lnTo>
                  <a:pt x="8782" y="2906"/>
                </a:lnTo>
                <a:lnTo>
                  <a:pt x="8697" y="2908"/>
                </a:lnTo>
                <a:lnTo>
                  <a:pt x="8555" y="2989"/>
                </a:lnTo>
                <a:lnTo>
                  <a:pt x="8558" y="3038"/>
                </a:lnTo>
                <a:lnTo>
                  <a:pt x="8537" y="3038"/>
                </a:lnTo>
                <a:lnTo>
                  <a:pt x="8541" y="2337"/>
                </a:lnTo>
                <a:lnTo>
                  <a:pt x="8534" y="2337"/>
                </a:lnTo>
                <a:lnTo>
                  <a:pt x="8534" y="2240"/>
                </a:lnTo>
                <a:lnTo>
                  <a:pt x="8610" y="2207"/>
                </a:lnTo>
                <a:lnTo>
                  <a:pt x="8610" y="2183"/>
                </a:lnTo>
                <a:lnTo>
                  <a:pt x="8534" y="2174"/>
                </a:lnTo>
                <a:lnTo>
                  <a:pt x="8494" y="2183"/>
                </a:lnTo>
                <a:lnTo>
                  <a:pt x="8454" y="2193"/>
                </a:lnTo>
                <a:lnTo>
                  <a:pt x="8414" y="2200"/>
                </a:lnTo>
                <a:lnTo>
                  <a:pt x="8374" y="2209"/>
                </a:lnTo>
                <a:lnTo>
                  <a:pt x="8333" y="2219"/>
                </a:lnTo>
                <a:lnTo>
                  <a:pt x="8293" y="2226"/>
                </a:lnTo>
                <a:lnTo>
                  <a:pt x="8253" y="2235"/>
                </a:lnTo>
                <a:lnTo>
                  <a:pt x="8215" y="2242"/>
                </a:lnTo>
                <a:lnTo>
                  <a:pt x="8178" y="2249"/>
                </a:lnTo>
                <a:lnTo>
                  <a:pt x="8137" y="2256"/>
                </a:lnTo>
                <a:lnTo>
                  <a:pt x="8100" y="2263"/>
                </a:lnTo>
                <a:lnTo>
                  <a:pt x="8062" y="2270"/>
                </a:lnTo>
                <a:lnTo>
                  <a:pt x="7998" y="2308"/>
                </a:lnTo>
                <a:lnTo>
                  <a:pt x="7998" y="2332"/>
                </a:lnTo>
                <a:lnTo>
                  <a:pt x="8024" y="2330"/>
                </a:lnTo>
                <a:lnTo>
                  <a:pt x="8022" y="2360"/>
                </a:lnTo>
                <a:lnTo>
                  <a:pt x="7996" y="2374"/>
                </a:lnTo>
                <a:lnTo>
                  <a:pt x="7986" y="3064"/>
                </a:lnTo>
                <a:lnTo>
                  <a:pt x="7934" y="3008"/>
                </a:lnTo>
                <a:lnTo>
                  <a:pt x="7934" y="2622"/>
                </a:lnTo>
                <a:lnTo>
                  <a:pt x="7927" y="2620"/>
                </a:lnTo>
                <a:lnTo>
                  <a:pt x="7927" y="2618"/>
                </a:lnTo>
                <a:lnTo>
                  <a:pt x="7887" y="2618"/>
                </a:lnTo>
                <a:lnTo>
                  <a:pt x="7887" y="2422"/>
                </a:lnTo>
                <a:lnTo>
                  <a:pt x="7887" y="2422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2"/>
                </a:lnTo>
                <a:lnTo>
                  <a:pt x="7889" y="2412"/>
                </a:lnTo>
                <a:lnTo>
                  <a:pt x="7887" y="2412"/>
                </a:lnTo>
                <a:lnTo>
                  <a:pt x="7887" y="2410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0" y="2117"/>
                </a:lnTo>
                <a:lnTo>
                  <a:pt x="7880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5" y="2117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0" y="2410"/>
                </a:lnTo>
                <a:lnTo>
                  <a:pt x="7870" y="2412"/>
                </a:lnTo>
                <a:lnTo>
                  <a:pt x="7870" y="2412"/>
                </a:lnTo>
                <a:lnTo>
                  <a:pt x="7870" y="2417"/>
                </a:lnTo>
                <a:lnTo>
                  <a:pt x="7870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9"/>
                </a:lnTo>
                <a:lnTo>
                  <a:pt x="7868" y="2419"/>
                </a:lnTo>
                <a:lnTo>
                  <a:pt x="7868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22"/>
                </a:lnTo>
                <a:lnTo>
                  <a:pt x="7870" y="2422"/>
                </a:lnTo>
                <a:lnTo>
                  <a:pt x="7870" y="2618"/>
                </a:lnTo>
                <a:lnTo>
                  <a:pt x="7842" y="2618"/>
                </a:lnTo>
                <a:lnTo>
                  <a:pt x="7823" y="2618"/>
                </a:lnTo>
                <a:lnTo>
                  <a:pt x="7764" y="2615"/>
                </a:lnTo>
                <a:lnTo>
                  <a:pt x="7748" y="2615"/>
                </a:lnTo>
                <a:lnTo>
                  <a:pt x="7722" y="2615"/>
                </a:lnTo>
                <a:lnTo>
                  <a:pt x="7722" y="2419"/>
                </a:lnTo>
                <a:lnTo>
                  <a:pt x="7724" y="2419"/>
                </a:lnTo>
                <a:lnTo>
                  <a:pt x="7724" y="2419"/>
                </a:lnTo>
                <a:lnTo>
                  <a:pt x="7724" y="2417"/>
                </a:lnTo>
                <a:lnTo>
                  <a:pt x="7724" y="2417"/>
                </a:lnTo>
                <a:lnTo>
                  <a:pt x="7724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5"/>
                </a:lnTo>
                <a:lnTo>
                  <a:pt x="7726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0"/>
                </a:lnTo>
                <a:lnTo>
                  <a:pt x="7724" y="2410"/>
                </a:lnTo>
                <a:lnTo>
                  <a:pt x="7724" y="2410"/>
                </a:lnTo>
                <a:lnTo>
                  <a:pt x="7722" y="2410"/>
                </a:lnTo>
                <a:lnTo>
                  <a:pt x="7722" y="2117"/>
                </a:lnTo>
                <a:lnTo>
                  <a:pt x="7722" y="2117"/>
                </a:lnTo>
                <a:lnTo>
                  <a:pt x="7722" y="2117"/>
                </a:lnTo>
                <a:lnTo>
                  <a:pt x="7719" y="2117"/>
                </a:lnTo>
                <a:lnTo>
                  <a:pt x="7719" y="2115"/>
                </a:lnTo>
                <a:lnTo>
                  <a:pt x="7719" y="2115"/>
                </a:lnTo>
                <a:lnTo>
                  <a:pt x="7717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0" y="2117"/>
                </a:lnTo>
                <a:lnTo>
                  <a:pt x="7710" y="2117"/>
                </a:lnTo>
                <a:lnTo>
                  <a:pt x="7710" y="2117"/>
                </a:lnTo>
                <a:lnTo>
                  <a:pt x="7707" y="2408"/>
                </a:lnTo>
                <a:lnTo>
                  <a:pt x="7707" y="2408"/>
                </a:lnTo>
                <a:lnTo>
                  <a:pt x="7705" y="2410"/>
                </a:lnTo>
                <a:lnTo>
                  <a:pt x="7705" y="2410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3" y="2415"/>
                </a:lnTo>
                <a:lnTo>
                  <a:pt x="7703" y="2415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7" y="2419"/>
                </a:lnTo>
                <a:lnTo>
                  <a:pt x="7707" y="2419"/>
                </a:lnTo>
                <a:lnTo>
                  <a:pt x="7707" y="2615"/>
                </a:lnTo>
                <a:lnTo>
                  <a:pt x="7660" y="2615"/>
                </a:lnTo>
                <a:lnTo>
                  <a:pt x="7660" y="2618"/>
                </a:lnTo>
                <a:lnTo>
                  <a:pt x="7655" y="2620"/>
                </a:lnTo>
                <a:lnTo>
                  <a:pt x="7653" y="3005"/>
                </a:lnTo>
                <a:lnTo>
                  <a:pt x="7604" y="3052"/>
                </a:lnTo>
                <a:lnTo>
                  <a:pt x="7606" y="2478"/>
                </a:lnTo>
                <a:lnTo>
                  <a:pt x="7606" y="2478"/>
                </a:lnTo>
                <a:lnTo>
                  <a:pt x="7606" y="2476"/>
                </a:lnTo>
                <a:lnTo>
                  <a:pt x="7604" y="2476"/>
                </a:lnTo>
                <a:lnTo>
                  <a:pt x="7604" y="2476"/>
                </a:lnTo>
                <a:lnTo>
                  <a:pt x="7604" y="2474"/>
                </a:lnTo>
                <a:lnTo>
                  <a:pt x="7604" y="2474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69"/>
                </a:lnTo>
                <a:lnTo>
                  <a:pt x="7604" y="2469"/>
                </a:lnTo>
                <a:lnTo>
                  <a:pt x="7601" y="2469"/>
                </a:lnTo>
                <a:lnTo>
                  <a:pt x="7568" y="2412"/>
                </a:lnTo>
                <a:lnTo>
                  <a:pt x="7568" y="2412"/>
                </a:lnTo>
                <a:lnTo>
                  <a:pt x="7568" y="2410"/>
                </a:lnTo>
                <a:lnTo>
                  <a:pt x="7568" y="2410"/>
                </a:lnTo>
                <a:lnTo>
                  <a:pt x="7566" y="2410"/>
                </a:lnTo>
                <a:lnTo>
                  <a:pt x="7566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1" y="2405"/>
                </a:lnTo>
                <a:lnTo>
                  <a:pt x="7561" y="2405"/>
                </a:lnTo>
                <a:lnTo>
                  <a:pt x="7561" y="2332"/>
                </a:lnTo>
                <a:lnTo>
                  <a:pt x="7386" y="2377"/>
                </a:lnTo>
                <a:lnTo>
                  <a:pt x="7230" y="2457"/>
                </a:lnTo>
                <a:lnTo>
                  <a:pt x="7228" y="2417"/>
                </a:lnTo>
                <a:lnTo>
                  <a:pt x="7131" y="2408"/>
                </a:lnTo>
                <a:lnTo>
                  <a:pt x="7131" y="2408"/>
                </a:lnTo>
                <a:lnTo>
                  <a:pt x="7129" y="2408"/>
                </a:lnTo>
                <a:lnTo>
                  <a:pt x="7129" y="2408"/>
                </a:lnTo>
                <a:lnTo>
                  <a:pt x="7126" y="2408"/>
                </a:lnTo>
                <a:lnTo>
                  <a:pt x="7126" y="2408"/>
                </a:lnTo>
                <a:lnTo>
                  <a:pt x="7037" y="2433"/>
                </a:lnTo>
                <a:lnTo>
                  <a:pt x="7037" y="2433"/>
                </a:lnTo>
                <a:lnTo>
                  <a:pt x="7037" y="2433"/>
                </a:lnTo>
                <a:lnTo>
                  <a:pt x="7034" y="2433"/>
                </a:lnTo>
                <a:lnTo>
                  <a:pt x="7034" y="2433"/>
                </a:lnTo>
                <a:lnTo>
                  <a:pt x="7032" y="2436"/>
                </a:lnTo>
                <a:lnTo>
                  <a:pt x="7032" y="2436"/>
                </a:lnTo>
                <a:lnTo>
                  <a:pt x="7032" y="2436"/>
                </a:lnTo>
                <a:lnTo>
                  <a:pt x="6987" y="2483"/>
                </a:lnTo>
                <a:lnTo>
                  <a:pt x="6987" y="2483"/>
                </a:lnTo>
                <a:lnTo>
                  <a:pt x="6987" y="2483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8"/>
                </a:lnTo>
                <a:lnTo>
                  <a:pt x="6985" y="2488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3"/>
                </a:lnTo>
                <a:lnTo>
                  <a:pt x="6982" y="2493"/>
                </a:lnTo>
                <a:lnTo>
                  <a:pt x="6987" y="2958"/>
                </a:lnTo>
                <a:lnTo>
                  <a:pt x="6845" y="2816"/>
                </a:lnTo>
                <a:lnTo>
                  <a:pt x="6722" y="2696"/>
                </a:lnTo>
                <a:lnTo>
                  <a:pt x="6713" y="2696"/>
                </a:lnTo>
                <a:lnTo>
                  <a:pt x="6713" y="2495"/>
                </a:lnTo>
                <a:lnTo>
                  <a:pt x="6713" y="2495"/>
                </a:lnTo>
                <a:lnTo>
                  <a:pt x="6711" y="249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8" y="2495"/>
                </a:lnTo>
                <a:lnTo>
                  <a:pt x="6675" y="2497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97"/>
                </a:lnTo>
                <a:lnTo>
                  <a:pt x="6670" y="2497"/>
                </a:lnTo>
                <a:lnTo>
                  <a:pt x="6670" y="2500"/>
                </a:lnTo>
                <a:lnTo>
                  <a:pt x="6673" y="2698"/>
                </a:lnTo>
                <a:lnTo>
                  <a:pt x="6652" y="2698"/>
                </a:lnTo>
                <a:lnTo>
                  <a:pt x="6654" y="3010"/>
                </a:lnTo>
                <a:lnTo>
                  <a:pt x="6536" y="3107"/>
                </a:lnTo>
                <a:lnTo>
                  <a:pt x="6538" y="2124"/>
                </a:lnTo>
                <a:lnTo>
                  <a:pt x="6500" y="2105"/>
                </a:lnTo>
                <a:lnTo>
                  <a:pt x="6503" y="1833"/>
                </a:lnTo>
                <a:lnTo>
                  <a:pt x="6467" y="1822"/>
                </a:lnTo>
                <a:lnTo>
                  <a:pt x="6467" y="1670"/>
                </a:lnTo>
                <a:lnTo>
                  <a:pt x="6420" y="1656"/>
                </a:lnTo>
                <a:lnTo>
                  <a:pt x="6418" y="1538"/>
                </a:lnTo>
                <a:lnTo>
                  <a:pt x="6387" y="1533"/>
                </a:lnTo>
                <a:lnTo>
                  <a:pt x="6385" y="1479"/>
                </a:lnTo>
                <a:lnTo>
                  <a:pt x="6375" y="1477"/>
                </a:lnTo>
                <a:lnTo>
                  <a:pt x="6373" y="1477"/>
                </a:lnTo>
                <a:lnTo>
                  <a:pt x="6373" y="1264"/>
                </a:lnTo>
                <a:lnTo>
                  <a:pt x="6373" y="1264"/>
                </a:lnTo>
                <a:lnTo>
                  <a:pt x="6370" y="1264"/>
                </a:lnTo>
                <a:lnTo>
                  <a:pt x="6368" y="1264"/>
                </a:lnTo>
                <a:lnTo>
                  <a:pt x="6366" y="1264"/>
                </a:lnTo>
                <a:lnTo>
                  <a:pt x="6363" y="1264"/>
                </a:lnTo>
                <a:lnTo>
                  <a:pt x="6361" y="1264"/>
                </a:lnTo>
                <a:lnTo>
                  <a:pt x="6359" y="1264"/>
                </a:lnTo>
                <a:lnTo>
                  <a:pt x="6356" y="1264"/>
                </a:lnTo>
                <a:lnTo>
                  <a:pt x="6354" y="1264"/>
                </a:lnTo>
                <a:lnTo>
                  <a:pt x="6352" y="1264"/>
                </a:lnTo>
                <a:lnTo>
                  <a:pt x="6352" y="1264"/>
                </a:lnTo>
                <a:lnTo>
                  <a:pt x="6349" y="1264"/>
                </a:lnTo>
                <a:lnTo>
                  <a:pt x="6352" y="1479"/>
                </a:lnTo>
                <a:lnTo>
                  <a:pt x="6340" y="1479"/>
                </a:lnTo>
                <a:lnTo>
                  <a:pt x="6340" y="1536"/>
                </a:lnTo>
                <a:lnTo>
                  <a:pt x="6302" y="1536"/>
                </a:lnTo>
                <a:lnTo>
                  <a:pt x="6302" y="1633"/>
                </a:lnTo>
                <a:lnTo>
                  <a:pt x="6087" y="1637"/>
                </a:lnTo>
                <a:lnTo>
                  <a:pt x="5900" y="1654"/>
                </a:lnTo>
                <a:lnTo>
                  <a:pt x="5903" y="1798"/>
                </a:lnTo>
                <a:lnTo>
                  <a:pt x="5806" y="1810"/>
                </a:lnTo>
                <a:lnTo>
                  <a:pt x="5811" y="2072"/>
                </a:lnTo>
                <a:lnTo>
                  <a:pt x="5707" y="2091"/>
                </a:lnTo>
                <a:lnTo>
                  <a:pt x="5744" y="3678"/>
                </a:lnTo>
                <a:lnTo>
                  <a:pt x="5633" y="3730"/>
                </a:lnTo>
                <a:lnTo>
                  <a:pt x="5622" y="2039"/>
                </a:lnTo>
                <a:lnTo>
                  <a:pt x="5619" y="2037"/>
                </a:lnTo>
                <a:lnTo>
                  <a:pt x="5619" y="2037"/>
                </a:lnTo>
                <a:lnTo>
                  <a:pt x="5615" y="2034"/>
                </a:lnTo>
                <a:lnTo>
                  <a:pt x="5612" y="2034"/>
                </a:lnTo>
                <a:lnTo>
                  <a:pt x="5605" y="2032"/>
                </a:lnTo>
                <a:lnTo>
                  <a:pt x="5600" y="2032"/>
                </a:lnTo>
                <a:lnTo>
                  <a:pt x="5593" y="2030"/>
                </a:lnTo>
                <a:lnTo>
                  <a:pt x="5584" y="2030"/>
                </a:lnTo>
                <a:lnTo>
                  <a:pt x="5574" y="2027"/>
                </a:lnTo>
                <a:lnTo>
                  <a:pt x="5565" y="2027"/>
                </a:lnTo>
                <a:lnTo>
                  <a:pt x="5556" y="2025"/>
                </a:lnTo>
                <a:lnTo>
                  <a:pt x="5544" y="2025"/>
                </a:lnTo>
                <a:lnTo>
                  <a:pt x="5194" y="2020"/>
                </a:lnTo>
                <a:lnTo>
                  <a:pt x="5180" y="2020"/>
                </a:lnTo>
                <a:lnTo>
                  <a:pt x="5168" y="2020"/>
                </a:lnTo>
                <a:lnTo>
                  <a:pt x="5154" y="2022"/>
                </a:lnTo>
                <a:lnTo>
                  <a:pt x="5142" y="2022"/>
                </a:lnTo>
                <a:lnTo>
                  <a:pt x="5130" y="2022"/>
                </a:lnTo>
                <a:lnTo>
                  <a:pt x="5121" y="2025"/>
                </a:lnTo>
                <a:lnTo>
                  <a:pt x="5111" y="2025"/>
                </a:lnTo>
                <a:lnTo>
                  <a:pt x="5107" y="2027"/>
                </a:lnTo>
                <a:lnTo>
                  <a:pt x="5102" y="2030"/>
                </a:lnTo>
                <a:lnTo>
                  <a:pt x="5100" y="2030"/>
                </a:lnTo>
                <a:lnTo>
                  <a:pt x="5144" y="3929"/>
                </a:lnTo>
                <a:lnTo>
                  <a:pt x="5104" y="3929"/>
                </a:lnTo>
                <a:lnTo>
                  <a:pt x="5104" y="2835"/>
                </a:lnTo>
                <a:lnTo>
                  <a:pt x="5069" y="2835"/>
                </a:lnTo>
                <a:lnTo>
                  <a:pt x="5069" y="2826"/>
                </a:lnTo>
                <a:lnTo>
                  <a:pt x="5067" y="2819"/>
                </a:lnTo>
                <a:lnTo>
                  <a:pt x="5057" y="2811"/>
                </a:lnTo>
                <a:lnTo>
                  <a:pt x="5038" y="2804"/>
                </a:lnTo>
                <a:lnTo>
                  <a:pt x="5012" y="2800"/>
                </a:lnTo>
                <a:lnTo>
                  <a:pt x="4979" y="2795"/>
                </a:lnTo>
                <a:lnTo>
                  <a:pt x="4944" y="2793"/>
                </a:lnTo>
                <a:lnTo>
                  <a:pt x="4908" y="2793"/>
                </a:lnTo>
                <a:lnTo>
                  <a:pt x="4873" y="2795"/>
                </a:lnTo>
                <a:lnTo>
                  <a:pt x="4844" y="2800"/>
                </a:lnTo>
                <a:lnTo>
                  <a:pt x="4823" y="2804"/>
                </a:lnTo>
                <a:lnTo>
                  <a:pt x="4821" y="2807"/>
                </a:lnTo>
                <a:lnTo>
                  <a:pt x="4823" y="2308"/>
                </a:lnTo>
                <a:lnTo>
                  <a:pt x="4738" y="2294"/>
                </a:lnTo>
                <a:lnTo>
                  <a:pt x="4334" y="2207"/>
                </a:lnTo>
                <a:lnTo>
                  <a:pt x="4280" y="2197"/>
                </a:lnTo>
                <a:lnTo>
                  <a:pt x="4285" y="2856"/>
                </a:lnTo>
                <a:lnTo>
                  <a:pt x="4228" y="2856"/>
                </a:lnTo>
                <a:lnTo>
                  <a:pt x="4228" y="2757"/>
                </a:lnTo>
                <a:lnTo>
                  <a:pt x="4216" y="2757"/>
                </a:lnTo>
                <a:lnTo>
                  <a:pt x="4214" y="2757"/>
                </a:lnTo>
                <a:lnTo>
                  <a:pt x="4197" y="2757"/>
                </a:lnTo>
                <a:lnTo>
                  <a:pt x="4197" y="2528"/>
                </a:lnTo>
                <a:lnTo>
                  <a:pt x="4185" y="2528"/>
                </a:lnTo>
                <a:lnTo>
                  <a:pt x="4185" y="2462"/>
                </a:lnTo>
                <a:lnTo>
                  <a:pt x="4174" y="2462"/>
                </a:lnTo>
                <a:lnTo>
                  <a:pt x="4174" y="2462"/>
                </a:lnTo>
                <a:lnTo>
                  <a:pt x="4159" y="2462"/>
                </a:lnTo>
                <a:lnTo>
                  <a:pt x="4159" y="2266"/>
                </a:lnTo>
                <a:lnTo>
                  <a:pt x="4155" y="2266"/>
                </a:lnTo>
                <a:lnTo>
                  <a:pt x="4152" y="2268"/>
                </a:lnTo>
                <a:lnTo>
                  <a:pt x="4155" y="2462"/>
                </a:lnTo>
                <a:lnTo>
                  <a:pt x="4136" y="2462"/>
                </a:lnTo>
                <a:lnTo>
                  <a:pt x="4136" y="2462"/>
                </a:lnTo>
                <a:lnTo>
                  <a:pt x="4122" y="2462"/>
                </a:lnTo>
                <a:lnTo>
                  <a:pt x="4122" y="2462"/>
                </a:lnTo>
                <a:lnTo>
                  <a:pt x="4112" y="2493"/>
                </a:lnTo>
                <a:lnTo>
                  <a:pt x="4112" y="2493"/>
                </a:lnTo>
                <a:lnTo>
                  <a:pt x="4112" y="2526"/>
                </a:lnTo>
                <a:lnTo>
                  <a:pt x="4100" y="2526"/>
                </a:lnTo>
                <a:lnTo>
                  <a:pt x="4079" y="2528"/>
                </a:lnTo>
                <a:lnTo>
                  <a:pt x="4058" y="2528"/>
                </a:lnTo>
                <a:lnTo>
                  <a:pt x="4037" y="2528"/>
                </a:lnTo>
                <a:lnTo>
                  <a:pt x="4015" y="2528"/>
                </a:lnTo>
                <a:lnTo>
                  <a:pt x="3994" y="2528"/>
                </a:lnTo>
                <a:lnTo>
                  <a:pt x="3973" y="2528"/>
                </a:lnTo>
                <a:lnTo>
                  <a:pt x="3952" y="2528"/>
                </a:lnTo>
                <a:lnTo>
                  <a:pt x="3930" y="2528"/>
                </a:lnTo>
                <a:lnTo>
                  <a:pt x="3909" y="2528"/>
                </a:lnTo>
                <a:lnTo>
                  <a:pt x="3890" y="2526"/>
                </a:lnTo>
                <a:lnTo>
                  <a:pt x="3869" y="2526"/>
                </a:lnTo>
                <a:lnTo>
                  <a:pt x="3869" y="2493"/>
                </a:lnTo>
                <a:lnTo>
                  <a:pt x="3869" y="2490"/>
                </a:lnTo>
                <a:lnTo>
                  <a:pt x="3869" y="2462"/>
                </a:lnTo>
                <a:lnTo>
                  <a:pt x="3869" y="2459"/>
                </a:lnTo>
                <a:lnTo>
                  <a:pt x="3857" y="2459"/>
                </a:lnTo>
                <a:lnTo>
                  <a:pt x="3857" y="2462"/>
                </a:lnTo>
                <a:lnTo>
                  <a:pt x="3838" y="2462"/>
                </a:lnTo>
                <a:lnTo>
                  <a:pt x="3838" y="2268"/>
                </a:lnTo>
                <a:lnTo>
                  <a:pt x="3838" y="2266"/>
                </a:lnTo>
                <a:lnTo>
                  <a:pt x="3833" y="2266"/>
                </a:lnTo>
                <a:lnTo>
                  <a:pt x="3833" y="2462"/>
                </a:lnTo>
                <a:lnTo>
                  <a:pt x="3819" y="2462"/>
                </a:lnTo>
                <a:lnTo>
                  <a:pt x="3819" y="2459"/>
                </a:lnTo>
                <a:lnTo>
                  <a:pt x="3805" y="2459"/>
                </a:lnTo>
                <a:lnTo>
                  <a:pt x="3805" y="2528"/>
                </a:lnTo>
                <a:lnTo>
                  <a:pt x="3796" y="2528"/>
                </a:lnTo>
                <a:lnTo>
                  <a:pt x="3793" y="2757"/>
                </a:lnTo>
                <a:lnTo>
                  <a:pt x="3774" y="2757"/>
                </a:lnTo>
                <a:lnTo>
                  <a:pt x="3774" y="2757"/>
                </a:lnTo>
                <a:lnTo>
                  <a:pt x="3765" y="2757"/>
                </a:lnTo>
                <a:lnTo>
                  <a:pt x="3763" y="3612"/>
                </a:lnTo>
                <a:lnTo>
                  <a:pt x="3727" y="3612"/>
                </a:lnTo>
                <a:lnTo>
                  <a:pt x="3727" y="3612"/>
                </a:lnTo>
                <a:lnTo>
                  <a:pt x="3715" y="3612"/>
                </a:lnTo>
                <a:lnTo>
                  <a:pt x="3715" y="3612"/>
                </a:lnTo>
                <a:lnTo>
                  <a:pt x="3706" y="3631"/>
                </a:lnTo>
                <a:lnTo>
                  <a:pt x="3706" y="3634"/>
                </a:lnTo>
                <a:lnTo>
                  <a:pt x="3706" y="3754"/>
                </a:lnTo>
                <a:lnTo>
                  <a:pt x="3564" y="3754"/>
                </a:lnTo>
                <a:lnTo>
                  <a:pt x="3564" y="3667"/>
                </a:lnTo>
                <a:lnTo>
                  <a:pt x="3564" y="3660"/>
                </a:lnTo>
                <a:lnTo>
                  <a:pt x="3564" y="3657"/>
                </a:lnTo>
                <a:lnTo>
                  <a:pt x="3555" y="3657"/>
                </a:lnTo>
                <a:lnTo>
                  <a:pt x="2981" y="3657"/>
                </a:lnTo>
                <a:lnTo>
                  <a:pt x="2981" y="3525"/>
                </a:lnTo>
                <a:lnTo>
                  <a:pt x="3118" y="3487"/>
                </a:lnTo>
                <a:lnTo>
                  <a:pt x="3276" y="3426"/>
                </a:lnTo>
                <a:lnTo>
                  <a:pt x="3427" y="3345"/>
                </a:lnTo>
                <a:lnTo>
                  <a:pt x="3500" y="3303"/>
                </a:lnTo>
                <a:lnTo>
                  <a:pt x="3663" y="3194"/>
                </a:lnTo>
                <a:lnTo>
                  <a:pt x="3663" y="3161"/>
                </a:lnTo>
                <a:lnTo>
                  <a:pt x="3238" y="3161"/>
                </a:lnTo>
                <a:lnTo>
                  <a:pt x="3226" y="3178"/>
                </a:lnTo>
                <a:lnTo>
                  <a:pt x="1941" y="3180"/>
                </a:lnTo>
                <a:lnTo>
                  <a:pt x="1904" y="3163"/>
                </a:lnTo>
                <a:lnTo>
                  <a:pt x="1481" y="3163"/>
                </a:lnTo>
                <a:lnTo>
                  <a:pt x="1481" y="3197"/>
                </a:lnTo>
                <a:lnTo>
                  <a:pt x="1644" y="3305"/>
                </a:lnTo>
                <a:lnTo>
                  <a:pt x="1816" y="3395"/>
                </a:lnTo>
                <a:lnTo>
                  <a:pt x="1996" y="3466"/>
                </a:lnTo>
                <a:lnTo>
                  <a:pt x="2175" y="3515"/>
                </a:lnTo>
                <a:lnTo>
                  <a:pt x="2178" y="3799"/>
                </a:lnTo>
                <a:lnTo>
                  <a:pt x="1741" y="3799"/>
                </a:lnTo>
                <a:lnTo>
                  <a:pt x="1736" y="3754"/>
                </a:lnTo>
                <a:lnTo>
                  <a:pt x="1719" y="3752"/>
                </a:lnTo>
                <a:lnTo>
                  <a:pt x="1637" y="3749"/>
                </a:lnTo>
                <a:lnTo>
                  <a:pt x="1549" y="3752"/>
                </a:lnTo>
                <a:lnTo>
                  <a:pt x="1519" y="3754"/>
                </a:lnTo>
                <a:lnTo>
                  <a:pt x="1495" y="3938"/>
                </a:lnTo>
                <a:lnTo>
                  <a:pt x="1422" y="3934"/>
                </a:lnTo>
                <a:lnTo>
                  <a:pt x="1275" y="3681"/>
                </a:lnTo>
                <a:lnTo>
                  <a:pt x="1275" y="3674"/>
                </a:lnTo>
                <a:lnTo>
                  <a:pt x="1273" y="3662"/>
                </a:lnTo>
                <a:lnTo>
                  <a:pt x="1273" y="3660"/>
                </a:lnTo>
                <a:lnTo>
                  <a:pt x="1268" y="3650"/>
                </a:lnTo>
                <a:lnTo>
                  <a:pt x="1268" y="3650"/>
                </a:lnTo>
                <a:lnTo>
                  <a:pt x="1261" y="3641"/>
                </a:lnTo>
                <a:lnTo>
                  <a:pt x="1252" y="3634"/>
                </a:lnTo>
                <a:lnTo>
                  <a:pt x="1245" y="3629"/>
                </a:lnTo>
                <a:lnTo>
                  <a:pt x="1136" y="3440"/>
                </a:lnTo>
                <a:lnTo>
                  <a:pt x="1145" y="3433"/>
                </a:lnTo>
                <a:lnTo>
                  <a:pt x="1185" y="3378"/>
                </a:lnTo>
                <a:lnTo>
                  <a:pt x="1200" y="3348"/>
                </a:lnTo>
                <a:lnTo>
                  <a:pt x="1211" y="3317"/>
                </a:lnTo>
                <a:lnTo>
                  <a:pt x="1221" y="3251"/>
                </a:lnTo>
                <a:lnTo>
                  <a:pt x="1219" y="3251"/>
                </a:lnTo>
                <a:lnTo>
                  <a:pt x="1211" y="3185"/>
                </a:lnTo>
                <a:lnTo>
                  <a:pt x="1197" y="3154"/>
                </a:lnTo>
                <a:lnTo>
                  <a:pt x="1185" y="3123"/>
                </a:lnTo>
                <a:lnTo>
                  <a:pt x="1145" y="3071"/>
                </a:lnTo>
                <a:lnTo>
                  <a:pt x="1093" y="3029"/>
                </a:lnTo>
                <a:lnTo>
                  <a:pt x="1089" y="3029"/>
                </a:lnTo>
                <a:lnTo>
                  <a:pt x="1067" y="3019"/>
                </a:lnTo>
                <a:lnTo>
                  <a:pt x="1067" y="1807"/>
                </a:lnTo>
                <a:lnTo>
                  <a:pt x="1074" y="1803"/>
                </a:lnTo>
                <a:lnTo>
                  <a:pt x="1122" y="1767"/>
                </a:lnTo>
                <a:lnTo>
                  <a:pt x="1159" y="1722"/>
                </a:lnTo>
                <a:lnTo>
                  <a:pt x="1171" y="1694"/>
                </a:lnTo>
                <a:lnTo>
                  <a:pt x="1181" y="1668"/>
                </a:lnTo>
                <a:lnTo>
                  <a:pt x="1190" y="1609"/>
                </a:lnTo>
                <a:lnTo>
                  <a:pt x="1190" y="1604"/>
                </a:lnTo>
                <a:lnTo>
                  <a:pt x="1190" y="1600"/>
                </a:lnTo>
                <a:lnTo>
                  <a:pt x="1181" y="1541"/>
                </a:lnTo>
                <a:lnTo>
                  <a:pt x="1159" y="1486"/>
                </a:lnTo>
                <a:lnTo>
                  <a:pt x="1122" y="1441"/>
                </a:lnTo>
                <a:lnTo>
                  <a:pt x="1112" y="1432"/>
                </a:lnTo>
                <a:lnTo>
                  <a:pt x="1067" y="1401"/>
                </a:lnTo>
                <a:lnTo>
                  <a:pt x="1053" y="1394"/>
                </a:lnTo>
                <a:lnTo>
                  <a:pt x="1027" y="1387"/>
                </a:lnTo>
                <a:lnTo>
                  <a:pt x="1015" y="1288"/>
                </a:lnTo>
                <a:lnTo>
                  <a:pt x="1025" y="1285"/>
                </a:lnTo>
                <a:lnTo>
                  <a:pt x="1034" y="1283"/>
                </a:lnTo>
                <a:lnTo>
                  <a:pt x="1037" y="1278"/>
                </a:lnTo>
                <a:lnTo>
                  <a:pt x="1037" y="1267"/>
                </a:lnTo>
                <a:lnTo>
                  <a:pt x="1034" y="1262"/>
                </a:lnTo>
                <a:lnTo>
                  <a:pt x="1030" y="1259"/>
                </a:lnTo>
                <a:lnTo>
                  <a:pt x="1018" y="1255"/>
                </a:lnTo>
                <a:lnTo>
                  <a:pt x="1015" y="1255"/>
                </a:lnTo>
                <a:lnTo>
                  <a:pt x="1015" y="1047"/>
                </a:lnTo>
                <a:lnTo>
                  <a:pt x="1020" y="1044"/>
                </a:lnTo>
                <a:lnTo>
                  <a:pt x="1032" y="1030"/>
                </a:lnTo>
                <a:lnTo>
                  <a:pt x="1039" y="1011"/>
                </a:lnTo>
                <a:lnTo>
                  <a:pt x="1041" y="1007"/>
                </a:lnTo>
                <a:lnTo>
                  <a:pt x="1044" y="997"/>
                </a:lnTo>
                <a:lnTo>
                  <a:pt x="1044" y="990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5"/>
                </a:lnTo>
                <a:lnTo>
                  <a:pt x="1044" y="978"/>
                </a:lnTo>
                <a:lnTo>
                  <a:pt x="1041" y="969"/>
                </a:lnTo>
                <a:lnTo>
                  <a:pt x="1039" y="964"/>
                </a:lnTo>
                <a:lnTo>
                  <a:pt x="1032" y="945"/>
                </a:lnTo>
                <a:lnTo>
                  <a:pt x="1022" y="933"/>
                </a:lnTo>
                <a:lnTo>
                  <a:pt x="1027" y="931"/>
                </a:lnTo>
                <a:lnTo>
                  <a:pt x="1034" y="926"/>
                </a:lnTo>
                <a:lnTo>
                  <a:pt x="1037" y="922"/>
                </a:lnTo>
                <a:lnTo>
                  <a:pt x="1037" y="912"/>
                </a:lnTo>
                <a:lnTo>
                  <a:pt x="1034" y="907"/>
                </a:lnTo>
                <a:lnTo>
                  <a:pt x="1027" y="903"/>
                </a:lnTo>
                <a:lnTo>
                  <a:pt x="1015" y="898"/>
                </a:lnTo>
                <a:lnTo>
                  <a:pt x="1001" y="896"/>
                </a:lnTo>
                <a:lnTo>
                  <a:pt x="999" y="896"/>
                </a:lnTo>
                <a:lnTo>
                  <a:pt x="999" y="690"/>
                </a:lnTo>
                <a:lnTo>
                  <a:pt x="1015" y="688"/>
                </a:lnTo>
                <a:lnTo>
                  <a:pt x="1015" y="678"/>
                </a:lnTo>
                <a:lnTo>
                  <a:pt x="985" y="657"/>
                </a:lnTo>
                <a:lnTo>
                  <a:pt x="985" y="444"/>
                </a:lnTo>
                <a:lnTo>
                  <a:pt x="987" y="444"/>
                </a:lnTo>
                <a:lnTo>
                  <a:pt x="994" y="442"/>
                </a:lnTo>
                <a:lnTo>
                  <a:pt x="996" y="440"/>
                </a:lnTo>
                <a:lnTo>
                  <a:pt x="999" y="437"/>
                </a:lnTo>
                <a:lnTo>
                  <a:pt x="999" y="435"/>
                </a:lnTo>
                <a:lnTo>
                  <a:pt x="999" y="430"/>
                </a:lnTo>
                <a:lnTo>
                  <a:pt x="999" y="428"/>
                </a:lnTo>
                <a:lnTo>
                  <a:pt x="994" y="426"/>
                </a:lnTo>
                <a:lnTo>
                  <a:pt x="992" y="423"/>
                </a:lnTo>
                <a:lnTo>
                  <a:pt x="985" y="421"/>
                </a:lnTo>
                <a:lnTo>
                  <a:pt x="980" y="421"/>
                </a:lnTo>
                <a:lnTo>
                  <a:pt x="982" y="5"/>
                </a:lnTo>
                <a:lnTo>
                  <a:pt x="980" y="5"/>
                </a:lnTo>
                <a:lnTo>
                  <a:pt x="980" y="3"/>
                </a:lnTo>
                <a:lnTo>
                  <a:pt x="978" y="3"/>
                </a:lnTo>
                <a:lnTo>
                  <a:pt x="973" y="0"/>
                </a:lnTo>
                <a:lnTo>
                  <a:pt x="971" y="0"/>
                </a:lnTo>
                <a:lnTo>
                  <a:pt x="968" y="0"/>
                </a:lnTo>
                <a:lnTo>
                  <a:pt x="963" y="0"/>
                </a:lnTo>
                <a:lnTo>
                  <a:pt x="961" y="0"/>
                </a:lnTo>
                <a:lnTo>
                  <a:pt x="959" y="3"/>
                </a:lnTo>
                <a:lnTo>
                  <a:pt x="956" y="3"/>
                </a:lnTo>
                <a:lnTo>
                  <a:pt x="956" y="5"/>
                </a:lnTo>
                <a:lnTo>
                  <a:pt x="954" y="5"/>
                </a:lnTo>
                <a:lnTo>
                  <a:pt x="954" y="421"/>
                </a:lnTo>
                <a:lnTo>
                  <a:pt x="954" y="421"/>
                </a:lnTo>
                <a:lnTo>
                  <a:pt x="947" y="423"/>
                </a:lnTo>
                <a:lnTo>
                  <a:pt x="942" y="423"/>
                </a:lnTo>
                <a:lnTo>
                  <a:pt x="937" y="426"/>
                </a:lnTo>
                <a:lnTo>
                  <a:pt x="937" y="428"/>
                </a:lnTo>
                <a:lnTo>
                  <a:pt x="937" y="433"/>
                </a:lnTo>
                <a:lnTo>
                  <a:pt x="937" y="435"/>
                </a:lnTo>
                <a:lnTo>
                  <a:pt x="937" y="440"/>
                </a:lnTo>
                <a:lnTo>
                  <a:pt x="940" y="442"/>
                </a:lnTo>
                <a:lnTo>
                  <a:pt x="945" y="444"/>
                </a:lnTo>
                <a:lnTo>
                  <a:pt x="952" y="444"/>
                </a:lnTo>
                <a:lnTo>
                  <a:pt x="952" y="444"/>
                </a:lnTo>
                <a:lnTo>
                  <a:pt x="952" y="662"/>
                </a:lnTo>
                <a:lnTo>
                  <a:pt x="919" y="667"/>
                </a:lnTo>
                <a:lnTo>
                  <a:pt x="919" y="678"/>
                </a:lnTo>
                <a:lnTo>
                  <a:pt x="935" y="688"/>
                </a:lnTo>
                <a:lnTo>
                  <a:pt x="935" y="896"/>
                </a:lnTo>
                <a:lnTo>
                  <a:pt x="930" y="896"/>
                </a:lnTo>
                <a:lnTo>
                  <a:pt x="916" y="898"/>
                </a:lnTo>
                <a:lnTo>
                  <a:pt x="907" y="903"/>
                </a:lnTo>
                <a:lnTo>
                  <a:pt x="900" y="907"/>
                </a:lnTo>
                <a:lnTo>
                  <a:pt x="897" y="912"/>
                </a:lnTo>
                <a:lnTo>
                  <a:pt x="897" y="922"/>
                </a:lnTo>
                <a:lnTo>
                  <a:pt x="900" y="926"/>
                </a:lnTo>
                <a:lnTo>
                  <a:pt x="907" y="931"/>
                </a:lnTo>
                <a:lnTo>
                  <a:pt x="911" y="933"/>
                </a:lnTo>
                <a:lnTo>
                  <a:pt x="902" y="943"/>
                </a:lnTo>
                <a:lnTo>
                  <a:pt x="900" y="948"/>
                </a:lnTo>
                <a:lnTo>
                  <a:pt x="890" y="967"/>
                </a:lnTo>
                <a:lnTo>
                  <a:pt x="890" y="976"/>
                </a:lnTo>
                <a:lnTo>
                  <a:pt x="888" y="985"/>
                </a:lnTo>
                <a:lnTo>
                  <a:pt x="888" y="988"/>
                </a:lnTo>
                <a:lnTo>
                  <a:pt x="888" y="988"/>
                </a:lnTo>
                <a:lnTo>
                  <a:pt x="890" y="997"/>
                </a:lnTo>
                <a:lnTo>
                  <a:pt x="890" y="1007"/>
                </a:lnTo>
                <a:lnTo>
                  <a:pt x="900" y="1026"/>
                </a:lnTo>
                <a:lnTo>
                  <a:pt x="902" y="1030"/>
                </a:lnTo>
                <a:lnTo>
                  <a:pt x="914" y="1044"/>
                </a:lnTo>
                <a:lnTo>
                  <a:pt x="916" y="1047"/>
                </a:lnTo>
                <a:lnTo>
                  <a:pt x="916" y="1255"/>
                </a:lnTo>
                <a:lnTo>
                  <a:pt x="907" y="1257"/>
                </a:lnTo>
                <a:lnTo>
                  <a:pt x="897" y="1262"/>
                </a:lnTo>
                <a:lnTo>
                  <a:pt x="895" y="1267"/>
                </a:lnTo>
                <a:lnTo>
                  <a:pt x="895" y="1276"/>
                </a:lnTo>
                <a:lnTo>
                  <a:pt x="897" y="1281"/>
                </a:lnTo>
                <a:lnTo>
                  <a:pt x="904" y="1285"/>
                </a:lnTo>
                <a:lnTo>
                  <a:pt x="914" y="1288"/>
                </a:lnTo>
                <a:lnTo>
                  <a:pt x="916" y="1288"/>
                </a:lnTo>
                <a:lnTo>
                  <a:pt x="904" y="1382"/>
                </a:lnTo>
                <a:lnTo>
                  <a:pt x="869" y="1394"/>
                </a:lnTo>
                <a:lnTo>
                  <a:pt x="855" y="1399"/>
                </a:lnTo>
                <a:lnTo>
                  <a:pt x="810" y="1432"/>
                </a:lnTo>
                <a:lnTo>
                  <a:pt x="800" y="1441"/>
                </a:lnTo>
                <a:lnTo>
                  <a:pt x="763" y="1486"/>
                </a:lnTo>
                <a:lnTo>
                  <a:pt x="741" y="1541"/>
                </a:lnTo>
                <a:lnTo>
                  <a:pt x="732" y="1600"/>
                </a:lnTo>
                <a:lnTo>
                  <a:pt x="732" y="1600"/>
                </a:lnTo>
                <a:lnTo>
                  <a:pt x="739" y="1659"/>
                </a:lnTo>
                <a:lnTo>
                  <a:pt x="744" y="1668"/>
                </a:lnTo>
                <a:lnTo>
                  <a:pt x="753" y="1696"/>
                </a:lnTo>
                <a:lnTo>
                  <a:pt x="765" y="1722"/>
                </a:lnTo>
                <a:lnTo>
                  <a:pt x="800" y="1770"/>
                </a:lnTo>
                <a:lnTo>
                  <a:pt x="819" y="1784"/>
                </a:lnTo>
                <a:lnTo>
                  <a:pt x="817" y="3045"/>
                </a:lnTo>
                <a:lnTo>
                  <a:pt x="784" y="3069"/>
                </a:lnTo>
                <a:lnTo>
                  <a:pt x="744" y="3123"/>
                </a:lnTo>
                <a:lnTo>
                  <a:pt x="730" y="3154"/>
                </a:lnTo>
                <a:lnTo>
                  <a:pt x="718" y="3185"/>
                </a:lnTo>
                <a:lnTo>
                  <a:pt x="708" y="3251"/>
                </a:lnTo>
                <a:lnTo>
                  <a:pt x="708" y="3251"/>
                </a:lnTo>
                <a:lnTo>
                  <a:pt x="718" y="3317"/>
                </a:lnTo>
                <a:lnTo>
                  <a:pt x="730" y="3348"/>
                </a:lnTo>
                <a:lnTo>
                  <a:pt x="744" y="3378"/>
                </a:lnTo>
                <a:lnTo>
                  <a:pt x="784" y="3433"/>
                </a:lnTo>
                <a:lnTo>
                  <a:pt x="815" y="3456"/>
                </a:lnTo>
                <a:lnTo>
                  <a:pt x="815" y="3596"/>
                </a:lnTo>
                <a:lnTo>
                  <a:pt x="805" y="3629"/>
                </a:lnTo>
                <a:lnTo>
                  <a:pt x="800" y="3631"/>
                </a:lnTo>
                <a:lnTo>
                  <a:pt x="793" y="3638"/>
                </a:lnTo>
                <a:lnTo>
                  <a:pt x="791" y="3648"/>
                </a:lnTo>
                <a:lnTo>
                  <a:pt x="789" y="3648"/>
                </a:lnTo>
                <a:lnTo>
                  <a:pt x="786" y="3652"/>
                </a:lnTo>
                <a:lnTo>
                  <a:pt x="786" y="3664"/>
                </a:lnTo>
                <a:lnTo>
                  <a:pt x="786" y="3669"/>
                </a:lnTo>
                <a:lnTo>
                  <a:pt x="789" y="3681"/>
                </a:lnTo>
                <a:lnTo>
                  <a:pt x="789" y="3681"/>
                </a:lnTo>
                <a:lnTo>
                  <a:pt x="789" y="3685"/>
                </a:lnTo>
                <a:lnTo>
                  <a:pt x="789" y="3685"/>
                </a:lnTo>
                <a:lnTo>
                  <a:pt x="732" y="3886"/>
                </a:lnTo>
                <a:lnTo>
                  <a:pt x="720" y="3886"/>
                </a:lnTo>
                <a:lnTo>
                  <a:pt x="692" y="3886"/>
                </a:lnTo>
                <a:lnTo>
                  <a:pt x="666" y="3889"/>
                </a:lnTo>
                <a:lnTo>
                  <a:pt x="637" y="3889"/>
                </a:lnTo>
                <a:lnTo>
                  <a:pt x="614" y="3889"/>
                </a:lnTo>
                <a:lnTo>
                  <a:pt x="588" y="3891"/>
                </a:lnTo>
                <a:lnTo>
                  <a:pt x="564" y="3891"/>
                </a:lnTo>
                <a:lnTo>
                  <a:pt x="543" y="3893"/>
                </a:lnTo>
                <a:lnTo>
                  <a:pt x="543" y="3908"/>
                </a:lnTo>
                <a:lnTo>
                  <a:pt x="533" y="3908"/>
                </a:lnTo>
                <a:lnTo>
                  <a:pt x="510" y="3910"/>
                </a:lnTo>
                <a:lnTo>
                  <a:pt x="510" y="3919"/>
                </a:lnTo>
                <a:lnTo>
                  <a:pt x="550" y="3922"/>
                </a:lnTo>
                <a:lnTo>
                  <a:pt x="574" y="3919"/>
                </a:lnTo>
                <a:lnTo>
                  <a:pt x="597" y="3919"/>
                </a:lnTo>
                <a:lnTo>
                  <a:pt x="623" y="3917"/>
                </a:lnTo>
                <a:lnTo>
                  <a:pt x="647" y="3917"/>
                </a:lnTo>
                <a:lnTo>
                  <a:pt x="656" y="3917"/>
                </a:lnTo>
                <a:lnTo>
                  <a:pt x="708" y="3917"/>
                </a:lnTo>
                <a:lnTo>
                  <a:pt x="708" y="3952"/>
                </a:lnTo>
                <a:lnTo>
                  <a:pt x="588" y="3952"/>
                </a:lnTo>
                <a:lnTo>
                  <a:pt x="590" y="3950"/>
                </a:lnTo>
                <a:lnTo>
                  <a:pt x="600" y="3948"/>
                </a:lnTo>
                <a:lnTo>
                  <a:pt x="609" y="3945"/>
                </a:lnTo>
                <a:lnTo>
                  <a:pt x="621" y="3943"/>
                </a:lnTo>
                <a:lnTo>
                  <a:pt x="619" y="3941"/>
                </a:lnTo>
                <a:lnTo>
                  <a:pt x="611" y="3941"/>
                </a:lnTo>
                <a:lnTo>
                  <a:pt x="590" y="3938"/>
                </a:lnTo>
                <a:lnTo>
                  <a:pt x="571" y="3938"/>
                </a:lnTo>
                <a:lnTo>
                  <a:pt x="552" y="3936"/>
                </a:lnTo>
                <a:lnTo>
                  <a:pt x="538" y="3936"/>
                </a:lnTo>
                <a:lnTo>
                  <a:pt x="522" y="3934"/>
                </a:lnTo>
                <a:lnTo>
                  <a:pt x="508" y="3934"/>
                </a:lnTo>
                <a:lnTo>
                  <a:pt x="496" y="3931"/>
                </a:lnTo>
                <a:lnTo>
                  <a:pt x="486" y="3929"/>
                </a:lnTo>
                <a:lnTo>
                  <a:pt x="477" y="3929"/>
                </a:lnTo>
                <a:lnTo>
                  <a:pt x="470" y="3926"/>
                </a:lnTo>
                <a:lnTo>
                  <a:pt x="467" y="3926"/>
                </a:lnTo>
                <a:lnTo>
                  <a:pt x="453" y="3929"/>
                </a:lnTo>
                <a:lnTo>
                  <a:pt x="439" y="3931"/>
                </a:lnTo>
                <a:lnTo>
                  <a:pt x="425" y="3934"/>
                </a:lnTo>
                <a:lnTo>
                  <a:pt x="411" y="3936"/>
                </a:lnTo>
                <a:lnTo>
                  <a:pt x="396" y="3941"/>
                </a:lnTo>
                <a:lnTo>
                  <a:pt x="382" y="3945"/>
                </a:lnTo>
                <a:lnTo>
                  <a:pt x="368" y="3950"/>
                </a:lnTo>
                <a:lnTo>
                  <a:pt x="363" y="3952"/>
                </a:lnTo>
                <a:lnTo>
                  <a:pt x="19" y="3952"/>
                </a:lnTo>
                <a:lnTo>
                  <a:pt x="19" y="3986"/>
                </a:lnTo>
                <a:lnTo>
                  <a:pt x="2" y="3986"/>
                </a:lnTo>
                <a:lnTo>
                  <a:pt x="0" y="4309"/>
                </a:lnTo>
                <a:lnTo>
                  <a:pt x="7" y="4314"/>
                </a:lnTo>
                <a:lnTo>
                  <a:pt x="19" y="4319"/>
                </a:lnTo>
                <a:lnTo>
                  <a:pt x="19" y="4654"/>
                </a:lnTo>
                <a:lnTo>
                  <a:pt x="16792" y="4654"/>
                </a:lnTo>
                <a:lnTo>
                  <a:pt x="16792" y="3952"/>
                </a:lnTo>
                <a:lnTo>
                  <a:pt x="16629" y="3952"/>
                </a:lnTo>
                <a:lnTo>
                  <a:pt x="16360" y="3823"/>
                </a:lnTo>
                <a:close/>
                <a:moveTo>
                  <a:pt x="13556" y="3440"/>
                </a:moveTo>
                <a:lnTo>
                  <a:pt x="13556" y="3440"/>
                </a:lnTo>
                <a:lnTo>
                  <a:pt x="13556" y="3426"/>
                </a:lnTo>
                <a:lnTo>
                  <a:pt x="13556" y="3440"/>
                </a:lnTo>
                <a:close/>
                <a:moveTo>
                  <a:pt x="11461" y="192"/>
                </a:moveTo>
                <a:lnTo>
                  <a:pt x="11452" y="241"/>
                </a:lnTo>
                <a:lnTo>
                  <a:pt x="11449" y="258"/>
                </a:lnTo>
                <a:lnTo>
                  <a:pt x="11430" y="359"/>
                </a:lnTo>
                <a:lnTo>
                  <a:pt x="11416" y="440"/>
                </a:lnTo>
                <a:lnTo>
                  <a:pt x="11411" y="470"/>
                </a:lnTo>
                <a:lnTo>
                  <a:pt x="11083" y="468"/>
                </a:lnTo>
                <a:lnTo>
                  <a:pt x="11078" y="437"/>
                </a:lnTo>
                <a:lnTo>
                  <a:pt x="11064" y="357"/>
                </a:lnTo>
                <a:lnTo>
                  <a:pt x="11045" y="255"/>
                </a:lnTo>
                <a:lnTo>
                  <a:pt x="11043" y="239"/>
                </a:lnTo>
                <a:lnTo>
                  <a:pt x="11033" y="189"/>
                </a:lnTo>
                <a:lnTo>
                  <a:pt x="11461" y="192"/>
                </a:lnTo>
                <a:close/>
                <a:moveTo>
                  <a:pt x="6675" y="2511"/>
                </a:moveTo>
                <a:lnTo>
                  <a:pt x="6689" y="2552"/>
                </a:lnTo>
                <a:lnTo>
                  <a:pt x="6678" y="2592"/>
                </a:lnTo>
                <a:lnTo>
                  <a:pt x="6675" y="2511"/>
                </a:lnTo>
                <a:close/>
                <a:moveTo>
                  <a:pt x="6678" y="2698"/>
                </a:moveTo>
                <a:lnTo>
                  <a:pt x="6678" y="2698"/>
                </a:lnTo>
                <a:lnTo>
                  <a:pt x="6678" y="2618"/>
                </a:lnTo>
                <a:lnTo>
                  <a:pt x="6689" y="2658"/>
                </a:lnTo>
                <a:lnTo>
                  <a:pt x="6678" y="2698"/>
                </a:lnTo>
                <a:close/>
                <a:moveTo>
                  <a:pt x="6692" y="2663"/>
                </a:moveTo>
                <a:lnTo>
                  <a:pt x="6704" y="2696"/>
                </a:lnTo>
                <a:lnTo>
                  <a:pt x="6680" y="2698"/>
                </a:lnTo>
                <a:lnTo>
                  <a:pt x="6692" y="2663"/>
                </a:lnTo>
                <a:close/>
                <a:moveTo>
                  <a:pt x="6708" y="2615"/>
                </a:moveTo>
                <a:lnTo>
                  <a:pt x="6708" y="2696"/>
                </a:lnTo>
                <a:lnTo>
                  <a:pt x="6708" y="2696"/>
                </a:lnTo>
                <a:lnTo>
                  <a:pt x="6694" y="2658"/>
                </a:lnTo>
                <a:lnTo>
                  <a:pt x="6708" y="2615"/>
                </a:lnTo>
                <a:close/>
                <a:moveTo>
                  <a:pt x="6708" y="2606"/>
                </a:moveTo>
                <a:lnTo>
                  <a:pt x="6692" y="2653"/>
                </a:lnTo>
                <a:lnTo>
                  <a:pt x="6678" y="2608"/>
                </a:lnTo>
                <a:lnTo>
                  <a:pt x="6678" y="2606"/>
                </a:lnTo>
                <a:lnTo>
                  <a:pt x="6708" y="2606"/>
                </a:lnTo>
                <a:lnTo>
                  <a:pt x="6708" y="2606"/>
                </a:lnTo>
                <a:close/>
                <a:moveTo>
                  <a:pt x="6708" y="2601"/>
                </a:moveTo>
                <a:lnTo>
                  <a:pt x="6708" y="2601"/>
                </a:lnTo>
                <a:lnTo>
                  <a:pt x="6678" y="2604"/>
                </a:lnTo>
                <a:lnTo>
                  <a:pt x="6678" y="2604"/>
                </a:lnTo>
                <a:lnTo>
                  <a:pt x="6692" y="2556"/>
                </a:lnTo>
                <a:lnTo>
                  <a:pt x="6708" y="2601"/>
                </a:lnTo>
                <a:close/>
                <a:moveTo>
                  <a:pt x="6708" y="2589"/>
                </a:moveTo>
                <a:lnTo>
                  <a:pt x="6694" y="2552"/>
                </a:lnTo>
                <a:lnTo>
                  <a:pt x="6706" y="2509"/>
                </a:lnTo>
                <a:lnTo>
                  <a:pt x="6708" y="2589"/>
                </a:lnTo>
                <a:close/>
                <a:moveTo>
                  <a:pt x="6706" y="2497"/>
                </a:moveTo>
                <a:lnTo>
                  <a:pt x="6706" y="2497"/>
                </a:lnTo>
                <a:lnTo>
                  <a:pt x="6692" y="2545"/>
                </a:lnTo>
                <a:lnTo>
                  <a:pt x="6675" y="2500"/>
                </a:lnTo>
                <a:lnTo>
                  <a:pt x="6675" y="2500"/>
                </a:lnTo>
                <a:lnTo>
                  <a:pt x="6706" y="2497"/>
                </a:lnTo>
                <a:close/>
                <a:moveTo>
                  <a:pt x="1067" y="3482"/>
                </a:moveTo>
                <a:lnTo>
                  <a:pt x="1074" y="3480"/>
                </a:lnTo>
                <a:lnTo>
                  <a:pt x="1183" y="3664"/>
                </a:lnTo>
                <a:lnTo>
                  <a:pt x="1181" y="3671"/>
                </a:lnTo>
                <a:lnTo>
                  <a:pt x="1067" y="3851"/>
                </a:lnTo>
                <a:lnTo>
                  <a:pt x="1067" y="3482"/>
                </a:lnTo>
                <a:close/>
                <a:moveTo>
                  <a:pt x="971" y="2868"/>
                </a:moveTo>
                <a:lnTo>
                  <a:pt x="971" y="2868"/>
                </a:lnTo>
                <a:lnTo>
                  <a:pt x="968" y="2868"/>
                </a:lnTo>
                <a:lnTo>
                  <a:pt x="963" y="2868"/>
                </a:lnTo>
                <a:lnTo>
                  <a:pt x="971" y="2868"/>
                </a:lnTo>
                <a:close/>
                <a:moveTo>
                  <a:pt x="911" y="1829"/>
                </a:moveTo>
                <a:lnTo>
                  <a:pt x="916" y="1829"/>
                </a:lnTo>
                <a:lnTo>
                  <a:pt x="926" y="1831"/>
                </a:lnTo>
                <a:lnTo>
                  <a:pt x="940" y="1833"/>
                </a:lnTo>
                <a:lnTo>
                  <a:pt x="956" y="1833"/>
                </a:lnTo>
                <a:lnTo>
                  <a:pt x="961" y="1833"/>
                </a:lnTo>
                <a:lnTo>
                  <a:pt x="961" y="1937"/>
                </a:lnTo>
                <a:lnTo>
                  <a:pt x="961" y="1937"/>
                </a:lnTo>
                <a:lnTo>
                  <a:pt x="959" y="1937"/>
                </a:lnTo>
                <a:lnTo>
                  <a:pt x="956" y="1937"/>
                </a:lnTo>
                <a:lnTo>
                  <a:pt x="954" y="1937"/>
                </a:lnTo>
                <a:lnTo>
                  <a:pt x="945" y="1940"/>
                </a:lnTo>
                <a:lnTo>
                  <a:pt x="942" y="1940"/>
                </a:lnTo>
                <a:lnTo>
                  <a:pt x="933" y="1947"/>
                </a:lnTo>
                <a:lnTo>
                  <a:pt x="930" y="1947"/>
                </a:lnTo>
                <a:lnTo>
                  <a:pt x="923" y="1954"/>
                </a:lnTo>
                <a:lnTo>
                  <a:pt x="919" y="1963"/>
                </a:lnTo>
                <a:lnTo>
                  <a:pt x="916" y="1968"/>
                </a:lnTo>
                <a:lnTo>
                  <a:pt x="916" y="1968"/>
                </a:lnTo>
                <a:lnTo>
                  <a:pt x="911" y="1968"/>
                </a:lnTo>
                <a:lnTo>
                  <a:pt x="911" y="1829"/>
                </a:lnTo>
                <a:close/>
                <a:moveTo>
                  <a:pt x="911" y="2015"/>
                </a:moveTo>
                <a:lnTo>
                  <a:pt x="916" y="2015"/>
                </a:lnTo>
                <a:lnTo>
                  <a:pt x="919" y="2020"/>
                </a:lnTo>
                <a:lnTo>
                  <a:pt x="923" y="2030"/>
                </a:lnTo>
                <a:lnTo>
                  <a:pt x="930" y="2037"/>
                </a:lnTo>
                <a:lnTo>
                  <a:pt x="930" y="2039"/>
                </a:lnTo>
                <a:lnTo>
                  <a:pt x="940" y="2044"/>
                </a:lnTo>
                <a:lnTo>
                  <a:pt x="945" y="2044"/>
                </a:lnTo>
                <a:lnTo>
                  <a:pt x="954" y="2048"/>
                </a:lnTo>
                <a:lnTo>
                  <a:pt x="956" y="2048"/>
                </a:lnTo>
                <a:lnTo>
                  <a:pt x="959" y="2048"/>
                </a:lnTo>
                <a:lnTo>
                  <a:pt x="961" y="2048"/>
                </a:lnTo>
                <a:lnTo>
                  <a:pt x="961" y="2048"/>
                </a:lnTo>
                <a:lnTo>
                  <a:pt x="961" y="2124"/>
                </a:lnTo>
                <a:lnTo>
                  <a:pt x="959" y="2124"/>
                </a:lnTo>
                <a:lnTo>
                  <a:pt x="956" y="2124"/>
                </a:lnTo>
                <a:lnTo>
                  <a:pt x="954" y="2124"/>
                </a:lnTo>
                <a:lnTo>
                  <a:pt x="945" y="2126"/>
                </a:lnTo>
                <a:lnTo>
                  <a:pt x="942" y="2126"/>
                </a:lnTo>
                <a:lnTo>
                  <a:pt x="933" y="2133"/>
                </a:lnTo>
                <a:lnTo>
                  <a:pt x="930" y="2133"/>
                </a:lnTo>
                <a:lnTo>
                  <a:pt x="923" y="2141"/>
                </a:lnTo>
                <a:lnTo>
                  <a:pt x="919" y="2150"/>
                </a:lnTo>
                <a:lnTo>
                  <a:pt x="916" y="2155"/>
                </a:lnTo>
                <a:lnTo>
                  <a:pt x="916" y="2155"/>
                </a:lnTo>
                <a:lnTo>
                  <a:pt x="911" y="2155"/>
                </a:lnTo>
                <a:lnTo>
                  <a:pt x="911" y="2015"/>
                </a:lnTo>
                <a:close/>
                <a:moveTo>
                  <a:pt x="911" y="2202"/>
                </a:moveTo>
                <a:lnTo>
                  <a:pt x="916" y="2202"/>
                </a:lnTo>
                <a:lnTo>
                  <a:pt x="919" y="2207"/>
                </a:lnTo>
                <a:lnTo>
                  <a:pt x="923" y="2216"/>
                </a:lnTo>
                <a:lnTo>
                  <a:pt x="930" y="2223"/>
                </a:lnTo>
                <a:lnTo>
                  <a:pt x="933" y="2226"/>
                </a:lnTo>
                <a:lnTo>
                  <a:pt x="942" y="2230"/>
                </a:lnTo>
                <a:lnTo>
                  <a:pt x="952" y="2233"/>
                </a:lnTo>
                <a:lnTo>
                  <a:pt x="954" y="2235"/>
                </a:lnTo>
                <a:lnTo>
                  <a:pt x="956" y="2235"/>
                </a:lnTo>
                <a:lnTo>
                  <a:pt x="959" y="2235"/>
                </a:lnTo>
                <a:lnTo>
                  <a:pt x="961" y="2235"/>
                </a:lnTo>
                <a:lnTo>
                  <a:pt x="961" y="2325"/>
                </a:lnTo>
                <a:lnTo>
                  <a:pt x="961" y="2325"/>
                </a:lnTo>
                <a:lnTo>
                  <a:pt x="956" y="2325"/>
                </a:lnTo>
                <a:lnTo>
                  <a:pt x="954" y="2327"/>
                </a:lnTo>
                <a:lnTo>
                  <a:pt x="952" y="2327"/>
                </a:lnTo>
                <a:lnTo>
                  <a:pt x="952" y="2327"/>
                </a:lnTo>
                <a:lnTo>
                  <a:pt x="940" y="2330"/>
                </a:lnTo>
                <a:lnTo>
                  <a:pt x="930" y="2334"/>
                </a:lnTo>
                <a:lnTo>
                  <a:pt x="928" y="2337"/>
                </a:lnTo>
                <a:lnTo>
                  <a:pt x="921" y="2344"/>
                </a:lnTo>
                <a:lnTo>
                  <a:pt x="916" y="2353"/>
                </a:lnTo>
                <a:lnTo>
                  <a:pt x="916" y="2360"/>
                </a:lnTo>
                <a:lnTo>
                  <a:pt x="914" y="2360"/>
                </a:lnTo>
                <a:lnTo>
                  <a:pt x="911" y="2358"/>
                </a:lnTo>
                <a:lnTo>
                  <a:pt x="911" y="2202"/>
                </a:lnTo>
                <a:close/>
                <a:moveTo>
                  <a:pt x="911" y="2405"/>
                </a:moveTo>
                <a:lnTo>
                  <a:pt x="916" y="2405"/>
                </a:lnTo>
                <a:lnTo>
                  <a:pt x="916" y="2410"/>
                </a:lnTo>
                <a:lnTo>
                  <a:pt x="921" y="2419"/>
                </a:lnTo>
                <a:lnTo>
                  <a:pt x="928" y="2426"/>
                </a:lnTo>
                <a:lnTo>
                  <a:pt x="930" y="2429"/>
                </a:lnTo>
                <a:lnTo>
                  <a:pt x="940" y="2433"/>
                </a:lnTo>
                <a:lnTo>
                  <a:pt x="952" y="2436"/>
                </a:lnTo>
                <a:lnTo>
                  <a:pt x="952" y="2436"/>
                </a:lnTo>
                <a:lnTo>
                  <a:pt x="954" y="2438"/>
                </a:lnTo>
                <a:lnTo>
                  <a:pt x="956" y="2438"/>
                </a:lnTo>
                <a:lnTo>
                  <a:pt x="959" y="2438"/>
                </a:lnTo>
                <a:lnTo>
                  <a:pt x="961" y="2438"/>
                </a:lnTo>
                <a:lnTo>
                  <a:pt x="961" y="2526"/>
                </a:lnTo>
                <a:lnTo>
                  <a:pt x="963" y="2526"/>
                </a:lnTo>
                <a:lnTo>
                  <a:pt x="963" y="2526"/>
                </a:lnTo>
                <a:lnTo>
                  <a:pt x="961" y="2526"/>
                </a:lnTo>
                <a:lnTo>
                  <a:pt x="959" y="2526"/>
                </a:lnTo>
                <a:lnTo>
                  <a:pt x="956" y="2526"/>
                </a:lnTo>
                <a:lnTo>
                  <a:pt x="954" y="2528"/>
                </a:lnTo>
                <a:lnTo>
                  <a:pt x="952" y="2528"/>
                </a:lnTo>
                <a:lnTo>
                  <a:pt x="942" y="2530"/>
                </a:lnTo>
                <a:lnTo>
                  <a:pt x="940" y="2530"/>
                </a:lnTo>
                <a:lnTo>
                  <a:pt x="930" y="2537"/>
                </a:lnTo>
                <a:lnTo>
                  <a:pt x="923" y="2545"/>
                </a:lnTo>
                <a:lnTo>
                  <a:pt x="919" y="2554"/>
                </a:lnTo>
                <a:lnTo>
                  <a:pt x="916" y="2561"/>
                </a:lnTo>
                <a:lnTo>
                  <a:pt x="916" y="2561"/>
                </a:lnTo>
                <a:lnTo>
                  <a:pt x="911" y="2561"/>
                </a:lnTo>
                <a:lnTo>
                  <a:pt x="911" y="2405"/>
                </a:lnTo>
                <a:close/>
                <a:moveTo>
                  <a:pt x="911" y="2604"/>
                </a:moveTo>
                <a:lnTo>
                  <a:pt x="916" y="2604"/>
                </a:lnTo>
                <a:lnTo>
                  <a:pt x="919" y="2611"/>
                </a:lnTo>
                <a:lnTo>
                  <a:pt x="923" y="2620"/>
                </a:lnTo>
                <a:lnTo>
                  <a:pt x="930" y="2627"/>
                </a:lnTo>
                <a:lnTo>
                  <a:pt x="940" y="2634"/>
                </a:lnTo>
                <a:lnTo>
                  <a:pt x="942" y="2634"/>
                </a:lnTo>
                <a:lnTo>
                  <a:pt x="952" y="2637"/>
                </a:lnTo>
                <a:lnTo>
                  <a:pt x="954" y="2637"/>
                </a:lnTo>
                <a:lnTo>
                  <a:pt x="956" y="2637"/>
                </a:lnTo>
                <a:lnTo>
                  <a:pt x="959" y="2639"/>
                </a:lnTo>
                <a:lnTo>
                  <a:pt x="959" y="2639"/>
                </a:lnTo>
                <a:lnTo>
                  <a:pt x="963" y="2639"/>
                </a:lnTo>
                <a:lnTo>
                  <a:pt x="963" y="2639"/>
                </a:lnTo>
                <a:lnTo>
                  <a:pt x="961" y="2639"/>
                </a:lnTo>
                <a:lnTo>
                  <a:pt x="961" y="2755"/>
                </a:lnTo>
                <a:lnTo>
                  <a:pt x="954" y="2757"/>
                </a:lnTo>
                <a:lnTo>
                  <a:pt x="952" y="2757"/>
                </a:lnTo>
                <a:lnTo>
                  <a:pt x="949" y="2757"/>
                </a:lnTo>
                <a:lnTo>
                  <a:pt x="940" y="2759"/>
                </a:lnTo>
                <a:lnTo>
                  <a:pt x="937" y="2759"/>
                </a:lnTo>
                <a:lnTo>
                  <a:pt x="928" y="2767"/>
                </a:lnTo>
                <a:lnTo>
                  <a:pt x="921" y="2774"/>
                </a:lnTo>
                <a:lnTo>
                  <a:pt x="916" y="2783"/>
                </a:lnTo>
                <a:lnTo>
                  <a:pt x="914" y="2790"/>
                </a:lnTo>
                <a:lnTo>
                  <a:pt x="914" y="2790"/>
                </a:lnTo>
                <a:lnTo>
                  <a:pt x="911" y="2790"/>
                </a:lnTo>
                <a:lnTo>
                  <a:pt x="911" y="2604"/>
                </a:lnTo>
                <a:close/>
                <a:moveTo>
                  <a:pt x="911" y="2833"/>
                </a:moveTo>
                <a:lnTo>
                  <a:pt x="914" y="2833"/>
                </a:lnTo>
                <a:lnTo>
                  <a:pt x="916" y="2840"/>
                </a:lnTo>
                <a:lnTo>
                  <a:pt x="921" y="2849"/>
                </a:lnTo>
                <a:lnTo>
                  <a:pt x="928" y="2856"/>
                </a:lnTo>
                <a:lnTo>
                  <a:pt x="937" y="2863"/>
                </a:lnTo>
                <a:lnTo>
                  <a:pt x="940" y="2863"/>
                </a:lnTo>
                <a:lnTo>
                  <a:pt x="949" y="2868"/>
                </a:lnTo>
                <a:lnTo>
                  <a:pt x="952" y="2868"/>
                </a:lnTo>
                <a:lnTo>
                  <a:pt x="961" y="2868"/>
                </a:lnTo>
                <a:lnTo>
                  <a:pt x="961" y="2868"/>
                </a:lnTo>
                <a:lnTo>
                  <a:pt x="961" y="2951"/>
                </a:lnTo>
                <a:lnTo>
                  <a:pt x="914" y="2953"/>
                </a:lnTo>
                <a:lnTo>
                  <a:pt x="911" y="2953"/>
                </a:lnTo>
                <a:lnTo>
                  <a:pt x="911" y="2833"/>
                </a:lnTo>
                <a:close/>
                <a:moveTo>
                  <a:pt x="909" y="3558"/>
                </a:moveTo>
                <a:lnTo>
                  <a:pt x="923" y="3501"/>
                </a:lnTo>
                <a:lnTo>
                  <a:pt x="959" y="3506"/>
                </a:lnTo>
                <a:lnTo>
                  <a:pt x="959" y="3674"/>
                </a:lnTo>
                <a:lnTo>
                  <a:pt x="909" y="3674"/>
                </a:lnTo>
                <a:lnTo>
                  <a:pt x="909" y="3558"/>
                </a:lnTo>
                <a:close/>
                <a:moveTo>
                  <a:pt x="909" y="3733"/>
                </a:moveTo>
                <a:lnTo>
                  <a:pt x="959" y="3735"/>
                </a:lnTo>
                <a:lnTo>
                  <a:pt x="959" y="3943"/>
                </a:lnTo>
                <a:lnTo>
                  <a:pt x="956" y="3943"/>
                </a:lnTo>
                <a:lnTo>
                  <a:pt x="909" y="3789"/>
                </a:lnTo>
                <a:lnTo>
                  <a:pt x="909" y="3733"/>
                </a:lnTo>
                <a:close/>
                <a:moveTo>
                  <a:pt x="1169" y="3948"/>
                </a:moveTo>
                <a:lnTo>
                  <a:pt x="1117" y="3945"/>
                </a:lnTo>
                <a:lnTo>
                  <a:pt x="1067" y="3943"/>
                </a:lnTo>
                <a:lnTo>
                  <a:pt x="1067" y="3938"/>
                </a:lnTo>
                <a:lnTo>
                  <a:pt x="1211" y="3716"/>
                </a:lnTo>
                <a:lnTo>
                  <a:pt x="1211" y="3716"/>
                </a:lnTo>
                <a:lnTo>
                  <a:pt x="1334" y="3926"/>
                </a:lnTo>
                <a:lnTo>
                  <a:pt x="1237" y="3917"/>
                </a:lnTo>
                <a:lnTo>
                  <a:pt x="1237" y="3952"/>
                </a:lnTo>
                <a:lnTo>
                  <a:pt x="1207" y="3952"/>
                </a:lnTo>
                <a:lnTo>
                  <a:pt x="1169" y="3948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9338169-42E8-9B4C-1013-69AA63AC3978}"/>
              </a:ext>
            </a:extLst>
          </p:cNvPr>
          <p:cNvSpPr/>
          <p:nvPr/>
        </p:nvSpPr>
        <p:spPr>
          <a:xfrm>
            <a:off x="0" y="2717256"/>
            <a:ext cx="12192000" cy="4140744"/>
          </a:xfrm>
          <a:custGeom>
            <a:avLst/>
            <a:gdLst>
              <a:gd name="connsiteX0" fmla="*/ 12192000 w 12192000"/>
              <a:gd name="connsiteY0" fmla="*/ 0 h 4140744"/>
              <a:gd name="connsiteX1" fmla="*/ 12192000 w 12192000"/>
              <a:gd name="connsiteY1" fmla="*/ 4140744 h 4140744"/>
              <a:gd name="connsiteX2" fmla="*/ 0 w 12192000"/>
              <a:gd name="connsiteY2" fmla="*/ 4140744 h 4140744"/>
              <a:gd name="connsiteX3" fmla="*/ 0 w 12192000"/>
              <a:gd name="connsiteY3" fmla="*/ 3954622 h 4140744"/>
              <a:gd name="connsiteX4" fmla="*/ 705931 w 12192000"/>
              <a:gd name="connsiteY4" fmla="*/ 3855295 h 4140744"/>
              <a:gd name="connsiteX5" fmla="*/ 11942796 w 12192000"/>
              <a:gd name="connsiteY5" fmla="*/ 189619 h 4140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140744">
                <a:moveTo>
                  <a:pt x="12192000" y="0"/>
                </a:moveTo>
                <a:lnTo>
                  <a:pt x="12192000" y="4140744"/>
                </a:lnTo>
                <a:lnTo>
                  <a:pt x="0" y="4140744"/>
                </a:lnTo>
                <a:lnTo>
                  <a:pt x="0" y="3954622"/>
                </a:lnTo>
                <a:lnTo>
                  <a:pt x="705931" y="3855295"/>
                </a:lnTo>
                <a:cubicBezTo>
                  <a:pt x="5741049" y="3091796"/>
                  <a:pt x="9753775" y="1787775"/>
                  <a:pt x="11942796" y="189619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C38CFFC-6D63-D704-B8BD-2FB28899EC2C}"/>
              </a:ext>
            </a:extLst>
          </p:cNvPr>
          <p:cNvSpPr/>
          <p:nvPr/>
        </p:nvSpPr>
        <p:spPr>
          <a:xfrm>
            <a:off x="4606988" y="4199954"/>
            <a:ext cx="7585013" cy="2658047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10F2979-3BE5-A71A-9BB8-6EC769FEC01B}"/>
              </a:ext>
            </a:extLst>
          </p:cNvPr>
          <p:cNvGrpSpPr/>
          <p:nvPr/>
        </p:nvGrpSpPr>
        <p:grpSpPr>
          <a:xfrm>
            <a:off x="0" y="-740229"/>
            <a:ext cx="1236923" cy="229666"/>
            <a:chOff x="0" y="-1035496"/>
            <a:chExt cx="2827157" cy="52493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C34761BA-42CE-E03B-1627-DBC58B6EFAEF}"/>
                </a:ext>
              </a:extLst>
            </p:cNvPr>
            <p:cNvSpPr/>
            <p:nvPr/>
          </p:nvSpPr>
          <p:spPr>
            <a:xfrm>
              <a:off x="0" y="-1035496"/>
              <a:ext cx="524933" cy="524933"/>
            </a:xfrm>
            <a:prstGeom prst="ellipse">
              <a:avLst/>
            </a:prstGeom>
            <a:solidFill>
              <a:srgbClr val="2E61E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4B70EED-B246-FE35-3514-FBA1489C9629}"/>
                </a:ext>
              </a:extLst>
            </p:cNvPr>
            <p:cNvSpPr/>
            <p:nvPr/>
          </p:nvSpPr>
          <p:spPr>
            <a:xfrm>
              <a:off x="767408" y="-1035496"/>
              <a:ext cx="524933" cy="524933"/>
            </a:xfrm>
            <a:prstGeom prst="ellipse">
              <a:avLst/>
            </a:prstGeom>
            <a:solidFill>
              <a:srgbClr val="FFC3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4904A38F-21A4-C05F-87A7-4FBEAD5E6098}"/>
                </a:ext>
              </a:extLst>
            </p:cNvPr>
            <p:cNvSpPr/>
            <p:nvPr/>
          </p:nvSpPr>
          <p:spPr>
            <a:xfrm>
              <a:off x="1534816" y="-1035496"/>
              <a:ext cx="524933" cy="524933"/>
            </a:xfrm>
            <a:prstGeom prst="ellipse">
              <a:avLst/>
            </a:prstGeom>
            <a:solidFill>
              <a:srgbClr val="EDEDE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87995C3B-E797-A6F4-769B-0F4A6F857E95}"/>
                </a:ext>
              </a:extLst>
            </p:cNvPr>
            <p:cNvSpPr/>
            <p:nvPr/>
          </p:nvSpPr>
          <p:spPr>
            <a:xfrm>
              <a:off x="2302224" y="-1035496"/>
              <a:ext cx="524933" cy="524933"/>
            </a:xfrm>
            <a:prstGeom prst="ellipse">
              <a:avLst/>
            </a:prstGeom>
            <a:solidFill>
              <a:srgbClr val="FF663D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04A348B-C46A-4155-A7EE-48716DD8F378}"/>
              </a:ext>
            </a:extLst>
          </p:cNvPr>
          <p:cNvGrpSpPr/>
          <p:nvPr/>
        </p:nvGrpSpPr>
        <p:grpSpPr>
          <a:xfrm>
            <a:off x="1418980" y="1496122"/>
            <a:ext cx="8774264" cy="1810248"/>
            <a:chOff x="1418980" y="1496122"/>
            <a:chExt cx="8774264" cy="181024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3A9F4A9-231F-AE9D-473D-7A90022A559D}"/>
                </a:ext>
              </a:extLst>
            </p:cNvPr>
            <p:cNvGrpSpPr/>
            <p:nvPr/>
          </p:nvGrpSpPr>
          <p:grpSpPr>
            <a:xfrm>
              <a:off x="1418980" y="1496122"/>
              <a:ext cx="8302358" cy="1810248"/>
              <a:chOff x="0" y="861343"/>
              <a:chExt cx="9141649" cy="1993245"/>
            </a:xfrm>
            <a:gradFill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0" scaled="1"/>
            </a:gradFill>
          </p:grpSpPr>
          <p:sp>
            <p:nvSpPr>
              <p:cNvPr id="3" name="任意多边形: 形状 2">
                <a:extLst>
                  <a:ext uri="{FF2B5EF4-FFF2-40B4-BE49-F238E27FC236}">
                    <a16:creationId xmlns:a16="http://schemas.microsoft.com/office/drawing/2014/main" id="{7EBA3282-2B47-6EAD-F2A0-C56BFF8214F8}"/>
                  </a:ext>
                </a:extLst>
              </p:cNvPr>
              <p:cNvSpPr/>
              <p:nvPr/>
            </p:nvSpPr>
            <p:spPr>
              <a:xfrm>
                <a:off x="3522450" y="861343"/>
                <a:ext cx="2063274" cy="1809165"/>
              </a:xfrm>
              <a:custGeom>
                <a:avLst/>
                <a:gdLst>
                  <a:gd name="connsiteX0" fmla="*/ 807398 w 2063274"/>
                  <a:gd name="connsiteY0" fmla="*/ 1166213 h 1809165"/>
                  <a:gd name="connsiteX1" fmla="*/ 902494 w 2063274"/>
                  <a:gd name="connsiteY1" fmla="*/ 886409 h 1809165"/>
                  <a:gd name="connsiteX2" fmla="*/ 1154515 w 2063274"/>
                  <a:gd name="connsiteY2" fmla="*/ 886409 h 1809165"/>
                  <a:gd name="connsiteX3" fmla="*/ 1059419 w 2063274"/>
                  <a:gd name="connsiteY3" fmla="*/ 1166213 h 1809165"/>
                  <a:gd name="connsiteX4" fmla="*/ 807398 w 2063274"/>
                  <a:gd name="connsiteY4" fmla="*/ 1166213 h 1809165"/>
                  <a:gd name="connsiteX5" fmla="*/ 715122 w 2063274"/>
                  <a:gd name="connsiteY5" fmla="*/ 608591 h 1809165"/>
                  <a:gd name="connsiteX6" fmla="*/ 431194 w 2063274"/>
                  <a:gd name="connsiteY6" fmla="*/ 1444032 h 1809165"/>
                  <a:gd name="connsiteX7" fmla="*/ 1242822 w 2063274"/>
                  <a:gd name="connsiteY7" fmla="*/ 1444032 h 1809165"/>
                  <a:gd name="connsiteX8" fmla="*/ 1526750 w 2063274"/>
                  <a:gd name="connsiteY8" fmla="*/ 608591 h 1809165"/>
                  <a:gd name="connsiteX9" fmla="*/ 715122 w 2063274"/>
                  <a:gd name="connsiteY9" fmla="*/ 608591 h 1809165"/>
                  <a:gd name="connsiteX10" fmla="*/ 2063275 w 2063274"/>
                  <a:gd name="connsiteY10" fmla="*/ 191862 h 1809165"/>
                  <a:gd name="connsiteX11" fmla="*/ 1307211 w 2063274"/>
                  <a:gd name="connsiteY11" fmla="*/ 191862 h 1809165"/>
                  <a:gd name="connsiteX12" fmla="*/ 1350555 w 2063274"/>
                  <a:gd name="connsiteY12" fmla="*/ 134314 h 1809165"/>
                  <a:gd name="connsiteX13" fmla="*/ 1363610 w 2063274"/>
                  <a:gd name="connsiteY13" fmla="*/ 116767 h 1809165"/>
                  <a:gd name="connsiteX14" fmla="*/ 1089812 w 2063274"/>
                  <a:gd name="connsiteY14" fmla="*/ 0 h 1809165"/>
                  <a:gd name="connsiteX15" fmla="*/ 952000 w 2063274"/>
                  <a:gd name="connsiteY15" fmla="*/ 191862 h 1809165"/>
                  <a:gd name="connsiteX16" fmla="*/ 428112 w 2063274"/>
                  <a:gd name="connsiteY16" fmla="*/ 191862 h 1809165"/>
                  <a:gd name="connsiteX17" fmla="*/ 0 w 2063274"/>
                  <a:gd name="connsiteY17" fmla="*/ 1447687 h 1809165"/>
                  <a:gd name="connsiteX18" fmla="*/ 289725 w 2063274"/>
                  <a:gd name="connsiteY18" fmla="*/ 1447687 h 1809165"/>
                  <a:gd name="connsiteX19" fmla="*/ 622064 w 2063274"/>
                  <a:gd name="connsiteY19" fmla="*/ 473650 h 1809165"/>
                  <a:gd name="connsiteX20" fmla="*/ 1677775 w 2063274"/>
                  <a:gd name="connsiteY20" fmla="*/ 473650 h 1809165"/>
                  <a:gd name="connsiteX21" fmla="*/ 1343975 w 2063274"/>
                  <a:gd name="connsiteY21" fmla="*/ 1455938 h 1809165"/>
                  <a:gd name="connsiteX22" fmla="*/ 1323452 w 2063274"/>
                  <a:gd name="connsiteY22" fmla="*/ 1504556 h 1809165"/>
                  <a:gd name="connsiteX23" fmla="*/ 1296557 w 2063274"/>
                  <a:gd name="connsiteY23" fmla="*/ 1522416 h 1809165"/>
                  <a:gd name="connsiteX24" fmla="*/ 1234362 w 2063274"/>
                  <a:gd name="connsiteY24" fmla="*/ 1527377 h 1809165"/>
                  <a:gd name="connsiteX25" fmla="*/ 838887 w 2063274"/>
                  <a:gd name="connsiteY25" fmla="*/ 1527377 h 1809165"/>
                  <a:gd name="connsiteX26" fmla="*/ 614700 w 2063274"/>
                  <a:gd name="connsiteY26" fmla="*/ 1809165 h 1809165"/>
                  <a:gd name="connsiteX27" fmla="*/ 1217964 w 2063274"/>
                  <a:gd name="connsiteY27" fmla="*/ 1809165 h 1809165"/>
                  <a:gd name="connsiteX28" fmla="*/ 1402985 w 2063274"/>
                  <a:gd name="connsiteY28" fmla="*/ 1787336 h 1809165"/>
                  <a:gd name="connsiteX29" fmla="*/ 1518551 w 2063274"/>
                  <a:gd name="connsiteY29" fmla="*/ 1712921 h 1809165"/>
                  <a:gd name="connsiteX30" fmla="*/ 1597249 w 2063274"/>
                  <a:gd name="connsiteY30" fmla="*/ 1563097 h 1809165"/>
                  <a:gd name="connsiteX31" fmla="*/ 2063275 w 2063274"/>
                  <a:gd name="connsiteY31" fmla="*/ 191862 h 180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63274" h="1809165">
                    <a:moveTo>
                      <a:pt x="807398" y="1166213"/>
                    </a:moveTo>
                    <a:lnTo>
                      <a:pt x="902494" y="886409"/>
                    </a:lnTo>
                    <a:lnTo>
                      <a:pt x="1154515" y="886409"/>
                    </a:lnTo>
                    <a:lnTo>
                      <a:pt x="1059419" y="1166213"/>
                    </a:lnTo>
                    <a:lnTo>
                      <a:pt x="807398" y="1166213"/>
                    </a:lnTo>
                    <a:close/>
                    <a:moveTo>
                      <a:pt x="715122" y="608591"/>
                    </a:moveTo>
                    <a:lnTo>
                      <a:pt x="431194" y="1444032"/>
                    </a:lnTo>
                    <a:lnTo>
                      <a:pt x="1242822" y="1444032"/>
                    </a:lnTo>
                    <a:lnTo>
                      <a:pt x="1526750" y="608591"/>
                    </a:lnTo>
                    <a:lnTo>
                      <a:pt x="715122" y="608591"/>
                    </a:lnTo>
                    <a:close/>
                    <a:moveTo>
                      <a:pt x="2063275" y="191862"/>
                    </a:moveTo>
                    <a:lnTo>
                      <a:pt x="1307211" y="191862"/>
                    </a:lnTo>
                    <a:lnTo>
                      <a:pt x="1350555" y="134314"/>
                    </a:lnTo>
                    <a:lnTo>
                      <a:pt x="1363610" y="116767"/>
                    </a:lnTo>
                    <a:cubicBezTo>
                      <a:pt x="1264024" y="99221"/>
                      <a:pt x="1171278" y="58645"/>
                      <a:pt x="1089812" y="0"/>
                    </a:cubicBezTo>
                    <a:cubicBezTo>
                      <a:pt x="1042082" y="70917"/>
                      <a:pt x="996127" y="134888"/>
                      <a:pt x="952000" y="191862"/>
                    </a:cubicBezTo>
                    <a:lnTo>
                      <a:pt x="428112" y="191862"/>
                    </a:lnTo>
                    <a:lnTo>
                      <a:pt x="0" y="1447687"/>
                    </a:lnTo>
                    <a:lnTo>
                      <a:pt x="289725" y="1447687"/>
                    </a:lnTo>
                    <a:lnTo>
                      <a:pt x="622064" y="473650"/>
                    </a:lnTo>
                    <a:lnTo>
                      <a:pt x="1677775" y="473650"/>
                    </a:lnTo>
                    <a:lnTo>
                      <a:pt x="1343975" y="1455938"/>
                    </a:lnTo>
                    <a:cubicBezTo>
                      <a:pt x="1335880" y="1479751"/>
                      <a:pt x="1329039" y="1495940"/>
                      <a:pt x="1323452" y="1504556"/>
                    </a:cubicBezTo>
                    <a:cubicBezTo>
                      <a:pt x="1317916" y="1513173"/>
                      <a:pt x="1308934" y="1519126"/>
                      <a:pt x="1296557" y="1522416"/>
                    </a:cubicBezTo>
                    <a:cubicBezTo>
                      <a:pt x="1284181" y="1525706"/>
                      <a:pt x="1263449" y="1527377"/>
                      <a:pt x="1234362" y="1527377"/>
                    </a:cubicBezTo>
                    <a:lnTo>
                      <a:pt x="838887" y="1527377"/>
                    </a:lnTo>
                    <a:cubicBezTo>
                      <a:pt x="745724" y="1599809"/>
                      <a:pt x="668593" y="1696419"/>
                      <a:pt x="614700" y="1809165"/>
                    </a:cubicBezTo>
                    <a:lnTo>
                      <a:pt x="1217964" y="1809165"/>
                    </a:lnTo>
                    <a:cubicBezTo>
                      <a:pt x="1294678" y="1809165"/>
                      <a:pt x="1356351" y="1801906"/>
                      <a:pt x="1402985" y="1787336"/>
                    </a:cubicBezTo>
                    <a:cubicBezTo>
                      <a:pt x="1449619" y="1772767"/>
                      <a:pt x="1488158" y="1747961"/>
                      <a:pt x="1518551" y="1712921"/>
                    </a:cubicBezTo>
                    <a:cubicBezTo>
                      <a:pt x="1548997" y="1677880"/>
                      <a:pt x="1575264" y="1627904"/>
                      <a:pt x="1597249" y="1563097"/>
                    </a:cubicBezTo>
                    <a:lnTo>
                      <a:pt x="2063275" y="19186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" name="任意多边形: 形状 3" descr="D:\51PPT模板网\51pptmoban.com\图片.jpg">
                <a:extLst>
                  <a:ext uri="{FF2B5EF4-FFF2-40B4-BE49-F238E27FC236}">
                    <a16:creationId xmlns:a16="http://schemas.microsoft.com/office/drawing/2014/main" id="{E668DC4C-8CD2-5641-1BF3-CBF86152394A}"/>
                  </a:ext>
                </a:extLst>
              </p:cNvPr>
              <p:cNvSpPr/>
              <p:nvPr/>
            </p:nvSpPr>
            <p:spPr>
              <a:xfrm>
                <a:off x="5051550" y="870638"/>
                <a:ext cx="2224064" cy="1838774"/>
              </a:xfrm>
              <a:custGeom>
                <a:avLst/>
                <a:gdLst>
                  <a:gd name="connsiteX0" fmla="*/ 1409930 w 2224064"/>
                  <a:gd name="connsiteY0" fmla="*/ 990226 h 1838774"/>
                  <a:gd name="connsiteX1" fmla="*/ 1980190 w 2224064"/>
                  <a:gd name="connsiteY1" fmla="*/ 990226 h 1838774"/>
                  <a:gd name="connsiteX2" fmla="*/ 2077270 w 2224064"/>
                  <a:gd name="connsiteY2" fmla="*/ 704469 h 1838774"/>
                  <a:gd name="connsiteX3" fmla="*/ 1397867 w 2224064"/>
                  <a:gd name="connsiteY3" fmla="*/ 704469 h 1838774"/>
                  <a:gd name="connsiteX4" fmla="*/ 1465338 w 2224064"/>
                  <a:gd name="connsiteY4" fmla="*/ 506027 h 1838774"/>
                  <a:gd name="connsiteX5" fmla="*/ 2000087 w 2224064"/>
                  <a:gd name="connsiteY5" fmla="*/ 506027 h 1838774"/>
                  <a:gd name="connsiteX6" fmla="*/ 2098576 w 2224064"/>
                  <a:gd name="connsiteY6" fmla="*/ 216302 h 1838774"/>
                  <a:gd name="connsiteX7" fmla="*/ 1563828 w 2224064"/>
                  <a:gd name="connsiteY7" fmla="*/ 216302 h 1838774"/>
                  <a:gd name="connsiteX8" fmla="*/ 1637303 w 2224064"/>
                  <a:gd name="connsiteY8" fmla="*/ 0 h 1838774"/>
                  <a:gd name="connsiteX9" fmla="*/ 1329718 w 2224064"/>
                  <a:gd name="connsiteY9" fmla="*/ 0 h 1838774"/>
                  <a:gd name="connsiteX10" fmla="*/ 1256243 w 2224064"/>
                  <a:gd name="connsiteY10" fmla="*/ 216302 h 1838774"/>
                  <a:gd name="connsiteX11" fmla="*/ 757683 w 2224064"/>
                  <a:gd name="connsiteY11" fmla="*/ 216302 h 1838774"/>
                  <a:gd name="connsiteX12" fmla="*/ 659245 w 2224064"/>
                  <a:gd name="connsiteY12" fmla="*/ 506027 h 1838774"/>
                  <a:gd name="connsiteX13" fmla="*/ 1157753 w 2224064"/>
                  <a:gd name="connsiteY13" fmla="*/ 506027 h 1838774"/>
                  <a:gd name="connsiteX14" fmla="*/ 1090282 w 2224064"/>
                  <a:gd name="connsiteY14" fmla="*/ 704469 h 1838774"/>
                  <a:gd name="connsiteX15" fmla="*/ 487384 w 2224064"/>
                  <a:gd name="connsiteY15" fmla="*/ 704469 h 1838774"/>
                  <a:gd name="connsiteX16" fmla="*/ 390252 w 2224064"/>
                  <a:gd name="connsiteY16" fmla="*/ 990226 h 1838774"/>
                  <a:gd name="connsiteX17" fmla="*/ 886044 w 2224064"/>
                  <a:gd name="connsiteY17" fmla="*/ 990226 h 1838774"/>
                  <a:gd name="connsiteX18" fmla="*/ 525245 w 2224064"/>
                  <a:gd name="connsiteY18" fmla="*/ 1234310 h 1838774"/>
                  <a:gd name="connsiteX19" fmla="*/ 261056 w 2224064"/>
                  <a:gd name="connsiteY19" fmla="*/ 1370295 h 1838774"/>
                  <a:gd name="connsiteX20" fmla="*/ 198703 w 2224064"/>
                  <a:gd name="connsiteY20" fmla="*/ 1553801 h 1838774"/>
                  <a:gd name="connsiteX21" fmla="*/ 120005 w 2224064"/>
                  <a:gd name="connsiteY21" fmla="*/ 1703625 h 1838774"/>
                  <a:gd name="connsiteX22" fmla="*/ 4439 w 2224064"/>
                  <a:gd name="connsiteY22" fmla="*/ 1778041 h 1838774"/>
                  <a:gd name="connsiteX23" fmla="*/ 1932 w 2224064"/>
                  <a:gd name="connsiteY23" fmla="*/ 1778772 h 1838774"/>
                  <a:gd name="connsiteX24" fmla="*/ 0 w 2224064"/>
                  <a:gd name="connsiteY24" fmla="*/ 1786553 h 1838774"/>
                  <a:gd name="connsiteX25" fmla="*/ 567440 w 2224064"/>
                  <a:gd name="connsiteY25" fmla="*/ 1516097 h 1838774"/>
                  <a:gd name="connsiteX26" fmla="*/ 894086 w 2224064"/>
                  <a:gd name="connsiteY26" fmla="*/ 1281936 h 1838774"/>
                  <a:gd name="connsiteX27" fmla="*/ 714026 w 2224064"/>
                  <a:gd name="connsiteY27" fmla="*/ 1811776 h 1838774"/>
                  <a:gd name="connsiteX28" fmla="*/ 1021611 w 2224064"/>
                  <a:gd name="connsiteY28" fmla="*/ 1811776 h 1838774"/>
                  <a:gd name="connsiteX29" fmla="*/ 1205013 w 2224064"/>
                  <a:gd name="connsiteY29" fmla="*/ 1272014 h 1838774"/>
                  <a:gd name="connsiteX30" fmla="*/ 2101084 w 2224064"/>
                  <a:gd name="connsiteY30" fmla="*/ 1838775 h 1838774"/>
                  <a:gd name="connsiteX31" fmla="*/ 2224065 w 2224064"/>
                  <a:gd name="connsiteY31" fmla="*/ 1447792 h 1838774"/>
                  <a:gd name="connsiteX32" fmla="*/ 1409930 w 2224064"/>
                  <a:gd name="connsiteY32" fmla="*/ 990226 h 183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24064" h="1838774">
                    <a:moveTo>
                      <a:pt x="1409930" y="990226"/>
                    </a:moveTo>
                    <a:lnTo>
                      <a:pt x="1980190" y="990226"/>
                    </a:lnTo>
                    <a:lnTo>
                      <a:pt x="2077270" y="704469"/>
                    </a:lnTo>
                    <a:lnTo>
                      <a:pt x="1397867" y="704469"/>
                    </a:lnTo>
                    <a:lnTo>
                      <a:pt x="1465338" y="506027"/>
                    </a:lnTo>
                    <a:lnTo>
                      <a:pt x="2000087" y="506027"/>
                    </a:lnTo>
                    <a:lnTo>
                      <a:pt x="2098576" y="216302"/>
                    </a:lnTo>
                    <a:lnTo>
                      <a:pt x="1563828" y="216302"/>
                    </a:lnTo>
                    <a:lnTo>
                      <a:pt x="1637303" y="0"/>
                    </a:lnTo>
                    <a:lnTo>
                      <a:pt x="1329718" y="0"/>
                    </a:lnTo>
                    <a:lnTo>
                      <a:pt x="1256243" y="216302"/>
                    </a:lnTo>
                    <a:lnTo>
                      <a:pt x="757683" y="216302"/>
                    </a:lnTo>
                    <a:lnTo>
                      <a:pt x="659245" y="506027"/>
                    </a:lnTo>
                    <a:lnTo>
                      <a:pt x="1157753" y="506027"/>
                    </a:lnTo>
                    <a:lnTo>
                      <a:pt x="1090282" y="704469"/>
                    </a:lnTo>
                    <a:lnTo>
                      <a:pt x="487384" y="704469"/>
                    </a:lnTo>
                    <a:lnTo>
                      <a:pt x="390252" y="990226"/>
                    </a:lnTo>
                    <a:lnTo>
                      <a:pt x="886044" y="990226"/>
                    </a:lnTo>
                    <a:cubicBezTo>
                      <a:pt x="773454" y="1080204"/>
                      <a:pt x="653188" y="1161565"/>
                      <a:pt x="525245" y="1234310"/>
                    </a:cubicBezTo>
                    <a:cubicBezTo>
                      <a:pt x="444667" y="1280160"/>
                      <a:pt x="356569" y="1325489"/>
                      <a:pt x="261056" y="1370295"/>
                    </a:cubicBezTo>
                    <a:lnTo>
                      <a:pt x="198703" y="1553801"/>
                    </a:lnTo>
                    <a:cubicBezTo>
                      <a:pt x="176718" y="1618609"/>
                      <a:pt x="150450" y="1668584"/>
                      <a:pt x="120005" y="1703625"/>
                    </a:cubicBezTo>
                    <a:cubicBezTo>
                      <a:pt x="89612" y="1738666"/>
                      <a:pt x="51073" y="1763471"/>
                      <a:pt x="4439" y="1778041"/>
                    </a:cubicBezTo>
                    <a:lnTo>
                      <a:pt x="1932" y="1778772"/>
                    </a:lnTo>
                    <a:lnTo>
                      <a:pt x="0" y="1786553"/>
                    </a:lnTo>
                    <a:cubicBezTo>
                      <a:pt x="184551" y="1734332"/>
                      <a:pt x="452500" y="1587537"/>
                      <a:pt x="567440" y="1516097"/>
                    </a:cubicBezTo>
                    <a:cubicBezTo>
                      <a:pt x="682327" y="1444658"/>
                      <a:pt x="791209" y="1366587"/>
                      <a:pt x="894086" y="1281936"/>
                    </a:cubicBezTo>
                    <a:lnTo>
                      <a:pt x="714026" y="1811776"/>
                    </a:lnTo>
                    <a:lnTo>
                      <a:pt x="1021611" y="1811776"/>
                    </a:lnTo>
                    <a:lnTo>
                      <a:pt x="1205013" y="1272014"/>
                    </a:lnTo>
                    <a:cubicBezTo>
                      <a:pt x="1322094" y="1459280"/>
                      <a:pt x="1874755" y="1504557"/>
                      <a:pt x="2101084" y="1838775"/>
                    </a:cubicBezTo>
                    <a:lnTo>
                      <a:pt x="2224065" y="1447792"/>
                    </a:lnTo>
                    <a:cubicBezTo>
                      <a:pt x="1944419" y="1139005"/>
                      <a:pt x="1567535" y="1179895"/>
                      <a:pt x="1409930" y="99022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0571E1-7BAF-EB53-A641-AD3CFC075D4E}"/>
                  </a:ext>
                </a:extLst>
              </p:cNvPr>
              <p:cNvSpPr/>
              <p:nvPr/>
            </p:nvSpPr>
            <p:spPr>
              <a:xfrm>
                <a:off x="0" y="1463040"/>
                <a:ext cx="1801644" cy="402106"/>
              </a:xfrm>
              <a:custGeom>
                <a:avLst/>
                <a:gdLst>
                  <a:gd name="connsiteX0" fmla="*/ 0 w 1801644"/>
                  <a:gd name="connsiteY0" fmla="*/ 402106 h 402106"/>
                  <a:gd name="connsiteX1" fmla="*/ 1662944 w 1801644"/>
                  <a:gd name="connsiteY1" fmla="*/ 402106 h 402106"/>
                  <a:gd name="connsiteX2" fmla="*/ 1801645 w 1801644"/>
                  <a:gd name="connsiteY2" fmla="*/ 0 h 402106"/>
                  <a:gd name="connsiteX3" fmla="*/ 328735 w 1801644"/>
                  <a:gd name="connsiteY3" fmla="*/ 0 h 402106"/>
                  <a:gd name="connsiteX4" fmla="*/ 0 w 1801644"/>
                  <a:gd name="connsiteY4" fmla="*/ 402106 h 40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644" h="402106">
                    <a:moveTo>
                      <a:pt x="0" y="402106"/>
                    </a:moveTo>
                    <a:lnTo>
                      <a:pt x="1662944" y="402106"/>
                    </a:lnTo>
                    <a:lnTo>
                      <a:pt x="1801645" y="0"/>
                    </a:lnTo>
                    <a:lnTo>
                      <a:pt x="328735" y="0"/>
                    </a:lnTo>
                    <a:cubicBezTo>
                      <a:pt x="247530" y="160372"/>
                      <a:pt x="134836" y="297976"/>
                      <a:pt x="0" y="40210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097E5EB7-0F16-F8C9-7FE1-31B92AEC0FC0}"/>
                  </a:ext>
                </a:extLst>
              </p:cNvPr>
              <p:cNvSpPr/>
              <p:nvPr/>
            </p:nvSpPr>
            <p:spPr>
              <a:xfrm>
                <a:off x="1517246" y="888707"/>
                <a:ext cx="2501779" cy="1789738"/>
              </a:xfrm>
              <a:custGeom>
                <a:avLst/>
                <a:gdLst>
                  <a:gd name="connsiteX0" fmla="*/ 1829113 w 2501779"/>
                  <a:gd name="connsiteY0" fmla="*/ 521694 h 1789738"/>
                  <a:gd name="connsiteX1" fmla="*/ 1370712 w 2501779"/>
                  <a:gd name="connsiteY1" fmla="*/ 521694 h 1789738"/>
                  <a:gd name="connsiteX2" fmla="*/ 1160938 w 2501779"/>
                  <a:gd name="connsiteY2" fmla="*/ 1138849 h 1789738"/>
                  <a:gd name="connsiteX3" fmla="*/ 1143548 w 2501779"/>
                  <a:gd name="connsiteY3" fmla="*/ 1376979 h 1789738"/>
                  <a:gd name="connsiteX4" fmla="*/ 1340841 w 2501779"/>
                  <a:gd name="connsiteY4" fmla="*/ 1444449 h 1789738"/>
                  <a:gd name="connsiteX5" fmla="*/ 1555159 w 2501779"/>
                  <a:gd name="connsiteY5" fmla="*/ 1444449 h 1789738"/>
                  <a:gd name="connsiteX6" fmla="*/ 1736577 w 2501779"/>
                  <a:gd name="connsiteY6" fmla="*/ 1421629 h 1789738"/>
                  <a:gd name="connsiteX7" fmla="*/ 1848540 w 2501779"/>
                  <a:gd name="connsiteY7" fmla="*/ 1343244 h 1789738"/>
                  <a:gd name="connsiteX8" fmla="*/ 1946560 w 2501779"/>
                  <a:gd name="connsiteY8" fmla="*/ 1174568 h 1789738"/>
                  <a:gd name="connsiteX9" fmla="*/ 2025884 w 2501779"/>
                  <a:gd name="connsiteY9" fmla="*/ 982079 h 1789738"/>
                  <a:gd name="connsiteX10" fmla="*/ 1784829 w 2501779"/>
                  <a:gd name="connsiteY10" fmla="*/ 920562 h 1789738"/>
                  <a:gd name="connsiteX11" fmla="*/ 1721537 w 2501779"/>
                  <a:gd name="connsiteY11" fmla="*/ 1089238 h 1789738"/>
                  <a:gd name="connsiteX12" fmla="*/ 1696366 w 2501779"/>
                  <a:gd name="connsiteY12" fmla="*/ 1145794 h 1789738"/>
                  <a:gd name="connsiteX13" fmla="*/ 1655842 w 2501779"/>
                  <a:gd name="connsiteY13" fmla="*/ 1168615 h 1789738"/>
                  <a:gd name="connsiteX14" fmla="*/ 1571504 w 2501779"/>
                  <a:gd name="connsiteY14" fmla="*/ 1174568 h 1789738"/>
                  <a:gd name="connsiteX15" fmla="*/ 1519909 w 2501779"/>
                  <a:gd name="connsiteY15" fmla="*/ 1174568 h 1789738"/>
                  <a:gd name="connsiteX16" fmla="*/ 1458392 w 2501779"/>
                  <a:gd name="connsiteY16" fmla="*/ 1168615 h 1789738"/>
                  <a:gd name="connsiteX17" fmla="*/ 1443039 w 2501779"/>
                  <a:gd name="connsiteY17" fmla="*/ 1143810 h 1789738"/>
                  <a:gd name="connsiteX18" fmla="*/ 1459698 w 2501779"/>
                  <a:gd name="connsiteY18" fmla="*/ 1077332 h 1789738"/>
                  <a:gd name="connsiteX19" fmla="*/ 1556778 w 2501779"/>
                  <a:gd name="connsiteY19" fmla="*/ 791575 h 1789738"/>
                  <a:gd name="connsiteX20" fmla="*/ 2009225 w 2501779"/>
                  <a:gd name="connsiteY20" fmla="*/ 791575 h 1789738"/>
                  <a:gd name="connsiteX21" fmla="*/ 2262814 w 2501779"/>
                  <a:gd name="connsiteY21" fmla="*/ 45433 h 1789738"/>
                  <a:gd name="connsiteX22" fmla="*/ 1512703 w 2501779"/>
                  <a:gd name="connsiteY22" fmla="*/ 45433 h 1789738"/>
                  <a:gd name="connsiteX23" fmla="*/ 1421002 w 2501779"/>
                  <a:gd name="connsiteY23" fmla="*/ 315314 h 1789738"/>
                  <a:gd name="connsiteX24" fmla="*/ 1899247 w 2501779"/>
                  <a:gd name="connsiteY24" fmla="*/ 315314 h 1789738"/>
                  <a:gd name="connsiteX25" fmla="*/ 1829113 w 2501779"/>
                  <a:gd name="connsiteY25" fmla="*/ 521694 h 1789738"/>
                  <a:gd name="connsiteX26" fmla="*/ 2501780 w 2501779"/>
                  <a:gd name="connsiteY26" fmla="*/ 1494060 h 1789738"/>
                  <a:gd name="connsiteX27" fmla="*/ 946934 w 2501779"/>
                  <a:gd name="connsiteY27" fmla="*/ 1494060 h 1789738"/>
                  <a:gd name="connsiteX28" fmla="*/ 781653 w 2501779"/>
                  <a:gd name="connsiteY28" fmla="*/ 1484138 h 1789738"/>
                  <a:gd name="connsiteX29" fmla="*/ 852465 w 2501779"/>
                  <a:gd name="connsiteY29" fmla="*/ 1275774 h 1789738"/>
                  <a:gd name="connsiteX30" fmla="*/ 1048923 w 2501779"/>
                  <a:gd name="connsiteY30" fmla="*/ 1275774 h 1789738"/>
                  <a:gd name="connsiteX31" fmla="*/ 1134566 w 2501779"/>
                  <a:gd name="connsiteY31" fmla="*/ 1023752 h 1789738"/>
                  <a:gd name="connsiteX32" fmla="*/ 938109 w 2501779"/>
                  <a:gd name="connsiteY32" fmla="*/ 1023752 h 1789738"/>
                  <a:gd name="connsiteX33" fmla="*/ 1000148 w 2501779"/>
                  <a:gd name="connsiteY33" fmla="*/ 841186 h 1789738"/>
                  <a:gd name="connsiteX34" fmla="*/ 1212481 w 2501779"/>
                  <a:gd name="connsiteY34" fmla="*/ 841186 h 1789738"/>
                  <a:gd name="connsiteX35" fmla="*/ 1302877 w 2501779"/>
                  <a:gd name="connsiteY35" fmla="*/ 575273 h 1789738"/>
                  <a:gd name="connsiteX36" fmla="*/ 997276 w 2501779"/>
                  <a:gd name="connsiteY36" fmla="*/ 575273 h 1789738"/>
                  <a:gd name="connsiteX37" fmla="*/ 1049863 w 2501779"/>
                  <a:gd name="connsiteY37" fmla="*/ 420488 h 1789738"/>
                  <a:gd name="connsiteX38" fmla="*/ 1301884 w 2501779"/>
                  <a:gd name="connsiteY38" fmla="*/ 420488 h 1789738"/>
                  <a:gd name="connsiteX39" fmla="*/ 1386222 w 2501779"/>
                  <a:gd name="connsiteY39" fmla="*/ 172436 h 1789738"/>
                  <a:gd name="connsiteX40" fmla="*/ 1134201 w 2501779"/>
                  <a:gd name="connsiteY40" fmla="*/ 172436 h 1789738"/>
                  <a:gd name="connsiteX41" fmla="*/ 1192793 w 2501779"/>
                  <a:gd name="connsiteY41" fmla="*/ 0 h 1789738"/>
                  <a:gd name="connsiteX42" fmla="*/ 883589 w 2501779"/>
                  <a:gd name="connsiteY42" fmla="*/ 98177 h 1789738"/>
                  <a:gd name="connsiteX43" fmla="*/ 858366 w 2501779"/>
                  <a:gd name="connsiteY43" fmla="*/ 172436 h 1789738"/>
                  <a:gd name="connsiteX44" fmla="*/ 580547 w 2501779"/>
                  <a:gd name="connsiteY44" fmla="*/ 172436 h 1789738"/>
                  <a:gd name="connsiteX45" fmla="*/ 496209 w 2501779"/>
                  <a:gd name="connsiteY45" fmla="*/ 420488 h 1789738"/>
                  <a:gd name="connsiteX46" fmla="*/ 774028 w 2501779"/>
                  <a:gd name="connsiteY46" fmla="*/ 420488 h 1789738"/>
                  <a:gd name="connsiteX47" fmla="*/ 721441 w 2501779"/>
                  <a:gd name="connsiteY47" fmla="*/ 575273 h 1789738"/>
                  <a:gd name="connsiteX48" fmla="*/ 395996 w 2501779"/>
                  <a:gd name="connsiteY48" fmla="*/ 575273 h 1789738"/>
                  <a:gd name="connsiteX49" fmla="*/ 305601 w 2501779"/>
                  <a:gd name="connsiteY49" fmla="*/ 841186 h 1789738"/>
                  <a:gd name="connsiteX50" fmla="*/ 734236 w 2501779"/>
                  <a:gd name="connsiteY50" fmla="*/ 841186 h 1789738"/>
                  <a:gd name="connsiteX51" fmla="*/ 550833 w 2501779"/>
                  <a:gd name="connsiteY51" fmla="*/ 1380948 h 1789738"/>
                  <a:gd name="connsiteX52" fmla="*/ 498298 w 2501779"/>
                  <a:gd name="connsiteY52" fmla="*/ 1214257 h 1789738"/>
                  <a:gd name="connsiteX53" fmla="*/ 612141 w 2501779"/>
                  <a:gd name="connsiteY53" fmla="*/ 902703 h 1789738"/>
                  <a:gd name="connsiteX54" fmla="*/ 358136 w 2501779"/>
                  <a:gd name="connsiteY54" fmla="*/ 902703 h 1789738"/>
                  <a:gd name="connsiteX55" fmla="*/ 190295 w 2501779"/>
                  <a:gd name="connsiteY55" fmla="*/ 1332330 h 1789738"/>
                  <a:gd name="connsiteX56" fmla="*/ 0 w 2501779"/>
                  <a:gd name="connsiteY56" fmla="*/ 1652814 h 1789738"/>
                  <a:gd name="connsiteX57" fmla="*/ 159850 w 2501779"/>
                  <a:gd name="connsiteY57" fmla="*/ 1789739 h 1789738"/>
                  <a:gd name="connsiteX58" fmla="*/ 323408 w 2501779"/>
                  <a:gd name="connsiteY58" fmla="*/ 1565499 h 1789738"/>
                  <a:gd name="connsiteX59" fmla="*/ 493703 w 2501779"/>
                  <a:gd name="connsiteY59" fmla="*/ 1721276 h 1789738"/>
                  <a:gd name="connsiteX60" fmla="*/ 822124 w 2501779"/>
                  <a:gd name="connsiteY60" fmla="*/ 1767910 h 1789738"/>
                  <a:gd name="connsiteX61" fmla="*/ 2274250 w 2501779"/>
                  <a:gd name="connsiteY61" fmla="*/ 1767910 h 1789738"/>
                  <a:gd name="connsiteX62" fmla="*/ 2501101 w 2501779"/>
                  <a:gd name="connsiteY62" fmla="*/ 1495940 h 1789738"/>
                  <a:gd name="connsiteX63" fmla="*/ 2501780 w 2501779"/>
                  <a:gd name="connsiteY63" fmla="*/ 1494060 h 1789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501779" h="1789738">
                    <a:moveTo>
                      <a:pt x="1829113" y="521694"/>
                    </a:moveTo>
                    <a:lnTo>
                      <a:pt x="1370712" y="521694"/>
                    </a:lnTo>
                    <a:lnTo>
                      <a:pt x="1160938" y="1138849"/>
                    </a:lnTo>
                    <a:cubicBezTo>
                      <a:pt x="1122294" y="1252640"/>
                      <a:pt x="1116498" y="1332016"/>
                      <a:pt x="1143548" y="1376979"/>
                    </a:cubicBezTo>
                    <a:cubicBezTo>
                      <a:pt x="1170547" y="1421942"/>
                      <a:pt x="1236346" y="1444449"/>
                      <a:pt x="1340841" y="1444449"/>
                    </a:cubicBezTo>
                    <a:lnTo>
                      <a:pt x="1555159" y="1444449"/>
                    </a:lnTo>
                    <a:cubicBezTo>
                      <a:pt x="1631925" y="1444449"/>
                      <a:pt x="1692397" y="1436825"/>
                      <a:pt x="1736577" y="1421629"/>
                    </a:cubicBezTo>
                    <a:cubicBezTo>
                      <a:pt x="1780756" y="1406432"/>
                      <a:pt x="1818095" y="1380269"/>
                      <a:pt x="1848540" y="1343244"/>
                    </a:cubicBezTo>
                    <a:cubicBezTo>
                      <a:pt x="1878985" y="1306219"/>
                      <a:pt x="1911676" y="1249976"/>
                      <a:pt x="1946560" y="1174568"/>
                    </a:cubicBezTo>
                    <a:cubicBezTo>
                      <a:pt x="1964889" y="1136185"/>
                      <a:pt x="1991314" y="1072057"/>
                      <a:pt x="2025884" y="982079"/>
                    </a:cubicBezTo>
                    <a:lnTo>
                      <a:pt x="1784829" y="920562"/>
                    </a:lnTo>
                    <a:lnTo>
                      <a:pt x="1721537" y="1089238"/>
                    </a:lnTo>
                    <a:cubicBezTo>
                      <a:pt x="1713860" y="1115714"/>
                      <a:pt x="1705453" y="1134566"/>
                      <a:pt x="1696366" y="1145794"/>
                    </a:cubicBezTo>
                    <a:cubicBezTo>
                      <a:pt x="1687227" y="1157022"/>
                      <a:pt x="1673754" y="1164646"/>
                      <a:pt x="1655842" y="1168615"/>
                    </a:cubicBezTo>
                    <a:cubicBezTo>
                      <a:pt x="1637982" y="1172584"/>
                      <a:pt x="1609835" y="1174568"/>
                      <a:pt x="1571504" y="1174568"/>
                    </a:cubicBezTo>
                    <a:lnTo>
                      <a:pt x="1519909" y="1174568"/>
                    </a:lnTo>
                    <a:cubicBezTo>
                      <a:pt x="1489464" y="1174568"/>
                      <a:pt x="1468993" y="1172584"/>
                      <a:pt x="1458392" y="1168615"/>
                    </a:cubicBezTo>
                    <a:cubicBezTo>
                      <a:pt x="1447843" y="1164646"/>
                      <a:pt x="1442726" y="1156395"/>
                      <a:pt x="1443039" y="1143810"/>
                    </a:cubicBezTo>
                    <a:cubicBezTo>
                      <a:pt x="1443352" y="1131224"/>
                      <a:pt x="1448888" y="1109082"/>
                      <a:pt x="1459698" y="1077332"/>
                    </a:cubicBezTo>
                    <a:lnTo>
                      <a:pt x="1556778" y="791575"/>
                    </a:lnTo>
                    <a:lnTo>
                      <a:pt x="2009225" y="791575"/>
                    </a:lnTo>
                    <a:lnTo>
                      <a:pt x="2262814" y="45433"/>
                    </a:lnTo>
                    <a:lnTo>
                      <a:pt x="1512703" y="45433"/>
                    </a:lnTo>
                    <a:lnTo>
                      <a:pt x="1421002" y="315314"/>
                    </a:lnTo>
                    <a:lnTo>
                      <a:pt x="1899247" y="315314"/>
                    </a:lnTo>
                    <a:lnTo>
                      <a:pt x="1829113" y="521694"/>
                    </a:lnTo>
                    <a:close/>
                    <a:moveTo>
                      <a:pt x="2501780" y="1494060"/>
                    </a:moveTo>
                    <a:lnTo>
                      <a:pt x="946934" y="1494060"/>
                    </a:lnTo>
                    <a:cubicBezTo>
                      <a:pt x="875495" y="1494060"/>
                      <a:pt x="820401" y="1490770"/>
                      <a:pt x="781653" y="1484138"/>
                    </a:cubicBezTo>
                    <a:lnTo>
                      <a:pt x="852465" y="1275774"/>
                    </a:lnTo>
                    <a:lnTo>
                      <a:pt x="1048923" y="1275774"/>
                    </a:lnTo>
                    <a:lnTo>
                      <a:pt x="1134566" y="1023752"/>
                    </a:lnTo>
                    <a:lnTo>
                      <a:pt x="938109" y="1023752"/>
                    </a:lnTo>
                    <a:lnTo>
                      <a:pt x="1000148" y="841186"/>
                    </a:lnTo>
                    <a:lnTo>
                      <a:pt x="1212481" y="841186"/>
                    </a:lnTo>
                    <a:lnTo>
                      <a:pt x="1302877" y="575273"/>
                    </a:lnTo>
                    <a:lnTo>
                      <a:pt x="997276" y="575273"/>
                    </a:lnTo>
                    <a:lnTo>
                      <a:pt x="1049863" y="420488"/>
                    </a:lnTo>
                    <a:lnTo>
                      <a:pt x="1301884" y="420488"/>
                    </a:lnTo>
                    <a:lnTo>
                      <a:pt x="1386222" y="172436"/>
                    </a:lnTo>
                    <a:lnTo>
                      <a:pt x="1134201" y="172436"/>
                    </a:lnTo>
                    <a:lnTo>
                      <a:pt x="1192793" y="0"/>
                    </a:lnTo>
                    <a:cubicBezTo>
                      <a:pt x="1100257" y="57235"/>
                      <a:pt x="995291" y="92067"/>
                      <a:pt x="883589" y="98177"/>
                    </a:cubicBezTo>
                    <a:lnTo>
                      <a:pt x="858366" y="172436"/>
                    </a:lnTo>
                    <a:lnTo>
                      <a:pt x="580547" y="172436"/>
                    </a:lnTo>
                    <a:lnTo>
                      <a:pt x="496209" y="420488"/>
                    </a:lnTo>
                    <a:lnTo>
                      <a:pt x="774028" y="420488"/>
                    </a:lnTo>
                    <a:lnTo>
                      <a:pt x="721441" y="575273"/>
                    </a:lnTo>
                    <a:lnTo>
                      <a:pt x="395996" y="575273"/>
                    </a:lnTo>
                    <a:lnTo>
                      <a:pt x="305601" y="841186"/>
                    </a:lnTo>
                    <a:lnTo>
                      <a:pt x="734236" y="841186"/>
                    </a:lnTo>
                    <a:lnTo>
                      <a:pt x="550833" y="1380948"/>
                    </a:lnTo>
                    <a:cubicBezTo>
                      <a:pt x="518926" y="1338596"/>
                      <a:pt x="501379" y="1283032"/>
                      <a:pt x="498298" y="1214257"/>
                    </a:cubicBezTo>
                    <a:cubicBezTo>
                      <a:pt x="531041" y="1133574"/>
                      <a:pt x="569006" y="1029705"/>
                      <a:pt x="612141" y="902703"/>
                    </a:cubicBezTo>
                    <a:lnTo>
                      <a:pt x="358136" y="902703"/>
                    </a:lnTo>
                    <a:cubicBezTo>
                      <a:pt x="294739" y="1089238"/>
                      <a:pt x="238809" y="1232430"/>
                      <a:pt x="190295" y="1332330"/>
                    </a:cubicBezTo>
                    <a:cubicBezTo>
                      <a:pt x="141834" y="1432230"/>
                      <a:pt x="78384" y="1539023"/>
                      <a:pt x="0" y="1652814"/>
                    </a:cubicBezTo>
                    <a:lnTo>
                      <a:pt x="159850" y="1789739"/>
                    </a:lnTo>
                    <a:cubicBezTo>
                      <a:pt x="220323" y="1716994"/>
                      <a:pt x="274790" y="1642213"/>
                      <a:pt x="323408" y="1565499"/>
                    </a:cubicBezTo>
                    <a:cubicBezTo>
                      <a:pt x="356882" y="1638244"/>
                      <a:pt x="413647" y="1690204"/>
                      <a:pt x="493703" y="1721276"/>
                    </a:cubicBezTo>
                    <a:cubicBezTo>
                      <a:pt x="573759" y="1752348"/>
                      <a:pt x="683215" y="1767910"/>
                      <a:pt x="822124" y="1767910"/>
                    </a:cubicBezTo>
                    <a:lnTo>
                      <a:pt x="2274250" y="1767910"/>
                    </a:lnTo>
                    <a:cubicBezTo>
                      <a:pt x="2329971" y="1658558"/>
                      <a:pt x="2407885" y="1565290"/>
                      <a:pt x="2501101" y="1495940"/>
                    </a:cubicBezTo>
                    <a:lnTo>
                      <a:pt x="2501780" y="149406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4F92028F-EFC8-0409-3A84-E175AF37CD5F}"/>
                  </a:ext>
                </a:extLst>
              </p:cNvPr>
              <p:cNvGrpSpPr/>
              <p:nvPr/>
            </p:nvGrpSpPr>
            <p:grpSpPr>
              <a:xfrm>
                <a:off x="7139004" y="890900"/>
                <a:ext cx="2002645" cy="1963688"/>
                <a:chOff x="7139004" y="890900"/>
                <a:chExt cx="2002645" cy="1963688"/>
              </a:xfrm>
              <a:grpFill/>
            </p:grpSpPr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920995E7-6FC9-BF92-7B14-EB010AE57E5F}"/>
                    </a:ext>
                  </a:extLst>
                </p:cNvPr>
                <p:cNvSpPr/>
                <p:nvPr/>
              </p:nvSpPr>
              <p:spPr>
                <a:xfrm>
                  <a:off x="7139004" y="890900"/>
                  <a:ext cx="2002645" cy="1963688"/>
                </a:xfrm>
                <a:custGeom>
                  <a:avLst/>
                  <a:gdLst>
                    <a:gd name="connsiteX0" fmla="*/ 1019678 w 2002645"/>
                    <a:gd name="connsiteY0" fmla="*/ 954297 h 1963688"/>
                    <a:gd name="connsiteX1" fmla="*/ 1589938 w 2002645"/>
                    <a:gd name="connsiteY1" fmla="*/ 954297 h 1963688"/>
                    <a:gd name="connsiteX2" fmla="*/ 1687018 w 2002645"/>
                    <a:gd name="connsiteY2" fmla="*/ 668541 h 1963688"/>
                    <a:gd name="connsiteX3" fmla="*/ 1007615 w 2002645"/>
                    <a:gd name="connsiteY3" fmla="*/ 668541 h 1963688"/>
                    <a:gd name="connsiteX4" fmla="*/ 1075086 w 2002645"/>
                    <a:gd name="connsiteY4" fmla="*/ 470099 h 1963688"/>
                    <a:gd name="connsiteX5" fmla="*/ 1609834 w 2002645"/>
                    <a:gd name="connsiteY5" fmla="*/ 470099 h 1963688"/>
                    <a:gd name="connsiteX6" fmla="*/ 1708324 w 2002645"/>
                    <a:gd name="connsiteY6" fmla="*/ 180373 h 1963688"/>
                    <a:gd name="connsiteX7" fmla="*/ 1684929 w 2002645"/>
                    <a:gd name="connsiteY7" fmla="*/ 180373 h 1963688"/>
                    <a:gd name="connsiteX8" fmla="*/ 1430558 w 2002645"/>
                    <a:gd name="connsiteY8" fmla="*/ 232699 h 1963688"/>
                    <a:gd name="connsiteX9" fmla="*/ 1176135 w 2002645"/>
                    <a:gd name="connsiteY9" fmla="*/ 180373 h 1963688"/>
                    <a:gd name="connsiteX10" fmla="*/ 1173576 w 2002645"/>
                    <a:gd name="connsiteY10" fmla="*/ 180373 h 1963688"/>
                    <a:gd name="connsiteX11" fmla="*/ 1173889 w 2002645"/>
                    <a:gd name="connsiteY11" fmla="*/ 179381 h 1963688"/>
                    <a:gd name="connsiteX12" fmla="*/ 927246 w 2002645"/>
                    <a:gd name="connsiteY12" fmla="*/ 0 h 1963688"/>
                    <a:gd name="connsiteX13" fmla="*/ 865990 w 2002645"/>
                    <a:gd name="connsiteY13" fmla="*/ 180373 h 1963688"/>
                    <a:gd name="connsiteX14" fmla="*/ 367431 w 2002645"/>
                    <a:gd name="connsiteY14" fmla="*/ 180373 h 1963688"/>
                    <a:gd name="connsiteX15" fmla="*/ 268993 w 2002645"/>
                    <a:gd name="connsiteY15" fmla="*/ 470099 h 1963688"/>
                    <a:gd name="connsiteX16" fmla="*/ 767501 w 2002645"/>
                    <a:gd name="connsiteY16" fmla="*/ 470099 h 1963688"/>
                    <a:gd name="connsiteX17" fmla="*/ 700030 w 2002645"/>
                    <a:gd name="connsiteY17" fmla="*/ 668541 h 1963688"/>
                    <a:gd name="connsiteX18" fmla="*/ 97132 w 2002645"/>
                    <a:gd name="connsiteY18" fmla="*/ 668541 h 1963688"/>
                    <a:gd name="connsiteX19" fmla="*/ 0 w 2002645"/>
                    <a:gd name="connsiteY19" fmla="*/ 954297 h 1963688"/>
                    <a:gd name="connsiteX20" fmla="*/ 495791 w 2002645"/>
                    <a:gd name="connsiteY20" fmla="*/ 954297 h 1963688"/>
                    <a:gd name="connsiteX21" fmla="*/ 134993 w 2002645"/>
                    <a:gd name="connsiteY21" fmla="*/ 1198381 h 1963688"/>
                    <a:gd name="connsiteX22" fmla="*/ 4230 w 2002645"/>
                    <a:gd name="connsiteY22" fmla="*/ 1268985 h 1963688"/>
                    <a:gd name="connsiteX23" fmla="*/ 173166 w 2002645"/>
                    <a:gd name="connsiteY23" fmla="*/ 1411863 h 1963688"/>
                    <a:gd name="connsiteX24" fmla="*/ 145593 w 2002645"/>
                    <a:gd name="connsiteY24" fmla="*/ 1499334 h 1963688"/>
                    <a:gd name="connsiteX25" fmla="*/ 177187 w 2002645"/>
                    <a:gd name="connsiteY25" fmla="*/ 1480169 h 1963688"/>
                    <a:gd name="connsiteX26" fmla="*/ 503834 w 2002645"/>
                    <a:gd name="connsiteY26" fmla="*/ 1246007 h 1963688"/>
                    <a:gd name="connsiteX27" fmla="*/ 323774 w 2002645"/>
                    <a:gd name="connsiteY27" fmla="*/ 1775848 h 1963688"/>
                    <a:gd name="connsiteX28" fmla="*/ 631359 w 2002645"/>
                    <a:gd name="connsiteY28" fmla="*/ 1775848 h 1963688"/>
                    <a:gd name="connsiteX29" fmla="*/ 814761 w 2002645"/>
                    <a:gd name="connsiteY29" fmla="*/ 1236085 h 1963688"/>
                    <a:gd name="connsiteX30" fmla="*/ 1726968 w 2002645"/>
                    <a:gd name="connsiteY30" fmla="*/ 1963689 h 1963688"/>
                    <a:gd name="connsiteX31" fmla="*/ 2000870 w 2002645"/>
                    <a:gd name="connsiteY31" fmla="*/ 1617616 h 1963688"/>
                    <a:gd name="connsiteX32" fmla="*/ 2002646 w 2002645"/>
                    <a:gd name="connsiteY32" fmla="*/ 1612029 h 1963688"/>
                    <a:gd name="connsiteX33" fmla="*/ 1019678 w 2002645"/>
                    <a:gd name="connsiteY33" fmla="*/ 954297 h 196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02645" h="1963688">
                      <a:moveTo>
                        <a:pt x="1019678" y="954297"/>
                      </a:moveTo>
                      <a:lnTo>
                        <a:pt x="1589938" y="954297"/>
                      </a:lnTo>
                      <a:lnTo>
                        <a:pt x="1687018" y="668541"/>
                      </a:lnTo>
                      <a:lnTo>
                        <a:pt x="1007615" y="668541"/>
                      </a:lnTo>
                      <a:lnTo>
                        <a:pt x="1075086" y="470099"/>
                      </a:lnTo>
                      <a:lnTo>
                        <a:pt x="1609834" y="470099"/>
                      </a:lnTo>
                      <a:lnTo>
                        <a:pt x="1708324" y="180373"/>
                      </a:lnTo>
                      <a:lnTo>
                        <a:pt x="1684929" y="180373"/>
                      </a:lnTo>
                      <a:cubicBezTo>
                        <a:pt x="1605918" y="214161"/>
                        <a:pt x="1520170" y="232699"/>
                        <a:pt x="1430558" y="232699"/>
                      </a:cubicBezTo>
                      <a:cubicBezTo>
                        <a:pt x="1340946" y="232699"/>
                        <a:pt x="1255198" y="214161"/>
                        <a:pt x="1176135" y="180373"/>
                      </a:cubicBezTo>
                      <a:lnTo>
                        <a:pt x="1173576" y="180373"/>
                      </a:lnTo>
                      <a:lnTo>
                        <a:pt x="1173889" y="179381"/>
                      </a:lnTo>
                      <a:cubicBezTo>
                        <a:pt x="1080726" y="139118"/>
                        <a:pt x="996910" y="77549"/>
                        <a:pt x="927246" y="0"/>
                      </a:cubicBezTo>
                      <a:lnTo>
                        <a:pt x="865990" y="180373"/>
                      </a:lnTo>
                      <a:lnTo>
                        <a:pt x="367431" y="180373"/>
                      </a:lnTo>
                      <a:lnTo>
                        <a:pt x="268993" y="470099"/>
                      </a:lnTo>
                      <a:lnTo>
                        <a:pt x="767501" y="470099"/>
                      </a:lnTo>
                      <a:lnTo>
                        <a:pt x="700030" y="668541"/>
                      </a:lnTo>
                      <a:lnTo>
                        <a:pt x="97132" y="668541"/>
                      </a:lnTo>
                      <a:lnTo>
                        <a:pt x="0" y="954297"/>
                      </a:lnTo>
                      <a:lnTo>
                        <a:pt x="495791" y="954297"/>
                      </a:lnTo>
                      <a:cubicBezTo>
                        <a:pt x="383201" y="1044275"/>
                        <a:pt x="262936" y="1125637"/>
                        <a:pt x="134993" y="1198381"/>
                      </a:cubicBezTo>
                      <a:cubicBezTo>
                        <a:pt x="93424" y="1222038"/>
                        <a:pt x="49819" y="1245590"/>
                        <a:pt x="4230" y="1268985"/>
                      </a:cubicBezTo>
                      <a:cubicBezTo>
                        <a:pt x="62614" y="1306532"/>
                        <a:pt x="119639" y="1352800"/>
                        <a:pt x="173166" y="1411863"/>
                      </a:cubicBezTo>
                      <a:lnTo>
                        <a:pt x="145593" y="1499334"/>
                      </a:lnTo>
                      <a:cubicBezTo>
                        <a:pt x="157082" y="1492493"/>
                        <a:pt x="167683" y="1486070"/>
                        <a:pt x="177187" y="1480169"/>
                      </a:cubicBezTo>
                      <a:cubicBezTo>
                        <a:pt x="292075" y="1408730"/>
                        <a:pt x="400957" y="1330659"/>
                        <a:pt x="503834" y="1246007"/>
                      </a:cubicBezTo>
                      <a:lnTo>
                        <a:pt x="323774" y="1775848"/>
                      </a:lnTo>
                      <a:lnTo>
                        <a:pt x="631359" y="1775848"/>
                      </a:lnTo>
                      <a:lnTo>
                        <a:pt x="814761" y="1236085"/>
                      </a:lnTo>
                      <a:cubicBezTo>
                        <a:pt x="906827" y="1396353"/>
                        <a:pt x="1217337" y="1802428"/>
                        <a:pt x="1726968" y="1963689"/>
                      </a:cubicBezTo>
                      <a:cubicBezTo>
                        <a:pt x="1745193" y="1854337"/>
                        <a:pt x="1807232" y="1703939"/>
                        <a:pt x="2000870" y="1617616"/>
                      </a:cubicBezTo>
                      <a:lnTo>
                        <a:pt x="2002646" y="1612029"/>
                      </a:lnTo>
                      <a:cubicBezTo>
                        <a:pt x="1602889" y="1569572"/>
                        <a:pt x="1130336" y="1127934"/>
                        <a:pt x="1019678" y="954297"/>
                      </a:cubicBez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ABDD5F49-3C49-C516-FAF1-6C29874F5F02}"/>
                    </a:ext>
                  </a:extLst>
                </p:cNvPr>
                <p:cNvSpPr/>
                <p:nvPr/>
              </p:nvSpPr>
              <p:spPr>
                <a:xfrm>
                  <a:off x="8256233" y="1405596"/>
                  <a:ext cx="328996" cy="287218"/>
                </a:xfrm>
                <a:custGeom>
                  <a:avLst/>
                  <a:gdLst>
                    <a:gd name="connsiteX0" fmla="*/ 0 w 328996"/>
                    <a:gd name="connsiteY0" fmla="*/ 234997 h 287218"/>
                    <a:gd name="connsiteX1" fmla="*/ 234997 w 328996"/>
                    <a:gd name="connsiteY1" fmla="*/ 287219 h 287218"/>
                    <a:gd name="connsiteX2" fmla="*/ 328996 w 328996"/>
                    <a:gd name="connsiteY2" fmla="*/ 0 h 287218"/>
                    <a:gd name="connsiteX3" fmla="*/ 78332 w 328996"/>
                    <a:gd name="connsiteY3" fmla="*/ 0 h 287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996" h="287218">
                      <a:moveTo>
                        <a:pt x="0" y="234997"/>
                      </a:moveTo>
                      <a:lnTo>
                        <a:pt x="234997" y="287219"/>
                      </a:lnTo>
                      <a:lnTo>
                        <a:pt x="328996" y="0"/>
                      </a:lnTo>
                      <a:lnTo>
                        <a:pt x="78332" y="0"/>
                      </a:lnTo>
                      <a:close/>
                    </a:path>
                  </a:pathLst>
                </a:custGeom>
                <a:grpFill/>
                <a:ln w="254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608479A-641B-C252-DB0F-2722555FA7C2}"/>
                    </a:ext>
                  </a:extLst>
                </p:cNvPr>
                <p:cNvSpPr/>
                <p:nvPr/>
              </p:nvSpPr>
              <p:spPr>
                <a:xfrm>
                  <a:off x="7525130" y="1405596"/>
                  <a:ext cx="375995" cy="266330"/>
                </a:xfrm>
                <a:custGeom>
                  <a:avLst/>
                  <a:gdLst>
                    <a:gd name="connsiteX0" fmla="*/ 234997 w 375995"/>
                    <a:gd name="connsiteY0" fmla="*/ 0 h 266330"/>
                    <a:gd name="connsiteX1" fmla="*/ 375995 w 375995"/>
                    <a:gd name="connsiteY1" fmla="*/ 187998 h 266330"/>
                    <a:gd name="connsiteX2" fmla="*/ 114887 w 375995"/>
                    <a:gd name="connsiteY2" fmla="*/ 266330 h 266330"/>
                    <a:gd name="connsiteX3" fmla="*/ 120110 w 375995"/>
                    <a:gd name="connsiteY3" fmla="*/ 224553 h 266330"/>
                    <a:gd name="connsiteX4" fmla="*/ 0 w 375995"/>
                    <a:gd name="connsiteY4" fmla="*/ 0 h 266330"/>
                    <a:gd name="connsiteX5" fmla="*/ 234997 w 375995"/>
                    <a:gd name="connsiteY5" fmla="*/ 0 h 266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995" h="266330">
                      <a:moveTo>
                        <a:pt x="234997" y="0"/>
                      </a:moveTo>
                      <a:cubicBezTo>
                        <a:pt x="234997" y="0"/>
                        <a:pt x="287219" y="96610"/>
                        <a:pt x="375995" y="187998"/>
                      </a:cubicBezTo>
                      <a:lnTo>
                        <a:pt x="114887" y="266330"/>
                      </a:lnTo>
                      <a:lnTo>
                        <a:pt x="120110" y="224553"/>
                      </a:lnTo>
                      <a:lnTo>
                        <a:pt x="0" y="0"/>
                      </a:lnTo>
                      <a:lnTo>
                        <a:pt x="234997" y="0"/>
                      </a:lnTo>
                      <a:close/>
                    </a:path>
                  </a:pathLst>
                </a:custGeom>
                <a:grpFill/>
                <a:ln w="254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" name="Freeform 22">
              <a:extLst>
                <a:ext uri="{FF2B5EF4-FFF2-40B4-BE49-F238E27FC236}">
                  <a16:creationId xmlns:a16="http://schemas.microsoft.com/office/drawing/2014/main" id="{40D347F0-0150-FDA6-D3C4-A5ACAAB0C71C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461503" y="1886223"/>
              <a:ext cx="731741" cy="1196068"/>
            </a:xfrm>
            <a:custGeom>
              <a:avLst/>
              <a:gdLst>
                <a:gd name="T0" fmla="*/ 205 w 213"/>
                <a:gd name="T1" fmla="*/ 194 h 401"/>
                <a:gd name="T2" fmla="*/ 200 w 213"/>
                <a:gd name="T3" fmla="*/ 202 h 401"/>
                <a:gd name="T4" fmla="*/ 177 w 213"/>
                <a:gd name="T5" fmla="*/ 273 h 401"/>
                <a:gd name="T6" fmla="*/ 140 w 213"/>
                <a:gd name="T7" fmla="*/ 275 h 401"/>
                <a:gd name="T8" fmla="*/ 76 w 213"/>
                <a:gd name="T9" fmla="*/ 300 h 401"/>
                <a:gd name="T10" fmla="*/ 59 w 213"/>
                <a:gd name="T11" fmla="*/ 357 h 401"/>
                <a:gd name="T12" fmla="*/ 20 w 213"/>
                <a:gd name="T13" fmla="*/ 400 h 401"/>
                <a:gd name="T14" fmla="*/ 21 w 213"/>
                <a:gd name="T15" fmla="*/ 383 h 401"/>
                <a:gd name="T16" fmla="*/ 25 w 213"/>
                <a:gd name="T17" fmla="*/ 375 h 401"/>
                <a:gd name="T18" fmla="*/ 19 w 213"/>
                <a:gd name="T19" fmla="*/ 369 h 401"/>
                <a:gd name="T20" fmla="*/ 23 w 213"/>
                <a:gd name="T21" fmla="*/ 364 h 401"/>
                <a:gd name="T22" fmla="*/ 29 w 213"/>
                <a:gd name="T23" fmla="*/ 361 h 401"/>
                <a:gd name="T24" fmla="*/ 27 w 213"/>
                <a:gd name="T25" fmla="*/ 348 h 401"/>
                <a:gd name="T26" fmla="*/ 37 w 213"/>
                <a:gd name="T27" fmla="*/ 315 h 401"/>
                <a:gd name="T28" fmla="*/ 55 w 213"/>
                <a:gd name="T29" fmla="*/ 265 h 401"/>
                <a:gd name="T30" fmla="*/ 61 w 213"/>
                <a:gd name="T31" fmla="*/ 251 h 401"/>
                <a:gd name="T32" fmla="*/ 69 w 213"/>
                <a:gd name="T33" fmla="*/ 219 h 401"/>
                <a:gd name="T34" fmla="*/ 78 w 213"/>
                <a:gd name="T35" fmla="*/ 198 h 401"/>
                <a:gd name="T36" fmla="*/ 71 w 213"/>
                <a:gd name="T37" fmla="*/ 169 h 401"/>
                <a:gd name="T38" fmla="*/ 52 w 213"/>
                <a:gd name="T39" fmla="*/ 103 h 401"/>
                <a:gd name="T40" fmla="*/ 31 w 213"/>
                <a:gd name="T41" fmla="*/ 91 h 401"/>
                <a:gd name="T42" fmla="*/ 26 w 213"/>
                <a:gd name="T43" fmla="*/ 26 h 401"/>
                <a:gd name="T44" fmla="*/ 43 w 213"/>
                <a:gd name="T45" fmla="*/ 10 h 401"/>
                <a:gd name="T46" fmla="*/ 63 w 213"/>
                <a:gd name="T47" fmla="*/ 9 h 401"/>
                <a:gd name="T48" fmla="*/ 64 w 213"/>
                <a:gd name="T49" fmla="*/ 22 h 401"/>
                <a:gd name="T50" fmla="*/ 36 w 213"/>
                <a:gd name="T51" fmla="*/ 35 h 401"/>
                <a:gd name="T52" fmla="*/ 25 w 213"/>
                <a:gd name="T53" fmla="*/ 59 h 401"/>
                <a:gd name="T54" fmla="*/ 64 w 213"/>
                <a:gd name="T55" fmla="*/ 76 h 401"/>
                <a:gd name="T56" fmla="*/ 75 w 213"/>
                <a:gd name="T57" fmla="*/ 81 h 401"/>
                <a:gd name="T58" fmla="*/ 71 w 213"/>
                <a:gd name="T59" fmla="*/ 54 h 401"/>
                <a:gd name="T60" fmla="*/ 74 w 213"/>
                <a:gd name="T61" fmla="*/ 33 h 401"/>
                <a:gd name="T62" fmla="*/ 79 w 213"/>
                <a:gd name="T63" fmla="*/ 28 h 401"/>
                <a:gd name="T64" fmla="*/ 108 w 213"/>
                <a:gd name="T65" fmla="*/ 35 h 401"/>
                <a:gd name="T66" fmla="*/ 109 w 213"/>
                <a:gd name="T67" fmla="*/ 37 h 401"/>
                <a:gd name="T68" fmla="*/ 111 w 213"/>
                <a:gd name="T69" fmla="*/ 44 h 401"/>
                <a:gd name="T70" fmla="*/ 107 w 213"/>
                <a:gd name="T71" fmla="*/ 77 h 401"/>
                <a:gd name="T72" fmla="*/ 132 w 213"/>
                <a:gd name="T73" fmla="*/ 88 h 401"/>
                <a:gd name="T74" fmla="*/ 149 w 213"/>
                <a:gd name="T75" fmla="*/ 102 h 401"/>
                <a:gd name="T76" fmla="*/ 173 w 213"/>
                <a:gd name="T77" fmla="*/ 143 h 401"/>
                <a:gd name="T78" fmla="*/ 146 w 213"/>
                <a:gd name="T79" fmla="*/ 188 h 401"/>
                <a:gd name="T80" fmla="*/ 140 w 213"/>
                <a:gd name="T81" fmla="*/ 199 h 401"/>
                <a:gd name="T82" fmla="*/ 154 w 213"/>
                <a:gd name="T83" fmla="*/ 238 h 401"/>
                <a:gd name="T84" fmla="*/ 168 w 213"/>
                <a:gd name="T85" fmla="*/ 221 h 401"/>
                <a:gd name="T86" fmla="*/ 182 w 213"/>
                <a:gd name="T87" fmla="*/ 197 h 401"/>
                <a:gd name="T88" fmla="*/ 212 w 213"/>
                <a:gd name="T89" fmla="*/ 172 h 401"/>
                <a:gd name="T90" fmla="*/ 60 w 213"/>
                <a:gd name="T91" fmla="*/ 19 h 401"/>
                <a:gd name="T92" fmla="*/ 136 w 213"/>
                <a:gd name="T93" fmla="*/ 143 h 401"/>
                <a:gd name="T94" fmla="*/ 149 w 213"/>
                <a:gd name="T95" fmla="*/ 161 h 401"/>
                <a:gd name="T96" fmla="*/ 143 w 213"/>
                <a:gd name="T97" fmla="*/ 13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401">
                  <a:moveTo>
                    <a:pt x="212" y="172"/>
                  </a:moveTo>
                  <a:cubicBezTo>
                    <a:pt x="212" y="174"/>
                    <a:pt x="213" y="176"/>
                    <a:pt x="213" y="177"/>
                  </a:cubicBezTo>
                  <a:cubicBezTo>
                    <a:pt x="212" y="183"/>
                    <a:pt x="207" y="187"/>
                    <a:pt x="206" y="192"/>
                  </a:cubicBezTo>
                  <a:cubicBezTo>
                    <a:pt x="206" y="192"/>
                    <a:pt x="206" y="193"/>
                    <a:pt x="205" y="194"/>
                  </a:cubicBezTo>
                  <a:cubicBezTo>
                    <a:pt x="205" y="196"/>
                    <a:pt x="203" y="199"/>
                    <a:pt x="202" y="201"/>
                  </a:cubicBezTo>
                  <a:cubicBezTo>
                    <a:pt x="201" y="201"/>
                    <a:pt x="200" y="200"/>
                    <a:pt x="199" y="201"/>
                  </a:cubicBezTo>
                  <a:cubicBezTo>
                    <a:pt x="199" y="201"/>
                    <a:pt x="199" y="201"/>
                    <a:pt x="199" y="201"/>
                  </a:cubicBezTo>
                  <a:cubicBezTo>
                    <a:pt x="199" y="202"/>
                    <a:pt x="199" y="202"/>
                    <a:pt x="200" y="202"/>
                  </a:cubicBezTo>
                  <a:cubicBezTo>
                    <a:pt x="197" y="207"/>
                    <a:pt x="195" y="212"/>
                    <a:pt x="194" y="217"/>
                  </a:cubicBezTo>
                  <a:cubicBezTo>
                    <a:pt x="193" y="223"/>
                    <a:pt x="193" y="229"/>
                    <a:pt x="191" y="235"/>
                  </a:cubicBezTo>
                  <a:cubicBezTo>
                    <a:pt x="189" y="241"/>
                    <a:pt x="188" y="248"/>
                    <a:pt x="186" y="254"/>
                  </a:cubicBezTo>
                  <a:cubicBezTo>
                    <a:pt x="183" y="260"/>
                    <a:pt x="180" y="267"/>
                    <a:pt x="177" y="273"/>
                  </a:cubicBezTo>
                  <a:cubicBezTo>
                    <a:pt x="175" y="278"/>
                    <a:pt x="166" y="290"/>
                    <a:pt x="159" y="288"/>
                  </a:cubicBezTo>
                  <a:cubicBezTo>
                    <a:pt x="157" y="288"/>
                    <a:pt x="156" y="287"/>
                    <a:pt x="154" y="286"/>
                  </a:cubicBezTo>
                  <a:cubicBezTo>
                    <a:pt x="152" y="285"/>
                    <a:pt x="150" y="284"/>
                    <a:pt x="148" y="283"/>
                  </a:cubicBezTo>
                  <a:cubicBezTo>
                    <a:pt x="145" y="280"/>
                    <a:pt x="143" y="278"/>
                    <a:pt x="140" y="275"/>
                  </a:cubicBezTo>
                  <a:cubicBezTo>
                    <a:pt x="132" y="268"/>
                    <a:pt x="124" y="261"/>
                    <a:pt x="115" y="254"/>
                  </a:cubicBezTo>
                  <a:cubicBezTo>
                    <a:pt x="113" y="251"/>
                    <a:pt x="107" y="244"/>
                    <a:pt x="103" y="243"/>
                  </a:cubicBezTo>
                  <a:cubicBezTo>
                    <a:pt x="98" y="253"/>
                    <a:pt x="89" y="260"/>
                    <a:pt x="85" y="270"/>
                  </a:cubicBezTo>
                  <a:cubicBezTo>
                    <a:pt x="82" y="279"/>
                    <a:pt x="79" y="289"/>
                    <a:pt x="76" y="300"/>
                  </a:cubicBezTo>
                  <a:cubicBezTo>
                    <a:pt x="74" y="307"/>
                    <a:pt x="71" y="316"/>
                    <a:pt x="68" y="323"/>
                  </a:cubicBezTo>
                  <a:cubicBezTo>
                    <a:pt x="66" y="327"/>
                    <a:pt x="64" y="330"/>
                    <a:pt x="63" y="334"/>
                  </a:cubicBezTo>
                  <a:cubicBezTo>
                    <a:pt x="61" y="342"/>
                    <a:pt x="63" y="347"/>
                    <a:pt x="57" y="352"/>
                  </a:cubicBezTo>
                  <a:cubicBezTo>
                    <a:pt x="57" y="354"/>
                    <a:pt x="58" y="355"/>
                    <a:pt x="59" y="357"/>
                  </a:cubicBezTo>
                  <a:cubicBezTo>
                    <a:pt x="59" y="360"/>
                    <a:pt x="57" y="360"/>
                    <a:pt x="58" y="363"/>
                  </a:cubicBezTo>
                  <a:cubicBezTo>
                    <a:pt x="59" y="365"/>
                    <a:pt x="64" y="372"/>
                    <a:pt x="62" y="376"/>
                  </a:cubicBezTo>
                  <a:cubicBezTo>
                    <a:pt x="60" y="380"/>
                    <a:pt x="51" y="383"/>
                    <a:pt x="46" y="385"/>
                  </a:cubicBezTo>
                  <a:cubicBezTo>
                    <a:pt x="36" y="391"/>
                    <a:pt x="34" y="398"/>
                    <a:pt x="20" y="400"/>
                  </a:cubicBezTo>
                  <a:cubicBezTo>
                    <a:pt x="15" y="401"/>
                    <a:pt x="12" y="399"/>
                    <a:pt x="9" y="397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10" y="396"/>
                    <a:pt x="13" y="391"/>
                    <a:pt x="14" y="389"/>
                  </a:cubicBezTo>
                  <a:cubicBezTo>
                    <a:pt x="16" y="387"/>
                    <a:pt x="19" y="385"/>
                    <a:pt x="21" y="383"/>
                  </a:cubicBezTo>
                  <a:cubicBezTo>
                    <a:pt x="24" y="381"/>
                    <a:pt x="27" y="375"/>
                    <a:pt x="28" y="371"/>
                  </a:cubicBezTo>
                  <a:cubicBezTo>
                    <a:pt x="28" y="371"/>
                    <a:pt x="28" y="371"/>
                    <a:pt x="28" y="371"/>
                  </a:cubicBezTo>
                  <a:cubicBezTo>
                    <a:pt x="27" y="372"/>
                    <a:pt x="26" y="374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6" y="373"/>
                    <a:pt x="29" y="370"/>
                    <a:pt x="29" y="368"/>
                  </a:cubicBezTo>
                  <a:cubicBezTo>
                    <a:pt x="27" y="369"/>
                    <a:pt x="22" y="371"/>
                    <a:pt x="19" y="370"/>
                  </a:cubicBezTo>
                  <a:cubicBezTo>
                    <a:pt x="19" y="370"/>
                    <a:pt x="19" y="369"/>
                    <a:pt x="19" y="369"/>
                  </a:cubicBezTo>
                  <a:cubicBezTo>
                    <a:pt x="26" y="367"/>
                    <a:pt x="26" y="370"/>
                    <a:pt x="30" y="364"/>
                  </a:cubicBezTo>
                  <a:cubicBezTo>
                    <a:pt x="30" y="364"/>
                    <a:pt x="30" y="364"/>
                    <a:pt x="29" y="364"/>
                  </a:cubicBezTo>
                  <a:cubicBezTo>
                    <a:pt x="27" y="364"/>
                    <a:pt x="25" y="364"/>
                    <a:pt x="23" y="364"/>
                  </a:cubicBezTo>
                  <a:cubicBezTo>
                    <a:pt x="23" y="364"/>
                    <a:pt x="23" y="364"/>
                    <a:pt x="23" y="364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30" y="363"/>
                    <a:pt x="31" y="363"/>
                  </a:cubicBezTo>
                  <a:cubicBezTo>
                    <a:pt x="31" y="363"/>
                    <a:pt x="31" y="363"/>
                    <a:pt x="31" y="363"/>
                  </a:cubicBezTo>
                  <a:cubicBezTo>
                    <a:pt x="30" y="362"/>
                    <a:pt x="30" y="361"/>
                    <a:pt x="29" y="361"/>
                  </a:cubicBezTo>
                  <a:cubicBezTo>
                    <a:pt x="28" y="360"/>
                    <a:pt x="26" y="360"/>
                    <a:pt x="25" y="359"/>
                  </a:cubicBezTo>
                  <a:cubicBezTo>
                    <a:pt x="24" y="357"/>
                    <a:pt x="23" y="354"/>
                    <a:pt x="23" y="351"/>
                  </a:cubicBezTo>
                  <a:cubicBezTo>
                    <a:pt x="24" y="350"/>
                    <a:pt x="25" y="348"/>
                    <a:pt x="26" y="348"/>
                  </a:cubicBezTo>
                  <a:cubicBezTo>
                    <a:pt x="26" y="348"/>
                    <a:pt x="27" y="348"/>
                    <a:pt x="27" y="348"/>
                  </a:cubicBezTo>
                  <a:cubicBezTo>
                    <a:pt x="27" y="347"/>
                    <a:pt x="27" y="346"/>
                    <a:pt x="27" y="345"/>
                  </a:cubicBezTo>
                  <a:cubicBezTo>
                    <a:pt x="26" y="340"/>
                    <a:pt x="28" y="335"/>
                    <a:pt x="29" y="332"/>
                  </a:cubicBezTo>
                  <a:cubicBezTo>
                    <a:pt x="30" y="329"/>
                    <a:pt x="31" y="327"/>
                    <a:pt x="32" y="324"/>
                  </a:cubicBezTo>
                  <a:cubicBezTo>
                    <a:pt x="34" y="321"/>
                    <a:pt x="35" y="318"/>
                    <a:pt x="37" y="315"/>
                  </a:cubicBezTo>
                  <a:cubicBezTo>
                    <a:pt x="38" y="313"/>
                    <a:pt x="39" y="310"/>
                    <a:pt x="40" y="307"/>
                  </a:cubicBezTo>
                  <a:cubicBezTo>
                    <a:pt x="41" y="306"/>
                    <a:pt x="43" y="305"/>
                    <a:pt x="44" y="304"/>
                  </a:cubicBezTo>
                  <a:cubicBezTo>
                    <a:pt x="44" y="291"/>
                    <a:pt x="43" y="273"/>
                    <a:pt x="53" y="270"/>
                  </a:cubicBezTo>
                  <a:cubicBezTo>
                    <a:pt x="53" y="268"/>
                    <a:pt x="54" y="266"/>
                    <a:pt x="55" y="265"/>
                  </a:cubicBezTo>
                  <a:cubicBezTo>
                    <a:pt x="56" y="265"/>
                    <a:pt x="56" y="265"/>
                    <a:pt x="57" y="264"/>
                  </a:cubicBezTo>
                  <a:cubicBezTo>
                    <a:pt x="57" y="263"/>
                    <a:pt x="58" y="262"/>
                    <a:pt x="58" y="260"/>
                  </a:cubicBezTo>
                  <a:cubicBezTo>
                    <a:pt x="59" y="259"/>
                    <a:pt x="60" y="258"/>
                    <a:pt x="61" y="257"/>
                  </a:cubicBezTo>
                  <a:cubicBezTo>
                    <a:pt x="61" y="255"/>
                    <a:pt x="61" y="253"/>
                    <a:pt x="61" y="251"/>
                  </a:cubicBezTo>
                  <a:cubicBezTo>
                    <a:pt x="62" y="247"/>
                    <a:pt x="63" y="242"/>
                    <a:pt x="64" y="237"/>
                  </a:cubicBezTo>
                  <a:cubicBezTo>
                    <a:pt x="65" y="234"/>
                    <a:pt x="65" y="230"/>
                    <a:pt x="66" y="227"/>
                  </a:cubicBezTo>
                  <a:cubicBezTo>
                    <a:pt x="67" y="225"/>
                    <a:pt x="68" y="224"/>
                    <a:pt x="68" y="222"/>
                  </a:cubicBezTo>
                  <a:cubicBezTo>
                    <a:pt x="68" y="221"/>
                    <a:pt x="69" y="220"/>
                    <a:pt x="69" y="219"/>
                  </a:cubicBezTo>
                  <a:cubicBezTo>
                    <a:pt x="69" y="218"/>
                    <a:pt x="70" y="218"/>
                    <a:pt x="70" y="217"/>
                  </a:cubicBezTo>
                  <a:cubicBezTo>
                    <a:pt x="71" y="216"/>
                    <a:pt x="72" y="213"/>
                    <a:pt x="73" y="212"/>
                  </a:cubicBezTo>
                  <a:cubicBezTo>
                    <a:pt x="74" y="207"/>
                    <a:pt x="75" y="203"/>
                    <a:pt x="77" y="198"/>
                  </a:cubicBezTo>
                  <a:cubicBezTo>
                    <a:pt x="77" y="198"/>
                    <a:pt x="78" y="198"/>
                    <a:pt x="78" y="198"/>
                  </a:cubicBezTo>
                  <a:cubicBezTo>
                    <a:pt x="78" y="196"/>
                    <a:pt x="79" y="196"/>
                    <a:pt x="79" y="194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8" y="194"/>
                    <a:pt x="76" y="194"/>
                    <a:pt x="75" y="194"/>
                  </a:cubicBezTo>
                  <a:cubicBezTo>
                    <a:pt x="75" y="185"/>
                    <a:pt x="72" y="177"/>
                    <a:pt x="71" y="169"/>
                  </a:cubicBezTo>
                  <a:cubicBezTo>
                    <a:pt x="69" y="162"/>
                    <a:pt x="69" y="155"/>
                    <a:pt x="68" y="148"/>
                  </a:cubicBezTo>
                  <a:cubicBezTo>
                    <a:pt x="66" y="137"/>
                    <a:pt x="63" y="127"/>
                    <a:pt x="59" y="119"/>
                  </a:cubicBezTo>
                  <a:cubicBezTo>
                    <a:pt x="59" y="118"/>
                    <a:pt x="58" y="117"/>
                    <a:pt x="58" y="115"/>
                  </a:cubicBezTo>
                  <a:cubicBezTo>
                    <a:pt x="56" y="111"/>
                    <a:pt x="55" y="106"/>
                    <a:pt x="52" y="103"/>
                  </a:cubicBezTo>
                  <a:cubicBezTo>
                    <a:pt x="51" y="101"/>
                    <a:pt x="48" y="100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8"/>
                    <a:pt x="41" y="95"/>
                    <a:pt x="39" y="94"/>
                  </a:cubicBezTo>
                  <a:cubicBezTo>
                    <a:pt x="37" y="93"/>
                    <a:pt x="34" y="92"/>
                    <a:pt x="31" y="91"/>
                  </a:cubicBezTo>
                  <a:cubicBezTo>
                    <a:pt x="23" y="86"/>
                    <a:pt x="17" y="80"/>
                    <a:pt x="11" y="73"/>
                  </a:cubicBezTo>
                  <a:cubicBezTo>
                    <a:pt x="8" y="70"/>
                    <a:pt x="2" y="67"/>
                    <a:pt x="1" y="63"/>
                  </a:cubicBezTo>
                  <a:cubicBezTo>
                    <a:pt x="0" y="58"/>
                    <a:pt x="8" y="49"/>
                    <a:pt x="10" y="46"/>
                  </a:cubicBezTo>
                  <a:cubicBezTo>
                    <a:pt x="15" y="39"/>
                    <a:pt x="21" y="33"/>
                    <a:pt x="26" y="26"/>
                  </a:cubicBezTo>
                  <a:cubicBezTo>
                    <a:pt x="28" y="24"/>
                    <a:pt x="31" y="21"/>
                    <a:pt x="33" y="19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6" y="17"/>
                    <a:pt x="36" y="16"/>
                    <a:pt x="37" y="15"/>
                  </a:cubicBezTo>
                  <a:cubicBezTo>
                    <a:pt x="39" y="13"/>
                    <a:pt x="41" y="11"/>
                    <a:pt x="43" y="10"/>
                  </a:cubicBezTo>
                  <a:cubicBezTo>
                    <a:pt x="44" y="9"/>
                    <a:pt x="45" y="7"/>
                    <a:pt x="45" y="6"/>
                  </a:cubicBezTo>
                  <a:cubicBezTo>
                    <a:pt x="47" y="5"/>
                    <a:pt x="49" y="3"/>
                    <a:pt x="51" y="2"/>
                  </a:cubicBezTo>
                  <a:cubicBezTo>
                    <a:pt x="54" y="0"/>
                    <a:pt x="59" y="2"/>
                    <a:pt x="60" y="4"/>
                  </a:cubicBezTo>
                  <a:cubicBezTo>
                    <a:pt x="61" y="5"/>
                    <a:pt x="62" y="8"/>
                    <a:pt x="63" y="9"/>
                  </a:cubicBezTo>
                  <a:cubicBezTo>
                    <a:pt x="63" y="9"/>
                    <a:pt x="63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5" y="13"/>
                    <a:pt x="65" y="15"/>
                  </a:cubicBezTo>
                  <a:cubicBezTo>
                    <a:pt x="63" y="17"/>
                    <a:pt x="65" y="20"/>
                    <a:pt x="64" y="22"/>
                  </a:cubicBezTo>
                  <a:cubicBezTo>
                    <a:pt x="63" y="24"/>
                    <a:pt x="59" y="25"/>
                    <a:pt x="57" y="26"/>
                  </a:cubicBezTo>
                  <a:cubicBezTo>
                    <a:pt x="54" y="26"/>
                    <a:pt x="51" y="22"/>
                    <a:pt x="48" y="23"/>
                  </a:cubicBezTo>
                  <a:cubicBezTo>
                    <a:pt x="46" y="24"/>
                    <a:pt x="44" y="27"/>
                    <a:pt x="42" y="29"/>
                  </a:cubicBezTo>
                  <a:cubicBezTo>
                    <a:pt x="41" y="31"/>
                    <a:pt x="38" y="33"/>
                    <a:pt x="36" y="35"/>
                  </a:cubicBezTo>
                  <a:cubicBezTo>
                    <a:pt x="35" y="37"/>
                    <a:pt x="34" y="39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0" y="44"/>
                    <a:pt x="29" y="47"/>
                    <a:pt x="28" y="49"/>
                  </a:cubicBezTo>
                  <a:cubicBezTo>
                    <a:pt x="27" y="51"/>
                    <a:pt x="24" y="57"/>
                    <a:pt x="25" y="59"/>
                  </a:cubicBezTo>
                  <a:cubicBezTo>
                    <a:pt x="27" y="60"/>
                    <a:pt x="29" y="60"/>
                    <a:pt x="31" y="60"/>
                  </a:cubicBezTo>
                  <a:cubicBezTo>
                    <a:pt x="34" y="61"/>
                    <a:pt x="38" y="63"/>
                    <a:pt x="40" y="65"/>
                  </a:cubicBezTo>
                  <a:cubicBezTo>
                    <a:pt x="46" y="68"/>
                    <a:pt x="46" y="74"/>
                    <a:pt x="55" y="72"/>
                  </a:cubicBezTo>
                  <a:cubicBezTo>
                    <a:pt x="55" y="73"/>
                    <a:pt x="64" y="77"/>
                    <a:pt x="64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6" y="76"/>
                    <a:pt x="67" y="76"/>
                    <a:pt x="68" y="76"/>
                  </a:cubicBezTo>
                  <a:cubicBezTo>
                    <a:pt x="68" y="77"/>
                    <a:pt x="68" y="78"/>
                    <a:pt x="69" y="78"/>
                  </a:cubicBezTo>
                  <a:cubicBezTo>
                    <a:pt x="71" y="79"/>
                    <a:pt x="73" y="80"/>
                    <a:pt x="75" y="81"/>
                  </a:cubicBezTo>
                  <a:cubicBezTo>
                    <a:pt x="75" y="77"/>
                    <a:pt x="73" y="74"/>
                    <a:pt x="73" y="71"/>
                  </a:cubicBezTo>
                  <a:cubicBezTo>
                    <a:pt x="73" y="69"/>
                    <a:pt x="73" y="68"/>
                    <a:pt x="73" y="66"/>
                  </a:cubicBezTo>
                  <a:cubicBezTo>
                    <a:pt x="71" y="64"/>
                    <a:pt x="71" y="64"/>
                    <a:pt x="71" y="62"/>
                  </a:cubicBezTo>
                  <a:cubicBezTo>
                    <a:pt x="70" y="59"/>
                    <a:pt x="72" y="55"/>
                    <a:pt x="71" y="54"/>
                  </a:cubicBezTo>
                  <a:cubicBezTo>
                    <a:pt x="71" y="53"/>
                    <a:pt x="71" y="52"/>
                    <a:pt x="70" y="51"/>
                  </a:cubicBezTo>
                  <a:cubicBezTo>
                    <a:pt x="70" y="50"/>
                    <a:pt x="71" y="40"/>
                    <a:pt x="71" y="40"/>
                  </a:cubicBezTo>
                  <a:cubicBezTo>
                    <a:pt x="71" y="37"/>
                    <a:pt x="74" y="36"/>
                    <a:pt x="74" y="34"/>
                  </a:cubicBezTo>
                  <a:cubicBezTo>
                    <a:pt x="74" y="33"/>
                    <a:pt x="74" y="34"/>
                    <a:pt x="74" y="33"/>
                  </a:cubicBezTo>
                  <a:cubicBezTo>
                    <a:pt x="75" y="33"/>
                    <a:pt x="76" y="32"/>
                    <a:pt x="76" y="31"/>
                  </a:cubicBezTo>
                  <a:cubicBezTo>
                    <a:pt x="76" y="31"/>
                    <a:pt x="75" y="31"/>
                    <a:pt x="75" y="31"/>
                  </a:cubicBezTo>
                  <a:cubicBezTo>
                    <a:pt x="76" y="30"/>
                    <a:pt x="77" y="30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80" y="28"/>
                    <a:pt x="80" y="27"/>
                    <a:pt x="81" y="27"/>
                  </a:cubicBezTo>
                  <a:cubicBezTo>
                    <a:pt x="81" y="27"/>
                    <a:pt x="95" y="27"/>
                    <a:pt x="96" y="27"/>
                  </a:cubicBezTo>
                  <a:cubicBezTo>
                    <a:pt x="100" y="29"/>
                    <a:pt x="102" y="32"/>
                    <a:pt x="107" y="32"/>
                  </a:cubicBezTo>
                  <a:cubicBezTo>
                    <a:pt x="107" y="33"/>
                    <a:pt x="108" y="34"/>
                    <a:pt x="108" y="35"/>
                  </a:cubicBezTo>
                  <a:cubicBezTo>
                    <a:pt x="107" y="35"/>
                    <a:pt x="107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ubicBezTo>
                    <a:pt x="108" y="36"/>
                    <a:pt x="108" y="37"/>
                    <a:pt x="109" y="37"/>
                  </a:cubicBezTo>
                  <a:cubicBezTo>
                    <a:pt x="108" y="37"/>
                    <a:pt x="108" y="37"/>
                    <a:pt x="107" y="37"/>
                  </a:cubicBezTo>
                  <a:cubicBezTo>
                    <a:pt x="109" y="40"/>
                    <a:pt x="110" y="40"/>
                    <a:pt x="111" y="43"/>
                  </a:cubicBezTo>
                  <a:cubicBezTo>
                    <a:pt x="110" y="42"/>
                    <a:pt x="109" y="41"/>
                    <a:pt x="108" y="41"/>
                  </a:cubicBezTo>
                  <a:cubicBezTo>
                    <a:pt x="109" y="42"/>
                    <a:pt x="110" y="43"/>
                    <a:pt x="111" y="44"/>
                  </a:cubicBezTo>
                  <a:cubicBezTo>
                    <a:pt x="113" y="48"/>
                    <a:pt x="108" y="58"/>
                    <a:pt x="107" y="61"/>
                  </a:cubicBezTo>
                  <a:cubicBezTo>
                    <a:pt x="106" y="64"/>
                    <a:pt x="106" y="69"/>
                    <a:pt x="105" y="72"/>
                  </a:cubicBezTo>
                  <a:cubicBezTo>
                    <a:pt x="105" y="73"/>
                    <a:pt x="106" y="73"/>
                    <a:pt x="107" y="73"/>
                  </a:cubicBezTo>
                  <a:cubicBezTo>
                    <a:pt x="107" y="74"/>
                    <a:pt x="107" y="76"/>
                    <a:pt x="107" y="77"/>
                  </a:cubicBezTo>
                  <a:cubicBezTo>
                    <a:pt x="108" y="77"/>
                    <a:pt x="109" y="78"/>
                    <a:pt x="110" y="78"/>
                  </a:cubicBezTo>
                  <a:cubicBezTo>
                    <a:pt x="110" y="81"/>
                    <a:pt x="114" y="82"/>
                    <a:pt x="116" y="83"/>
                  </a:cubicBezTo>
                  <a:cubicBezTo>
                    <a:pt x="120" y="84"/>
                    <a:pt x="123" y="86"/>
                    <a:pt x="127" y="88"/>
                  </a:cubicBezTo>
                  <a:cubicBezTo>
                    <a:pt x="128" y="88"/>
                    <a:pt x="131" y="88"/>
                    <a:pt x="132" y="88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4" y="90"/>
                    <a:pt x="134" y="90"/>
                    <a:pt x="135" y="90"/>
                  </a:cubicBezTo>
                  <a:cubicBezTo>
                    <a:pt x="139" y="93"/>
                    <a:pt x="141" y="97"/>
                    <a:pt x="145" y="100"/>
                  </a:cubicBezTo>
                  <a:cubicBezTo>
                    <a:pt x="146" y="101"/>
                    <a:pt x="147" y="101"/>
                    <a:pt x="149" y="102"/>
                  </a:cubicBezTo>
                  <a:cubicBezTo>
                    <a:pt x="150" y="104"/>
                    <a:pt x="150" y="107"/>
                    <a:pt x="151" y="109"/>
                  </a:cubicBezTo>
                  <a:cubicBezTo>
                    <a:pt x="151" y="110"/>
                    <a:pt x="155" y="113"/>
                    <a:pt x="156" y="114"/>
                  </a:cubicBezTo>
                  <a:cubicBezTo>
                    <a:pt x="159" y="118"/>
                    <a:pt x="161" y="122"/>
                    <a:pt x="164" y="126"/>
                  </a:cubicBezTo>
                  <a:cubicBezTo>
                    <a:pt x="167" y="129"/>
                    <a:pt x="174" y="137"/>
                    <a:pt x="173" y="143"/>
                  </a:cubicBezTo>
                  <a:cubicBezTo>
                    <a:pt x="172" y="148"/>
                    <a:pt x="169" y="151"/>
                    <a:pt x="168" y="155"/>
                  </a:cubicBezTo>
                  <a:cubicBezTo>
                    <a:pt x="167" y="157"/>
                    <a:pt x="166" y="159"/>
                    <a:pt x="165" y="161"/>
                  </a:cubicBezTo>
                  <a:cubicBezTo>
                    <a:pt x="160" y="169"/>
                    <a:pt x="155" y="176"/>
                    <a:pt x="149" y="182"/>
                  </a:cubicBezTo>
                  <a:cubicBezTo>
                    <a:pt x="148" y="184"/>
                    <a:pt x="147" y="186"/>
                    <a:pt x="146" y="188"/>
                  </a:cubicBezTo>
                  <a:cubicBezTo>
                    <a:pt x="145" y="189"/>
                    <a:pt x="143" y="191"/>
                    <a:pt x="141" y="192"/>
                  </a:cubicBezTo>
                  <a:cubicBezTo>
                    <a:pt x="142" y="193"/>
                    <a:pt x="142" y="194"/>
                    <a:pt x="142" y="195"/>
                  </a:cubicBezTo>
                  <a:cubicBezTo>
                    <a:pt x="140" y="196"/>
                    <a:pt x="140" y="198"/>
                    <a:pt x="139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1" y="198"/>
                    <a:pt x="141" y="198"/>
                    <a:pt x="142" y="198"/>
                  </a:cubicBezTo>
                  <a:cubicBezTo>
                    <a:pt x="141" y="201"/>
                    <a:pt x="145" y="208"/>
                    <a:pt x="145" y="213"/>
                  </a:cubicBezTo>
                  <a:cubicBezTo>
                    <a:pt x="148" y="214"/>
                    <a:pt x="146" y="217"/>
                    <a:pt x="147" y="221"/>
                  </a:cubicBezTo>
                  <a:cubicBezTo>
                    <a:pt x="149" y="227"/>
                    <a:pt x="152" y="233"/>
                    <a:pt x="154" y="238"/>
                  </a:cubicBezTo>
                  <a:cubicBezTo>
                    <a:pt x="155" y="240"/>
                    <a:pt x="155" y="242"/>
                    <a:pt x="157" y="243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58" y="242"/>
                    <a:pt x="159" y="241"/>
                    <a:pt x="160" y="240"/>
                  </a:cubicBezTo>
                  <a:cubicBezTo>
                    <a:pt x="162" y="232"/>
                    <a:pt x="165" y="227"/>
                    <a:pt x="168" y="221"/>
                  </a:cubicBezTo>
                  <a:cubicBezTo>
                    <a:pt x="171" y="216"/>
                    <a:pt x="173" y="209"/>
                    <a:pt x="180" y="207"/>
                  </a:cubicBezTo>
                  <a:cubicBezTo>
                    <a:pt x="180" y="206"/>
                    <a:pt x="181" y="206"/>
                    <a:pt x="181" y="206"/>
                  </a:cubicBezTo>
                  <a:cubicBezTo>
                    <a:pt x="181" y="205"/>
                    <a:pt x="181" y="204"/>
                    <a:pt x="181" y="204"/>
                  </a:cubicBezTo>
                  <a:cubicBezTo>
                    <a:pt x="181" y="201"/>
                    <a:pt x="181" y="199"/>
                    <a:pt x="182" y="197"/>
                  </a:cubicBezTo>
                  <a:cubicBezTo>
                    <a:pt x="182" y="194"/>
                    <a:pt x="181" y="187"/>
                    <a:pt x="181" y="185"/>
                  </a:cubicBezTo>
                  <a:cubicBezTo>
                    <a:pt x="183" y="182"/>
                    <a:pt x="187" y="182"/>
                    <a:pt x="189" y="180"/>
                  </a:cubicBezTo>
                  <a:cubicBezTo>
                    <a:pt x="192" y="179"/>
                    <a:pt x="192" y="176"/>
                    <a:pt x="194" y="175"/>
                  </a:cubicBezTo>
                  <a:cubicBezTo>
                    <a:pt x="198" y="172"/>
                    <a:pt x="206" y="172"/>
                    <a:pt x="212" y="172"/>
                  </a:cubicBezTo>
                  <a:close/>
                  <a:moveTo>
                    <a:pt x="57" y="18"/>
                  </a:moveTo>
                  <a:cubicBezTo>
                    <a:pt x="57" y="19"/>
                    <a:pt x="57" y="20"/>
                    <a:pt x="57" y="21"/>
                  </a:cubicBezTo>
                  <a:cubicBezTo>
                    <a:pt x="58" y="20"/>
                    <a:pt x="60" y="20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9"/>
                    <a:pt x="57" y="18"/>
                  </a:cubicBezTo>
                  <a:close/>
                  <a:moveTo>
                    <a:pt x="137" y="129"/>
                  </a:moveTo>
                  <a:cubicBezTo>
                    <a:pt x="136" y="130"/>
                    <a:pt x="136" y="130"/>
                    <a:pt x="135" y="131"/>
                  </a:cubicBezTo>
                  <a:cubicBezTo>
                    <a:pt x="136" y="135"/>
                    <a:pt x="136" y="139"/>
                    <a:pt x="136" y="143"/>
                  </a:cubicBezTo>
                  <a:cubicBezTo>
                    <a:pt x="136" y="146"/>
                    <a:pt x="137" y="149"/>
                    <a:pt x="137" y="152"/>
                  </a:cubicBezTo>
                  <a:cubicBezTo>
                    <a:pt x="137" y="154"/>
                    <a:pt x="137" y="156"/>
                    <a:pt x="137" y="158"/>
                  </a:cubicBezTo>
                  <a:cubicBezTo>
                    <a:pt x="136" y="165"/>
                    <a:pt x="135" y="172"/>
                    <a:pt x="136" y="179"/>
                  </a:cubicBezTo>
                  <a:cubicBezTo>
                    <a:pt x="140" y="177"/>
                    <a:pt x="147" y="166"/>
                    <a:pt x="149" y="161"/>
                  </a:cubicBezTo>
                  <a:cubicBezTo>
                    <a:pt x="150" y="159"/>
                    <a:pt x="151" y="156"/>
                    <a:pt x="151" y="153"/>
                  </a:cubicBezTo>
                  <a:cubicBezTo>
                    <a:pt x="153" y="150"/>
                    <a:pt x="155" y="147"/>
                    <a:pt x="155" y="142"/>
                  </a:cubicBezTo>
                  <a:cubicBezTo>
                    <a:pt x="152" y="140"/>
                    <a:pt x="149" y="138"/>
                    <a:pt x="146" y="136"/>
                  </a:cubicBezTo>
                  <a:cubicBezTo>
                    <a:pt x="145" y="136"/>
                    <a:pt x="144" y="135"/>
                    <a:pt x="143" y="135"/>
                  </a:cubicBezTo>
                  <a:cubicBezTo>
                    <a:pt x="141" y="133"/>
                    <a:pt x="139" y="131"/>
                    <a:pt x="137" y="1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853F8A7-DA2C-7076-FE9E-9CE0D596ABAD}"/>
              </a:ext>
            </a:extLst>
          </p:cNvPr>
          <p:cNvGrpSpPr/>
          <p:nvPr/>
        </p:nvGrpSpPr>
        <p:grpSpPr>
          <a:xfrm>
            <a:off x="2654300" y="4826096"/>
            <a:ext cx="4378193" cy="315056"/>
            <a:chOff x="1356273" y="4705896"/>
            <a:chExt cx="4378193" cy="315056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D14683E-7C3E-CB96-4299-BC2E44EF68E4}"/>
                </a:ext>
              </a:extLst>
            </p:cNvPr>
            <p:cNvSpPr txBox="1"/>
            <p:nvPr/>
          </p:nvSpPr>
          <p:spPr>
            <a:xfrm>
              <a:off x="1689741" y="4713175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47" name="iconfont-10019-4889788">
              <a:extLst>
                <a:ext uri="{FF2B5EF4-FFF2-40B4-BE49-F238E27FC236}">
                  <a16:creationId xmlns:a16="http://schemas.microsoft.com/office/drawing/2014/main" id="{4654F3C8-252C-33F1-D76F-6F622013E3B2}"/>
                </a:ext>
              </a:extLst>
            </p:cNvPr>
            <p:cNvSpPr/>
            <p:nvPr/>
          </p:nvSpPr>
          <p:spPr>
            <a:xfrm>
              <a:off x="1356273" y="4705898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+mn-ea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B244060-4FD2-1026-AD84-80BD997C6C50}"/>
                </a:ext>
              </a:extLst>
            </p:cNvPr>
            <p:cNvSpPr txBox="1"/>
            <p:nvPr/>
          </p:nvSpPr>
          <p:spPr>
            <a:xfrm>
              <a:off x="4066261" y="4705896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2024.02.02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endParaRPr>
            </a:p>
          </p:txBody>
        </p:sp>
        <p:sp>
          <p:nvSpPr>
            <p:cNvPr id="49" name="iconfont-11899-5651509">
              <a:extLst>
                <a:ext uri="{FF2B5EF4-FFF2-40B4-BE49-F238E27FC236}">
                  <a16:creationId xmlns:a16="http://schemas.microsoft.com/office/drawing/2014/main" id="{F544DDE8-8835-EE2C-F7BF-6105F8F10B97}"/>
                </a:ext>
              </a:extLst>
            </p:cNvPr>
            <p:cNvSpPr/>
            <p:nvPr/>
          </p:nvSpPr>
          <p:spPr>
            <a:xfrm>
              <a:off x="3737647" y="4705900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cs typeface="+mn-ea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E6440498-A3C9-F60E-E0F5-E7F46E6F848C}"/>
              </a:ext>
            </a:extLst>
          </p:cNvPr>
          <p:cNvSpPr txBox="1"/>
          <p:nvPr/>
        </p:nvSpPr>
        <p:spPr>
          <a:xfrm>
            <a:off x="1714294" y="3851427"/>
            <a:ext cx="8267702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52" name="平行四边形 51">
            <a:extLst>
              <a:ext uri="{FF2B5EF4-FFF2-40B4-BE49-F238E27FC236}">
                <a16:creationId xmlns:a16="http://schemas.microsoft.com/office/drawing/2014/main" id="{88EEB4C1-D714-D37C-1A74-DBDFFA99DDE7}"/>
              </a:ext>
            </a:extLst>
          </p:cNvPr>
          <p:cNvSpPr/>
          <p:nvPr/>
        </p:nvSpPr>
        <p:spPr>
          <a:xfrm>
            <a:off x="2654300" y="3249420"/>
            <a:ext cx="5767202" cy="384316"/>
          </a:xfrm>
          <a:prstGeom prst="parallelogram">
            <a:avLst/>
          </a:prstGeom>
          <a:gradFill flip="none" rotWithShape="1">
            <a:gsLst>
              <a:gs pos="0">
                <a:srgbClr val="2E61E0"/>
              </a:gs>
              <a:gs pos="100000">
                <a:srgbClr val="FF663D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DEBC7F0-DD14-36C6-A509-2449000B8FAA}"/>
              </a:ext>
            </a:extLst>
          </p:cNvPr>
          <p:cNvSpPr txBox="1"/>
          <p:nvPr/>
        </p:nvSpPr>
        <p:spPr>
          <a:xfrm>
            <a:off x="3192524" y="3279032"/>
            <a:ext cx="47248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</a:rPr>
              <a:t>商务通用工作计划</a:t>
            </a:r>
            <a:r>
              <a:rPr lang="en-US" altLang="zh-CN" sz="1600" b="1" dirty="0">
                <a:solidFill>
                  <a:schemeClr val="bg1"/>
                </a:solidFill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</a:rPr>
              <a:t>模板</a:t>
            </a: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C3CCBF4-962B-1D2D-E9AC-C7B0C0A5AE11}"/>
              </a:ext>
            </a:extLst>
          </p:cNvPr>
          <p:cNvSpPr/>
          <p:nvPr/>
        </p:nvSpPr>
        <p:spPr>
          <a:xfrm rot="10800000">
            <a:off x="0" y="0"/>
            <a:ext cx="2839209" cy="99495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12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">
            <a:extLst>
              <a:ext uri="{FF2B5EF4-FFF2-40B4-BE49-F238E27FC236}">
                <a16:creationId xmlns:a16="http://schemas.microsoft.com/office/drawing/2014/main" id="{D70D4720-8A0C-DD5E-08D9-DF9E1E3A1EFD}"/>
              </a:ext>
            </a:extLst>
          </p:cNvPr>
          <p:cNvSpPr>
            <a:spLocks noEditPoints="1"/>
          </p:cNvSpPr>
          <p:nvPr/>
        </p:nvSpPr>
        <p:spPr bwMode="auto">
          <a:xfrm>
            <a:off x="0" y="4504402"/>
            <a:ext cx="8510382" cy="2358394"/>
          </a:xfrm>
          <a:custGeom>
            <a:avLst/>
            <a:gdLst>
              <a:gd name="T0" fmla="*/ 15500 w 16792"/>
              <a:gd name="T1" fmla="*/ 3324 h 4654"/>
              <a:gd name="T2" fmla="*/ 14617 w 16792"/>
              <a:gd name="T3" fmla="*/ 3660 h 4654"/>
              <a:gd name="T4" fmla="*/ 14480 w 16792"/>
              <a:gd name="T5" fmla="*/ 3428 h 4654"/>
              <a:gd name="T6" fmla="*/ 14456 w 16792"/>
              <a:gd name="T7" fmla="*/ 3336 h 4654"/>
              <a:gd name="T8" fmla="*/ 14433 w 16792"/>
              <a:gd name="T9" fmla="*/ 3411 h 4654"/>
              <a:gd name="T10" fmla="*/ 14286 w 16792"/>
              <a:gd name="T11" fmla="*/ 3584 h 4654"/>
              <a:gd name="T12" fmla="*/ 13542 w 16792"/>
              <a:gd name="T13" fmla="*/ 2209 h 4654"/>
              <a:gd name="T14" fmla="*/ 13374 w 16792"/>
              <a:gd name="T15" fmla="*/ 2948 h 4654"/>
              <a:gd name="T16" fmla="*/ 12611 w 16792"/>
              <a:gd name="T17" fmla="*/ 2939 h 4654"/>
              <a:gd name="T18" fmla="*/ 11834 w 16792"/>
              <a:gd name="T19" fmla="*/ 1548 h 4654"/>
              <a:gd name="T20" fmla="*/ 10627 w 16792"/>
              <a:gd name="T21" fmla="*/ 1257 h 4654"/>
              <a:gd name="T22" fmla="*/ 10549 w 16792"/>
              <a:gd name="T23" fmla="*/ 834 h 4654"/>
              <a:gd name="T24" fmla="*/ 10455 w 16792"/>
              <a:gd name="T25" fmla="*/ 681 h 4654"/>
              <a:gd name="T26" fmla="*/ 10363 w 16792"/>
              <a:gd name="T27" fmla="*/ 607 h 4654"/>
              <a:gd name="T28" fmla="*/ 10174 w 16792"/>
              <a:gd name="T29" fmla="*/ 1184 h 4654"/>
              <a:gd name="T30" fmla="*/ 10155 w 16792"/>
              <a:gd name="T31" fmla="*/ 1822 h 4654"/>
              <a:gd name="T32" fmla="*/ 9968 w 16792"/>
              <a:gd name="T33" fmla="*/ 2079 h 4654"/>
              <a:gd name="T34" fmla="*/ 9869 w 16792"/>
              <a:gd name="T35" fmla="*/ 2030 h 4654"/>
              <a:gd name="T36" fmla="*/ 9545 w 16792"/>
              <a:gd name="T37" fmla="*/ 1982 h 4654"/>
              <a:gd name="T38" fmla="*/ 9470 w 16792"/>
              <a:gd name="T39" fmla="*/ 1857 h 4654"/>
              <a:gd name="T40" fmla="*/ 9075 w 16792"/>
              <a:gd name="T41" fmla="*/ 1850 h 4654"/>
              <a:gd name="T42" fmla="*/ 8374 w 16792"/>
              <a:gd name="T43" fmla="*/ 2209 h 4654"/>
              <a:gd name="T44" fmla="*/ 7889 w 16792"/>
              <a:gd name="T45" fmla="*/ 2419 h 4654"/>
              <a:gd name="T46" fmla="*/ 7885 w 16792"/>
              <a:gd name="T47" fmla="*/ 2119 h 4654"/>
              <a:gd name="T48" fmla="*/ 7870 w 16792"/>
              <a:gd name="T49" fmla="*/ 2417 h 4654"/>
              <a:gd name="T50" fmla="*/ 7724 w 16792"/>
              <a:gd name="T51" fmla="*/ 2417 h 4654"/>
              <a:gd name="T52" fmla="*/ 7715 w 16792"/>
              <a:gd name="T53" fmla="*/ 2115 h 4654"/>
              <a:gd name="T54" fmla="*/ 7705 w 16792"/>
              <a:gd name="T55" fmla="*/ 2415 h 4654"/>
              <a:gd name="T56" fmla="*/ 7604 w 16792"/>
              <a:gd name="T57" fmla="*/ 2474 h 4654"/>
              <a:gd name="T58" fmla="*/ 7228 w 16792"/>
              <a:gd name="T59" fmla="*/ 2417 h 4654"/>
              <a:gd name="T60" fmla="*/ 6985 w 16792"/>
              <a:gd name="T61" fmla="*/ 2488 h 4654"/>
              <a:gd name="T62" fmla="*/ 6708 w 16792"/>
              <a:gd name="T63" fmla="*/ 2405 h 4654"/>
              <a:gd name="T64" fmla="*/ 6673 w 16792"/>
              <a:gd name="T65" fmla="*/ 2698 h 4654"/>
              <a:gd name="T66" fmla="*/ 6359 w 16792"/>
              <a:gd name="T67" fmla="*/ 1264 h 4654"/>
              <a:gd name="T68" fmla="*/ 5615 w 16792"/>
              <a:gd name="T69" fmla="*/ 2034 h 4654"/>
              <a:gd name="T70" fmla="*/ 5104 w 16792"/>
              <a:gd name="T71" fmla="*/ 3929 h 4654"/>
              <a:gd name="T72" fmla="*/ 4216 w 16792"/>
              <a:gd name="T73" fmla="*/ 2757 h 4654"/>
              <a:gd name="T74" fmla="*/ 4058 w 16792"/>
              <a:gd name="T75" fmla="*/ 2528 h 4654"/>
              <a:gd name="T76" fmla="*/ 3819 w 16792"/>
              <a:gd name="T77" fmla="*/ 2459 h 4654"/>
              <a:gd name="T78" fmla="*/ 2981 w 16792"/>
              <a:gd name="T79" fmla="*/ 3525 h 4654"/>
              <a:gd name="T80" fmla="*/ 1549 w 16792"/>
              <a:gd name="T81" fmla="*/ 3752 h 4654"/>
              <a:gd name="T82" fmla="*/ 1185 w 16792"/>
              <a:gd name="T83" fmla="*/ 3123 h 4654"/>
              <a:gd name="T84" fmla="*/ 1025 w 16792"/>
              <a:gd name="T85" fmla="*/ 1285 h 4654"/>
              <a:gd name="T86" fmla="*/ 1032 w 16792"/>
              <a:gd name="T87" fmla="*/ 945 h 4654"/>
              <a:gd name="T88" fmla="*/ 999 w 16792"/>
              <a:gd name="T89" fmla="*/ 428 h 4654"/>
              <a:gd name="T90" fmla="*/ 937 w 16792"/>
              <a:gd name="T91" fmla="*/ 426 h 4654"/>
              <a:gd name="T92" fmla="*/ 911 w 16792"/>
              <a:gd name="T93" fmla="*/ 933 h 4654"/>
              <a:gd name="T94" fmla="*/ 916 w 16792"/>
              <a:gd name="T95" fmla="*/ 1288 h 4654"/>
              <a:gd name="T96" fmla="*/ 708 w 16792"/>
              <a:gd name="T97" fmla="*/ 3251 h 4654"/>
              <a:gd name="T98" fmla="*/ 666 w 16792"/>
              <a:gd name="T99" fmla="*/ 3889 h 4654"/>
              <a:gd name="T100" fmla="*/ 621 w 16792"/>
              <a:gd name="T101" fmla="*/ 3943 h 4654"/>
              <a:gd name="T102" fmla="*/ 19 w 16792"/>
              <a:gd name="T103" fmla="*/ 3952 h 4654"/>
              <a:gd name="T104" fmla="*/ 11078 w 16792"/>
              <a:gd name="T105" fmla="*/ 437 h 4654"/>
              <a:gd name="T106" fmla="*/ 6694 w 16792"/>
              <a:gd name="T107" fmla="*/ 2658 h 4654"/>
              <a:gd name="T108" fmla="*/ 6675 w 16792"/>
              <a:gd name="T109" fmla="*/ 2500 h 4654"/>
              <a:gd name="T110" fmla="*/ 956 w 16792"/>
              <a:gd name="T111" fmla="*/ 1937 h 4654"/>
              <a:gd name="T112" fmla="*/ 959 w 16792"/>
              <a:gd name="T113" fmla="*/ 2048 h 4654"/>
              <a:gd name="T114" fmla="*/ 933 w 16792"/>
              <a:gd name="T115" fmla="*/ 2226 h 4654"/>
              <a:gd name="T116" fmla="*/ 911 w 16792"/>
              <a:gd name="T117" fmla="*/ 2405 h 4654"/>
              <a:gd name="T118" fmla="*/ 940 w 16792"/>
              <a:gd name="T119" fmla="*/ 2530 h 4654"/>
              <a:gd name="T120" fmla="*/ 961 w 16792"/>
              <a:gd name="T121" fmla="*/ 2639 h 4654"/>
              <a:gd name="T122" fmla="*/ 952 w 16792"/>
              <a:gd name="T123" fmla="*/ 2868 h 4654"/>
              <a:gd name="T124" fmla="*/ 1067 w 16792"/>
              <a:gd name="T125" fmla="*/ 3938 h 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92" h="4654">
                <a:moveTo>
                  <a:pt x="16360" y="3823"/>
                </a:moveTo>
                <a:lnTo>
                  <a:pt x="16400" y="3823"/>
                </a:lnTo>
                <a:lnTo>
                  <a:pt x="16400" y="3466"/>
                </a:lnTo>
                <a:lnTo>
                  <a:pt x="16436" y="3454"/>
                </a:lnTo>
                <a:lnTo>
                  <a:pt x="16542" y="3409"/>
                </a:lnTo>
                <a:lnTo>
                  <a:pt x="16792" y="3279"/>
                </a:lnTo>
                <a:lnTo>
                  <a:pt x="16719" y="3279"/>
                </a:lnTo>
                <a:lnTo>
                  <a:pt x="16580" y="3334"/>
                </a:lnTo>
                <a:lnTo>
                  <a:pt x="16549" y="3343"/>
                </a:lnTo>
                <a:lnTo>
                  <a:pt x="16400" y="3343"/>
                </a:lnTo>
                <a:lnTo>
                  <a:pt x="16400" y="3322"/>
                </a:lnTo>
                <a:lnTo>
                  <a:pt x="16107" y="3324"/>
                </a:lnTo>
                <a:lnTo>
                  <a:pt x="16105" y="3331"/>
                </a:lnTo>
                <a:lnTo>
                  <a:pt x="16105" y="3334"/>
                </a:lnTo>
                <a:lnTo>
                  <a:pt x="15892" y="3334"/>
                </a:lnTo>
                <a:lnTo>
                  <a:pt x="15892" y="3343"/>
                </a:lnTo>
                <a:lnTo>
                  <a:pt x="15701" y="3343"/>
                </a:lnTo>
                <a:lnTo>
                  <a:pt x="15699" y="3334"/>
                </a:lnTo>
                <a:lnTo>
                  <a:pt x="15675" y="3334"/>
                </a:lnTo>
                <a:lnTo>
                  <a:pt x="15510" y="3334"/>
                </a:lnTo>
                <a:lnTo>
                  <a:pt x="15510" y="3334"/>
                </a:lnTo>
                <a:lnTo>
                  <a:pt x="15500" y="3324"/>
                </a:lnTo>
                <a:lnTo>
                  <a:pt x="15210" y="3324"/>
                </a:lnTo>
                <a:lnTo>
                  <a:pt x="15210" y="3345"/>
                </a:lnTo>
                <a:lnTo>
                  <a:pt x="15049" y="3345"/>
                </a:lnTo>
                <a:lnTo>
                  <a:pt x="15018" y="3336"/>
                </a:lnTo>
                <a:lnTo>
                  <a:pt x="14881" y="3284"/>
                </a:lnTo>
                <a:lnTo>
                  <a:pt x="14792" y="3284"/>
                </a:lnTo>
                <a:lnTo>
                  <a:pt x="15092" y="3411"/>
                </a:lnTo>
                <a:lnTo>
                  <a:pt x="15198" y="3456"/>
                </a:lnTo>
                <a:lnTo>
                  <a:pt x="15210" y="3459"/>
                </a:lnTo>
                <a:lnTo>
                  <a:pt x="15210" y="3823"/>
                </a:lnTo>
                <a:lnTo>
                  <a:pt x="15238" y="3823"/>
                </a:lnTo>
                <a:lnTo>
                  <a:pt x="15070" y="3912"/>
                </a:lnTo>
                <a:lnTo>
                  <a:pt x="15070" y="3728"/>
                </a:lnTo>
                <a:lnTo>
                  <a:pt x="14610" y="3728"/>
                </a:lnTo>
                <a:lnTo>
                  <a:pt x="14610" y="3685"/>
                </a:lnTo>
                <a:lnTo>
                  <a:pt x="14614" y="3685"/>
                </a:lnTo>
                <a:lnTo>
                  <a:pt x="14614" y="3685"/>
                </a:lnTo>
                <a:lnTo>
                  <a:pt x="14614" y="3683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60"/>
                </a:lnTo>
                <a:lnTo>
                  <a:pt x="14610" y="3660"/>
                </a:lnTo>
                <a:lnTo>
                  <a:pt x="14612" y="3608"/>
                </a:lnTo>
                <a:lnTo>
                  <a:pt x="14614" y="3608"/>
                </a:lnTo>
                <a:lnTo>
                  <a:pt x="14614" y="3603"/>
                </a:lnTo>
                <a:lnTo>
                  <a:pt x="14614" y="3598"/>
                </a:lnTo>
                <a:lnTo>
                  <a:pt x="14614" y="3598"/>
                </a:lnTo>
                <a:lnTo>
                  <a:pt x="14614" y="3596"/>
                </a:lnTo>
                <a:lnTo>
                  <a:pt x="14614" y="3586"/>
                </a:lnTo>
                <a:lnTo>
                  <a:pt x="14612" y="3586"/>
                </a:lnTo>
                <a:lnTo>
                  <a:pt x="14612" y="3560"/>
                </a:lnTo>
                <a:lnTo>
                  <a:pt x="14589" y="3560"/>
                </a:lnTo>
                <a:lnTo>
                  <a:pt x="14567" y="3558"/>
                </a:lnTo>
                <a:lnTo>
                  <a:pt x="14567" y="3525"/>
                </a:lnTo>
                <a:lnTo>
                  <a:pt x="14560" y="3525"/>
                </a:lnTo>
                <a:lnTo>
                  <a:pt x="14560" y="3508"/>
                </a:lnTo>
                <a:lnTo>
                  <a:pt x="14558" y="3508"/>
                </a:lnTo>
                <a:lnTo>
                  <a:pt x="14555" y="3504"/>
                </a:lnTo>
                <a:lnTo>
                  <a:pt x="14546" y="3478"/>
                </a:lnTo>
                <a:lnTo>
                  <a:pt x="14529" y="3456"/>
                </a:lnTo>
                <a:lnTo>
                  <a:pt x="14527" y="3454"/>
                </a:lnTo>
                <a:lnTo>
                  <a:pt x="14506" y="3437"/>
                </a:lnTo>
                <a:lnTo>
                  <a:pt x="14480" y="3428"/>
                </a:lnTo>
                <a:lnTo>
                  <a:pt x="14477" y="3428"/>
                </a:lnTo>
                <a:lnTo>
                  <a:pt x="14473" y="3426"/>
                </a:lnTo>
                <a:lnTo>
                  <a:pt x="14473" y="3419"/>
                </a:lnTo>
                <a:lnTo>
                  <a:pt x="14475" y="3419"/>
                </a:lnTo>
                <a:lnTo>
                  <a:pt x="14477" y="3416"/>
                </a:lnTo>
                <a:lnTo>
                  <a:pt x="14477" y="3416"/>
                </a:lnTo>
                <a:lnTo>
                  <a:pt x="14475" y="3414"/>
                </a:lnTo>
                <a:lnTo>
                  <a:pt x="14473" y="3414"/>
                </a:lnTo>
                <a:lnTo>
                  <a:pt x="14468" y="3411"/>
                </a:lnTo>
                <a:lnTo>
                  <a:pt x="14466" y="3411"/>
                </a:lnTo>
                <a:lnTo>
                  <a:pt x="14463" y="3409"/>
                </a:lnTo>
                <a:lnTo>
                  <a:pt x="14461" y="3409"/>
                </a:lnTo>
                <a:lnTo>
                  <a:pt x="14461" y="3409"/>
                </a:lnTo>
                <a:lnTo>
                  <a:pt x="14461" y="3385"/>
                </a:lnTo>
                <a:lnTo>
                  <a:pt x="14461" y="3385"/>
                </a:lnTo>
                <a:lnTo>
                  <a:pt x="14459" y="3385"/>
                </a:lnTo>
                <a:lnTo>
                  <a:pt x="14459" y="3385"/>
                </a:lnTo>
                <a:lnTo>
                  <a:pt x="14456" y="3385"/>
                </a:lnTo>
                <a:lnTo>
                  <a:pt x="14456" y="3385"/>
                </a:lnTo>
                <a:lnTo>
                  <a:pt x="14456" y="3336"/>
                </a:lnTo>
                <a:lnTo>
                  <a:pt x="14456" y="3336"/>
                </a:lnTo>
                <a:lnTo>
                  <a:pt x="14456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85"/>
                </a:lnTo>
                <a:lnTo>
                  <a:pt x="14449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4" y="3385"/>
                </a:lnTo>
                <a:lnTo>
                  <a:pt x="14447" y="3409"/>
                </a:lnTo>
                <a:lnTo>
                  <a:pt x="14444" y="3409"/>
                </a:lnTo>
                <a:lnTo>
                  <a:pt x="14442" y="3409"/>
                </a:lnTo>
                <a:lnTo>
                  <a:pt x="14440" y="3409"/>
                </a:lnTo>
                <a:lnTo>
                  <a:pt x="14437" y="3411"/>
                </a:lnTo>
                <a:lnTo>
                  <a:pt x="14433" y="3411"/>
                </a:lnTo>
                <a:lnTo>
                  <a:pt x="14430" y="3414"/>
                </a:lnTo>
                <a:lnTo>
                  <a:pt x="14428" y="3414"/>
                </a:lnTo>
                <a:lnTo>
                  <a:pt x="14426" y="3416"/>
                </a:lnTo>
                <a:lnTo>
                  <a:pt x="14428" y="3416"/>
                </a:lnTo>
                <a:lnTo>
                  <a:pt x="14430" y="3419"/>
                </a:lnTo>
                <a:lnTo>
                  <a:pt x="14433" y="3419"/>
                </a:lnTo>
                <a:lnTo>
                  <a:pt x="14433" y="3426"/>
                </a:lnTo>
                <a:lnTo>
                  <a:pt x="14430" y="3428"/>
                </a:lnTo>
                <a:lnTo>
                  <a:pt x="14407" y="3435"/>
                </a:lnTo>
                <a:lnTo>
                  <a:pt x="14402" y="3437"/>
                </a:lnTo>
                <a:lnTo>
                  <a:pt x="14381" y="3454"/>
                </a:lnTo>
                <a:lnTo>
                  <a:pt x="14364" y="3475"/>
                </a:lnTo>
                <a:lnTo>
                  <a:pt x="14352" y="3501"/>
                </a:lnTo>
                <a:lnTo>
                  <a:pt x="14352" y="3504"/>
                </a:lnTo>
                <a:lnTo>
                  <a:pt x="14352" y="3508"/>
                </a:lnTo>
                <a:lnTo>
                  <a:pt x="14345" y="3508"/>
                </a:lnTo>
                <a:lnTo>
                  <a:pt x="14345" y="3556"/>
                </a:lnTo>
                <a:lnTo>
                  <a:pt x="14314" y="3560"/>
                </a:lnTo>
                <a:lnTo>
                  <a:pt x="14312" y="3558"/>
                </a:lnTo>
                <a:lnTo>
                  <a:pt x="14289" y="3558"/>
                </a:lnTo>
                <a:lnTo>
                  <a:pt x="14289" y="3584"/>
                </a:lnTo>
                <a:lnTo>
                  <a:pt x="14286" y="3584"/>
                </a:lnTo>
                <a:lnTo>
                  <a:pt x="14284" y="3593"/>
                </a:lnTo>
                <a:lnTo>
                  <a:pt x="14289" y="3596"/>
                </a:lnTo>
                <a:lnTo>
                  <a:pt x="14289" y="3662"/>
                </a:lnTo>
                <a:lnTo>
                  <a:pt x="14281" y="3674"/>
                </a:lnTo>
                <a:lnTo>
                  <a:pt x="14281" y="3676"/>
                </a:lnTo>
                <a:lnTo>
                  <a:pt x="14286" y="3676"/>
                </a:lnTo>
                <a:lnTo>
                  <a:pt x="14289" y="3678"/>
                </a:lnTo>
                <a:lnTo>
                  <a:pt x="14289" y="3728"/>
                </a:lnTo>
                <a:lnTo>
                  <a:pt x="14076" y="3728"/>
                </a:lnTo>
                <a:lnTo>
                  <a:pt x="14090" y="3348"/>
                </a:lnTo>
                <a:lnTo>
                  <a:pt x="14092" y="2868"/>
                </a:lnTo>
                <a:lnTo>
                  <a:pt x="14095" y="2202"/>
                </a:lnTo>
                <a:lnTo>
                  <a:pt x="14052" y="1623"/>
                </a:lnTo>
                <a:lnTo>
                  <a:pt x="14043" y="1491"/>
                </a:lnTo>
                <a:lnTo>
                  <a:pt x="14019" y="1458"/>
                </a:lnTo>
                <a:lnTo>
                  <a:pt x="13759" y="1522"/>
                </a:lnTo>
                <a:lnTo>
                  <a:pt x="13759" y="1557"/>
                </a:lnTo>
                <a:lnTo>
                  <a:pt x="13722" y="1559"/>
                </a:lnTo>
                <a:lnTo>
                  <a:pt x="13722" y="1522"/>
                </a:lnTo>
                <a:lnTo>
                  <a:pt x="13577" y="1481"/>
                </a:lnTo>
                <a:lnTo>
                  <a:pt x="13570" y="1623"/>
                </a:lnTo>
                <a:lnTo>
                  <a:pt x="13542" y="2209"/>
                </a:lnTo>
                <a:lnTo>
                  <a:pt x="13549" y="2854"/>
                </a:lnTo>
                <a:lnTo>
                  <a:pt x="13552" y="3319"/>
                </a:lnTo>
                <a:lnTo>
                  <a:pt x="13552" y="3322"/>
                </a:lnTo>
                <a:lnTo>
                  <a:pt x="13533" y="3322"/>
                </a:lnTo>
                <a:lnTo>
                  <a:pt x="13533" y="3161"/>
                </a:lnTo>
                <a:lnTo>
                  <a:pt x="13495" y="3159"/>
                </a:lnTo>
                <a:lnTo>
                  <a:pt x="13495" y="3097"/>
                </a:lnTo>
                <a:lnTo>
                  <a:pt x="13457" y="3093"/>
                </a:lnTo>
                <a:lnTo>
                  <a:pt x="13457" y="3093"/>
                </a:lnTo>
                <a:lnTo>
                  <a:pt x="13457" y="2948"/>
                </a:lnTo>
                <a:lnTo>
                  <a:pt x="13455" y="2946"/>
                </a:lnTo>
                <a:lnTo>
                  <a:pt x="13452" y="2946"/>
                </a:lnTo>
                <a:lnTo>
                  <a:pt x="13445" y="2944"/>
                </a:lnTo>
                <a:lnTo>
                  <a:pt x="13436" y="2944"/>
                </a:lnTo>
                <a:lnTo>
                  <a:pt x="13426" y="2941"/>
                </a:lnTo>
                <a:lnTo>
                  <a:pt x="13417" y="2941"/>
                </a:lnTo>
                <a:lnTo>
                  <a:pt x="13405" y="2941"/>
                </a:lnTo>
                <a:lnTo>
                  <a:pt x="13396" y="2944"/>
                </a:lnTo>
                <a:lnTo>
                  <a:pt x="13386" y="2944"/>
                </a:lnTo>
                <a:lnTo>
                  <a:pt x="13381" y="2946"/>
                </a:lnTo>
                <a:lnTo>
                  <a:pt x="13377" y="2946"/>
                </a:lnTo>
                <a:lnTo>
                  <a:pt x="13374" y="2948"/>
                </a:lnTo>
                <a:lnTo>
                  <a:pt x="13374" y="2972"/>
                </a:lnTo>
                <a:lnTo>
                  <a:pt x="13261" y="2970"/>
                </a:lnTo>
                <a:lnTo>
                  <a:pt x="13259" y="2958"/>
                </a:lnTo>
                <a:lnTo>
                  <a:pt x="13138" y="2958"/>
                </a:lnTo>
                <a:lnTo>
                  <a:pt x="13138" y="2861"/>
                </a:lnTo>
                <a:lnTo>
                  <a:pt x="13126" y="2821"/>
                </a:lnTo>
                <a:lnTo>
                  <a:pt x="13119" y="2823"/>
                </a:lnTo>
                <a:lnTo>
                  <a:pt x="12900" y="2823"/>
                </a:lnTo>
                <a:lnTo>
                  <a:pt x="12890" y="2821"/>
                </a:lnTo>
                <a:lnTo>
                  <a:pt x="12890" y="2887"/>
                </a:lnTo>
                <a:lnTo>
                  <a:pt x="12890" y="2958"/>
                </a:lnTo>
                <a:lnTo>
                  <a:pt x="12758" y="2956"/>
                </a:lnTo>
                <a:lnTo>
                  <a:pt x="12758" y="2970"/>
                </a:lnTo>
                <a:lnTo>
                  <a:pt x="12659" y="2967"/>
                </a:lnTo>
                <a:lnTo>
                  <a:pt x="12659" y="2946"/>
                </a:lnTo>
                <a:lnTo>
                  <a:pt x="12659" y="2944"/>
                </a:lnTo>
                <a:lnTo>
                  <a:pt x="12656" y="2944"/>
                </a:lnTo>
                <a:lnTo>
                  <a:pt x="12649" y="2941"/>
                </a:lnTo>
                <a:lnTo>
                  <a:pt x="12642" y="2941"/>
                </a:lnTo>
                <a:lnTo>
                  <a:pt x="12633" y="2939"/>
                </a:lnTo>
                <a:lnTo>
                  <a:pt x="12621" y="2939"/>
                </a:lnTo>
                <a:lnTo>
                  <a:pt x="12611" y="2939"/>
                </a:lnTo>
                <a:lnTo>
                  <a:pt x="12600" y="2939"/>
                </a:lnTo>
                <a:lnTo>
                  <a:pt x="12590" y="2939"/>
                </a:lnTo>
                <a:lnTo>
                  <a:pt x="12583" y="2941"/>
                </a:lnTo>
                <a:lnTo>
                  <a:pt x="12578" y="2941"/>
                </a:lnTo>
                <a:lnTo>
                  <a:pt x="12576" y="2944"/>
                </a:lnTo>
                <a:lnTo>
                  <a:pt x="12576" y="3093"/>
                </a:lnTo>
                <a:lnTo>
                  <a:pt x="12552" y="3090"/>
                </a:lnTo>
                <a:lnTo>
                  <a:pt x="12522" y="3093"/>
                </a:lnTo>
                <a:lnTo>
                  <a:pt x="12522" y="3154"/>
                </a:lnTo>
                <a:lnTo>
                  <a:pt x="12489" y="3159"/>
                </a:lnTo>
                <a:lnTo>
                  <a:pt x="12489" y="3319"/>
                </a:lnTo>
                <a:lnTo>
                  <a:pt x="12479" y="3319"/>
                </a:lnTo>
                <a:lnTo>
                  <a:pt x="12451" y="3322"/>
                </a:lnTo>
                <a:lnTo>
                  <a:pt x="12451" y="3286"/>
                </a:lnTo>
                <a:lnTo>
                  <a:pt x="12451" y="1562"/>
                </a:lnTo>
                <a:lnTo>
                  <a:pt x="12418" y="1550"/>
                </a:lnTo>
                <a:lnTo>
                  <a:pt x="12411" y="1219"/>
                </a:lnTo>
                <a:lnTo>
                  <a:pt x="12231" y="1151"/>
                </a:lnTo>
                <a:lnTo>
                  <a:pt x="12118" y="1146"/>
                </a:lnTo>
                <a:lnTo>
                  <a:pt x="11907" y="1203"/>
                </a:lnTo>
                <a:lnTo>
                  <a:pt x="11900" y="1533"/>
                </a:lnTo>
                <a:lnTo>
                  <a:pt x="11834" y="1548"/>
                </a:lnTo>
                <a:lnTo>
                  <a:pt x="11832" y="2183"/>
                </a:lnTo>
                <a:lnTo>
                  <a:pt x="11553" y="2183"/>
                </a:lnTo>
                <a:lnTo>
                  <a:pt x="11548" y="92"/>
                </a:lnTo>
                <a:lnTo>
                  <a:pt x="10946" y="88"/>
                </a:lnTo>
                <a:lnTo>
                  <a:pt x="10929" y="2183"/>
                </a:lnTo>
                <a:lnTo>
                  <a:pt x="10672" y="2181"/>
                </a:lnTo>
                <a:lnTo>
                  <a:pt x="10672" y="2169"/>
                </a:lnTo>
                <a:lnTo>
                  <a:pt x="10681" y="2103"/>
                </a:lnTo>
                <a:lnTo>
                  <a:pt x="10665" y="2100"/>
                </a:lnTo>
                <a:lnTo>
                  <a:pt x="10663" y="1874"/>
                </a:lnTo>
                <a:lnTo>
                  <a:pt x="10672" y="1807"/>
                </a:lnTo>
                <a:lnTo>
                  <a:pt x="10655" y="1805"/>
                </a:lnTo>
                <a:lnTo>
                  <a:pt x="10653" y="1675"/>
                </a:lnTo>
                <a:lnTo>
                  <a:pt x="10663" y="1614"/>
                </a:lnTo>
                <a:lnTo>
                  <a:pt x="10646" y="1609"/>
                </a:lnTo>
                <a:lnTo>
                  <a:pt x="10644" y="1510"/>
                </a:lnTo>
                <a:lnTo>
                  <a:pt x="10653" y="1446"/>
                </a:lnTo>
                <a:lnTo>
                  <a:pt x="10637" y="1444"/>
                </a:lnTo>
                <a:lnTo>
                  <a:pt x="10637" y="1361"/>
                </a:lnTo>
                <a:lnTo>
                  <a:pt x="10646" y="1300"/>
                </a:lnTo>
                <a:lnTo>
                  <a:pt x="10627" y="1295"/>
                </a:lnTo>
                <a:lnTo>
                  <a:pt x="10627" y="1257"/>
                </a:lnTo>
                <a:lnTo>
                  <a:pt x="10637" y="1196"/>
                </a:lnTo>
                <a:lnTo>
                  <a:pt x="10622" y="1193"/>
                </a:lnTo>
                <a:lnTo>
                  <a:pt x="10627" y="1160"/>
                </a:lnTo>
                <a:lnTo>
                  <a:pt x="10622" y="1158"/>
                </a:lnTo>
                <a:lnTo>
                  <a:pt x="10629" y="1118"/>
                </a:lnTo>
                <a:lnTo>
                  <a:pt x="10625" y="1118"/>
                </a:lnTo>
                <a:lnTo>
                  <a:pt x="10627" y="1101"/>
                </a:lnTo>
                <a:lnTo>
                  <a:pt x="10618" y="1099"/>
                </a:lnTo>
                <a:lnTo>
                  <a:pt x="10627" y="1042"/>
                </a:lnTo>
                <a:lnTo>
                  <a:pt x="10618" y="1040"/>
                </a:lnTo>
                <a:lnTo>
                  <a:pt x="10627" y="983"/>
                </a:lnTo>
                <a:lnTo>
                  <a:pt x="10592" y="974"/>
                </a:lnTo>
                <a:lnTo>
                  <a:pt x="10596" y="938"/>
                </a:lnTo>
                <a:lnTo>
                  <a:pt x="10585" y="915"/>
                </a:lnTo>
                <a:lnTo>
                  <a:pt x="10580" y="912"/>
                </a:lnTo>
                <a:lnTo>
                  <a:pt x="10582" y="898"/>
                </a:lnTo>
                <a:lnTo>
                  <a:pt x="10573" y="896"/>
                </a:lnTo>
                <a:lnTo>
                  <a:pt x="10575" y="874"/>
                </a:lnTo>
                <a:lnTo>
                  <a:pt x="10559" y="846"/>
                </a:lnTo>
                <a:lnTo>
                  <a:pt x="10552" y="844"/>
                </a:lnTo>
                <a:lnTo>
                  <a:pt x="10554" y="834"/>
                </a:lnTo>
                <a:lnTo>
                  <a:pt x="10549" y="834"/>
                </a:lnTo>
                <a:lnTo>
                  <a:pt x="10552" y="829"/>
                </a:lnTo>
                <a:lnTo>
                  <a:pt x="10547" y="829"/>
                </a:lnTo>
                <a:lnTo>
                  <a:pt x="10549" y="825"/>
                </a:lnTo>
                <a:lnTo>
                  <a:pt x="10544" y="825"/>
                </a:lnTo>
                <a:lnTo>
                  <a:pt x="10547" y="820"/>
                </a:lnTo>
                <a:lnTo>
                  <a:pt x="10544" y="820"/>
                </a:lnTo>
                <a:lnTo>
                  <a:pt x="10544" y="811"/>
                </a:lnTo>
                <a:lnTo>
                  <a:pt x="10530" y="780"/>
                </a:lnTo>
                <a:lnTo>
                  <a:pt x="10526" y="780"/>
                </a:lnTo>
                <a:lnTo>
                  <a:pt x="10523" y="778"/>
                </a:lnTo>
                <a:lnTo>
                  <a:pt x="10526" y="770"/>
                </a:lnTo>
                <a:lnTo>
                  <a:pt x="10521" y="770"/>
                </a:lnTo>
                <a:lnTo>
                  <a:pt x="10521" y="766"/>
                </a:lnTo>
                <a:lnTo>
                  <a:pt x="10516" y="763"/>
                </a:lnTo>
                <a:lnTo>
                  <a:pt x="10516" y="754"/>
                </a:lnTo>
                <a:lnTo>
                  <a:pt x="10500" y="723"/>
                </a:lnTo>
                <a:lnTo>
                  <a:pt x="10495" y="726"/>
                </a:lnTo>
                <a:lnTo>
                  <a:pt x="10488" y="711"/>
                </a:lnTo>
                <a:lnTo>
                  <a:pt x="10488" y="711"/>
                </a:lnTo>
                <a:lnTo>
                  <a:pt x="10488" y="711"/>
                </a:lnTo>
                <a:lnTo>
                  <a:pt x="10471" y="681"/>
                </a:lnTo>
                <a:lnTo>
                  <a:pt x="10455" y="681"/>
                </a:lnTo>
                <a:lnTo>
                  <a:pt x="10452" y="671"/>
                </a:lnTo>
                <a:lnTo>
                  <a:pt x="10443" y="626"/>
                </a:lnTo>
                <a:lnTo>
                  <a:pt x="10443" y="626"/>
                </a:lnTo>
                <a:lnTo>
                  <a:pt x="10443" y="598"/>
                </a:lnTo>
                <a:lnTo>
                  <a:pt x="10438" y="598"/>
                </a:lnTo>
                <a:lnTo>
                  <a:pt x="10450" y="534"/>
                </a:lnTo>
                <a:lnTo>
                  <a:pt x="10443" y="534"/>
                </a:lnTo>
                <a:lnTo>
                  <a:pt x="10452" y="468"/>
                </a:lnTo>
                <a:lnTo>
                  <a:pt x="10415" y="480"/>
                </a:lnTo>
                <a:lnTo>
                  <a:pt x="10403" y="310"/>
                </a:lnTo>
                <a:lnTo>
                  <a:pt x="10393" y="452"/>
                </a:lnTo>
                <a:lnTo>
                  <a:pt x="10393" y="452"/>
                </a:lnTo>
                <a:lnTo>
                  <a:pt x="10386" y="470"/>
                </a:lnTo>
                <a:lnTo>
                  <a:pt x="10386" y="482"/>
                </a:lnTo>
                <a:lnTo>
                  <a:pt x="10353" y="475"/>
                </a:lnTo>
                <a:lnTo>
                  <a:pt x="10358" y="513"/>
                </a:lnTo>
                <a:lnTo>
                  <a:pt x="10355" y="511"/>
                </a:lnTo>
                <a:lnTo>
                  <a:pt x="10370" y="593"/>
                </a:lnTo>
                <a:lnTo>
                  <a:pt x="10370" y="600"/>
                </a:lnTo>
                <a:lnTo>
                  <a:pt x="10363" y="605"/>
                </a:lnTo>
                <a:lnTo>
                  <a:pt x="10363" y="607"/>
                </a:lnTo>
                <a:lnTo>
                  <a:pt x="10363" y="607"/>
                </a:lnTo>
                <a:lnTo>
                  <a:pt x="10344" y="690"/>
                </a:lnTo>
                <a:lnTo>
                  <a:pt x="10299" y="692"/>
                </a:lnTo>
                <a:lnTo>
                  <a:pt x="10306" y="740"/>
                </a:lnTo>
                <a:lnTo>
                  <a:pt x="10259" y="742"/>
                </a:lnTo>
                <a:lnTo>
                  <a:pt x="10266" y="792"/>
                </a:lnTo>
                <a:lnTo>
                  <a:pt x="10228" y="794"/>
                </a:lnTo>
                <a:lnTo>
                  <a:pt x="10235" y="846"/>
                </a:lnTo>
                <a:lnTo>
                  <a:pt x="10202" y="848"/>
                </a:lnTo>
                <a:lnTo>
                  <a:pt x="10211" y="907"/>
                </a:lnTo>
                <a:lnTo>
                  <a:pt x="10204" y="910"/>
                </a:lnTo>
                <a:lnTo>
                  <a:pt x="10176" y="926"/>
                </a:lnTo>
                <a:lnTo>
                  <a:pt x="10185" y="981"/>
                </a:lnTo>
                <a:lnTo>
                  <a:pt x="10176" y="985"/>
                </a:lnTo>
                <a:lnTo>
                  <a:pt x="10183" y="1042"/>
                </a:lnTo>
                <a:lnTo>
                  <a:pt x="10176" y="1047"/>
                </a:lnTo>
                <a:lnTo>
                  <a:pt x="10183" y="1101"/>
                </a:lnTo>
                <a:lnTo>
                  <a:pt x="10176" y="1106"/>
                </a:lnTo>
                <a:lnTo>
                  <a:pt x="10181" y="1148"/>
                </a:lnTo>
                <a:lnTo>
                  <a:pt x="10181" y="1148"/>
                </a:lnTo>
                <a:lnTo>
                  <a:pt x="10185" y="1177"/>
                </a:lnTo>
                <a:lnTo>
                  <a:pt x="10185" y="1179"/>
                </a:lnTo>
                <a:lnTo>
                  <a:pt x="10174" y="1184"/>
                </a:lnTo>
                <a:lnTo>
                  <a:pt x="10181" y="1222"/>
                </a:lnTo>
                <a:lnTo>
                  <a:pt x="10171" y="1226"/>
                </a:lnTo>
                <a:lnTo>
                  <a:pt x="10181" y="1285"/>
                </a:lnTo>
                <a:lnTo>
                  <a:pt x="10181" y="1285"/>
                </a:lnTo>
                <a:lnTo>
                  <a:pt x="10174" y="1290"/>
                </a:lnTo>
                <a:lnTo>
                  <a:pt x="10178" y="1314"/>
                </a:lnTo>
                <a:lnTo>
                  <a:pt x="10176" y="1316"/>
                </a:lnTo>
                <a:lnTo>
                  <a:pt x="10176" y="1323"/>
                </a:lnTo>
                <a:lnTo>
                  <a:pt x="10164" y="1328"/>
                </a:lnTo>
                <a:lnTo>
                  <a:pt x="10174" y="1389"/>
                </a:lnTo>
                <a:lnTo>
                  <a:pt x="10174" y="1460"/>
                </a:lnTo>
                <a:lnTo>
                  <a:pt x="10169" y="1463"/>
                </a:lnTo>
                <a:lnTo>
                  <a:pt x="10169" y="1470"/>
                </a:lnTo>
                <a:lnTo>
                  <a:pt x="10157" y="1477"/>
                </a:lnTo>
                <a:lnTo>
                  <a:pt x="10166" y="1536"/>
                </a:lnTo>
                <a:lnTo>
                  <a:pt x="10166" y="1626"/>
                </a:lnTo>
                <a:lnTo>
                  <a:pt x="10162" y="1628"/>
                </a:lnTo>
                <a:lnTo>
                  <a:pt x="10164" y="1635"/>
                </a:lnTo>
                <a:lnTo>
                  <a:pt x="10148" y="1640"/>
                </a:lnTo>
                <a:lnTo>
                  <a:pt x="10157" y="1701"/>
                </a:lnTo>
                <a:lnTo>
                  <a:pt x="10157" y="1822"/>
                </a:lnTo>
                <a:lnTo>
                  <a:pt x="10155" y="1822"/>
                </a:lnTo>
                <a:lnTo>
                  <a:pt x="10157" y="1826"/>
                </a:lnTo>
                <a:lnTo>
                  <a:pt x="10141" y="1833"/>
                </a:lnTo>
                <a:lnTo>
                  <a:pt x="10150" y="1900"/>
                </a:lnTo>
                <a:lnTo>
                  <a:pt x="10148" y="2119"/>
                </a:lnTo>
                <a:lnTo>
                  <a:pt x="10131" y="2124"/>
                </a:lnTo>
                <a:lnTo>
                  <a:pt x="10141" y="2193"/>
                </a:lnTo>
                <a:lnTo>
                  <a:pt x="10141" y="2469"/>
                </a:lnTo>
                <a:lnTo>
                  <a:pt x="10122" y="2474"/>
                </a:lnTo>
                <a:lnTo>
                  <a:pt x="10131" y="2547"/>
                </a:lnTo>
                <a:lnTo>
                  <a:pt x="10131" y="2908"/>
                </a:lnTo>
                <a:lnTo>
                  <a:pt x="10112" y="2911"/>
                </a:lnTo>
                <a:lnTo>
                  <a:pt x="10122" y="3000"/>
                </a:lnTo>
                <a:lnTo>
                  <a:pt x="10119" y="3411"/>
                </a:lnTo>
                <a:lnTo>
                  <a:pt x="10103" y="3411"/>
                </a:lnTo>
                <a:lnTo>
                  <a:pt x="10112" y="3511"/>
                </a:lnTo>
                <a:lnTo>
                  <a:pt x="10110" y="3834"/>
                </a:lnTo>
                <a:lnTo>
                  <a:pt x="10084" y="3832"/>
                </a:lnTo>
                <a:lnTo>
                  <a:pt x="10084" y="3778"/>
                </a:lnTo>
                <a:lnTo>
                  <a:pt x="10081" y="2100"/>
                </a:lnTo>
                <a:lnTo>
                  <a:pt x="10051" y="2093"/>
                </a:lnTo>
                <a:lnTo>
                  <a:pt x="10011" y="2086"/>
                </a:lnTo>
                <a:lnTo>
                  <a:pt x="9968" y="2079"/>
                </a:lnTo>
                <a:lnTo>
                  <a:pt x="9921" y="2074"/>
                </a:lnTo>
                <a:lnTo>
                  <a:pt x="9871" y="2072"/>
                </a:lnTo>
                <a:lnTo>
                  <a:pt x="9819" y="2070"/>
                </a:lnTo>
                <a:lnTo>
                  <a:pt x="9770" y="2070"/>
                </a:lnTo>
                <a:lnTo>
                  <a:pt x="9718" y="2072"/>
                </a:lnTo>
                <a:lnTo>
                  <a:pt x="9670" y="2077"/>
                </a:lnTo>
                <a:lnTo>
                  <a:pt x="9630" y="2079"/>
                </a:lnTo>
                <a:lnTo>
                  <a:pt x="9630" y="2037"/>
                </a:lnTo>
                <a:lnTo>
                  <a:pt x="9590" y="2030"/>
                </a:lnTo>
                <a:lnTo>
                  <a:pt x="9590" y="2086"/>
                </a:lnTo>
                <a:lnTo>
                  <a:pt x="9595" y="2086"/>
                </a:lnTo>
                <a:lnTo>
                  <a:pt x="9588" y="2086"/>
                </a:lnTo>
                <a:lnTo>
                  <a:pt x="9557" y="2093"/>
                </a:lnTo>
                <a:lnTo>
                  <a:pt x="9545" y="1999"/>
                </a:lnTo>
                <a:lnTo>
                  <a:pt x="9545" y="1999"/>
                </a:lnTo>
                <a:lnTo>
                  <a:pt x="9576" y="2006"/>
                </a:lnTo>
                <a:lnTo>
                  <a:pt x="9618" y="2013"/>
                </a:lnTo>
                <a:lnTo>
                  <a:pt x="9666" y="2020"/>
                </a:lnTo>
                <a:lnTo>
                  <a:pt x="9713" y="2025"/>
                </a:lnTo>
                <a:lnTo>
                  <a:pt x="9765" y="2030"/>
                </a:lnTo>
                <a:lnTo>
                  <a:pt x="9817" y="2032"/>
                </a:lnTo>
                <a:lnTo>
                  <a:pt x="9869" y="2030"/>
                </a:lnTo>
                <a:lnTo>
                  <a:pt x="9921" y="2030"/>
                </a:lnTo>
                <a:lnTo>
                  <a:pt x="9970" y="2025"/>
                </a:lnTo>
                <a:lnTo>
                  <a:pt x="10011" y="2020"/>
                </a:lnTo>
                <a:lnTo>
                  <a:pt x="10011" y="2067"/>
                </a:lnTo>
                <a:lnTo>
                  <a:pt x="10051" y="2074"/>
                </a:lnTo>
                <a:lnTo>
                  <a:pt x="10051" y="2018"/>
                </a:lnTo>
                <a:lnTo>
                  <a:pt x="10041" y="2015"/>
                </a:lnTo>
                <a:lnTo>
                  <a:pt x="10060" y="2013"/>
                </a:lnTo>
                <a:lnTo>
                  <a:pt x="10098" y="2004"/>
                </a:lnTo>
                <a:lnTo>
                  <a:pt x="10098" y="1992"/>
                </a:lnTo>
                <a:lnTo>
                  <a:pt x="10065" y="1982"/>
                </a:lnTo>
                <a:lnTo>
                  <a:pt x="10025" y="1973"/>
                </a:lnTo>
                <a:lnTo>
                  <a:pt x="9980" y="1966"/>
                </a:lnTo>
                <a:lnTo>
                  <a:pt x="9930" y="1959"/>
                </a:lnTo>
                <a:lnTo>
                  <a:pt x="9876" y="1956"/>
                </a:lnTo>
                <a:lnTo>
                  <a:pt x="9819" y="1954"/>
                </a:lnTo>
                <a:lnTo>
                  <a:pt x="9765" y="1954"/>
                </a:lnTo>
                <a:lnTo>
                  <a:pt x="9711" y="1956"/>
                </a:lnTo>
                <a:lnTo>
                  <a:pt x="9659" y="1961"/>
                </a:lnTo>
                <a:lnTo>
                  <a:pt x="9614" y="1968"/>
                </a:lnTo>
                <a:lnTo>
                  <a:pt x="9571" y="1975"/>
                </a:lnTo>
                <a:lnTo>
                  <a:pt x="9545" y="1982"/>
                </a:lnTo>
                <a:lnTo>
                  <a:pt x="9543" y="1982"/>
                </a:lnTo>
                <a:lnTo>
                  <a:pt x="9541" y="1968"/>
                </a:lnTo>
                <a:lnTo>
                  <a:pt x="9543" y="1732"/>
                </a:lnTo>
                <a:lnTo>
                  <a:pt x="9543" y="1732"/>
                </a:lnTo>
                <a:lnTo>
                  <a:pt x="9541" y="1732"/>
                </a:lnTo>
                <a:lnTo>
                  <a:pt x="9538" y="1732"/>
                </a:lnTo>
                <a:lnTo>
                  <a:pt x="9536" y="2155"/>
                </a:lnTo>
                <a:lnTo>
                  <a:pt x="9552" y="2178"/>
                </a:lnTo>
                <a:lnTo>
                  <a:pt x="9545" y="3782"/>
                </a:lnTo>
                <a:lnTo>
                  <a:pt x="9545" y="3782"/>
                </a:lnTo>
                <a:lnTo>
                  <a:pt x="9545" y="3834"/>
                </a:lnTo>
                <a:lnTo>
                  <a:pt x="9538" y="3837"/>
                </a:lnTo>
                <a:lnTo>
                  <a:pt x="9538" y="3780"/>
                </a:lnTo>
                <a:lnTo>
                  <a:pt x="9531" y="3778"/>
                </a:lnTo>
                <a:lnTo>
                  <a:pt x="9517" y="3773"/>
                </a:lnTo>
                <a:lnTo>
                  <a:pt x="9493" y="3771"/>
                </a:lnTo>
                <a:lnTo>
                  <a:pt x="9479" y="3771"/>
                </a:lnTo>
                <a:lnTo>
                  <a:pt x="9460" y="1968"/>
                </a:lnTo>
                <a:lnTo>
                  <a:pt x="9441" y="1963"/>
                </a:lnTo>
                <a:lnTo>
                  <a:pt x="9441" y="1876"/>
                </a:lnTo>
                <a:lnTo>
                  <a:pt x="9451" y="1871"/>
                </a:lnTo>
                <a:lnTo>
                  <a:pt x="9470" y="1857"/>
                </a:lnTo>
                <a:lnTo>
                  <a:pt x="9472" y="1850"/>
                </a:lnTo>
                <a:lnTo>
                  <a:pt x="9470" y="1824"/>
                </a:lnTo>
                <a:lnTo>
                  <a:pt x="9439" y="1815"/>
                </a:lnTo>
                <a:lnTo>
                  <a:pt x="9439" y="1616"/>
                </a:lnTo>
                <a:lnTo>
                  <a:pt x="9323" y="1576"/>
                </a:lnTo>
                <a:lnTo>
                  <a:pt x="9314" y="1578"/>
                </a:lnTo>
                <a:lnTo>
                  <a:pt x="9290" y="1583"/>
                </a:lnTo>
                <a:lnTo>
                  <a:pt x="9252" y="1590"/>
                </a:lnTo>
                <a:lnTo>
                  <a:pt x="9215" y="1600"/>
                </a:lnTo>
                <a:lnTo>
                  <a:pt x="9179" y="1609"/>
                </a:lnTo>
                <a:lnTo>
                  <a:pt x="9177" y="1609"/>
                </a:lnTo>
                <a:lnTo>
                  <a:pt x="9167" y="1640"/>
                </a:lnTo>
                <a:lnTo>
                  <a:pt x="9158" y="1673"/>
                </a:lnTo>
                <a:lnTo>
                  <a:pt x="9148" y="1704"/>
                </a:lnTo>
                <a:lnTo>
                  <a:pt x="9146" y="1718"/>
                </a:lnTo>
                <a:lnTo>
                  <a:pt x="9141" y="1734"/>
                </a:lnTo>
                <a:lnTo>
                  <a:pt x="9137" y="1765"/>
                </a:lnTo>
                <a:lnTo>
                  <a:pt x="9129" y="1796"/>
                </a:lnTo>
                <a:lnTo>
                  <a:pt x="9125" y="1829"/>
                </a:lnTo>
                <a:lnTo>
                  <a:pt x="9120" y="1855"/>
                </a:lnTo>
                <a:lnTo>
                  <a:pt x="9085" y="1845"/>
                </a:lnTo>
                <a:lnTo>
                  <a:pt x="9075" y="1850"/>
                </a:lnTo>
                <a:lnTo>
                  <a:pt x="9049" y="1862"/>
                </a:lnTo>
                <a:lnTo>
                  <a:pt x="9026" y="1871"/>
                </a:lnTo>
                <a:lnTo>
                  <a:pt x="9007" y="1883"/>
                </a:lnTo>
                <a:lnTo>
                  <a:pt x="8988" y="1895"/>
                </a:lnTo>
                <a:lnTo>
                  <a:pt x="8974" y="1907"/>
                </a:lnTo>
                <a:lnTo>
                  <a:pt x="8976" y="2996"/>
                </a:lnTo>
                <a:lnTo>
                  <a:pt x="8851" y="2913"/>
                </a:lnTo>
                <a:lnTo>
                  <a:pt x="8782" y="2906"/>
                </a:lnTo>
                <a:lnTo>
                  <a:pt x="8697" y="2908"/>
                </a:lnTo>
                <a:lnTo>
                  <a:pt x="8555" y="2989"/>
                </a:lnTo>
                <a:lnTo>
                  <a:pt x="8558" y="3038"/>
                </a:lnTo>
                <a:lnTo>
                  <a:pt x="8537" y="3038"/>
                </a:lnTo>
                <a:lnTo>
                  <a:pt x="8541" y="2337"/>
                </a:lnTo>
                <a:lnTo>
                  <a:pt x="8534" y="2337"/>
                </a:lnTo>
                <a:lnTo>
                  <a:pt x="8534" y="2240"/>
                </a:lnTo>
                <a:lnTo>
                  <a:pt x="8610" y="2207"/>
                </a:lnTo>
                <a:lnTo>
                  <a:pt x="8610" y="2183"/>
                </a:lnTo>
                <a:lnTo>
                  <a:pt x="8534" y="2174"/>
                </a:lnTo>
                <a:lnTo>
                  <a:pt x="8494" y="2183"/>
                </a:lnTo>
                <a:lnTo>
                  <a:pt x="8454" y="2193"/>
                </a:lnTo>
                <a:lnTo>
                  <a:pt x="8414" y="2200"/>
                </a:lnTo>
                <a:lnTo>
                  <a:pt x="8374" y="2209"/>
                </a:lnTo>
                <a:lnTo>
                  <a:pt x="8333" y="2219"/>
                </a:lnTo>
                <a:lnTo>
                  <a:pt x="8293" y="2226"/>
                </a:lnTo>
                <a:lnTo>
                  <a:pt x="8253" y="2235"/>
                </a:lnTo>
                <a:lnTo>
                  <a:pt x="8215" y="2242"/>
                </a:lnTo>
                <a:lnTo>
                  <a:pt x="8178" y="2249"/>
                </a:lnTo>
                <a:lnTo>
                  <a:pt x="8137" y="2256"/>
                </a:lnTo>
                <a:lnTo>
                  <a:pt x="8100" y="2263"/>
                </a:lnTo>
                <a:lnTo>
                  <a:pt x="8062" y="2270"/>
                </a:lnTo>
                <a:lnTo>
                  <a:pt x="7998" y="2308"/>
                </a:lnTo>
                <a:lnTo>
                  <a:pt x="7998" y="2332"/>
                </a:lnTo>
                <a:lnTo>
                  <a:pt x="8024" y="2330"/>
                </a:lnTo>
                <a:lnTo>
                  <a:pt x="8022" y="2360"/>
                </a:lnTo>
                <a:lnTo>
                  <a:pt x="7996" y="2374"/>
                </a:lnTo>
                <a:lnTo>
                  <a:pt x="7986" y="3064"/>
                </a:lnTo>
                <a:lnTo>
                  <a:pt x="7934" y="3008"/>
                </a:lnTo>
                <a:lnTo>
                  <a:pt x="7934" y="2622"/>
                </a:lnTo>
                <a:lnTo>
                  <a:pt x="7927" y="2620"/>
                </a:lnTo>
                <a:lnTo>
                  <a:pt x="7927" y="2618"/>
                </a:lnTo>
                <a:lnTo>
                  <a:pt x="7887" y="2618"/>
                </a:lnTo>
                <a:lnTo>
                  <a:pt x="7887" y="2422"/>
                </a:lnTo>
                <a:lnTo>
                  <a:pt x="7887" y="2422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2"/>
                </a:lnTo>
                <a:lnTo>
                  <a:pt x="7889" y="2412"/>
                </a:lnTo>
                <a:lnTo>
                  <a:pt x="7887" y="2412"/>
                </a:lnTo>
                <a:lnTo>
                  <a:pt x="7887" y="2410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0" y="2117"/>
                </a:lnTo>
                <a:lnTo>
                  <a:pt x="7880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5" y="2117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0" y="2410"/>
                </a:lnTo>
                <a:lnTo>
                  <a:pt x="7870" y="2412"/>
                </a:lnTo>
                <a:lnTo>
                  <a:pt x="7870" y="2412"/>
                </a:lnTo>
                <a:lnTo>
                  <a:pt x="7870" y="2417"/>
                </a:lnTo>
                <a:lnTo>
                  <a:pt x="7870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9"/>
                </a:lnTo>
                <a:lnTo>
                  <a:pt x="7868" y="2419"/>
                </a:lnTo>
                <a:lnTo>
                  <a:pt x="7868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22"/>
                </a:lnTo>
                <a:lnTo>
                  <a:pt x="7870" y="2422"/>
                </a:lnTo>
                <a:lnTo>
                  <a:pt x="7870" y="2618"/>
                </a:lnTo>
                <a:lnTo>
                  <a:pt x="7842" y="2618"/>
                </a:lnTo>
                <a:lnTo>
                  <a:pt x="7823" y="2618"/>
                </a:lnTo>
                <a:lnTo>
                  <a:pt x="7764" y="2615"/>
                </a:lnTo>
                <a:lnTo>
                  <a:pt x="7748" y="2615"/>
                </a:lnTo>
                <a:lnTo>
                  <a:pt x="7722" y="2615"/>
                </a:lnTo>
                <a:lnTo>
                  <a:pt x="7722" y="2419"/>
                </a:lnTo>
                <a:lnTo>
                  <a:pt x="7724" y="2419"/>
                </a:lnTo>
                <a:lnTo>
                  <a:pt x="7724" y="2419"/>
                </a:lnTo>
                <a:lnTo>
                  <a:pt x="7724" y="2417"/>
                </a:lnTo>
                <a:lnTo>
                  <a:pt x="7724" y="2417"/>
                </a:lnTo>
                <a:lnTo>
                  <a:pt x="7724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5"/>
                </a:lnTo>
                <a:lnTo>
                  <a:pt x="7726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0"/>
                </a:lnTo>
                <a:lnTo>
                  <a:pt x="7724" y="2410"/>
                </a:lnTo>
                <a:lnTo>
                  <a:pt x="7724" y="2410"/>
                </a:lnTo>
                <a:lnTo>
                  <a:pt x="7722" y="2410"/>
                </a:lnTo>
                <a:lnTo>
                  <a:pt x="7722" y="2117"/>
                </a:lnTo>
                <a:lnTo>
                  <a:pt x="7722" y="2117"/>
                </a:lnTo>
                <a:lnTo>
                  <a:pt x="7722" y="2117"/>
                </a:lnTo>
                <a:lnTo>
                  <a:pt x="7719" y="2117"/>
                </a:lnTo>
                <a:lnTo>
                  <a:pt x="7719" y="2115"/>
                </a:lnTo>
                <a:lnTo>
                  <a:pt x="7719" y="2115"/>
                </a:lnTo>
                <a:lnTo>
                  <a:pt x="7717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0" y="2117"/>
                </a:lnTo>
                <a:lnTo>
                  <a:pt x="7710" y="2117"/>
                </a:lnTo>
                <a:lnTo>
                  <a:pt x="7710" y="2117"/>
                </a:lnTo>
                <a:lnTo>
                  <a:pt x="7707" y="2408"/>
                </a:lnTo>
                <a:lnTo>
                  <a:pt x="7707" y="2408"/>
                </a:lnTo>
                <a:lnTo>
                  <a:pt x="7705" y="2410"/>
                </a:lnTo>
                <a:lnTo>
                  <a:pt x="7705" y="2410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3" y="2415"/>
                </a:lnTo>
                <a:lnTo>
                  <a:pt x="7703" y="2415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7" y="2419"/>
                </a:lnTo>
                <a:lnTo>
                  <a:pt x="7707" y="2419"/>
                </a:lnTo>
                <a:lnTo>
                  <a:pt x="7707" y="2615"/>
                </a:lnTo>
                <a:lnTo>
                  <a:pt x="7660" y="2615"/>
                </a:lnTo>
                <a:lnTo>
                  <a:pt x="7660" y="2618"/>
                </a:lnTo>
                <a:lnTo>
                  <a:pt x="7655" y="2620"/>
                </a:lnTo>
                <a:lnTo>
                  <a:pt x="7653" y="3005"/>
                </a:lnTo>
                <a:lnTo>
                  <a:pt x="7604" y="3052"/>
                </a:lnTo>
                <a:lnTo>
                  <a:pt x="7606" y="2478"/>
                </a:lnTo>
                <a:lnTo>
                  <a:pt x="7606" y="2478"/>
                </a:lnTo>
                <a:lnTo>
                  <a:pt x="7606" y="2476"/>
                </a:lnTo>
                <a:lnTo>
                  <a:pt x="7604" y="2476"/>
                </a:lnTo>
                <a:lnTo>
                  <a:pt x="7604" y="2476"/>
                </a:lnTo>
                <a:lnTo>
                  <a:pt x="7604" y="2474"/>
                </a:lnTo>
                <a:lnTo>
                  <a:pt x="7604" y="2474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69"/>
                </a:lnTo>
                <a:lnTo>
                  <a:pt x="7604" y="2469"/>
                </a:lnTo>
                <a:lnTo>
                  <a:pt x="7601" y="2469"/>
                </a:lnTo>
                <a:lnTo>
                  <a:pt x="7568" y="2412"/>
                </a:lnTo>
                <a:lnTo>
                  <a:pt x="7568" y="2412"/>
                </a:lnTo>
                <a:lnTo>
                  <a:pt x="7568" y="2410"/>
                </a:lnTo>
                <a:lnTo>
                  <a:pt x="7568" y="2410"/>
                </a:lnTo>
                <a:lnTo>
                  <a:pt x="7566" y="2410"/>
                </a:lnTo>
                <a:lnTo>
                  <a:pt x="7566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1" y="2405"/>
                </a:lnTo>
                <a:lnTo>
                  <a:pt x="7561" y="2405"/>
                </a:lnTo>
                <a:lnTo>
                  <a:pt x="7561" y="2332"/>
                </a:lnTo>
                <a:lnTo>
                  <a:pt x="7386" y="2377"/>
                </a:lnTo>
                <a:lnTo>
                  <a:pt x="7230" y="2457"/>
                </a:lnTo>
                <a:lnTo>
                  <a:pt x="7228" y="2417"/>
                </a:lnTo>
                <a:lnTo>
                  <a:pt x="7131" y="2408"/>
                </a:lnTo>
                <a:lnTo>
                  <a:pt x="7131" y="2408"/>
                </a:lnTo>
                <a:lnTo>
                  <a:pt x="7129" y="2408"/>
                </a:lnTo>
                <a:lnTo>
                  <a:pt x="7129" y="2408"/>
                </a:lnTo>
                <a:lnTo>
                  <a:pt x="7126" y="2408"/>
                </a:lnTo>
                <a:lnTo>
                  <a:pt x="7126" y="2408"/>
                </a:lnTo>
                <a:lnTo>
                  <a:pt x="7037" y="2433"/>
                </a:lnTo>
                <a:lnTo>
                  <a:pt x="7037" y="2433"/>
                </a:lnTo>
                <a:lnTo>
                  <a:pt x="7037" y="2433"/>
                </a:lnTo>
                <a:lnTo>
                  <a:pt x="7034" y="2433"/>
                </a:lnTo>
                <a:lnTo>
                  <a:pt x="7034" y="2433"/>
                </a:lnTo>
                <a:lnTo>
                  <a:pt x="7032" y="2436"/>
                </a:lnTo>
                <a:lnTo>
                  <a:pt x="7032" y="2436"/>
                </a:lnTo>
                <a:lnTo>
                  <a:pt x="7032" y="2436"/>
                </a:lnTo>
                <a:lnTo>
                  <a:pt x="6987" y="2483"/>
                </a:lnTo>
                <a:lnTo>
                  <a:pt x="6987" y="2483"/>
                </a:lnTo>
                <a:lnTo>
                  <a:pt x="6987" y="2483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8"/>
                </a:lnTo>
                <a:lnTo>
                  <a:pt x="6985" y="2488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3"/>
                </a:lnTo>
                <a:lnTo>
                  <a:pt x="6982" y="2493"/>
                </a:lnTo>
                <a:lnTo>
                  <a:pt x="6987" y="2958"/>
                </a:lnTo>
                <a:lnTo>
                  <a:pt x="6845" y="2816"/>
                </a:lnTo>
                <a:lnTo>
                  <a:pt x="6722" y="2696"/>
                </a:lnTo>
                <a:lnTo>
                  <a:pt x="6713" y="2696"/>
                </a:lnTo>
                <a:lnTo>
                  <a:pt x="6713" y="2495"/>
                </a:lnTo>
                <a:lnTo>
                  <a:pt x="6713" y="2495"/>
                </a:lnTo>
                <a:lnTo>
                  <a:pt x="6711" y="249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8" y="2495"/>
                </a:lnTo>
                <a:lnTo>
                  <a:pt x="6675" y="2497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97"/>
                </a:lnTo>
                <a:lnTo>
                  <a:pt x="6670" y="2497"/>
                </a:lnTo>
                <a:lnTo>
                  <a:pt x="6670" y="2500"/>
                </a:lnTo>
                <a:lnTo>
                  <a:pt x="6673" y="2698"/>
                </a:lnTo>
                <a:lnTo>
                  <a:pt x="6652" y="2698"/>
                </a:lnTo>
                <a:lnTo>
                  <a:pt x="6654" y="3010"/>
                </a:lnTo>
                <a:lnTo>
                  <a:pt x="6536" y="3107"/>
                </a:lnTo>
                <a:lnTo>
                  <a:pt x="6538" y="2124"/>
                </a:lnTo>
                <a:lnTo>
                  <a:pt x="6500" y="2105"/>
                </a:lnTo>
                <a:lnTo>
                  <a:pt x="6503" y="1833"/>
                </a:lnTo>
                <a:lnTo>
                  <a:pt x="6467" y="1822"/>
                </a:lnTo>
                <a:lnTo>
                  <a:pt x="6467" y="1670"/>
                </a:lnTo>
                <a:lnTo>
                  <a:pt x="6420" y="1656"/>
                </a:lnTo>
                <a:lnTo>
                  <a:pt x="6418" y="1538"/>
                </a:lnTo>
                <a:lnTo>
                  <a:pt x="6387" y="1533"/>
                </a:lnTo>
                <a:lnTo>
                  <a:pt x="6385" y="1479"/>
                </a:lnTo>
                <a:lnTo>
                  <a:pt x="6375" y="1477"/>
                </a:lnTo>
                <a:lnTo>
                  <a:pt x="6373" y="1477"/>
                </a:lnTo>
                <a:lnTo>
                  <a:pt x="6373" y="1264"/>
                </a:lnTo>
                <a:lnTo>
                  <a:pt x="6373" y="1264"/>
                </a:lnTo>
                <a:lnTo>
                  <a:pt x="6370" y="1264"/>
                </a:lnTo>
                <a:lnTo>
                  <a:pt x="6368" y="1264"/>
                </a:lnTo>
                <a:lnTo>
                  <a:pt x="6366" y="1264"/>
                </a:lnTo>
                <a:lnTo>
                  <a:pt x="6363" y="1264"/>
                </a:lnTo>
                <a:lnTo>
                  <a:pt x="6361" y="1264"/>
                </a:lnTo>
                <a:lnTo>
                  <a:pt x="6359" y="1264"/>
                </a:lnTo>
                <a:lnTo>
                  <a:pt x="6356" y="1264"/>
                </a:lnTo>
                <a:lnTo>
                  <a:pt x="6354" y="1264"/>
                </a:lnTo>
                <a:lnTo>
                  <a:pt x="6352" y="1264"/>
                </a:lnTo>
                <a:lnTo>
                  <a:pt x="6352" y="1264"/>
                </a:lnTo>
                <a:lnTo>
                  <a:pt x="6349" y="1264"/>
                </a:lnTo>
                <a:lnTo>
                  <a:pt x="6352" y="1479"/>
                </a:lnTo>
                <a:lnTo>
                  <a:pt x="6340" y="1479"/>
                </a:lnTo>
                <a:lnTo>
                  <a:pt x="6340" y="1536"/>
                </a:lnTo>
                <a:lnTo>
                  <a:pt x="6302" y="1536"/>
                </a:lnTo>
                <a:lnTo>
                  <a:pt x="6302" y="1633"/>
                </a:lnTo>
                <a:lnTo>
                  <a:pt x="6087" y="1637"/>
                </a:lnTo>
                <a:lnTo>
                  <a:pt x="5900" y="1654"/>
                </a:lnTo>
                <a:lnTo>
                  <a:pt x="5903" y="1798"/>
                </a:lnTo>
                <a:lnTo>
                  <a:pt x="5806" y="1810"/>
                </a:lnTo>
                <a:lnTo>
                  <a:pt x="5811" y="2072"/>
                </a:lnTo>
                <a:lnTo>
                  <a:pt x="5707" y="2091"/>
                </a:lnTo>
                <a:lnTo>
                  <a:pt x="5744" y="3678"/>
                </a:lnTo>
                <a:lnTo>
                  <a:pt x="5633" y="3730"/>
                </a:lnTo>
                <a:lnTo>
                  <a:pt x="5622" y="2039"/>
                </a:lnTo>
                <a:lnTo>
                  <a:pt x="5619" y="2037"/>
                </a:lnTo>
                <a:lnTo>
                  <a:pt x="5619" y="2037"/>
                </a:lnTo>
                <a:lnTo>
                  <a:pt x="5615" y="2034"/>
                </a:lnTo>
                <a:lnTo>
                  <a:pt x="5612" y="2034"/>
                </a:lnTo>
                <a:lnTo>
                  <a:pt x="5605" y="2032"/>
                </a:lnTo>
                <a:lnTo>
                  <a:pt x="5600" y="2032"/>
                </a:lnTo>
                <a:lnTo>
                  <a:pt x="5593" y="2030"/>
                </a:lnTo>
                <a:lnTo>
                  <a:pt x="5584" y="2030"/>
                </a:lnTo>
                <a:lnTo>
                  <a:pt x="5574" y="2027"/>
                </a:lnTo>
                <a:lnTo>
                  <a:pt x="5565" y="2027"/>
                </a:lnTo>
                <a:lnTo>
                  <a:pt x="5556" y="2025"/>
                </a:lnTo>
                <a:lnTo>
                  <a:pt x="5544" y="2025"/>
                </a:lnTo>
                <a:lnTo>
                  <a:pt x="5194" y="2020"/>
                </a:lnTo>
                <a:lnTo>
                  <a:pt x="5180" y="2020"/>
                </a:lnTo>
                <a:lnTo>
                  <a:pt x="5168" y="2020"/>
                </a:lnTo>
                <a:lnTo>
                  <a:pt x="5154" y="2022"/>
                </a:lnTo>
                <a:lnTo>
                  <a:pt x="5142" y="2022"/>
                </a:lnTo>
                <a:lnTo>
                  <a:pt x="5130" y="2022"/>
                </a:lnTo>
                <a:lnTo>
                  <a:pt x="5121" y="2025"/>
                </a:lnTo>
                <a:lnTo>
                  <a:pt x="5111" y="2025"/>
                </a:lnTo>
                <a:lnTo>
                  <a:pt x="5107" y="2027"/>
                </a:lnTo>
                <a:lnTo>
                  <a:pt x="5102" y="2030"/>
                </a:lnTo>
                <a:lnTo>
                  <a:pt x="5100" y="2030"/>
                </a:lnTo>
                <a:lnTo>
                  <a:pt x="5144" y="3929"/>
                </a:lnTo>
                <a:lnTo>
                  <a:pt x="5104" y="3929"/>
                </a:lnTo>
                <a:lnTo>
                  <a:pt x="5104" y="2835"/>
                </a:lnTo>
                <a:lnTo>
                  <a:pt x="5069" y="2835"/>
                </a:lnTo>
                <a:lnTo>
                  <a:pt x="5069" y="2826"/>
                </a:lnTo>
                <a:lnTo>
                  <a:pt x="5067" y="2819"/>
                </a:lnTo>
                <a:lnTo>
                  <a:pt x="5057" y="2811"/>
                </a:lnTo>
                <a:lnTo>
                  <a:pt x="5038" y="2804"/>
                </a:lnTo>
                <a:lnTo>
                  <a:pt x="5012" y="2800"/>
                </a:lnTo>
                <a:lnTo>
                  <a:pt x="4979" y="2795"/>
                </a:lnTo>
                <a:lnTo>
                  <a:pt x="4944" y="2793"/>
                </a:lnTo>
                <a:lnTo>
                  <a:pt x="4908" y="2793"/>
                </a:lnTo>
                <a:lnTo>
                  <a:pt x="4873" y="2795"/>
                </a:lnTo>
                <a:lnTo>
                  <a:pt x="4844" y="2800"/>
                </a:lnTo>
                <a:lnTo>
                  <a:pt x="4823" y="2804"/>
                </a:lnTo>
                <a:lnTo>
                  <a:pt x="4821" y="2807"/>
                </a:lnTo>
                <a:lnTo>
                  <a:pt x="4823" y="2308"/>
                </a:lnTo>
                <a:lnTo>
                  <a:pt x="4738" y="2294"/>
                </a:lnTo>
                <a:lnTo>
                  <a:pt x="4334" y="2207"/>
                </a:lnTo>
                <a:lnTo>
                  <a:pt x="4280" y="2197"/>
                </a:lnTo>
                <a:lnTo>
                  <a:pt x="4285" y="2856"/>
                </a:lnTo>
                <a:lnTo>
                  <a:pt x="4228" y="2856"/>
                </a:lnTo>
                <a:lnTo>
                  <a:pt x="4228" y="2757"/>
                </a:lnTo>
                <a:lnTo>
                  <a:pt x="4216" y="2757"/>
                </a:lnTo>
                <a:lnTo>
                  <a:pt x="4214" y="2757"/>
                </a:lnTo>
                <a:lnTo>
                  <a:pt x="4197" y="2757"/>
                </a:lnTo>
                <a:lnTo>
                  <a:pt x="4197" y="2528"/>
                </a:lnTo>
                <a:lnTo>
                  <a:pt x="4185" y="2528"/>
                </a:lnTo>
                <a:lnTo>
                  <a:pt x="4185" y="2462"/>
                </a:lnTo>
                <a:lnTo>
                  <a:pt x="4174" y="2462"/>
                </a:lnTo>
                <a:lnTo>
                  <a:pt x="4174" y="2462"/>
                </a:lnTo>
                <a:lnTo>
                  <a:pt x="4159" y="2462"/>
                </a:lnTo>
                <a:lnTo>
                  <a:pt x="4159" y="2266"/>
                </a:lnTo>
                <a:lnTo>
                  <a:pt x="4155" y="2266"/>
                </a:lnTo>
                <a:lnTo>
                  <a:pt x="4152" y="2268"/>
                </a:lnTo>
                <a:lnTo>
                  <a:pt x="4155" y="2462"/>
                </a:lnTo>
                <a:lnTo>
                  <a:pt x="4136" y="2462"/>
                </a:lnTo>
                <a:lnTo>
                  <a:pt x="4136" y="2462"/>
                </a:lnTo>
                <a:lnTo>
                  <a:pt x="4122" y="2462"/>
                </a:lnTo>
                <a:lnTo>
                  <a:pt x="4122" y="2462"/>
                </a:lnTo>
                <a:lnTo>
                  <a:pt x="4112" y="2493"/>
                </a:lnTo>
                <a:lnTo>
                  <a:pt x="4112" y="2493"/>
                </a:lnTo>
                <a:lnTo>
                  <a:pt x="4112" y="2526"/>
                </a:lnTo>
                <a:lnTo>
                  <a:pt x="4100" y="2526"/>
                </a:lnTo>
                <a:lnTo>
                  <a:pt x="4079" y="2528"/>
                </a:lnTo>
                <a:lnTo>
                  <a:pt x="4058" y="2528"/>
                </a:lnTo>
                <a:lnTo>
                  <a:pt x="4037" y="2528"/>
                </a:lnTo>
                <a:lnTo>
                  <a:pt x="4015" y="2528"/>
                </a:lnTo>
                <a:lnTo>
                  <a:pt x="3994" y="2528"/>
                </a:lnTo>
                <a:lnTo>
                  <a:pt x="3973" y="2528"/>
                </a:lnTo>
                <a:lnTo>
                  <a:pt x="3952" y="2528"/>
                </a:lnTo>
                <a:lnTo>
                  <a:pt x="3930" y="2528"/>
                </a:lnTo>
                <a:lnTo>
                  <a:pt x="3909" y="2528"/>
                </a:lnTo>
                <a:lnTo>
                  <a:pt x="3890" y="2526"/>
                </a:lnTo>
                <a:lnTo>
                  <a:pt x="3869" y="2526"/>
                </a:lnTo>
                <a:lnTo>
                  <a:pt x="3869" y="2493"/>
                </a:lnTo>
                <a:lnTo>
                  <a:pt x="3869" y="2490"/>
                </a:lnTo>
                <a:lnTo>
                  <a:pt x="3869" y="2462"/>
                </a:lnTo>
                <a:lnTo>
                  <a:pt x="3869" y="2459"/>
                </a:lnTo>
                <a:lnTo>
                  <a:pt x="3857" y="2459"/>
                </a:lnTo>
                <a:lnTo>
                  <a:pt x="3857" y="2462"/>
                </a:lnTo>
                <a:lnTo>
                  <a:pt x="3838" y="2462"/>
                </a:lnTo>
                <a:lnTo>
                  <a:pt x="3838" y="2268"/>
                </a:lnTo>
                <a:lnTo>
                  <a:pt x="3838" y="2266"/>
                </a:lnTo>
                <a:lnTo>
                  <a:pt x="3833" y="2266"/>
                </a:lnTo>
                <a:lnTo>
                  <a:pt x="3833" y="2462"/>
                </a:lnTo>
                <a:lnTo>
                  <a:pt x="3819" y="2462"/>
                </a:lnTo>
                <a:lnTo>
                  <a:pt x="3819" y="2459"/>
                </a:lnTo>
                <a:lnTo>
                  <a:pt x="3805" y="2459"/>
                </a:lnTo>
                <a:lnTo>
                  <a:pt x="3805" y="2528"/>
                </a:lnTo>
                <a:lnTo>
                  <a:pt x="3796" y="2528"/>
                </a:lnTo>
                <a:lnTo>
                  <a:pt x="3793" y="2757"/>
                </a:lnTo>
                <a:lnTo>
                  <a:pt x="3774" y="2757"/>
                </a:lnTo>
                <a:lnTo>
                  <a:pt x="3774" y="2757"/>
                </a:lnTo>
                <a:lnTo>
                  <a:pt x="3765" y="2757"/>
                </a:lnTo>
                <a:lnTo>
                  <a:pt x="3763" y="3612"/>
                </a:lnTo>
                <a:lnTo>
                  <a:pt x="3727" y="3612"/>
                </a:lnTo>
                <a:lnTo>
                  <a:pt x="3727" y="3612"/>
                </a:lnTo>
                <a:lnTo>
                  <a:pt x="3715" y="3612"/>
                </a:lnTo>
                <a:lnTo>
                  <a:pt x="3715" y="3612"/>
                </a:lnTo>
                <a:lnTo>
                  <a:pt x="3706" y="3631"/>
                </a:lnTo>
                <a:lnTo>
                  <a:pt x="3706" y="3634"/>
                </a:lnTo>
                <a:lnTo>
                  <a:pt x="3706" y="3754"/>
                </a:lnTo>
                <a:lnTo>
                  <a:pt x="3564" y="3754"/>
                </a:lnTo>
                <a:lnTo>
                  <a:pt x="3564" y="3667"/>
                </a:lnTo>
                <a:lnTo>
                  <a:pt x="3564" y="3660"/>
                </a:lnTo>
                <a:lnTo>
                  <a:pt x="3564" y="3657"/>
                </a:lnTo>
                <a:lnTo>
                  <a:pt x="3555" y="3657"/>
                </a:lnTo>
                <a:lnTo>
                  <a:pt x="2981" y="3657"/>
                </a:lnTo>
                <a:lnTo>
                  <a:pt x="2981" y="3525"/>
                </a:lnTo>
                <a:lnTo>
                  <a:pt x="3118" y="3487"/>
                </a:lnTo>
                <a:lnTo>
                  <a:pt x="3276" y="3426"/>
                </a:lnTo>
                <a:lnTo>
                  <a:pt x="3427" y="3345"/>
                </a:lnTo>
                <a:lnTo>
                  <a:pt x="3500" y="3303"/>
                </a:lnTo>
                <a:lnTo>
                  <a:pt x="3663" y="3194"/>
                </a:lnTo>
                <a:lnTo>
                  <a:pt x="3663" y="3161"/>
                </a:lnTo>
                <a:lnTo>
                  <a:pt x="3238" y="3161"/>
                </a:lnTo>
                <a:lnTo>
                  <a:pt x="3226" y="3178"/>
                </a:lnTo>
                <a:lnTo>
                  <a:pt x="1941" y="3180"/>
                </a:lnTo>
                <a:lnTo>
                  <a:pt x="1904" y="3163"/>
                </a:lnTo>
                <a:lnTo>
                  <a:pt x="1481" y="3163"/>
                </a:lnTo>
                <a:lnTo>
                  <a:pt x="1481" y="3197"/>
                </a:lnTo>
                <a:lnTo>
                  <a:pt x="1644" y="3305"/>
                </a:lnTo>
                <a:lnTo>
                  <a:pt x="1816" y="3395"/>
                </a:lnTo>
                <a:lnTo>
                  <a:pt x="1996" y="3466"/>
                </a:lnTo>
                <a:lnTo>
                  <a:pt x="2175" y="3515"/>
                </a:lnTo>
                <a:lnTo>
                  <a:pt x="2178" y="3799"/>
                </a:lnTo>
                <a:lnTo>
                  <a:pt x="1741" y="3799"/>
                </a:lnTo>
                <a:lnTo>
                  <a:pt x="1736" y="3754"/>
                </a:lnTo>
                <a:lnTo>
                  <a:pt x="1719" y="3752"/>
                </a:lnTo>
                <a:lnTo>
                  <a:pt x="1637" y="3749"/>
                </a:lnTo>
                <a:lnTo>
                  <a:pt x="1549" y="3752"/>
                </a:lnTo>
                <a:lnTo>
                  <a:pt x="1519" y="3754"/>
                </a:lnTo>
                <a:lnTo>
                  <a:pt x="1495" y="3938"/>
                </a:lnTo>
                <a:lnTo>
                  <a:pt x="1422" y="3934"/>
                </a:lnTo>
                <a:lnTo>
                  <a:pt x="1275" y="3681"/>
                </a:lnTo>
                <a:lnTo>
                  <a:pt x="1275" y="3674"/>
                </a:lnTo>
                <a:lnTo>
                  <a:pt x="1273" y="3662"/>
                </a:lnTo>
                <a:lnTo>
                  <a:pt x="1273" y="3660"/>
                </a:lnTo>
                <a:lnTo>
                  <a:pt x="1268" y="3650"/>
                </a:lnTo>
                <a:lnTo>
                  <a:pt x="1268" y="3650"/>
                </a:lnTo>
                <a:lnTo>
                  <a:pt x="1261" y="3641"/>
                </a:lnTo>
                <a:lnTo>
                  <a:pt x="1252" y="3634"/>
                </a:lnTo>
                <a:lnTo>
                  <a:pt x="1245" y="3629"/>
                </a:lnTo>
                <a:lnTo>
                  <a:pt x="1136" y="3440"/>
                </a:lnTo>
                <a:lnTo>
                  <a:pt x="1145" y="3433"/>
                </a:lnTo>
                <a:lnTo>
                  <a:pt x="1185" y="3378"/>
                </a:lnTo>
                <a:lnTo>
                  <a:pt x="1200" y="3348"/>
                </a:lnTo>
                <a:lnTo>
                  <a:pt x="1211" y="3317"/>
                </a:lnTo>
                <a:lnTo>
                  <a:pt x="1221" y="3251"/>
                </a:lnTo>
                <a:lnTo>
                  <a:pt x="1219" y="3251"/>
                </a:lnTo>
                <a:lnTo>
                  <a:pt x="1211" y="3185"/>
                </a:lnTo>
                <a:lnTo>
                  <a:pt x="1197" y="3154"/>
                </a:lnTo>
                <a:lnTo>
                  <a:pt x="1185" y="3123"/>
                </a:lnTo>
                <a:lnTo>
                  <a:pt x="1145" y="3071"/>
                </a:lnTo>
                <a:lnTo>
                  <a:pt x="1093" y="3029"/>
                </a:lnTo>
                <a:lnTo>
                  <a:pt x="1089" y="3029"/>
                </a:lnTo>
                <a:lnTo>
                  <a:pt x="1067" y="3019"/>
                </a:lnTo>
                <a:lnTo>
                  <a:pt x="1067" y="1807"/>
                </a:lnTo>
                <a:lnTo>
                  <a:pt x="1074" y="1803"/>
                </a:lnTo>
                <a:lnTo>
                  <a:pt x="1122" y="1767"/>
                </a:lnTo>
                <a:lnTo>
                  <a:pt x="1159" y="1722"/>
                </a:lnTo>
                <a:lnTo>
                  <a:pt x="1171" y="1694"/>
                </a:lnTo>
                <a:lnTo>
                  <a:pt x="1181" y="1668"/>
                </a:lnTo>
                <a:lnTo>
                  <a:pt x="1190" y="1609"/>
                </a:lnTo>
                <a:lnTo>
                  <a:pt x="1190" y="1604"/>
                </a:lnTo>
                <a:lnTo>
                  <a:pt x="1190" y="1600"/>
                </a:lnTo>
                <a:lnTo>
                  <a:pt x="1181" y="1541"/>
                </a:lnTo>
                <a:lnTo>
                  <a:pt x="1159" y="1486"/>
                </a:lnTo>
                <a:lnTo>
                  <a:pt x="1122" y="1441"/>
                </a:lnTo>
                <a:lnTo>
                  <a:pt x="1112" y="1432"/>
                </a:lnTo>
                <a:lnTo>
                  <a:pt x="1067" y="1401"/>
                </a:lnTo>
                <a:lnTo>
                  <a:pt x="1053" y="1394"/>
                </a:lnTo>
                <a:lnTo>
                  <a:pt x="1027" y="1387"/>
                </a:lnTo>
                <a:lnTo>
                  <a:pt x="1015" y="1288"/>
                </a:lnTo>
                <a:lnTo>
                  <a:pt x="1025" y="1285"/>
                </a:lnTo>
                <a:lnTo>
                  <a:pt x="1034" y="1283"/>
                </a:lnTo>
                <a:lnTo>
                  <a:pt x="1037" y="1278"/>
                </a:lnTo>
                <a:lnTo>
                  <a:pt x="1037" y="1267"/>
                </a:lnTo>
                <a:lnTo>
                  <a:pt x="1034" y="1262"/>
                </a:lnTo>
                <a:lnTo>
                  <a:pt x="1030" y="1259"/>
                </a:lnTo>
                <a:lnTo>
                  <a:pt x="1018" y="1255"/>
                </a:lnTo>
                <a:lnTo>
                  <a:pt x="1015" y="1255"/>
                </a:lnTo>
                <a:lnTo>
                  <a:pt x="1015" y="1047"/>
                </a:lnTo>
                <a:lnTo>
                  <a:pt x="1020" y="1044"/>
                </a:lnTo>
                <a:lnTo>
                  <a:pt x="1032" y="1030"/>
                </a:lnTo>
                <a:lnTo>
                  <a:pt x="1039" y="1011"/>
                </a:lnTo>
                <a:lnTo>
                  <a:pt x="1041" y="1007"/>
                </a:lnTo>
                <a:lnTo>
                  <a:pt x="1044" y="997"/>
                </a:lnTo>
                <a:lnTo>
                  <a:pt x="1044" y="990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5"/>
                </a:lnTo>
                <a:lnTo>
                  <a:pt x="1044" y="978"/>
                </a:lnTo>
                <a:lnTo>
                  <a:pt x="1041" y="969"/>
                </a:lnTo>
                <a:lnTo>
                  <a:pt x="1039" y="964"/>
                </a:lnTo>
                <a:lnTo>
                  <a:pt x="1032" y="945"/>
                </a:lnTo>
                <a:lnTo>
                  <a:pt x="1022" y="933"/>
                </a:lnTo>
                <a:lnTo>
                  <a:pt x="1027" y="931"/>
                </a:lnTo>
                <a:lnTo>
                  <a:pt x="1034" y="926"/>
                </a:lnTo>
                <a:lnTo>
                  <a:pt x="1037" y="922"/>
                </a:lnTo>
                <a:lnTo>
                  <a:pt x="1037" y="912"/>
                </a:lnTo>
                <a:lnTo>
                  <a:pt x="1034" y="907"/>
                </a:lnTo>
                <a:lnTo>
                  <a:pt x="1027" y="903"/>
                </a:lnTo>
                <a:lnTo>
                  <a:pt x="1015" y="898"/>
                </a:lnTo>
                <a:lnTo>
                  <a:pt x="1001" y="896"/>
                </a:lnTo>
                <a:lnTo>
                  <a:pt x="999" y="896"/>
                </a:lnTo>
                <a:lnTo>
                  <a:pt x="999" y="690"/>
                </a:lnTo>
                <a:lnTo>
                  <a:pt x="1015" y="688"/>
                </a:lnTo>
                <a:lnTo>
                  <a:pt x="1015" y="678"/>
                </a:lnTo>
                <a:lnTo>
                  <a:pt x="985" y="657"/>
                </a:lnTo>
                <a:lnTo>
                  <a:pt x="985" y="444"/>
                </a:lnTo>
                <a:lnTo>
                  <a:pt x="987" y="444"/>
                </a:lnTo>
                <a:lnTo>
                  <a:pt x="994" y="442"/>
                </a:lnTo>
                <a:lnTo>
                  <a:pt x="996" y="440"/>
                </a:lnTo>
                <a:lnTo>
                  <a:pt x="999" y="437"/>
                </a:lnTo>
                <a:lnTo>
                  <a:pt x="999" y="435"/>
                </a:lnTo>
                <a:lnTo>
                  <a:pt x="999" y="430"/>
                </a:lnTo>
                <a:lnTo>
                  <a:pt x="999" y="428"/>
                </a:lnTo>
                <a:lnTo>
                  <a:pt x="994" y="426"/>
                </a:lnTo>
                <a:lnTo>
                  <a:pt x="992" y="423"/>
                </a:lnTo>
                <a:lnTo>
                  <a:pt x="985" y="421"/>
                </a:lnTo>
                <a:lnTo>
                  <a:pt x="980" y="421"/>
                </a:lnTo>
                <a:lnTo>
                  <a:pt x="982" y="5"/>
                </a:lnTo>
                <a:lnTo>
                  <a:pt x="980" y="5"/>
                </a:lnTo>
                <a:lnTo>
                  <a:pt x="980" y="3"/>
                </a:lnTo>
                <a:lnTo>
                  <a:pt x="978" y="3"/>
                </a:lnTo>
                <a:lnTo>
                  <a:pt x="973" y="0"/>
                </a:lnTo>
                <a:lnTo>
                  <a:pt x="971" y="0"/>
                </a:lnTo>
                <a:lnTo>
                  <a:pt x="968" y="0"/>
                </a:lnTo>
                <a:lnTo>
                  <a:pt x="963" y="0"/>
                </a:lnTo>
                <a:lnTo>
                  <a:pt x="961" y="0"/>
                </a:lnTo>
                <a:lnTo>
                  <a:pt x="959" y="3"/>
                </a:lnTo>
                <a:lnTo>
                  <a:pt x="956" y="3"/>
                </a:lnTo>
                <a:lnTo>
                  <a:pt x="956" y="5"/>
                </a:lnTo>
                <a:lnTo>
                  <a:pt x="954" y="5"/>
                </a:lnTo>
                <a:lnTo>
                  <a:pt x="954" y="421"/>
                </a:lnTo>
                <a:lnTo>
                  <a:pt x="954" y="421"/>
                </a:lnTo>
                <a:lnTo>
                  <a:pt x="947" y="423"/>
                </a:lnTo>
                <a:lnTo>
                  <a:pt x="942" y="423"/>
                </a:lnTo>
                <a:lnTo>
                  <a:pt x="937" y="426"/>
                </a:lnTo>
                <a:lnTo>
                  <a:pt x="937" y="428"/>
                </a:lnTo>
                <a:lnTo>
                  <a:pt x="937" y="433"/>
                </a:lnTo>
                <a:lnTo>
                  <a:pt x="937" y="435"/>
                </a:lnTo>
                <a:lnTo>
                  <a:pt x="937" y="440"/>
                </a:lnTo>
                <a:lnTo>
                  <a:pt x="940" y="442"/>
                </a:lnTo>
                <a:lnTo>
                  <a:pt x="945" y="444"/>
                </a:lnTo>
                <a:lnTo>
                  <a:pt x="952" y="444"/>
                </a:lnTo>
                <a:lnTo>
                  <a:pt x="952" y="444"/>
                </a:lnTo>
                <a:lnTo>
                  <a:pt x="952" y="662"/>
                </a:lnTo>
                <a:lnTo>
                  <a:pt x="919" y="667"/>
                </a:lnTo>
                <a:lnTo>
                  <a:pt x="919" y="678"/>
                </a:lnTo>
                <a:lnTo>
                  <a:pt x="935" y="688"/>
                </a:lnTo>
                <a:lnTo>
                  <a:pt x="935" y="896"/>
                </a:lnTo>
                <a:lnTo>
                  <a:pt x="930" y="896"/>
                </a:lnTo>
                <a:lnTo>
                  <a:pt x="916" y="898"/>
                </a:lnTo>
                <a:lnTo>
                  <a:pt x="907" y="903"/>
                </a:lnTo>
                <a:lnTo>
                  <a:pt x="900" y="907"/>
                </a:lnTo>
                <a:lnTo>
                  <a:pt x="897" y="912"/>
                </a:lnTo>
                <a:lnTo>
                  <a:pt x="897" y="922"/>
                </a:lnTo>
                <a:lnTo>
                  <a:pt x="900" y="926"/>
                </a:lnTo>
                <a:lnTo>
                  <a:pt x="907" y="931"/>
                </a:lnTo>
                <a:lnTo>
                  <a:pt x="911" y="933"/>
                </a:lnTo>
                <a:lnTo>
                  <a:pt x="902" y="943"/>
                </a:lnTo>
                <a:lnTo>
                  <a:pt x="900" y="948"/>
                </a:lnTo>
                <a:lnTo>
                  <a:pt x="890" y="967"/>
                </a:lnTo>
                <a:lnTo>
                  <a:pt x="890" y="976"/>
                </a:lnTo>
                <a:lnTo>
                  <a:pt x="888" y="985"/>
                </a:lnTo>
                <a:lnTo>
                  <a:pt x="888" y="988"/>
                </a:lnTo>
                <a:lnTo>
                  <a:pt x="888" y="988"/>
                </a:lnTo>
                <a:lnTo>
                  <a:pt x="890" y="997"/>
                </a:lnTo>
                <a:lnTo>
                  <a:pt x="890" y="1007"/>
                </a:lnTo>
                <a:lnTo>
                  <a:pt x="900" y="1026"/>
                </a:lnTo>
                <a:lnTo>
                  <a:pt x="902" y="1030"/>
                </a:lnTo>
                <a:lnTo>
                  <a:pt x="914" y="1044"/>
                </a:lnTo>
                <a:lnTo>
                  <a:pt x="916" y="1047"/>
                </a:lnTo>
                <a:lnTo>
                  <a:pt x="916" y="1255"/>
                </a:lnTo>
                <a:lnTo>
                  <a:pt x="907" y="1257"/>
                </a:lnTo>
                <a:lnTo>
                  <a:pt x="897" y="1262"/>
                </a:lnTo>
                <a:lnTo>
                  <a:pt x="895" y="1267"/>
                </a:lnTo>
                <a:lnTo>
                  <a:pt x="895" y="1276"/>
                </a:lnTo>
                <a:lnTo>
                  <a:pt x="897" y="1281"/>
                </a:lnTo>
                <a:lnTo>
                  <a:pt x="904" y="1285"/>
                </a:lnTo>
                <a:lnTo>
                  <a:pt x="914" y="1288"/>
                </a:lnTo>
                <a:lnTo>
                  <a:pt x="916" y="1288"/>
                </a:lnTo>
                <a:lnTo>
                  <a:pt x="904" y="1382"/>
                </a:lnTo>
                <a:lnTo>
                  <a:pt x="869" y="1394"/>
                </a:lnTo>
                <a:lnTo>
                  <a:pt x="855" y="1399"/>
                </a:lnTo>
                <a:lnTo>
                  <a:pt x="810" y="1432"/>
                </a:lnTo>
                <a:lnTo>
                  <a:pt x="800" y="1441"/>
                </a:lnTo>
                <a:lnTo>
                  <a:pt x="763" y="1486"/>
                </a:lnTo>
                <a:lnTo>
                  <a:pt x="741" y="1541"/>
                </a:lnTo>
                <a:lnTo>
                  <a:pt x="732" y="1600"/>
                </a:lnTo>
                <a:lnTo>
                  <a:pt x="732" y="1600"/>
                </a:lnTo>
                <a:lnTo>
                  <a:pt x="739" y="1659"/>
                </a:lnTo>
                <a:lnTo>
                  <a:pt x="744" y="1668"/>
                </a:lnTo>
                <a:lnTo>
                  <a:pt x="753" y="1696"/>
                </a:lnTo>
                <a:lnTo>
                  <a:pt x="765" y="1722"/>
                </a:lnTo>
                <a:lnTo>
                  <a:pt x="800" y="1770"/>
                </a:lnTo>
                <a:lnTo>
                  <a:pt x="819" y="1784"/>
                </a:lnTo>
                <a:lnTo>
                  <a:pt x="817" y="3045"/>
                </a:lnTo>
                <a:lnTo>
                  <a:pt x="784" y="3069"/>
                </a:lnTo>
                <a:lnTo>
                  <a:pt x="744" y="3123"/>
                </a:lnTo>
                <a:lnTo>
                  <a:pt x="730" y="3154"/>
                </a:lnTo>
                <a:lnTo>
                  <a:pt x="718" y="3185"/>
                </a:lnTo>
                <a:lnTo>
                  <a:pt x="708" y="3251"/>
                </a:lnTo>
                <a:lnTo>
                  <a:pt x="708" y="3251"/>
                </a:lnTo>
                <a:lnTo>
                  <a:pt x="718" y="3317"/>
                </a:lnTo>
                <a:lnTo>
                  <a:pt x="730" y="3348"/>
                </a:lnTo>
                <a:lnTo>
                  <a:pt x="744" y="3378"/>
                </a:lnTo>
                <a:lnTo>
                  <a:pt x="784" y="3433"/>
                </a:lnTo>
                <a:lnTo>
                  <a:pt x="815" y="3456"/>
                </a:lnTo>
                <a:lnTo>
                  <a:pt x="815" y="3596"/>
                </a:lnTo>
                <a:lnTo>
                  <a:pt x="805" y="3629"/>
                </a:lnTo>
                <a:lnTo>
                  <a:pt x="800" y="3631"/>
                </a:lnTo>
                <a:lnTo>
                  <a:pt x="793" y="3638"/>
                </a:lnTo>
                <a:lnTo>
                  <a:pt x="791" y="3648"/>
                </a:lnTo>
                <a:lnTo>
                  <a:pt x="789" y="3648"/>
                </a:lnTo>
                <a:lnTo>
                  <a:pt x="786" y="3652"/>
                </a:lnTo>
                <a:lnTo>
                  <a:pt x="786" y="3664"/>
                </a:lnTo>
                <a:lnTo>
                  <a:pt x="786" y="3669"/>
                </a:lnTo>
                <a:lnTo>
                  <a:pt x="789" y="3681"/>
                </a:lnTo>
                <a:lnTo>
                  <a:pt x="789" y="3681"/>
                </a:lnTo>
                <a:lnTo>
                  <a:pt x="789" y="3685"/>
                </a:lnTo>
                <a:lnTo>
                  <a:pt x="789" y="3685"/>
                </a:lnTo>
                <a:lnTo>
                  <a:pt x="732" y="3886"/>
                </a:lnTo>
                <a:lnTo>
                  <a:pt x="720" y="3886"/>
                </a:lnTo>
                <a:lnTo>
                  <a:pt x="692" y="3886"/>
                </a:lnTo>
                <a:lnTo>
                  <a:pt x="666" y="3889"/>
                </a:lnTo>
                <a:lnTo>
                  <a:pt x="637" y="3889"/>
                </a:lnTo>
                <a:lnTo>
                  <a:pt x="614" y="3889"/>
                </a:lnTo>
                <a:lnTo>
                  <a:pt x="588" y="3891"/>
                </a:lnTo>
                <a:lnTo>
                  <a:pt x="564" y="3891"/>
                </a:lnTo>
                <a:lnTo>
                  <a:pt x="543" y="3893"/>
                </a:lnTo>
                <a:lnTo>
                  <a:pt x="543" y="3908"/>
                </a:lnTo>
                <a:lnTo>
                  <a:pt x="533" y="3908"/>
                </a:lnTo>
                <a:lnTo>
                  <a:pt x="510" y="3910"/>
                </a:lnTo>
                <a:lnTo>
                  <a:pt x="510" y="3919"/>
                </a:lnTo>
                <a:lnTo>
                  <a:pt x="550" y="3922"/>
                </a:lnTo>
                <a:lnTo>
                  <a:pt x="574" y="3919"/>
                </a:lnTo>
                <a:lnTo>
                  <a:pt x="597" y="3919"/>
                </a:lnTo>
                <a:lnTo>
                  <a:pt x="623" y="3917"/>
                </a:lnTo>
                <a:lnTo>
                  <a:pt x="647" y="3917"/>
                </a:lnTo>
                <a:lnTo>
                  <a:pt x="656" y="3917"/>
                </a:lnTo>
                <a:lnTo>
                  <a:pt x="708" y="3917"/>
                </a:lnTo>
                <a:lnTo>
                  <a:pt x="708" y="3952"/>
                </a:lnTo>
                <a:lnTo>
                  <a:pt x="588" y="3952"/>
                </a:lnTo>
                <a:lnTo>
                  <a:pt x="590" y="3950"/>
                </a:lnTo>
                <a:lnTo>
                  <a:pt x="600" y="3948"/>
                </a:lnTo>
                <a:lnTo>
                  <a:pt x="609" y="3945"/>
                </a:lnTo>
                <a:lnTo>
                  <a:pt x="621" y="3943"/>
                </a:lnTo>
                <a:lnTo>
                  <a:pt x="619" y="3941"/>
                </a:lnTo>
                <a:lnTo>
                  <a:pt x="611" y="3941"/>
                </a:lnTo>
                <a:lnTo>
                  <a:pt x="590" y="3938"/>
                </a:lnTo>
                <a:lnTo>
                  <a:pt x="571" y="3938"/>
                </a:lnTo>
                <a:lnTo>
                  <a:pt x="552" y="3936"/>
                </a:lnTo>
                <a:lnTo>
                  <a:pt x="538" y="3936"/>
                </a:lnTo>
                <a:lnTo>
                  <a:pt x="522" y="3934"/>
                </a:lnTo>
                <a:lnTo>
                  <a:pt x="508" y="3934"/>
                </a:lnTo>
                <a:lnTo>
                  <a:pt x="496" y="3931"/>
                </a:lnTo>
                <a:lnTo>
                  <a:pt x="486" y="3929"/>
                </a:lnTo>
                <a:lnTo>
                  <a:pt x="477" y="3929"/>
                </a:lnTo>
                <a:lnTo>
                  <a:pt x="470" y="3926"/>
                </a:lnTo>
                <a:lnTo>
                  <a:pt x="467" y="3926"/>
                </a:lnTo>
                <a:lnTo>
                  <a:pt x="453" y="3929"/>
                </a:lnTo>
                <a:lnTo>
                  <a:pt x="439" y="3931"/>
                </a:lnTo>
                <a:lnTo>
                  <a:pt x="425" y="3934"/>
                </a:lnTo>
                <a:lnTo>
                  <a:pt x="411" y="3936"/>
                </a:lnTo>
                <a:lnTo>
                  <a:pt x="396" y="3941"/>
                </a:lnTo>
                <a:lnTo>
                  <a:pt x="382" y="3945"/>
                </a:lnTo>
                <a:lnTo>
                  <a:pt x="368" y="3950"/>
                </a:lnTo>
                <a:lnTo>
                  <a:pt x="363" y="3952"/>
                </a:lnTo>
                <a:lnTo>
                  <a:pt x="19" y="3952"/>
                </a:lnTo>
                <a:lnTo>
                  <a:pt x="19" y="3986"/>
                </a:lnTo>
                <a:lnTo>
                  <a:pt x="2" y="3986"/>
                </a:lnTo>
                <a:lnTo>
                  <a:pt x="0" y="4309"/>
                </a:lnTo>
                <a:lnTo>
                  <a:pt x="7" y="4314"/>
                </a:lnTo>
                <a:lnTo>
                  <a:pt x="19" y="4319"/>
                </a:lnTo>
                <a:lnTo>
                  <a:pt x="19" y="4654"/>
                </a:lnTo>
                <a:lnTo>
                  <a:pt x="16792" y="4654"/>
                </a:lnTo>
                <a:lnTo>
                  <a:pt x="16792" y="3952"/>
                </a:lnTo>
                <a:lnTo>
                  <a:pt x="16629" y="3952"/>
                </a:lnTo>
                <a:lnTo>
                  <a:pt x="16360" y="3823"/>
                </a:lnTo>
                <a:close/>
                <a:moveTo>
                  <a:pt x="13556" y="3440"/>
                </a:moveTo>
                <a:lnTo>
                  <a:pt x="13556" y="3440"/>
                </a:lnTo>
                <a:lnTo>
                  <a:pt x="13556" y="3426"/>
                </a:lnTo>
                <a:lnTo>
                  <a:pt x="13556" y="3440"/>
                </a:lnTo>
                <a:close/>
                <a:moveTo>
                  <a:pt x="11461" y="192"/>
                </a:moveTo>
                <a:lnTo>
                  <a:pt x="11452" y="241"/>
                </a:lnTo>
                <a:lnTo>
                  <a:pt x="11449" y="258"/>
                </a:lnTo>
                <a:lnTo>
                  <a:pt x="11430" y="359"/>
                </a:lnTo>
                <a:lnTo>
                  <a:pt x="11416" y="440"/>
                </a:lnTo>
                <a:lnTo>
                  <a:pt x="11411" y="470"/>
                </a:lnTo>
                <a:lnTo>
                  <a:pt x="11083" y="468"/>
                </a:lnTo>
                <a:lnTo>
                  <a:pt x="11078" y="437"/>
                </a:lnTo>
                <a:lnTo>
                  <a:pt x="11064" y="357"/>
                </a:lnTo>
                <a:lnTo>
                  <a:pt x="11045" y="255"/>
                </a:lnTo>
                <a:lnTo>
                  <a:pt x="11043" y="239"/>
                </a:lnTo>
                <a:lnTo>
                  <a:pt x="11033" y="189"/>
                </a:lnTo>
                <a:lnTo>
                  <a:pt x="11461" y="192"/>
                </a:lnTo>
                <a:close/>
                <a:moveTo>
                  <a:pt x="6675" y="2511"/>
                </a:moveTo>
                <a:lnTo>
                  <a:pt x="6689" y="2552"/>
                </a:lnTo>
                <a:lnTo>
                  <a:pt x="6678" y="2592"/>
                </a:lnTo>
                <a:lnTo>
                  <a:pt x="6675" y="2511"/>
                </a:lnTo>
                <a:close/>
                <a:moveTo>
                  <a:pt x="6678" y="2698"/>
                </a:moveTo>
                <a:lnTo>
                  <a:pt x="6678" y="2698"/>
                </a:lnTo>
                <a:lnTo>
                  <a:pt x="6678" y="2618"/>
                </a:lnTo>
                <a:lnTo>
                  <a:pt x="6689" y="2658"/>
                </a:lnTo>
                <a:lnTo>
                  <a:pt x="6678" y="2698"/>
                </a:lnTo>
                <a:close/>
                <a:moveTo>
                  <a:pt x="6692" y="2663"/>
                </a:moveTo>
                <a:lnTo>
                  <a:pt x="6704" y="2696"/>
                </a:lnTo>
                <a:lnTo>
                  <a:pt x="6680" y="2698"/>
                </a:lnTo>
                <a:lnTo>
                  <a:pt x="6692" y="2663"/>
                </a:lnTo>
                <a:close/>
                <a:moveTo>
                  <a:pt x="6708" y="2615"/>
                </a:moveTo>
                <a:lnTo>
                  <a:pt x="6708" y="2696"/>
                </a:lnTo>
                <a:lnTo>
                  <a:pt x="6708" y="2696"/>
                </a:lnTo>
                <a:lnTo>
                  <a:pt x="6694" y="2658"/>
                </a:lnTo>
                <a:lnTo>
                  <a:pt x="6708" y="2615"/>
                </a:lnTo>
                <a:close/>
                <a:moveTo>
                  <a:pt x="6708" y="2606"/>
                </a:moveTo>
                <a:lnTo>
                  <a:pt x="6692" y="2653"/>
                </a:lnTo>
                <a:lnTo>
                  <a:pt x="6678" y="2608"/>
                </a:lnTo>
                <a:lnTo>
                  <a:pt x="6678" y="2606"/>
                </a:lnTo>
                <a:lnTo>
                  <a:pt x="6708" y="2606"/>
                </a:lnTo>
                <a:lnTo>
                  <a:pt x="6708" y="2606"/>
                </a:lnTo>
                <a:close/>
                <a:moveTo>
                  <a:pt x="6708" y="2601"/>
                </a:moveTo>
                <a:lnTo>
                  <a:pt x="6708" y="2601"/>
                </a:lnTo>
                <a:lnTo>
                  <a:pt x="6678" y="2604"/>
                </a:lnTo>
                <a:lnTo>
                  <a:pt x="6678" y="2604"/>
                </a:lnTo>
                <a:lnTo>
                  <a:pt x="6692" y="2556"/>
                </a:lnTo>
                <a:lnTo>
                  <a:pt x="6708" y="2601"/>
                </a:lnTo>
                <a:close/>
                <a:moveTo>
                  <a:pt x="6708" y="2589"/>
                </a:moveTo>
                <a:lnTo>
                  <a:pt x="6694" y="2552"/>
                </a:lnTo>
                <a:lnTo>
                  <a:pt x="6706" y="2509"/>
                </a:lnTo>
                <a:lnTo>
                  <a:pt x="6708" y="2589"/>
                </a:lnTo>
                <a:close/>
                <a:moveTo>
                  <a:pt x="6706" y="2497"/>
                </a:moveTo>
                <a:lnTo>
                  <a:pt x="6706" y="2497"/>
                </a:lnTo>
                <a:lnTo>
                  <a:pt x="6692" y="2545"/>
                </a:lnTo>
                <a:lnTo>
                  <a:pt x="6675" y="2500"/>
                </a:lnTo>
                <a:lnTo>
                  <a:pt x="6675" y="2500"/>
                </a:lnTo>
                <a:lnTo>
                  <a:pt x="6706" y="2497"/>
                </a:lnTo>
                <a:close/>
                <a:moveTo>
                  <a:pt x="1067" y="3482"/>
                </a:moveTo>
                <a:lnTo>
                  <a:pt x="1074" y="3480"/>
                </a:lnTo>
                <a:lnTo>
                  <a:pt x="1183" y="3664"/>
                </a:lnTo>
                <a:lnTo>
                  <a:pt x="1181" y="3671"/>
                </a:lnTo>
                <a:lnTo>
                  <a:pt x="1067" y="3851"/>
                </a:lnTo>
                <a:lnTo>
                  <a:pt x="1067" y="3482"/>
                </a:lnTo>
                <a:close/>
                <a:moveTo>
                  <a:pt x="971" y="2868"/>
                </a:moveTo>
                <a:lnTo>
                  <a:pt x="971" y="2868"/>
                </a:lnTo>
                <a:lnTo>
                  <a:pt x="968" y="2868"/>
                </a:lnTo>
                <a:lnTo>
                  <a:pt x="963" y="2868"/>
                </a:lnTo>
                <a:lnTo>
                  <a:pt x="971" y="2868"/>
                </a:lnTo>
                <a:close/>
                <a:moveTo>
                  <a:pt x="911" y="1829"/>
                </a:moveTo>
                <a:lnTo>
                  <a:pt x="916" y="1829"/>
                </a:lnTo>
                <a:lnTo>
                  <a:pt x="926" y="1831"/>
                </a:lnTo>
                <a:lnTo>
                  <a:pt x="940" y="1833"/>
                </a:lnTo>
                <a:lnTo>
                  <a:pt x="956" y="1833"/>
                </a:lnTo>
                <a:lnTo>
                  <a:pt x="961" y="1833"/>
                </a:lnTo>
                <a:lnTo>
                  <a:pt x="961" y="1937"/>
                </a:lnTo>
                <a:lnTo>
                  <a:pt x="961" y="1937"/>
                </a:lnTo>
                <a:lnTo>
                  <a:pt x="959" y="1937"/>
                </a:lnTo>
                <a:lnTo>
                  <a:pt x="956" y="1937"/>
                </a:lnTo>
                <a:lnTo>
                  <a:pt x="954" y="1937"/>
                </a:lnTo>
                <a:lnTo>
                  <a:pt x="945" y="1940"/>
                </a:lnTo>
                <a:lnTo>
                  <a:pt x="942" y="1940"/>
                </a:lnTo>
                <a:lnTo>
                  <a:pt x="933" y="1947"/>
                </a:lnTo>
                <a:lnTo>
                  <a:pt x="930" y="1947"/>
                </a:lnTo>
                <a:lnTo>
                  <a:pt x="923" y="1954"/>
                </a:lnTo>
                <a:lnTo>
                  <a:pt x="919" y="1963"/>
                </a:lnTo>
                <a:lnTo>
                  <a:pt x="916" y="1968"/>
                </a:lnTo>
                <a:lnTo>
                  <a:pt x="916" y="1968"/>
                </a:lnTo>
                <a:lnTo>
                  <a:pt x="911" y="1968"/>
                </a:lnTo>
                <a:lnTo>
                  <a:pt x="911" y="1829"/>
                </a:lnTo>
                <a:close/>
                <a:moveTo>
                  <a:pt x="911" y="2015"/>
                </a:moveTo>
                <a:lnTo>
                  <a:pt x="916" y="2015"/>
                </a:lnTo>
                <a:lnTo>
                  <a:pt x="919" y="2020"/>
                </a:lnTo>
                <a:lnTo>
                  <a:pt x="923" y="2030"/>
                </a:lnTo>
                <a:lnTo>
                  <a:pt x="930" y="2037"/>
                </a:lnTo>
                <a:lnTo>
                  <a:pt x="930" y="2039"/>
                </a:lnTo>
                <a:lnTo>
                  <a:pt x="940" y="2044"/>
                </a:lnTo>
                <a:lnTo>
                  <a:pt x="945" y="2044"/>
                </a:lnTo>
                <a:lnTo>
                  <a:pt x="954" y="2048"/>
                </a:lnTo>
                <a:lnTo>
                  <a:pt x="956" y="2048"/>
                </a:lnTo>
                <a:lnTo>
                  <a:pt x="959" y="2048"/>
                </a:lnTo>
                <a:lnTo>
                  <a:pt x="961" y="2048"/>
                </a:lnTo>
                <a:lnTo>
                  <a:pt x="961" y="2048"/>
                </a:lnTo>
                <a:lnTo>
                  <a:pt x="961" y="2124"/>
                </a:lnTo>
                <a:lnTo>
                  <a:pt x="959" y="2124"/>
                </a:lnTo>
                <a:lnTo>
                  <a:pt x="956" y="2124"/>
                </a:lnTo>
                <a:lnTo>
                  <a:pt x="954" y="2124"/>
                </a:lnTo>
                <a:lnTo>
                  <a:pt x="945" y="2126"/>
                </a:lnTo>
                <a:lnTo>
                  <a:pt x="942" y="2126"/>
                </a:lnTo>
                <a:lnTo>
                  <a:pt x="933" y="2133"/>
                </a:lnTo>
                <a:lnTo>
                  <a:pt x="930" y="2133"/>
                </a:lnTo>
                <a:lnTo>
                  <a:pt x="923" y="2141"/>
                </a:lnTo>
                <a:lnTo>
                  <a:pt x="919" y="2150"/>
                </a:lnTo>
                <a:lnTo>
                  <a:pt x="916" y="2155"/>
                </a:lnTo>
                <a:lnTo>
                  <a:pt x="916" y="2155"/>
                </a:lnTo>
                <a:lnTo>
                  <a:pt x="911" y="2155"/>
                </a:lnTo>
                <a:lnTo>
                  <a:pt x="911" y="2015"/>
                </a:lnTo>
                <a:close/>
                <a:moveTo>
                  <a:pt x="911" y="2202"/>
                </a:moveTo>
                <a:lnTo>
                  <a:pt x="916" y="2202"/>
                </a:lnTo>
                <a:lnTo>
                  <a:pt x="919" y="2207"/>
                </a:lnTo>
                <a:lnTo>
                  <a:pt x="923" y="2216"/>
                </a:lnTo>
                <a:lnTo>
                  <a:pt x="930" y="2223"/>
                </a:lnTo>
                <a:lnTo>
                  <a:pt x="933" y="2226"/>
                </a:lnTo>
                <a:lnTo>
                  <a:pt x="942" y="2230"/>
                </a:lnTo>
                <a:lnTo>
                  <a:pt x="952" y="2233"/>
                </a:lnTo>
                <a:lnTo>
                  <a:pt x="954" y="2235"/>
                </a:lnTo>
                <a:lnTo>
                  <a:pt x="956" y="2235"/>
                </a:lnTo>
                <a:lnTo>
                  <a:pt x="959" y="2235"/>
                </a:lnTo>
                <a:lnTo>
                  <a:pt x="961" y="2235"/>
                </a:lnTo>
                <a:lnTo>
                  <a:pt x="961" y="2325"/>
                </a:lnTo>
                <a:lnTo>
                  <a:pt x="961" y="2325"/>
                </a:lnTo>
                <a:lnTo>
                  <a:pt x="956" y="2325"/>
                </a:lnTo>
                <a:lnTo>
                  <a:pt x="954" y="2327"/>
                </a:lnTo>
                <a:lnTo>
                  <a:pt x="952" y="2327"/>
                </a:lnTo>
                <a:lnTo>
                  <a:pt x="952" y="2327"/>
                </a:lnTo>
                <a:lnTo>
                  <a:pt x="940" y="2330"/>
                </a:lnTo>
                <a:lnTo>
                  <a:pt x="930" y="2334"/>
                </a:lnTo>
                <a:lnTo>
                  <a:pt x="928" y="2337"/>
                </a:lnTo>
                <a:lnTo>
                  <a:pt x="921" y="2344"/>
                </a:lnTo>
                <a:lnTo>
                  <a:pt x="916" y="2353"/>
                </a:lnTo>
                <a:lnTo>
                  <a:pt x="916" y="2360"/>
                </a:lnTo>
                <a:lnTo>
                  <a:pt x="914" y="2360"/>
                </a:lnTo>
                <a:lnTo>
                  <a:pt x="911" y="2358"/>
                </a:lnTo>
                <a:lnTo>
                  <a:pt x="911" y="2202"/>
                </a:lnTo>
                <a:close/>
                <a:moveTo>
                  <a:pt x="911" y="2405"/>
                </a:moveTo>
                <a:lnTo>
                  <a:pt x="916" y="2405"/>
                </a:lnTo>
                <a:lnTo>
                  <a:pt x="916" y="2410"/>
                </a:lnTo>
                <a:lnTo>
                  <a:pt x="921" y="2419"/>
                </a:lnTo>
                <a:lnTo>
                  <a:pt x="928" y="2426"/>
                </a:lnTo>
                <a:lnTo>
                  <a:pt x="930" y="2429"/>
                </a:lnTo>
                <a:lnTo>
                  <a:pt x="940" y="2433"/>
                </a:lnTo>
                <a:lnTo>
                  <a:pt x="952" y="2436"/>
                </a:lnTo>
                <a:lnTo>
                  <a:pt x="952" y="2436"/>
                </a:lnTo>
                <a:lnTo>
                  <a:pt x="954" y="2438"/>
                </a:lnTo>
                <a:lnTo>
                  <a:pt x="956" y="2438"/>
                </a:lnTo>
                <a:lnTo>
                  <a:pt x="959" y="2438"/>
                </a:lnTo>
                <a:lnTo>
                  <a:pt x="961" y="2438"/>
                </a:lnTo>
                <a:lnTo>
                  <a:pt x="961" y="2526"/>
                </a:lnTo>
                <a:lnTo>
                  <a:pt x="963" y="2526"/>
                </a:lnTo>
                <a:lnTo>
                  <a:pt x="963" y="2526"/>
                </a:lnTo>
                <a:lnTo>
                  <a:pt x="961" y="2526"/>
                </a:lnTo>
                <a:lnTo>
                  <a:pt x="959" y="2526"/>
                </a:lnTo>
                <a:lnTo>
                  <a:pt x="956" y="2526"/>
                </a:lnTo>
                <a:lnTo>
                  <a:pt x="954" y="2528"/>
                </a:lnTo>
                <a:lnTo>
                  <a:pt x="952" y="2528"/>
                </a:lnTo>
                <a:lnTo>
                  <a:pt x="942" y="2530"/>
                </a:lnTo>
                <a:lnTo>
                  <a:pt x="940" y="2530"/>
                </a:lnTo>
                <a:lnTo>
                  <a:pt x="930" y="2537"/>
                </a:lnTo>
                <a:lnTo>
                  <a:pt x="923" y="2545"/>
                </a:lnTo>
                <a:lnTo>
                  <a:pt x="919" y="2554"/>
                </a:lnTo>
                <a:lnTo>
                  <a:pt x="916" y="2561"/>
                </a:lnTo>
                <a:lnTo>
                  <a:pt x="916" y="2561"/>
                </a:lnTo>
                <a:lnTo>
                  <a:pt x="911" y="2561"/>
                </a:lnTo>
                <a:lnTo>
                  <a:pt x="911" y="2405"/>
                </a:lnTo>
                <a:close/>
                <a:moveTo>
                  <a:pt x="911" y="2604"/>
                </a:moveTo>
                <a:lnTo>
                  <a:pt x="916" y="2604"/>
                </a:lnTo>
                <a:lnTo>
                  <a:pt x="919" y="2611"/>
                </a:lnTo>
                <a:lnTo>
                  <a:pt x="923" y="2620"/>
                </a:lnTo>
                <a:lnTo>
                  <a:pt x="930" y="2627"/>
                </a:lnTo>
                <a:lnTo>
                  <a:pt x="940" y="2634"/>
                </a:lnTo>
                <a:lnTo>
                  <a:pt x="942" y="2634"/>
                </a:lnTo>
                <a:lnTo>
                  <a:pt x="952" y="2637"/>
                </a:lnTo>
                <a:lnTo>
                  <a:pt x="954" y="2637"/>
                </a:lnTo>
                <a:lnTo>
                  <a:pt x="956" y="2637"/>
                </a:lnTo>
                <a:lnTo>
                  <a:pt x="959" y="2639"/>
                </a:lnTo>
                <a:lnTo>
                  <a:pt x="959" y="2639"/>
                </a:lnTo>
                <a:lnTo>
                  <a:pt x="963" y="2639"/>
                </a:lnTo>
                <a:lnTo>
                  <a:pt x="963" y="2639"/>
                </a:lnTo>
                <a:lnTo>
                  <a:pt x="961" y="2639"/>
                </a:lnTo>
                <a:lnTo>
                  <a:pt x="961" y="2755"/>
                </a:lnTo>
                <a:lnTo>
                  <a:pt x="954" y="2757"/>
                </a:lnTo>
                <a:lnTo>
                  <a:pt x="952" y="2757"/>
                </a:lnTo>
                <a:lnTo>
                  <a:pt x="949" y="2757"/>
                </a:lnTo>
                <a:lnTo>
                  <a:pt x="940" y="2759"/>
                </a:lnTo>
                <a:lnTo>
                  <a:pt x="937" y="2759"/>
                </a:lnTo>
                <a:lnTo>
                  <a:pt x="928" y="2767"/>
                </a:lnTo>
                <a:lnTo>
                  <a:pt x="921" y="2774"/>
                </a:lnTo>
                <a:lnTo>
                  <a:pt x="916" y="2783"/>
                </a:lnTo>
                <a:lnTo>
                  <a:pt x="914" y="2790"/>
                </a:lnTo>
                <a:lnTo>
                  <a:pt x="914" y="2790"/>
                </a:lnTo>
                <a:lnTo>
                  <a:pt x="911" y="2790"/>
                </a:lnTo>
                <a:lnTo>
                  <a:pt x="911" y="2604"/>
                </a:lnTo>
                <a:close/>
                <a:moveTo>
                  <a:pt x="911" y="2833"/>
                </a:moveTo>
                <a:lnTo>
                  <a:pt x="914" y="2833"/>
                </a:lnTo>
                <a:lnTo>
                  <a:pt x="916" y="2840"/>
                </a:lnTo>
                <a:lnTo>
                  <a:pt x="921" y="2849"/>
                </a:lnTo>
                <a:lnTo>
                  <a:pt x="928" y="2856"/>
                </a:lnTo>
                <a:lnTo>
                  <a:pt x="937" y="2863"/>
                </a:lnTo>
                <a:lnTo>
                  <a:pt x="940" y="2863"/>
                </a:lnTo>
                <a:lnTo>
                  <a:pt x="949" y="2868"/>
                </a:lnTo>
                <a:lnTo>
                  <a:pt x="952" y="2868"/>
                </a:lnTo>
                <a:lnTo>
                  <a:pt x="961" y="2868"/>
                </a:lnTo>
                <a:lnTo>
                  <a:pt x="961" y="2868"/>
                </a:lnTo>
                <a:lnTo>
                  <a:pt x="961" y="2951"/>
                </a:lnTo>
                <a:lnTo>
                  <a:pt x="914" y="2953"/>
                </a:lnTo>
                <a:lnTo>
                  <a:pt x="911" y="2953"/>
                </a:lnTo>
                <a:lnTo>
                  <a:pt x="911" y="2833"/>
                </a:lnTo>
                <a:close/>
                <a:moveTo>
                  <a:pt x="909" y="3558"/>
                </a:moveTo>
                <a:lnTo>
                  <a:pt x="923" y="3501"/>
                </a:lnTo>
                <a:lnTo>
                  <a:pt x="959" y="3506"/>
                </a:lnTo>
                <a:lnTo>
                  <a:pt x="959" y="3674"/>
                </a:lnTo>
                <a:lnTo>
                  <a:pt x="909" y="3674"/>
                </a:lnTo>
                <a:lnTo>
                  <a:pt x="909" y="3558"/>
                </a:lnTo>
                <a:close/>
                <a:moveTo>
                  <a:pt x="909" y="3733"/>
                </a:moveTo>
                <a:lnTo>
                  <a:pt x="959" y="3735"/>
                </a:lnTo>
                <a:lnTo>
                  <a:pt x="959" y="3943"/>
                </a:lnTo>
                <a:lnTo>
                  <a:pt x="956" y="3943"/>
                </a:lnTo>
                <a:lnTo>
                  <a:pt x="909" y="3789"/>
                </a:lnTo>
                <a:lnTo>
                  <a:pt x="909" y="3733"/>
                </a:lnTo>
                <a:close/>
                <a:moveTo>
                  <a:pt x="1169" y="3948"/>
                </a:moveTo>
                <a:lnTo>
                  <a:pt x="1117" y="3945"/>
                </a:lnTo>
                <a:lnTo>
                  <a:pt x="1067" y="3943"/>
                </a:lnTo>
                <a:lnTo>
                  <a:pt x="1067" y="3938"/>
                </a:lnTo>
                <a:lnTo>
                  <a:pt x="1211" y="3716"/>
                </a:lnTo>
                <a:lnTo>
                  <a:pt x="1211" y="3716"/>
                </a:lnTo>
                <a:lnTo>
                  <a:pt x="1334" y="3926"/>
                </a:lnTo>
                <a:lnTo>
                  <a:pt x="1237" y="3917"/>
                </a:lnTo>
                <a:lnTo>
                  <a:pt x="1237" y="3952"/>
                </a:lnTo>
                <a:lnTo>
                  <a:pt x="1207" y="3952"/>
                </a:lnTo>
                <a:lnTo>
                  <a:pt x="1169" y="3948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4D94339-1A48-3B21-7D17-9B6F3445956A}"/>
              </a:ext>
            </a:extLst>
          </p:cNvPr>
          <p:cNvSpPr/>
          <p:nvPr/>
        </p:nvSpPr>
        <p:spPr>
          <a:xfrm>
            <a:off x="3681618" y="4255332"/>
            <a:ext cx="8510382" cy="2602669"/>
          </a:xfrm>
          <a:custGeom>
            <a:avLst/>
            <a:gdLst>
              <a:gd name="connsiteX0" fmla="*/ 8510382 w 8510382"/>
              <a:gd name="connsiteY0" fmla="*/ 0 h 2602669"/>
              <a:gd name="connsiteX1" fmla="*/ 8510382 w 8510382"/>
              <a:gd name="connsiteY1" fmla="*/ 2602669 h 2602669"/>
              <a:gd name="connsiteX2" fmla="*/ 0 w 8510382"/>
              <a:gd name="connsiteY2" fmla="*/ 2602669 h 2602669"/>
              <a:gd name="connsiteX3" fmla="*/ 424328 w 8510382"/>
              <a:gd name="connsiteY3" fmla="*/ 2542965 h 2602669"/>
              <a:gd name="connsiteX4" fmla="*/ 8453221 w 8510382"/>
              <a:gd name="connsiteY4" fmla="*/ 39220 h 260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0382" h="2602669">
                <a:moveTo>
                  <a:pt x="8510382" y="0"/>
                </a:moveTo>
                <a:lnTo>
                  <a:pt x="8510382" y="2602669"/>
                </a:lnTo>
                <a:lnTo>
                  <a:pt x="0" y="2602669"/>
                </a:lnTo>
                <a:lnTo>
                  <a:pt x="424328" y="2542965"/>
                </a:lnTo>
                <a:cubicBezTo>
                  <a:pt x="3931862" y="2011101"/>
                  <a:pt x="6771696" y="1126235"/>
                  <a:pt x="8453221" y="39220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C38CFFC-6D63-D704-B8BD-2FB28899EC2C}"/>
              </a:ext>
            </a:extLst>
          </p:cNvPr>
          <p:cNvSpPr/>
          <p:nvPr/>
        </p:nvSpPr>
        <p:spPr>
          <a:xfrm>
            <a:off x="6835085" y="4980755"/>
            <a:ext cx="5356916" cy="187724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C3CCBF4-962B-1D2D-E9AC-C7B0C0A5AE11}"/>
              </a:ext>
            </a:extLst>
          </p:cNvPr>
          <p:cNvSpPr/>
          <p:nvPr/>
        </p:nvSpPr>
        <p:spPr>
          <a:xfrm rot="10800000">
            <a:off x="0" y="0"/>
            <a:ext cx="2839209" cy="99495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01C01C4-7962-421C-13DA-36F9F9C81D16}"/>
              </a:ext>
            </a:extLst>
          </p:cNvPr>
          <p:cNvGrpSpPr/>
          <p:nvPr/>
        </p:nvGrpSpPr>
        <p:grpSpPr>
          <a:xfrm>
            <a:off x="8321438" y="694035"/>
            <a:ext cx="3374852" cy="696277"/>
            <a:chOff x="1418980" y="1496122"/>
            <a:chExt cx="8774264" cy="181024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7CB1CE4-FA28-D4D6-3B60-5137F7923923}"/>
                </a:ext>
              </a:extLst>
            </p:cNvPr>
            <p:cNvGrpSpPr/>
            <p:nvPr/>
          </p:nvGrpSpPr>
          <p:grpSpPr>
            <a:xfrm>
              <a:off x="1418980" y="1496122"/>
              <a:ext cx="8302358" cy="1810248"/>
              <a:chOff x="0" y="861343"/>
              <a:chExt cx="9141649" cy="1993245"/>
            </a:xfrm>
            <a:gradFill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0" scaled="1"/>
            </a:gra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6470A55-5B59-64BC-4D02-A06F23705014}"/>
                  </a:ext>
                </a:extLst>
              </p:cNvPr>
              <p:cNvSpPr/>
              <p:nvPr/>
            </p:nvSpPr>
            <p:spPr>
              <a:xfrm>
                <a:off x="3522450" y="861343"/>
                <a:ext cx="2063274" cy="1809165"/>
              </a:xfrm>
              <a:custGeom>
                <a:avLst/>
                <a:gdLst>
                  <a:gd name="connsiteX0" fmla="*/ 807398 w 2063274"/>
                  <a:gd name="connsiteY0" fmla="*/ 1166213 h 1809165"/>
                  <a:gd name="connsiteX1" fmla="*/ 902494 w 2063274"/>
                  <a:gd name="connsiteY1" fmla="*/ 886409 h 1809165"/>
                  <a:gd name="connsiteX2" fmla="*/ 1154515 w 2063274"/>
                  <a:gd name="connsiteY2" fmla="*/ 886409 h 1809165"/>
                  <a:gd name="connsiteX3" fmla="*/ 1059419 w 2063274"/>
                  <a:gd name="connsiteY3" fmla="*/ 1166213 h 1809165"/>
                  <a:gd name="connsiteX4" fmla="*/ 807398 w 2063274"/>
                  <a:gd name="connsiteY4" fmla="*/ 1166213 h 1809165"/>
                  <a:gd name="connsiteX5" fmla="*/ 715122 w 2063274"/>
                  <a:gd name="connsiteY5" fmla="*/ 608591 h 1809165"/>
                  <a:gd name="connsiteX6" fmla="*/ 431194 w 2063274"/>
                  <a:gd name="connsiteY6" fmla="*/ 1444032 h 1809165"/>
                  <a:gd name="connsiteX7" fmla="*/ 1242822 w 2063274"/>
                  <a:gd name="connsiteY7" fmla="*/ 1444032 h 1809165"/>
                  <a:gd name="connsiteX8" fmla="*/ 1526750 w 2063274"/>
                  <a:gd name="connsiteY8" fmla="*/ 608591 h 1809165"/>
                  <a:gd name="connsiteX9" fmla="*/ 715122 w 2063274"/>
                  <a:gd name="connsiteY9" fmla="*/ 608591 h 1809165"/>
                  <a:gd name="connsiteX10" fmla="*/ 2063275 w 2063274"/>
                  <a:gd name="connsiteY10" fmla="*/ 191862 h 1809165"/>
                  <a:gd name="connsiteX11" fmla="*/ 1307211 w 2063274"/>
                  <a:gd name="connsiteY11" fmla="*/ 191862 h 1809165"/>
                  <a:gd name="connsiteX12" fmla="*/ 1350555 w 2063274"/>
                  <a:gd name="connsiteY12" fmla="*/ 134314 h 1809165"/>
                  <a:gd name="connsiteX13" fmla="*/ 1363610 w 2063274"/>
                  <a:gd name="connsiteY13" fmla="*/ 116767 h 1809165"/>
                  <a:gd name="connsiteX14" fmla="*/ 1089812 w 2063274"/>
                  <a:gd name="connsiteY14" fmla="*/ 0 h 1809165"/>
                  <a:gd name="connsiteX15" fmla="*/ 952000 w 2063274"/>
                  <a:gd name="connsiteY15" fmla="*/ 191862 h 1809165"/>
                  <a:gd name="connsiteX16" fmla="*/ 428112 w 2063274"/>
                  <a:gd name="connsiteY16" fmla="*/ 191862 h 1809165"/>
                  <a:gd name="connsiteX17" fmla="*/ 0 w 2063274"/>
                  <a:gd name="connsiteY17" fmla="*/ 1447687 h 1809165"/>
                  <a:gd name="connsiteX18" fmla="*/ 289725 w 2063274"/>
                  <a:gd name="connsiteY18" fmla="*/ 1447687 h 1809165"/>
                  <a:gd name="connsiteX19" fmla="*/ 622064 w 2063274"/>
                  <a:gd name="connsiteY19" fmla="*/ 473650 h 1809165"/>
                  <a:gd name="connsiteX20" fmla="*/ 1677775 w 2063274"/>
                  <a:gd name="connsiteY20" fmla="*/ 473650 h 1809165"/>
                  <a:gd name="connsiteX21" fmla="*/ 1343975 w 2063274"/>
                  <a:gd name="connsiteY21" fmla="*/ 1455938 h 1809165"/>
                  <a:gd name="connsiteX22" fmla="*/ 1323452 w 2063274"/>
                  <a:gd name="connsiteY22" fmla="*/ 1504556 h 1809165"/>
                  <a:gd name="connsiteX23" fmla="*/ 1296557 w 2063274"/>
                  <a:gd name="connsiteY23" fmla="*/ 1522416 h 1809165"/>
                  <a:gd name="connsiteX24" fmla="*/ 1234362 w 2063274"/>
                  <a:gd name="connsiteY24" fmla="*/ 1527377 h 1809165"/>
                  <a:gd name="connsiteX25" fmla="*/ 838887 w 2063274"/>
                  <a:gd name="connsiteY25" fmla="*/ 1527377 h 1809165"/>
                  <a:gd name="connsiteX26" fmla="*/ 614700 w 2063274"/>
                  <a:gd name="connsiteY26" fmla="*/ 1809165 h 1809165"/>
                  <a:gd name="connsiteX27" fmla="*/ 1217964 w 2063274"/>
                  <a:gd name="connsiteY27" fmla="*/ 1809165 h 1809165"/>
                  <a:gd name="connsiteX28" fmla="*/ 1402985 w 2063274"/>
                  <a:gd name="connsiteY28" fmla="*/ 1787336 h 1809165"/>
                  <a:gd name="connsiteX29" fmla="*/ 1518551 w 2063274"/>
                  <a:gd name="connsiteY29" fmla="*/ 1712921 h 1809165"/>
                  <a:gd name="connsiteX30" fmla="*/ 1597249 w 2063274"/>
                  <a:gd name="connsiteY30" fmla="*/ 1563097 h 1809165"/>
                  <a:gd name="connsiteX31" fmla="*/ 2063275 w 2063274"/>
                  <a:gd name="connsiteY31" fmla="*/ 191862 h 180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63274" h="1809165">
                    <a:moveTo>
                      <a:pt x="807398" y="1166213"/>
                    </a:moveTo>
                    <a:lnTo>
                      <a:pt x="902494" y="886409"/>
                    </a:lnTo>
                    <a:lnTo>
                      <a:pt x="1154515" y="886409"/>
                    </a:lnTo>
                    <a:lnTo>
                      <a:pt x="1059419" y="1166213"/>
                    </a:lnTo>
                    <a:lnTo>
                      <a:pt x="807398" y="1166213"/>
                    </a:lnTo>
                    <a:close/>
                    <a:moveTo>
                      <a:pt x="715122" y="608591"/>
                    </a:moveTo>
                    <a:lnTo>
                      <a:pt x="431194" y="1444032"/>
                    </a:lnTo>
                    <a:lnTo>
                      <a:pt x="1242822" y="1444032"/>
                    </a:lnTo>
                    <a:lnTo>
                      <a:pt x="1526750" y="608591"/>
                    </a:lnTo>
                    <a:lnTo>
                      <a:pt x="715122" y="608591"/>
                    </a:lnTo>
                    <a:close/>
                    <a:moveTo>
                      <a:pt x="2063275" y="191862"/>
                    </a:moveTo>
                    <a:lnTo>
                      <a:pt x="1307211" y="191862"/>
                    </a:lnTo>
                    <a:lnTo>
                      <a:pt x="1350555" y="134314"/>
                    </a:lnTo>
                    <a:lnTo>
                      <a:pt x="1363610" y="116767"/>
                    </a:lnTo>
                    <a:cubicBezTo>
                      <a:pt x="1264024" y="99221"/>
                      <a:pt x="1171278" y="58645"/>
                      <a:pt x="1089812" y="0"/>
                    </a:cubicBezTo>
                    <a:cubicBezTo>
                      <a:pt x="1042082" y="70917"/>
                      <a:pt x="996127" y="134888"/>
                      <a:pt x="952000" y="191862"/>
                    </a:cubicBezTo>
                    <a:lnTo>
                      <a:pt x="428112" y="191862"/>
                    </a:lnTo>
                    <a:lnTo>
                      <a:pt x="0" y="1447687"/>
                    </a:lnTo>
                    <a:lnTo>
                      <a:pt x="289725" y="1447687"/>
                    </a:lnTo>
                    <a:lnTo>
                      <a:pt x="622064" y="473650"/>
                    </a:lnTo>
                    <a:lnTo>
                      <a:pt x="1677775" y="473650"/>
                    </a:lnTo>
                    <a:lnTo>
                      <a:pt x="1343975" y="1455938"/>
                    </a:lnTo>
                    <a:cubicBezTo>
                      <a:pt x="1335880" y="1479751"/>
                      <a:pt x="1329039" y="1495940"/>
                      <a:pt x="1323452" y="1504556"/>
                    </a:cubicBezTo>
                    <a:cubicBezTo>
                      <a:pt x="1317916" y="1513173"/>
                      <a:pt x="1308934" y="1519126"/>
                      <a:pt x="1296557" y="1522416"/>
                    </a:cubicBezTo>
                    <a:cubicBezTo>
                      <a:pt x="1284181" y="1525706"/>
                      <a:pt x="1263449" y="1527377"/>
                      <a:pt x="1234362" y="1527377"/>
                    </a:cubicBezTo>
                    <a:lnTo>
                      <a:pt x="838887" y="1527377"/>
                    </a:lnTo>
                    <a:cubicBezTo>
                      <a:pt x="745724" y="1599809"/>
                      <a:pt x="668593" y="1696419"/>
                      <a:pt x="614700" y="1809165"/>
                    </a:cubicBezTo>
                    <a:lnTo>
                      <a:pt x="1217964" y="1809165"/>
                    </a:lnTo>
                    <a:cubicBezTo>
                      <a:pt x="1294678" y="1809165"/>
                      <a:pt x="1356351" y="1801906"/>
                      <a:pt x="1402985" y="1787336"/>
                    </a:cubicBezTo>
                    <a:cubicBezTo>
                      <a:pt x="1449619" y="1772767"/>
                      <a:pt x="1488158" y="1747961"/>
                      <a:pt x="1518551" y="1712921"/>
                    </a:cubicBezTo>
                    <a:cubicBezTo>
                      <a:pt x="1548997" y="1677880"/>
                      <a:pt x="1575264" y="1627904"/>
                      <a:pt x="1597249" y="1563097"/>
                    </a:cubicBezTo>
                    <a:lnTo>
                      <a:pt x="2063275" y="19186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1BB9D74-578A-0A38-91DB-18202C121624}"/>
                  </a:ext>
                </a:extLst>
              </p:cNvPr>
              <p:cNvSpPr/>
              <p:nvPr/>
            </p:nvSpPr>
            <p:spPr>
              <a:xfrm>
                <a:off x="5051550" y="870638"/>
                <a:ext cx="2224064" cy="1838774"/>
              </a:xfrm>
              <a:custGeom>
                <a:avLst/>
                <a:gdLst>
                  <a:gd name="connsiteX0" fmla="*/ 1409930 w 2224064"/>
                  <a:gd name="connsiteY0" fmla="*/ 990226 h 1838774"/>
                  <a:gd name="connsiteX1" fmla="*/ 1980190 w 2224064"/>
                  <a:gd name="connsiteY1" fmla="*/ 990226 h 1838774"/>
                  <a:gd name="connsiteX2" fmla="*/ 2077270 w 2224064"/>
                  <a:gd name="connsiteY2" fmla="*/ 704469 h 1838774"/>
                  <a:gd name="connsiteX3" fmla="*/ 1397867 w 2224064"/>
                  <a:gd name="connsiteY3" fmla="*/ 704469 h 1838774"/>
                  <a:gd name="connsiteX4" fmla="*/ 1465338 w 2224064"/>
                  <a:gd name="connsiteY4" fmla="*/ 506027 h 1838774"/>
                  <a:gd name="connsiteX5" fmla="*/ 2000087 w 2224064"/>
                  <a:gd name="connsiteY5" fmla="*/ 506027 h 1838774"/>
                  <a:gd name="connsiteX6" fmla="*/ 2098576 w 2224064"/>
                  <a:gd name="connsiteY6" fmla="*/ 216302 h 1838774"/>
                  <a:gd name="connsiteX7" fmla="*/ 1563828 w 2224064"/>
                  <a:gd name="connsiteY7" fmla="*/ 216302 h 1838774"/>
                  <a:gd name="connsiteX8" fmla="*/ 1637303 w 2224064"/>
                  <a:gd name="connsiteY8" fmla="*/ 0 h 1838774"/>
                  <a:gd name="connsiteX9" fmla="*/ 1329718 w 2224064"/>
                  <a:gd name="connsiteY9" fmla="*/ 0 h 1838774"/>
                  <a:gd name="connsiteX10" fmla="*/ 1256243 w 2224064"/>
                  <a:gd name="connsiteY10" fmla="*/ 216302 h 1838774"/>
                  <a:gd name="connsiteX11" fmla="*/ 757683 w 2224064"/>
                  <a:gd name="connsiteY11" fmla="*/ 216302 h 1838774"/>
                  <a:gd name="connsiteX12" fmla="*/ 659245 w 2224064"/>
                  <a:gd name="connsiteY12" fmla="*/ 506027 h 1838774"/>
                  <a:gd name="connsiteX13" fmla="*/ 1157753 w 2224064"/>
                  <a:gd name="connsiteY13" fmla="*/ 506027 h 1838774"/>
                  <a:gd name="connsiteX14" fmla="*/ 1090282 w 2224064"/>
                  <a:gd name="connsiteY14" fmla="*/ 704469 h 1838774"/>
                  <a:gd name="connsiteX15" fmla="*/ 487384 w 2224064"/>
                  <a:gd name="connsiteY15" fmla="*/ 704469 h 1838774"/>
                  <a:gd name="connsiteX16" fmla="*/ 390252 w 2224064"/>
                  <a:gd name="connsiteY16" fmla="*/ 990226 h 1838774"/>
                  <a:gd name="connsiteX17" fmla="*/ 886044 w 2224064"/>
                  <a:gd name="connsiteY17" fmla="*/ 990226 h 1838774"/>
                  <a:gd name="connsiteX18" fmla="*/ 525245 w 2224064"/>
                  <a:gd name="connsiteY18" fmla="*/ 1234310 h 1838774"/>
                  <a:gd name="connsiteX19" fmla="*/ 261056 w 2224064"/>
                  <a:gd name="connsiteY19" fmla="*/ 1370295 h 1838774"/>
                  <a:gd name="connsiteX20" fmla="*/ 198703 w 2224064"/>
                  <a:gd name="connsiteY20" fmla="*/ 1553801 h 1838774"/>
                  <a:gd name="connsiteX21" fmla="*/ 120005 w 2224064"/>
                  <a:gd name="connsiteY21" fmla="*/ 1703625 h 1838774"/>
                  <a:gd name="connsiteX22" fmla="*/ 4439 w 2224064"/>
                  <a:gd name="connsiteY22" fmla="*/ 1778041 h 1838774"/>
                  <a:gd name="connsiteX23" fmla="*/ 1932 w 2224064"/>
                  <a:gd name="connsiteY23" fmla="*/ 1778772 h 1838774"/>
                  <a:gd name="connsiteX24" fmla="*/ 0 w 2224064"/>
                  <a:gd name="connsiteY24" fmla="*/ 1786553 h 1838774"/>
                  <a:gd name="connsiteX25" fmla="*/ 567440 w 2224064"/>
                  <a:gd name="connsiteY25" fmla="*/ 1516097 h 1838774"/>
                  <a:gd name="connsiteX26" fmla="*/ 894086 w 2224064"/>
                  <a:gd name="connsiteY26" fmla="*/ 1281936 h 1838774"/>
                  <a:gd name="connsiteX27" fmla="*/ 714026 w 2224064"/>
                  <a:gd name="connsiteY27" fmla="*/ 1811776 h 1838774"/>
                  <a:gd name="connsiteX28" fmla="*/ 1021611 w 2224064"/>
                  <a:gd name="connsiteY28" fmla="*/ 1811776 h 1838774"/>
                  <a:gd name="connsiteX29" fmla="*/ 1205013 w 2224064"/>
                  <a:gd name="connsiteY29" fmla="*/ 1272014 h 1838774"/>
                  <a:gd name="connsiteX30" fmla="*/ 2101084 w 2224064"/>
                  <a:gd name="connsiteY30" fmla="*/ 1838775 h 1838774"/>
                  <a:gd name="connsiteX31" fmla="*/ 2224065 w 2224064"/>
                  <a:gd name="connsiteY31" fmla="*/ 1447792 h 1838774"/>
                  <a:gd name="connsiteX32" fmla="*/ 1409930 w 2224064"/>
                  <a:gd name="connsiteY32" fmla="*/ 990226 h 183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24064" h="1838774">
                    <a:moveTo>
                      <a:pt x="1409930" y="990226"/>
                    </a:moveTo>
                    <a:lnTo>
                      <a:pt x="1980190" y="990226"/>
                    </a:lnTo>
                    <a:lnTo>
                      <a:pt x="2077270" y="704469"/>
                    </a:lnTo>
                    <a:lnTo>
                      <a:pt x="1397867" y="704469"/>
                    </a:lnTo>
                    <a:lnTo>
                      <a:pt x="1465338" y="506027"/>
                    </a:lnTo>
                    <a:lnTo>
                      <a:pt x="2000087" y="506027"/>
                    </a:lnTo>
                    <a:lnTo>
                      <a:pt x="2098576" y="216302"/>
                    </a:lnTo>
                    <a:lnTo>
                      <a:pt x="1563828" y="216302"/>
                    </a:lnTo>
                    <a:lnTo>
                      <a:pt x="1637303" y="0"/>
                    </a:lnTo>
                    <a:lnTo>
                      <a:pt x="1329718" y="0"/>
                    </a:lnTo>
                    <a:lnTo>
                      <a:pt x="1256243" y="216302"/>
                    </a:lnTo>
                    <a:lnTo>
                      <a:pt x="757683" y="216302"/>
                    </a:lnTo>
                    <a:lnTo>
                      <a:pt x="659245" y="506027"/>
                    </a:lnTo>
                    <a:lnTo>
                      <a:pt x="1157753" y="506027"/>
                    </a:lnTo>
                    <a:lnTo>
                      <a:pt x="1090282" y="704469"/>
                    </a:lnTo>
                    <a:lnTo>
                      <a:pt x="487384" y="704469"/>
                    </a:lnTo>
                    <a:lnTo>
                      <a:pt x="390252" y="990226"/>
                    </a:lnTo>
                    <a:lnTo>
                      <a:pt x="886044" y="990226"/>
                    </a:lnTo>
                    <a:cubicBezTo>
                      <a:pt x="773454" y="1080204"/>
                      <a:pt x="653188" y="1161565"/>
                      <a:pt x="525245" y="1234310"/>
                    </a:cubicBezTo>
                    <a:cubicBezTo>
                      <a:pt x="444667" y="1280160"/>
                      <a:pt x="356569" y="1325489"/>
                      <a:pt x="261056" y="1370295"/>
                    </a:cubicBezTo>
                    <a:lnTo>
                      <a:pt x="198703" y="1553801"/>
                    </a:lnTo>
                    <a:cubicBezTo>
                      <a:pt x="176718" y="1618609"/>
                      <a:pt x="150450" y="1668584"/>
                      <a:pt x="120005" y="1703625"/>
                    </a:cubicBezTo>
                    <a:cubicBezTo>
                      <a:pt x="89612" y="1738666"/>
                      <a:pt x="51073" y="1763471"/>
                      <a:pt x="4439" y="1778041"/>
                    </a:cubicBezTo>
                    <a:lnTo>
                      <a:pt x="1932" y="1778772"/>
                    </a:lnTo>
                    <a:lnTo>
                      <a:pt x="0" y="1786553"/>
                    </a:lnTo>
                    <a:cubicBezTo>
                      <a:pt x="184551" y="1734332"/>
                      <a:pt x="452500" y="1587537"/>
                      <a:pt x="567440" y="1516097"/>
                    </a:cubicBezTo>
                    <a:cubicBezTo>
                      <a:pt x="682327" y="1444658"/>
                      <a:pt x="791209" y="1366587"/>
                      <a:pt x="894086" y="1281936"/>
                    </a:cubicBezTo>
                    <a:lnTo>
                      <a:pt x="714026" y="1811776"/>
                    </a:lnTo>
                    <a:lnTo>
                      <a:pt x="1021611" y="1811776"/>
                    </a:lnTo>
                    <a:lnTo>
                      <a:pt x="1205013" y="1272014"/>
                    </a:lnTo>
                    <a:cubicBezTo>
                      <a:pt x="1322094" y="1459280"/>
                      <a:pt x="1874755" y="1504557"/>
                      <a:pt x="2101084" y="1838775"/>
                    </a:cubicBezTo>
                    <a:lnTo>
                      <a:pt x="2224065" y="1447792"/>
                    </a:lnTo>
                    <a:cubicBezTo>
                      <a:pt x="1944419" y="1139005"/>
                      <a:pt x="1567535" y="1179895"/>
                      <a:pt x="1409930" y="99022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77EF8F8-F6E2-7298-F554-D2A254DC555C}"/>
                  </a:ext>
                </a:extLst>
              </p:cNvPr>
              <p:cNvSpPr/>
              <p:nvPr/>
            </p:nvSpPr>
            <p:spPr>
              <a:xfrm>
                <a:off x="0" y="1463040"/>
                <a:ext cx="1801644" cy="402106"/>
              </a:xfrm>
              <a:custGeom>
                <a:avLst/>
                <a:gdLst>
                  <a:gd name="connsiteX0" fmla="*/ 0 w 1801644"/>
                  <a:gd name="connsiteY0" fmla="*/ 402106 h 402106"/>
                  <a:gd name="connsiteX1" fmla="*/ 1662944 w 1801644"/>
                  <a:gd name="connsiteY1" fmla="*/ 402106 h 402106"/>
                  <a:gd name="connsiteX2" fmla="*/ 1801645 w 1801644"/>
                  <a:gd name="connsiteY2" fmla="*/ 0 h 402106"/>
                  <a:gd name="connsiteX3" fmla="*/ 328735 w 1801644"/>
                  <a:gd name="connsiteY3" fmla="*/ 0 h 402106"/>
                  <a:gd name="connsiteX4" fmla="*/ 0 w 1801644"/>
                  <a:gd name="connsiteY4" fmla="*/ 402106 h 40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644" h="402106">
                    <a:moveTo>
                      <a:pt x="0" y="402106"/>
                    </a:moveTo>
                    <a:lnTo>
                      <a:pt x="1662944" y="402106"/>
                    </a:lnTo>
                    <a:lnTo>
                      <a:pt x="1801645" y="0"/>
                    </a:lnTo>
                    <a:lnTo>
                      <a:pt x="328735" y="0"/>
                    </a:lnTo>
                    <a:cubicBezTo>
                      <a:pt x="247530" y="160372"/>
                      <a:pt x="134836" y="297976"/>
                      <a:pt x="0" y="40210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7533E7A6-7544-D1A4-0739-8A0348708C92}"/>
                  </a:ext>
                </a:extLst>
              </p:cNvPr>
              <p:cNvSpPr/>
              <p:nvPr/>
            </p:nvSpPr>
            <p:spPr>
              <a:xfrm>
                <a:off x="1517246" y="888707"/>
                <a:ext cx="2501779" cy="1789738"/>
              </a:xfrm>
              <a:custGeom>
                <a:avLst/>
                <a:gdLst>
                  <a:gd name="connsiteX0" fmla="*/ 1829113 w 2501779"/>
                  <a:gd name="connsiteY0" fmla="*/ 521694 h 1789738"/>
                  <a:gd name="connsiteX1" fmla="*/ 1370712 w 2501779"/>
                  <a:gd name="connsiteY1" fmla="*/ 521694 h 1789738"/>
                  <a:gd name="connsiteX2" fmla="*/ 1160938 w 2501779"/>
                  <a:gd name="connsiteY2" fmla="*/ 1138849 h 1789738"/>
                  <a:gd name="connsiteX3" fmla="*/ 1143548 w 2501779"/>
                  <a:gd name="connsiteY3" fmla="*/ 1376979 h 1789738"/>
                  <a:gd name="connsiteX4" fmla="*/ 1340841 w 2501779"/>
                  <a:gd name="connsiteY4" fmla="*/ 1444449 h 1789738"/>
                  <a:gd name="connsiteX5" fmla="*/ 1555159 w 2501779"/>
                  <a:gd name="connsiteY5" fmla="*/ 1444449 h 1789738"/>
                  <a:gd name="connsiteX6" fmla="*/ 1736577 w 2501779"/>
                  <a:gd name="connsiteY6" fmla="*/ 1421629 h 1789738"/>
                  <a:gd name="connsiteX7" fmla="*/ 1848540 w 2501779"/>
                  <a:gd name="connsiteY7" fmla="*/ 1343244 h 1789738"/>
                  <a:gd name="connsiteX8" fmla="*/ 1946560 w 2501779"/>
                  <a:gd name="connsiteY8" fmla="*/ 1174568 h 1789738"/>
                  <a:gd name="connsiteX9" fmla="*/ 2025884 w 2501779"/>
                  <a:gd name="connsiteY9" fmla="*/ 982079 h 1789738"/>
                  <a:gd name="connsiteX10" fmla="*/ 1784829 w 2501779"/>
                  <a:gd name="connsiteY10" fmla="*/ 920562 h 1789738"/>
                  <a:gd name="connsiteX11" fmla="*/ 1721537 w 2501779"/>
                  <a:gd name="connsiteY11" fmla="*/ 1089238 h 1789738"/>
                  <a:gd name="connsiteX12" fmla="*/ 1696366 w 2501779"/>
                  <a:gd name="connsiteY12" fmla="*/ 1145794 h 1789738"/>
                  <a:gd name="connsiteX13" fmla="*/ 1655842 w 2501779"/>
                  <a:gd name="connsiteY13" fmla="*/ 1168615 h 1789738"/>
                  <a:gd name="connsiteX14" fmla="*/ 1571504 w 2501779"/>
                  <a:gd name="connsiteY14" fmla="*/ 1174568 h 1789738"/>
                  <a:gd name="connsiteX15" fmla="*/ 1519909 w 2501779"/>
                  <a:gd name="connsiteY15" fmla="*/ 1174568 h 1789738"/>
                  <a:gd name="connsiteX16" fmla="*/ 1458392 w 2501779"/>
                  <a:gd name="connsiteY16" fmla="*/ 1168615 h 1789738"/>
                  <a:gd name="connsiteX17" fmla="*/ 1443039 w 2501779"/>
                  <a:gd name="connsiteY17" fmla="*/ 1143810 h 1789738"/>
                  <a:gd name="connsiteX18" fmla="*/ 1459698 w 2501779"/>
                  <a:gd name="connsiteY18" fmla="*/ 1077332 h 1789738"/>
                  <a:gd name="connsiteX19" fmla="*/ 1556778 w 2501779"/>
                  <a:gd name="connsiteY19" fmla="*/ 791575 h 1789738"/>
                  <a:gd name="connsiteX20" fmla="*/ 2009225 w 2501779"/>
                  <a:gd name="connsiteY20" fmla="*/ 791575 h 1789738"/>
                  <a:gd name="connsiteX21" fmla="*/ 2262814 w 2501779"/>
                  <a:gd name="connsiteY21" fmla="*/ 45433 h 1789738"/>
                  <a:gd name="connsiteX22" fmla="*/ 1512703 w 2501779"/>
                  <a:gd name="connsiteY22" fmla="*/ 45433 h 1789738"/>
                  <a:gd name="connsiteX23" fmla="*/ 1421002 w 2501779"/>
                  <a:gd name="connsiteY23" fmla="*/ 315314 h 1789738"/>
                  <a:gd name="connsiteX24" fmla="*/ 1899247 w 2501779"/>
                  <a:gd name="connsiteY24" fmla="*/ 315314 h 1789738"/>
                  <a:gd name="connsiteX25" fmla="*/ 1829113 w 2501779"/>
                  <a:gd name="connsiteY25" fmla="*/ 521694 h 1789738"/>
                  <a:gd name="connsiteX26" fmla="*/ 2501780 w 2501779"/>
                  <a:gd name="connsiteY26" fmla="*/ 1494060 h 1789738"/>
                  <a:gd name="connsiteX27" fmla="*/ 946934 w 2501779"/>
                  <a:gd name="connsiteY27" fmla="*/ 1494060 h 1789738"/>
                  <a:gd name="connsiteX28" fmla="*/ 781653 w 2501779"/>
                  <a:gd name="connsiteY28" fmla="*/ 1484138 h 1789738"/>
                  <a:gd name="connsiteX29" fmla="*/ 852465 w 2501779"/>
                  <a:gd name="connsiteY29" fmla="*/ 1275774 h 1789738"/>
                  <a:gd name="connsiteX30" fmla="*/ 1048923 w 2501779"/>
                  <a:gd name="connsiteY30" fmla="*/ 1275774 h 1789738"/>
                  <a:gd name="connsiteX31" fmla="*/ 1134566 w 2501779"/>
                  <a:gd name="connsiteY31" fmla="*/ 1023752 h 1789738"/>
                  <a:gd name="connsiteX32" fmla="*/ 938109 w 2501779"/>
                  <a:gd name="connsiteY32" fmla="*/ 1023752 h 1789738"/>
                  <a:gd name="connsiteX33" fmla="*/ 1000148 w 2501779"/>
                  <a:gd name="connsiteY33" fmla="*/ 841186 h 1789738"/>
                  <a:gd name="connsiteX34" fmla="*/ 1212481 w 2501779"/>
                  <a:gd name="connsiteY34" fmla="*/ 841186 h 1789738"/>
                  <a:gd name="connsiteX35" fmla="*/ 1302877 w 2501779"/>
                  <a:gd name="connsiteY35" fmla="*/ 575273 h 1789738"/>
                  <a:gd name="connsiteX36" fmla="*/ 997276 w 2501779"/>
                  <a:gd name="connsiteY36" fmla="*/ 575273 h 1789738"/>
                  <a:gd name="connsiteX37" fmla="*/ 1049863 w 2501779"/>
                  <a:gd name="connsiteY37" fmla="*/ 420488 h 1789738"/>
                  <a:gd name="connsiteX38" fmla="*/ 1301884 w 2501779"/>
                  <a:gd name="connsiteY38" fmla="*/ 420488 h 1789738"/>
                  <a:gd name="connsiteX39" fmla="*/ 1386222 w 2501779"/>
                  <a:gd name="connsiteY39" fmla="*/ 172436 h 1789738"/>
                  <a:gd name="connsiteX40" fmla="*/ 1134201 w 2501779"/>
                  <a:gd name="connsiteY40" fmla="*/ 172436 h 1789738"/>
                  <a:gd name="connsiteX41" fmla="*/ 1192793 w 2501779"/>
                  <a:gd name="connsiteY41" fmla="*/ 0 h 1789738"/>
                  <a:gd name="connsiteX42" fmla="*/ 883589 w 2501779"/>
                  <a:gd name="connsiteY42" fmla="*/ 98177 h 1789738"/>
                  <a:gd name="connsiteX43" fmla="*/ 858366 w 2501779"/>
                  <a:gd name="connsiteY43" fmla="*/ 172436 h 1789738"/>
                  <a:gd name="connsiteX44" fmla="*/ 580547 w 2501779"/>
                  <a:gd name="connsiteY44" fmla="*/ 172436 h 1789738"/>
                  <a:gd name="connsiteX45" fmla="*/ 496209 w 2501779"/>
                  <a:gd name="connsiteY45" fmla="*/ 420488 h 1789738"/>
                  <a:gd name="connsiteX46" fmla="*/ 774028 w 2501779"/>
                  <a:gd name="connsiteY46" fmla="*/ 420488 h 1789738"/>
                  <a:gd name="connsiteX47" fmla="*/ 721441 w 2501779"/>
                  <a:gd name="connsiteY47" fmla="*/ 575273 h 1789738"/>
                  <a:gd name="connsiteX48" fmla="*/ 395996 w 2501779"/>
                  <a:gd name="connsiteY48" fmla="*/ 575273 h 1789738"/>
                  <a:gd name="connsiteX49" fmla="*/ 305601 w 2501779"/>
                  <a:gd name="connsiteY49" fmla="*/ 841186 h 1789738"/>
                  <a:gd name="connsiteX50" fmla="*/ 734236 w 2501779"/>
                  <a:gd name="connsiteY50" fmla="*/ 841186 h 1789738"/>
                  <a:gd name="connsiteX51" fmla="*/ 550833 w 2501779"/>
                  <a:gd name="connsiteY51" fmla="*/ 1380948 h 1789738"/>
                  <a:gd name="connsiteX52" fmla="*/ 498298 w 2501779"/>
                  <a:gd name="connsiteY52" fmla="*/ 1214257 h 1789738"/>
                  <a:gd name="connsiteX53" fmla="*/ 612141 w 2501779"/>
                  <a:gd name="connsiteY53" fmla="*/ 902703 h 1789738"/>
                  <a:gd name="connsiteX54" fmla="*/ 358136 w 2501779"/>
                  <a:gd name="connsiteY54" fmla="*/ 902703 h 1789738"/>
                  <a:gd name="connsiteX55" fmla="*/ 190295 w 2501779"/>
                  <a:gd name="connsiteY55" fmla="*/ 1332330 h 1789738"/>
                  <a:gd name="connsiteX56" fmla="*/ 0 w 2501779"/>
                  <a:gd name="connsiteY56" fmla="*/ 1652814 h 1789738"/>
                  <a:gd name="connsiteX57" fmla="*/ 159850 w 2501779"/>
                  <a:gd name="connsiteY57" fmla="*/ 1789739 h 1789738"/>
                  <a:gd name="connsiteX58" fmla="*/ 323408 w 2501779"/>
                  <a:gd name="connsiteY58" fmla="*/ 1565499 h 1789738"/>
                  <a:gd name="connsiteX59" fmla="*/ 493703 w 2501779"/>
                  <a:gd name="connsiteY59" fmla="*/ 1721276 h 1789738"/>
                  <a:gd name="connsiteX60" fmla="*/ 822124 w 2501779"/>
                  <a:gd name="connsiteY60" fmla="*/ 1767910 h 1789738"/>
                  <a:gd name="connsiteX61" fmla="*/ 2274250 w 2501779"/>
                  <a:gd name="connsiteY61" fmla="*/ 1767910 h 1789738"/>
                  <a:gd name="connsiteX62" fmla="*/ 2501101 w 2501779"/>
                  <a:gd name="connsiteY62" fmla="*/ 1495940 h 1789738"/>
                  <a:gd name="connsiteX63" fmla="*/ 2501780 w 2501779"/>
                  <a:gd name="connsiteY63" fmla="*/ 1494060 h 1789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501779" h="1789738">
                    <a:moveTo>
                      <a:pt x="1829113" y="521694"/>
                    </a:moveTo>
                    <a:lnTo>
                      <a:pt x="1370712" y="521694"/>
                    </a:lnTo>
                    <a:lnTo>
                      <a:pt x="1160938" y="1138849"/>
                    </a:lnTo>
                    <a:cubicBezTo>
                      <a:pt x="1122294" y="1252640"/>
                      <a:pt x="1116498" y="1332016"/>
                      <a:pt x="1143548" y="1376979"/>
                    </a:cubicBezTo>
                    <a:cubicBezTo>
                      <a:pt x="1170547" y="1421942"/>
                      <a:pt x="1236346" y="1444449"/>
                      <a:pt x="1340841" y="1444449"/>
                    </a:cubicBezTo>
                    <a:lnTo>
                      <a:pt x="1555159" y="1444449"/>
                    </a:lnTo>
                    <a:cubicBezTo>
                      <a:pt x="1631925" y="1444449"/>
                      <a:pt x="1692397" y="1436825"/>
                      <a:pt x="1736577" y="1421629"/>
                    </a:cubicBezTo>
                    <a:cubicBezTo>
                      <a:pt x="1780756" y="1406432"/>
                      <a:pt x="1818095" y="1380269"/>
                      <a:pt x="1848540" y="1343244"/>
                    </a:cubicBezTo>
                    <a:cubicBezTo>
                      <a:pt x="1878985" y="1306219"/>
                      <a:pt x="1911676" y="1249976"/>
                      <a:pt x="1946560" y="1174568"/>
                    </a:cubicBezTo>
                    <a:cubicBezTo>
                      <a:pt x="1964889" y="1136185"/>
                      <a:pt x="1991314" y="1072057"/>
                      <a:pt x="2025884" y="982079"/>
                    </a:cubicBezTo>
                    <a:lnTo>
                      <a:pt x="1784829" y="920562"/>
                    </a:lnTo>
                    <a:lnTo>
                      <a:pt x="1721537" y="1089238"/>
                    </a:lnTo>
                    <a:cubicBezTo>
                      <a:pt x="1713860" y="1115714"/>
                      <a:pt x="1705453" y="1134566"/>
                      <a:pt x="1696366" y="1145794"/>
                    </a:cubicBezTo>
                    <a:cubicBezTo>
                      <a:pt x="1687227" y="1157022"/>
                      <a:pt x="1673754" y="1164646"/>
                      <a:pt x="1655842" y="1168615"/>
                    </a:cubicBezTo>
                    <a:cubicBezTo>
                      <a:pt x="1637982" y="1172584"/>
                      <a:pt x="1609835" y="1174568"/>
                      <a:pt x="1571504" y="1174568"/>
                    </a:cubicBezTo>
                    <a:lnTo>
                      <a:pt x="1519909" y="1174568"/>
                    </a:lnTo>
                    <a:cubicBezTo>
                      <a:pt x="1489464" y="1174568"/>
                      <a:pt x="1468993" y="1172584"/>
                      <a:pt x="1458392" y="1168615"/>
                    </a:cubicBezTo>
                    <a:cubicBezTo>
                      <a:pt x="1447843" y="1164646"/>
                      <a:pt x="1442726" y="1156395"/>
                      <a:pt x="1443039" y="1143810"/>
                    </a:cubicBezTo>
                    <a:cubicBezTo>
                      <a:pt x="1443352" y="1131224"/>
                      <a:pt x="1448888" y="1109082"/>
                      <a:pt x="1459698" y="1077332"/>
                    </a:cubicBezTo>
                    <a:lnTo>
                      <a:pt x="1556778" y="791575"/>
                    </a:lnTo>
                    <a:lnTo>
                      <a:pt x="2009225" y="791575"/>
                    </a:lnTo>
                    <a:lnTo>
                      <a:pt x="2262814" y="45433"/>
                    </a:lnTo>
                    <a:lnTo>
                      <a:pt x="1512703" y="45433"/>
                    </a:lnTo>
                    <a:lnTo>
                      <a:pt x="1421002" y="315314"/>
                    </a:lnTo>
                    <a:lnTo>
                      <a:pt x="1899247" y="315314"/>
                    </a:lnTo>
                    <a:lnTo>
                      <a:pt x="1829113" y="521694"/>
                    </a:lnTo>
                    <a:close/>
                    <a:moveTo>
                      <a:pt x="2501780" y="1494060"/>
                    </a:moveTo>
                    <a:lnTo>
                      <a:pt x="946934" y="1494060"/>
                    </a:lnTo>
                    <a:cubicBezTo>
                      <a:pt x="875495" y="1494060"/>
                      <a:pt x="820401" y="1490770"/>
                      <a:pt x="781653" y="1484138"/>
                    </a:cubicBezTo>
                    <a:lnTo>
                      <a:pt x="852465" y="1275774"/>
                    </a:lnTo>
                    <a:lnTo>
                      <a:pt x="1048923" y="1275774"/>
                    </a:lnTo>
                    <a:lnTo>
                      <a:pt x="1134566" y="1023752"/>
                    </a:lnTo>
                    <a:lnTo>
                      <a:pt x="938109" y="1023752"/>
                    </a:lnTo>
                    <a:lnTo>
                      <a:pt x="1000148" y="841186"/>
                    </a:lnTo>
                    <a:lnTo>
                      <a:pt x="1212481" y="841186"/>
                    </a:lnTo>
                    <a:lnTo>
                      <a:pt x="1302877" y="575273"/>
                    </a:lnTo>
                    <a:lnTo>
                      <a:pt x="997276" y="575273"/>
                    </a:lnTo>
                    <a:lnTo>
                      <a:pt x="1049863" y="420488"/>
                    </a:lnTo>
                    <a:lnTo>
                      <a:pt x="1301884" y="420488"/>
                    </a:lnTo>
                    <a:lnTo>
                      <a:pt x="1386222" y="172436"/>
                    </a:lnTo>
                    <a:lnTo>
                      <a:pt x="1134201" y="172436"/>
                    </a:lnTo>
                    <a:lnTo>
                      <a:pt x="1192793" y="0"/>
                    </a:lnTo>
                    <a:cubicBezTo>
                      <a:pt x="1100257" y="57235"/>
                      <a:pt x="995291" y="92067"/>
                      <a:pt x="883589" y="98177"/>
                    </a:cubicBezTo>
                    <a:lnTo>
                      <a:pt x="858366" y="172436"/>
                    </a:lnTo>
                    <a:lnTo>
                      <a:pt x="580547" y="172436"/>
                    </a:lnTo>
                    <a:lnTo>
                      <a:pt x="496209" y="420488"/>
                    </a:lnTo>
                    <a:lnTo>
                      <a:pt x="774028" y="420488"/>
                    </a:lnTo>
                    <a:lnTo>
                      <a:pt x="721441" y="575273"/>
                    </a:lnTo>
                    <a:lnTo>
                      <a:pt x="395996" y="575273"/>
                    </a:lnTo>
                    <a:lnTo>
                      <a:pt x="305601" y="841186"/>
                    </a:lnTo>
                    <a:lnTo>
                      <a:pt x="734236" y="841186"/>
                    </a:lnTo>
                    <a:lnTo>
                      <a:pt x="550833" y="1380948"/>
                    </a:lnTo>
                    <a:cubicBezTo>
                      <a:pt x="518926" y="1338596"/>
                      <a:pt x="501379" y="1283032"/>
                      <a:pt x="498298" y="1214257"/>
                    </a:cubicBezTo>
                    <a:cubicBezTo>
                      <a:pt x="531041" y="1133574"/>
                      <a:pt x="569006" y="1029705"/>
                      <a:pt x="612141" y="902703"/>
                    </a:cubicBezTo>
                    <a:lnTo>
                      <a:pt x="358136" y="902703"/>
                    </a:lnTo>
                    <a:cubicBezTo>
                      <a:pt x="294739" y="1089238"/>
                      <a:pt x="238809" y="1232430"/>
                      <a:pt x="190295" y="1332330"/>
                    </a:cubicBezTo>
                    <a:cubicBezTo>
                      <a:pt x="141834" y="1432230"/>
                      <a:pt x="78384" y="1539023"/>
                      <a:pt x="0" y="1652814"/>
                    </a:cubicBezTo>
                    <a:lnTo>
                      <a:pt x="159850" y="1789739"/>
                    </a:lnTo>
                    <a:cubicBezTo>
                      <a:pt x="220323" y="1716994"/>
                      <a:pt x="274790" y="1642213"/>
                      <a:pt x="323408" y="1565499"/>
                    </a:cubicBezTo>
                    <a:cubicBezTo>
                      <a:pt x="356882" y="1638244"/>
                      <a:pt x="413647" y="1690204"/>
                      <a:pt x="493703" y="1721276"/>
                    </a:cubicBezTo>
                    <a:cubicBezTo>
                      <a:pt x="573759" y="1752348"/>
                      <a:pt x="683215" y="1767910"/>
                      <a:pt x="822124" y="1767910"/>
                    </a:cubicBezTo>
                    <a:lnTo>
                      <a:pt x="2274250" y="1767910"/>
                    </a:lnTo>
                    <a:cubicBezTo>
                      <a:pt x="2329971" y="1658558"/>
                      <a:pt x="2407885" y="1565290"/>
                      <a:pt x="2501101" y="1495940"/>
                    </a:cubicBezTo>
                    <a:lnTo>
                      <a:pt x="2501780" y="149406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12CF911-31B6-C82D-06B9-518207ECDE4A}"/>
                  </a:ext>
                </a:extLst>
              </p:cNvPr>
              <p:cNvGrpSpPr/>
              <p:nvPr/>
            </p:nvGrpSpPr>
            <p:grpSpPr>
              <a:xfrm>
                <a:off x="7139004" y="890900"/>
                <a:ext cx="2002645" cy="1963688"/>
                <a:chOff x="7139004" y="890900"/>
                <a:chExt cx="2002645" cy="1963688"/>
              </a:xfrm>
              <a:grpFill/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56B0D70-9CAE-B728-2E9A-8130AD15F5D4}"/>
                    </a:ext>
                  </a:extLst>
                </p:cNvPr>
                <p:cNvSpPr/>
                <p:nvPr/>
              </p:nvSpPr>
              <p:spPr>
                <a:xfrm>
                  <a:off x="7139004" y="890900"/>
                  <a:ext cx="2002645" cy="1963688"/>
                </a:xfrm>
                <a:custGeom>
                  <a:avLst/>
                  <a:gdLst>
                    <a:gd name="connsiteX0" fmla="*/ 1019678 w 2002645"/>
                    <a:gd name="connsiteY0" fmla="*/ 954297 h 1963688"/>
                    <a:gd name="connsiteX1" fmla="*/ 1589938 w 2002645"/>
                    <a:gd name="connsiteY1" fmla="*/ 954297 h 1963688"/>
                    <a:gd name="connsiteX2" fmla="*/ 1687018 w 2002645"/>
                    <a:gd name="connsiteY2" fmla="*/ 668541 h 1963688"/>
                    <a:gd name="connsiteX3" fmla="*/ 1007615 w 2002645"/>
                    <a:gd name="connsiteY3" fmla="*/ 668541 h 1963688"/>
                    <a:gd name="connsiteX4" fmla="*/ 1075086 w 2002645"/>
                    <a:gd name="connsiteY4" fmla="*/ 470099 h 1963688"/>
                    <a:gd name="connsiteX5" fmla="*/ 1609834 w 2002645"/>
                    <a:gd name="connsiteY5" fmla="*/ 470099 h 1963688"/>
                    <a:gd name="connsiteX6" fmla="*/ 1708324 w 2002645"/>
                    <a:gd name="connsiteY6" fmla="*/ 180373 h 1963688"/>
                    <a:gd name="connsiteX7" fmla="*/ 1684929 w 2002645"/>
                    <a:gd name="connsiteY7" fmla="*/ 180373 h 1963688"/>
                    <a:gd name="connsiteX8" fmla="*/ 1430558 w 2002645"/>
                    <a:gd name="connsiteY8" fmla="*/ 232699 h 1963688"/>
                    <a:gd name="connsiteX9" fmla="*/ 1176135 w 2002645"/>
                    <a:gd name="connsiteY9" fmla="*/ 180373 h 1963688"/>
                    <a:gd name="connsiteX10" fmla="*/ 1173576 w 2002645"/>
                    <a:gd name="connsiteY10" fmla="*/ 180373 h 1963688"/>
                    <a:gd name="connsiteX11" fmla="*/ 1173889 w 2002645"/>
                    <a:gd name="connsiteY11" fmla="*/ 179381 h 1963688"/>
                    <a:gd name="connsiteX12" fmla="*/ 927246 w 2002645"/>
                    <a:gd name="connsiteY12" fmla="*/ 0 h 1963688"/>
                    <a:gd name="connsiteX13" fmla="*/ 865990 w 2002645"/>
                    <a:gd name="connsiteY13" fmla="*/ 180373 h 1963688"/>
                    <a:gd name="connsiteX14" fmla="*/ 367431 w 2002645"/>
                    <a:gd name="connsiteY14" fmla="*/ 180373 h 1963688"/>
                    <a:gd name="connsiteX15" fmla="*/ 268993 w 2002645"/>
                    <a:gd name="connsiteY15" fmla="*/ 470099 h 1963688"/>
                    <a:gd name="connsiteX16" fmla="*/ 767501 w 2002645"/>
                    <a:gd name="connsiteY16" fmla="*/ 470099 h 1963688"/>
                    <a:gd name="connsiteX17" fmla="*/ 700030 w 2002645"/>
                    <a:gd name="connsiteY17" fmla="*/ 668541 h 1963688"/>
                    <a:gd name="connsiteX18" fmla="*/ 97132 w 2002645"/>
                    <a:gd name="connsiteY18" fmla="*/ 668541 h 1963688"/>
                    <a:gd name="connsiteX19" fmla="*/ 0 w 2002645"/>
                    <a:gd name="connsiteY19" fmla="*/ 954297 h 1963688"/>
                    <a:gd name="connsiteX20" fmla="*/ 495791 w 2002645"/>
                    <a:gd name="connsiteY20" fmla="*/ 954297 h 1963688"/>
                    <a:gd name="connsiteX21" fmla="*/ 134993 w 2002645"/>
                    <a:gd name="connsiteY21" fmla="*/ 1198381 h 1963688"/>
                    <a:gd name="connsiteX22" fmla="*/ 4230 w 2002645"/>
                    <a:gd name="connsiteY22" fmla="*/ 1268985 h 1963688"/>
                    <a:gd name="connsiteX23" fmla="*/ 173166 w 2002645"/>
                    <a:gd name="connsiteY23" fmla="*/ 1411863 h 1963688"/>
                    <a:gd name="connsiteX24" fmla="*/ 145593 w 2002645"/>
                    <a:gd name="connsiteY24" fmla="*/ 1499334 h 1963688"/>
                    <a:gd name="connsiteX25" fmla="*/ 177187 w 2002645"/>
                    <a:gd name="connsiteY25" fmla="*/ 1480169 h 1963688"/>
                    <a:gd name="connsiteX26" fmla="*/ 503834 w 2002645"/>
                    <a:gd name="connsiteY26" fmla="*/ 1246007 h 1963688"/>
                    <a:gd name="connsiteX27" fmla="*/ 323774 w 2002645"/>
                    <a:gd name="connsiteY27" fmla="*/ 1775848 h 1963688"/>
                    <a:gd name="connsiteX28" fmla="*/ 631359 w 2002645"/>
                    <a:gd name="connsiteY28" fmla="*/ 1775848 h 1963688"/>
                    <a:gd name="connsiteX29" fmla="*/ 814761 w 2002645"/>
                    <a:gd name="connsiteY29" fmla="*/ 1236085 h 1963688"/>
                    <a:gd name="connsiteX30" fmla="*/ 1726968 w 2002645"/>
                    <a:gd name="connsiteY30" fmla="*/ 1963689 h 1963688"/>
                    <a:gd name="connsiteX31" fmla="*/ 2000870 w 2002645"/>
                    <a:gd name="connsiteY31" fmla="*/ 1617616 h 1963688"/>
                    <a:gd name="connsiteX32" fmla="*/ 2002646 w 2002645"/>
                    <a:gd name="connsiteY32" fmla="*/ 1612029 h 1963688"/>
                    <a:gd name="connsiteX33" fmla="*/ 1019678 w 2002645"/>
                    <a:gd name="connsiteY33" fmla="*/ 954297 h 196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02645" h="1963688">
                      <a:moveTo>
                        <a:pt x="1019678" y="954297"/>
                      </a:moveTo>
                      <a:lnTo>
                        <a:pt x="1589938" y="954297"/>
                      </a:lnTo>
                      <a:lnTo>
                        <a:pt x="1687018" y="668541"/>
                      </a:lnTo>
                      <a:lnTo>
                        <a:pt x="1007615" y="668541"/>
                      </a:lnTo>
                      <a:lnTo>
                        <a:pt x="1075086" y="470099"/>
                      </a:lnTo>
                      <a:lnTo>
                        <a:pt x="1609834" y="470099"/>
                      </a:lnTo>
                      <a:lnTo>
                        <a:pt x="1708324" y="180373"/>
                      </a:lnTo>
                      <a:lnTo>
                        <a:pt x="1684929" y="180373"/>
                      </a:lnTo>
                      <a:cubicBezTo>
                        <a:pt x="1605918" y="214161"/>
                        <a:pt x="1520170" y="232699"/>
                        <a:pt x="1430558" y="232699"/>
                      </a:cubicBezTo>
                      <a:cubicBezTo>
                        <a:pt x="1340946" y="232699"/>
                        <a:pt x="1255198" y="214161"/>
                        <a:pt x="1176135" y="180373"/>
                      </a:cubicBezTo>
                      <a:lnTo>
                        <a:pt x="1173576" y="180373"/>
                      </a:lnTo>
                      <a:lnTo>
                        <a:pt x="1173889" y="179381"/>
                      </a:lnTo>
                      <a:cubicBezTo>
                        <a:pt x="1080726" y="139118"/>
                        <a:pt x="996910" y="77549"/>
                        <a:pt x="927246" y="0"/>
                      </a:cubicBezTo>
                      <a:lnTo>
                        <a:pt x="865990" y="180373"/>
                      </a:lnTo>
                      <a:lnTo>
                        <a:pt x="367431" y="180373"/>
                      </a:lnTo>
                      <a:lnTo>
                        <a:pt x="268993" y="470099"/>
                      </a:lnTo>
                      <a:lnTo>
                        <a:pt x="767501" y="470099"/>
                      </a:lnTo>
                      <a:lnTo>
                        <a:pt x="700030" y="668541"/>
                      </a:lnTo>
                      <a:lnTo>
                        <a:pt x="97132" y="668541"/>
                      </a:lnTo>
                      <a:lnTo>
                        <a:pt x="0" y="954297"/>
                      </a:lnTo>
                      <a:lnTo>
                        <a:pt x="495791" y="954297"/>
                      </a:lnTo>
                      <a:cubicBezTo>
                        <a:pt x="383201" y="1044275"/>
                        <a:pt x="262936" y="1125637"/>
                        <a:pt x="134993" y="1198381"/>
                      </a:cubicBezTo>
                      <a:cubicBezTo>
                        <a:pt x="93424" y="1222038"/>
                        <a:pt x="49819" y="1245590"/>
                        <a:pt x="4230" y="1268985"/>
                      </a:cubicBezTo>
                      <a:cubicBezTo>
                        <a:pt x="62614" y="1306532"/>
                        <a:pt x="119639" y="1352800"/>
                        <a:pt x="173166" y="1411863"/>
                      </a:cubicBezTo>
                      <a:lnTo>
                        <a:pt x="145593" y="1499334"/>
                      </a:lnTo>
                      <a:cubicBezTo>
                        <a:pt x="157082" y="1492493"/>
                        <a:pt x="167683" y="1486070"/>
                        <a:pt x="177187" y="1480169"/>
                      </a:cubicBezTo>
                      <a:cubicBezTo>
                        <a:pt x="292075" y="1408730"/>
                        <a:pt x="400957" y="1330659"/>
                        <a:pt x="503834" y="1246007"/>
                      </a:cubicBezTo>
                      <a:lnTo>
                        <a:pt x="323774" y="1775848"/>
                      </a:lnTo>
                      <a:lnTo>
                        <a:pt x="631359" y="1775848"/>
                      </a:lnTo>
                      <a:lnTo>
                        <a:pt x="814761" y="1236085"/>
                      </a:lnTo>
                      <a:cubicBezTo>
                        <a:pt x="906827" y="1396353"/>
                        <a:pt x="1217337" y="1802428"/>
                        <a:pt x="1726968" y="1963689"/>
                      </a:cubicBezTo>
                      <a:cubicBezTo>
                        <a:pt x="1745193" y="1854337"/>
                        <a:pt x="1807232" y="1703939"/>
                        <a:pt x="2000870" y="1617616"/>
                      </a:cubicBezTo>
                      <a:lnTo>
                        <a:pt x="2002646" y="1612029"/>
                      </a:lnTo>
                      <a:cubicBezTo>
                        <a:pt x="1602889" y="1569572"/>
                        <a:pt x="1130336" y="1127934"/>
                        <a:pt x="1019678" y="954297"/>
                      </a:cubicBez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E684D482-A760-D9F9-C75F-A830AD7575B3}"/>
                    </a:ext>
                  </a:extLst>
                </p:cNvPr>
                <p:cNvSpPr/>
                <p:nvPr/>
              </p:nvSpPr>
              <p:spPr>
                <a:xfrm>
                  <a:off x="8256233" y="1405596"/>
                  <a:ext cx="328996" cy="287218"/>
                </a:xfrm>
                <a:custGeom>
                  <a:avLst/>
                  <a:gdLst>
                    <a:gd name="connsiteX0" fmla="*/ 0 w 328996"/>
                    <a:gd name="connsiteY0" fmla="*/ 234997 h 287218"/>
                    <a:gd name="connsiteX1" fmla="*/ 234997 w 328996"/>
                    <a:gd name="connsiteY1" fmla="*/ 287219 h 287218"/>
                    <a:gd name="connsiteX2" fmla="*/ 328996 w 328996"/>
                    <a:gd name="connsiteY2" fmla="*/ 0 h 287218"/>
                    <a:gd name="connsiteX3" fmla="*/ 78332 w 328996"/>
                    <a:gd name="connsiteY3" fmla="*/ 0 h 287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996" h="287218">
                      <a:moveTo>
                        <a:pt x="0" y="234997"/>
                      </a:moveTo>
                      <a:lnTo>
                        <a:pt x="234997" y="287219"/>
                      </a:lnTo>
                      <a:lnTo>
                        <a:pt x="328996" y="0"/>
                      </a:lnTo>
                      <a:lnTo>
                        <a:pt x="78332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2541DE5-4DA7-C24D-8FC1-365642D6DF26}"/>
                    </a:ext>
                  </a:extLst>
                </p:cNvPr>
                <p:cNvSpPr/>
                <p:nvPr/>
              </p:nvSpPr>
              <p:spPr>
                <a:xfrm>
                  <a:off x="7525130" y="1405596"/>
                  <a:ext cx="375995" cy="266330"/>
                </a:xfrm>
                <a:custGeom>
                  <a:avLst/>
                  <a:gdLst>
                    <a:gd name="connsiteX0" fmla="*/ 234997 w 375995"/>
                    <a:gd name="connsiteY0" fmla="*/ 0 h 266330"/>
                    <a:gd name="connsiteX1" fmla="*/ 375995 w 375995"/>
                    <a:gd name="connsiteY1" fmla="*/ 187998 h 266330"/>
                    <a:gd name="connsiteX2" fmla="*/ 114887 w 375995"/>
                    <a:gd name="connsiteY2" fmla="*/ 266330 h 266330"/>
                    <a:gd name="connsiteX3" fmla="*/ 120110 w 375995"/>
                    <a:gd name="connsiteY3" fmla="*/ 224553 h 266330"/>
                    <a:gd name="connsiteX4" fmla="*/ 0 w 375995"/>
                    <a:gd name="connsiteY4" fmla="*/ 0 h 266330"/>
                    <a:gd name="connsiteX5" fmla="*/ 234997 w 375995"/>
                    <a:gd name="connsiteY5" fmla="*/ 0 h 266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995" h="266330">
                      <a:moveTo>
                        <a:pt x="234997" y="0"/>
                      </a:moveTo>
                      <a:cubicBezTo>
                        <a:pt x="234997" y="0"/>
                        <a:pt x="287219" y="96610"/>
                        <a:pt x="375995" y="187998"/>
                      </a:cubicBezTo>
                      <a:lnTo>
                        <a:pt x="114887" y="266330"/>
                      </a:lnTo>
                      <a:lnTo>
                        <a:pt x="120110" y="224553"/>
                      </a:lnTo>
                      <a:lnTo>
                        <a:pt x="0" y="0"/>
                      </a:lnTo>
                      <a:lnTo>
                        <a:pt x="234997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" name="Freeform 22">
              <a:extLst>
                <a:ext uri="{FF2B5EF4-FFF2-40B4-BE49-F238E27FC236}">
                  <a16:creationId xmlns:a16="http://schemas.microsoft.com/office/drawing/2014/main" id="{D00932FC-65DC-9173-FD6B-FFD3E0E15D0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461503" y="1886223"/>
              <a:ext cx="731741" cy="1196068"/>
            </a:xfrm>
            <a:custGeom>
              <a:avLst/>
              <a:gdLst>
                <a:gd name="T0" fmla="*/ 205 w 213"/>
                <a:gd name="T1" fmla="*/ 194 h 401"/>
                <a:gd name="T2" fmla="*/ 200 w 213"/>
                <a:gd name="T3" fmla="*/ 202 h 401"/>
                <a:gd name="T4" fmla="*/ 177 w 213"/>
                <a:gd name="T5" fmla="*/ 273 h 401"/>
                <a:gd name="T6" fmla="*/ 140 w 213"/>
                <a:gd name="T7" fmla="*/ 275 h 401"/>
                <a:gd name="T8" fmla="*/ 76 w 213"/>
                <a:gd name="T9" fmla="*/ 300 h 401"/>
                <a:gd name="T10" fmla="*/ 59 w 213"/>
                <a:gd name="T11" fmla="*/ 357 h 401"/>
                <a:gd name="T12" fmla="*/ 20 w 213"/>
                <a:gd name="T13" fmla="*/ 400 h 401"/>
                <a:gd name="T14" fmla="*/ 21 w 213"/>
                <a:gd name="T15" fmla="*/ 383 h 401"/>
                <a:gd name="T16" fmla="*/ 25 w 213"/>
                <a:gd name="T17" fmla="*/ 375 h 401"/>
                <a:gd name="T18" fmla="*/ 19 w 213"/>
                <a:gd name="T19" fmla="*/ 369 h 401"/>
                <a:gd name="T20" fmla="*/ 23 w 213"/>
                <a:gd name="T21" fmla="*/ 364 h 401"/>
                <a:gd name="T22" fmla="*/ 29 w 213"/>
                <a:gd name="T23" fmla="*/ 361 h 401"/>
                <a:gd name="T24" fmla="*/ 27 w 213"/>
                <a:gd name="T25" fmla="*/ 348 h 401"/>
                <a:gd name="T26" fmla="*/ 37 w 213"/>
                <a:gd name="T27" fmla="*/ 315 h 401"/>
                <a:gd name="T28" fmla="*/ 55 w 213"/>
                <a:gd name="T29" fmla="*/ 265 h 401"/>
                <a:gd name="T30" fmla="*/ 61 w 213"/>
                <a:gd name="T31" fmla="*/ 251 h 401"/>
                <a:gd name="T32" fmla="*/ 69 w 213"/>
                <a:gd name="T33" fmla="*/ 219 h 401"/>
                <a:gd name="T34" fmla="*/ 78 w 213"/>
                <a:gd name="T35" fmla="*/ 198 h 401"/>
                <a:gd name="T36" fmla="*/ 71 w 213"/>
                <a:gd name="T37" fmla="*/ 169 h 401"/>
                <a:gd name="T38" fmla="*/ 52 w 213"/>
                <a:gd name="T39" fmla="*/ 103 h 401"/>
                <a:gd name="T40" fmla="*/ 31 w 213"/>
                <a:gd name="T41" fmla="*/ 91 h 401"/>
                <a:gd name="T42" fmla="*/ 26 w 213"/>
                <a:gd name="T43" fmla="*/ 26 h 401"/>
                <a:gd name="T44" fmla="*/ 43 w 213"/>
                <a:gd name="T45" fmla="*/ 10 h 401"/>
                <a:gd name="T46" fmla="*/ 63 w 213"/>
                <a:gd name="T47" fmla="*/ 9 h 401"/>
                <a:gd name="T48" fmla="*/ 64 w 213"/>
                <a:gd name="T49" fmla="*/ 22 h 401"/>
                <a:gd name="T50" fmla="*/ 36 w 213"/>
                <a:gd name="T51" fmla="*/ 35 h 401"/>
                <a:gd name="T52" fmla="*/ 25 w 213"/>
                <a:gd name="T53" fmla="*/ 59 h 401"/>
                <a:gd name="T54" fmla="*/ 64 w 213"/>
                <a:gd name="T55" fmla="*/ 76 h 401"/>
                <a:gd name="T56" fmla="*/ 75 w 213"/>
                <a:gd name="T57" fmla="*/ 81 h 401"/>
                <a:gd name="T58" fmla="*/ 71 w 213"/>
                <a:gd name="T59" fmla="*/ 54 h 401"/>
                <a:gd name="T60" fmla="*/ 74 w 213"/>
                <a:gd name="T61" fmla="*/ 33 h 401"/>
                <a:gd name="T62" fmla="*/ 79 w 213"/>
                <a:gd name="T63" fmla="*/ 28 h 401"/>
                <a:gd name="T64" fmla="*/ 108 w 213"/>
                <a:gd name="T65" fmla="*/ 35 h 401"/>
                <a:gd name="T66" fmla="*/ 109 w 213"/>
                <a:gd name="T67" fmla="*/ 37 h 401"/>
                <a:gd name="T68" fmla="*/ 111 w 213"/>
                <a:gd name="T69" fmla="*/ 44 h 401"/>
                <a:gd name="T70" fmla="*/ 107 w 213"/>
                <a:gd name="T71" fmla="*/ 77 h 401"/>
                <a:gd name="T72" fmla="*/ 132 w 213"/>
                <a:gd name="T73" fmla="*/ 88 h 401"/>
                <a:gd name="T74" fmla="*/ 149 w 213"/>
                <a:gd name="T75" fmla="*/ 102 h 401"/>
                <a:gd name="T76" fmla="*/ 173 w 213"/>
                <a:gd name="T77" fmla="*/ 143 h 401"/>
                <a:gd name="T78" fmla="*/ 146 w 213"/>
                <a:gd name="T79" fmla="*/ 188 h 401"/>
                <a:gd name="T80" fmla="*/ 140 w 213"/>
                <a:gd name="T81" fmla="*/ 199 h 401"/>
                <a:gd name="T82" fmla="*/ 154 w 213"/>
                <a:gd name="T83" fmla="*/ 238 h 401"/>
                <a:gd name="T84" fmla="*/ 168 w 213"/>
                <a:gd name="T85" fmla="*/ 221 h 401"/>
                <a:gd name="T86" fmla="*/ 182 w 213"/>
                <a:gd name="T87" fmla="*/ 197 h 401"/>
                <a:gd name="T88" fmla="*/ 212 w 213"/>
                <a:gd name="T89" fmla="*/ 172 h 401"/>
                <a:gd name="T90" fmla="*/ 60 w 213"/>
                <a:gd name="T91" fmla="*/ 19 h 401"/>
                <a:gd name="T92" fmla="*/ 136 w 213"/>
                <a:gd name="T93" fmla="*/ 143 h 401"/>
                <a:gd name="T94" fmla="*/ 149 w 213"/>
                <a:gd name="T95" fmla="*/ 161 h 401"/>
                <a:gd name="T96" fmla="*/ 143 w 213"/>
                <a:gd name="T97" fmla="*/ 13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401">
                  <a:moveTo>
                    <a:pt x="212" y="172"/>
                  </a:moveTo>
                  <a:cubicBezTo>
                    <a:pt x="212" y="174"/>
                    <a:pt x="213" y="176"/>
                    <a:pt x="213" y="177"/>
                  </a:cubicBezTo>
                  <a:cubicBezTo>
                    <a:pt x="212" y="183"/>
                    <a:pt x="207" y="187"/>
                    <a:pt x="206" y="192"/>
                  </a:cubicBezTo>
                  <a:cubicBezTo>
                    <a:pt x="206" y="192"/>
                    <a:pt x="206" y="193"/>
                    <a:pt x="205" y="194"/>
                  </a:cubicBezTo>
                  <a:cubicBezTo>
                    <a:pt x="205" y="196"/>
                    <a:pt x="203" y="199"/>
                    <a:pt x="202" y="201"/>
                  </a:cubicBezTo>
                  <a:cubicBezTo>
                    <a:pt x="201" y="201"/>
                    <a:pt x="200" y="200"/>
                    <a:pt x="199" y="201"/>
                  </a:cubicBezTo>
                  <a:cubicBezTo>
                    <a:pt x="199" y="201"/>
                    <a:pt x="199" y="201"/>
                    <a:pt x="199" y="201"/>
                  </a:cubicBezTo>
                  <a:cubicBezTo>
                    <a:pt x="199" y="202"/>
                    <a:pt x="199" y="202"/>
                    <a:pt x="200" y="202"/>
                  </a:cubicBezTo>
                  <a:cubicBezTo>
                    <a:pt x="197" y="207"/>
                    <a:pt x="195" y="212"/>
                    <a:pt x="194" y="217"/>
                  </a:cubicBezTo>
                  <a:cubicBezTo>
                    <a:pt x="193" y="223"/>
                    <a:pt x="193" y="229"/>
                    <a:pt x="191" y="235"/>
                  </a:cubicBezTo>
                  <a:cubicBezTo>
                    <a:pt x="189" y="241"/>
                    <a:pt x="188" y="248"/>
                    <a:pt x="186" y="254"/>
                  </a:cubicBezTo>
                  <a:cubicBezTo>
                    <a:pt x="183" y="260"/>
                    <a:pt x="180" y="267"/>
                    <a:pt x="177" y="273"/>
                  </a:cubicBezTo>
                  <a:cubicBezTo>
                    <a:pt x="175" y="278"/>
                    <a:pt x="166" y="290"/>
                    <a:pt x="159" y="288"/>
                  </a:cubicBezTo>
                  <a:cubicBezTo>
                    <a:pt x="157" y="288"/>
                    <a:pt x="156" y="287"/>
                    <a:pt x="154" y="286"/>
                  </a:cubicBezTo>
                  <a:cubicBezTo>
                    <a:pt x="152" y="285"/>
                    <a:pt x="150" y="284"/>
                    <a:pt x="148" y="283"/>
                  </a:cubicBezTo>
                  <a:cubicBezTo>
                    <a:pt x="145" y="280"/>
                    <a:pt x="143" y="278"/>
                    <a:pt x="140" y="275"/>
                  </a:cubicBezTo>
                  <a:cubicBezTo>
                    <a:pt x="132" y="268"/>
                    <a:pt x="124" y="261"/>
                    <a:pt x="115" y="254"/>
                  </a:cubicBezTo>
                  <a:cubicBezTo>
                    <a:pt x="113" y="251"/>
                    <a:pt x="107" y="244"/>
                    <a:pt x="103" y="243"/>
                  </a:cubicBezTo>
                  <a:cubicBezTo>
                    <a:pt x="98" y="253"/>
                    <a:pt x="89" y="260"/>
                    <a:pt x="85" y="270"/>
                  </a:cubicBezTo>
                  <a:cubicBezTo>
                    <a:pt x="82" y="279"/>
                    <a:pt x="79" y="289"/>
                    <a:pt x="76" y="300"/>
                  </a:cubicBezTo>
                  <a:cubicBezTo>
                    <a:pt x="74" y="307"/>
                    <a:pt x="71" y="316"/>
                    <a:pt x="68" y="323"/>
                  </a:cubicBezTo>
                  <a:cubicBezTo>
                    <a:pt x="66" y="327"/>
                    <a:pt x="64" y="330"/>
                    <a:pt x="63" y="334"/>
                  </a:cubicBezTo>
                  <a:cubicBezTo>
                    <a:pt x="61" y="342"/>
                    <a:pt x="63" y="347"/>
                    <a:pt x="57" y="352"/>
                  </a:cubicBezTo>
                  <a:cubicBezTo>
                    <a:pt x="57" y="354"/>
                    <a:pt x="58" y="355"/>
                    <a:pt x="59" y="357"/>
                  </a:cubicBezTo>
                  <a:cubicBezTo>
                    <a:pt x="59" y="360"/>
                    <a:pt x="57" y="360"/>
                    <a:pt x="58" y="363"/>
                  </a:cubicBezTo>
                  <a:cubicBezTo>
                    <a:pt x="59" y="365"/>
                    <a:pt x="64" y="372"/>
                    <a:pt x="62" y="376"/>
                  </a:cubicBezTo>
                  <a:cubicBezTo>
                    <a:pt x="60" y="380"/>
                    <a:pt x="51" y="383"/>
                    <a:pt x="46" y="385"/>
                  </a:cubicBezTo>
                  <a:cubicBezTo>
                    <a:pt x="36" y="391"/>
                    <a:pt x="34" y="398"/>
                    <a:pt x="20" y="400"/>
                  </a:cubicBezTo>
                  <a:cubicBezTo>
                    <a:pt x="15" y="401"/>
                    <a:pt x="12" y="399"/>
                    <a:pt x="9" y="397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10" y="396"/>
                    <a:pt x="13" y="391"/>
                    <a:pt x="14" y="389"/>
                  </a:cubicBezTo>
                  <a:cubicBezTo>
                    <a:pt x="16" y="387"/>
                    <a:pt x="19" y="385"/>
                    <a:pt x="21" y="383"/>
                  </a:cubicBezTo>
                  <a:cubicBezTo>
                    <a:pt x="24" y="381"/>
                    <a:pt x="27" y="375"/>
                    <a:pt x="28" y="371"/>
                  </a:cubicBezTo>
                  <a:cubicBezTo>
                    <a:pt x="28" y="371"/>
                    <a:pt x="28" y="371"/>
                    <a:pt x="28" y="371"/>
                  </a:cubicBezTo>
                  <a:cubicBezTo>
                    <a:pt x="27" y="372"/>
                    <a:pt x="26" y="374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6" y="373"/>
                    <a:pt x="29" y="370"/>
                    <a:pt x="29" y="368"/>
                  </a:cubicBezTo>
                  <a:cubicBezTo>
                    <a:pt x="27" y="369"/>
                    <a:pt x="22" y="371"/>
                    <a:pt x="19" y="370"/>
                  </a:cubicBezTo>
                  <a:cubicBezTo>
                    <a:pt x="19" y="370"/>
                    <a:pt x="19" y="369"/>
                    <a:pt x="19" y="369"/>
                  </a:cubicBezTo>
                  <a:cubicBezTo>
                    <a:pt x="26" y="367"/>
                    <a:pt x="26" y="370"/>
                    <a:pt x="30" y="364"/>
                  </a:cubicBezTo>
                  <a:cubicBezTo>
                    <a:pt x="30" y="364"/>
                    <a:pt x="30" y="364"/>
                    <a:pt x="29" y="364"/>
                  </a:cubicBezTo>
                  <a:cubicBezTo>
                    <a:pt x="27" y="364"/>
                    <a:pt x="25" y="364"/>
                    <a:pt x="23" y="364"/>
                  </a:cubicBezTo>
                  <a:cubicBezTo>
                    <a:pt x="23" y="364"/>
                    <a:pt x="23" y="364"/>
                    <a:pt x="23" y="364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30" y="363"/>
                    <a:pt x="31" y="363"/>
                  </a:cubicBezTo>
                  <a:cubicBezTo>
                    <a:pt x="31" y="363"/>
                    <a:pt x="31" y="363"/>
                    <a:pt x="31" y="363"/>
                  </a:cubicBezTo>
                  <a:cubicBezTo>
                    <a:pt x="30" y="362"/>
                    <a:pt x="30" y="361"/>
                    <a:pt x="29" y="361"/>
                  </a:cubicBezTo>
                  <a:cubicBezTo>
                    <a:pt x="28" y="360"/>
                    <a:pt x="26" y="360"/>
                    <a:pt x="25" y="359"/>
                  </a:cubicBezTo>
                  <a:cubicBezTo>
                    <a:pt x="24" y="357"/>
                    <a:pt x="23" y="354"/>
                    <a:pt x="23" y="351"/>
                  </a:cubicBezTo>
                  <a:cubicBezTo>
                    <a:pt x="24" y="350"/>
                    <a:pt x="25" y="348"/>
                    <a:pt x="26" y="348"/>
                  </a:cubicBezTo>
                  <a:cubicBezTo>
                    <a:pt x="26" y="348"/>
                    <a:pt x="27" y="348"/>
                    <a:pt x="27" y="348"/>
                  </a:cubicBezTo>
                  <a:cubicBezTo>
                    <a:pt x="27" y="347"/>
                    <a:pt x="27" y="346"/>
                    <a:pt x="27" y="345"/>
                  </a:cubicBezTo>
                  <a:cubicBezTo>
                    <a:pt x="26" y="340"/>
                    <a:pt x="28" y="335"/>
                    <a:pt x="29" y="332"/>
                  </a:cubicBezTo>
                  <a:cubicBezTo>
                    <a:pt x="30" y="329"/>
                    <a:pt x="31" y="327"/>
                    <a:pt x="32" y="324"/>
                  </a:cubicBezTo>
                  <a:cubicBezTo>
                    <a:pt x="34" y="321"/>
                    <a:pt x="35" y="318"/>
                    <a:pt x="37" y="315"/>
                  </a:cubicBezTo>
                  <a:cubicBezTo>
                    <a:pt x="38" y="313"/>
                    <a:pt x="39" y="310"/>
                    <a:pt x="40" y="307"/>
                  </a:cubicBezTo>
                  <a:cubicBezTo>
                    <a:pt x="41" y="306"/>
                    <a:pt x="43" y="305"/>
                    <a:pt x="44" y="304"/>
                  </a:cubicBezTo>
                  <a:cubicBezTo>
                    <a:pt x="44" y="291"/>
                    <a:pt x="43" y="273"/>
                    <a:pt x="53" y="270"/>
                  </a:cubicBezTo>
                  <a:cubicBezTo>
                    <a:pt x="53" y="268"/>
                    <a:pt x="54" y="266"/>
                    <a:pt x="55" y="265"/>
                  </a:cubicBezTo>
                  <a:cubicBezTo>
                    <a:pt x="56" y="265"/>
                    <a:pt x="56" y="265"/>
                    <a:pt x="57" y="264"/>
                  </a:cubicBezTo>
                  <a:cubicBezTo>
                    <a:pt x="57" y="263"/>
                    <a:pt x="58" y="262"/>
                    <a:pt x="58" y="260"/>
                  </a:cubicBezTo>
                  <a:cubicBezTo>
                    <a:pt x="59" y="259"/>
                    <a:pt x="60" y="258"/>
                    <a:pt x="61" y="257"/>
                  </a:cubicBezTo>
                  <a:cubicBezTo>
                    <a:pt x="61" y="255"/>
                    <a:pt x="61" y="253"/>
                    <a:pt x="61" y="251"/>
                  </a:cubicBezTo>
                  <a:cubicBezTo>
                    <a:pt x="62" y="247"/>
                    <a:pt x="63" y="242"/>
                    <a:pt x="64" y="237"/>
                  </a:cubicBezTo>
                  <a:cubicBezTo>
                    <a:pt x="65" y="234"/>
                    <a:pt x="65" y="230"/>
                    <a:pt x="66" y="227"/>
                  </a:cubicBezTo>
                  <a:cubicBezTo>
                    <a:pt x="67" y="225"/>
                    <a:pt x="68" y="224"/>
                    <a:pt x="68" y="222"/>
                  </a:cubicBezTo>
                  <a:cubicBezTo>
                    <a:pt x="68" y="221"/>
                    <a:pt x="69" y="220"/>
                    <a:pt x="69" y="219"/>
                  </a:cubicBezTo>
                  <a:cubicBezTo>
                    <a:pt x="69" y="218"/>
                    <a:pt x="70" y="218"/>
                    <a:pt x="70" y="217"/>
                  </a:cubicBezTo>
                  <a:cubicBezTo>
                    <a:pt x="71" y="216"/>
                    <a:pt x="72" y="213"/>
                    <a:pt x="73" y="212"/>
                  </a:cubicBezTo>
                  <a:cubicBezTo>
                    <a:pt x="74" y="207"/>
                    <a:pt x="75" y="203"/>
                    <a:pt x="77" y="198"/>
                  </a:cubicBezTo>
                  <a:cubicBezTo>
                    <a:pt x="77" y="198"/>
                    <a:pt x="78" y="198"/>
                    <a:pt x="78" y="198"/>
                  </a:cubicBezTo>
                  <a:cubicBezTo>
                    <a:pt x="78" y="196"/>
                    <a:pt x="79" y="196"/>
                    <a:pt x="79" y="194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8" y="194"/>
                    <a:pt x="76" y="194"/>
                    <a:pt x="75" y="194"/>
                  </a:cubicBezTo>
                  <a:cubicBezTo>
                    <a:pt x="75" y="185"/>
                    <a:pt x="72" y="177"/>
                    <a:pt x="71" y="169"/>
                  </a:cubicBezTo>
                  <a:cubicBezTo>
                    <a:pt x="69" y="162"/>
                    <a:pt x="69" y="155"/>
                    <a:pt x="68" y="148"/>
                  </a:cubicBezTo>
                  <a:cubicBezTo>
                    <a:pt x="66" y="137"/>
                    <a:pt x="63" y="127"/>
                    <a:pt x="59" y="119"/>
                  </a:cubicBezTo>
                  <a:cubicBezTo>
                    <a:pt x="59" y="118"/>
                    <a:pt x="58" y="117"/>
                    <a:pt x="58" y="115"/>
                  </a:cubicBezTo>
                  <a:cubicBezTo>
                    <a:pt x="56" y="111"/>
                    <a:pt x="55" y="106"/>
                    <a:pt x="52" y="103"/>
                  </a:cubicBezTo>
                  <a:cubicBezTo>
                    <a:pt x="51" y="101"/>
                    <a:pt x="48" y="100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8"/>
                    <a:pt x="41" y="95"/>
                    <a:pt x="39" y="94"/>
                  </a:cubicBezTo>
                  <a:cubicBezTo>
                    <a:pt x="37" y="93"/>
                    <a:pt x="34" y="92"/>
                    <a:pt x="31" y="91"/>
                  </a:cubicBezTo>
                  <a:cubicBezTo>
                    <a:pt x="23" y="86"/>
                    <a:pt x="17" y="80"/>
                    <a:pt x="11" y="73"/>
                  </a:cubicBezTo>
                  <a:cubicBezTo>
                    <a:pt x="8" y="70"/>
                    <a:pt x="2" y="67"/>
                    <a:pt x="1" y="63"/>
                  </a:cubicBezTo>
                  <a:cubicBezTo>
                    <a:pt x="0" y="58"/>
                    <a:pt x="8" y="49"/>
                    <a:pt x="10" y="46"/>
                  </a:cubicBezTo>
                  <a:cubicBezTo>
                    <a:pt x="15" y="39"/>
                    <a:pt x="21" y="33"/>
                    <a:pt x="26" y="26"/>
                  </a:cubicBezTo>
                  <a:cubicBezTo>
                    <a:pt x="28" y="24"/>
                    <a:pt x="31" y="21"/>
                    <a:pt x="33" y="19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6" y="17"/>
                    <a:pt x="36" y="16"/>
                    <a:pt x="37" y="15"/>
                  </a:cubicBezTo>
                  <a:cubicBezTo>
                    <a:pt x="39" y="13"/>
                    <a:pt x="41" y="11"/>
                    <a:pt x="43" y="10"/>
                  </a:cubicBezTo>
                  <a:cubicBezTo>
                    <a:pt x="44" y="9"/>
                    <a:pt x="45" y="7"/>
                    <a:pt x="45" y="6"/>
                  </a:cubicBezTo>
                  <a:cubicBezTo>
                    <a:pt x="47" y="5"/>
                    <a:pt x="49" y="3"/>
                    <a:pt x="51" y="2"/>
                  </a:cubicBezTo>
                  <a:cubicBezTo>
                    <a:pt x="54" y="0"/>
                    <a:pt x="59" y="2"/>
                    <a:pt x="60" y="4"/>
                  </a:cubicBezTo>
                  <a:cubicBezTo>
                    <a:pt x="61" y="5"/>
                    <a:pt x="62" y="8"/>
                    <a:pt x="63" y="9"/>
                  </a:cubicBezTo>
                  <a:cubicBezTo>
                    <a:pt x="63" y="9"/>
                    <a:pt x="63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5" y="13"/>
                    <a:pt x="65" y="15"/>
                  </a:cubicBezTo>
                  <a:cubicBezTo>
                    <a:pt x="63" y="17"/>
                    <a:pt x="65" y="20"/>
                    <a:pt x="64" y="22"/>
                  </a:cubicBezTo>
                  <a:cubicBezTo>
                    <a:pt x="63" y="24"/>
                    <a:pt x="59" y="25"/>
                    <a:pt x="57" y="26"/>
                  </a:cubicBezTo>
                  <a:cubicBezTo>
                    <a:pt x="54" y="26"/>
                    <a:pt x="51" y="22"/>
                    <a:pt x="48" y="23"/>
                  </a:cubicBezTo>
                  <a:cubicBezTo>
                    <a:pt x="46" y="24"/>
                    <a:pt x="44" y="27"/>
                    <a:pt x="42" y="29"/>
                  </a:cubicBezTo>
                  <a:cubicBezTo>
                    <a:pt x="41" y="31"/>
                    <a:pt x="38" y="33"/>
                    <a:pt x="36" y="35"/>
                  </a:cubicBezTo>
                  <a:cubicBezTo>
                    <a:pt x="35" y="37"/>
                    <a:pt x="34" y="39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0" y="44"/>
                    <a:pt x="29" y="47"/>
                    <a:pt x="28" y="49"/>
                  </a:cubicBezTo>
                  <a:cubicBezTo>
                    <a:pt x="27" y="51"/>
                    <a:pt x="24" y="57"/>
                    <a:pt x="25" y="59"/>
                  </a:cubicBezTo>
                  <a:cubicBezTo>
                    <a:pt x="27" y="60"/>
                    <a:pt x="29" y="60"/>
                    <a:pt x="31" y="60"/>
                  </a:cubicBezTo>
                  <a:cubicBezTo>
                    <a:pt x="34" y="61"/>
                    <a:pt x="38" y="63"/>
                    <a:pt x="40" y="65"/>
                  </a:cubicBezTo>
                  <a:cubicBezTo>
                    <a:pt x="46" y="68"/>
                    <a:pt x="46" y="74"/>
                    <a:pt x="55" y="72"/>
                  </a:cubicBezTo>
                  <a:cubicBezTo>
                    <a:pt x="55" y="73"/>
                    <a:pt x="64" y="77"/>
                    <a:pt x="64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6" y="76"/>
                    <a:pt x="67" y="76"/>
                    <a:pt x="68" y="76"/>
                  </a:cubicBezTo>
                  <a:cubicBezTo>
                    <a:pt x="68" y="77"/>
                    <a:pt x="68" y="78"/>
                    <a:pt x="69" y="78"/>
                  </a:cubicBezTo>
                  <a:cubicBezTo>
                    <a:pt x="71" y="79"/>
                    <a:pt x="73" y="80"/>
                    <a:pt x="75" y="81"/>
                  </a:cubicBezTo>
                  <a:cubicBezTo>
                    <a:pt x="75" y="77"/>
                    <a:pt x="73" y="74"/>
                    <a:pt x="73" y="71"/>
                  </a:cubicBezTo>
                  <a:cubicBezTo>
                    <a:pt x="73" y="69"/>
                    <a:pt x="73" y="68"/>
                    <a:pt x="73" y="66"/>
                  </a:cubicBezTo>
                  <a:cubicBezTo>
                    <a:pt x="71" y="64"/>
                    <a:pt x="71" y="64"/>
                    <a:pt x="71" y="62"/>
                  </a:cubicBezTo>
                  <a:cubicBezTo>
                    <a:pt x="70" y="59"/>
                    <a:pt x="72" y="55"/>
                    <a:pt x="71" y="54"/>
                  </a:cubicBezTo>
                  <a:cubicBezTo>
                    <a:pt x="71" y="53"/>
                    <a:pt x="71" y="52"/>
                    <a:pt x="70" y="51"/>
                  </a:cubicBezTo>
                  <a:cubicBezTo>
                    <a:pt x="70" y="50"/>
                    <a:pt x="71" y="40"/>
                    <a:pt x="71" y="40"/>
                  </a:cubicBezTo>
                  <a:cubicBezTo>
                    <a:pt x="71" y="37"/>
                    <a:pt x="74" y="36"/>
                    <a:pt x="74" y="34"/>
                  </a:cubicBezTo>
                  <a:cubicBezTo>
                    <a:pt x="74" y="33"/>
                    <a:pt x="74" y="34"/>
                    <a:pt x="74" y="33"/>
                  </a:cubicBezTo>
                  <a:cubicBezTo>
                    <a:pt x="75" y="33"/>
                    <a:pt x="76" y="32"/>
                    <a:pt x="76" y="31"/>
                  </a:cubicBezTo>
                  <a:cubicBezTo>
                    <a:pt x="76" y="31"/>
                    <a:pt x="75" y="31"/>
                    <a:pt x="75" y="31"/>
                  </a:cubicBezTo>
                  <a:cubicBezTo>
                    <a:pt x="76" y="30"/>
                    <a:pt x="77" y="30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80" y="28"/>
                    <a:pt x="80" y="27"/>
                    <a:pt x="81" y="27"/>
                  </a:cubicBezTo>
                  <a:cubicBezTo>
                    <a:pt x="81" y="27"/>
                    <a:pt x="95" y="27"/>
                    <a:pt x="96" y="27"/>
                  </a:cubicBezTo>
                  <a:cubicBezTo>
                    <a:pt x="100" y="29"/>
                    <a:pt x="102" y="32"/>
                    <a:pt x="107" y="32"/>
                  </a:cubicBezTo>
                  <a:cubicBezTo>
                    <a:pt x="107" y="33"/>
                    <a:pt x="108" y="34"/>
                    <a:pt x="108" y="35"/>
                  </a:cubicBezTo>
                  <a:cubicBezTo>
                    <a:pt x="107" y="35"/>
                    <a:pt x="107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ubicBezTo>
                    <a:pt x="108" y="36"/>
                    <a:pt x="108" y="37"/>
                    <a:pt x="109" y="37"/>
                  </a:cubicBezTo>
                  <a:cubicBezTo>
                    <a:pt x="108" y="37"/>
                    <a:pt x="108" y="37"/>
                    <a:pt x="107" y="37"/>
                  </a:cubicBezTo>
                  <a:cubicBezTo>
                    <a:pt x="109" y="40"/>
                    <a:pt x="110" y="40"/>
                    <a:pt x="111" y="43"/>
                  </a:cubicBezTo>
                  <a:cubicBezTo>
                    <a:pt x="110" y="42"/>
                    <a:pt x="109" y="41"/>
                    <a:pt x="108" y="41"/>
                  </a:cubicBezTo>
                  <a:cubicBezTo>
                    <a:pt x="109" y="42"/>
                    <a:pt x="110" y="43"/>
                    <a:pt x="111" y="44"/>
                  </a:cubicBezTo>
                  <a:cubicBezTo>
                    <a:pt x="113" y="48"/>
                    <a:pt x="108" y="58"/>
                    <a:pt x="107" y="61"/>
                  </a:cubicBezTo>
                  <a:cubicBezTo>
                    <a:pt x="106" y="64"/>
                    <a:pt x="106" y="69"/>
                    <a:pt x="105" y="72"/>
                  </a:cubicBezTo>
                  <a:cubicBezTo>
                    <a:pt x="105" y="73"/>
                    <a:pt x="106" y="73"/>
                    <a:pt x="107" y="73"/>
                  </a:cubicBezTo>
                  <a:cubicBezTo>
                    <a:pt x="107" y="74"/>
                    <a:pt x="107" y="76"/>
                    <a:pt x="107" y="77"/>
                  </a:cubicBezTo>
                  <a:cubicBezTo>
                    <a:pt x="108" y="77"/>
                    <a:pt x="109" y="78"/>
                    <a:pt x="110" y="78"/>
                  </a:cubicBezTo>
                  <a:cubicBezTo>
                    <a:pt x="110" y="81"/>
                    <a:pt x="114" y="82"/>
                    <a:pt x="116" y="83"/>
                  </a:cubicBezTo>
                  <a:cubicBezTo>
                    <a:pt x="120" y="84"/>
                    <a:pt x="123" y="86"/>
                    <a:pt x="127" y="88"/>
                  </a:cubicBezTo>
                  <a:cubicBezTo>
                    <a:pt x="128" y="88"/>
                    <a:pt x="131" y="88"/>
                    <a:pt x="132" y="88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4" y="90"/>
                    <a:pt x="134" y="90"/>
                    <a:pt x="135" y="90"/>
                  </a:cubicBezTo>
                  <a:cubicBezTo>
                    <a:pt x="139" y="93"/>
                    <a:pt x="141" y="97"/>
                    <a:pt x="145" y="100"/>
                  </a:cubicBezTo>
                  <a:cubicBezTo>
                    <a:pt x="146" y="101"/>
                    <a:pt x="147" y="101"/>
                    <a:pt x="149" y="102"/>
                  </a:cubicBezTo>
                  <a:cubicBezTo>
                    <a:pt x="150" y="104"/>
                    <a:pt x="150" y="107"/>
                    <a:pt x="151" y="109"/>
                  </a:cubicBezTo>
                  <a:cubicBezTo>
                    <a:pt x="151" y="110"/>
                    <a:pt x="155" y="113"/>
                    <a:pt x="156" y="114"/>
                  </a:cubicBezTo>
                  <a:cubicBezTo>
                    <a:pt x="159" y="118"/>
                    <a:pt x="161" y="122"/>
                    <a:pt x="164" y="126"/>
                  </a:cubicBezTo>
                  <a:cubicBezTo>
                    <a:pt x="167" y="129"/>
                    <a:pt x="174" y="137"/>
                    <a:pt x="173" y="143"/>
                  </a:cubicBezTo>
                  <a:cubicBezTo>
                    <a:pt x="172" y="148"/>
                    <a:pt x="169" y="151"/>
                    <a:pt x="168" y="155"/>
                  </a:cubicBezTo>
                  <a:cubicBezTo>
                    <a:pt x="167" y="157"/>
                    <a:pt x="166" y="159"/>
                    <a:pt x="165" y="161"/>
                  </a:cubicBezTo>
                  <a:cubicBezTo>
                    <a:pt x="160" y="169"/>
                    <a:pt x="155" y="176"/>
                    <a:pt x="149" y="182"/>
                  </a:cubicBezTo>
                  <a:cubicBezTo>
                    <a:pt x="148" y="184"/>
                    <a:pt x="147" y="186"/>
                    <a:pt x="146" y="188"/>
                  </a:cubicBezTo>
                  <a:cubicBezTo>
                    <a:pt x="145" y="189"/>
                    <a:pt x="143" y="191"/>
                    <a:pt x="141" y="192"/>
                  </a:cubicBezTo>
                  <a:cubicBezTo>
                    <a:pt x="142" y="193"/>
                    <a:pt x="142" y="194"/>
                    <a:pt x="142" y="195"/>
                  </a:cubicBezTo>
                  <a:cubicBezTo>
                    <a:pt x="140" y="196"/>
                    <a:pt x="140" y="198"/>
                    <a:pt x="139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1" y="198"/>
                    <a:pt x="141" y="198"/>
                    <a:pt x="142" y="198"/>
                  </a:cubicBezTo>
                  <a:cubicBezTo>
                    <a:pt x="141" y="201"/>
                    <a:pt x="145" y="208"/>
                    <a:pt x="145" y="213"/>
                  </a:cubicBezTo>
                  <a:cubicBezTo>
                    <a:pt x="148" y="214"/>
                    <a:pt x="146" y="217"/>
                    <a:pt x="147" y="221"/>
                  </a:cubicBezTo>
                  <a:cubicBezTo>
                    <a:pt x="149" y="227"/>
                    <a:pt x="152" y="233"/>
                    <a:pt x="154" y="238"/>
                  </a:cubicBezTo>
                  <a:cubicBezTo>
                    <a:pt x="155" y="240"/>
                    <a:pt x="155" y="242"/>
                    <a:pt x="157" y="243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58" y="242"/>
                    <a:pt x="159" y="241"/>
                    <a:pt x="160" y="240"/>
                  </a:cubicBezTo>
                  <a:cubicBezTo>
                    <a:pt x="162" y="232"/>
                    <a:pt x="165" y="227"/>
                    <a:pt x="168" y="221"/>
                  </a:cubicBezTo>
                  <a:cubicBezTo>
                    <a:pt x="171" y="216"/>
                    <a:pt x="173" y="209"/>
                    <a:pt x="180" y="207"/>
                  </a:cubicBezTo>
                  <a:cubicBezTo>
                    <a:pt x="180" y="206"/>
                    <a:pt x="181" y="206"/>
                    <a:pt x="181" y="206"/>
                  </a:cubicBezTo>
                  <a:cubicBezTo>
                    <a:pt x="181" y="205"/>
                    <a:pt x="181" y="204"/>
                    <a:pt x="181" y="204"/>
                  </a:cubicBezTo>
                  <a:cubicBezTo>
                    <a:pt x="181" y="201"/>
                    <a:pt x="181" y="199"/>
                    <a:pt x="182" y="197"/>
                  </a:cubicBezTo>
                  <a:cubicBezTo>
                    <a:pt x="182" y="194"/>
                    <a:pt x="181" y="187"/>
                    <a:pt x="181" y="185"/>
                  </a:cubicBezTo>
                  <a:cubicBezTo>
                    <a:pt x="183" y="182"/>
                    <a:pt x="187" y="182"/>
                    <a:pt x="189" y="180"/>
                  </a:cubicBezTo>
                  <a:cubicBezTo>
                    <a:pt x="192" y="179"/>
                    <a:pt x="192" y="176"/>
                    <a:pt x="194" y="175"/>
                  </a:cubicBezTo>
                  <a:cubicBezTo>
                    <a:pt x="198" y="172"/>
                    <a:pt x="206" y="172"/>
                    <a:pt x="212" y="172"/>
                  </a:cubicBezTo>
                  <a:close/>
                  <a:moveTo>
                    <a:pt x="57" y="18"/>
                  </a:moveTo>
                  <a:cubicBezTo>
                    <a:pt x="57" y="19"/>
                    <a:pt x="57" y="20"/>
                    <a:pt x="57" y="21"/>
                  </a:cubicBezTo>
                  <a:cubicBezTo>
                    <a:pt x="58" y="20"/>
                    <a:pt x="60" y="20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9"/>
                    <a:pt x="57" y="18"/>
                  </a:cubicBezTo>
                  <a:close/>
                  <a:moveTo>
                    <a:pt x="137" y="129"/>
                  </a:moveTo>
                  <a:cubicBezTo>
                    <a:pt x="136" y="130"/>
                    <a:pt x="136" y="130"/>
                    <a:pt x="135" y="131"/>
                  </a:cubicBezTo>
                  <a:cubicBezTo>
                    <a:pt x="136" y="135"/>
                    <a:pt x="136" y="139"/>
                    <a:pt x="136" y="143"/>
                  </a:cubicBezTo>
                  <a:cubicBezTo>
                    <a:pt x="136" y="146"/>
                    <a:pt x="137" y="149"/>
                    <a:pt x="137" y="152"/>
                  </a:cubicBezTo>
                  <a:cubicBezTo>
                    <a:pt x="137" y="154"/>
                    <a:pt x="137" y="156"/>
                    <a:pt x="137" y="158"/>
                  </a:cubicBezTo>
                  <a:cubicBezTo>
                    <a:pt x="136" y="165"/>
                    <a:pt x="135" y="172"/>
                    <a:pt x="136" y="179"/>
                  </a:cubicBezTo>
                  <a:cubicBezTo>
                    <a:pt x="140" y="177"/>
                    <a:pt x="147" y="166"/>
                    <a:pt x="149" y="161"/>
                  </a:cubicBezTo>
                  <a:cubicBezTo>
                    <a:pt x="150" y="159"/>
                    <a:pt x="151" y="156"/>
                    <a:pt x="151" y="153"/>
                  </a:cubicBezTo>
                  <a:cubicBezTo>
                    <a:pt x="153" y="150"/>
                    <a:pt x="155" y="147"/>
                    <a:pt x="155" y="142"/>
                  </a:cubicBezTo>
                  <a:cubicBezTo>
                    <a:pt x="152" y="140"/>
                    <a:pt x="149" y="138"/>
                    <a:pt x="146" y="136"/>
                  </a:cubicBezTo>
                  <a:cubicBezTo>
                    <a:pt x="145" y="136"/>
                    <a:pt x="144" y="135"/>
                    <a:pt x="143" y="135"/>
                  </a:cubicBezTo>
                  <a:cubicBezTo>
                    <a:pt x="141" y="133"/>
                    <a:pt x="139" y="131"/>
                    <a:pt x="137" y="1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E6B1146-0F3D-86A8-7113-4C113528B566}"/>
              </a:ext>
            </a:extLst>
          </p:cNvPr>
          <p:cNvSpPr txBox="1"/>
          <p:nvPr/>
        </p:nvSpPr>
        <p:spPr>
          <a:xfrm>
            <a:off x="1139684" y="1258541"/>
            <a:ext cx="4652236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noFill/>
                </a:ln>
                <a:gradFill flip="none" rotWithShape="1">
                  <a:gsLst>
                    <a:gs pos="0">
                      <a:srgbClr val="2E61E0"/>
                    </a:gs>
                    <a:gs pos="100000">
                      <a:srgbClr val="FF663D"/>
                    </a:gs>
                  </a:gsLst>
                  <a:lin ang="135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28700" dirty="0">
              <a:ln w="12700">
                <a:noFill/>
              </a:ln>
              <a:gradFill flip="none" rotWithShape="1">
                <a:gsLst>
                  <a:gs pos="0">
                    <a:srgbClr val="2E61E0"/>
                  </a:gs>
                  <a:gs pos="100000">
                    <a:srgbClr val="FF663D"/>
                  </a:gs>
                </a:gsLst>
                <a:lin ang="135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0AD306D-B686-B990-9C0E-90B853CEEAA8}"/>
              </a:ext>
            </a:extLst>
          </p:cNvPr>
          <p:cNvGrpSpPr/>
          <p:nvPr/>
        </p:nvGrpSpPr>
        <p:grpSpPr>
          <a:xfrm>
            <a:off x="6241379" y="2301635"/>
            <a:ext cx="3483976" cy="696744"/>
            <a:chOff x="2357531" y="2093927"/>
            <a:chExt cx="3483976" cy="696744"/>
          </a:xfrm>
        </p:grpSpPr>
        <p:sp>
          <p:nvSpPr>
            <p:cNvPr id="4" name="平行四边形 3">
              <a:extLst>
                <a:ext uri="{FF2B5EF4-FFF2-40B4-BE49-F238E27FC236}">
                  <a16:creationId xmlns:a16="http://schemas.microsoft.com/office/drawing/2014/main" id="{2D04380B-F080-67D1-E21B-ACF505A25766}"/>
                </a:ext>
              </a:extLst>
            </p:cNvPr>
            <p:cNvSpPr/>
            <p:nvPr/>
          </p:nvSpPr>
          <p:spPr>
            <a:xfrm>
              <a:off x="2357531" y="2093927"/>
              <a:ext cx="3177064" cy="696744"/>
            </a:xfrm>
            <a:prstGeom prst="parallelogram">
              <a:avLst/>
            </a:prstGeom>
            <a:solidFill>
              <a:srgbClr val="FF663D"/>
            </a:solidFill>
            <a:ln>
              <a:solidFill>
                <a:srgbClr val="FF66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:a16="http://schemas.microsoft.com/office/drawing/2014/main" id="{4D7E8B62-459A-DDF0-E72D-98DF3513BE7B}"/>
                </a:ext>
              </a:extLst>
            </p:cNvPr>
            <p:cNvSpPr/>
            <p:nvPr/>
          </p:nvSpPr>
          <p:spPr>
            <a:xfrm>
              <a:off x="2664443" y="2093927"/>
              <a:ext cx="3177064" cy="696744"/>
            </a:xfrm>
            <a:prstGeom prst="parallelogram">
              <a:avLst/>
            </a:prstGeom>
            <a:solidFill>
              <a:srgbClr val="2E61E0"/>
            </a:solidFill>
            <a:ln>
              <a:solidFill>
                <a:srgbClr val="2E61E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67D511D-D9AE-C247-56FC-A0C9693F934A}"/>
                </a:ext>
              </a:extLst>
            </p:cNvPr>
            <p:cNvSpPr txBox="1"/>
            <p:nvPr/>
          </p:nvSpPr>
          <p:spPr>
            <a:xfrm>
              <a:off x="3103258" y="2273363"/>
              <a:ext cx="25264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1D32CE4D-F4E2-3899-C727-DCB14A9959A4}"/>
              </a:ext>
            </a:extLst>
          </p:cNvPr>
          <p:cNvSpPr txBox="1"/>
          <p:nvPr/>
        </p:nvSpPr>
        <p:spPr>
          <a:xfrm>
            <a:off x="6115042" y="3144048"/>
            <a:ext cx="498043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02189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628ED82-A9D0-98DB-D260-3F220DED7419}"/>
              </a:ext>
            </a:extLst>
          </p:cNvPr>
          <p:cNvSpPr/>
          <p:nvPr/>
        </p:nvSpPr>
        <p:spPr>
          <a:xfrm rot="10800000">
            <a:off x="8711208" y="2916465"/>
            <a:ext cx="1827789" cy="1365504"/>
          </a:xfrm>
          <a:custGeom>
            <a:avLst/>
            <a:gdLst>
              <a:gd name="connsiteX0" fmla="*/ 227589 w 1827789"/>
              <a:gd name="connsiteY0" fmla="*/ 0 h 1365504"/>
              <a:gd name="connsiteX1" fmla="*/ 1827789 w 1827789"/>
              <a:gd name="connsiteY1" fmla="*/ 0 h 1365504"/>
              <a:gd name="connsiteX2" fmla="*/ 1600200 w 1827789"/>
              <a:gd name="connsiteY2" fmla="*/ 227589 h 1365504"/>
              <a:gd name="connsiteX3" fmla="*/ 1600200 w 1827789"/>
              <a:gd name="connsiteY3" fmla="*/ 1137915 h 1365504"/>
              <a:gd name="connsiteX4" fmla="*/ 1827789 w 1827789"/>
              <a:gd name="connsiteY4" fmla="*/ 1365504 h 1365504"/>
              <a:gd name="connsiteX5" fmla="*/ 227589 w 1827789"/>
              <a:gd name="connsiteY5" fmla="*/ 1365504 h 1365504"/>
              <a:gd name="connsiteX6" fmla="*/ 0 w 1827789"/>
              <a:gd name="connsiteY6" fmla="*/ 1137915 h 1365504"/>
              <a:gd name="connsiteX7" fmla="*/ 0 w 1827789"/>
              <a:gd name="connsiteY7" fmla="*/ 227589 h 1365504"/>
              <a:gd name="connsiteX8" fmla="*/ 227589 w 1827789"/>
              <a:gd name="connsiteY8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789" h="1365504">
                <a:moveTo>
                  <a:pt x="227589" y="0"/>
                </a:moveTo>
                <a:lnTo>
                  <a:pt x="1827789" y="0"/>
                </a:lnTo>
                <a:cubicBezTo>
                  <a:pt x="1702095" y="0"/>
                  <a:pt x="1600200" y="101895"/>
                  <a:pt x="1600200" y="227589"/>
                </a:cubicBezTo>
                <a:lnTo>
                  <a:pt x="1600200" y="1137915"/>
                </a:lnTo>
                <a:cubicBezTo>
                  <a:pt x="1600200" y="1263609"/>
                  <a:pt x="1702095" y="1365504"/>
                  <a:pt x="1827789" y="1365504"/>
                </a:cubicBezTo>
                <a:lnTo>
                  <a:pt x="227589" y="1365504"/>
                </a:lnTo>
                <a:cubicBezTo>
                  <a:pt x="101895" y="1365504"/>
                  <a:pt x="0" y="1263609"/>
                  <a:pt x="0" y="1137915"/>
                </a:cubicBezTo>
                <a:lnTo>
                  <a:pt x="0" y="227589"/>
                </a:lnTo>
                <a:cubicBezTo>
                  <a:pt x="0" y="101895"/>
                  <a:pt x="101895" y="0"/>
                  <a:pt x="227589" y="0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cs typeface="+mn-ea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CF18F300-32CF-DA75-F7BA-49C2F66BACEE}"/>
              </a:ext>
            </a:extLst>
          </p:cNvPr>
          <p:cNvSpPr/>
          <p:nvPr/>
        </p:nvSpPr>
        <p:spPr>
          <a:xfrm rot="10800000">
            <a:off x="8711208" y="4550739"/>
            <a:ext cx="1827789" cy="1365504"/>
          </a:xfrm>
          <a:custGeom>
            <a:avLst/>
            <a:gdLst>
              <a:gd name="connsiteX0" fmla="*/ 227589 w 1827789"/>
              <a:gd name="connsiteY0" fmla="*/ 0 h 1365504"/>
              <a:gd name="connsiteX1" fmla="*/ 1827789 w 1827789"/>
              <a:gd name="connsiteY1" fmla="*/ 0 h 1365504"/>
              <a:gd name="connsiteX2" fmla="*/ 1600200 w 1827789"/>
              <a:gd name="connsiteY2" fmla="*/ 227589 h 1365504"/>
              <a:gd name="connsiteX3" fmla="*/ 1600200 w 1827789"/>
              <a:gd name="connsiteY3" fmla="*/ 1137915 h 1365504"/>
              <a:gd name="connsiteX4" fmla="*/ 1827789 w 1827789"/>
              <a:gd name="connsiteY4" fmla="*/ 1365504 h 1365504"/>
              <a:gd name="connsiteX5" fmla="*/ 227589 w 1827789"/>
              <a:gd name="connsiteY5" fmla="*/ 1365504 h 1365504"/>
              <a:gd name="connsiteX6" fmla="*/ 0 w 1827789"/>
              <a:gd name="connsiteY6" fmla="*/ 1137915 h 1365504"/>
              <a:gd name="connsiteX7" fmla="*/ 0 w 1827789"/>
              <a:gd name="connsiteY7" fmla="*/ 227589 h 1365504"/>
              <a:gd name="connsiteX8" fmla="*/ 227589 w 1827789"/>
              <a:gd name="connsiteY8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789" h="1365504">
                <a:moveTo>
                  <a:pt x="227589" y="0"/>
                </a:moveTo>
                <a:lnTo>
                  <a:pt x="1827789" y="0"/>
                </a:lnTo>
                <a:cubicBezTo>
                  <a:pt x="1702095" y="0"/>
                  <a:pt x="1600200" y="101895"/>
                  <a:pt x="1600200" y="227589"/>
                </a:cubicBezTo>
                <a:lnTo>
                  <a:pt x="1600200" y="1137915"/>
                </a:lnTo>
                <a:cubicBezTo>
                  <a:pt x="1600200" y="1263609"/>
                  <a:pt x="1702095" y="1365504"/>
                  <a:pt x="1827789" y="1365504"/>
                </a:cubicBezTo>
                <a:lnTo>
                  <a:pt x="227589" y="1365504"/>
                </a:lnTo>
                <a:cubicBezTo>
                  <a:pt x="101895" y="1365504"/>
                  <a:pt x="0" y="1263609"/>
                  <a:pt x="0" y="1137915"/>
                </a:cubicBezTo>
                <a:lnTo>
                  <a:pt x="0" y="227589"/>
                </a:lnTo>
                <a:cubicBezTo>
                  <a:pt x="0" y="101895"/>
                  <a:pt x="101895" y="0"/>
                  <a:pt x="227589" y="0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cs typeface="+mn-ea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603550D4-F369-CB92-8723-E1AC2FE89E2F}"/>
              </a:ext>
            </a:extLst>
          </p:cNvPr>
          <p:cNvSpPr/>
          <p:nvPr/>
        </p:nvSpPr>
        <p:spPr>
          <a:xfrm rot="10800000">
            <a:off x="8711208" y="1282191"/>
            <a:ext cx="1827789" cy="1365504"/>
          </a:xfrm>
          <a:custGeom>
            <a:avLst/>
            <a:gdLst>
              <a:gd name="connsiteX0" fmla="*/ 227589 w 1827789"/>
              <a:gd name="connsiteY0" fmla="*/ 0 h 1365504"/>
              <a:gd name="connsiteX1" fmla="*/ 1827789 w 1827789"/>
              <a:gd name="connsiteY1" fmla="*/ 0 h 1365504"/>
              <a:gd name="connsiteX2" fmla="*/ 1600200 w 1827789"/>
              <a:gd name="connsiteY2" fmla="*/ 227589 h 1365504"/>
              <a:gd name="connsiteX3" fmla="*/ 1600200 w 1827789"/>
              <a:gd name="connsiteY3" fmla="*/ 1137915 h 1365504"/>
              <a:gd name="connsiteX4" fmla="*/ 1827789 w 1827789"/>
              <a:gd name="connsiteY4" fmla="*/ 1365504 h 1365504"/>
              <a:gd name="connsiteX5" fmla="*/ 227589 w 1827789"/>
              <a:gd name="connsiteY5" fmla="*/ 1365504 h 1365504"/>
              <a:gd name="connsiteX6" fmla="*/ 0 w 1827789"/>
              <a:gd name="connsiteY6" fmla="*/ 1137915 h 1365504"/>
              <a:gd name="connsiteX7" fmla="*/ 0 w 1827789"/>
              <a:gd name="connsiteY7" fmla="*/ 227589 h 1365504"/>
              <a:gd name="connsiteX8" fmla="*/ 227589 w 1827789"/>
              <a:gd name="connsiteY8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789" h="1365504">
                <a:moveTo>
                  <a:pt x="227589" y="0"/>
                </a:moveTo>
                <a:lnTo>
                  <a:pt x="1827789" y="0"/>
                </a:lnTo>
                <a:cubicBezTo>
                  <a:pt x="1702095" y="0"/>
                  <a:pt x="1600200" y="101895"/>
                  <a:pt x="1600200" y="227589"/>
                </a:cubicBezTo>
                <a:lnTo>
                  <a:pt x="1600200" y="1137915"/>
                </a:lnTo>
                <a:cubicBezTo>
                  <a:pt x="1600200" y="1263609"/>
                  <a:pt x="1702095" y="1365504"/>
                  <a:pt x="1827789" y="1365504"/>
                </a:cubicBezTo>
                <a:lnTo>
                  <a:pt x="227589" y="1365504"/>
                </a:lnTo>
                <a:cubicBezTo>
                  <a:pt x="101895" y="1365504"/>
                  <a:pt x="0" y="1263609"/>
                  <a:pt x="0" y="1137915"/>
                </a:cubicBezTo>
                <a:lnTo>
                  <a:pt x="0" y="227589"/>
                </a:lnTo>
                <a:cubicBezTo>
                  <a:pt x="0" y="101895"/>
                  <a:pt x="101895" y="0"/>
                  <a:pt x="227589" y="0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cs typeface="+mn-ea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08DE6C4D-11B3-ABF3-84DA-AE7D16ADE5B6}"/>
              </a:ext>
            </a:extLst>
          </p:cNvPr>
          <p:cNvSpPr/>
          <p:nvPr/>
        </p:nvSpPr>
        <p:spPr>
          <a:xfrm>
            <a:off x="1729748" y="2916465"/>
            <a:ext cx="1827789" cy="1365504"/>
          </a:xfrm>
          <a:custGeom>
            <a:avLst/>
            <a:gdLst>
              <a:gd name="connsiteX0" fmla="*/ 227589 w 1827789"/>
              <a:gd name="connsiteY0" fmla="*/ 0 h 1365504"/>
              <a:gd name="connsiteX1" fmla="*/ 1827789 w 1827789"/>
              <a:gd name="connsiteY1" fmla="*/ 0 h 1365504"/>
              <a:gd name="connsiteX2" fmla="*/ 1600200 w 1827789"/>
              <a:gd name="connsiteY2" fmla="*/ 227589 h 1365504"/>
              <a:gd name="connsiteX3" fmla="*/ 1600200 w 1827789"/>
              <a:gd name="connsiteY3" fmla="*/ 1137915 h 1365504"/>
              <a:gd name="connsiteX4" fmla="*/ 1827789 w 1827789"/>
              <a:gd name="connsiteY4" fmla="*/ 1365504 h 1365504"/>
              <a:gd name="connsiteX5" fmla="*/ 227589 w 1827789"/>
              <a:gd name="connsiteY5" fmla="*/ 1365504 h 1365504"/>
              <a:gd name="connsiteX6" fmla="*/ 0 w 1827789"/>
              <a:gd name="connsiteY6" fmla="*/ 1137915 h 1365504"/>
              <a:gd name="connsiteX7" fmla="*/ 0 w 1827789"/>
              <a:gd name="connsiteY7" fmla="*/ 227589 h 1365504"/>
              <a:gd name="connsiteX8" fmla="*/ 227589 w 1827789"/>
              <a:gd name="connsiteY8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789" h="1365504">
                <a:moveTo>
                  <a:pt x="227589" y="0"/>
                </a:moveTo>
                <a:lnTo>
                  <a:pt x="1827789" y="0"/>
                </a:lnTo>
                <a:cubicBezTo>
                  <a:pt x="1702095" y="0"/>
                  <a:pt x="1600200" y="101895"/>
                  <a:pt x="1600200" y="227589"/>
                </a:cubicBezTo>
                <a:lnTo>
                  <a:pt x="1600200" y="1137915"/>
                </a:lnTo>
                <a:cubicBezTo>
                  <a:pt x="1600200" y="1263609"/>
                  <a:pt x="1702095" y="1365504"/>
                  <a:pt x="1827789" y="1365504"/>
                </a:cubicBezTo>
                <a:lnTo>
                  <a:pt x="227589" y="1365504"/>
                </a:lnTo>
                <a:cubicBezTo>
                  <a:pt x="101895" y="1365504"/>
                  <a:pt x="0" y="1263609"/>
                  <a:pt x="0" y="1137915"/>
                </a:cubicBezTo>
                <a:lnTo>
                  <a:pt x="0" y="227589"/>
                </a:lnTo>
                <a:cubicBezTo>
                  <a:pt x="0" y="101895"/>
                  <a:pt x="101895" y="0"/>
                  <a:pt x="227589" y="0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cs typeface="+mn-ea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470ECBF-A9A0-E0AE-1B8C-70F3BA706010}"/>
              </a:ext>
            </a:extLst>
          </p:cNvPr>
          <p:cNvSpPr/>
          <p:nvPr/>
        </p:nvSpPr>
        <p:spPr>
          <a:xfrm>
            <a:off x="3329948" y="2916465"/>
            <a:ext cx="7124003" cy="1365504"/>
          </a:xfrm>
          <a:custGeom>
            <a:avLst/>
            <a:gdLst>
              <a:gd name="connsiteX0" fmla="*/ 227589 w 7124003"/>
              <a:gd name="connsiteY0" fmla="*/ 0 h 1365504"/>
              <a:gd name="connsiteX1" fmla="*/ 6896414 w 7124003"/>
              <a:gd name="connsiteY1" fmla="*/ 0 h 1365504"/>
              <a:gd name="connsiteX2" fmla="*/ 7124003 w 7124003"/>
              <a:gd name="connsiteY2" fmla="*/ 227589 h 1365504"/>
              <a:gd name="connsiteX3" fmla="*/ 7124003 w 7124003"/>
              <a:gd name="connsiteY3" fmla="*/ 1137915 h 1365504"/>
              <a:gd name="connsiteX4" fmla="*/ 6896414 w 7124003"/>
              <a:gd name="connsiteY4" fmla="*/ 1365504 h 1365504"/>
              <a:gd name="connsiteX5" fmla="*/ 227589 w 7124003"/>
              <a:gd name="connsiteY5" fmla="*/ 1365504 h 1365504"/>
              <a:gd name="connsiteX6" fmla="*/ 0 w 7124003"/>
              <a:gd name="connsiteY6" fmla="*/ 1137915 h 1365504"/>
              <a:gd name="connsiteX7" fmla="*/ 0 w 7124003"/>
              <a:gd name="connsiteY7" fmla="*/ 227589 h 1365504"/>
              <a:gd name="connsiteX8" fmla="*/ 227589 w 7124003"/>
              <a:gd name="connsiteY8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4003" h="1365504">
                <a:moveTo>
                  <a:pt x="227589" y="0"/>
                </a:moveTo>
                <a:lnTo>
                  <a:pt x="6896414" y="0"/>
                </a:lnTo>
                <a:cubicBezTo>
                  <a:pt x="7022108" y="0"/>
                  <a:pt x="7124003" y="101895"/>
                  <a:pt x="7124003" y="227589"/>
                </a:cubicBezTo>
                <a:lnTo>
                  <a:pt x="7124003" y="1137915"/>
                </a:lnTo>
                <a:cubicBezTo>
                  <a:pt x="7124003" y="1263609"/>
                  <a:pt x="7022108" y="1365504"/>
                  <a:pt x="6896414" y="1365504"/>
                </a:cubicBezTo>
                <a:lnTo>
                  <a:pt x="227589" y="1365504"/>
                </a:lnTo>
                <a:cubicBezTo>
                  <a:pt x="101895" y="1365504"/>
                  <a:pt x="0" y="1263609"/>
                  <a:pt x="0" y="1137915"/>
                </a:cubicBezTo>
                <a:lnTo>
                  <a:pt x="0" y="227589"/>
                </a:lnTo>
                <a:cubicBezTo>
                  <a:pt x="0" y="101895"/>
                  <a:pt x="101895" y="0"/>
                  <a:pt x="227589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DED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cs typeface="+mn-ea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50E882FC-76FA-7F16-6538-285072981A79}"/>
              </a:ext>
            </a:extLst>
          </p:cNvPr>
          <p:cNvSpPr/>
          <p:nvPr/>
        </p:nvSpPr>
        <p:spPr>
          <a:xfrm>
            <a:off x="1729748" y="4550739"/>
            <a:ext cx="1827789" cy="1365504"/>
          </a:xfrm>
          <a:custGeom>
            <a:avLst/>
            <a:gdLst>
              <a:gd name="connsiteX0" fmla="*/ 227589 w 1827789"/>
              <a:gd name="connsiteY0" fmla="*/ 0 h 1365504"/>
              <a:gd name="connsiteX1" fmla="*/ 1827789 w 1827789"/>
              <a:gd name="connsiteY1" fmla="*/ 0 h 1365504"/>
              <a:gd name="connsiteX2" fmla="*/ 1600200 w 1827789"/>
              <a:gd name="connsiteY2" fmla="*/ 227589 h 1365504"/>
              <a:gd name="connsiteX3" fmla="*/ 1600200 w 1827789"/>
              <a:gd name="connsiteY3" fmla="*/ 1137915 h 1365504"/>
              <a:gd name="connsiteX4" fmla="*/ 1827789 w 1827789"/>
              <a:gd name="connsiteY4" fmla="*/ 1365504 h 1365504"/>
              <a:gd name="connsiteX5" fmla="*/ 227589 w 1827789"/>
              <a:gd name="connsiteY5" fmla="*/ 1365504 h 1365504"/>
              <a:gd name="connsiteX6" fmla="*/ 0 w 1827789"/>
              <a:gd name="connsiteY6" fmla="*/ 1137915 h 1365504"/>
              <a:gd name="connsiteX7" fmla="*/ 0 w 1827789"/>
              <a:gd name="connsiteY7" fmla="*/ 227589 h 1365504"/>
              <a:gd name="connsiteX8" fmla="*/ 227589 w 1827789"/>
              <a:gd name="connsiteY8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789" h="1365504">
                <a:moveTo>
                  <a:pt x="227589" y="0"/>
                </a:moveTo>
                <a:lnTo>
                  <a:pt x="1827789" y="0"/>
                </a:lnTo>
                <a:cubicBezTo>
                  <a:pt x="1702095" y="0"/>
                  <a:pt x="1600200" y="101895"/>
                  <a:pt x="1600200" y="227589"/>
                </a:cubicBezTo>
                <a:lnTo>
                  <a:pt x="1600200" y="1137915"/>
                </a:lnTo>
                <a:cubicBezTo>
                  <a:pt x="1600200" y="1263609"/>
                  <a:pt x="1702095" y="1365504"/>
                  <a:pt x="1827789" y="1365504"/>
                </a:cubicBezTo>
                <a:lnTo>
                  <a:pt x="227589" y="1365504"/>
                </a:lnTo>
                <a:cubicBezTo>
                  <a:pt x="101895" y="1365504"/>
                  <a:pt x="0" y="1263609"/>
                  <a:pt x="0" y="1137915"/>
                </a:cubicBezTo>
                <a:lnTo>
                  <a:pt x="0" y="227589"/>
                </a:lnTo>
                <a:cubicBezTo>
                  <a:pt x="0" y="101895"/>
                  <a:pt x="101895" y="0"/>
                  <a:pt x="227589" y="0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cs typeface="+mn-ea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CB737D86-8137-9D0E-1B6C-319D1F82F19B}"/>
              </a:ext>
            </a:extLst>
          </p:cNvPr>
          <p:cNvSpPr/>
          <p:nvPr/>
        </p:nvSpPr>
        <p:spPr>
          <a:xfrm>
            <a:off x="3329948" y="4550739"/>
            <a:ext cx="7124003" cy="1365504"/>
          </a:xfrm>
          <a:custGeom>
            <a:avLst/>
            <a:gdLst>
              <a:gd name="connsiteX0" fmla="*/ 227589 w 7124003"/>
              <a:gd name="connsiteY0" fmla="*/ 0 h 1365504"/>
              <a:gd name="connsiteX1" fmla="*/ 6896414 w 7124003"/>
              <a:gd name="connsiteY1" fmla="*/ 0 h 1365504"/>
              <a:gd name="connsiteX2" fmla="*/ 7124003 w 7124003"/>
              <a:gd name="connsiteY2" fmla="*/ 227589 h 1365504"/>
              <a:gd name="connsiteX3" fmla="*/ 7124003 w 7124003"/>
              <a:gd name="connsiteY3" fmla="*/ 1137915 h 1365504"/>
              <a:gd name="connsiteX4" fmla="*/ 6896414 w 7124003"/>
              <a:gd name="connsiteY4" fmla="*/ 1365504 h 1365504"/>
              <a:gd name="connsiteX5" fmla="*/ 227589 w 7124003"/>
              <a:gd name="connsiteY5" fmla="*/ 1365504 h 1365504"/>
              <a:gd name="connsiteX6" fmla="*/ 0 w 7124003"/>
              <a:gd name="connsiteY6" fmla="*/ 1137915 h 1365504"/>
              <a:gd name="connsiteX7" fmla="*/ 0 w 7124003"/>
              <a:gd name="connsiteY7" fmla="*/ 227589 h 1365504"/>
              <a:gd name="connsiteX8" fmla="*/ 227589 w 7124003"/>
              <a:gd name="connsiteY8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4003" h="1365504">
                <a:moveTo>
                  <a:pt x="227589" y="0"/>
                </a:moveTo>
                <a:lnTo>
                  <a:pt x="6896414" y="0"/>
                </a:lnTo>
                <a:cubicBezTo>
                  <a:pt x="7022108" y="0"/>
                  <a:pt x="7124003" y="101895"/>
                  <a:pt x="7124003" y="227589"/>
                </a:cubicBezTo>
                <a:lnTo>
                  <a:pt x="7124003" y="1137915"/>
                </a:lnTo>
                <a:cubicBezTo>
                  <a:pt x="7124003" y="1263609"/>
                  <a:pt x="7022108" y="1365504"/>
                  <a:pt x="6896414" y="1365504"/>
                </a:cubicBezTo>
                <a:lnTo>
                  <a:pt x="227589" y="1365504"/>
                </a:lnTo>
                <a:cubicBezTo>
                  <a:pt x="101895" y="1365504"/>
                  <a:pt x="0" y="1263609"/>
                  <a:pt x="0" y="1137915"/>
                </a:cubicBezTo>
                <a:lnTo>
                  <a:pt x="0" y="227589"/>
                </a:lnTo>
                <a:cubicBezTo>
                  <a:pt x="0" y="101895"/>
                  <a:pt x="101895" y="0"/>
                  <a:pt x="227589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DED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cs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C1C5F653-031F-842E-C8D8-559E2B515E6F}"/>
              </a:ext>
            </a:extLst>
          </p:cNvPr>
          <p:cNvSpPr/>
          <p:nvPr/>
        </p:nvSpPr>
        <p:spPr>
          <a:xfrm>
            <a:off x="3329948" y="1282191"/>
            <a:ext cx="7124003" cy="1365504"/>
          </a:xfrm>
          <a:custGeom>
            <a:avLst/>
            <a:gdLst>
              <a:gd name="connsiteX0" fmla="*/ 227589 w 7124003"/>
              <a:gd name="connsiteY0" fmla="*/ 0 h 1365504"/>
              <a:gd name="connsiteX1" fmla="*/ 6896414 w 7124003"/>
              <a:gd name="connsiteY1" fmla="*/ 0 h 1365504"/>
              <a:gd name="connsiteX2" fmla="*/ 7124003 w 7124003"/>
              <a:gd name="connsiteY2" fmla="*/ 227589 h 1365504"/>
              <a:gd name="connsiteX3" fmla="*/ 7124003 w 7124003"/>
              <a:gd name="connsiteY3" fmla="*/ 1137915 h 1365504"/>
              <a:gd name="connsiteX4" fmla="*/ 6896414 w 7124003"/>
              <a:gd name="connsiteY4" fmla="*/ 1365504 h 1365504"/>
              <a:gd name="connsiteX5" fmla="*/ 227589 w 7124003"/>
              <a:gd name="connsiteY5" fmla="*/ 1365504 h 1365504"/>
              <a:gd name="connsiteX6" fmla="*/ 0 w 7124003"/>
              <a:gd name="connsiteY6" fmla="*/ 1137915 h 1365504"/>
              <a:gd name="connsiteX7" fmla="*/ 0 w 7124003"/>
              <a:gd name="connsiteY7" fmla="*/ 227589 h 1365504"/>
              <a:gd name="connsiteX8" fmla="*/ 227589 w 7124003"/>
              <a:gd name="connsiteY8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124003" h="1365504">
                <a:moveTo>
                  <a:pt x="227589" y="0"/>
                </a:moveTo>
                <a:lnTo>
                  <a:pt x="6896414" y="0"/>
                </a:lnTo>
                <a:cubicBezTo>
                  <a:pt x="7022108" y="0"/>
                  <a:pt x="7124003" y="101895"/>
                  <a:pt x="7124003" y="227589"/>
                </a:cubicBezTo>
                <a:lnTo>
                  <a:pt x="7124003" y="1137915"/>
                </a:lnTo>
                <a:cubicBezTo>
                  <a:pt x="7124003" y="1263609"/>
                  <a:pt x="7022108" y="1365504"/>
                  <a:pt x="6896414" y="1365504"/>
                </a:cubicBezTo>
                <a:lnTo>
                  <a:pt x="227589" y="1365504"/>
                </a:lnTo>
                <a:cubicBezTo>
                  <a:pt x="101895" y="1365504"/>
                  <a:pt x="0" y="1263609"/>
                  <a:pt x="0" y="1137915"/>
                </a:cubicBezTo>
                <a:lnTo>
                  <a:pt x="0" y="227589"/>
                </a:lnTo>
                <a:cubicBezTo>
                  <a:pt x="0" y="101895"/>
                  <a:pt x="101895" y="0"/>
                  <a:pt x="227589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EDED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cs typeface="+mn-ea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78CA7B8-31DC-6D07-E9F1-ABF281926715}"/>
              </a:ext>
            </a:extLst>
          </p:cNvPr>
          <p:cNvSpPr/>
          <p:nvPr/>
        </p:nvSpPr>
        <p:spPr>
          <a:xfrm>
            <a:off x="1729748" y="1282191"/>
            <a:ext cx="1827789" cy="1365504"/>
          </a:xfrm>
          <a:custGeom>
            <a:avLst/>
            <a:gdLst>
              <a:gd name="connsiteX0" fmla="*/ 227589 w 1827789"/>
              <a:gd name="connsiteY0" fmla="*/ 0 h 1365504"/>
              <a:gd name="connsiteX1" fmla="*/ 1827789 w 1827789"/>
              <a:gd name="connsiteY1" fmla="*/ 0 h 1365504"/>
              <a:gd name="connsiteX2" fmla="*/ 1600200 w 1827789"/>
              <a:gd name="connsiteY2" fmla="*/ 227589 h 1365504"/>
              <a:gd name="connsiteX3" fmla="*/ 1600200 w 1827789"/>
              <a:gd name="connsiteY3" fmla="*/ 1137915 h 1365504"/>
              <a:gd name="connsiteX4" fmla="*/ 1827789 w 1827789"/>
              <a:gd name="connsiteY4" fmla="*/ 1365504 h 1365504"/>
              <a:gd name="connsiteX5" fmla="*/ 227589 w 1827789"/>
              <a:gd name="connsiteY5" fmla="*/ 1365504 h 1365504"/>
              <a:gd name="connsiteX6" fmla="*/ 0 w 1827789"/>
              <a:gd name="connsiteY6" fmla="*/ 1137915 h 1365504"/>
              <a:gd name="connsiteX7" fmla="*/ 0 w 1827789"/>
              <a:gd name="connsiteY7" fmla="*/ 227589 h 1365504"/>
              <a:gd name="connsiteX8" fmla="*/ 227589 w 1827789"/>
              <a:gd name="connsiteY8" fmla="*/ 0 h 136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7789" h="1365504">
                <a:moveTo>
                  <a:pt x="227589" y="0"/>
                </a:moveTo>
                <a:lnTo>
                  <a:pt x="1827789" y="0"/>
                </a:lnTo>
                <a:cubicBezTo>
                  <a:pt x="1702095" y="0"/>
                  <a:pt x="1600200" y="101895"/>
                  <a:pt x="1600200" y="227589"/>
                </a:cubicBezTo>
                <a:lnTo>
                  <a:pt x="1600200" y="1137915"/>
                </a:lnTo>
                <a:cubicBezTo>
                  <a:pt x="1600200" y="1263609"/>
                  <a:pt x="1702095" y="1365504"/>
                  <a:pt x="1827789" y="1365504"/>
                </a:cubicBezTo>
                <a:lnTo>
                  <a:pt x="227589" y="1365504"/>
                </a:lnTo>
                <a:cubicBezTo>
                  <a:pt x="101895" y="1365504"/>
                  <a:pt x="0" y="1263609"/>
                  <a:pt x="0" y="1137915"/>
                </a:cubicBezTo>
                <a:lnTo>
                  <a:pt x="0" y="227589"/>
                </a:lnTo>
                <a:cubicBezTo>
                  <a:pt x="0" y="101895"/>
                  <a:pt x="101895" y="0"/>
                  <a:pt x="227589" y="0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cs typeface="+mn-ea"/>
            </a:endParaRPr>
          </a:p>
        </p:txBody>
      </p:sp>
      <p:sp>
        <p:nvSpPr>
          <p:cNvPr id="8" name="KSO_Shape" descr="D:\51PPT模板网\51pptmoban.com\图片.jpg">
            <a:extLst>
              <a:ext uri="{FF2B5EF4-FFF2-40B4-BE49-F238E27FC236}">
                <a16:creationId xmlns:a16="http://schemas.microsoft.com/office/drawing/2014/main" id="{D2A7B748-B552-3D52-25B8-D85B9CB198E1}"/>
              </a:ext>
            </a:extLst>
          </p:cNvPr>
          <p:cNvSpPr/>
          <p:nvPr/>
        </p:nvSpPr>
        <p:spPr>
          <a:xfrm>
            <a:off x="2399518" y="1658772"/>
            <a:ext cx="318716" cy="554286"/>
          </a:xfrm>
          <a:custGeom>
            <a:avLst/>
            <a:gdLst>
              <a:gd name="connsiteX0" fmla="*/ 703180 w 3238500"/>
              <a:gd name="connsiteY0" fmla="*/ 4435548 h 5638341"/>
              <a:gd name="connsiteX1" fmla="*/ 2535317 w 3238500"/>
              <a:gd name="connsiteY1" fmla="*/ 4435548 h 5638341"/>
              <a:gd name="connsiteX2" fmla="*/ 2535317 w 3238500"/>
              <a:gd name="connsiteY2" fmla="*/ 4838393 h 5638341"/>
              <a:gd name="connsiteX3" fmla="*/ 703180 w 3238500"/>
              <a:gd name="connsiteY3" fmla="*/ 4838393 h 5638341"/>
              <a:gd name="connsiteX4" fmla="*/ 703181 w 3238500"/>
              <a:gd name="connsiteY4" fmla="*/ 3675025 h 5638341"/>
              <a:gd name="connsiteX5" fmla="*/ 2535318 w 3238500"/>
              <a:gd name="connsiteY5" fmla="*/ 3675025 h 5638341"/>
              <a:gd name="connsiteX6" fmla="*/ 2535318 w 3238500"/>
              <a:gd name="connsiteY6" fmla="*/ 4077870 h 5638341"/>
              <a:gd name="connsiteX7" fmla="*/ 703181 w 3238500"/>
              <a:gd name="connsiteY7" fmla="*/ 4077870 h 5638341"/>
              <a:gd name="connsiteX8" fmla="*/ 703181 w 3238500"/>
              <a:gd name="connsiteY8" fmla="*/ 2914502 h 5638341"/>
              <a:gd name="connsiteX9" fmla="*/ 2535318 w 3238500"/>
              <a:gd name="connsiteY9" fmla="*/ 2914502 h 5638341"/>
              <a:gd name="connsiteX10" fmla="*/ 2535318 w 3238500"/>
              <a:gd name="connsiteY10" fmla="*/ 3317347 h 5638341"/>
              <a:gd name="connsiteX11" fmla="*/ 703181 w 3238500"/>
              <a:gd name="connsiteY11" fmla="*/ 3317347 h 5638341"/>
              <a:gd name="connsiteX12" fmla="*/ 703181 w 3238500"/>
              <a:gd name="connsiteY12" fmla="*/ 2153979 h 5638341"/>
              <a:gd name="connsiteX13" fmla="*/ 2535318 w 3238500"/>
              <a:gd name="connsiteY13" fmla="*/ 2153979 h 5638341"/>
              <a:gd name="connsiteX14" fmla="*/ 2535318 w 3238500"/>
              <a:gd name="connsiteY14" fmla="*/ 2556824 h 5638341"/>
              <a:gd name="connsiteX15" fmla="*/ 703181 w 3238500"/>
              <a:gd name="connsiteY15" fmla="*/ 2556824 h 5638341"/>
              <a:gd name="connsiteX16" fmla="*/ 703181 w 3238500"/>
              <a:gd name="connsiteY16" fmla="*/ 1393456 h 5638341"/>
              <a:gd name="connsiteX17" fmla="*/ 2535318 w 3238500"/>
              <a:gd name="connsiteY17" fmla="*/ 1393456 h 5638341"/>
              <a:gd name="connsiteX18" fmla="*/ 2535318 w 3238500"/>
              <a:gd name="connsiteY18" fmla="*/ 1796301 h 5638341"/>
              <a:gd name="connsiteX19" fmla="*/ 703181 w 3238500"/>
              <a:gd name="connsiteY19" fmla="*/ 1796301 h 5638341"/>
              <a:gd name="connsiteX20" fmla="*/ 545879 w 3238500"/>
              <a:gd name="connsiteY20" fmla="*/ 854765 h 5638341"/>
              <a:gd name="connsiteX21" fmla="*/ 355211 w 3238500"/>
              <a:gd name="connsiteY21" fmla="*/ 1045433 h 5638341"/>
              <a:gd name="connsiteX22" fmla="*/ 355211 w 3238500"/>
              <a:gd name="connsiteY22" fmla="*/ 5115447 h 5638341"/>
              <a:gd name="connsiteX23" fmla="*/ 545879 w 3238500"/>
              <a:gd name="connsiteY23" fmla="*/ 5306115 h 5638341"/>
              <a:gd name="connsiteX24" fmla="*/ 2692622 w 3238500"/>
              <a:gd name="connsiteY24" fmla="*/ 5306115 h 5638341"/>
              <a:gd name="connsiteX25" fmla="*/ 2883290 w 3238500"/>
              <a:gd name="connsiteY25" fmla="*/ 5115447 h 5638341"/>
              <a:gd name="connsiteX26" fmla="*/ 2883290 w 3238500"/>
              <a:gd name="connsiteY26" fmla="*/ 1045433 h 5638341"/>
              <a:gd name="connsiteX27" fmla="*/ 2692622 w 3238500"/>
              <a:gd name="connsiteY27" fmla="*/ 854765 h 5638341"/>
              <a:gd name="connsiteX28" fmla="*/ 1055257 w 3238500"/>
              <a:gd name="connsiteY28" fmla="*/ 0 h 5638341"/>
              <a:gd name="connsiteX29" fmla="*/ 2197532 w 3238500"/>
              <a:gd name="connsiteY29" fmla="*/ 0 h 5638341"/>
              <a:gd name="connsiteX30" fmla="*/ 2331244 w 3238500"/>
              <a:gd name="connsiteY30" fmla="*/ 133712 h 5638341"/>
              <a:gd name="connsiteX31" fmla="*/ 2331244 w 3238500"/>
              <a:gd name="connsiteY31" fmla="*/ 522540 h 5638341"/>
              <a:gd name="connsiteX32" fmla="*/ 2718105 w 3238500"/>
              <a:gd name="connsiteY32" fmla="*/ 522540 h 5638341"/>
              <a:gd name="connsiteX33" fmla="*/ 3238500 w 3238500"/>
              <a:gd name="connsiteY33" fmla="*/ 1042935 h 5638341"/>
              <a:gd name="connsiteX34" fmla="*/ 3238500 w 3238500"/>
              <a:gd name="connsiteY34" fmla="*/ 5117946 h 5638341"/>
              <a:gd name="connsiteX35" fmla="*/ 2718105 w 3238500"/>
              <a:gd name="connsiteY35" fmla="*/ 5638341 h 5638341"/>
              <a:gd name="connsiteX36" fmla="*/ 520395 w 3238500"/>
              <a:gd name="connsiteY36" fmla="*/ 5638341 h 5638341"/>
              <a:gd name="connsiteX37" fmla="*/ 0 w 3238500"/>
              <a:gd name="connsiteY37" fmla="*/ 5117946 h 5638341"/>
              <a:gd name="connsiteX38" fmla="*/ 0 w 3238500"/>
              <a:gd name="connsiteY38" fmla="*/ 1042935 h 5638341"/>
              <a:gd name="connsiteX39" fmla="*/ 520395 w 3238500"/>
              <a:gd name="connsiteY39" fmla="*/ 522540 h 5638341"/>
              <a:gd name="connsiteX40" fmla="*/ 921545 w 3238500"/>
              <a:gd name="connsiteY40" fmla="*/ 522540 h 5638341"/>
              <a:gd name="connsiteX41" fmla="*/ 921545 w 3238500"/>
              <a:gd name="connsiteY41" fmla="*/ 133712 h 5638341"/>
              <a:gd name="connsiteX42" fmla="*/ 1055257 w 3238500"/>
              <a:gd name="connsiteY42" fmla="*/ 0 h 5638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38500" h="5638341">
                <a:moveTo>
                  <a:pt x="703180" y="4435548"/>
                </a:moveTo>
                <a:lnTo>
                  <a:pt x="2535317" y="4435548"/>
                </a:lnTo>
                <a:lnTo>
                  <a:pt x="2535317" y="4838393"/>
                </a:lnTo>
                <a:lnTo>
                  <a:pt x="703180" y="4838393"/>
                </a:lnTo>
                <a:close/>
                <a:moveTo>
                  <a:pt x="703181" y="3675025"/>
                </a:moveTo>
                <a:lnTo>
                  <a:pt x="2535318" y="3675025"/>
                </a:lnTo>
                <a:lnTo>
                  <a:pt x="2535318" y="4077870"/>
                </a:lnTo>
                <a:lnTo>
                  <a:pt x="703181" y="4077870"/>
                </a:lnTo>
                <a:close/>
                <a:moveTo>
                  <a:pt x="703181" y="2914502"/>
                </a:moveTo>
                <a:lnTo>
                  <a:pt x="2535318" y="2914502"/>
                </a:lnTo>
                <a:lnTo>
                  <a:pt x="2535318" y="3317347"/>
                </a:lnTo>
                <a:lnTo>
                  <a:pt x="703181" y="3317347"/>
                </a:lnTo>
                <a:close/>
                <a:moveTo>
                  <a:pt x="703181" y="2153979"/>
                </a:moveTo>
                <a:lnTo>
                  <a:pt x="2535318" y="2153979"/>
                </a:lnTo>
                <a:lnTo>
                  <a:pt x="2535318" y="2556824"/>
                </a:lnTo>
                <a:lnTo>
                  <a:pt x="703181" y="2556824"/>
                </a:lnTo>
                <a:close/>
                <a:moveTo>
                  <a:pt x="703181" y="1393456"/>
                </a:moveTo>
                <a:lnTo>
                  <a:pt x="2535318" y="1393456"/>
                </a:lnTo>
                <a:lnTo>
                  <a:pt x="2535318" y="1796301"/>
                </a:lnTo>
                <a:lnTo>
                  <a:pt x="703181" y="1796301"/>
                </a:lnTo>
                <a:close/>
                <a:moveTo>
                  <a:pt x="545879" y="854765"/>
                </a:moveTo>
                <a:cubicBezTo>
                  <a:pt x="440576" y="854765"/>
                  <a:pt x="355211" y="940130"/>
                  <a:pt x="355211" y="1045433"/>
                </a:cubicBezTo>
                <a:lnTo>
                  <a:pt x="355211" y="5115447"/>
                </a:lnTo>
                <a:cubicBezTo>
                  <a:pt x="355211" y="5220750"/>
                  <a:pt x="440576" y="5306115"/>
                  <a:pt x="545879" y="5306115"/>
                </a:cubicBezTo>
                <a:lnTo>
                  <a:pt x="2692622" y="5306115"/>
                </a:lnTo>
                <a:cubicBezTo>
                  <a:pt x="2797925" y="5306115"/>
                  <a:pt x="2883290" y="5220750"/>
                  <a:pt x="2883290" y="5115447"/>
                </a:cubicBezTo>
                <a:lnTo>
                  <a:pt x="2883290" y="1045433"/>
                </a:lnTo>
                <a:cubicBezTo>
                  <a:pt x="2883290" y="940130"/>
                  <a:pt x="2797925" y="854765"/>
                  <a:pt x="2692622" y="854765"/>
                </a:cubicBezTo>
                <a:close/>
                <a:moveTo>
                  <a:pt x="1055257" y="0"/>
                </a:moveTo>
                <a:lnTo>
                  <a:pt x="2197532" y="0"/>
                </a:lnTo>
                <a:cubicBezTo>
                  <a:pt x="2271379" y="0"/>
                  <a:pt x="2331244" y="59865"/>
                  <a:pt x="2331244" y="133712"/>
                </a:cubicBezTo>
                <a:lnTo>
                  <a:pt x="2331244" y="522540"/>
                </a:lnTo>
                <a:lnTo>
                  <a:pt x="2718105" y="522540"/>
                </a:lnTo>
                <a:cubicBezTo>
                  <a:pt x="3005511" y="522540"/>
                  <a:pt x="3238500" y="755529"/>
                  <a:pt x="3238500" y="1042935"/>
                </a:cubicBezTo>
                <a:lnTo>
                  <a:pt x="3238500" y="5117946"/>
                </a:lnTo>
                <a:cubicBezTo>
                  <a:pt x="3238500" y="5405352"/>
                  <a:pt x="3005511" y="5638341"/>
                  <a:pt x="2718105" y="5638341"/>
                </a:cubicBezTo>
                <a:lnTo>
                  <a:pt x="520395" y="5638341"/>
                </a:lnTo>
                <a:cubicBezTo>
                  <a:pt x="232989" y="5638341"/>
                  <a:pt x="0" y="5405352"/>
                  <a:pt x="0" y="5117946"/>
                </a:cubicBezTo>
                <a:lnTo>
                  <a:pt x="0" y="1042935"/>
                </a:lnTo>
                <a:cubicBezTo>
                  <a:pt x="0" y="755529"/>
                  <a:pt x="232989" y="522540"/>
                  <a:pt x="520395" y="522540"/>
                </a:cubicBezTo>
                <a:lnTo>
                  <a:pt x="921545" y="522540"/>
                </a:lnTo>
                <a:lnTo>
                  <a:pt x="921545" y="133712"/>
                </a:lnTo>
                <a:cubicBezTo>
                  <a:pt x="921545" y="59865"/>
                  <a:pt x="981410" y="0"/>
                  <a:pt x="105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83FAF343-2A42-397C-8E0A-16986D77CD83}"/>
              </a:ext>
            </a:extLst>
          </p:cNvPr>
          <p:cNvSpPr>
            <a:spLocks/>
          </p:cNvSpPr>
          <p:nvPr/>
        </p:nvSpPr>
        <p:spPr bwMode="auto">
          <a:xfrm>
            <a:off x="2287841" y="3329654"/>
            <a:ext cx="551064" cy="539126"/>
          </a:xfrm>
          <a:custGeom>
            <a:avLst/>
            <a:gdLst>
              <a:gd name="T0" fmla="*/ 1597279 w 2787650"/>
              <a:gd name="T1" fmla="*/ 1636046 h 2727325"/>
              <a:gd name="T2" fmla="*/ 1627294 w 2787650"/>
              <a:gd name="T3" fmla="*/ 2215059 h 2727325"/>
              <a:gd name="T4" fmla="*/ 1883633 w 2787650"/>
              <a:gd name="T5" fmla="*/ 2097942 h 2727325"/>
              <a:gd name="T6" fmla="*/ 2087561 w 2787650"/>
              <a:gd name="T7" fmla="*/ 1909413 h 2727325"/>
              <a:gd name="T8" fmla="*/ 2223831 w 2787650"/>
              <a:gd name="T9" fmla="*/ 1665024 h 2727325"/>
              <a:gd name="T10" fmla="*/ 529196 w 2787650"/>
              <a:gd name="T11" fmla="*/ 1544733 h 2727325"/>
              <a:gd name="T12" fmla="*/ 630842 w 2787650"/>
              <a:gd name="T13" fmla="*/ 1808483 h 2727325"/>
              <a:gd name="T14" fmla="*/ 807453 w 2787650"/>
              <a:gd name="T15" fmla="*/ 2023673 h 2727325"/>
              <a:gd name="T16" fmla="*/ 1042827 w 2787650"/>
              <a:gd name="T17" fmla="*/ 2173481 h 2727325"/>
              <a:gd name="T18" fmla="*/ 1292972 w 2787650"/>
              <a:gd name="T19" fmla="*/ 1687822 h 2727325"/>
              <a:gd name="T20" fmla="*/ 1095077 w 2787650"/>
              <a:gd name="T21" fmla="*/ 1525504 h 2727325"/>
              <a:gd name="T22" fmla="*/ 1297101 w 2787650"/>
              <a:gd name="T23" fmla="*/ 1184350 h 2727325"/>
              <a:gd name="T24" fmla="*/ 1199583 w 2787650"/>
              <a:gd name="T25" fmla="*/ 1302832 h 2727325"/>
              <a:gd name="T26" fmla="*/ 1214830 w 2787650"/>
              <a:gd name="T27" fmla="*/ 1460386 h 2727325"/>
              <a:gd name="T28" fmla="*/ 1333631 w 2787650"/>
              <a:gd name="T29" fmla="*/ 1557904 h 2727325"/>
              <a:gd name="T30" fmla="*/ 1491184 w 2787650"/>
              <a:gd name="T31" fmla="*/ 1542657 h 2727325"/>
              <a:gd name="T32" fmla="*/ 1588385 w 2787650"/>
              <a:gd name="T33" fmla="*/ 1424174 h 2727325"/>
              <a:gd name="T34" fmla="*/ 1572820 w 2787650"/>
              <a:gd name="T35" fmla="*/ 1266303 h 2727325"/>
              <a:gd name="T36" fmla="*/ 1454655 w 2787650"/>
              <a:gd name="T37" fmla="*/ 1168785 h 2727325"/>
              <a:gd name="T38" fmla="*/ 1570279 w 2787650"/>
              <a:gd name="T39" fmla="*/ 1073173 h 2727325"/>
              <a:gd name="T40" fmla="*/ 1723068 w 2787650"/>
              <a:gd name="T41" fmla="*/ 1278691 h 2727325"/>
              <a:gd name="T42" fmla="*/ 2197149 w 2787650"/>
              <a:gd name="T43" fmla="*/ 996602 h 2727325"/>
              <a:gd name="T44" fmla="*/ 2042138 w 2787650"/>
              <a:gd name="T45" fmla="*/ 764591 h 2727325"/>
              <a:gd name="T46" fmla="*/ 1823916 w 2787650"/>
              <a:gd name="T47" fmla="*/ 592566 h 2727325"/>
              <a:gd name="T48" fmla="*/ 1557095 w 2787650"/>
              <a:gd name="T49" fmla="*/ 496397 h 2727325"/>
              <a:gd name="T50" fmla="*/ 1042827 w 2787650"/>
              <a:gd name="T51" fmla="*/ 553527 h 2727325"/>
              <a:gd name="T52" fmla="*/ 807453 w 2787650"/>
              <a:gd name="T53" fmla="*/ 703652 h 2727325"/>
              <a:gd name="T54" fmla="*/ 630842 w 2787650"/>
              <a:gd name="T55" fmla="*/ 918842 h 2727325"/>
              <a:gd name="T56" fmla="*/ 529196 w 2787650"/>
              <a:gd name="T57" fmla="*/ 1182909 h 2727325"/>
              <a:gd name="T58" fmla="*/ 1153524 w 2787650"/>
              <a:gd name="T59" fmla="*/ 1123361 h 2727325"/>
              <a:gd name="T60" fmla="*/ 1107627 w 2787650"/>
              <a:gd name="T61" fmla="*/ 952 h 2727325"/>
              <a:gd name="T62" fmla="*/ 1311873 w 2787650"/>
              <a:gd name="T63" fmla="*/ 257403 h 2727325"/>
              <a:gd name="T64" fmla="*/ 1636823 w 2787650"/>
              <a:gd name="T65" fmla="*/ 28882 h 2727325"/>
              <a:gd name="T66" fmla="*/ 1947798 w 2787650"/>
              <a:gd name="T67" fmla="*/ 80617 h 2727325"/>
              <a:gd name="T68" fmla="*/ 1925880 w 2787650"/>
              <a:gd name="T69" fmla="*/ 390389 h 2727325"/>
              <a:gd name="T70" fmla="*/ 2357242 w 2787650"/>
              <a:gd name="T71" fmla="*/ 435775 h 2727325"/>
              <a:gd name="T72" fmla="*/ 2452853 w 2787650"/>
              <a:gd name="T73" fmla="*/ 451327 h 2727325"/>
              <a:gd name="T74" fmla="*/ 2580228 w 2787650"/>
              <a:gd name="T75" fmla="*/ 730630 h 2727325"/>
              <a:gd name="T76" fmla="*/ 2480805 w 2787650"/>
              <a:gd name="T77" fmla="*/ 1138158 h 2727325"/>
              <a:gd name="T78" fmla="*/ 2784474 w 2787650"/>
              <a:gd name="T79" fmla="*/ 1226709 h 2727325"/>
              <a:gd name="T80" fmla="*/ 2745403 w 2787650"/>
              <a:gd name="T81" fmla="*/ 1543146 h 2727325"/>
              <a:gd name="T82" fmla="*/ 2428712 w 2787650"/>
              <a:gd name="T83" fmla="*/ 1764684 h 2727325"/>
              <a:gd name="T84" fmla="*/ 2602781 w 2787650"/>
              <a:gd name="T85" fmla="*/ 2050334 h 2727325"/>
              <a:gd name="T86" fmla="*/ 2401712 w 2787650"/>
              <a:gd name="T87" fmla="*/ 2304245 h 2727325"/>
              <a:gd name="T88" fmla="*/ 2046585 w 2787650"/>
              <a:gd name="T89" fmla="*/ 2260446 h 2727325"/>
              <a:gd name="T90" fmla="*/ 1977656 w 2787650"/>
              <a:gd name="T91" fmla="*/ 2612113 h 2727325"/>
              <a:gd name="T92" fmla="*/ 1673670 w 2787650"/>
              <a:gd name="T93" fmla="*/ 2724786 h 2727325"/>
              <a:gd name="T94" fmla="*/ 1455448 w 2787650"/>
              <a:gd name="T95" fmla="*/ 2470875 h 2727325"/>
              <a:gd name="T96" fmla="*/ 1147015 w 2787650"/>
              <a:gd name="T97" fmla="*/ 2703521 h 2727325"/>
              <a:gd name="T98" fmla="*/ 834135 w 2787650"/>
              <a:gd name="T99" fmla="*/ 2642900 h 2727325"/>
              <a:gd name="T100" fmla="*/ 843982 w 2787650"/>
              <a:gd name="T101" fmla="*/ 2327097 h 2727325"/>
              <a:gd name="T102" fmla="*/ 424691 w 2787650"/>
              <a:gd name="T103" fmla="*/ 2295041 h 2727325"/>
              <a:gd name="T104" fmla="*/ 197575 w 2787650"/>
              <a:gd name="T105" fmla="*/ 2087786 h 2727325"/>
              <a:gd name="T106" fmla="*/ 213139 w 2787650"/>
              <a:gd name="T107" fmla="*/ 1992252 h 2727325"/>
              <a:gd name="T108" fmla="*/ 303033 w 2787650"/>
              <a:gd name="T109" fmla="*/ 1568855 h 2727325"/>
              <a:gd name="T110" fmla="*/ 1588 w 2787650"/>
              <a:gd name="T111" fmla="*/ 1493951 h 2727325"/>
              <a:gd name="T112" fmla="*/ 48282 w 2787650"/>
              <a:gd name="T113" fmla="*/ 1181640 h 2727325"/>
              <a:gd name="T114" fmla="*/ 366244 w 2787650"/>
              <a:gd name="T115" fmla="*/ 943598 h 2727325"/>
              <a:gd name="T116" fmla="*/ 185187 w 2787650"/>
              <a:gd name="T117" fmla="*/ 670326 h 2727325"/>
              <a:gd name="T118" fmla="*/ 392609 w 2787650"/>
              <a:gd name="T119" fmla="*/ 422762 h 2727325"/>
              <a:gd name="T120" fmla="*/ 757900 w 2787650"/>
              <a:gd name="T121" fmla="*/ 454501 h 2727325"/>
              <a:gd name="T122" fmla="*/ 812217 w 2787650"/>
              <a:gd name="T123" fmla="*/ 109499 h 2727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787650" h="2727325">
                <a:moveTo>
                  <a:pt x="1725430" y="1438200"/>
                </a:moveTo>
                <a:lnTo>
                  <a:pt x="1723068" y="1448633"/>
                </a:lnTo>
                <a:lnTo>
                  <a:pt x="1718621" y="1464515"/>
                </a:lnTo>
                <a:lnTo>
                  <a:pt x="1712903" y="1480398"/>
                </a:lnTo>
                <a:lnTo>
                  <a:pt x="1706868" y="1495963"/>
                </a:lnTo>
                <a:lnTo>
                  <a:pt x="1700197" y="1510892"/>
                </a:lnTo>
                <a:lnTo>
                  <a:pt x="1692574" y="1525504"/>
                </a:lnTo>
                <a:lnTo>
                  <a:pt x="1684632" y="1539480"/>
                </a:lnTo>
                <a:lnTo>
                  <a:pt x="1675738" y="1553457"/>
                </a:lnTo>
                <a:lnTo>
                  <a:pt x="1666209" y="1566798"/>
                </a:lnTo>
                <a:lnTo>
                  <a:pt x="1656044" y="1579504"/>
                </a:lnTo>
                <a:lnTo>
                  <a:pt x="1645562" y="1591892"/>
                </a:lnTo>
                <a:lnTo>
                  <a:pt x="1634126" y="1603963"/>
                </a:lnTo>
                <a:lnTo>
                  <a:pt x="1622691" y="1614763"/>
                </a:lnTo>
                <a:lnTo>
                  <a:pt x="1610303" y="1625881"/>
                </a:lnTo>
                <a:lnTo>
                  <a:pt x="1597279" y="1636046"/>
                </a:lnTo>
                <a:lnTo>
                  <a:pt x="1583938" y="1645257"/>
                </a:lnTo>
                <a:lnTo>
                  <a:pt x="1570279" y="1654152"/>
                </a:lnTo>
                <a:lnTo>
                  <a:pt x="1555985" y="1662410"/>
                </a:lnTo>
                <a:lnTo>
                  <a:pt x="1541373" y="1669716"/>
                </a:lnTo>
                <a:lnTo>
                  <a:pt x="1526126" y="1676705"/>
                </a:lnTo>
                <a:lnTo>
                  <a:pt x="1510879" y="1682740"/>
                </a:lnTo>
                <a:lnTo>
                  <a:pt x="1494996" y="1687822"/>
                </a:lnTo>
                <a:lnTo>
                  <a:pt x="1478796" y="1692905"/>
                </a:lnTo>
                <a:lnTo>
                  <a:pt x="1468641" y="1695248"/>
                </a:lnTo>
                <a:lnTo>
                  <a:pt x="1521201" y="2237276"/>
                </a:lnTo>
                <a:lnTo>
                  <a:pt x="1539306" y="2234102"/>
                </a:lnTo>
                <a:lnTo>
                  <a:pt x="1557095" y="2231246"/>
                </a:lnTo>
                <a:lnTo>
                  <a:pt x="1574883" y="2227437"/>
                </a:lnTo>
                <a:lnTo>
                  <a:pt x="1592671" y="2223629"/>
                </a:lnTo>
                <a:lnTo>
                  <a:pt x="1610141" y="2219502"/>
                </a:lnTo>
                <a:lnTo>
                  <a:pt x="1627294" y="2215059"/>
                </a:lnTo>
                <a:lnTo>
                  <a:pt x="1644765" y="2209981"/>
                </a:lnTo>
                <a:lnTo>
                  <a:pt x="1661600" y="2204903"/>
                </a:lnTo>
                <a:lnTo>
                  <a:pt x="1678435" y="2199190"/>
                </a:lnTo>
                <a:lnTo>
                  <a:pt x="1695588" y="2193159"/>
                </a:lnTo>
                <a:lnTo>
                  <a:pt x="1712105" y="2187129"/>
                </a:lnTo>
                <a:lnTo>
                  <a:pt x="1728623" y="2180464"/>
                </a:lnTo>
                <a:lnTo>
                  <a:pt x="1744823" y="2173481"/>
                </a:lnTo>
                <a:lnTo>
                  <a:pt x="1761022" y="2166498"/>
                </a:lnTo>
                <a:lnTo>
                  <a:pt x="1776905" y="2158881"/>
                </a:lnTo>
                <a:lnTo>
                  <a:pt x="1792469" y="2150946"/>
                </a:lnTo>
                <a:lnTo>
                  <a:pt x="1808352" y="2142694"/>
                </a:lnTo>
                <a:lnTo>
                  <a:pt x="1823916" y="2134442"/>
                </a:lnTo>
                <a:lnTo>
                  <a:pt x="1838845" y="2125873"/>
                </a:lnTo>
                <a:lnTo>
                  <a:pt x="1854092" y="2116668"/>
                </a:lnTo>
                <a:lnTo>
                  <a:pt x="1869022" y="2107464"/>
                </a:lnTo>
                <a:lnTo>
                  <a:pt x="1883633" y="2097942"/>
                </a:lnTo>
                <a:lnTo>
                  <a:pt x="1897927" y="2088103"/>
                </a:lnTo>
                <a:lnTo>
                  <a:pt x="1912221" y="2077947"/>
                </a:lnTo>
                <a:lnTo>
                  <a:pt x="1926198" y="2067473"/>
                </a:lnTo>
                <a:lnTo>
                  <a:pt x="1940174" y="2056999"/>
                </a:lnTo>
                <a:lnTo>
                  <a:pt x="1953833" y="2046208"/>
                </a:lnTo>
                <a:lnTo>
                  <a:pt x="1966856" y="2034782"/>
                </a:lnTo>
                <a:lnTo>
                  <a:pt x="1980197" y="2023673"/>
                </a:lnTo>
                <a:lnTo>
                  <a:pt x="1993221" y="2011613"/>
                </a:lnTo>
                <a:lnTo>
                  <a:pt x="2005609" y="1999869"/>
                </a:lnTo>
                <a:lnTo>
                  <a:pt x="2017997" y="1987491"/>
                </a:lnTo>
                <a:lnTo>
                  <a:pt x="2030385" y="1975113"/>
                </a:lnTo>
                <a:lnTo>
                  <a:pt x="2042138" y="1962735"/>
                </a:lnTo>
                <a:lnTo>
                  <a:pt x="2054209" y="1949404"/>
                </a:lnTo>
                <a:lnTo>
                  <a:pt x="2065644" y="1936391"/>
                </a:lnTo>
                <a:lnTo>
                  <a:pt x="2076761" y="1923061"/>
                </a:lnTo>
                <a:lnTo>
                  <a:pt x="2087561" y="1909413"/>
                </a:lnTo>
                <a:lnTo>
                  <a:pt x="2098361" y="1895765"/>
                </a:lnTo>
                <a:lnTo>
                  <a:pt x="2108843" y="1881800"/>
                </a:lnTo>
                <a:lnTo>
                  <a:pt x="2119008" y="1867518"/>
                </a:lnTo>
                <a:lnTo>
                  <a:pt x="2128855" y="1852918"/>
                </a:lnTo>
                <a:lnTo>
                  <a:pt x="2138067" y="1838635"/>
                </a:lnTo>
                <a:lnTo>
                  <a:pt x="2147596" y="1823401"/>
                </a:lnTo>
                <a:lnTo>
                  <a:pt x="2156490" y="1808483"/>
                </a:lnTo>
                <a:lnTo>
                  <a:pt x="2165384" y="1793249"/>
                </a:lnTo>
                <a:lnTo>
                  <a:pt x="2173643" y="1778014"/>
                </a:lnTo>
                <a:lnTo>
                  <a:pt x="2181902" y="1762145"/>
                </a:lnTo>
                <a:lnTo>
                  <a:pt x="2189843" y="1746275"/>
                </a:lnTo>
                <a:lnTo>
                  <a:pt x="2197149" y="1730406"/>
                </a:lnTo>
                <a:lnTo>
                  <a:pt x="2204454" y="1714219"/>
                </a:lnTo>
                <a:lnTo>
                  <a:pt x="2211125" y="1698032"/>
                </a:lnTo>
                <a:lnTo>
                  <a:pt x="2217478" y="1681528"/>
                </a:lnTo>
                <a:lnTo>
                  <a:pt x="2223831" y="1665024"/>
                </a:lnTo>
                <a:lnTo>
                  <a:pt x="2229866" y="1648202"/>
                </a:lnTo>
                <a:lnTo>
                  <a:pt x="2235584" y="1631380"/>
                </a:lnTo>
                <a:lnTo>
                  <a:pt x="2240666" y="1614241"/>
                </a:lnTo>
                <a:lnTo>
                  <a:pt x="2245748" y="1597102"/>
                </a:lnTo>
                <a:lnTo>
                  <a:pt x="2250195" y="1579646"/>
                </a:lnTo>
                <a:lnTo>
                  <a:pt x="2254325" y="1561872"/>
                </a:lnTo>
                <a:lnTo>
                  <a:pt x="2258136" y="1544733"/>
                </a:lnTo>
                <a:lnTo>
                  <a:pt x="2261630" y="1526642"/>
                </a:lnTo>
                <a:lnTo>
                  <a:pt x="2265125" y="1508868"/>
                </a:lnTo>
                <a:lnTo>
                  <a:pt x="2267666" y="1490777"/>
                </a:lnTo>
                <a:lnTo>
                  <a:pt x="1725430" y="1438200"/>
                </a:lnTo>
                <a:close/>
                <a:moveTo>
                  <a:pt x="1062655" y="1438185"/>
                </a:moveTo>
                <a:lnTo>
                  <a:pt x="519984" y="1490777"/>
                </a:lnTo>
                <a:lnTo>
                  <a:pt x="522843" y="1508868"/>
                </a:lnTo>
                <a:lnTo>
                  <a:pt x="526019" y="1526642"/>
                </a:lnTo>
                <a:lnTo>
                  <a:pt x="529196" y="1544733"/>
                </a:lnTo>
                <a:lnTo>
                  <a:pt x="533325" y="1561872"/>
                </a:lnTo>
                <a:lnTo>
                  <a:pt x="537455" y="1579646"/>
                </a:lnTo>
                <a:lnTo>
                  <a:pt x="541902" y="1597102"/>
                </a:lnTo>
                <a:lnTo>
                  <a:pt x="546984" y="1614241"/>
                </a:lnTo>
                <a:lnTo>
                  <a:pt x="552066" y="1631380"/>
                </a:lnTo>
                <a:lnTo>
                  <a:pt x="557784" y="1648202"/>
                </a:lnTo>
                <a:lnTo>
                  <a:pt x="563502" y="1665024"/>
                </a:lnTo>
                <a:lnTo>
                  <a:pt x="569854" y="1681528"/>
                </a:lnTo>
                <a:lnTo>
                  <a:pt x="576207" y="1698032"/>
                </a:lnTo>
                <a:lnTo>
                  <a:pt x="583195" y="1714219"/>
                </a:lnTo>
                <a:lnTo>
                  <a:pt x="590501" y="1730406"/>
                </a:lnTo>
                <a:lnTo>
                  <a:pt x="597807" y="1746275"/>
                </a:lnTo>
                <a:lnTo>
                  <a:pt x="605748" y="1762145"/>
                </a:lnTo>
                <a:lnTo>
                  <a:pt x="614007" y="1778014"/>
                </a:lnTo>
                <a:lnTo>
                  <a:pt x="622266" y="1793249"/>
                </a:lnTo>
                <a:lnTo>
                  <a:pt x="630842" y="1808483"/>
                </a:lnTo>
                <a:lnTo>
                  <a:pt x="640054" y="1823401"/>
                </a:lnTo>
                <a:lnTo>
                  <a:pt x="649266" y="1838635"/>
                </a:lnTo>
                <a:lnTo>
                  <a:pt x="658795" y="1852918"/>
                </a:lnTo>
                <a:lnTo>
                  <a:pt x="668642" y="1867518"/>
                </a:lnTo>
                <a:lnTo>
                  <a:pt x="678807" y="1881800"/>
                </a:lnTo>
                <a:lnTo>
                  <a:pt x="689289" y="1895765"/>
                </a:lnTo>
                <a:lnTo>
                  <a:pt x="699771" y="1909413"/>
                </a:lnTo>
                <a:lnTo>
                  <a:pt x="710571" y="1923061"/>
                </a:lnTo>
                <a:lnTo>
                  <a:pt x="722006" y="1936391"/>
                </a:lnTo>
                <a:lnTo>
                  <a:pt x="733441" y="1949404"/>
                </a:lnTo>
                <a:lnTo>
                  <a:pt x="745194" y="1962735"/>
                </a:lnTo>
                <a:lnTo>
                  <a:pt x="756947" y="1975113"/>
                </a:lnTo>
                <a:lnTo>
                  <a:pt x="769335" y="1987491"/>
                </a:lnTo>
                <a:lnTo>
                  <a:pt x="781723" y="1999869"/>
                </a:lnTo>
                <a:lnTo>
                  <a:pt x="794429" y="2011613"/>
                </a:lnTo>
                <a:lnTo>
                  <a:pt x="807453" y="2023673"/>
                </a:lnTo>
                <a:lnTo>
                  <a:pt x="820476" y="2034782"/>
                </a:lnTo>
                <a:lnTo>
                  <a:pt x="833817" y="2046208"/>
                </a:lnTo>
                <a:lnTo>
                  <a:pt x="847476" y="2056999"/>
                </a:lnTo>
                <a:lnTo>
                  <a:pt x="861135" y="2067473"/>
                </a:lnTo>
                <a:lnTo>
                  <a:pt x="875111" y="2077947"/>
                </a:lnTo>
                <a:lnTo>
                  <a:pt x="889405" y="2088103"/>
                </a:lnTo>
                <a:lnTo>
                  <a:pt x="903699" y="2097942"/>
                </a:lnTo>
                <a:lnTo>
                  <a:pt x="918628" y="2107464"/>
                </a:lnTo>
                <a:lnTo>
                  <a:pt x="933558" y="2116668"/>
                </a:lnTo>
                <a:lnTo>
                  <a:pt x="948487" y="2125873"/>
                </a:lnTo>
                <a:lnTo>
                  <a:pt x="963734" y="2134442"/>
                </a:lnTo>
                <a:lnTo>
                  <a:pt x="978981" y="2142694"/>
                </a:lnTo>
                <a:lnTo>
                  <a:pt x="994863" y="2150946"/>
                </a:lnTo>
                <a:lnTo>
                  <a:pt x="1010745" y="2158881"/>
                </a:lnTo>
                <a:lnTo>
                  <a:pt x="1026627" y="2166498"/>
                </a:lnTo>
                <a:lnTo>
                  <a:pt x="1042827" y="2173481"/>
                </a:lnTo>
                <a:lnTo>
                  <a:pt x="1059028" y="2180464"/>
                </a:lnTo>
                <a:lnTo>
                  <a:pt x="1075545" y="2187129"/>
                </a:lnTo>
                <a:lnTo>
                  <a:pt x="1092063" y="2193159"/>
                </a:lnTo>
                <a:lnTo>
                  <a:pt x="1108898" y="2199190"/>
                </a:lnTo>
                <a:lnTo>
                  <a:pt x="1126051" y="2204903"/>
                </a:lnTo>
                <a:lnTo>
                  <a:pt x="1142886" y="2209981"/>
                </a:lnTo>
                <a:lnTo>
                  <a:pt x="1160039" y="2215059"/>
                </a:lnTo>
                <a:lnTo>
                  <a:pt x="1177509" y="2219502"/>
                </a:lnTo>
                <a:lnTo>
                  <a:pt x="1195297" y="2223629"/>
                </a:lnTo>
                <a:lnTo>
                  <a:pt x="1212768" y="2227437"/>
                </a:lnTo>
                <a:lnTo>
                  <a:pt x="1230556" y="2231246"/>
                </a:lnTo>
                <a:lnTo>
                  <a:pt x="1248662" y="2234102"/>
                </a:lnTo>
                <a:lnTo>
                  <a:pt x="1266450" y="2237276"/>
                </a:lnTo>
                <a:lnTo>
                  <a:pt x="1319017" y="1695177"/>
                </a:lnTo>
                <a:lnTo>
                  <a:pt x="1309172" y="1692905"/>
                </a:lnTo>
                <a:lnTo>
                  <a:pt x="1292972" y="1687822"/>
                </a:lnTo>
                <a:lnTo>
                  <a:pt x="1277089" y="1682740"/>
                </a:lnTo>
                <a:lnTo>
                  <a:pt x="1261525" y="1676705"/>
                </a:lnTo>
                <a:lnTo>
                  <a:pt x="1246595" y="1669716"/>
                </a:lnTo>
                <a:lnTo>
                  <a:pt x="1232301" y="1662410"/>
                </a:lnTo>
                <a:lnTo>
                  <a:pt x="1218007" y="1654152"/>
                </a:lnTo>
                <a:lnTo>
                  <a:pt x="1204030" y="1645257"/>
                </a:lnTo>
                <a:lnTo>
                  <a:pt x="1190689" y="1636046"/>
                </a:lnTo>
                <a:lnTo>
                  <a:pt x="1177983" y="1625881"/>
                </a:lnTo>
                <a:lnTo>
                  <a:pt x="1165595" y="1615398"/>
                </a:lnTo>
                <a:lnTo>
                  <a:pt x="1153842" y="1603963"/>
                </a:lnTo>
                <a:lnTo>
                  <a:pt x="1142724" y="1591892"/>
                </a:lnTo>
                <a:lnTo>
                  <a:pt x="1131606" y="1579822"/>
                </a:lnTo>
                <a:lnTo>
                  <a:pt x="1122077" y="1567116"/>
                </a:lnTo>
                <a:lnTo>
                  <a:pt x="1112230" y="1553457"/>
                </a:lnTo>
                <a:lnTo>
                  <a:pt x="1103336" y="1540116"/>
                </a:lnTo>
                <a:lnTo>
                  <a:pt x="1095077" y="1525504"/>
                </a:lnTo>
                <a:lnTo>
                  <a:pt x="1087771" y="1510892"/>
                </a:lnTo>
                <a:lnTo>
                  <a:pt x="1080783" y="1495963"/>
                </a:lnTo>
                <a:lnTo>
                  <a:pt x="1074747" y="1480398"/>
                </a:lnTo>
                <a:lnTo>
                  <a:pt x="1069665" y="1464515"/>
                </a:lnTo>
                <a:lnTo>
                  <a:pt x="1065218" y="1448633"/>
                </a:lnTo>
                <a:lnTo>
                  <a:pt x="1062655" y="1438185"/>
                </a:lnTo>
                <a:close/>
                <a:moveTo>
                  <a:pt x="1383502" y="1159891"/>
                </a:moveTo>
                <a:lnTo>
                  <a:pt x="1373019" y="1160844"/>
                </a:lnTo>
                <a:lnTo>
                  <a:pt x="1362855" y="1162114"/>
                </a:lnTo>
                <a:lnTo>
                  <a:pt x="1353007" y="1164020"/>
                </a:lnTo>
                <a:lnTo>
                  <a:pt x="1342843" y="1166244"/>
                </a:lnTo>
                <a:lnTo>
                  <a:pt x="1333631" y="1168785"/>
                </a:lnTo>
                <a:lnTo>
                  <a:pt x="1324101" y="1172279"/>
                </a:lnTo>
                <a:lnTo>
                  <a:pt x="1314572" y="1175455"/>
                </a:lnTo>
                <a:lnTo>
                  <a:pt x="1305678" y="1179585"/>
                </a:lnTo>
                <a:lnTo>
                  <a:pt x="1297101" y="1184350"/>
                </a:lnTo>
                <a:lnTo>
                  <a:pt x="1288207" y="1189114"/>
                </a:lnTo>
                <a:lnTo>
                  <a:pt x="1279948" y="1194514"/>
                </a:lnTo>
                <a:lnTo>
                  <a:pt x="1272007" y="1199914"/>
                </a:lnTo>
                <a:lnTo>
                  <a:pt x="1264384" y="1206585"/>
                </a:lnTo>
                <a:lnTo>
                  <a:pt x="1257078" y="1212938"/>
                </a:lnTo>
                <a:lnTo>
                  <a:pt x="1249772" y="1219609"/>
                </a:lnTo>
                <a:lnTo>
                  <a:pt x="1243101" y="1226279"/>
                </a:lnTo>
                <a:lnTo>
                  <a:pt x="1236748" y="1233903"/>
                </a:lnTo>
                <a:lnTo>
                  <a:pt x="1230713" y="1241526"/>
                </a:lnTo>
                <a:lnTo>
                  <a:pt x="1224995" y="1249785"/>
                </a:lnTo>
                <a:lnTo>
                  <a:pt x="1219913" y="1258044"/>
                </a:lnTo>
                <a:lnTo>
                  <a:pt x="1214830" y="1266303"/>
                </a:lnTo>
                <a:lnTo>
                  <a:pt x="1210383" y="1275197"/>
                </a:lnTo>
                <a:lnTo>
                  <a:pt x="1206254" y="1284409"/>
                </a:lnTo>
                <a:lnTo>
                  <a:pt x="1202442" y="1293303"/>
                </a:lnTo>
                <a:lnTo>
                  <a:pt x="1199583" y="1302832"/>
                </a:lnTo>
                <a:lnTo>
                  <a:pt x="1196407" y="1312680"/>
                </a:lnTo>
                <a:lnTo>
                  <a:pt x="1194183" y="1322527"/>
                </a:lnTo>
                <a:lnTo>
                  <a:pt x="1192595" y="1332691"/>
                </a:lnTo>
                <a:lnTo>
                  <a:pt x="1191324" y="1342856"/>
                </a:lnTo>
                <a:lnTo>
                  <a:pt x="1190371" y="1353339"/>
                </a:lnTo>
                <a:lnTo>
                  <a:pt x="1190054" y="1363503"/>
                </a:lnTo>
                <a:lnTo>
                  <a:pt x="1190371" y="1373986"/>
                </a:lnTo>
                <a:lnTo>
                  <a:pt x="1191324" y="1384468"/>
                </a:lnTo>
                <a:lnTo>
                  <a:pt x="1192595" y="1394633"/>
                </a:lnTo>
                <a:lnTo>
                  <a:pt x="1194183" y="1404798"/>
                </a:lnTo>
                <a:lnTo>
                  <a:pt x="1196407" y="1414645"/>
                </a:lnTo>
                <a:lnTo>
                  <a:pt x="1199583" y="1424174"/>
                </a:lnTo>
                <a:lnTo>
                  <a:pt x="1202442" y="1433704"/>
                </a:lnTo>
                <a:lnTo>
                  <a:pt x="1206254" y="1442915"/>
                </a:lnTo>
                <a:lnTo>
                  <a:pt x="1210383" y="1451810"/>
                </a:lnTo>
                <a:lnTo>
                  <a:pt x="1214830" y="1460386"/>
                </a:lnTo>
                <a:lnTo>
                  <a:pt x="1219913" y="1469280"/>
                </a:lnTo>
                <a:lnTo>
                  <a:pt x="1224995" y="1477539"/>
                </a:lnTo>
                <a:lnTo>
                  <a:pt x="1230713" y="1485480"/>
                </a:lnTo>
                <a:lnTo>
                  <a:pt x="1236748" y="1493421"/>
                </a:lnTo>
                <a:lnTo>
                  <a:pt x="1243101" y="1500410"/>
                </a:lnTo>
                <a:lnTo>
                  <a:pt x="1249772" y="1507716"/>
                </a:lnTo>
                <a:lnTo>
                  <a:pt x="1257078" y="1514386"/>
                </a:lnTo>
                <a:lnTo>
                  <a:pt x="1264384" y="1520739"/>
                </a:lnTo>
                <a:lnTo>
                  <a:pt x="1272007" y="1526775"/>
                </a:lnTo>
                <a:lnTo>
                  <a:pt x="1279948" y="1532492"/>
                </a:lnTo>
                <a:lnTo>
                  <a:pt x="1288207" y="1537575"/>
                </a:lnTo>
                <a:lnTo>
                  <a:pt x="1297101" y="1542657"/>
                </a:lnTo>
                <a:lnTo>
                  <a:pt x="1305678" y="1547104"/>
                </a:lnTo>
                <a:lnTo>
                  <a:pt x="1314572" y="1551233"/>
                </a:lnTo>
                <a:lnTo>
                  <a:pt x="1323784" y="1555045"/>
                </a:lnTo>
                <a:lnTo>
                  <a:pt x="1333631" y="1557904"/>
                </a:lnTo>
                <a:lnTo>
                  <a:pt x="1342843" y="1561081"/>
                </a:lnTo>
                <a:lnTo>
                  <a:pt x="1352690" y="1563304"/>
                </a:lnTo>
                <a:lnTo>
                  <a:pt x="1362855" y="1564892"/>
                </a:lnTo>
                <a:lnTo>
                  <a:pt x="1373019" y="1566163"/>
                </a:lnTo>
                <a:lnTo>
                  <a:pt x="1383502" y="1567116"/>
                </a:lnTo>
                <a:lnTo>
                  <a:pt x="1393984" y="1567434"/>
                </a:lnTo>
                <a:lnTo>
                  <a:pt x="1404149" y="1567116"/>
                </a:lnTo>
                <a:lnTo>
                  <a:pt x="1414949" y="1566163"/>
                </a:lnTo>
                <a:lnTo>
                  <a:pt x="1425114" y="1564892"/>
                </a:lnTo>
                <a:lnTo>
                  <a:pt x="1435278" y="1563304"/>
                </a:lnTo>
                <a:lnTo>
                  <a:pt x="1444808" y="1561081"/>
                </a:lnTo>
                <a:lnTo>
                  <a:pt x="1454655" y="1557904"/>
                </a:lnTo>
                <a:lnTo>
                  <a:pt x="1464184" y="1555045"/>
                </a:lnTo>
                <a:lnTo>
                  <a:pt x="1473079" y="1551233"/>
                </a:lnTo>
                <a:lnTo>
                  <a:pt x="1482290" y="1547104"/>
                </a:lnTo>
                <a:lnTo>
                  <a:pt x="1491184" y="1542657"/>
                </a:lnTo>
                <a:lnTo>
                  <a:pt x="1499443" y="1537575"/>
                </a:lnTo>
                <a:lnTo>
                  <a:pt x="1507702" y="1532492"/>
                </a:lnTo>
                <a:lnTo>
                  <a:pt x="1515643" y="1526775"/>
                </a:lnTo>
                <a:lnTo>
                  <a:pt x="1523585" y="1520739"/>
                </a:lnTo>
                <a:lnTo>
                  <a:pt x="1531208" y="1514386"/>
                </a:lnTo>
                <a:lnTo>
                  <a:pt x="1537879" y="1507716"/>
                </a:lnTo>
                <a:lnTo>
                  <a:pt x="1544549" y="1500410"/>
                </a:lnTo>
                <a:lnTo>
                  <a:pt x="1551220" y="1493421"/>
                </a:lnTo>
                <a:lnTo>
                  <a:pt x="1557255" y="1485480"/>
                </a:lnTo>
                <a:lnTo>
                  <a:pt x="1562655" y="1477539"/>
                </a:lnTo>
                <a:lnTo>
                  <a:pt x="1568055" y="1469280"/>
                </a:lnTo>
                <a:lnTo>
                  <a:pt x="1572820" y="1460386"/>
                </a:lnTo>
                <a:lnTo>
                  <a:pt x="1577585" y="1451810"/>
                </a:lnTo>
                <a:lnTo>
                  <a:pt x="1581714" y="1442915"/>
                </a:lnTo>
                <a:lnTo>
                  <a:pt x="1585208" y="1433704"/>
                </a:lnTo>
                <a:lnTo>
                  <a:pt x="1588385" y="1424174"/>
                </a:lnTo>
                <a:lnTo>
                  <a:pt x="1591244" y="1414645"/>
                </a:lnTo>
                <a:lnTo>
                  <a:pt x="1593467" y="1404798"/>
                </a:lnTo>
                <a:lnTo>
                  <a:pt x="1595373" y="1394633"/>
                </a:lnTo>
                <a:lnTo>
                  <a:pt x="1596644" y="1384468"/>
                </a:lnTo>
                <a:lnTo>
                  <a:pt x="1597279" y="1373986"/>
                </a:lnTo>
                <a:lnTo>
                  <a:pt x="1597597" y="1363503"/>
                </a:lnTo>
                <a:lnTo>
                  <a:pt x="1597279" y="1353339"/>
                </a:lnTo>
                <a:lnTo>
                  <a:pt x="1596644" y="1342856"/>
                </a:lnTo>
                <a:lnTo>
                  <a:pt x="1595373" y="1332691"/>
                </a:lnTo>
                <a:lnTo>
                  <a:pt x="1593467" y="1322527"/>
                </a:lnTo>
                <a:lnTo>
                  <a:pt x="1591244" y="1312680"/>
                </a:lnTo>
                <a:lnTo>
                  <a:pt x="1588385" y="1302832"/>
                </a:lnTo>
                <a:lnTo>
                  <a:pt x="1585208" y="1293303"/>
                </a:lnTo>
                <a:lnTo>
                  <a:pt x="1581714" y="1284409"/>
                </a:lnTo>
                <a:lnTo>
                  <a:pt x="1577585" y="1275197"/>
                </a:lnTo>
                <a:lnTo>
                  <a:pt x="1572820" y="1266303"/>
                </a:lnTo>
                <a:lnTo>
                  <a:pt x="1568055" y="1258044"/>
                </a:lnTo>
                <a:lnTo>
                  <a:pt x="1562655" y="1249785"/>
                </a:lnTo>
                <a:lnTo>
                  <a:pt x="1557255" y="1241526"/>
                </a:lnTo>
                <a:lnTo>
                  <a:pt x="1551220" y="1233903"/>
                </a:lnTo>
                <a:lnTo>
                  <a:pt x="1544549" y="1226279"/>
                </a:lnTo>
                <a:lnTo>
                  <a:pt x="1537879" y="1219609"/>
                </a:lnTo>
                <a:lnTo>
                  <a:pt x="1531208" y="1212938"/>
                </a:lnTo>
                <a:lnTo>
                  <a:pt x="1523585" y="1206585"/>
                </a:lnTo>
                <a:lnTo>
                  <a:pt x="1515643" y="1199914"/>
                </a:lnTo>
                <a:lnTo>
                  <a:pt x="1507702" y="1194514"/>
                </a:lnTo>
                <a:lnTo>
                  <a:pt x="1499443" y="1189114"/>
                </a:lnTo>
                <a:lnTo>
                  <a:pt x="1491184" y="1184350"/>
                </a:lnTo>
                <a:lnTo>
                  <a:pt x="1482290" y="1179585"/>
                </a:lnTo>
                <a:lnTo>
                  <a:pt x="1473079" y="1175455"/>
                </a:lnTo>
                <a:lnTo>
                  <a:pt x="1464184" y="1172279"/>
                </a:lnTo>
                <a:lnTo>
                  <a:pt x="1454655" y="1168785"/>
                </a:lnTo>
                <a:lnTo>
                  <a:pt x="1444808" y="1166244"/>
                </a:lnTo>
                <a:lnTo>
                  <a:pt x="1435278" y="1164020"/>
                </a:lnTo>
                <a:lnTo>
                  <a:pt x="1425114" y="1162114"/>
                </a:lnTo>
                <a:lnTo>
                  <a:pt x="1414949" y="1160844"/>
                </a:lnTo>
                <a:lnTo>
                  <a:pt x="1404149" y="1159891"/>
                </a:lnTo>
                <a:lnTo>
                  <a:pt x="1393984" y="1159891"/>
                </a:lnTo>
                <a:lnTo>
                  <a:pt x="1383502" y="1159891"/>
                </a:lnTo>
                <a:close/>
                <a:moveTo>
                  <a:pt x="1521201" y="490366"/>
                </a:moveTo>
                <a:lnTo>
                  <a:pt x="1468588" y="1032381"/>
                </a:lnTo>
                <a:lnTo>
                  <a:pt x="1478796" y="1034737"/>
                </a:lnTo>
                <a:lnTo>
                  <a:pt x="1494996" y="1039184"/>
                </a:lnTo>
                <a:lnTo>
                  <a:pt x="1510879" y="1044584"/>
                </a:lnTo>
                <a:lnTo>
                  <a:pt x="1526126" y="1050620"/>
                </a:lnTo>
                <a:lnTo>
                  <a:pt x="1541373" y="1057290"/>
                </a:lnTo>
                <a:lnTo>
                  <a:pt x="1555985" y="1064914"/>
                </a:lnTo>
                <a:lnTo>
                  <a:pt x="1570279" y="1073173"/>
                </a:lnTo>
                <a:lnTo>
                  <a:pt x="1583938" y="1081749"/>
                </a:lnTo>
                <a:lnTo>
                  <a:pt x="1597279" y="1091596"/>
                </a:lnTo>
                <a:lnTo>
                  <a:pt x="1610303" y="1101443"/>
                </a:lnTo>
                <a:lnTo>
                  <a:pt x="1622691" y="1112243"/>
                </a:lnTo>
                <a:lnTo>
                  <a:pt x="1634126" y="1123679"/>
                </a:lnTo>
                <a:lnTo>
                  <a:pt x="1645562" y="1135432"/>
                </a:lnTo>
                <a:lnTo>
                  <a:pt x="1656044" y="1147820"/>
                </a:lnTo>
                <a:lnTo>
                  <a:pt x="1666209" y="1160526"/>
                </a:lnTo>
                <a:lnTo>
                  <a:pt x="1675738" y="1173549"/>
                </a:lnTo>
                <a:lnTo>
                  <a:pt x="1684632" y="1187526"/>
                </a:lnTo>
                <a:lnTo>
                  <a:pt x="1692574" y="1201503"/>
                </a:lnTo>
                <a:lnTo>
                  <a:pt x="1700197" y="1216114"/>
                </a:lnTo>
                <a:lnTo>
                  <a:pt x="1706868" y="1231361"/>
                </a:lnTo>
                <a:lnTo>
                  <a:pt x="1712903" y="1246609"/>
                </a:lnTo>
                <a:lnTo>
                  <a:pt x="1718621" y="1262491"/>
                </a:lnTo>
                <a:lnTo>
                  <a:pt x="1723068" y="1278691"/>
                </a:lnTo>
                <a:lnTo>
                  <a:pt x="1725403" y="1288811"/>
                </a:lnTo>
                <a:lnTo>
                  <a:pt x="2267666" y="1236231"/>
                </a:lnTo>
                <a:lnTo>
                  <a:pt x="2265125" y="1218140"/>
                </a:lnTo>
                <a:lnTo>
                  <a:pt x="2261630" y="1200683"/>
                </a:lnTo>
                <a:lnTo>
                  <a:pt x="2258136" y="1182909"/>
                </a:lnTo>
                <a:lnTo>
                  <a:pt x="2254325" y="1165136"/>
                </a:lnTo>
                <a:lnTo>
                  <a:pt x="2250195" y="1147362"/>
                </a:lnTo>
                <a:lnTo>
                  <a:pt x="2245748" y="1130223"/>
                </a:lnTo>
                <a:lnTo>
                  <a:pt x="2240666" y="1112766"/>
                </a:lnTo>
                <a:lnTo>
                  <a:pt x="2235584" y="1095945"/>
                </a:lnTo>
                <a:lnTo>
                  <a:pt x="2229866" y="1079123"/>
                </a:lnTo>
                <a:lnTo>
                  <a:pt x="2223831" y="1061984"/>
                </a:lnTo>
                <a:lnTo>
                  <a:pt x="2217478" y="1045480"/>
                </a:lnTo>
                <a:lnTo>
                  <a:pt x="2211125" y="1028976"/>
                </a:lnTo>
                <a:lnTo>
                  <a:pt x="2204454" y="1012789"/>
                </a:lnTo>
                <a:lnTo>
                  <a:pt x="2197149" y="996602"/>
                </a:lnTo>
                <a:lnTo>
                  <a:pt x="2189843" y="980732"/>
                </a:lnTo>
                <a:lnTo>
                  <a:pt x="2181902" y="965180"/>
                </a:lnTo>
                <a:lnTo>
                  <a:pt x="2173643" y="949311"/>
                </a:lnTo>
                <a:lnTo>
                  <a:pt x="2165384" y="933759"/>
                </a:lnTo>
                <a:lnTo>
                  <a:pt x="2156490" y="918842"/>
                </a:lnTo>
                <a:lnTo>
                  <a:pt x="2147596" y="903607"/>
                </a:lnTo>
                <a:lnTo>
                  <a:pt x="2138067" y="888690"/>
                </a:lnTo>
                <a:lnTo>
                  <a:pt x="2128855" y="874090"/>
                </a:lnTo>
                <a:lnTo>
                  <a:pt x="2119008" y="859807"/>
                </a:lnTo>
                <a:lnTo>
                  <a:pt x="2108843" y="845525"/>
                </a:lnTo>
                <a:lnTo>
                  <a:pt x="2098361" y="831560"/>
                </a:lnTo>
                <a:lnTo>
                  <a:pt x="2087561" y="817594"/>
                </a:lnTo>
                <a:lnTo>
                  <a:pt x="2076761" y="803947"/>
                </a:lnTo>
                <a:lnTo>
                  <a:pt x="2065644" y="790934"/>
                </a:lnTo>
                <a:lnTo>
                  <a:pt x="2054209" y="777603"/>
                </a:lnTo>
                <a:lnTo>
                  <a:pt x="2042138" y="764591"/>
                </a:lnTo>
                <a:lnTo>
                  <a:pt x="2030385" y="752212"/>
                </a:lnTo>
                <a:lnTo>
                  <a:pt x="2017997" y="739834"/>
                </a:lnTo>
                <a:lnTo>
                  <a:pt x="2005609" y="727456"/>
                </a:lnTo>
                <a:lnTo>
                  <a:pt x="1993221" y="715395"/>
                </a:lnTo>
                <a:lnTo>
                  <a:pt x="1980197" y="703652"/>
                </a:lnTo>
                <a:lnTo>
                  <a:pt x="1966856" y="692226"/>
                </a:lnTo>
                <a:lnTo>
                  <a:pt x="1953833" y="681117"/>
                </a:lnTo>
                <a:lnTo>
                  <a:pt x="1940174" y="670326"/>
                </a:lnTo>
                <a:lnTo>
                  <a:pt x="1926198" y="659535"/>
                </a:lnTo>
                <a:lnTo>
                  <a:pt x="1912221" y="649061"/>
                </a:lnTo>
                <a:lnTo>
                  <a:pt x="1897927" y="638904"/>
                </a:lnTo>
                <a:lnTo>
                  <a:pt x="1883633" y="629065"/>
                </a:lnTo>
                <a:lnTo>
                  <a:pt x="1869022" y="619861"/>
                </a:lnTo>
                <a:lnTo>
                  <a:pt x="1854092" y="610339"/>
                </a:lnTo>
                <a:lnTo>
                  <a:pt x="1838845" y="601452"/>
                </a:lnTo>
                <a:lnTo>
                  <a:pt x="1823916" y="592566"/>
                </a:lnTo>
                <a:lnTo>
                  <a:pt x="1808352" y="584313"/>
                </a:lnTo>
                <a:lnTo>
                  <a:pt x="1792469" y="576061"/>
                </a:lnTo>
                <a:lnTo>
                  <a:pt x="1776905" y="568127"/>
                </a:lnTo>
                <a:lnTo>
                  <a:pt x="1761022" y="560827"/>
                </a:lnTo>
                <a:lnTo>
                  <a:pt x="1744823" y="553527"/>
                </a:lnTo>
                <a:lnTo>
                  <a:pt x="1728623" y="546862"/>
                </a:lnTo>
                <a:lnTo>
                  <a:pt x="1712105" y="540514"/>
                </a:lnTo>
                <a:lnTo>
                  <a:pt x="1695588" y="534166"/>
                </a:lnTo>
                <a:lnTo>
                  <a:pt x="1678435" y="528136"/>
                </a:lnTo>
                <a:lnTo>
                  <a:pt x="1661600" y="522740"/>
                </a:lnTo>
                <a:lnTo>
                  <a:pt x="1644765" y="517344"/>
                </a:lnTo>
                <a:lnTo>
                  <a:pt x="1627294" y="512584"/>
                </a:lnTo>
                <a:lnTo>
                  <a:pt x="1610141" y="507823"/>
                </a:lnTo>
                <a:lnTo>
                  <a:pt x="1592671" y="503697"/>
                </a:lnTo>
                <a:lnTo>
                  <a:pt x="1574883" y="499888"/>
                </a:lnTo>
                <a:lnTo>
                  <a:pt x="1557095" y="496397"/>
                </a:lnTo>
                <a:lnTo>
                  <a:pt x="1539306" y="492905"/>
                </a:lnTo>
                <a:lnTo>
                  <a:pt x="1521201" y="490366"/>
                </a:lnTo>
                <a:close/>
                <a:moveTo>
                  <a:pt x="1266450" y="490366"/>
                </a:moveTo>
                <a:lnTo>
                  <a:pt x="1248344" y="492905"/>
                </a:lnTo>
                <a:lnTo>
                  <a:pt x="1230556" y="496397"/>
                </a:lnTo>
                <a:lnTo>
                  <a:pt x="1212768" y="499888"/>
                </a:lnTo>
                <a:lnTo>
                  <a:pt x="1195297" y="503697"/>
                </a:lnTo>
                <a:lnTo>
                  <a:pt x="1177509" y="507823"/>
                </a:lnTo>
                <a:lnTo>
                  <a:pt x="1160039" y="512584"/>
                </a:lnTo>
                <a:lnTo>
                  <a:pt x="1142886" y="517344"/>
                </a:lnTo>
                <a:lnTo>
                  <a:pt x="1126051" y="522740"/>
                </a:lnTo>
                <a:lnTo>
                  <a:pt x="1108898" y="528136"/>
                </a:lnTo>
                <a:lnTo>
                  <a:pt x="1092063" y="534166"/>
                </a:lnTo>
                <a:lnTo>
                  <a:pt x="1075545" y="540514"/>
                </a:lnTo>
                <a:lnTo>
                  <a:pt x="1059028" y="546862"/>
                </a:lnTo>
                <a:lnTo>
                  <a:pt x="1042827" y="553527"/>
                </a:lnTo>
                <a:lnTo>
                  <a:pt x="1026627" y="560827"/>
                </a:lnTo>
                <a:lnTo>
                  <a:pt x="1010745" y="568127"/>
                </a:lnTo>
                <a:lnTo>
                  <a:pt x="994863" y="576061"/>
                </a:lnTo>
                <a:lnTo>
                  <a:pt x="978981" y="584313"/>
                </a:lnTo>
                <a:lnTo>
                  <a:pt x="963734" y="592566"/>
                </a:lnTo>
                <a:lnTo>
                  <a:pt x="948487" y="601452"/>
                </a:lnTo>
                <a:lnTo>
                  <a:pt x="933558" y="610339"/>
                </a:lnTo>
                <a:lnTo>
                  <a:pt x="918946" y="619861"/>
                </a:lnTo>
                <a:lnTo>
                  <a:pt x="904334" y="629065"/>
                </a:lnTo>
                <a:lnTo>
                  <a:pt x="889405" y="638904"/>
                </a:lnTo>
                <a:lnTo>
                  <a:pt x="875429" y="649061"/>
                </a:lnTo>
                <a:lnTo>
                  <a:pt x="861135" y="659535"/>
                </a:lnTo>
                <a:lnTo>
                  <a:pt x="847794" y="670326"/>
                </a:lnTo>
                <a:lnTo>
                  <a:pt x="833817" y="681117"/>
                </a:lnTo>
                <a:lnTo>
                  <a:pt x="820476" y="692226"/>
                </a:lnTo>
                <a:lnTo>
                  <a:pt x="807453" y="703652"/>
                </a:lnTo>
                <a:lnTo>
                  <a:pt x="794747" y="715395"/>
                </a:lnTo>
                <a:lnTo>
                  <a:pt x="781723" y="727456"/>
                </a:lnTo>
                <a:lnTo>
                  <a:pt x="769335" y="739834"/>
                </a:lnTo>
                <a:lnTo>
                  <a:pt x="757265" y="752212"/>
                </a:lnTo>
                <a:lnTo>
                  <a:pt x="745194" y="764591"/>
                </a:lnTo>
                <a:lnTo>
                  <a:pt x="733759" y="777603"/>
                </a:lnTo>
                <a:lnTo>
                  <a:pt x="722006" y="790934"/>
                </a:lnTo>
                <a:lnTo>
                  <a:pt x="710571" y="803947"/>
                </a:lnTo>
                <a:lnTo>
                  <a:pt x="699771" y="817594"/>
                </a:lnTo>
                <a:lnTo>
                  <a:pt x="689289" y="831560"/>
                </a:lnTo>
                <a:lnTo>
                  <a:pt x="678807" y="845525"/>
                </a:lnTo>
                <a:lnTo>
                  <a:pt x="668960" y="859807"/>
                </a:lnTo>
                <a:lnTo>
                  <a:pt x="658795" y="874090"/>
                </a:lnTo>
                <a:lnTo>
                  <a:pt x="649266" y="888690"/>
                </a:lnTo>
                <a:lnTo>
                  <a:pt x="640054" y="903607"/>
                </a:lnTo>
                <a:lnTo>
                  <a:pt x="630842" y="918842"/>
                </a:lnTo>
                <a:lnTo>
                  <a:pt x="622266" y="933759"/>
                </a:lnTo>
                <a:lnTo>
                  <a:pt x="614007" y="949311"/>
                </a:lnTo>
                <a:lnTo>
                  <a:pt x="605748" y="965180"/>
                </a:lnTo>
                <a:lnTo>
                  <a:pt x="598125" y="980732"/>
                </a:lnTo>
                <a:lnTo>
                  <a:pt x="590501" y="996602"/>
                </a:lnTo>
                <a:lnTo>
                  <a:pt x="583513" y="1012789"/>
                </a:lnTo>
                <a:lnTo>
                  <a:pt x="576207" y="1028976"/>
                </a:lnTo>
                <a:lnTo>
                  <a:pt x="569854" y="1045480"/>
                </a:lnTo>
                <a:lnTo>
                  <a:pt x="563502" y="1061984"/>
                </a:lnTo>
                <a:lnTo>
                  <a:pt x="557784" y="1079123"/>
                </a:lnTo>
                <a:lnTo>
                  <a:pt x="552066" y="1095945"/>
                </a:lnTo>
                <a:lnTo>
                  <a:pt x="546984" y="1112766"/>
                </a:lnTo>
                <a:lnTo>
                  <a:pt x="541902" y="1130223"/>
                </a:lnTo>
                <a:lnTo>
                  <a:pt x="537455" y="1147362"/>
                </a:lnTo>
                <a:lnTo>
                  <a:pt x="533325" y="1165136"/>
                </a:lnTo>
                <a:lnTo>
                  <a:pt x="529196" y="1182909"/>
                </a:lnTo>
                <a:lnTo>
                  <a:pt x="526019" y="1200683"/>
                </a:lnTo>
                <a:lnTo>
                  <a:pt x="522843" y="1218140"/>
                </a:lnTo>
                <a:lnTo>
                  <a:pt x="519984" y="1236231"/>
                </a:lnTo>
                <a:lnTo>
                  <a:pt x="1062444" y="1288803"/>
                </a:lnTo>
                <a:lnTo>
                  <a:pt x="1064583" y="1278691"/>
                </a:lnTo>
                <a:lnTo>
                  <a:pt x="1069347" y="1262491"/>
                </a:lnTo>
                <a:lnTo>
                  <a:pt x="1074747" y="1246609"/>
                </a:lnTo>
                <a:lnTo>
                  <a:pt x="1080783" y="1231361"/>
                </a:lnTo>
                <a:lnTo>
                  <a:pt x="1087771" y="1216114"/>
                </a:lnTo>
                <a:lnTo>
                  <a:pt x="1095077" y="1201503"/>
                </a:lnTo>
                <a:lnTo>
                  <a:pt x="1103336" y="1187526"/>
                </a:lnTo>
                <a:lnTo>
                  <a:pt x="1112230" y="1173549"/>
                </a:lnTo>
                <a:lnTo>
                  <a:pt x="1121442" y="1160526"/>
                </a:lnTo>
                <a:lnTo>
                  <a:pt x="1131606" y="1147185"/>
                </a:lnTo>
                <a:lnTo>
                  <a:pt x="1142407" y="1135432"/>
                </a:lnTo>
                <a:lnTo>
                  <a:pt x="1153524" y="1123361"/>
                </a:lnTo>
                <a:lnTo>
                  <a:pt x="1165595" y="1112243"/>
                </a:lnTo>
                <a:lnTo>
                  <a:pt x="1177665" y="1101443"/>
                </a:lnTo>
                <a:lnTo>
                  <a:pt x="1190689" y="1091279"/>
                </a:lnTo>
                <a:lnTo>
                  <a:pt x="1204030" y="1081749"/>
                </a:lnTo>
                <a:lnTo>
                  <a:pt x="1218007" y="1073173"/>
                </a:lnTo>
                <a:lnTo>
                  <a:pt x="1231983" y="1064914"/>
                </a:lnTo>
                <a:lnTo>
                  <a:pt x="1246595" y="1057290"/>
                </a:lnTo>
                <a:lnTo>
                  <a:pt x="1261525" y="1050620"/>
                </a:lnTo>
                <a:lnTo>
                  <a:pt x="1277089" y="1044584"/>
                </a:lnTo>
                <a:lnTo>
                  <a:pt x="1292972" y="1039184"/>
                </a:lnTo>
                <a:lnTo>
                  <a:pt x="1309172" y="1034737"/>
                </a:lnTo>
                <a:lnTo>
                  <a:pt x="1319052" y="1032267"/>
                </a:lnTo>
                <a:lnTo>
                  <a:pt x="1266450" y="490366"/>
                </a:lnTo>
                <a:close/>
                <a:moveTo>
                  <a:pt x="1094286" y="0"/>
                </a:moveTo>
                <a:lnTo>
                  <a:pt x="1100957" y="0"/>
                </a:lnTo>
                <a:lnTo>
                  <a:pt x="1107627" y="952"/>
                </a:lnTo>
                <a:lnTo>
                  <a:pt x="1113980" y="2539"/>
                </a:lnTo>
                <a:lnTo>
                  <a:pt x="1120333" y="4761"/>
                </a:lnTo>
                <a:lnTo>
                  <a:pt x="1126368" y="7300"/>
                </a:lnTo>
                <a:lnTo>
                  <a:pt x="1132086" y="10791"/>
                </a:lnTo>
                <a:lnTo>
                  <a:pt x="1137168" y="14600"/>
                </a:lnTo>
                <a:lnTo>
                  <a:pt x="1142568" y="18726"/>
                </a:lnTo>
                <a:lnTo>
                  <a:pt x="1147015" y="23487"/>
                </a:lnTo>
                <a:lnTo>
                  <a:pt x="1151145" y="28882"/>
                </a:lnTo>
                <a:lnTo>
                  <a:pt x="1154956" y="34595"/>
                </a:lnTo>
                <a:lnTo>
                  <a:pt x="1157815" y="40943"/>
                </a:lnTo>
                <a:lnTo>
                  <a:pt x="1160674" y="47291"/>
                </a:lnTo>
                <a:lnTo>
                  <a:pt x="1231191" y="266290"/>
                </a:lnTo>
                <a:lnTo>
                  <a:pt x="1251203" y="263433"/>
                </a:lnTo>
                <a:lnTo>
                  <a:pt x="1271532" y="261211"/>
                </a:lnTo>
                <a:lnTo>
                  <a:pt x="1291544" y="258990"/>
                </a:lnTo>
                <a:lnTo>
                  <a:pt x="1311873" y="257403"/>
                </a:lnTo>
                <a:lnTo>
                  <a:pt x="1332202" y="256133"/>
                </a:lnTo>
                <a:lnTo>
                  <a:pt x="1352531" y="255181"/>
                </a:lnTo>
                <a:lnTo>
                  <a:pt x="1373178" y="254546"/>
                </a:lnTo>
                <a:lnTo>
                  <a:pt x="1393825" y="254546"/>
                </a:lnTo>
                <a:lnTo>
                  <a:pt x="1414154" y="254546"/>
                </a:lnTo>
                <a:lnTo>
                  <a:pt x="1435119" y="255181"/>
                </a:lnTo>
                <a:lnTo>
                  <a:pt x="1455448" y="256133"/>
                </a:lnTo>
                <a:lnTo>
                  <a:pt x="1475778" y="257403"/>
                </a:lnTo>
                <a:lnTo>
                  <a:pt x="1496107" y="258990"/>
                </a:lnTo>
                <a:lnTo>
                  <a:pt x="1515801" y="261211"/>
                </a:lnTo>
                <a:lnTo>
                  <a:pt x="1536130" y="263433"/>
                </a:lnTo>
                <a:lnTo>
                  <a:pt x="1556142" y="266290"/>
                </a:lnTo>
                <a:lnTo>
                  <a:pt x="1627294" y="47291"/>
                </a:lnTo>
                <a:lnTo>
                  <a:pt x="1629835" y="40626"/>
                </a:lnTo>
                <a:lnTo>
                  <a:pt x="1633012" y="34595"/>
                </a:lnTo>
                <a:lnTo>
                  <a:pt x="1636823" y="28882"/>
                </a:lnTo>
                <a:lnTo>
                  <a:pt x="1640953" y="23487"/>
                </a:lnTo>
                <a:lnTo>
                  <a:pt x="1645400" y="18726"/>
                </a:lnTo>
                <a:lnTo>
                  <a:pt x="1650164" y="14600"/>
                </a:lnTo>
                <a:lnTo>
                  <a:pt x="1655882" y="10474"/>
                </a:lnTo>
                <a:lnTo>
                  <a:pt x="1661600" y="7300"/>
                </a:lnTo>
                <a:lnTo>
                  <a:pt x="1667635" y="4761"/>
                </a:lnTo>
                <a:lnTo>
                  <a:pt x="1673670" y="2539"/>
                </a:lnTo>
                <a:lnTo>
                  <a:pt x="1680023" y="952"/>
                </a:lnTo>
                <a:lnTo>
                  <a:pt x="1686694" y="0"/>
                </a:lnTo>
                <a:lnTo>
                  <a:pt x="1693682" y="0"/>
                </a:lnTo>
                <a:lnTo>
                  <a:pt x="1700352" y="317"/>
                </a:lnTo>
                <a:lnTo>
                  <a:pt x="1707023" y="1270"/>
                </a:lnTo>
                <a:lnTo>
                  <a:pt x="1714011" y="2857"/>
                </a:lnTo>
                <a:lnTo>
                  <a:pt x="1934774" y="75221"/>
                </a:lnTo>
                <a:lnTo>
                  <a:pt x="1941762" y="77443"/>
                </a:lnTo>
                <a:lnTo>
                  <a:pt x="1947798" y="80617"/>
                </a:lnTo>
                <a:lnTo>
                  <a:pt x="1953833" y="84108"/>
                </a:lnTo>
                <a:lnTo>
                  <a:pt x="1958915" y="88234"/>
                </a:lnTo>
                <a:lnTo>
                  <a:pt x="1963997" y="93312"/>
                </a:lnTo>
                <a:lnTo>
                  <a:pt x="1968127" y="98073"/>
                </a:lnTo>
                <a:lnTo>
                  <a:pt x="1971621" y="103469"/>
                </a:lnTo>
                <a:lnTo>
                  <a:pt x="1975115" y="108864"/>
                </a:lnTo>
                <a:lnTo>
                  <a:pt x="1977656" y="114895"/>
                </a:lnTo>
                <a:lnTo>
                  <a:pt x="1980197" y="121243"/>
                </a:lnTo>
                <a:lnTo>
                  <a:pt x="1981468" y="127908"/>
                </a:lnTo>
                <a:lnTo>
                  <a:pt x="1982421" y="134573"/>
                </a:lnTo>
                <a:lnTo>
                  <a:pt x="1982738" y="141238"/>
                </a:lnTo>
                <a:lnTo>
                  <a:pt x="1981786" y="148221"/>
                </a:lnTo>
                <a:lnTo>
                  <a:pt x="1980833" y="154886"/>
                </a:lnTo>
                <a:lnTo>
                  <a:pt x="1979244" y="161551"/>
                </a:lnTo>
                <a:lnTo>
                  <a:pt x="1907774" y="380550"/>
                </a:lnTo>
                <a:lnTo>
                  <a:pt x="1925880" y="390389"/>
                </a:lnTo>
                <a:lnTo>
                  <a:pt x="1943986" y="400228"/>
                </a:lnTo>
                <a:lnTo>
                  <a:pt x="1961456" y="410702"/>
                </a:lnTo>
                <a:lnTo>
                  <a:pt x="1978927" y="421175"/>
                </a:lnTo>
                <a:lnTo>
                  <a:pt x="1996397" y="431967"/>
                </a:lnTo>
                <a:lnTo>
                  <a:pt x="2013232" y="443393"/>
                </a:lnTo>
                <a:lnTo>
                  <a:pt x="2029750" y="454501"/>
                </a:lnTo>
                <a:lnTo>
                  <a:pt x="2046585" y="466562"/>
                </a:lnTo>
                <a:lnTo>
                  <a:pt x="2062785" y="478623"/>
                </a:lnTo>
                <a:lnTo>
                  <a:pt x="2078985" y="491001"/>
                </a:lnTo>
                <a:lnTo>
                  <a:pt x="2094867" y="503697"/>
                </a:lnTo>
                <a:lnTo>
                  <a:pt x="2110432" y="516709"/>
                </a:lnTo>
                <a:lnTo>
                  <a:pt x="2125679" y="529723"/>
                </a:lnTo>
                <a:lnTo>
                  <a:pt x="2140925" y="543370"/>
                </a:lnTo>
                <a:lnTo>
                  <a:pt x="2155855" y="557335"/>
                </a:lnTo>
                <a:lnTo>
                  <a:pt x="2170466" y="571301"/>
                </a:lnTo>
                <a:lnTo>
                  <a:pt x="2357242" y="435775"/>
                </a:lnTo>
                <a:lnTo>
                  <a:pt x="2362959" y="431967"/>
                </a:lnTo>
                <a:lnTo>
                  <a:pt x="2369312" y="428793"/>
                </a:lnTo>
                <a:lnTo>
                  <a:pt x="2375347" y="426571"/>
                </a:lnTo>
                <a:lnTo>
                  <a:pt x="2382018" y="424667"/>
                </a:lnTo>
                <a:lnTo>
                  <a:pt x="2388371" y="423397"/>
                </a:lnTo>
                <a:lnTo>
                  <a:pt x="2395041" y="422762"/>
                </a:lnTo>
                <a:lnTo>
                  <a:pt x="2401712" y="422762"/>
                </a:lnTo>
                <a:lnTo>
                  <a:pt x="2408065" y="423397"/>
                </a:lnTo>
                <a:lnTo>
                  <a:pt x="2414418" y="424984"/>
                </a:lnTo>
                <a:lnTo>
                  <a:pt x="2420770" y="426888"/>
                </a:lnTo>
                <a:lnTo>
                  <a:pt x="2426806" y="429428"/>
                </a:lnTo>
                <a:lnTo>
                  <a:pt x="2432841" y="432601"/>
                </a:lnTo>
                <a:lnTo>
                  <a:pt x="2438559" y="436093"/>
                </a:lnTo>
                <a:lnTo>
                  <a:pt x="2443959" y="440854"/>
                </a:lnTo>
                <a:lnTo>
                  <a:pt x="2448406" y="445614"/>
                </a:lnTo>
                <a:lnTo>
                  <a:pt x="2452853" y="451327"/>
                </a:lnTo>
                <a:lnTo>
                  <a:pt x="2589757" y="638904"/>
                </a:lnTo>
                <a:lnTo>
                  <a:pt x="2593569" y="644935"/>
                </a:lnTo>
                <a:lnTo>
                  <a:pt x="2596746" y="650965"/>
                </a:lnTo>
                <a:lnTo>
                  <a:pt x="2599287" y="657313"/>
                </a:lnTo>
                <a:lnTo>
                  <a:pt x="2601193" y="663661"/>
                </a:lnTo>
                <a:lnTo>
                  <a:pt x="2602463" y="670326"/>
                </a:lnTo>
                <a:lnTo>
                  <a:pt x="2602781" y="676991"/>
                </a:lnTo>
                <a:lnTo>
                  <a:pt x="2602781" y="683656"/>
                </a:lnTo>
                <a:lnTo>
                  <a:pt x="2601828" y="690004"/>
                </a:lnTo>
                <a:lnTo>
                  <a:pt x="2600557" y="696352"/>
                </a:lnTo>
                <a:lnTo>
                  <a:pt x="2598652" y="703017"/>
                </a:lnTo>
                <a:lnTo>
                  <a:pt x="2596428" y="709047"/>
                </a:lnTo>
                <a:lnTo>
                  <a:pt x="2592934" y="715078"/>
                </a:lnTo>
                <a:lnTo>
                  <a:pt x="2589122" y="720473"/>
                </a:lnTo>
                <a:lnTo>
                  <a:pt x="2584993" y="725869"/>
                </a:lnTo>
                <a:lnTo>
                  <a:pt x="2580228" y="730630"/>
                </a:lnTo>
                <a:lnTo>
                  <a:pt x="2574828" y="734756"/>
                </a:lnTo>
                <a:lnTo>
                  <a:pt x="2388053" y="870281"/>
                </a:lnTo>
                <a:lnTo>
                  <a:pt x="2396629" y="888372"/>
                </a:lnTo>
                <a:lnTo>
                  <a:pt x="2405524" y="906781"/>
                </a:lnTo>
                <a:lnTo>
                  <a:pt x="2413465" y="925189"/>
                </a:lnTo>
                <a:lnTo>
                  <a:pt x="2421088" y="943598"/>
                </a:lnTo>
                <a:lnTo>
                  <a:pt x="2428712" y="962324"/>
                </a:lnTo>
                <a:lnTo>
                  <a:pt x="2436017" y="981367"/>
                </a:lnTo>
                <a:lnTo>
                  <a:pt x="2442688" y="1000411"/>
                </a:lnTo>
                <a:lnTo>
                  <a:pt x="2449041" y="1019454"/>
                </a:lnTo>
                <a:lnTo>
                  <a:pt x="2455394" y="1039132"/>
                </a:lnTo>
                <a:lnTo>
                  <a:pt x="2461111" y="1058810"/>
                </a:lnTo>
                <a:lnTo>
                  <a:pt x="2466829" y="1078171"/>
                </a:lnTo>
                <a:lnTo>
                  <a:pt x="2471594" y="1098167"/>
                </a:lnTo>
                <a:lnTo>
                  <a:pt x="2476676" y="1118162"/>
                </a:lnTo>
                <a:lnTo>
                  <a:pt x="2480805" y="1138158"/>
                </a:lnTo>
                <a:lnTo>
                  <a:pt x="2484935" y="1158470"/>
                </a:lnTo>
                <a:lnTo>
                  <a:pt x="2488746" y="1178783"/>
                </a:lnTo>
                <a:lnTo>
                  <a:pt x="2718721" y="1178783"/>
                </a:lnTo>
                <a:lnTo>
                  <a:pt x="2725709" y="1179101"/>
                </a:lnTo>
                <a:lnTo>
                  <a:pt x="2732698" y="1180370"/>
                </a:lnTo>
                <a:lnTo>
                  <a:pt x="2739368" y="1181640"/>
                </a:lnTo>
                <a:lnTo>
                  <a:pt x="2745403" y="1184496"/>
                </a:lnTo>
                <a:lnTo>
                  <a:pt x="2751439" y="1187035"/>
                </a:lnTo>
                <a:lnTo>
                  <a:pt x="2757156" y="1190527"/>
                </a:lnTo>
                <a:lnTo>
                  <a:pt x="2762239" y="1194653"/>
                </a:lnTo>
                <a:lnTo>
                  <a:pt x="2767321" y="1199096"/>
                </a:lnTo>
                <a:lnTo>
                  <a:pt x="2771768" y="1203857"/>
                </a:lnTo>
                <a:lnTo>
                  <a:pt x="2775897" y="1209253"/>
                </a:lnTo>
                <a:lnTo>
                  <a:pt x="2779391" y="1214966"/>
                </a:lnTo>
                <a:lnTo>
                  <a:pt x="2782250" y="1220361"/>
                </a:lnTo>
                <a:lnTo>
                  <a:pt x="2784474" y="1226709"/>
                </a:lnTo>
                <a:lnTo>
                  <a:pt x="2786062" y="1233692"/>
                </a:lnTo>
                <a:lnTo>
                  <a:pt x="2787015" y="1240357"/>
                </a:lnTo>
                <a:lnTo>
                  <a:pt x="2787650" y="1247022"/>
                </a:lnTo>
                <a:lnTo>
                  <a:pt x="2787650" y="1479986"/>
                </a:lnTo>
                <a:lnTo>
                  <a:pt x="2787015" y="1486651"/>
                </a:lnTo>
                <a:lnTo>
                  <a:pt x="2786380" y="1493951"/>
                </a:lnTo>
                <a:lnTo>
                  <a:pt x="2784474" y="1500299"/>
                </a:lnTo>
                <a:lnTo>
                  <a:pt x="2782250" y="1506646"/>
                </a:lnTo>
                <a:lnTo>
                  <a:pt x="2779391" y="1512677"/>
                </a:lnTo>
                <a:lnTo>
                  <a:pt x="2775897" y="1518390"/>
                </a:lnTo>
                <a:lnTo>
                  <a:pt x="2771768" y="1523785"/>
                </a:lnTo>
                <a:lnTo>
                  <a:pt x="2767639" y="1528546"/>
                </a:lnTo>
                <a:lnTo>
                  <a:pt x="2762556" y="1532672"/>
                </a:lnTo>
                <a:lnTo>
                  <a:pt x="2757156" y="1536798"/>
                </a:lnTo>
                <a:lnTo>
                  <a:pt x="2751439" y="1540290"/>
                </a:lnTo>
                <a:lnTo>
                  <a:pt x="2745403" y="1543146"/>
                </a:lnTo>
                <a:lnTo>
                  <a:pt x="2739368" y="1545368"/>
                </a:lnTo>
                <a:lnTo>
                  <a:pt x="2732698" y="1546955"/>
                </a:lnTo>
                <a:lnTo>
                  <a:pt x="2725709" y="1548224"/>
                </a:lnTo>
                <a:lnTo>
                  <a:pt x="2719039" y="1548542"/>
                </a:lnTo>
                <a:lnTo>
                  <a:pt x="2488746" y="1548542"/>
                </a:lnTo>
                <a:lnTo>
                  <a:pt x="2484935" y="1568855"/>
                </a:lnTo>
                <a:lnTo>
                  <a:pt x="2480805" y="1589168"/>
                </a:lnTo>
                <a:lnTo>
                  <a:pt x="2476676" y="1609163"/>
                </a:lnTo>
                <a:lnTo>
                  <a:pt x="2471594" y="1629476"/>
                </a:lnTo>
                <a:lnTo>
                  <a:pt x="2466829" y="1648837"/>
                </a:lnTo>
                <a:lnTo>
                  <a:pt x="2461111" y="1668832"/>
                </a:lnTo>
                <a:lnTo>
                  <a:pt x="2455394" y="1688510"/>
                </a:lnTo>
                <a:lnTo>
                  <a:pt x="2449041" y="1707554"/>
                </a:lnTo>
                <a:lnTo>
                  <a:pt x="2442688" y="1726914"/>
                </a:lnTo>
                <a:lnTo>
                  <a:pt x="2436017" y="1745958"/>
                </a:lnTo>
                <a:lnTo>
                  <a:pt x="2428712" y="1764684"/>
                </a:lnTo>
                <a:lnTo>
                  <a:pt x="2421088" y="1783410"/>
                </a:lnTo>
                <a:lnTo>
                  <a:pt x="2413465" y="1802453"/>
                </a:lnTo>
                <a:lnTo>
                  <a:pt x="2405524" y="1820862"/>
                </a:lnTo>
                <a:lnTo>
                  <a:pt x="2396629" y="1838953"/>
                </a:lnTo>
                <a:lnTo>
                  <a:pt x="2388053" y="1857044"/>
                </a:lnTo>
                <a:lnTo>
                  <a:pt x="2574828" y="1992252"/>
                </a:lnTo>
                <a:lnTo>
                  <a:pt x="2580228" y="1996378"/>
                </a:lnTo>
                <a:lnTo>
                  <a:pt x="2584993" y="2001456"/>
                </a:lnTo>
                <a:lnTo>
                  <a:pt x="2589122" y="2006534"/>
                </a:lnTo>
                <a:lnTo>
                  <a:pt x="2592934" y="2012247"/>
                </a:lnTo>
                <a:lnTo>
                  <a:pt x="2596428" y="2018278"/>
                </a:lnTo>
                <a:lnTo>
                  <a:pt x="2598652" y="2024308"/>
                </a:lnTo>
                <a:lnTo>
                  <a:pt x="2600557" y="2030656"/>
                </a:lnTo>
                <a:lnTo>
                  <a:pt x="2601828" y="2037004"/>
                </a:lnTo>
                <a:lnTo>
                  <a:pt x="2602781" y="2043352"/>
                </a:lnTo>
                <a:lnTo>
                  <a:pt x="2602781" y="2050334"/>
                </a:lnTo>
                <a:lnTo>
                  <a:pt x="2602463" y="2056682"/>
                </a:lnTo>
                <a:lnTo>
                  <a:pt x="2601193" y="2063347"/>
                </a:lnTo>
                <a:lnTo>
                  <a:pt x="2599287" y="2069695"/>
                </a:lnTo>
                <a:lnTo>
                  <a:pt x="2596746" y="2076360"/>
                </a:lnTo>
                <a:lnTo>
                  <a:pt x="2593569" y="2082073"/>
                </a:lnTo>
                <a:lnTo>
                  <a:pt x="2589757" y="2087786"/>
                </a:lnTo>
                <a:lnTo>
                  <a:pt x="2452853" y="2276315"/>
                </a:lnTo>
                <a:lnTo>
                  <a:pt x="2448406" y="2281711"/>
                </a:lnTo>
                <a:lnTo>
                  <a:pt x="2443959" y="2286472"/>
                </a:lnTo>
                <a:lnTo>
                  <a:pt x="2438559" y="2290915"/>
                </a:lnTo>
                <a:lnTo>
                  <a:pt x="2432841" y="2294406"/>
                </a:lnTo>
                <a:lnTo>
                  <a:pt x="2426806" y="2297898"/>
                </a:lnTo>
                <a:lnTo>
                  <a:pt x="2420770" y="2300437"/>
                </a:lnTo>
                <a:lnTo>
                  <a:pt x="2414418" y="2302341"/>
                </a:lnTo>
                <a:lnTo>
                  <a:pt x="2408065" y="2303293"/>
                </a:lnTo>
                <a:lnTo>
                  <a:pt x="2401712" y="2304245"/>
                </a:lnTo>
                <a:lnTo>
                  <a:pt x="2395041" y="2304563"/>
                </a:lnTo>
                <a:lnTo>
                  <a:pt x="2388371" y="2303611"/>
                </a:lnTo>
                <a:lnTo>
                  <a:pt x="2381700" y="2302658"/>
                </a:lnTo>
                <a:lnTo>
                  <a:pt x="2375347" y="2300754"/>
                </a:lnTo>
                <a:lnTo>
                  <a:pt x="2368994" y="2298532"/>
                </a:lnTo>
                <a:lnTo>
                  <a:pt x="2362959" y="2295041"/>
                </a:lnTo>
                <a:lnTo>
                  <a:pt x="2357242" y="2291232"/>
                </a:lnTo>
                <a:lnTo>
                  <a:pt x="2170466" y="2156025"/>
                </a:lnTo>
                <a:lnTo>
                  <a:pt x="2155855" y="2170307"/>
                </a:lnTo>
                <a:lnTo>
                  <a:pt x="2140925" y="2183638"/>
                </a:lnTo>
                <a:lnTo>
                  <a:pt x="2125679" y="2197285"/>
                </a:lnTo>
                <a:lnTo>
                  <a:pt x="2110432" y="2210616"/>
                </a:lnTo>
                <a:lnTo>
                  <a:pt x="2094867" y="2223629"/>
                </a:lnTo>
                <a:lnTo>
                  <a:pt x="2078985" y="2236007"/>
                </a:lnTo>
                <a:lnTo>
                  <a:pt x="2062785" y="2248385"/>
                </a:lnTo>
                <a:lnTo>
                  <a:pt x="2046585" y="2260446"/>
                </a:lnTo>
                <a:lnTo>
                  <a:pt x="2030068" y="2272506"/>
                </a:lnTo>
                <a:lnTo>
                  <a:pt x="2013232" y="2283932"/>
                </a:lnTo>
                <a:lnTo>
                  <a:pt x="1996397" y="2295041"/>
                </a:lnTo>
                <a:lnTo>
                  <a:pt x="1978927" y="2306150"/>
                </a:lnTo>
                <a:lnTo>
                  <a:pt x="1961456" y="2316624"/>
                </a:lnTo>
                <a:lnTo>
                  <a:pt x="1943986" y="2327097"/>
                </a:lnTo>
                <a:lnTo>
                  <a:pt x="1925880" y="2336936"/>
                </a:lnTo>
                <a:lnTo>
                  <a:pt x="1907774" y="2346776"/>
                </a:lnTo>
                <a:lnTo>
                  <a:pt x="1979244" y="2565457"/>
                </a:lnTo>
                <a:lnTo>
                  <a:pt x="1980833" y="2572439"/>
                </a:lnTo>
                <a:lnTo>
                  <a:pt x="1981786" y="2579422"/>
                </a:lnTo>
                <a:lnTo>
                  <a:pt x="1982738" y="2586404"/>
                </a:lnTo>
                <a:lnTo>
                  <a:pt x="1982421" y="2592752"/>
                </a:lnTo>
                <a:lnTo>
                  <a:pt x="1981468" y="2599417"/>
                </a:lnTo>
                <a:lnTo>
                  <a:pt x="1980197" y="2605765"/>
                </a:lnTo>
                <a:lnTo>
                  <a:pt x="1977656" y="2612113"/>
                </a:lnTo>
                <a:lnTo>
                  <a:pt x="1975115" y="2618143"/>
                </a:lnTo>
                <a:lnTo>
                  <a:pt x="1971621" y="2623856"/>
                </a:lnTo>
                <a:lnTo>
                  <a:pt x="1968127" y="2629252"/>
                </a:lnTo>
                <a:lnTo>
                  <a:pt x="1963997" y="2634013"/>
                </a:lnTo>
                <a:lnTo>
                  <a:pt x="1958915" y="2638774"/>
                </a:lnTo>
                <a:lnTo>
                  <a:pt x="1953833" y="2642900"/>
                </a:lnTo>
                <a:lnTo>
                  <a:pt x="1948115" y="2646391"/>
                </a:lnTo>
                <a:lnTo>
                  <a:pt x="1941762" y="2649565"/>
                </a:lnTo>
                <a:lnTo>
                  <a:pt x="1935409" y="2652104"/>
                </a:lnTo>
                <a:lnTo>
                  <a:pt x="1714011" y="2724151"/>
                </a:lnTo>
                <a:lnTo>
                  <a:pt x="1707023" y="2725738"/>
                </a:lnTo>
                <a:lnTo>
                  <a:pt x="1700352" y="2727008"/>
                </a:lnTo>
                <a:lnTo>
                  <a:pt x="1693682" y="2727325"/>
                </a:lnTo>
                <a:lnTo>
                  <a:pt x="1686694" y="2727325"/>
                </a:lnTo>
                <a:lnTo>
                  <a:pt x="1680023" y="2726056"/>
                </a:lnTo>
                <a:lnTo>
                  <a:pt x="1673670" y="2724786"/>
                </a:lnTo>
                <a:lnTo>
                  <a:pt x="1667635" y="2722564"/>
                </a:lnTo>
                <a:lnTo>
                  <a:pt x="1661600" y="2719708"/>
                </a:lnTo>
                <a:lnTo>
                  <a:pt x="1655564" y="2716851"/>
                </a:lnTo>
                <a:lnTo>
                  <a:pt x="1650164" y="2712725"/>
                </a:lnTo>
                <a:lnTo>
                  <a:pt x="1645400" y="2708599"/>
                </a:lnTo>
                <a:lnTo>
                  <a:pt x="1640953" y="2703521"/>
                </a:lnTo>
                <a:lnTo>
                  <a:pt x="1636823" y="2698443"/>
                </a:lnTo>
                <a:lnTo>
                  <a:pt x="1633012" y="2692730"/>
                </a:lnTo>
                <a:lnTo>
                  <a:pt x="1629835" y="2686382"/>
                </a:lnTo>
                <a:lnTo>
                  <a:pt x="1627294" y="2680034"/>
                </a:lnTo>
                <a:lnTo>
                  <a:pt x="1556142" y="2460718"/>
                </a:lnTo>
                <a:lnTo>
                  <a:pt x="1536130" y="2463575"/>
                </a:lnTo>
                <a:lnTo>
                  <a:pt x="1516436" y="2465796"/>
                </a:lnTo>
                <a:lnTo>
                  <a:pt x="1496107" y="2467701"/>
                </a:lnTo>
                <a:lnTo>
                  <a:pt x="1475778" y="2469605"/>
                </a:lnTo>
                <a:lnTo>
                  <a:pt x="1455448" y="2470875"/>
                </a:lnTo>
                <a:lnTo>
                  <a:pt x="1435119" y="2471827"/>
                </a:lnTo>
                <a:lnTo>
                  <a:pt x="1414154" y="2472144"/>
                </a:lnTo>
                <a:lnTo>
                  <a:pt x="1393825" y="2472779"/>
                </a:lnTo>
                <a:lnTo>
                  <a:pt x="1373178" y="2472144"/>
                </a:lnTo>
                <a:lnTo>
                  <a:pt x="1352531" y="2471827"/>
                </a:lnTo>
                <a:lnTo>
                  <a:pt x="1332202" y="2470875"/>
                </a:lnTo>
                <a:lnTo>
                  <a:pt x="1311873" y="2469605"/>
                </a:lnTo>
                <a:lnTo>
                  <a:pt x="1291544" y="2467701"/>
                </a:lnTo>
                <a:lnTo>
                  <a:pt x="1271532" y="2465796"/>
                </a:lnTo>
                <a:lnTo>
                  <a:pt x="1251203" y="2463575"/>
                </a:lnTo>
                <a:lnTo>
                  <a:pt x="1231191" y="2460718"/>
                </a:lnTo>
                <a:lnTo>
                  <a:pt x="1160674" y="2680034"/>
                </a:lnTo>
                <a:lnTo>
                  <a:pt x="1157815" y="2686699"/>
                </a:lnTo>
                <a:lnTo>
                  <a:pt x="1154956" y="2692730"/>
                </a:lnTo>
                <a:lnTo>
                  <a:pt x="1151145" y="2698443"/>
                </a:lnTo>
                <a:lnTo>
                  <a:pt x="1147015" y="2703521"/>
                </a:lnTo>
                <a:lnTo>
                  <a:pt x="1142568" y="2708599"/>
                </a:lnTo>
                <a:lnTo>
                  <a:pt x="1137168" y="2712725"/>
                </a:lnTo>
                <a:lnTo>
                  <a:pt x="1132086" y="2716851"/>
                </a:lnTo>
                <a:lnTo>
                  <a:pt x="1126368" y="2719708"/>
                </a:lnTo>
                <a:lnTo>
                  <a:pt x="1120333" y="2722564"/>
                </a:lnTo>
                <a:lnTo>
                  <a:pt x="1113980" y="2724786"/>
                </a:lnTo>
                <a:lnTo>
                  <a:pt x="1107627" y="2726056"/>
                </a:lnTo>
                <a:lnTo>
                  <a:pt x="1100639" y="2727325"/>
                </a:lnTo>
                <a:lnTo>
                  <a:pt x="1094286" y="2727325"/>
                </a:lnTo>
                <a:lnTo>
                  <a:pt x="1087616" y="2727008"/>
                </a:lnTo>
                <a:lnTo>
                  <a:pt x="1080628" y="2725738"/>
                </a:lnTo>
                <a:lnTo>
                  <a:pt x="1073639" y="2723834"/>
                </a:lnTo>
                <a:lnTo>
                  <a:pt x="852558" y="2652104"/>
                </a:lnTo>
                <a:lnTo>
                  <a:pt x="845888" y="2649565"/>
                </a:lnTo>
                <a:lnTo>
                  <a:pt x="839852" y="2646391"/>
                </a:lnTo>
                <a:lnTo>
                  <a:pt x="834135" y="2642900"/>
                </a:lnTo>
                <a:lnTo>
                  <a:pt x="829052" y="2638774"/>
                </a:lnTo>
                <a:lnTo>
                  <a:pt x="823970" y="2634013"/>
                </a:lnTo>
                <a:lnTo>
                  <a:pt x="819523" y="2629252"/>
                </a:lnTo>
                <a:lnTo>
                  <a:pt x="815711" y="2623856"/>
                </a:lnTo>
                <a:lnTo>
                  <a:pt x="812853" y="2618143"/>
                </a:lnTo>
                <a:lnTo>
                  <a:pt x="809676" y="2612113"/>
                </a:lnTo>
                <a:lnTo>
                  <a:pt x="807770" y="2605765"/>
                </a:lnTo>
                <a:lnTo>
                  <a:pt x="806182" y="2599417"/>
                </a:lnTo>
                <a:lnTo>
                  <a:pt x="805229" y="2592752"/>
                </a:lnTo>
                <a:lnTo>
                  <a:pt x="805229" y="2586404"/>
                </a:lnTo>
                <a:lnTo>
                  <a:pt x="805547" y="2579422"/>
                </a:lnTo>
                <a:lnTo>
                  <a:pt x="806817" y="2572439"/>
                </a:lnTo>
                <a:lnTo>
                  <a:pt x="808088" y="2565457"/>
                </a:lnTo>
                <a:lnTo>
                  <a:pt x="879876" y="2346776"/>
                </a:lnTo>
                <a:lnTo>
                  <a:pt x="861770" y="2336936"/>
                </a:lnTo>
                <a:lnTo>
                  <a:pt x="843982" y="2327097"/>
                </a:lnTo>
                <a:lnTo>
                  <a:pt x="826194" y="2316624"/>
                </a:lnTo>
                <a:lnTo>
                  <a:pt x="808723" y="2306150"/>
                </a:lnTo>
                <a:lnTo>
                  <a:pt x="791570" y="2295041"/>
                </a:lnTo>
                <a:lnTo>
                  <a:pt x="774418" y="2283932"/>
                </a:lnTo>
                <a:lnTo>
                  <a:pt x="757900" y="2272506"/>
                </a:lnTo>
                <a:lnTo>
                  <a:pt x="741065" y="2260446"/>
                </a:lnTo>
                <a:lnTo>
                  <a:pt x="724547" y="2248385"/>
                </a:lnTo>
                <a:lnTo>
                  <a:pt x="708665" y="2236007"/>
                </a:lnTo>
                <a:lnTo>
                  <a:pt x="692783" y="2223311"/>
                </a:lnTo>
                <a:lnTo>
                  <a:pt x="677218" y="2210616"/>
                </a:lnTo>
                <a:lnTo>
                  <a:pt x="661654" y="2197285"/>
                </a:lnTo>
                <a:lnTo>
                  <a:pt x="646724" y="2183638"/>
                </a:lnTo>
                <a:lnTo>
                  <a:pt x="631795" y="2169990"/>
                </a:lnTo>
                <a:lnTo>
                  <a:pt x="616866" y="2155707"/>
                </a:lnTo>
                <a:lnTo>
                  <a:pt x="430726" y="2291232"/>
                </a:lnTo>
                <a:lnTo>
                  <a:pt x="424691" y="2295041"/>
                </a:lnTo>
                <a:lnTo>
                  <a:pt x="418655" y="2298532"/>
                </a:lnTo>
                <a:lnTo>
                  <a:pt x="412303" y="2300754"/>
                </a:lnTo>
                <a:lnTo>
                  <a:pt x="405632" y="2302658"/>
                </a:lnTo>
                <a:lnTo>
                  <a:pt x="399279" y="2303611"/>
                </a:lnTo>
                <a:lnTo>
                  <a:pt x="392609" y="2304563"/>
                </a:lnTo>
                <a:lnTo>
                  <a:pt x="385938" y="2304563"/>
                </a:lnTo>
                <a:lnTo>
                  <a:pt x="379585" y="2303611"/>
                </a:lnTo>
                <a:lnTo>
                  <a:pt x="372915" y="2302341"/>
                </a:lnTo>
                <a:lnTo>
                  <a:pt x="366562" y="2300437"/>
                </a:lnTo>
                <a:lnTo>
                  <a:pt x="360527" y="2297898"/>
                </a:lnTo>
                <a:lnTo>
                  <a:pt x="354491" y="2294724"/>
                </a:lnTo>
                <a:lnTo>
                  <a:pt x="349409" y="2290915"/>
                </a:lnTo>
                <a:lnTo>
                  <a:pt x="344009" y="2286472"/>
                </a:lnTo>
                <a:lnTo>
                  <a:pt x="339244" y="2281711"/>
                </a:lnTo>
                <a:lnTo>
                  <a:pt x="334797" y="2276315"/>
                </a:lnTo>
                <a:lnTo>
                  <a:pt x="197575" y="2087786"/>
                </a:lnTo>
                <a:lnTo>
                  <a:pt x="193763" y="2082073"/>
                </a:lnTo>
                <a:lnTo>
                  <a:pt x="190904" y="2076360"/>
                </a:lnTo>
                <a:lnTo>
                  <a:pt x="188363" y="2069695"/>
                </a:lnTo>
                <a:lnTo>
                  <a:pt x="186457" y="2063347"/>
                </a:lnTo>
                <a:lnTo>
                  <a:pt x="185187" y="2056682"/>
                </a:lnTo>
                <a:lnTo>
                  <a:pt x="184869" y="2050334"/>
                </a:lnTo>
                <a:lnTo>
                  <a:pt x="184869" y="2043352"/>
                </a:lnTo>
                <a:lnTo>
                  <a:pt x="185504" y="2037004"/>
                </a:lnTo>
                <a:lnTo>
                  <a:pt x="187092" y="2030656"/>
                </a:lnTo>
                <a:lnTo>
                  <a:pt x="188998" y="2024308"/>
                </a:lnTo>
                <a:lnTo>
                  <a:pt x="191540" y="2018278"/>
                </a:lnTo>
                <a:lnTo>
                  <a:pt x="194716" y="2012247"/>
                </a:lnTo>
                <a:lnTo>
                  <a:pt x="198528" y="2006534"/>
                </a:lnTo>
                <a:lnTo>
                  <a:pt x="202657" y="2001456"/>
                </a:lnTo>
                <a:lnTo>
                  <a:pt x="207422" y="1996695"/>
                </a:lnTo>
                <a:lnTo>
                  <a:pt x="213139" y="1992252"/>
                </a:lnTo>
                <a:lnTo>
                  <a:pt x="399279" y="1857044"/>
                </a:lnTo>
                <a:lnTo>
                  <a:pt x="390703" y="1838953"/>
                </a:lnTo>
                <a:lnTo>
                  <a:pt x="382444" y="1820544"/>
                </a:lnTo>
                <a:lnTo>
                  <a:pt x="374185" y="1802453"/>
                </a:lnTo>
                <a:lnTo>
                  <a:pt x="366244" y="1783410"/>
                </a:lnTo>
                <a:lnTo>
                  <a:pt x="358621" y="1764684"/>
                </a:lnTo>
                <a:lnTo>
                  <a:pt x="351632" y="1745958"/>
                </a:lnTo>
                <a:lnTo>
                  <a:pt x="344962" y="1726914"/>
                </a:lnTo>
                <a:lnTo>
                  <a:pt x="338291" y="1707554"/>
                </a:lnTo>
                <a:lnTo>
                  <a:pt x="332256" y="1688510"/>
                </a:lnTo>
                <a:lnTo>
                  <a:pt x="326221" y="1668832"/>
                </a:lnTo>
                <a:lnTo>
                  <a:pt x="321139" y="1648837"/>
                </a:lnTo>
                <a:lnTo>
                  <a:pt x="315739" y="1629476"/>
                </a:lnTo>
                <a:lnTo>
                  <a:pt x="311292" y="1609163"/>
                </a:lnTo>
                <a:lnTo>
                  <a:pt x="306845" y="1589168"/>
                </a:lnTo>
                <a:lnTo>
                  <a:pt x="303033" y="1568855"/>
                </a:lnTo>
                <a:lnTo>
                  <a:pt x="299221" y="1548542"/>
                </a:lnTo>
                <a:lnTo>
                  <a:pt x="68929" y="1548542"/>
                </a:lnTo>
                <a:lnTo>
                  <a:pt x="61623" y="1548224"/>
                </a:lnTo>
                <a:lnTo>
                  <a:pt x="54952" y="1546955"/>
                </a:lnTo>
                <a:lnTo>
                  <a:pt x="48282" y="1545368"/>
                </a:lnTo>
                <a:lnTo>
                  <a:pt x="41929" y="1543146"/>
                </a:lnTo>
                <a:lnTo>
                  <a:pt x="36211" y="1540290"/>
                </a:lnTo>
                <a:lnTo>
                  <a:pt x="30494" y="1536798"/>
                </a:lnTo>
                <a:lnTo>
                  <a:pt x="24776" y="1532672"/>
                </a:lnTo>
                <a:lnTo>
                  <a:pt x="20329" y="1528546"/>
                </a:lnTo>
                <a:lnTo>
                  <a:pt x="15882" y="1523785"/>
                </a:lnTo>
                <a:lnTo>
                  <a:pt x="11753" y="1518390"/>
                </a:lnTo>
                <a:lnTo>
                  <a:pt x="8259" y="1512677"/>
                </a:lnTo>
                <a:lnTo>
                  <a:pt x="5400" y="1506646"/>
                </a:lnTo>
                <a:lnTo>
                  <a:pt x="2859" y="1500299"/>
                </a:lnTo>
                <a:lnTo>
                  <a:pt x="1588" y="1493951"/>
                </a:lnTo>
                <a:lnTo>
                  <a:pt x="317" y="1486651"/>
                </a:lnTo>
                <a:lnTo>
                  <a:pt x="0" y="1479986"/>
                </a:lnTo>
                <a:lnTo>
                  <a:pt x="0" y="1247022"/>
                </a:lnTo>
                <a:lnTo>
                  <a:pt x="317" y="1240357"/>
                </a:lnTo>
                <a:lnTo>
                  <a:pt x="1588" y="1233692"/>
                </a:lnTo>
                <a:lnTo>
                  <a:pt x="2859" y="1226709"/>
                </a:lnTo>
                <a:lnTo>
                  <a:pt x="5400" y="1220361"/>
                </a:lnTo>
                <a:lnTo>
                  <a:pt x="8259" y="1214966"/>
                </a:lnTo>
                <a:lnTo>
                  <a:pt x="11753" y="1209253"/>
                </a:lnTo>
                <a:lnTo>
                  <a:pt x="15882" y="1203857"/>
                </a:lnTo>
                <a:lnTo>
                  <a:pt x="20329" y="1199096"/>
                </a:lnTo>
                <a:lnTo>
                  <a:pt x="24776" y="1194653"/>
                </a:lnTo>
                <a:lnTo>
                  <a:pt x="30494" y="1190527"/>
                </a:lnTo>
                <a:lnTo>
                  <a:pt x="36211" y="1187035"/>
                </a:lnTo>
                <a:lnTo>
                  <a:pt x="41929" y="1184496"/>
                </a:lnTo>
                <a:lnTo>
                  <a:pt x="48282" y="1181640"/>
                </a:lnTo>
                <a:lnTo>
                  <a:pt x="54952" y="1180370"/>
                </a:lnTo>
                <a:lnTo>
                  <a:pt x="61623" y="1179101"/>
                </a:lnTo>
                <a:lnTo>
                  <a:pt x="68929" y="1178783"/>
                </a:lnTo>
                <a:lnTo>
                  <a:pt x="299221" y="1178783"/>
                </a:lnTo>
                <a:lnTo>
                  <a:pt x="303033" y="1158470"/>
                </a:lnTo>
                <a:lnTo>
                  <a:pt x="306845" y="1138158"/>
                </a:lnTo>
                <a:lnTo>
                  <a:pt x="311292" y="1118162"/>
                </a:lnTo>
                <a:lnTo>
                  <a:pt x="315739" y="1098167"/>
                </a:lnTo>
                <a:lnTo>
                  <a:pt x="321139" y="1078171"/>
                </a:lnTo>
                <a:lnTo>
                  <a:pt x="326221" y="1058493"/>
                </a:lnTo>
                <a:lnTo>
                  <a:pt x="332256" y="1038815"/>
                </a:lnTo>
                <a:lnTo>
                  <a:pt x="338291" y="1019454"/>
                </a:lnTo>
                <a:lnTo>
                  <a:pt x="344962" y="1000411"/>
                </a:lnTo>
                <a:lnTo>
                  <a:pt x="351632" y="981367"/>
                </a:lnTo>
                <a:lnTo>
                  <a:pt x="358621" y="962324"/>
                </a:lnTo>
                <a:lnTo>
                  <a:pt x="366244" y="943598"/>
                </a:lnTo>
                <a:lnTo>
                  <a:pt x="374185" y="924872"/>
                </a:lnTo>
                <a:lnTo>
                  <a:pt x="382444" y="906463"/>
                </a:lnTo>
                <a:lnTo>
                  <a:pt x="390703" y="888372"/>
                </a:lnTo>
                <a:lnTo>
                  <a:pt x="399279" y="870281"/>
                </a:lnTo>
                <a:lnTo>
                  <a:pt x="213139" y="734756"/>
                </a:lnTo>
                <a:lnTo>
                  <a:pt x="207422" y="730312"/>
                </a:lnTo>
                <a:lnTo>
                  <a:pt x="202657" y="725552"/>
                </a:lnTo>
                <a:lnTo>
                  <a:pt x="198528" y="720473"/>
                </a:lnTo>
                <a:lnTo>
                  <a:pt x="194716" y="715078"/>
                </a:lnTo>
                <a:lnTo>
                  <a:pt x="191540" y="709047"/>
                </a:lnTo>
                <a:lnTo>
                  <a:pt x="188998" y="703017"/>
                </a:lnTo>
                <a:lnTo>
                  <a:pt x="187092" y="696352"/>
                </a:lnTo>
                <a:lnTo>
                  <a:pt x="185504" y="690004"/>
                </a:lnTo>
                <a:lnTo>
                  <a:pt x="184869" y="683656"/>
                </a:lnTo>
                <a:lnTo>
                  <a:pt x="184869" y="676991"/>
                </a:lnTo>
                <a:lnTo>
                  <a:pt x="185187" y="670326"/>
                </a:lnTo>
                <a:lnTo>
                  <a:pt x="186457" y="663661"/>
                </a:lnTo>
                <a:lnTo>
                  <a:pt x="188363" y="657313"/>
                </a:lnTo>
                <a:lnTo>
                  <a:pt x="190904" y="650965"/>
                </a:lnTo>
                <a:lnTo>
                  <a:pt x="193763" y="644935"/>
                </a:lnTo>
                <a:lnTo>
                  <a:pt x="197575" y="638904"/>
                </a:lnTo>
                <a:lnTo>
                  <a:pt x="334797" y="451327"/>
                </a:lnTo>
                <a:lnTo>
                  <a:pt x="339244" y="445614"/>
                </a:lnTo>
                <a:lnTo>
                  <a:pt x="344009" y="440854"/>
                </a:lnTo>
                <a:lnTo>
                  <a:pt x="349409" y="436093"/>
                </a:lnTo>
                <a:lnTo>
                  <a:pt x="354491" y="432601"/>
                </a:lnTo>
                <a:lnTo>
                  <a:pt x="360527" y="429428"/>
                </a:lnTo>
                <a:lnTo>
                  <a:pt x="366562" y="426888"/>
                </a:lnTo>
                <a:lnTo>
                  <a:pt x="372915" y="424984"/>
                </a:lnTo>
                <a:lnTo>
                  <a:pt x="379585" y="423397"/>
                </a:lnTo>
                <a:lnTo>
                  <a:pt x="385938" y="422762"/>
                </a:lnTo>
                <a:lnTo>
                  <a:pt x="392609" y="422762"/>
                </a:lnTo>
                <a:lnTo>
                  <a:pt x="399279" y="423397"/>
                </a:lnTo>
                <a:lnTo>
                  <a:pt x="405632" y="424667"/>
                </a:lnTo>
                <a:lnTo>
                  <a:pt x="412303" y="426571"/>
                </a:lnTo>
                <a:lnTo>
                  <a:pt x="418655" y="428793"/>
                </a:lnTo>
                <a:lnTo>
                  <a:pt x="424691" y="431967"/>
                </a:lnTo>
                <a:lnTo>
                  <a:pt x="430726" y="435775"/>
                </a:lnTo>
                <a:lnTo>
                  <a:pt x="616866" y="571301"/>
                </a:lnTo>
                <a:lnTo>
                  <a:pt x="631795" y="557335"/>
                </a:lnTo>
                <a:lnTo>
                  <a:pt x="646724" y="543370"/>
                </a:lnTo>
                <a:lnTo>
                  <a:pt x="661654" y="529723"/>
                </a:lnTo>
                <a:lnTo>
                  <a:pt x="677218" y="516709"/>
                </a:lnTo>
                <a:lnTo>
                  <a:pt x="693101" y="503697"/>
                </a:lnTo>
                <a:lnTo>
                  <a:pt x="708665" y="491001"/>
                </a:lnTo>
                <a:lnTo>
                  <a:pt x="724547" y="478623"/>
                </a:lnTo>
                <a:lnTo>
                  <a:pt x="741065" y="466562"/>
                </a:lnTo>
                <a:lnTo>
                  <a:pt x="757900" y="454501"/>
                </a:lnTo>
                <a:lnTo>
                  <a:pt x="774418" y="443393"/>
                </a:lnTo>
                <a:lnTo>
                  <a:pt x="791570" y="431967"/>
                </a:lnTo>
                <a:lnTo>
                  <a:pt x="808723" y="421175"/>
                </a:lnTo>
                <a:lnTo>
                  <a:pt x="826194" y="410702"/>
                </a:lnTo>
                <a:lnTo>
                  <a:pt x="843982" y="400228"/>
                </a:lnTo>
                <a:lnTo>
                  <a:pt x="861770" y="390389"/>
                </a:lnTo>
                <a:lnTo>
                  <a:pt x="879876" y="380550"/>
                </a:lnTo>
                <a:lnTo>
                  <a:pt x="808088" y="161551"/>
                </a:lnTo>
                <a:lnTo>
                  <a:pt x="806182" y="154886"/>
                </a:lnTo>
                <a:lnTo>
                  <a:pt x="805547" y="147586"/>
                </a:lnTo>
                <a:lnTo>
                  <a:pt x="804911" y="140921"/>
                </a:lnTo>
                <a:lnTo>
                  <a:pt x="805229" y="134573"/>
                </a:lnTo>
                <a:lnTo>
                  <a:pt x="805864" y="127908"/>
                </a:lnTo>
                <a:lnTo>
                  <a:pt x="807770" y="121243"/>
                </a:lnTo>
                <a:lnTo>
                  <a:pt x="809676" y="114895"/>
                </a:lnTo>
                <a:lnTo>
                  <a:pt x="812217" y="109499"/>
                </a:lnTo>
                <a:lnTo>
                  <a:pt x="815711" y="103469"/>
                </a:lnTo>
                <a:lnTo>
                  <a:pt x="819523" y="98073"/>
                </a:lnTo>
                <a:lnTo>
                  <a:pt x="823970" y="93312"/>
                </a:lnTo>
                <a:lnTo>
                  <a:pt x="829052" y="88552"/>
                </a:lnTo>
                <a:lnTo>
                  <a:pt x="834135" y="84426"/>
                </a:lnTo>
                <a:lnTo>
                  <a:pt x="839852" y="80617"/>
                </a:lnTo>
                <a:lnTo>
                  <a:pt x="845888" y="77760"/>
                </a:lnTo>
                <a:lnTo>
                  <a:pt x="852558" y="75221"/>
                </a:lnTo>
                <a:lnTo>
                  <a:pt x="1073957" y="2857"/>
                </a:lnTo>
                <a:lnTo>
                  <a:pt x="1080628" y="1270"/>
                </a:lnTo>
                <a:lnTo>
                  <a:pt x="1087616" y="317"/>
                </a:lnTo>
                <a:lnTo>
                  <a:pt x="10942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KSO_Shape" descr="D:\51PPT模板网\51pptmoban.com\图片.jpg">
            <a:extLst>
              <a:ext uri="{FF2B5EF4-FFF2-40B4-BE49-F238E27FC236}">
                <a16:creationId xmlns:a16="http://schemas.microsoft.com/office/drawing/2014/main" id="{FFE4DE7E-3C9D-D23D-468E-0874E51A34EA}"/>
              </a:ext>
            </a:extLst>
          </p:cNvPr>
          <p:cNvSpPr/>
          <p:nvPr/>
        </p:nvSpPr>
        <p:spPr>
          <a:xfrm>
            <a:off x="2287841" y="4876442"/>
            <a:ext cx="565328" cy="714098"/>
          </a:xfrm>
          <a:custGeom>
            <a:avLst/>
            <a:gdLst/>
            <a:ahLst/>
            <a:cxnLst/>
            <a:rect l="l" t="t" r="r" b="b"/>
            <a:pathLst>
              <a:path w="3132350" h="3959240">
                <a:moveTo>
                  <a:pt x="1005872" y="679617"/>
                </a:moveTo>
                <a:lnTo>
                  <a:pt x="1142879" y="679617"/>
                </a:lnTo>
                <a:lnTo>
                  <a:pt x="1142879" y="1011617"/>
                </a:lnTo>
                <a:lnTo>
                  <a:pt x="1474879" y="1011617"/>
                </a:lnTo>
                <a:lnTo>
                  <a:pt x="1474879" y="1148624"/>
                </a:lnTo>
                <a:lnTo>
                  <a:pt x="1142879" y="1148624"/>
                </a:lnTo>
                <a:lnTo>
                  <a:pt x="1142879" y="1480624"/>
                </a:lnTo>
                <a:lnTo>
                  <a:pt x="1005872" y="1480624"/>
                </a:lnTo>
                <a:lnTo>
                  <a:pt x="1005872" y="1148624"/>
                </a:lnTo>
                <a:lnTo>
                  <a:pt x="673872" y="1148624"/>
                </a:lnTo>
                <a:lnTo>
                  <a:pt x="673872" y="1011617"/>
                </a:lnTo>
                <a:lnTo>
                  <a:pt x="1005872" y="1011617"/>
                </a:lnTo>
                <a:close/>
                <a:moveTo>
                  <a:pt x="1080120" y="151325"/>
                </a:moveTo>
                <a:cubicBezTo>
                  <a:pt x="567161" y="151325"/>
                  <a:pt x="151325" y="567161"/>
                  <a:pt x="151325" y="1080120"/>
                </a:cubicBezTo>
                <a:cubicBezTo>
                  <a:pt x="151325" y="1593079"/>
                  <a:pt x="567161" y="2008915"/>
                  <a:pt x="1080120" y="2008915"/>
                </a:cubicBezTo>
                <a:cubicBezTo>
                  <a:pt x="1593079" y="2008915"/>
                  <a:pt x="2008915" y="1593079"/>
                  <a:pt x="2008915" y="1080120"/>
                </a:cubicBezTo>
                <a:cubicBezTo>
                  <a:pt x="2008915" y="567161"/>
                  <a:pt x="1593079" y="151325"/>
                  <a:pt x="1080120" y="151325"/>
                </a:cubicBezTo>
                <a:close/>
                <a:moveTo>
                  <a:pt x="1080120" y="0"/>
                </a:moveTo>
                <a:cubicBezTo>
                  <a:pt x="1676654" y="0"/>
                  <a:pt x="2160240" y="483586"/>
                  <a:pt x="2160240" y="1080120"/>
                </a:cubicBezTo>
                <a:cubicBezTo>
                  <a:pt x="2160240" y="1427165"/>
                  <a:pt x="1996568" y="1735982"/>
                  <a:pt x="1741553" y="1932755"/>
                </a:cubicBezTo>
                <a:lnTo>
                  <a:pt x="1967917" y="2284217"/>
                </a:lnTo>
                <a:lnTo>
                  <a:pt x="2037145" y="2234618"/>
                </a:lnTo>
                <a:cubicBezTo>
                  <a:pt x="2913254" y="2995439"/>
                  <a:pt x="3181132" y="3578954"/>
                  <a:pt x="3125302" y="3789029"/>
                </a:cubicBezTo>
                <a:cubicBezTo>
                  <a:pt x="3106500" y="3931371"/>
                  <a:pt x="2976322" y="3969409"/>
                  <a:pt x="2895645" y="3957062"/>
                </a:cubicBezTo>
                <a:cubicBezTo>
                  <a:pt x="2363446" y="3830214"/>
                  <a:pt x="1961795" y="2830323"/>
                  <a:pt x="1784689" y="2415489"/>
                </a:cubicBezTo>
                <a:lnTo>
                  <a:pt x="1850702" y="2368194"/>
                </a:lnTo>
                <a:lnTo>
                  <a:pt x="1622163" y="2013355"/>
                </a:lnTo>
                <a:cubicBezTo>
                  <a:pt x="1463260" y="2107083"/>
                  <a:pt x="1277898" y="2160240"/>
                  <a:pt x="1080120" y="2160240"/>
                </a:cubicBezTo>
                <a:cubicBezTo>
                  <a:pt x="483586" y="2160240"/>
                  <a:pt x="0" y="1676654"/>
                  <a:pt x="0" y="1080120"/>
                </a:cubicBezTo>
                <a:cubicBezTo>
                  <a:pt x="0" y="483586"/>
                  <a:pt x="483586" y="0"/>
                  <a:pt x="108012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3E77EB4-912E-8F33-D352-53D98D7A1614}"/>
              </a:ext>
            </a:extLst>
          </p:cNvPr>
          <p:cNvGrpSpPr/>
          <p:nvPr/>
        </p:nvGrpSpPr>
        <p:grpSpPr>
          <a:xfrm>
            <a:off x="4289406" y="1557297"/>
            <a:ext cx="2966425" cy="816522"/>
            <a:chOff x="283598" y="1906534"/>
            <a:chExt cx="296642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D97435F-4AE1-8142-49B5-7F959505B0C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374A6E9-D32B-BD7F-2118-92CD5428501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8C9822D-AD55-D21E-8573-2F39A3723BF2}"/>
              </a:ext>
            </a:extLst>
          </p:cNvPr>
          <p:cNvGrpSpPr/>
          <p:nvPr/>
        </p:nvGrpSpPr>
        <p:grpSpPr>
          <a:xfrm>
            <a:off x="4289406" y="3191571"/>
            <a:ext cx="3703170" cy="816522"/>
            <a:chOff x="283598" y="1906534"/>
            <a:chExt cx="3703170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B90F786-F37C-DEEA-FF0E-6B267C1B46EF}"/>
                </a:ext>
              </a:extLst>
            </p:cNvPr>
            <p:cNvSpPr txBox="1"/>
            <p:nvPr/>
          </p:nvSpPr>
          <p:spPr>
            <a:xfrm>
              <a:off x="283598" y="2190603"/>
              <a:ext cx="370317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ym typeface="HarmonyOS Sans SC Light" panose="00000400000000000000" pitchFamily="2" charset="-122"/>
                  <a:hlinkClick r:id="rId3"/>
                </a:rPr>
                <a:t>www.51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 pptmoban.com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2C7E985-5B3A-EE3F-A803-DC1838502B8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88821AA6-4320-B8F1-594A-4DBA7467D30B}"/>
              </a:ext>
            </a:extLst>
          </p:cNvPr>
          <p:cNvGrpSpPr/>
          <p:nvPr/>
        </p:nvGrpSpPr>
        <p:grpSpPr>
          <a:xfrm>
            <a:off x="4289406" y="4825845"/>
            <a:ext cx="2966425" cy="816522"/>
            <a:chOff x="283598" y="1906534"/>
            <a:chExt cx="2966425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7260551-CC6E-E2FD-B172-451A67DFD8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04D121A1-7FA5-2DE4-66CA-F1854EC81A7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695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六边形 1">
            <a:extLst>
              <a:ext uri="{FF2B5EF4-FFF2-40B4-BE49-F238E27FC236}">
                <a16:creationId xmlns:a16="http://schemas.microsoft.com/office/drawing/2014/main" id="{C6385374-D6A5-C9CC-EDC0-3850069238C4}"/>
              </a:ext>
            </a:extLst>
          </p:cNvPr>
          <p:cNvSpPr/>
          <p:nvPr/>
        </p:nvSpPr>
        <p:spPr>
          <a:xfrm>
            <a:off x="1872834" y="2289423"/>
            <a:ext cx="1558732" cy="1343735"/>
          </a:xfrm>
          <a:prstGeom prst="hexagon">
            <a:avLst/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FBAC8985-813A-675D-1DD4-FFDA40E2BD5F}"/>
              </a:ext>
            </a:extLst>
          </p:cNvPr>
          <p:cNvSpPr/>
          <p:nvPr/>
        </p:nvSpPr>
        <p:spPr>
          <a:xfrm>
            <a:off x="5136190" y="2289423"/>
            <a:ext cx="1558732" cy="1343735"/>
          </a:xfrm>
          <a:prstGeom prst="hexagon">
            <a:avLst/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82435671-78D4-E8E4-B9A3-DA536295C516}"/>
              </a:ext>
            </a:extLst>
          </p:cNvPr>
          <p:cNvSpPr/>
          <p:nvPr/>
        </p:nvSpPr>
        <p:spPr>
          <a:xfrm>
            <a:off x="8399545" y="2289423"/>
            <a:ext cx="1558732" cy="1343735"/>
          </a:xfrm>
          <a:prstGeom prst="hexagon">
            <a:avLst/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23678F1E-8D4C-D343-F33E-07115E01AECE}"/>
              </a:ext>
            </a:extLst>
          </p:cNvPr>
          <p:cNvSpPr/>
          <p:nvPr/>
        </p:nvSpPr>
        <p:spPr>
          <a:xfrm>
            <a:off x="3504512" y="3275511"/>
            <a:ext cx="1558732" cy="1343735"/>
          </a:xfrm>
          <a:prstGeom prst="hexagon">
            <a:avLst/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id="{D344D968-781C-C2DC-6669-6298AA9F01C2}"/>
              </a:ext>
            </a:extLst>
          </p:cNvPr>
          <p:cNvSpPr/>
          <p:nvPr/>
        </p:nvSpPr>
        <p:spPr>
          <a:xfrm>
            <a:off x="6767867" y="3275511"/>
            <a:ext cx="1558732" cy="1343735"/>
          </a:xfrm>
          <a:prstGeom prst="hexagon">
            <a:avLst/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17" name="Freeform 92">
            <a:extLst>
              <a:ext uri="{FF2B5EF4-FFF2-40B4-BE49-F238E27FC236}">
                <a16:creationId xmlns:a16="http://schemas.microsoft.com/office/drawing/2014/main" id="{D7C49ED8-ADF1-5EB5-EB9D-75E552A7F98E}"/>
              </a:ext>
            </a:extLst>
          </p:cNvPr>
          <p:cNvSpPr>
            <a:spLocks noEditPoints="1"/>
          </p:cNvSpPr>
          <p:nvPr/>
        </p:nvSpPr>
        <p:spPr bwMode="auto">
          <a:xfrm>
            <a:off x="2439015" y="2705860"/>
            <a:ext cx="466110" cy="365540"/>
          </a:xfrm>
          <a:custGeom>
            <a:avLst/>
            <a:gdLst>
              <a:gd name="T0" fmla="*/ 41 w 50"/>
              <a:gd name="T1" fmla="*/ 10 h 39"/>
              <a:gd name="T2" fmla="*/ 41 w 50"/>
              <a:gd name="T3" fmla="*/ 9 h 39"/>
              <a:gd name="T4" fmla="*/ 36 w 50"/>
              <a:gd name="T5" fmla="*/ 1 h 39"/>
              <a:gd name="T6" fmla="*/ 21 w 50"/>
              <a:gd name="T7" fmla="*/ 4 h 39"/>
              <a:gd name="T8" fmla="*/ 17 w 50"/>
              <a:gd name="T9" fmla="*/ 0 h 39"/>
              <a:gd name="T10" fmla="*/ 8 w 50"/>
              <a:gd name="T11" fmla="*/ 1 h 39"/>
              <a:gd name="T12" fmla="*/ 5 w 50"/>
              <a:gd name="T13" fmla="*/ 7 h 39"/>
              <a:gd name="T14" fmla="*/ 1 w 50"/>
              <a:gd name="T15" fmla="*/ 16 h 39"/>
              <a:gd name="T16" fmla="*/ 3 w 50"/>
              <a:gd name="T17" fmla="*/ 33 h 39"/>
              <a:gd name="T18" fmla="*/ 5 w 50"/>
              <a:gd name="T19" fmla="*/ 37 h 39"/>
              <a:gd name="T20" fmla="*/ 5 w 50"/>
              <a:gd name="T21" fmla="*/ 37 h 39"/>
              <a:gd name="T22" fmla="*/ 5 w 50"/>
              <a:gd name="T23" fmla="*/ 37 h 39"/>
              <a:gd name="T24" fmla="*/ 5 w 50"/>
              <a:gd name="T25" fmla="*/ 23 h 39"/>
              <a:gd name="T26" fmla="*/ 5 w 50"/>
              <a:gd name="T27" fmla="*/ 22 h 39"/>
              <a:gd name="T28" fmla="*/ 7 w 50"/>
              <a:gd name="T29" fmla="*/ 16 h 39"/>
              <a:gd name="T30" fmla="*/ 13 w 50"/>
              <a:gd name="T31" fmla="*/ 13 h 39"/>
              <a:gd name="T32" fmla="*/ 41 w 50"/>
              <a:gd name="T33" fmla="*/ 10 h 39"/>
              <a:gd name="T34" fmla="*/ 50 w 50"/>
              <a:gd name="T35" fmla="*/ 14 h 39"/>
              <a:gd name="T36" fmla="*/ 48 w 50"/>
              <a:gd name="T37" fmla="*/ 13 h 39"/>
              <a:gd name="T38" fmla="*/ 48 w 50"/>
              <a:gd name="T39" fmla="*/ 13 h 39"/>
              <a:gd name="T40" fmla="*/ 40 w 50"/>
              <a:gd name="T41" fmla="*/ 14 h 39"/>
              <a:gd name="T42" fmla="*/ 13 w 50"/>
              <a:gd name="T43" fmla="*/ 16 h 39"/>
              <a:gd name="T44" fmla="*/ 10 w 50"/>
              <a:gd name="T45" fmla="*/ 18 h 39"/>
              <a:gd name="T46" fmla="*/ 9 w 50"/>
              <a:gd name="T47" fmla="*/ 22 h 39"/>
              <a:gd name="T48" fmla="*/ 9 w 50"/>
              <a:gd name="T49" fmla="*/ 23 h 39"/>
              <a:gd name="T50" fmla="*/ 9 w 50"/>
              <a:gd name="T51" fmla="*/ 23 h 39"/>
              <a:gd name="T52" fmla="*/ 9 w 50"/>
              <a:gd name="T53" fmla="*/ 37 h 39"/>
              <a:gd name="T54" fmla="*/ 9 w 50"/>
              <a:gd name="T55" fmla="*/ 38 h 39"/>
              <a:gd name="T56" fmla="*/ 12 w 50"/>
              <a:gd name="T57" fmla="*/ 39 h 39"/>
              <a:gd name="T58" fmla="*/ 12 w 50"/>
              <a:gd name="T59" fmla="*/ 39 h 39"/>
              <a:gd name="T60" fmla="*/ 36 w 50"/>
              <a:gd name="T61" fmla="*/ 37 h 39"/>
              <a:gd name="T62" fmla="*/ 39 w 50"/>
              <a:gd name="T63" fmla="*/ 36 h 39"/>
              <a:gd name="T64" fmla="*/ 42 w 50"/>
              <a:gd name="T65" fmla="*/ 33 h 39"/>
              <a:gd name="T66" fmla="*/ 42 w 50"/>
              <a:gd name="T67" fmla="*/ 33 h 39"/>
              <a:gd name="T68" fmla="*/ 49 w 50"/>
              <a:gd name="T69" fmla="*/ 18 h 39"/>
              <a:gd name="T70" fmla="*/ 50 w 50"/>
              <a:gd name="T71" fmla="*/ 15 h 39"/>
              <a:gd name="T72" fmla="*/ 50 w 50"/>
              <a:gd name="T73" fmla="*/ 14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0" h="39">
                <a:moveTo>
                  <a:pt x="41" y="10"/>
                </a:moveTo>
                <a:cubicBezTo>
                  <a:pt x="41" y="9"/>
                  <a:pt x="41" y="9"/>
                  <a:pt x="41" y="9"/>
                </a:cubicBezTo>
                <a:cubicBezTo>
                  <a:pt x="42" y="4"/>
                  <a:pt x="40" y="0"/>
                  <a:pt x="36" y="1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1"/>
                  <a:pt x="18" y="0"/>
                  <a:pt x="17" y="0"/>
                </a:cubicBezTo>
                <a:cubicBezTo>
                  <a:pt x="8" y="1"/>
                  <a:pt x="8" y="1"/>
                  <a:pt x="8" y="1"/>
                </a:cubicBezTo>
                <a:cubicBezTo>
                  <a:pt x="7" y="2"/>
                  <a:pt x="5" y="4"/>
                  <a:pt x="5" y="7"/>
                </a:cubicBezTo>
                <a:cubicBezTo>
                  <a:pt x="2" y="7"/>
                  <a:pt x="0" y="12"/>
                  <a:pt x="1" y="16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5"/>
                  <a:pt x="4" y="36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2"/>
                </a:cubicBezTo>
                <a:cubicBezTo>
                  <a:pt x="5" y="20"/>
                  <a:pt x="6" y="18"/>
                  <a:pt x="7" y="16"/>
                </a:cubicBezTo>
                <a:cubicBezTo>
                  <a:pt x="8" y="14"/>
                  <a:pt x="10" y="13"/>
                  <a:pt x="13" y="13"/>
                </a:cubicBezTo>
                <a:lnTo>
                  <a:pt x="41" y="10"/>
                </a:lnTo>
                <a:close/>
                <a:moveTo>
                  <a:pt x="50" y="14"/>
                </a:moveTo>
                <a:cubicBezTo>
                  <a:pt x="49" y="13"/>
                  <a:pt x="49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0" y="14"/>
                  <a:pt x="40" y="14"/>
                  <a:pt x="40" y="14"/>
                </a:cubicBezTo>
                <a:cubicBezTo>
                  <a:pt x="13" y="16"/>
                  <a:pt x="13" y="16"/>
                  <a:pt x="13" y="16"/>
                </a:cubicBezTo>
                <a:cubicBezTo>
                  <a:pt x="12" y="16"/>
                  <a:pt x="11" y="17"/>
                  <a:pt x="10" y="18"/>
                </a:cubicBezTo>
                <a:cubicBezTo>
                  <a:pt x="9" y="19"/>
                  <a:pt x="9" y="21"/>
                  <a:pt x="9" y="22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8"/>
                </a:cubicBezTo>
                <a:cubicBezTo>
                  <a:pt x="9" y="39"/>
                  <a:pt x="10" y="39"/>
                  <a:pt x="12" y="39"/>
                </a:cubicBezTo>
                <a:cubicBezTo>
                  <a:pt x="12" y="39"/>
                  <a:pt x="12" y="39"/>
                  <a:pt x="12" y="39"/>
                </a:cubicBezTo>
                <a:cubicBezTo>
                  <a:pt x="36" y="37"/>
                  <a:pt x="36" y="37"/>
                  <a:pt x="36" y="37"/>
                </a:cubicBezTo>
                <a:cubicBezTo>
                  <a:pt x="37" y="37"/>
                  <a:pt x="38" y="36"/>
                  <a:pt x="39" y="36"/>
                </a:cubicBezTo>
                <a:cubicBezTo>
                  <a:pt x="40" y="35"/>
                  <a:pt x="41" y="34"/>
                  <a:pt x="42" y="33"/>
                </a:cubicBezTo>
                <a:cubicBezTo>
                  <a:pt x="42" y="33"/>
                  <a:pt x="42" y="33"/>
                  <a:pt x="42" y="33"/>
                </a:cubicBezTo>
                <a:cubicBezTo>
                  <a:pt x="49" y="18"/>
                  <a:pt x="49" y="18"/>
                  <a:pt x="49" y="18"/>
                </a:cubicBezTo>
                <a:cubicBezTo>
                  <a:pt x="50" y="17"/>
                  <a:pt x="50" y="16"/>
                  <a:pt x="50" y="15"/>
                </a:cubicBezTo>
                <a:cubicBezTo>
                  <a:pt x="50" y="14"/>
                  <a:pt x="50" y="14"/>
                  <a:pt x="50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Freeform 397">
            <a:extLst>
              <a:ext uri="{FF2B5EF4-FFF2-40B4-BE49-F238E27FC236}">
                <a16:creationId xmlns:a16="http://schemas.microsoft.com/office/drawing/2014/main" id="{2B97A634-B0FF-8D40-C6AF-7E257BF71431}"/>
              </a:ext>
            </a:extLst>
          </p:cNvPr>
          <p:cNvSpPr>
            <a:spLocks noEditPoints="1"/>
          </p:cNvSpPr>
          <p:nvPr/>
        </p:nvSpPr>
        <p:spPr bwMode="auto">
          <a:xfrm>
            <a:off x="4101408" y="3767631"/>
            <a:ext cx="364939" cy="359493"/>
          </a:xfrm>
          <a:custGeom>
            <a:avLst/>
            <a:gdLst>
              <a:gd name="T0" fmla="*/ 60 w 60"/>
              <a:gd name="T1" fmla="*/ 50 h 59"/>
              <a:gd name="T2" fmla="*/ 0 w 60"/>
              <a:gd name="T3" fmla="*/ 50 h 59"/>
              <a:gd name="T4" fmla="*/ 5 w 60"/>
              <a:gd name="T5" fmla="*/ 46 h 59"/>
              <a:gd name="T6" fmla="*/ 55 w 60"/>
              <a:gd name="T7" fmla="*/ 46 h 59"/>
              <a:gd name="T8" fmla="*/ 15 w 60"/>
              <a:gd name="T9" fmla="*/ 2 h 59"/>
              <a:gd name="T10" fmla="*/ 15 w 60"/>
              <a:gd name="T11" fmla="*/ 13 h 59"/>
              <a:gd name="T12" fmla="*/ 15 w 60"/>
              <a:gd name="T13" fmla="*/ 2 h 59"/>
              <a:gd name="T14" fmla="*/ 39 w 60"/>
              <a:gd name="T15" fmla="*/ 7 h 59"/>
              <a:gd name="T16" fmla="*/ 50 w 60"/>
              <a:gd name="T17" fmla="*/ 7 h 59"/>
              <a:gd name="T18" fmla="*/ 39 w 60"/>
              <a:gd name="T19" fmla="*/ 33 h 59"/>
              <a:gd name="T20" fmla="*/ 43 w 60"/>
              <a:gd name="T21" fmla="*/ 48 h 59"/>
              <a:gd name="T22" fmla="*/ 46 w 60"/>
              <a:gd name="T23" fmla="*/ 48 h 59"/>
              <a:gd name="T24" fmla="*/ 50 w 60"/>
              <a:gd name="T25" fmla="*/ 32 h 59"/>
              <a:gd name="T26" fmla="*/ 53 w 60"/>
              <a:gd name="T27" fmla="*/ 19 h 59"/>
              <a:gd name="T28" fmla="*/ 42 w 60"/>
              <a:gd name="T29" fmla="*/ 14 h 59"/>
              <a:gd name="T30" fmla="*/ 42 w 60"/>
              <a:gd name="T31" fmla="*/ 18 h 59"/>
              <a:gd name="T32" fmla="*/ 39 w 60"/>
              <a:gd name="T33" fmla="*/ 33 h 59"/>
              <a:gd name="T34" fmla="*/ 36 w 60"/>
              <a:gd name="T35" fmla="*/ 6 h 59"/>
              <a:gd name="T36" fmla="*/ 24 w 60"/>
              <a:gd name="T37" fmla="*/ 6 h 59"/>
              <a:gd name="T38" fmla="*/ 36 w 60"/>
              <a:gd name="T39" fmla="*/ 32 h 59"/>
              <a:gd name="T40" fmla="*/ 39 w 60"/>
              <a:gd name="T41" fmla="*/ 18 h 59"/>
              <a:gd name="T42" fmla="*/ 26 w 60"/>
              <a:gd name="T43" fmla="*/ 13 h 59"/>
              <a:gd name="T44" fmla="*/ 21 w 60"/>
              <a:gd name="T45" fmla="*/ 27 h 59"/>
              <a:gd name="T46" fmla="*/ 24 w 60"/>
              <a:gd name="T47" fmla="*/ 50 h 59"/>
              <a:gd name="T48" fmla="*/ 30 w 60"/>
              <a:gd name="T49" fmla="*/ 39 h 59"/>
              <a:gd name="T50" fmla="*/ 36 w 60"/>
              <a:gd name="T51" fmla="*/ 50 h 59"/>
              <a:gd name="T52" fmla="*/ 21 w 60"/>
              <a:gd name="T53" fmla="*/ 33 h 59"/>
              <a:gd name="T54" fmla="*/ 18 w 60"/>
              <a:gd name="T55" fmla="*/ 18 h 59"/>
              <a:gd name="T56" fmla="*/ 18 w 60"/>
              <a:gd name="T57" fmla="*/ 14 h 59"/>
              <a:gd name="T58" fmla="*/ 7 w 60"/>
              <a:gd name="T59" fmla="*/ 19 h 59"/>
              <a:gd name="T60" fmla="*/ 9 w 60"/>
              <a:gd name="T61" fmla="*/ 32 h 59"/>
              <a:gd name="T62" fmla="*/ 14 w 60"/>
              <a:gd name="T63" fmla="*/ 48 h 59"/>
              <a:gd name="T64" fmla="*/ 17 w 60"/>
              <a:gd name="T65" fmla="*/ 48 h 59"/>
              <a:gd name="T66" fmla="*/ 21 w 60"/>
              <a:gd name="T67" fmla="*/ 3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0" h="59">
                <a:moveTo>
                  <a:pt x="54" y="44"/>
                </a:moveTo>
                <a:cubicBezTo>
                  <a:pt x="58" y="45"/>
                  <a:pt x="60" y="47"/>
                  <a:pt x="60" y="50"/>
                </a:cubicBezTo>
                <a:cubicBezTo>
                  <a:pt x="60" y="55"/>
                  <a:pt x="47" y="59"/>
                  <a:pt x="30" y="59"/>
                </a:cubicBezTo>
                <a:cubicBezTo>
                  <a:pt x="13" y="59"/>
                  <a:pt x="0" y="55"/>
                  <a:pt x="0" y="50"/>
                </a:cubicBezTo>
                <a:cubicBezTo>
                  <a:pt x="0" y="47"/>
                  <a:pt x="2" y="45"/>
                  <a:pt x="6" y="44"/>
                </a:cubicBezTo>
                <a:cubicBezTo>
                  <a:pt x="5" y="45"/>
                  <a:pt x="5" y="45"/>
                  <a:pt x="5" y="46"/>
                </a:cubicBezTo>
                <a:cubicBezTo>
                  <a:pt x="5" y="49"/>
                  <a:pt x="16" y="52"/>
                  <a:pt x="30" y="52"/>
                </a:cubicBezTo>
                <a:cubicBezTo>
                  <a:pt x="44" y="52"/>
                  <a:pt x="55" y="49"/>
                  <a:pt x="55" y="46"/>
                </a:cubicBezTo>
                <a:cubicBezTo>
                  <a:pt x="55" y="45"/>
                  <a:pt x="55" y="45"/>
                  <a:pt x="54" y="44"/>
                </a:cubicBezTo>
                <a:close/>
                <a:moveTo>
                  <a:pt x="15" y="2"/>
                </a:moveTo>
                <a:cubicBezTo>
                  <a:pt x="18" y="2"/>
                  <a:pt x="21" y="4"/>
                  <a:pt x="21" y="7"/>
                </a:cubicBezTo>
                <a:cubicBezTo>
                  <a:pt x="21" y="10"/>
                  <a:pt x="18" y="13"/>
                  <a:pt x="15" y="13"/>
                </a:cubicBezTo>
                <a:cubicBezTo>
                  <a:pt x="12" y="13"/>
                  <a:pt x="10" y="10"/>
                  <a:pt x="10" y="7"/>
                </a:cubicBezTo>
                <a:cubicBezTo>
                  <a:pt x="10" y="4"/>
                  <a:pt x="12" y="2"/>
                  <a:pt x="15" y="2"/>
                </a:cubicBezTo>
                <a:close/>
                <a:moveTo>
                  <a:pt x="45" y="2"/>
                </a:moveTo>
                <a:cubicBezTo>
                  <a:pt x="42" y="2"/>
                  <a:pt x="39" y="4"/>
                  <a:pt x="39" y="7"/>
                </a:cubicBezTo>
                <a:cubicBezTo>
                  <a:pt x="39" y="10"/>
                  <a:pt x="42" y="13"/>
                  <a:pt x="45" y="13"/>
                </a:cubicBezTo>
                <a:cubicBezTo>
                  <a:pt x="48" y="13"/>
                  <a:pt x="50" y="10"/>
                  <a:pt x="50" y="7"/>
                </a:cubicBezTo>
                <a:cubicBezTo>
                  <a:pt x="50" y="4"/>
                  <a:pt x="48" y="2"/>
                  <a:pt x="45" y="2"/>
                </a:cubicBezTo>
                <a:close/>
                <a:moveTo>
                  <a:pt x="39" y="33"/>
                </a:moveTo>
                <a:cubicBezTo>
                  <a:pt x="39" y="48"/>
                  <a:pt x="39" y="48"/>
                  <a:pt x="39" y="48"/>
                </a:cubicBezTo>
                <a:cubicBezTo>
                  <a:pt x="43" y="48"/>
                  <a:pt x="43" y="48"/>
                  <a:pt x="43" y="48"/>
                </a:cubicBezTo>
                <a:cubicBezTo>
                  <a:pt x="45" y="37"/>
                  <a:pt x="45" y="37"/>
                  <a:pt x="45" y="37"/>
                </a:cubicBezTo>
                <a:cubicBezTo>
                  <a:pt x="46" y="48"/>
                  <a:pt x="46" y="48"/>
                  <a:pt x="46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1"/>
                  <a:pt x="53" y="29"/>
                  <a:pt x="53" y="27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6"/>
                  <a:pt x="51" y="14"/>
                  <a:pt x="48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4"/>
                  <a:pt x="41" y="14"/>
                  <a:pt x="40" y="14"/>
                </a:cubicBezTo>
                <a:cubicBezTo>
                  <a:pt x="41" y="15"/>
                  <a:pt x="42" y="17"/>
                  <a:pt x="42" y="18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30"/>
                  <a:pt x="41" y="32"/>
                  <a:pt x="39" y="33"/>
                </a:cubicBezTo>
                <a:close/>
                <a:moveTo>
                  <a:pt x="30" y="0"/>
                </a:moveTo>
                <a:cubicBezTo>
                  <a:pt x="33" y="0"/>
                  <a:pt x="36" y="2"/>
                  <a:pt x="36" y="6"/>
                </a:cubicBezTo>
                <a:cubicBezTo>
                  <a:pt x="36" y="9"/>
                  <a:pt x="33" y="12"/>
                  <a:pt x="30" y="12"/>
                </a:cubicBezTo>
                <a:cubicBezTo>
                  <a:pt x="27" y="12"/>
                  <a:pt x="24" y="9"/>
                  <a:pt x="24" y="6"/>
                </a:cubicBezTo>
                <a:cubicBezTo>
                  <a:pt x="24" y="2"/>
                  <a:pt x="27" y="0"/>
                  <a:pt x="30" y="0"/>
                </a:cubicBezTo>
                <a:close/>
                <a:moveTo>
                  <a:pt x="36" y="32"/>
                </a:moveTo>
                <a:cubicBezTo>
                  <a:pt x="38" y="31"/>
                  <a:pt x="39" y="29"/>
                  <a:pt x="39" y="27"/>
                </a:cubicBezTo>
                <a:cubicBezTo>
                  <a:pt x="39" y="18"/>
                  <a:pt x="39" y="18"/>
                  <a:pt x="39" y="18"/>
                </a:cubicBezTo>
                <a:cubicBezTo>
                  <a:pt x="39" y="15"/>
                  <a:pt x="36" y="13"/>
                  <a:pt x="33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3" y="13"/>
                  <a:pt x="21" y="15"/>
                  <a:pt x="21" y="1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9"/>
                  <a:pt x="22" y="31"/>
                  <a:pt x="24" y="32"/>
                </a:cubicBezTo>
                <a:cubicBezTo>
                  <a:pt x="24" y="50"/>
                  <a:pt x="24" y="50"/>
                  <a:pt x="24" y="50"/>
                </a:cubicBezTo>
                <a:cubicBezTo>
                  <a:pt x="28" y="50"/>
                  <a:pt x="28" y="50"/>
                  <a:pt x="28" y="50"/>
                </a:cubicBezTo>
                <a:cubicBezTo>
                  <a:pt x="30" y="39"/>
                  <a:pt x="30" y="39"/>
                  <a:pt x="30" y="39"/>
                </a:cubicBezTo>
                <a:cubicBezTo>
                  <a:pt x="32" y="50"/>
                  <a:pt x="32" y="50"/>
                  <a:pt x="32" y="50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1" y="33"/>
                </a:moveTo>
                <a:cubicBezTo>
                  <a:pt x="19" y="32"/>
                  <a:pt x="18" y="30"/>
                  <a:pt x="18" y="27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7"/>
                  <a:pt x="19" y="15"/>
                  <a:pt x="19" y="14"/>
                </a:cubicBezTo>
                <a:cubicBezTo>
                  <a:pt x="19" y="14"/>
                  <a:pt x="19" y="14"/>
                  <a:pt x="18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9" y="14"/>
                  <a:pt x="7" y="16"/>
                  <a:pt x="7" y="19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9"/>
                  <a:pt x="8" y="31"/>
                  <a:pt x="9" y="32"/>
                </a:cubicBezTo>
                <a:cubicBezTo>
                  <a:pt x="9" y="48"/>
                  <a:pt x="9" y="48"/>
                  <a:pt x="9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37"/>
                  <a:pt x="15" y="37"/>
                  <a:pt x="15" y="37"/>
                </a:cubicBezTo>
                <a:cubicBezTo>
                  <a:pt x="17" y="48"/>
                  <a:pt x="17" y="48"/>
                  <a:pt x="17" y="48"/>
                </a:cubicBezTo>
                <a:cubicBezTo>
                  <a:pt x="21" y="48"/>
                  <a:pt x="21" y="48"/>
                  <a:pt x="21" y="48"/>
                </a:cubicBezTo>
                <a:lnTo>
                  <a:pt x="21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Freeform 415" descr="D:\51PPT模板网\51pptmoban.com\图片.jpg">
            <a:extLst>
              <a:ext uri="{FF2B5EF4-FFF2-40B4-BE49-F238E27FC236}">
                <a16:creationId xmlns:a16="http://schemas.microsoft.com/office/drawing/2014/main" id="{71242BD4-1E13-08CC-57C2-CC391C2BC957}"/>
              </a:ext>
            </a:extLst>
          </p:cNvPr>
          <p:cNvSpPr>
            <a:spLocks noEditPoints="1"/>
          </p:cNvSpPr>
          <p:nvPr/>
        </p:nvSpPr>
        <p:spPr bwMode="auto">
          <a:xfrm>
            <a:off x="5753512" y="2706462"/>
            <a:ext cx="324087" cy="364938"/>
          </a:xfrm>
          <a:custGeom>
            <a:avLst/>
            <a:gdLst>
              <a:gd name="T0" fmla="*/ 43 w 53"/>
              <a:gd name="T1" fmla="*/ 13 h 60"/>
              <a:gd name="T2" fmla="*/ 53 w 53"/>
              <a:gd name="T3" fmla="*/ 34 h 60"/>
              <a:gd name="T4" fmla="*/ 27 w 53"/>
              <a:gd name="T5" fmla="*/ 60 h 60"/>
              <a:gd name="T6" fmla="*/ 0 w 53"/>
              <a:gd name="T7" fmla="*/ 34 h 60"/>
              <a:gd name="T8" fmla="*/ 27 w 53"/>
              <a:gd name="T9" fmla="*/ 8 h 60"/>
              <a:gd name="T10" fmla="*/ 27 w 53"/>
              <a:gd name="T11" fmla="*/ 34 h 60"/>
              <a:gd name="T12" fmla="*/ 43 w 53"/>
              <a:gd name="T13" fmla="*/ 13 h 60"/>
              <a:gd name="T14" fmla="*/ 30 w 53"/>
              <a:gd name="T15" fmla="*/ 0 h 60"/>
              <a:gd name="T16" fmla="*/ 30 w 53"/>
              <a:gd name="T17" fmla="*/ 0 h 60"/>
              <a:gd name="T18" fmla="*/ 30 w 53"/>
              <a:gd name="T19" fmla="*/ 26 h 60"/>
              <a:gd name="T20" fmla="*/ 46 w 53"/>
              <a:gd name="T21" fmla="*/ 5 h 60"/>
              <a:gd name="T22" fmla="*/ 30 w 53"/>
              <a:gd name="T2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" h="60">
                <a:moveTo>
                  <a:pt x="43" y="13"/>
                </a:moveTo>
                <a:cubicBezTo>
                  <a:pt x="49" y="18"/>
                  <a:pt x="53" y="26"/>
                  <a:pt x="53" y="34"/>
                </a:cubicBezTo>
                <a:cubicBezTo>
                  <a:pt x="53" y="49"/>
                  <a:pt x="41" y="60"/>
                  <a:pt x="27" y="60"/>
                </a:cubicBezTo>
                <a:cubicBezTo>
                  <a:pt x="12" y="60"/>
                  <a:pt x="0" y="49"/>
                  <a:pt x="0" y="34"/>
                </a:cubicBezTo>
                <a:cubicBezTo>
                  <a:pt x="0" y="20"/>
                  <a:pt x="12" y="8"/>
                  <a:pt x="27" y="8"/>
                </a:cubicBezTo>
                <a:cubicBezTo>
                  <a:pt x="27" y="34"/>
                  <a:pt x="27" y="34"/>
                  <a:pt x="27" y="34"/>
                </a:cubicBezTo>
                <a:cubicBezTo>
                  <a:pt x="43" y="13"/>
                  <a:pt x="43" y="13"/>
                  <a:pt x="43" y="13"/>
                </a:cubicBezTo>
                <a:close/>
                <a:moveTo>
                  <a:pt x="30" y="0"/>
                </a:moveTo>
                <a:cubicBezTo>
                  <a:pt x="30" y="0"/>
                  <a:pt x="30" y="0"/>
                  <a:pt x="30" y="0"/>
                </a:cubicBezTo>
                <a:cubicBezTo>
                  <a:pt x="30" y="26"/>
                  <a:pt x="30" y="26"/>
                  <a:pt x="30" y="26"/>
                </a:cubicBezTo>
                <a:cubicBezTo>
                  <a:pt x="46" y="5"/>
                  <a:pt x="46" y="5"/>
                  <a:pt x="46" y="5"/>
                </a:cubicBezTo>
                <a:cubicBezTo>
                  <a:pt x="41" y="2"/>
                  <a:pt x="36" y="0"/>
                  <a:pt x="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442">
            <a:extLst>
              <a:ext uri="{FF2B5EF4-FFF2-40B4-BE49-F238E27FC236}">
                <a16:creationId xmlns:a16="http://schemas.microsoft.com/office/drawing/2014/main" id="{76A99463-A6E9-81ED-1336-A37575444F17}"/>
              </a:ext>
            </a:extLst>
          </p:cNvPr>
          <p:cNvSpPr>
            <a:spLocks noEditPoints="1"/>
          </p:cNvSpPr>
          <p:nvPr/>
        </p:nvSpPr>
        <p:spPr bwMode="auto">
          <a:xfrm>
            <a:off x="7315742" y="3743471"/>
            <a:ext cx="462982" cy="348598"/>
          </a:xfrm>
          <a:custGeom>
            <a:avLst/>
            <a:gdLst>
              <a:gd name="T0" fmla="*/ 27 w 170"/>
              <a:gd name="T1" fmla="*/ 36 h 128"/>
              <a:gd name="T2" fmla="*/ 14 w 170"/>
              <a:gd name="T3" fmla="*/ 50 h 128"/>
              <a:gd name="T4" fmla="*/ 67 w 170"/>
              <a:gd name="T5" fmla="*/ 70 h 128"/>
              <a:gd name="T6" fmla="*/ 79 w 170"/>
              <a:gd name="T7" fmla="*/ 54 h 128"/>
              <a:gd name="T8" fmla="*/ 27 w 170"/>
              <a:gd name="T9" fmla="*/ 36 h 128"/>
              <a:gd name="T10" fmla="*/ 27 w 170"/>
              <a:gd name="T11" fmla="*/ 36 h 128"/>
              <a:gd name="T12" fmla="*/ 92 w 170"/>
              <a:gd name="T13" fmla="*/ 12 h 128"/>
              <a:gd name="T14" fmla="*/ 92 w 170"/>
              <a:gd name="T15" fmla="*/ 47 h 128"/>
              <a:gd name="T16" fmla="*/ 139 w 170"/>
              <a:gd name="T17" fmla="*/ 29 h 128"/>
              <a:gd name="T18" fmla="*/ 92 w 170"/>
              <a:gd name="T19" fmla="*/ 12 h 128"/>
              <a:gd name="T20" fmla="*/ 92 w 170"/>
              <a:gd name="T21" fmla="*/ 12 h 128"/>
              <a:gd name="T22" fmla="*/ 90 w 170"/>
              <a:gd name="T23" fmla="*/ 47 h 128"/>
              <a:gd name="T24" fmla="*/ 63 w 170"/>
              <a:gd name="T25" fmla="*/ 38 h 128"/>
              <a:gd name="T26" fmla="*/ 38 w 170"/>
              <a:gd name="T27" fmla="*/ 29 h 128"/>
              <a:gd name="T28" fmla="*/ 90 w 170"/>
              <a:gd name="T29" fmla="*/ 12 h 128"/>
              <a:gd name="T30" fmla="*/ 90 w 170"/>
              <a:gd name="T31" fmla="*/ 47 h 128"/>
              <a:gd name="T32" fmla="*/ 90 w 170"/>
              <a:gd name="T33" fmla="*/ 47 h 128"/>
              <a:gd name="T34" fmla="*/ 154 w 170"/>
              <a:gd name="T35" fmla="*/ 25 h 128"/>
              <a:gd name="T36" fmla="*/ 170 w 170"/>
              <a:gd name="T37" fmla="*/ 38 h 128"/>
              <a:gd name="T38" fmla="*/ 168 w 170"/>
              <a:gd name="T39" fmla="*/ 45 h 128"/>
              <a:gd name="T40" fmla="*/ 161 w 170"/>
              <a:gd name="T41" fmla="*/ 47 h 128"/>
              <a:gd name="T42" fmla="*/ 159 w 170"/>
              <a:gd name="T43" fmla="*/ 41 h 128"/>
              <a:gd name="T44" fmla="*/ 159 w 170"/>
              <a:gd name="T45" fmla="*/ 41 h 128"/>
              <a:gd name="T46" fmla="*/ 159 w 170"/>
              <a:gd name="T47" fmla="*/ 50 h 128"/>
              <a:gd name="T48" fmla="*/ 159 w 170"/>
              <a:gd name="T49" fmla="*/ 99 h 128"/>
              <a:gd name="T50" fmla="*/ 96 w 170"/>
              <a:gd name="T51" fmla="*/ 128 h 128"/>
              <a:gd name="T52" fmla="*/ 90 w 170"/>
              <a:gd name="T53" fmla="*/ 125 h 128"/>
              <a:gd name="T54" fmla="*/ 23 w 170"/>
              <a:gd name="T55" fmla="*/ 99 h 128"/>
              <a:gd name="T56" fmla="*/ 21 w 170"/>
              <a:gd name="T57" fmla="*/ 96 h 128"/>
              <a:gd name="T58" fmla="*/ 21 w 170"/>
              <a:gd name="T59" fmla="*/ 92 h 128"/>
              <a:gd name="T60" fmla="*/ 21 w 170"/>
              <a:gd name="T61" fmla="*/ 63 h 128"/>
              <a:gd name="T62" fmla="*/ 3 w 170"/>
              <a:gd name="T63" fmla="*/ 56 h 128"/>
              <a:gd name="T64" fmla="*/ 0 w 170"/>
              <a:gd name="T65" fmla="*/ 47 h 128"/>
              <a:gd name="T66" fmla="*/ 23 w 170"/>
              <a:gd name="T67" fmla="*/ 27 h 128"/>
              <a:gd name="T68" fmla="*/ 25 w 170"/>
              <a:gd name="T69" fmla="*/ 25 h 128"/>
              <a:gd name="T70" fmla="*/ 90 w 170"/>
              <a:gd name="T71" fmla="*/ 3 h 128"/>
              <a:gd name="T72" fmla="*/ 90 w 170"/>
              <a:gd name="T73" fmla="*/ 0 h 128"/>
              <a:gd name="T74" fmla="*/ 92 w 170"/>
              <a:gd name="T75" fmla="*/ 3 h 128"/>
              <a:gd name="T76" fmla="*/ 154 w 170"/>
              <a:gd name="T77" fmla="*/ 25 h 128"/>
              <a:gd name="T78" fmla="*/ 154 w 170"/>
              <a:gd name="T79" fmla="*/ 25 h 128"/>
              <a:gd name="T80" fmla="*/ 29 w 170"/>
              <a:gd name="T81" fmla="*/ 67 h 128"/>
              <a:gd name="T82" fmla="*/ 67 w 170"/>
              <a:gd name="T83" fmla="*/ 81 h 128"/>
              <a:gd name="T84" fmla="*/ 70 w 170"/>
              <a:gd name="T85" fmla="*/ 83 h 128"/>
              <a:gd name="T86" fmla="*/ 72 w 170"/>
              <a:gd name="T87" fmla="*/ 79 h 128"/>
              <a:gd name="T88" fmla="*/ 85 w 170"/>
              <a:gd name="T89" fmla="*/ 63 h 128"/>
              <a:gd name="T90" fmla="*/ 85 w 170"/>
              <a:gd name="T91" fmla="*/ 114 h 128"/>
              <a:gd name="T92" fmla="*/ 29 w 170"/>
              <a:gd name="T93" fmla="*/ 90 h 128"/>
              <a:gd name="T94" fmla="*/ 29 w 170"/>
              <a:gd name="T95" fmla="*/ 6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0" h="128">
                <a:moveTo>
                  <a:pt x="27" y="36"/>
                </a:moveTo>
                <a:lnTo>
                  <a:pt x="14" y="50"/>
                </a:lnTo>
                <a:lnTo>
                  <a:pt x="67" y="70"/>
                </a:lnTo>
                <a:lnTo>
                  <a:pt x="79" y="54"/>
                </a:lnTo>
                <a:lnTo>
                  <a:pt x="27" y="36"/>
                </a:lnTo>
                <a:lnTo>
                  <a:pt x="27" y="36"/>
                </a:lnTo>
                <a:close/>
                <a:moveTo>
                  <a:pt x="92" y="12"/>
                </a:moveTo>
                <a:lnTo>
                  <a:pt x="92" y="47"/>
                </a:lnTo>
                <a:lnTo>
                  <a:pt x="139" y="29"/>
                </a:lnTo>
                <a:lnTo>
                  <a:pt x="92" y="12"/>
                </a:lnTo>
                <a:lnTo>
                  <a:pt x="92" y="12"/>
                </a:lnTo>
                <a:close/>
                <a:moveTo>
                  <a:pt x="90" y="47"/>
                </a:moveTo>
                <a:lnTo>
                  <a:pt x="63" y="38"/>
                </a:lnTo>
                <a:lnTo>
                  <a:pt x="38" y="29"/>
                </a:lnTo>
                <a:lnTo>
                  <a:pt x="90" y="12"/>
                </a:lnTo>
                <a:lnTo>
                  <a:pt x="90" y="47"/>
                </a:lnTo>
                <a:lnTo>
                  <a:pt x="90" y="47"/>
                </a:lnTo>
                <a:close/>
                <a:moveTo>
                  <a:pt x="154" y="25"/>
                </a:moveTo>
                <a:lnTo>
                  <a:pt x="170" y="38"/>
                </a:lnTo>
                <a:lnTo>
                  <a:pt x="168" y="45"/>
                </a:lnTo>
                <a:lnTo>
                  <a:pt x="161" y="47"/>
                </a:lnTo>
                <a:lnTo>
                  <a:pt x="159" y="41"/>
                </a:lnTo>
                <a:lnTo>
                  <a:pt x="159" y="41"/>
                </a:lnTo>
                <a:lnTo>
                  <a:pt x="159" y="50"/>
                </a:lnTo>
                <a:lnTo>
                  <a:pt x="159" y="99"/>
                </a:lnTo>
                <a:lnTo>
                  <a:pt x="96" y="128"/>
                </a:lnTo>
                <a:lnTo>
                  <a:pt x="90" y="125"/>
                </a:lnTo>
                <a:lnTo>
                  <a:pt x="23" y="99"/>
                </a:lnTo>
                <a:lnTo>
                  <a:pt x="21" y="96"/>
                </a:lnTo>
                <a:lnTo>
                  <a:pt x="21" y="92"/>
                </a:lnTo>
                <a:lnTo>
                  <a:pt x="21" y="63"/>
                </a:lnTo>
                <a:lnTo>
                  <a:pt x="3" y="56"/>
                </a:lnTo>
                <a:lnTo>
                  <a:pt x="0" y="47"/>
                </a:lnTo>
                <a:lnTo>
                  <a:pt x="23" y="27"/>
                </a:lnTo>
                <a:lnTo>
                  <a:pt x="25" y="25"/>
                </a:lnTo>
                <a:lnTo>
                  <a:pt x="90" y="3"/>
                </a:lnTo>
                <a:lnTo>
                  <a:pt x="90" y="0"/>
                </a:lnTo>
                <a:lnTo>
                  <a:pt x="92" y="3"/>
                </a:lnTo>
                <a:lnTo>
                  <a:pt x="154" y="25"/>
                </a:lnTo>
                <a:lnTo>
                  <a:pt x="154" y="25"/>
                </a:lnTo>
                <a:close/>
                <a:moveTo>
                  <a:pt x="29" y="67"/>
                </a:moveTo>
                <a:lnTo>
                  <a:pt x="67" y="81"/>
                </a:lnTo>
                <a:lnTo>
                  <a:pt x="70" y="83"/>
                </a:lnTo>
                <a:lnTo>
                  <a:pt x="72" y="79"/>
                </a:lnTo>
                <a:lnTo>
                  <a:pt x="85" y="63"/>
                </a:lnTo>
                <a:lnTo>
                  <a:pt x="85" y="114"/>
                </a:lnTo>
                <a:lnTo>
                  <a:pt x="29" y="90"/>
                </a:lnTo>
                <a:lnTo>
                  <a:pt x="29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464">
            <a:extLst>
              <a:ext uri="{FF2B5EF4-FFF2-40B4-BE49-F238E27FC236}">
                <a16:creationId xmlns:a16="http://schemas.microsoft.com/office/drawing/2014/main" id="{B57485BB-B15D-ED12-C9AB-A28D73FF493E}"/>
              </a:ext>
            </a:extLst>
          </p:cNvPr>
          <p:cNvSpPr>
            <a:spLocks noEditPoints="1"/>
          </p:cNvSpPr>
          <p:nvPr/>
        </p:nvSpPr>
        <p:spPr bwMode="auto">
          <a:xfrm>
            <a:off x="9042739" y="2741228"/>
            <a:ext cx="272343" cy="384002"/>
          </a:xfrm>
          <a:custGeom>
            <a:avLst/>
            <a:gdLst>
              <a:gd name="T0" fmla="*/ 32 w 45"/>
              <a:gd name="T1" fmla="*/ 44 h 63"/>
              <a:gd name="T2" fmla="*/ 34 w 45"/>
              <a:gd name="T3" fmla="*/ 46 h 63"/>
              <a:gd name="T4" fmla="*/ 13 w 45"/>
              <a:gd name="T5" fmla="*/ 48 h 63"/>
              <a:gd name="T6" fmla="*/ 10 w 45"/>
              <a:gd name="T7" fmla="*/ 46 h 63"/>
              <a:gd name="T8" fmla="*/ 13 w 45"/>
              <a:gd name="T9" fmla="*/ 42 h 63"/>
              <a:gd name="T10" fmla="*/ 4 w 45"/>
              <a:gd name="T11" fmla="*/ 34 h 63"/>
              <a:gd name="T12" fmla="*/ 7 w 45"/>
              <a:gd name="T13" fmla="*/ 6 h 63"/>
              <a:gd name="T14" fmla="*/ 38 w 45"/>
              <a:gd name="T15" fmla="*/ 6 h 63"/>
              <a:gd name="T16" fmla="*/ 41 w 45"/>
              <a:gd name="T17" fmla="*/ 34 h 63"/>
              <a:gd name="T18" fmla="*/ 32 w 45"/>
              <a:gd name="T19" fmla="*/ 42 h 63"/>
              <a:gd name="T20" fmla="*/ 23 w 45"/>
              <a:gd name="T21" fmla="*/ 63 h 63"/>
              <a:gd name="T22" fmla="*/ 13 w 45"/>
              <a:gd name="T23" fmla="*/ 59 h 63"/>
              <a:gd name="T24" fmla="*/ 10 w 45"/>
              <a:gd name="T25" fmla="*/ 57 h 63"/>
              <a:gd name="T26" fmla="*/ 32 w 45"/>
              <a:gd name="T27" fmla="*/ 54 h 63"/>
              <a:gd name="T28" fmla="*/ 34 w 45"/>
              <a:gd name="T29" fmla="*/ 57 h 63"/>
              <a:gd name="T30" fmla="*/ 27 w 45"/>
              <a:gd name="T31" fmla="*/ 59 h 63"/>
              <a:gd name="T32" fmla="*/ 15 w 45"/>
              <a:gd name="T33" fmla="*/ 24 h 63"/>
              <a:gd name="T34" fmla="*/ 21 w 45"/>
              <a:gd name="T35" fmla="*/ 36 h 63"/>
              <a:gd name="T36" fmla="*/ 25 w 45"/>
              <a:gd name="T37" fmla="*/ 21 h 63"/>
              <a:gd name="T38" fmla="*/ 18 w 45"/>
              <a:gd name="T39" fmla="*/ 9 h 63"/>
              <a:gd name="T40" fmla="*/ 32 w 45"/>
              <a:gd name="T41" fmla="*/ 49 h 63"/>
              <a:gd name="T42" fmla="*/ 34 w 45"/>
              <a:gd name="T43" fmla="*/ 51 h 63"/>
              <a:gd name="T44" fmla="*/ 13 w 45"/>
              <a:gd name="T45" fmla="*/ 54 h 63"/>
              <a:gd name="T46" fmla="*/ 10 w 45"/>
              <a:gd name="T47" fmla="*/ 51 h 63"/>
              <a:gd name="T48" fmla="*/ 28 w 45"/>
              <a:gd name="T49" fmla="*/ 43 h 63"/>
              <a:gd name="T50" fmla="*/ 28 w 45"/>
              <a:gd name="T51" fmla="*/ 39 h 63"/>
              <a:gd name="T52" fmla="*/ 37 w 45"/>
              <a:gd name="T53" fmla="*/ 32 h 63"/>
              <a:gd name="T54" fmla="*/ 40 w 45"/>
              <a:gd name="T55" fmla="*/ 22 h 63"/>
              <a:gd name="T56" fmla="*/ 22 w 45"/>
              <a:gd name="T57" fmla="*/ 4 h 63"/>
              <a:gd name="T58" fmla="*/ 5 w 45"/>
              <a:gd name="T59" fmla="*/ 22 h 63"/>
              <a:gd name="T60" fmla="*/ 8 w 45"/>
              <a:gd name="T61" fmla="*/ 32 h 63"/>
              <a:gd name="T62" fmla="*/ 17 w 45"/>
              <a:gd name="T63" fmla="*/ 39 h 63"/>
              <a:gd name="T64" fmla="*/ 17 w 45"/>
              <a:gd name="T65" fmla="*/ 4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" h="63">
                <a:moveTo>
                  <a:pt x="32" y="42"/>
                </a:moveTo>
                <a:cubicBezTo>
                  <a:pt x="32" y="44"/>
                  <a:pt x="32" y="44"/>
                  <a:pt x="32" y="44"/>
                </a:cubicBezTo>
                <a:cubicBezTo>
                  <a:pt x="34" y="44"/>
                  <a:pt x="34" y="45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3" y="48"/>
                  <a:pt x="32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0" y="47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5"/>
                  <a:pt x="11" y="44"/>
                  <a:pt x="13" y="44"/>
                </a:cubicBezTo>
                <a:cubicBezTo>
                  <a:pt x="13" y="42"/>
                  <a:pt x="13" y="42"/>
                  <a:pt x="13" y="42"/>
                </a:cubicBezTo>
                <a:cubicBezTo>
                  <a:pt x="9" y="40"/>
                  <a:pt x="6" y="38"/>
                  <a:pt x="4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2" y="31"/>
                  <a:pt x="0" y="27"/>
                  <a:pt x="0" y="22"/>
                </a:cubicBezTo>
                <a:cubicBezTo>
                  <a:pt x="0" y="16"/>
                  <a:pt x="3" y="10"/>
                  <a:pt x="7" y="6"/>
                </a:cubicBezTo>
                <a:cubicBezTo>
                  <a:pt x="11" y="2"/>
                  <a:pt x="16" y="0"/>
                  <a:pt x="22" y="0"/>
                </a:cubicBezTo>
                <a:cubicBezTo>
                  <a:pt x="29" y="0"/>
                  <a:pt x="34" y="2"/>
                  <a:pt x="38" y="6"/>
                </a:cubicBezTo>
                <a:cubicBezTo>
                  <a:pt x="42" y="10"/>
                  <a:pt x="45" y="16"/>
                  <a:pt x="45" y="22"/>
                </a:cubicBezTo>
                <a:cubicBezTo>
                  <a:pt x="45" y="27"/>
                  <a:pt x="43" y="31"/>
                  <a:pt x="41" y="34"/>
                </a:cubicBezTo>
                <a:cubicBezTo>
                  <a:pt x="41" y="34"/>
                  <a:pt x="41" y="34"/>
                  <a:pt x="41" y="34"/>
                </a:cubicBezTo>
                <a:cubicBezTo>
                  <a:pt x="39" y="38"/>
                  <a:pt x="36" y="40"/>
                  <a:pt x="32" y="42"/>
                </a:cubicBezTo>
                <a:close/>
                <a:moveTo>
                  <a:pt x="27" y="59"/>
                </a:moveTo>
                <a:cubicBezTo>
                  <a:pt x="27" y="61"/>
                  <a:pt x="25" y="63"/>
                  <a:pt x="23" y="63"/>
                </a:cubicBezTo>
                <a:cubicBezTo>
                  <a:pt x="20" y="63"/>
                  <a:pt x="18" y="61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9"/>
                  <a:pt x="10" y="58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2" y="54"/>
                  <a:pt x="13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4" y="56"/>
                  <a:pt x="34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lose/>
                <a:moveTo>
                  <a:pt x="18" y="9"/>
                </a:moveTo>
                <a:cubicBezTo>
                  <a:pt x="15" y="24"/>
                  <a:pt x="15" y="24"/>
                  <a:pt x="1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1" y="36"/>
                  <a:pt x="21" y="36"/>
                  <a:pt x="21" y="36"/>
                </a:cubicBezTo>
                <a:cubicBezTo>
                  <a:pt x="32" y="23"/>
                  <a:pt x="32" y="23"/>
                  <a:pt x="32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9" y="12"/>
                  <a:pt x="29" y="12"/>
                  <a:pt x="29" y="12"/>
                </a:cubicBezTo>
                <a:cubicBezTo>
                  <a:pt x="18" y="9"/>
                  <a:pt x="18" y="9"/>
                  <a:pt x="18" y="9"/>
                </a:cubicBezTo>
                <a:close/>
                <a:moveTo>
                  <a:pt x="13" y="49"/>
                </a:move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4" y="50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3"/>
                  <a:pt x="33" y="54"/>
                  <a:pt x="32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2" y="54"/>
                  <a:pt x="10" y="53"/>
                  <a:pt x="10" y="51"/>
                </a:cubicBezTo>
                <a:cubicBezTo>
                  <a:pt x="10" y="51"/>
                  <a:pt x="10" y="51"/>
                  <a:pt x="10" y="51"/>
                </a:cubicBezTo>
                <a:cubicBezTo>
                  <a:pt x="10" y="50"/>
                  <a:pt x="12" y="49"/>
                  <a:pt x="13" y="49"/>
                </a:cubicBezTo>
                <a:close/>
                <a:moveTo>
                  <a:pt x="28" y="43"/>
                </a:moveTo>
                <a:cubicBezTo>
                  <a:pt x="28" y="40"/>
                  <a:pt x="28" y="40"/>
                  <a:pt x="28" y="40"/>
                </a:cubicBezTo>
                <a:cubicBezTo>
                  <a:pt x="28" y="39"/>
                  <a:pt x="28" y="39"/>
                  <a:pt x="28" y="39"/>
                </a:cubicBezTo>
                <a:cubicBezTo>
                  <a:pt x="29" y="38"/>
                  <a:pt x="29" y="38"/>
                  <a:pt x="29" y="38"/>
                </a:cubicBezTo>
                <a:cubicBezTo>
                  <a:pt x="33" y="37"/>
                  <a:pt x="35" y="35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9" y="29"/>
                  <a:pt x="40" y="26"/>
                  <a:pt x="40" y="22"/>
                </a:cubicBezTo>
                <a:cubicBezTo>
                  <a:pt x="40" y="17"/>
                  <a:pt x="38" y="13"/>
                  <a:pt x="35" y="9"/>
                </a:cubicBezTo>
                <a:cubicBezTo>
                  <a:pt x="32" y="6"/>
                  <a:pt x="27" y="4"/>
                  <a:pt x="22" y="4"/>
                </a:cubicBezTo>
                <a:cubicBezTo>
                  <a:pt x="18" y="4"/>
                  <a:pt x="13" y="6"/>
                  <a:pt x="10" y="9"/>
                </a:cubicBezTo>
                <a:cubicBezTo>
                  <a:pt x="7" y="13"/>
                  <a:pt x="5" y="17"/>
                  <a:pt x="5" y="22"/>
                </a:cubicBezTo>
                <a:cubicBezTo>
                  <a:pt x="5" y="26"/>
                  <a:pt x="6" y="29"/>
                  <a:pt x="8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0" y="35"/>
                  <a:pt x="12" y="37"/>
                  <a:pt x="16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3"/>
                  <a:pt x="17" y="43"/>
                  <a:pt x="17" y="43"/>
                </a:cubicBezTo>
                <a:lnTo>
                  <a:pt x="28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052F20F-F8AE-672B-E80E-01527B68D134}"/>
              </a:ext>
            </a:extLst>
          </p:cNvPr>
          <p:cNvGrpSpPr/>
          <p:nvPr/>
        </p:nvGrpSpPr>
        <p:grpSpPr>
          <a:xfrm>
            <a:off x="1749765" y="3767631"/>
            <a:ext cx="1844610" cy="1047355"/>
            <a:chOff x="1009904" y="1906534"/>
            <a:chExt cx="1844610" cy="104735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08CD7F8-43A1-4181-30AF-C72198100903}"/>
                </a:ext>
              </a:extLst>
            </p:cNvPr>
            <p:cNvSpPr txBox="1"/>
            <p:nvPr/>
          </p:nvSpPr>
          <p:spPr>
            <a:xfrm>
              <a:off x="1009904" y="2190603"/>
              <a:ext cx="18446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12D44C-0E51-20EB-76FA-C89EAC856F62}"/>
                </a:ext>
              </a:extLst>
            </p:cNvPr>
            <p:cNvSpPr txBox="1"/>
            <p:nvPr/>
          </p:nvSpPr>
          <p:spPr>
            <a:xfrm>
              <a:off x="1130379" y="1906534"/>
              <a:ext cx="1558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E94B531-6D21-CBC3-B4DE-4AD29A185A80}"/>
              </a:ext>
            </a:extLst>
          </p:cNvPr>
          <p:cNvGrpSpPr/>
          <p:nvPr/>
        </p:nvGrpSpPr>
        <p:grpSpPr>
          <a:xfrm>
            <a:off x="5014222" y="3767631"/>
            <a:ext cx="1844610" cy="1047355"/>
            <a:chOff x="1009904" y="1906534"/>
            <a:chExt cx="1844610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1B57449-4F2C-7030-FC00-4450095F2DF5}"/>
                </a:ext>
              </a:extLst>
            </p:cNvPr>
            <p:cNvSpPr txBox="1"/>
            <p:nvPr/>
          </p:nvSpPr>
          <p:spPr>
            <a:xfrm>
              <a:off x="1009904" y="2190603"/>
              <a:ext cx="18446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6B1F89B-207A-3855-C6A4-8C0AFAD9C551}"/>
                </a:ext>
              </a:extLst>
            </p:cNvPr>
            <p:cNvSpPr txBox="1"/>
            <p:nvPr/>
          </p:nvSpPr>
          <p:spPr>
            <a:xfrm>
              <a:off x="1130379" y="1906534"/>
              <a:ext cx="1558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424B55E-6273-85CB-F33E-A59569D419FB}"/>
              </a:ext>
            </a:extLst>
          </p:cNvPr>
          <p:cNvGrpSpPr/>
          <p:nvPr/>
        </p:nvGrpSpPr>
        <p:grpSpPr>
          <a:xfrm>
            <a:off x="8256605" y="3767631"/>
            <a:ext cx="1844610" cy="1047355"/>
            <a:chOff x="1009904" y="1906534"/>
            <a:chExt cx="1844610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ED4E201-695C-D16D-B075-BE8CC15C6E4D}"/>
                </a:ext>
              </a:extLst>
            </p:cNvPr>
            <p:cNvSpPr txBox="1"/>
            <p:nvPr/>
          </p:nvSpPr>
          <p:spPr>
            <a:xfrm>
              <a:off x="1009904" y="2190603"/>
              <a:ext cx="18446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D953A6C-0F4D-8316-5CE3-881B0BB2EC1C}"/>
                </a:ext>
              </a:extLst>
            </p:cNvPr>
            <p:cNvSpPr txBox="1"/>
            <p:nvPr/>
          </p:nvSpPr>
          <p:spPr>
            <a:xfrm>
              <a:off x="1130379" y="1906534"/>
              <a:ext cx="1558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3EF171F-9E19-B11A-7106-69C6199116EC}"/>
              </a:ext>
            </a:extLst>
          </p:cNvPr>
          <p:cNvGrpSpPr/>
          <p:nvPr/>
        </p:nvGrpSpPr>
        <p:grpSpPr>
          <a:xfrm>
            <a:off x="3428976" y="2077875"/>
            <a:ext cx="1844610" cy="1047355"/>
            <a:chOff x="1009904" y="1906534"/>
            <a:chExt cx="1844610" cy="10473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A5F607E-BD07-0363-F166-AA1A176F8977}"/>
                </a:ext>
              </a:extLst>
            </p:cNvPr>
            <p:cNvSpPr txBox="1"/>
            <p:nvPr/>
          </p:nvSpPr>
          <p:spPr>
            <a:xfrm>
              <a:off x="1009904" y="2190603"/>
              <a:ext cx="18446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4570B12-0CD9-6995-C2B7-740D90680650}"/>
                </a:ext>
              </a:extLst>
            </p:cNvPr>
            <p:cNvSpPr txBox="1"/>
            <p:nvPr/>
          </p:nvSpPr>
          <p:spPr>
            <a:xfrm>
              <a:off x="1130379" y="1906534"/>
              <a:ext cx="1558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50662BE-CA18-D908-FF10-FE2720383117}"/>
              </a:ext>
            </a:extLst>
          </p:cNvPr>
          <p:cNvGrpSpPr/>
          <p:nvPr/>
        </p:nvGrpSpPr>
        <p:grpSpPr>
          <a:xfrm>
            <a:off x="6624929" y="2077875"/>
            <a:ext cx="1844610" cy="1047355"/>
            <a:chOff x="1009904" y="1906534"/>
            <a:chExt cx="1844610" cy="10473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F975DFF-7FA0-D296-4715-2247762895D0}"/>
                </a:ext>
              </a:extLst>
            </p:cNvPr>
            <p:cNvSpPr txBox="1"/>
            <p:nvPr/>
          </p:nvSpPr>
          <p:spPr>
            <a:xfrm>
              <a:off x="1009904" y="2190603"/>
              <a:ext cx="184461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DF3FF50-CFA0-7EA4-F8CB-C12477A91E76}"/>
                </a:ext>
              </a:extLst>
            </p:cNvPr>
            <p:cNvSpPr txBox="1"/>
            <p:nvPr/>
          </p:nvSpPr>
          <p:spPr>
            <a:xfrm>
              <a:off x="1130379" y="1906534"/>
              <a:ext cx="15587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143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4" name="任意多边形: 形状 3" descr="D:\51PPT模板网\51pptmoban.com\图片.jpg">
            <a:extLst>
              <a:ext uri="{FF2B5EF4-FFF2-40B4-BE49-F238E27FC236}">
                <a16:creationId xmlns:a16="http://schemas.microsoft.com/office/drawing/2014/main" id="{27E5EA8B-DF47-0F4E-B672-37D6486A4E83}"/>
              </a:ext>
            </a:extLst>
          </p:cNvPr>
          <p:cNvSpPr/>
          <p:nvPr/>
        </p:nvSpPr>
        <p:spPr>
          <a:xfrm>
            <a:off x="0" y="1336087"/>
            <a:ext cx="6371772" cy="4434123"/>
          </a:xfrm>
          <a:custGeom>
            <a:avLst/>
            <a:gdLst>
              <a:gd name="connsiteX0" fmla="*/ 0 w 6371772"/>
              <a:gd name="connsiteY0" fmla="*/ 0 h 4434123"/>
              <a:gd name="connsiteX1" fmla="*/ 6371772 w 6371772"/>
              <a:gd name="connsiteY1" fmla="*/ 0 h 4434123"/>
              <a:gd name="connsiteX2" fmla="*/ 5263241 w 6371772"/>
              <a:gd name="connsiteY2" fmla="*/ 4434123 h 4434123"/>
              <a:gd name="connsiteX3" fmla="*/ 0 w 6371772"/>
              <a:gd name="connsiteY3" fmla="*/ 4434123 h 4434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71772" h="4434123">
                <a:moveTo>
                  <a:pt x="0" y="0"/>
                </a:moveTo>
                <a:lnTo>
                  <a:pt x="6371772" y="0"/>
                </a:lnTo>
                <a:lnTo>
                  <a:pt x="5263241" y="4434123"/>
                </a:lnTo>
                <a:lnTo>
                  <a:pt x="0" y="4434123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5" name="Oval 140">
            <a:extLst>
              <a:ext uri="{FF2B5EF4-FFF2-40B4-BE49-F238E27FC236}">
                <a16:creationId xmlns:a16="http://schemas.microsoft.com/office/drawing/2014/main" id="{D206725E-8ABA-F54C-789C-F23C7EA18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3956" y="1313576"/>
            <a:ext cx="690235" cy="694931"/>
          </a:xfrm>
          <a:prstGeom prst="ellipse">
            <a:avLst/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cs typeface="+mn-ea"/>
              <a:sym typeface="+mn-lt"/>
            </a:endParaRPr>
          </a:p>
        </p:txBody>
      </p:sp>
      <p:grpSp>
        <p:nvGrpSpPr>
          <p:cNvPr id="6" name="Group 141">
            <a:extLst>
              <a:ext uri="{FF2B5EF4-FFF2-40B4-BE49-F238E27FC236}">
                <a16:creationId xmlns:a16="http://schemas.microsoft.com/office/drawing/2014/main" id="{B3D6D555-B0E4-DAAB-691A-ED34A6B43769}"/>
              </a:ext>
            </a:extLst>
          </p:cNvPr>
          <p:cNvGrpSpPr/>
          <p:nvPr/>
        </p:nvGrpSpPr>
        <p:grpSpPr bwMode="auto">
          <a:xfrm>
            <a:off x="6782905" y="1480266"/>
            <a:ext cx="281729" cy="359203"/>
            <a:chOff x="0" y="0"/>
            <a:chExt cx="120" cy="153"/>
          </a:xfrm>
          <a:solidFill>
            <a:schemeClr val="bg1"/>
          </a:solidFill>
        </p:grpSpPr>
        <p:sp>
          <p:nvSpPr>
            <p:cNvPr id="7" name="Freeform 142">
              <a:extLst>
                <a:ext uri="{FF2B5EF4-FFF2-40B4-BE49-F238E27FC236}">
                  <a16:creationId xmlns:a16="http://schemas.microsoft.com/office/drawing/2014/main" id="{EF1495FF-6227-3D54-93A7-E193D1BFD2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43">
              <a:extLst>
                <a:ext uri="{FF2B5EF4-FFF2-40B4-BE49-F238E27FC236}">
                  <a16:creationId xmlns:a16="http://schemas.microsoft.com/office/drawing/2014/main" id="{21EEA3B6-7898-BB70-A0A0-7485087C9C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4074041-D5C8-F8C1-856B-4185206287C6}"/>
              </a:ext>
            </a:extLst>
          </p:cNvPr>
          <p:cNvGrpSpPr/>
          <p:nvPr/>
        </p:nvGrpSpPr>
        <p:grpSpPr>
          <a:xfrm>
            <a:off x="7363972" y="1216571"/>
            <a:ext cx="3880291" cy="814752"/>
            <a:chOff x="-236459" y="1862260"/>
            <a:chExt cx="2623785" cy="550921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1100310-1A05-E8F2-D5B0-4A7CE5FDD412}"/>
                </a:ext>
              </a:extLst>
            </p:cNvPr>
            <p:cNvSpPr txBox="1"/>
            <p:nvPr/>
          </p:nvSpPr>
          <p:spPr>
            <a:xfrm>
              <a:off x="-232229" y="2053146"/>
              <a:ext cx="2619555" cy="3600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9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40A38D0-A370-91C1-65AD-35D167B105F0}"/>
                </a:ext>
              </a:extLst>
            </p:cNvPr>
            <p:cNvSpPr txBox="1"/>
            <p:nvPr/>
          </p:nvSpPr>
          <p:spPr>
            <a:xfrm>
              <a:off x="-236459" y="1862260"/>
              <a:ext cx="2019301" cy="228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rgbClr val="5B8B5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C2ED547-8DD8-5F23-AC21-622C4CE125BB}"/>
              </a:ext>
            </a:extLst>
          </p:cNvPr>
          <p:cNvGrpSpPr/>
          <p:nvPr/>
        </p:nvGrpSpPr>
        <p:grpSpPr>
          <a:xfrm>
            <a:off x="6362780" y="2515099"/>
            <a:ext cx="4670307" cy="814752"/>
            <a:chOff x="6573956" y="2515099"/>
            <a:chExt cx="4670307" cy="814752"/>
          </a:xfrm>
        </p:grpSpPr>
        <p:sp>
          <p:nvSpPr>
            <p:cNvPr id="9" name="Oval 153">
              <a:extLst>
                <a:ext uri="{FF2B5EF4-FFF2-40B4-BE49-F238E27FC236}">
                  <a16:creationId xmlns:a16="http://schemas.microsoft.com/office/drawing/2014/main" id="{21A84C82-91A7-7AAD-A558-11957E602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956" y="2562573"/>
              <a:ext cx="690235" cy="692584"/>
            </a:xfrm>
            <a:prstGeom prst="ellipse">
              <a:avLst/>
            </a:prstGeom>
            <a:solidFill>
              <a:srgbClr val="FF663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54" descr="D:\51PPT模板网\51pptmoban.com\图片.jpg">
              <a:extLst>
                <a:ext uri="{FF2B5EF4-FFF2-40B4-BE49-F238E27FC236}">
                  <a16:creationId xmlns:a16="http://schemas.microsoft.com/office/drawing/2014/main" id="{23A521FE-BEBC-8FFF-63B5-A1123DF74E6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0037" y="2731610"/>
              <a:ext cx="295815" cy="347465"/>
            </a:xfrm>
            <a:custGeom>
              <a:avLst/>
              <a:gdLst>
                <a:gd name="T0" fmla="*/ 24 w 72"/>
                <a:gd name="T1" fmla="*/ 71 h 85"/>
                <a:gd name="T2" fmla="*/ 30 w 72"/>
                <a:gd name="T3" fmla="*/ 73 h 85"/>
                <a:gd name="T4" fmla="*/ 18 w 72"/>
                <a:gd name="T5" fmla="*/ 30 h 85"/>
                <a:gd name="T6" fmla="*/ 18 w 72"/>
                <a:gd name="T7" fmla="*/ 32 h 85"/>
                <a:gd name="T8" fmla="*/ 4 w 72"/>
                <a:gd name="T9" fmla="*/ 55 h 85"/>
                <a:gd name="T10" fmla="*/ 3 w 72"/>
                <a:gd name="T11" fmla="*/ 55 h 85"/>
                <a:gd name="T12" fmla="*/ 17 w 72"/>
                <a:gd name="T13" fmla="*/ 29 h 85"/>
                <a:gd name="T14" fmla="*/ 18 w 72"/>
                <a:gd name="T15" fmla="*/ 30 h 85"/>
                <a:gd name="T16" fmla="*/ 68 w 72"/>
                <a:gd name="T17" fmla="*/ 59 h 85"/>
                <a:gd name="T18" fmla="*/ 54 w 72"/>
                <a:gd name="T19" fmla="*/ 82 h 85"/>
                <a:gd name="T20" fmla="*/ 54 w 72"/>
                <a:gd name="T21" fmla="*/ 84 h 85"/>
                <a:gd name="T22" fmla="*/ 55 w 72"/>
                <a:gd name="T23" fmla="*/ 84 h 85"/>
                <a:gd name="T24" fmla="*/ 69 w 72"/>
                <a:gd name="T25" fmla="*/ 59 h 85"/>
                <a:gd name="T26" fmla="*/ 60 w 72"/>
                <a:gd name="T27" fmla="*/ 59 h 85"/>
                <a:gd name="T28" fmla="*/ 59 w 72"/>
                <a:gd name="T29" fmla="*/ 59 h 85"/>
                <a:gd name="T30" fmla="*/ 50 w 72"/>
                <a:gd name="T31" fmla="*/ 75 h 85"/>
                <a:gd name="T32" fmla="*/ 50 w 72"/>
                <a:gd name="T33" fmla="*/ 76 h 85"/>
                <a:gd name="T34" fmla="*/ 51 w 72"/>
                <a:gd name="T35" fmla="*/ 78 h 85"/>
                <a:gd name="T36" fmla="*/ 60 w 72"/>
                <a:gd name="T37" fmla="*/ 59 h 85"/>
                <a:gd name="T38" fmla="*/ 22 w 72"/>
                <a:gd name="T39" fmla="*/ 37 h 85"/>
                <a:gd name="T40" fmla="*/ 22 w 72"/>
                <a:gd name="T41" fmla="*/ 39 h 85"/>
                <a:gd name="T42" fmla="*/ 13 w 72"/>
                <a:gd name="T43" fmla="*/ 54 h 85"/>
                <a:gd name="T44" fmla="*/ 12 w 72"/>
                <a:gd name="T45" fmla="*/ 55 h 85"/>
                <a:gd name="T46" fmla="*/ 21 w 72"/>
                <a:gd name="T47" fmla="*/ 36 h 85"/>
                <a:gd name="T48" fmla="*/ 51 w 72"/>
                <a:gd name="T49" fmla="*/ 57 h 85"/>
                <a:gd name="T50" fmla="*/ 46 w 72"/>
                <a:gd name="T51" fmla="*/ 76 h 85"/>
                <a:gd name="T52" fmla="*/ 14 w 72"/>
                <a:gd name="T53" fmla="*/ 62 h 85"/>
                <a:gd name="T54" fmla="*/ 22 w 72"/>
                <a:gd name="T55" fmla="*/ 53 h 85"/>
                <a:gd name="T56" fmla="*/ 41 w 72"/>
                <a:gd name="T57" fmla="*/ 38 h 85"/>
                <a:gd name="T58" fmla="*/ 45 w 72"/>
                <a:gd name="T59" fmla="*/ 33 h 85"/>
                <a:gd name="T60" fmla="*/ 52 w 72"/>
                <a:gd name="T61" fmla="*/ 35 h 85"/>
                <a:gd name="T62" fmla="*/ 51 w 72"/>
                <a:gd name="T63" fmla="*/ 37 h 85"/>
                <a:gd name="T64" fmla="*/ 51 w 72"/>
                <a:gd name="T65" fmla="*/ 57 h 85"/>
                <a:gd name="T66" fmla="*/ 59 w 72"/>
                <a:gd name="T67" fmla="*/ 7 h 85"/>
                <a:gd name="T68" fmla="*/ 67 w 72"/>
                <a:gd name="T69" fmla="*/ 11 h 85"/>
                <a:gd name="T70" fmla="*/ 54 w 72"/>
                <a:gd name="T71" fmla="*/ 34 h 85"/>
                <a:gd name="T72" fmla="*/ 47 w 72"/>
                <a:gd name="T73" fmla="*/ 31 h 85"/>
                <a:gd name="T74" fmla="*/ 61 w 72"/>
                <a:gd name="T75" fmla="*/ 5 h 85"/>
                <a:gd name="T76" fmla="*/ 68 w 72"/>
                <a:gd name="T77" fmla="*/ 9 h 85"/>
                <a:gd name="T78" fmla="*/ 61 w 72"/>
                <a:gd name="T79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2" h="85">
                  <a:moveTo>
                    <a:pt x="30" y="74"/>
                  </a:moveTo>
                  <a:cubicBezTo>
                    <a:pt x="27" y="78"/>
                    <a:pt x="22" y="74"/>
                    <a:pt x="24" y="71"/>
                  </a:cubicBezTo>
                  <a:cubicBezTo>
                    <a:pt x="24" y="70"/>
                    <a:pt x="24" y="70"/>
                    <a:pt x="25" y="7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1" y="73"/>
                    <a:pt x="31" y="74"/>
                    <a:pt x="30" y="74"/>
                  </a:cubicBezTo>
                  <a:close/>
                  <a:moveTo>
                    <a:pt x="18" y="30"/>
                  </a:move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8" y="32"/>
                    <a:pt x="18" y="32"/>
                  </a:cubicBezTo>
                  <a:cubicBezTo>
                    <a:pt x="9" y="35"/>
                    <a:pt x="3" y="44"/>
                    <a:pt x="5" y="54"/>
                  </a:cubicBezTo>
                  <a:cubicBezTo>
                    <a:pt x="5" y="54"/>
                    <a:pt x="5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3" y="55"/>
                    <a:pt x="3" y="55"/>
                  </a:cubicBezTo>
                  <a:cubicBezTo>
                    <a:pt x="3" y="55"/>
                    <a:pt x="3" y="55"/>
                    <a:pt x="3" y="54"/>
                  </a:cubicBezTo>
                  <a:cubicBezTo>
                    <a:pt x="0" y="43"/>
                    <a:pt x="7" y="33"/>
                    <a:pt x="17" y="29"/>
                  </a:cubicBezTo>
                  <a:cubicBezTo>
                    <a:pt x="17" y="29"/>
                    <a:pt x="18" y="29"/>
                    <a:pt x="18" y="29"/>
                  </a:cubicBezTo>
                  <a:cubicBezTo>
                    <a:pt x="18" y="29"/>
                    <a:pt x="18" y="30"/>
                    <a:pt x="18" y="30"/>
                  </a:cubicBezTo>
                  <a:close/>
                  <a:moveTo>
                    <a:pt x="68" y="59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67" y="59"/>
                    <a:pt x="67" y="59"/>
                    <a:pt x="67" y="60"/>
                  </a:cubicBezTo>
                  <a:cubicBezTo>
                    <a:pt x="69" y="69"/>
                    <a:pt x="63" y="79"/>
                    <a:pt x="54" y="82"/>
                  </a:cubicBezTo>
                  <a:cubicBezTo>
                    <a:pt x="54" y="82"/>
                    <a:pt x="53" y="83"/>
                    <a:pt x="53" y="8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5"/>
                    <a:pt x="55" y="85"/>
                    <a:pt x="55" y="84"/>
                  </a:cubicBezTo>
                  <a:cubicBezTo>
                    <a:pt x="65" y="81"/>
                    <a:pt x="72" y="70"/>
                    <a:pt x="69" y="59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9" y="59"/>
                    <a:pt x="68" y="59"/>
                    <a:pt x="68" y="59"/>
                  </a:cubicBezTo>
                  <a:close/>
                  <a:moveTo>
                    <a:pt x="60" y="59"/>
                  </a:moveTo>
                  <a:cubicBezTo>
                    <a:pt x="60" y="59"/>
                    <a:pt x="60" y="59"/>
                    <a:pt x="60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1" y="67"/>
                    <a:pt x="57" y="74"/>
                    <a:pt x="50" y="75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0" y="77"/>
                    <a:pt x="50" y="78"/>
                    <a:pt x="51" y="78"/>
                  </a:cubicBezTo>
                  <a:cubicBezTo>
                    <a:pt x="59" y="76"/>
                    <a:pt x="64" y="67"/>
                    <a:pt x="61" y="59"/>
                  </a:cubicBezTo>
                  <a:cubicBezTo>
                    <a:pt x="61" y="59"/>
                    <a:pt x="61" y="59"/>
                    <a:pt x="60" y="59"/>
                  </a:cubicBezTo>
                  <a:close/>
                  <a:moveTo>
                    <a:pt x="22" y="37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9"/>
                    <a:pt x="22" y="39"/>
                  </a:cubicBezTo>
                  <a:cubicBezTo>
                    <a:pt x="15" y="40"/>
                    <a:pt x="11" y="47"/>
                    <a:pt x="13" y="5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5"/>
                    <a:pt x="13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5"/>
                    <a:pt x="11" y="55"/>
                    <a:pt x="11" y="54"/>
                  </a:cubicBezTo>
                  <a:cubicBezTo>
                    <a:pt x="8" y="46"/>
                    <a:pt x="13" y="38"/>
                    <a:pt x="21" y="36"/>
                  </a:cubicBezTo>
                  <a:cubicBezTo>
                    <a:pt x="22" y="36"/>
                    <a:pt x="22" y="36"/>
                    <a:pt x="22" y="37"/>
                  </a:cubicBezTo>
                  <a:close/>
                  <a:moveTo>
                    <a:pt x="51" y="57"/>
                  </a:moveTo>
                  <a:cubicBezTo>
                    <a:pt x="48" y="62"/>
                    <a:pt x="47" y="65"/>
                    <a:pt x="46" y="68"/>
                  </a:cubicBezTo>
                  <a:cubicBezTo>
                    <a:pt x="46" y="70"/>
                    <a:pt x="46" y="72"/>
                    <a:pt x="46" y="76"/>
                  </a:cubicBezTo>
                  <a:cubicBezTo>
                    <a:pt x="46" y="79"/>
                    <a:pt x="45" y="80"/>
                    <a:pt x="42" y="79"/>
                  </a:cubicBezTo>
                  <a:cubicBezTo>
                    <a:pt x="33" y="73"/>
                    <a:pt x="23" y="68"/>
                    <a:pt x="14" y="62"/>
                  </a:cubicBezTo>
                  <a:cubicBezTo>
                    <a:pt x="12" y="61"/>
                    <a:pt x="12" y="59"/>
                    <a:pt x="14" y="58"/>
                  </a:cubicBezTo>
                  <a:cubicBezTo>
                    <a:pt x="18" y="56"/>
                    <a:pt x="20" y="55"/>
                    <a:pt x="22" y="53"/>
                  </a:cubicBezTo>
                  <a:cubicBezTo>
                    <a:pt x="24" y="51"/>
                    <a:pt x="25" y="49"/>
                    <a:pt x="28" y="44"/>
                  </a:cubicBezTo>
                  <a:cubicBezTo>
                    <a:pt x="31" y="38"/>
                    <a:pt x="37" y="37"/>
                    <a:pt x="41" y="38"/>
                  </a:cubicBezTo>
                  <a:cubicBezTo>
                    <a:pt x="44" y="38"/>
                    <a:pt x="44" y="37"/>
                    <a:pt x="45" y="34"/>
                  </a:cubicBezTo>
                  <a:cubicBezTo>
                    <a:pt x="45" y="34"/>
                    <a:pt x="45" y="33"/>
                    <a:pt x="45" y="33"/>
                  </a:cubicBezTo>
                  <a:cubicBezTo>
                    <a:pt x="46" y="32"/>
                    <a:pt x="46" y="32"/>
                    <a:pt x="47" y="32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3" y="36"/>
                    <a:pt x="53" y="36"/>
                    <a:pt x="52" y="37"/>
                  </a:cubicBezTo>
                  <a:cubicBezTo>
                    <a:pt x="52" y="37"/>
                    <a:pt x="52" y="37"/>
                    <a:pt x="51" y="37"/>
                  </a:cubicBezTo>
                  <a:cubicBezTo>
                    <a:pt x="49" y="40"/>
                    <a:pt x="49" y="41"/>
                    <a:pt x="50" y="43"/>
                  </a:cubicBezTo>
                  <a:cubicBezTo>
                    <a:pt x="53" y="46"/>
                    <a:pt x="54" y="52"/>
                    <a:pt x="51" y="57"/>
                  </a:cubicBezTo>
                  <a:close/>
                  <a:moveTo>
                    <a:pt x="46" y="30"/>
                  </a:moveTo>
                  <a:cubicBezTo>
                    <a:pt x="49" y="23"/>
                    <a:pt x="54" y="13"/>
                    <a:pt x="59" y="7"/>
                  </a:cubicBezTo>
                  <a:cubicBezTo>
                    <a:pt x="59" y="7"/>
                    <a:pt x="60" y="7"/>
                    <a:pt x="60" y="7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8" y="11"/>
                    <a:pt x="68" y="11"/>
                    <a:pt x="68" y="12"/>
                  </a:cubicBezTo>
                  <a:cubicBezTo>
                    <a:pt x="65" y="19"/>
                    <a:pt x="59" y="29"/>
                    <a:pt x="54" y="34"/>
                  </a:cubicBezTo>
                  <a:cubicBezTo>
                    <a:pt x="54" y="35"/>
                    <a:pt x="54" y="35"/>
                    <a:pt x="53" y="35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6" y="31"/>
                    <a:pt x="46" y="30"/>
                    <a:pt x="46" y="30"/>
                  </a:cubicBezTo>
                  <a:close/>
                  <a:moveTo>
                    <a:pt x="61" y="5"/>
                  </a:moveTo>
                  <a:cubicBezTo>
                    <a:pt x="64" y="2"/>
                    <a:pt x="66" y="0"/>
                    <a:pt x="68" y="1"/>
                  </a:cubicBezTo>
                  <a:cubicBezTo>
                    <a:pt x="70" y="2"/>
                    <a:pt x="70" y="5"/>
                    <a:pt x="68" y="9"/>
                  </a:cubicBezTo>
                  <a:cubicBezTo>
                    <a:pt x="68" y="10"/>
                    <a:pt x="68" y="10"/>
                    <a:pt x="67" y="10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6"/>
                    <a:pt x="61" y="5"/>
                    <a:pt x="61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F930799-3F75-6EBF-B645-936CFCC5C1FC}"/>
                </a:ext>
              </a:extLst>
            </p:cNvPr>
            <p:cNvGrpSpPr/>
            <p:nvPr/>
          </p:nvGrpSpPr>
          <p:grpSpPr>
            <a:xfrm>
              <a:off x="7363972" y="2515099"/>
              <a:ext cx="3880291" cy="814752"/>
              <a:chOff x="-236459" y="1862260"/>
              <a:chExt cx="2623785" cy="550921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07861E95-80B4-C8FC-964A-B22E71293A41}"/>
                  </a:ext>
                </a:extLst>
              </p:cNvPr>
              <p:cNvSpPr txBox="1"/>
              <p:nvPr/>
            </p:nvSpPr>
            <p:spPr>
              <a:xfrm>
                <a:off x="-232229" y="2053146"/>
                <a:ext cx="2619555" cy="3600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rgbClr val="D2DED8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模板网，幻灯片 演示模板及素材免费下载！</a:t>
                </a:r>
              </a:p>
              <a:p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51PPT</a:t>
                </a: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模板网 唯一访问</a:t>
                </a:r>
                <a:r>
                  <a:rPr lang="zh-CN" altLang="en-US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网址：</a:t>
                </a: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www.51ppt moban.com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5799DAAA-FF29-0FAA-7C94-50A75CED5AD9}"/>
                  </a:ext>
                </a:extLst>
              </p:cNvPr>
              <p:cNvSpPr txBox="1"/>
              <p:nvPr/>
            </p:nvSpPr>
            <p:spPr>
              <a:xfrm>
                <a:off x="-236459" y="1862260"/>
                <a:ext cx="2019301" cy="228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4CDFFF-7E53-C6FF-A810-6E1F5B80FB3A}"/>
              </a:ext>
            </a:extLst>
          </p:cNvPr>
          <p:cNvGrpSpPr/>
          <p:nvPr/>
        </p:nvGrpSpPr>
        <p:grpSpPr>
          <a:xfrm>
            <a:off x="6025107" y="3718835"/>
            <a:ext cx="4670307" cy="814752"/>
            <a:chOff x="6573956" y="3718835"/>
            <a:chExt cx="4670307" cy="814752"/>
          </a:xfrm>
        </p:grpSpPr>
        <p:sp>
          <p:nvSpPr>
            <p:cNvPr id="11" name="Oval 156">
              <a:extLst>
                <a:ext uri="{FF2B5EF4-FFF2-40B4-BE49-F238E27FC236}">
                  <a16:creationId xmlns:a16="http://schemas.microsoft.com/office/drawing/2014/main" id="{D254CD90-2AB6-3F2C-7114-875A1157BD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956" y="3806874"/>
              <a:ext cx="690235" cy="692584"/>
            </a:xfrm>
            <a:prstGeom prst="ellipse">
              <a:avLst/>
            </a:prstGeom>
            <a:solidFill>
              <a:srgbClr val="2E61E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12" name="Freeform 157" descr="D:\51PPT模板网\51pptmoban.com\图片.jpg">
              <a:extLst>
                <a:ext uri="{FF2B5EF4-FFF2-40B4-BE49-F238E27FC236}">
                  <a16:creationId xmlns:a16="http://schemas.microsoft.com/office/drawing/2014/main" id="{2F47D7B4-5875-AE48-A31F-06A41D6AAF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94643" y="4014649"/>
              <a:ext cx="248860" cy="277033"/>
            </a:xfrm>
            <a:custGeom>
              <a:avLst/>
              <a:gdLst>
                <a:gd name="T0" fmla="*/ 6 w 60"/>
                <a:gd name="T1" fmla="*/ 52 h 67"/>
                <a:gd name="T2" fmla="*/ 0 w 60"/>
                <a:gd name="T3" fmla="*/ 6 h 67"/>
                <a:gd name="T4" fmla="*/ 42 w 60"/>
                <a:gd name="T5" fmla="*/ 0 h 67"/>
                <a:gd name="T6" fmla="*/ 43 w 60"/>
                <a:gd name="T7" fmla="*/ 8 h 67"/>
                <a:gd name="T8" fmla="*/ 42 w 60"/>
                <a:gd name="T9" fmla="*/ 9 h 67"/>
                <a:gd name="T10" fmla="*/ 41 w 60"/>
                <a:gd name="T11" fmla="*/ 3 h 67"/>
                <a:gd name="T12" fmla="*/ 6 w 60"/>
                <a:gd name="T13" fmla="*/ 1 h 67"/>
                <a:gd name="T14" fmla="*/ 42 w 60"/>
                <a:gd name="T15" fmla="*/ 10 h 67"/>
                <a:gd name="T16" fmla="*/ 43 w 60"/>
                <a:gd name="T17" fmla="*/ 12 h 67"/>
                <a:gd name="T18" fmla="*/ 22 w 60"/>
                <a:gd name="T19" fmla="*/ 13 h 67"/>
                <a:gd name="T20" fmla="*/ 15 w 60"/>
                <a:gd name="T21" fmla="*/ 51 h 67"/>
                <a:gd name="T22" fmla="*/ 58 w 60"/>
                <a:gd name="T23" fmla="*/ 67 h 67"/>
                <a:gd name="T24" fmla="*/ 16 w 60"/>
                <a:gd name="T25" fmla="*/ 61 h 67"/>
                <a:gd name="T26" fmla="*/ 22 w 60"/>
                <a:gd name="T27" fmla="*/ 14 h 67"/>
                <a:gd name="T28" fmla="*/ 60 w 60"/>
                <a:gd name="T29" fmla="*/ 16 h 67"/>
                <a:gd name="T30" fmla="*/ 59 w 60"/>
                <a:gd name="T31" fmla="*/ 24 h 67"/>
                <a:gd name="T32" fmla="*/ 57 w 60"/>
                <a:gd name="T33" fmla="*/ 23 h 67"/>
                <a:gd name="T34" fmla="*/ 56 w 60"/>
                <a:gd name="T35" fmla="*/ 16 h 67"/>
                <a:gd name="T36" fmla="*/ 22 w 60"/>
                <a:gd name="T37" fmla="*/ 25 h 67"/>
                <a:gd name="T38" fmla="*/ 60 w 60"/>
                <a:gd name="T39" fmla="*/ 27 h 67"/>
                <a:gd name="T40" fmla="*/ 58 w 60"/>
                <a:gd name="T41" fmla="*/ 67 h 67"/>
                <a:gd name="T42" fmla="*/ 23 w 60"/>
                <a:gd name="T43" fmla="*/ 18 h 67"/>
                <a:gd name="T44" fmla="*/ 22 w 60"/>
                <a:gd name="T45" fmla="*/ 17 h 67"/>
                <a:gd name="T46" fmla="*/ 55 w 60"/>
                <a:gd name="T47" fmla="*/ 16 h 67"/>
                <a:gd name="T48" fmla="*/ 56 w 60"/>
                <a:gd name="T49" fmla="*/ 17 h 67"/>
                <a:gd name="T50" fmla="*/ 55 w 60"/>
                <a:gd name="T51" fmla="*/ 20 h 67"/>
                <a:gd name="T52" fmla="*/ 22 w 60"/>
                <a:gd name="T53" fmla="*/ 19 h 67"/>
                <a:gd name="T54" fmla="*/ 23 w 60"/>
                <a:gd name="T55" fmla="*/ 18 h 67"/>
                <a:gd name="T56" fmla="*/ 56 w 60"/>
                <a:gd name="T57" fmla="*/ 19 h 67"/>
                <a:gd name="T58" fmla="*/ 55 w 60"/>
                <a:gd name="T59" fmla="*/ 20 h 67"/>
                <a:gd name="T60" fmla="*/ 23 w 60"/>
                <a:gd name="T61" fmla="*/ 22 h 67"/>
                <a:gd name="T62" fmla="*/ 22 w 60"/>
                <a:gd name="T63" fmla="*/ 21 h 67"/>
                <a:gd name="T64" fmla="*/ 55 w 60"/>
                <a:gd name="T65" fmla="*/ 21 h 67"/>
                <a:gd name="T66" fmla="*/ 56 w 60"/>
                <a:gd name="T67" fmla="*/ 22 h 67"/>
                <a:gd name="T68" fmla="*/ 55 w 60"/>
                <a:gd name="T69" fmla="*/ 25 h 67"/>
                <a:gd name="T70" fmla="*/ 22 w 60"/>
                <a:gd name="T71" fmla="*/ 24 h 67"/>
                <a:gd name="T72" fmla="*/ 23 w 60"/>
                <a:gd name="T73" fmla="*/ 23 h 67"/>
                <a:gd name="T74" fmla="*/ 56 w 60"/>
                <a:gd name="T75" fmla="*/ 24 h 67"/>
                <a:gd name="T76" fmla="*/ 55 w 60"/>
                <a:gd name="T77" fmla="*/ 25 h 67"/>
                <a:gd name="T78" fmla="*/ 7 w 60"/>
                <a:gd name="T79" fmla="*/ 3 h 67"/>
                <a:gd name="T80" fmla="*/ 6 w 60"/>
                <a:gd name="T81" fmla="*/ 2 h 67"/>
                <a:gd name="T82" fmla="*/ 39 w 60"/>
                <a:gd name="T83" fmla="*/ 2 h 67"/>
                <a:gd name="T84" fmla="*/ 40 w 60"/>
                <a:gd name="T85" fmla="*/ 2 h 67"/>
                <a:gd name="T86" fmla="*/ 39 w 60"/>
                <a:gd name="T87" fmla="*/ 5 h 67"/>
                <a:gd name="T88" fmla="*/ 6 w 60"/>
                <a:gd name="T89" fmla="*/ 5 h 67"/>
                <a:gd name="T90" fmla="*/ 7 w 60"/>
                <a:gd name="T91" fmla="*/ 4 h 67"/>
                <a:gd name="T92" fmla="*/ 40 w 60"/>
                <a:gd name="T93" fmla="*/ 5 h 67"/>
                <a:gd name="T94" fmla="*/ 39 w 60"/>
                <a:gd name="T95" fmla="*/ 5 h 67"/>
                <a:gd name="T96" fmla="*/ 7 w 60"/>
                <a:gd name="T97" fmla="*/ 8 h 67"/>
                <a:gd name="T98" fmla="*/ 6 w 60"/>
                <a:gd name="T99" fmla="*/ 7 h 67"/>
                <a:gd name="T100" fmla="*/ 39 w 60"/>
                <a:gd name="T101" fmla="*/ 6 h 67"/>
                <a:gd name="T102" fmla="*/ 40 w 60"/>
                <a:gd name="T103" fmla="*/ 7 h 67"/>
                <a:gd name="T104" fmla="*/ 39 w 60"/>
                <a:gd name="T105" fmla="*/ 10 h 67"/>
                <a:gd name="T106" fmla="*/ 6 w 60"/>
                <a:gd name="T107" fmla="*/ 9 h 67"/>
                <a:gd name="T108" fmla="*/ 7 w 60"/>
                <a:gd name="T109" fmla="*/ 8 h 67"/>
                <a:gd name="T110" fmla="*/ 40 w 60"/>
                <a:gd name="T111" fmla="*/ 9 h 67"/>
                <a:gd name="T112" fmla="*/ 39 w 60"/>
                <a:gd name="T113" fmla="*/ 1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" h="67">
                  <a:moveTo>
                    <a:pt x="14" y="52"/>
                  </a:moveTo>
                  <a:cubicBezTo>
                    <a:pt x="6" y="52"/>
                    <a:pt x="6" y="52"/>
                    <a:pt x="6" y="52"/>
                  </a:cubicBezTo>
                  <a:cubicBezTo>
                    <a:pt x="3" y="52"/>
                    <a:pt x="0" y="49"/>
                    <a:pt x="0" y="46"/>
                  </a:cubicBezTo>
                  <a:cubicBezTo>
                    <a:pt x="0" y="32"/>
                    <a:pt x="0" y="19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8" y="0"/>
                    <a:pt x="30" y="0"/>
                    <a:pt x="42" y="0"/>
                  </a:cubicBezTo>
                  <a:cubicBezTo>
                    <a:pt x="43" y="0"/>
                    <a:pt x="43" y="0"/>
                    <a:pt x="43" y="1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8"/>
                    <a:pt x="43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41" y="8"/>
                    <a:pt x="41" y="8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2"/>
                    <a:pt x="41" y="1"/>
                    <a:pt x="40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0" y="1"/>
                    <a:pt x="0" y="10"/>
                    <a:pt x="6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3"/>
                    <a:pt x="43" y="13"/>
                    <a:pt x="4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18" y="13"/>
                    <a:pt x="15" y="16"/>
                    <a:pt x="15" y="2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2"/>
                    <a:pt x="14" y="52"/>
                  </a:cubicBezTo>
                  <a:close/>
                  <a:moveTo>
                    <a:pt x="58" y="67"/>
                  </a:moveTo>
                  <a:cubicBezTo>
                    <a:pt x="22" y="67"/>
                    <a:pt x="22" y="67"/>
                    <a:pt x="22" y="67"/>
                  </a:cubicBezTo>
                  <a:cubicBezTo>
                    <a:pt x="19" y="67"/>
                    <a:pt x="16" y="64"/>
                    <a:pt x="16" y="61"/>
                  </a:cubicBezTo>
                  <a:cubicBezTo>
                    <a:pt x="16" y="47"/>
                    <a:pt x="16" y="34"/>
                    <a:pt x="16" y="20"/>
                  </a:cubicBezTo>
                  <a:cubicBezTo>
                    <a:pt x="16" y="17"/>
                    <a:pt x="19" y="14"/>
                    <a:pt x="22" y="14"/>
                  </a:cubicBezTo>
                  <a:cubicBezTo>
                    <a:pt x="35" y="14"/>
                    <a:pt x="46" y="14"/>
                    <a:pt x="58" y="14"/>
                  </a:cubicBezTo>
                  <a:cubicBezTo>
                    <a:pt x="59" y="14"/>
                    <a:pt x="60" y="15"/>
                    <a:pt x="60" y="16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59" y="24"/>
                    <a:pt x="59" y="24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8" y="24"/>
                    <a:pt x="57" y="23"/>
                    <a:pt x="57" y="23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6"/>
                    <a:pt x="57" y="16"/>
                    <a:pt x="56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6" y="16"/>
                    <a:pt x="16" y="25"/>
                    <a:pt x="22" y="25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9" y="25"/>
                    <a:pt x="60" y="26"/>
                    <a:pt x="60" y="27"/>
                  </a:cubicBezTo>
                  <a:cubicBezTo>
                    <a:pt x="60" y="39"/>
                    <a:pt x="60" y="52"/>
                    <a:pt x="60" y="65"/>
                  </a:cubicBezTo>
                  <a:cubicBezTo>
                    <a:pt x="60" y="66"/>
                    <a:pt x="59" y="67"/>
                    <a:pt x="58" y="67"/>
                  </a:cubicBezTo>
                  <a:close/>
                  <a:moveTo>
                    <a:pt x="55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7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7"/>
                    <a:pt x="22" y="16"/>
                    <a:pt x="23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6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8"/>
                    <a:pt x="55" y="18"/>
                  </a:cubicBezTo>
                  <a:close/>
                  <a:moveTo>
                    <a:pt x="55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8"/>
                    <a:pt x="23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6" y="18"/>
                    <a:pt x="56" y="19"/>
                    <a:pt x="56" y="19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6" y="20"/>
                    <a:pt x="56" y="20"/>
                    <a:pt x="55" y="20"/>
                  </a:cubicBezTo>
                  <a:close/>
                  <a:moveTo>
                    <a:pt x="55" y="22"/>
                  </a:move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5" y="22"/>
                  </a:cubicBezTo>
                  <a:close/>
                  <a:moveTo>
                    <a:pt x="55" y="25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22" y="25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3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6" y="23"/>
                    <a:pt x="56" y="23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5"/>
                    <a:pt x="55" y="25"/>
                  </a:cubicBezTo>
                  <a:close/>
                  <a:moveTo>
                    <a:pt x="39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3"/>
                    <a:pt x="40" y="3"/>
                    <a:pt x="39" y="3"/>
                  </a:cubicBezTo>
                  <a:close/>
                  <a:moveTo>
                    <a:pt x="3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39" y="5"/>
                  </a:cubicBezTo>
                  <a:close/>
                  <a:moveTo>
                    <a:pt x="39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40" y="8"/>
                    <a:pt x="39" y="8"/>
                  </a:cubicBezTo>
                  <a:close/>
                  <a:moveTo>
                    <a:pt x="39" y="10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40" y="8"/>
                    <a:pt x="40" y="9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10"/>
                    <a:pt x="40" y="10"/>
                    <a:pt x="39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030FD8BE-7E12-C312-FDC1-E054DBB8B1D7}"/>
                </a:ext>
              </a:extLst>
            </p:cNvPr>
            <p:cNvGrpSpPr/>
            <p:nvPr/>
          </p:nvGrpSpPr>
          <p:grpSpPr>
            <a:xfrm>
              <a:off x="7363972" y="3718835"/>
              <a:ext cx="3880291" cy="814752"/>
              <a:chOff x="-236459" y="1862260"/>
              <a:chExt cx="2623785" cy="550921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7FF79AE5-ABB3-25BB-1319-67EB1725F090}"/>
                  </a:ext>
                </a:extLst>
              </p:cNvPr>
              <p:cNvSpPr txBox="1"/>
              <p:nvPr/>
            </p:nvSpPr>
            <p:spPr>
              <a:xfrm>
                <a:off x="-232229" y="2053146"/>
                <a:ext cx="2619555" cy="3600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rgbClr val="D2DED8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B27B7ADE-AD10-35A3-DF2D-FBBB53B1B079}"/>
                  </a:ext>
                </a:extLst>
              </p:cNvPr>
              <p:cNvSpPr txBox="1"/>
              <p:nvPr/>
            </p:nvSpPr>
            <p:spPr>
              <a:xfrm>
                <a:off x="-236459" y="1862260"/>
                <a:ext cx="2019301" cy="228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6C46FD7-319F-497D-93E1-4869D88CAB23}"/>
              </a:ext>
            </a:extLst>
          </p:cNvPr>
          <p:cNvGrpSpPr/>
          <p:nvPr/>
        </p:nvGrpSpPr>
        <p:grpSpPr>
          <a:xfrm>
            <a:off x="5679990" y="4955458"/>
            <a:ext cx="4670307" cy="814752"/>
            <a:chOff x="6573956" y="4955458"/>
            <a:chExt cx="4670307" cy="814752"/>
          </a:xfrm>
        </p:grpSpPr>
        <p:sp>
          <p:nvSpPr>
            <p:cNvPr id="13" name="Oval 165">
              <a:extLst>
                <a:ext uri="{FF2B5EF4-FFF2-40B4-BE49-F238E27FC236}">
                  <a16:creationId xmlns:a16="http://schemas.microsoft.com/office/drawing/2014/main" id="{BDC54235-B0BC-E4A7-7FCE-22B228AFD5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73956" y="5051175"/>
              <a:ext cx="690235" cy="692584"/>
            </a:xfrm>
            <a:prstGeom prst="ellipse">
              <a:avLst/>
            </a:prstGeom>
            <a:solidFill>
              <a:srgbClr val="FF663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cs typeface="+mn-ea"/>
                <a:sym typeface="+mn-lt"/>
              </a:endParaRPr>
            </a:p>
          </p:txBody>
        </p:sp>
        <p:sp>
          <p:nvSpPr>
            <p:cNvPr id="14" name="Freeform 166">
              <a:extLst>
                <a:ext uri="{FF2B5EF4-FFF2-40B4-BE49-F238E27FC236}">
                  <a16:creationId xmlns:a16="http://schemas.microsoft.com/office/drawing/2014/main" id="{E1B17ACC-AED7-A342-DDBB-7A871A0AC2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0037" y="5229603"/>
              <a:ext cx="338074" cy="338074"/>
            </a:xfrm>
            <a:custGeom>
              <a:avLst/>
              <a:gdLst>
                <a:gd name="T0" fmla="*/ 82 w 82"/>
                <a:gd name="T1" fmla="*/ 41 h 82"/>
                <a:gd name="T2" fmla="*/ 0 w 82"/>
                <a:gd name="T3" fmla="*/ 41 h 82"/>
                <a:gd name="T4" fmla="*/ 63 w 82"/>
                <a:gd name="T5" fmla="*/ 43 h 82"/>
                <a:gd name="T6" fmla="*/ 67 w 82"/>
                <a:gd name="T7" fmla="*/ 35 h 82"/>
                <a:gd name="T8" fmla="*/ 74 w 82"/>
                <a:gd name="T9" fmla="*/ 39 h 82"/>
                <a:gd name="T10" fmla="*/ 76 w 82"/>
                <a:gd name="T11" fmla="*/ 33 h 82"/>
                <a:gd name="T12" fmla="*/ 76 w 82"/>
                <a:gd name="T13" fmla="*/ 41 h 82"/>
                <a:gd name="T14" fmla="*/ 76 w 82"/>
                <a:gd name="T15" fmla="*/ 44 h 82"/>
                <a:gd name="T16" fmla="*/ 76 w 82"/>
                <a:gd name="T17" fmla="*/ 46 h 82"/>
                <a:gd name="T18" fmla="*/ 75 w 82"/>
                <a:gd name="T19" fmla="*/ 46 h 82"/>
                <a:gd name="T20" fmla="*/ 72 w 82"/>
                <a:gd name="T21" fmla="*/ 44 h 82"/>
                <a:gd name="T22" fmla="*/ 72 w 82"/>
                <a:gd name="T23" fmla="*/ 47 h 82"/>
                <a:gd name="T24" fmla="*/ 75 w 82"/>
                <a:gd name="T25" fmla="*/ 49 h 82"/>
                <a:gd name="T26" fmla="*/ 41 w 82"/>
                <a:gd name="T27" fmla="*/ 76 h 82"/>
                <a:gd name="T28" fmla="*/ 41 w 82"/>
                <a:gd name="T29" fmla="*/ 5 h 82"/>
                <a:gd name="T30" fmla="*/ 52 w 82"/>
                <a:gd name="T31" fmla="*/ 8 h 82"/>
                <a:gd name="T32" fmla="*/ 37 w 82"/>
                <a:gd name="T33" fmla="*/ 15 h 82"/>
                <a:gd name="T34" fmla="*/ 30 w 82"/>
                <a:gd name="T35" fmla="*/ 17 h 82"/>
                <a:gd name="T36" fmla="*/ 29 w 82"/>
                <a:gd name="T37" fmla="*/ 24 h 82"/>
                <a:gd name="T38" fmla="*/ 26 w 82"/>
                <a:gd name="T39" fmla="*/ 29 h 82"/>
                <a:gd name="T40" fmla="*/ 24 w 82"/>
                <a:gd name="T41" fmla="*/ 31 h 82"/>
                <a:gd name="T42" fmla="*/ 26 w 82"/>
                <a:gd name="T43" fmla="*/ 33 h 82"/>
                <a:gd name="T44" fmla="*/ 29 w 82"/>
                <a:gd name="T45" fmla="*/ 32 h 82"/>
                <a:gd name="T46" fmla="*/ 33 w 82"/>
                <a:gd name="T47" fmla="*/ 28 h 82"/>
                <a:gd name="T48" fmla="*/ 38 w 82"/>
                <a:gd name="T49" fmla="*/ 30 h 82"/>
                <a:gd name="T50" fmla="*/ 41 w 82"/>
                <a:gd name="T51" fmla="*/ 34 h 82"/>
                <a:gd name="T52" fmla="*/ 35 w 82"/>
                <a:gd name="T53" fmla="*/ 34 h 82"/>
                <a:gd name="T54" fmla="*/ 32 w 82"/>
                <a:gd name="T55" fmla="*/ 32 h 82"/>
                <a:gd name="T56" fmla="*/ 25 w 82"/>
                <a:gd name="T57" fmla="*/ 37 h 82"/>
                <a:gd name="T58" fmla="*/ 23 w 82"/>
                <a:gd name="T59" fmla="*/ 46 h 82"/>
                <a:gd name="T60" fmla="*/ 28 w 82"/>
                <a:gd name="T61" fmla="*/ 51 h 82"/>
                <a:gd name="T62" fmla="*/ 35 w 82"/>
                <a:gd name="T63" fmla="*/ 51 h 82"/>
                <a:gd name="T64" fmla="*/ 43 w 82"/>
                <a:gd name="T65" fmla="*/ 70 h 82"/>
                <a:gd name="T66" fmla="*/ 49 w 82"/>
                <a:gd name="T67" fmla="*/ 57 h 82"/>
                <a:gd name="T68" fmla="*/ 49 w 82"/>
                <a:gd name="T69" fmla="*/ 44 h 82"/>
                <a:gd name="T70" fmla="*/ 44 w 82"/>
                <a:gd name="T71" fmla="*/ 38 h 82"/>
                <a:gd name="T72" fmla="*/ 47 w 82"/>
                <a:gd name="T73" fmla="*/ 41 h 82"/>
                <a:gd name="T74" fmla="*/ 53 w 82"/>
                <a:gd name="T75" fmla="*/ 37 h 82"/>
                <a:gd name="T76" fmla="*/ 50 w 82"/>
                <a:gd name="T77" fmla="*/ 34 h 82"/>
                <a:gd name="T78" fmla="*/ 55 w 82"/>
                <a:gd name="T79" fmla="*/ 34 h 82"/>
                <a:gd name="T80" fmla="*/ 62 w 82"/>
                <a:gd name="T81" fmla="*/ 43 h 82"/>
                <a:gd name="T82" fmla="*/ 51 w 82"/>
                <a:gd name="T83" fmla="*/ 58 h 82"/>
                <a:gd name="T84" fmla="*/ 49 w 82"/>
                <a:gd name="T85" fmla="*/ 63 h 82"/>
                <a:gd name="T86" fmla="*/ 52 w 82"/>
                <a:gd name="T87" fmla="*/ 5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2" h="82">
                  <a:moveTo>
                    <a:pt x="41" y="0"/>
                  </a:moveTo>
                  <a:cubicBezTo>
                    <a:pt x="64" y="0"/>
                    <a:pt x="82" y="18"/>
                    <a:pt x="82" y="41"/>
                  </a:cubicBezTo>
                  <a:cubicBezTo>
                    <a:pt x="82" y="63"/>
                    <a:pt x="64" y="82"/>
                    <a:pt x="41" y="82"/>
                  </a:cubicBezTo>
                  <a:cubicBezTo>
                    <a:pt x="18" y="82"/>
                    <a:pt x="0" y="63"/>
                    <a:pt x="0" y="41"/>
                  </a:cubicBezTo>
                  <a:cubicBezTo>
                    <a:pt x="0" y="18"/>
                    <a:pt x="18" y="0"/>
                    <a:pt x="41" y="0"/>
                  </a:cubicBezTo>
                  <a:close/>
                  <a:moveTo>
                    <a:pt x="63" y="43"/>
                  </a:moveTo>
                  <a:cubicBezTo>
                    <a:pt x="64" y="40"/>
                    <a:pt x="64" y="38"/>
                    <a:pt x="65" y="35"/>
                  </a:cubicBezTo>
                  <a:cubicBezTo>
                    <a:pt x="65" y="34"/>
                    <a:pt x="65" y="34"/>
                    <a:pt x="67" y="35"/>
                  </a:cubicBezTo>
                  <a:cubicBezTo>
                    <a:pt x="68" y="37"/>
                    <a:pt x="70" y="38"/>
                    <a:pt x="72" y="40"/>
                  </a:cubicBezTo>
                  <a:cubicBezTo>
                    <a:pt x="73" y="41"/>
                    <a:pt x="74" y="41"/>
                    <a:pt x="74" y="39"/>
                  </a:cubicBezTo>
                  <a:cubicBezTo>
                    <a:pt x="74" y="37"/>
                    <a:pt x="74" y="35"/>
                    <a:pt x="75" y="33"/>
                  </a:cubicBezTo>
                  <a:cubicBezTo>
                    <a:pt x="75" y="32"/>
                    <a:pt x="75" y="32"/>
                    <a:pt x="76" y="33"/>
                  </a:cubicBezTo>
                  <a:cubicBezTo>
                    <a:pt x="76" y="36"/>
                    <a:pt x="76" y="38"/>
                    <a:pt x="76" y="41"/>
                  </a:cubicBezTo>
                  <a:cubicBezTo>
                    <a:pt x="76" y="41"/>
                    <a:pt x="77" y="41"/>
                    <a:pt x="76" y="4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4"/>
                    <a:pt x="75" y="44"/>
                    <a:pt x="76" y="44"/>
                  </a:cubicBezTo>
                  <a:cubicBezTo>
                    <a:pt x="76" y="44"/>
                    <a:pt x="76" y="45"/>
                    <a:pt x="76" y="45"/>
                  </a:cubicBezTo>
                  <a:cubicBezTo>
                    <a:pt x="76" y="45"/>
                    <a:pt x="76" y="46"/>
                    <a:pt x="76" y="46"/>
                  </a:cubicBezTo>
                  <a:cubicBezTo>
                    <a:pt x="76" y="46"/>
                    <a:pt x="76" y="47"/>
                    <a:pt x="76" y="47"/>
                  </a:cubicBezTo>
                  <a:cubicBezTo>
                    <a:pt x="75" y="47"/>
                    <a:pt x="75" y="46"/>
                    <a:pt x="75" y="46"/>
                  </a:cubicBezTo>
                  <a:cubicBezTo>
                    <a:pt x="74" y="46"/>
                    <a:pt x="74" y="47"/>
                    <a:pt x="73" y="45"/>
                  </a:cubicBezTo>
                  <a:cubicBezTo>
                    <a:pt x="73" y="45"/>
                    <a:pt x="73" y="45"/>
                    <a:pt x="72" y="44"/>
                  </a:cubicBezTo>
                  <a:cubicBezTo>
                    <a:pt x="70" y="39"/>
                    <a:pt x="70" y="39"/>
                    <a:pt x="71" y="45"/>
                  </a:cubicBezTo>
                  <a:cubicBezTo>
                    <a:pt x="72" y="46"/>
                    <a:pt x="72" y="47"/>
                    <a:pt x="72" y="47"/>
                  </a:cubicBezTo>
                  <a:cubicBezTo>
                    <a:pt x="72" y="49"/>
                    <a:pt x="73" y="49"/>
                    <a:pt x="74" y="49"/>
                  </a:cubicBezTo>
                  <a:cubicBezTo>
                    <a:pt x="74" y="49"/>
                    <a:pt x="75" y="49"/>
                    <a:pt x="75" y="49"/>
                  </a:cubicBezTo>
                  <a:cubicBezTo>
                    <a:pt x="75" y="49"/>
                    <a:pt x="76" y="49"/>
                    <a:pt x="75" y="49"/>
                  </a:cubicBezTo>
                  <a:cubicBezTo>
                    <a:pt x="72" y="65"/>
                    <a:pt x="58" y="76"/>
                    <a:pt x="41" y="76"/>
                  </a:cubicBezTo>
                  <a:cubicBezTo>
                    <a:pt x="21" y="76"/>
                    <a:pt x="6" y="60"/>
                    <a:pt x="6" y="41"/>
                  </a:cubicBezTo>
                  <a:cubicBezTo>
                    <a:pt x="6" y="21"/>
                    <a:pt x="21" y="5"/>
                    <a:pt x="41" y="5"/>
                  </a:cubicBezTo>
                  <a:cubicBezTo>
                    <a:pt x="45" y="5"/>
                    <a:pt x="48" y="6"/>
                    <a:pt x="52" y="7"/>
                  </a:cubicBezTo>
                  <a:cubicBezTo>
                    <a:pt x="52" y="7"/>
                    <a:pt x="52" y="8"/>
                    <a:pt x="52" y="8"/>
                  </a:cubicBezTo>
                  <a:cubicBezTo>
                    <a:pt x="48" y="10"/>
                    <a:pt x="44" y="12"/>
                    <a:pt x="41" y="14"/>
                  </a:cubicBezTo>
                  <a:cubicBezTo>
                    <a:pt x="39" y="15"/>
                    <a:pt x="39" y="15"/>
                    <a:pt x="37" y="15"/>
                  </a:cubicBezTo>
                  <a:cubicBezTo>
                    <a:pt x="36" y="15"/>
                    <a:pt x="34" y="16"/>
                    <a:pt x="32" y="16"/>
                  </a:cubicBezTo>
                  <a:cubicBezTo>
                    <a:pt x="31" y="16"/>
                    <a:pt x="31" y="16"/>
                    <a:pt x="30" y="17"/>
                  </a:cubicBezTo>
                  <a:cubicBezTo>
                    <a:pt x="30" y="19"/>
                    <a:pt x="30" y="20"/>
                    <a:pt x="30" y="22"/>
                  </a:cubicBezTo>
                  <a:cubicBezTo>
                    <a:pt x="29" y="23"/>
                    <a:pt x="29" y="23"/>
                    <a:pt x="29" y="24"/>
                  </a:cubicBezTo>
                  <a:cubicBezTo>
                    <a:pt x="28" y="26"/>
                    <a:pt x="28" y="27"/>
                    <a:pt x="27" y="28"/>
                  </a:cubicBezTo>
                  <a:cubicBezTo>
                    <a:pt x="27" y="29"/>
                    <a:pt x="27" y="29"/>
                    <a:pt x="26" y="29"/>
                  </a:cubicBezTo>
                  <a:cubicBezTo>
                    <a:pt x="26" y="29"/>
                    <a:pt x="25" y="30"/>
                    <a:pt x="25" y="30"/>
                  </a:cubicBezTo>
                  <a:cubicBezTo>
                    <a:pt x="24" y="30"/>
                    <a:pt x="24" y="30"/>
                    <a:pt x="24" y="31"/>
                  </a:cubicBezTo>
                  <a:cubicBezTo>
                    <a:pt x="24" y="31"/>
                    <a:pt x="24" y="32"/>
                    <a:pt x="25" y="32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6" y="33"/>
                    <a:pt x="26" y="33"/>
                    <a:pt x="27" y="33"/>
                  </a:cubicBezTo>
                  <a:cubicBezTo>
                    <a:pt x="28" y="33"/>
                    <a:pt x="28" y="33"/>
                    <a:pt x="29" y="32"/>
                  </a:cubicBezTo>
                  <a:cubicBezTo>
                    <a:pt x="29" y="31"/>
                    <a:pt x="30" y="30"/>
                    <a:pt x="31" y="29"/>
                  </a:cubicBezTo>
                  <a:cubicBezTo>
                    <a:pt x="31" y="28"/>
                    <a:pt x="32" y="28"/>
                    <a:pt x="33" y="28"/>
                  </a:cubicBezTo>
                  <a:cubicBezTo>
                    <a:pt x="34" y="29"/>
                    <a:pt x="35" y="29"/>
                    <a:pt x="36" y="29"/>
                  </a:cubicBezTo>
                  <a:cubicBezTo>
                    <a:pt x="37" y="30"/>
                    <a:pt x="37" y="30"/>
                    <a:pt x="38" y="30"/>
                  </a:cubicBezTo>
                  <a:cubicBezTo>
                    <a:pt x="39" y="31"/>
                    <a:pt x="40" y="32"/>
                    <a:pt x="41" y="33"/>
                  </a:cubicBezTo>
                  <a:cubicBezTo>
                    <a:pt x="42" y="33"/>
                    <a:pt x="41" y="34"/>
                    <a:pt x="41" y="34"/>
                  </a:cubicBezTo>
                  <a:cubicBezTo>
                    <a:pt x="39" y="34"/>
                    <a:pt x="38" y="34"/>
                    <a:pt x="37" y="34"/>
                  </a:cubicBezTo>
                  <a:cubicBezTo>
                    <a:pt x="36" y="35"/>
                    <a:pt x="36" y="34"/>
                    <a:pt x="35" y="34"/>
                  </a:cubicBezTo>
                  <a:cubicBezTo>
                    <a:pt x="35" y="33"/>
                    <a:pt x="34" y="33"/>
                    <a:pt x="33" y="32"/>
                  </a:cubicBezTo>
                  <a:cubicBezTo>
                    <a:pt x="33" y="32"/>
                    <a:pt x="32" y="32"/>
                    <a:pt x="32" y="32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5" y="35"/>
                    <a:pt x="25" y="36"/>
                    <a:pt x="25" y="37"/>
                  </a:cubicBezTo>
                  <a:cubicBezTo>
                    <a:pt x="24" y="39"/>
                    <a:pt x="24" y="42"/>
                    <a:pt x="23" y="44"/>
                  </a:cubicBezTo>
                  <a:cubicBezTo>
                    <a:pt x="22" y="45"/>
                    <a:pt x="22" y="45"/>
                    <a:pt x="23" y="46"/>
                  </a:cubicBezTo>
                  <a:cubicBezTo>
                    <a:pt x="24" y="48"/>
                    <a:pt x="25" y="49"/>
                    <a:pt x="26" y="51"/>
                  </a:cubicBezTo>
                  <a:cubicBezTo>
                    <a:pt x="27" y="52"/>
                    <a:pt x="27" y="52"/>
                    <a:pt x="28" y="51"/>
                  </a:cubicBezTo>
                  <a:cubicBezTo>
                    <a:pt x="30" y="51"/>
                    <a:pt x="32" y="51"/>
                    <a:pt x="33" y="50"/>
                  </a:cubicBezTo>
                  <a:cubicBezTo>
                    <a:pt x="34" y="50"/>
                    <a:pt x="35" y="50"/>
                    <a:pt x="35" y="51"/>
                  </a:cubicBezTo>
                  <a:cubicBezTo>
                    <a:pt x="37" y="57"/>
                    <a:pt x="39" y="63"/>
                    <a:pt x="41" y="69"/>
                  </a:cubicBezTo>
                  <a:cubicBezTo>
                    <a:pt x="42" y="71"/>
                    <a:pt x="42" y="71"/>
                    <a:pt x="43" y="70"/>
                  </a:cubicBezTo>
                  <a:cubicBezTo>
                    <a:pt x="45" y="67"/>
                    <a:pt x="46" y="64"/>
                    <a:pt x="48" y="61"/>
                  </a:cubicBezTo>
                  <a:cubicBezTo>
                    <a:pt x="49" y="59"/>
                    <a:pt x="49" y="59"/>
                    <a:pt x="49" y="57"/>
                  </a:cubicBezTo>
                  <a:cubicBezTo>
                    <a:pt x="50" y="53"/>
                    <a:pt x="50" y="50"/>
                    <a:pt x="51" y="46"/>
                  </a:cubicBezTo>
                  <a:cubicBezTo>
                    <a:pt x="51" y="44"/>
                    <a:pt x="51" y="44"/>
                    <a:pt x="49" y="44"/>
                  </a:cubicBezTo>
                  <a:cubicBezTo>
                    <a:pt x="48" y="45"/>
                    <a:pt x="48" y="44"/>
                    <a:pt x="47" y="43"/>
                  </a:cubicBezTo>
                  <a:cubicBezTo>
                    <a:pt x="46" y="41"/>
                    <a:pt x="45" y="39"/>
                    <a:pt x="44" y="38"/>
                  </a:cubicBezTo>
                  <a:cubicBezTo>
                    <a:pt x="43" y="36"/>
                    <a:pt x="43" y="36"/>
                    <a:pt x="44" y="37"/>
                  </a:cubicBezTo>
                  <a:cubicBezTo>
                    <a:pt x="45" y="38"/>
                    <a:pt x="46" y="40"/>
                    <a:pt x="47" y="41"/>
                  </a:cubicBezTo>
                  <a:cubicBezTo>
                    <a:pt x="49" y="42"/>
                    <a:pt x="49" y="42"/>
                    <a:pt x="50" y="41"/>
                  </a:cubicBezTo>
                  <a:cubicBezTo>
                    <a:pt x="51" y="40"/>
                    <a:pt x="52" y="38"/>
                    <a:pt x="53" y="37"/>
                  </a:cubicBezTo>
                  <a:cubicBezTo>
                    <a:pt x="54" y="36"/>
                    <a:pt x="54" y="36"/>
                    <a:pt x="52" y="35"/>
                  </a:cubicBezTo>
                  <a:cubicBezTo>
                    <a:pt x="51" y="35"/>
                    <a:pt x="51" y="34"/>
                    <a:pt x="50" y="34"/>
                  </a:cubicBezTo>
                  <a:cubicBezTo>
                    <a:pt x="49" y="33"/>
                    <a:pt x="48" y="33"/>
                    <a:pt x="50" y="34"/>
                  </a:cubicBezTo>
                  <a:cubicBezTo>
                    <a:pt x="52" y="34"/>
                    <a:pt x="53" y="34"/>
                    <a:pt x="55" y="34"/>
                  </a:cubicBezTo>
                  <a:cubicBezTo>
                    <a:pt x="57" y="35"/>
                    <a:pt x="57" y="35"/>
                    <a:pt x="58" y="36"/>
                  </a:cubicBezTo>
                  <a:cubicBezTo>
                    <a:pt x="59" y="39"/>
                    <a:pt x="60" y="41"/>
                    <a:pt x="62" y="43"/>
                  </a:cubicBezTo>
                  <a:cubicBezTo>
                    <a:pt x="62" y="45"/>
                    <a:pt x="63" y="44"/>
                    <a:pt x="63" y="43"/>
                  </a:cubicBezTo>
                  <a:close/>
                  <a:moveTo>
                    <a:pt x="51" y="58"/>
                  </a:moveTo>
                  <a:cubicBezTo>
                    <a:pt x="51" y="58"/>
                    <a:pt x="50" y="59"/>
                    <a:pt x="50" y="59"/>
                  </a:cubicBezTo>
                  <a:cubicBezTo>
                    <a:pt x="49" y="61"/>
                    <a:pt x="49" y="61"/>
                    <a:pt x="49" y="63"/>
                  </a:cubicBezTo>
                  <a:cubicBezTo>
                    <a:pt x="50" y="66"/>
                    <a:pt x="50" y="66"/>
                    <a:pt x="51" y="63"/>
                  </a:cubicBezTo>
                  <a:cubicBezTo>
                    <a:pt x="51" y="61"/>
                    <a:pt x="52" y="60"/>
                    <a:pt x="52" y="58"/>
                  </a:cubicBezTo>
                  <a:cubicBezTo>
                    <a:pt x="53" y="55"/>
                    <a:pt x="53" y="55"/>
                    <a:pt x="51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B9F81450-5042-DD96-5A68-2054E95538EF}"/>
                </a:ext>
              </a:extLst>
            </p:cNvPr>
            <p:cNvGrpSpPr/>
            <p:nvPr/>
          </p:nvGrpSpPr>
          <p:grpSpPr>
            <a:xfrm>
              <a:off x="7363972" y="4955458"/>
              <a:ext cx="3880291" cy="814752"/>
              <a:chOff x="-236459" y="1862260"/>
              <a:chExt cx="2623785" cy="550921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AFE3D26F-F455-F5B0-E551-ED42F59614D7}"/>
                  </a:ext>
                </a:extLst>
              </p:cNvPr>
              <p:cNvSpPr txBox="1"/>
              <p:nvPr/>
            </p:nvSpPr>
            <p:spPr>
              <a:xfrm>
                <a:off x="-232229" y="2053146"/>
                <a:ext cx="2619555" cy="3600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00" b="0" i="0">
                    <a:solidFill>
                      <a:srgbClr val="D2DED8"/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</a:t>
                </a:r>
                <a:r>
                  <a:rPr lang="zh-CN" altLang="en-US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尽量简洁</a:t>
                </a:r>
                <a:r>
                  <a:rPr lang="en-US" altLang="zh-CN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2ECB6338-29F3-865B-223C-8727AE946ED1}"/>
                  </a:ext>
                </a:extLst>
              </p:cNvPr>
              <p:cNvSpPr txBox="1"/>
              <p:nvPr/>
            </p:nvSpPr>
            <p:spPr>
              <a:xfrm>
                <a:off x="-236459" y="1862260"/>
                <a:ext cx="2019301" cy="228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rgbClr val="5B8B52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082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683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5CBE6DB4-CA1C-3BE9-79FE-2A0537365FA4}"/>
              </a:ext>
            </a:extLst>
          </p:cNvPr>
          <p:cNvSpPr/>
          <p:nvPr/>
        </p:nvSpPr>
        <p:spPr>
          <a:xfrm>
            <a:off x="1051948" y="3404828"/>
            <a:ext cx="2500313" cy="2500313"/>
          </a:xfrm>
          <a:prstGeom prst="ellipse">
            <a:avLst/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A3E61F3-A577-DA68-DAF1-E29E629FAAA5}"/>
              </a:ext>
            </a:extLst>
          </p:cNvPr>
          <p:cNvSpPr/>
          <p:nvPr/>
        </p:nvSpPr>
        <p:spPr>
          <a:xfrm>
            <a:off x="3595687" y="3441864"/>
            <a:ext cx="2500313" cy="2500313"/>
          </a:xfrm>
          <a:prstGeom prst="ellipse">
            <a:avLst/>
          </a:pr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4E86F93-7559-8956-718B-D81D3E61A740}"/>
              </a:ext>
            </a:extLst>
          </p:cNvPr>
          <p:cNvSpPr/>
          <p:nvPr/>
        </p:nvSpPr>
        <p:spPr>
          <a:xfrm>
            <a:off x="2364016" y="1333471"/>
            <a:ext cx="2500313" cy="2500313"/>
          </a:xfrm>
          <a:prstGeom prst="ellipse">
            <a:avLst/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3463DB33-1B80-9EE8-BA8E-3E5A81B41269}"/>
              </a:ext>
            </a:extLst>
          </p:cNvPr>
          <p:cNvSpPr/>
          <p:nvPr/>
        </p:nvSpPr>
        <p:spPr>
          <a:xfrm>
            <a:off x="6599785" y="1934237"/>
            <a:ext cx="533400" cy="533400"/>
          </a:xfrm>
          <a:prstGeom prst="ellipse">
            <a:avLst/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cs typeface="+mn-ea"/>
              <a:sym typeface="+mn-lt"/>
            </a:endParaRPr>
          </a:p>
        </p:txBody>
      </p:sp>
      <p:sp>
        <p:nvSpPr>
          <p:cNvPr id="13" name="椭圆 12" descr="D:\51PPT模板网\51pptmoban.com\图片.jpg">
            <a:extLst>
              <a:ext uri="{FF2B5EF4-FFF2-40B4-BE49-F238E27FC236}">
                <a16:creationId xmlns:a16="http://schemas.microsoft.com/office/drawing/2014/main" id="{539EFA44-BD17-7AC7-6EB3-76E8E988A19E}"/>
              </a:ext>
            </a:extLst>
          </p:cNvPr>
          <p:cNvSpPr/>
          <p:nvPr/>
        </p:nvSpPr>
        <p:spPr>
          <a:xfrm>
            <a:off x="6599785" y="2864986"/>
            <a:ext cx="533400" cy="533400"/>
          </a:xfrm>
          <a:prstGeom prst="ellipse">
            <a:avLst/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F0B24B0A-48F1-4536-7424-BDD1982F03B3}"/>
              </a:ext>
            </a:extLst>
          </p:cNvPr>
          <p:cNvSpPr/>
          <p:nvPr/>
        </p:nvSpPr>
        <p:spPr>
          <a:xfrm>
            <a:off x="6599785" y="3726812"/>
            <a:ext cx="533400" cy="533400"/>
          </a:xfrm>
          <a:prstGeom prst="ellipse">
            <a:avLst/>
          </a:prstGeom>
          <a:solidFill>
            <a:srgbClr val="FFC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7B6E128-A845-D20E-82CA-B42E2A4BD947}"/>
              </a:ext>
            </a:extLst>
          </p:cNvPr>
          <p:cNvSpPr/>
          <p:nvPr/>
        </p:nvSpPr>
        <p:spPr>
          <a:xfrm>
            <a:off x="6599785" y="4689898"/>
            <a:ext cx="533400" cy="5334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EDEDE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40CBA32-9356-0A69-A4D7-4958D6B79E6D}"/>
              </a:ext>
            </a:extLst>
          </p:cNvPr>
          <p:cNvSpPr/>
          <p:nvPr/>
        </p:nvSpPr>
        <p:spPr>
          <a:xfrm>
            <a:off x="2645276" y="2601443"/>
            <a:ext cx="1937792" cy="42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85E4D50-5D52-EE0A-20C3-CB904A45E9B0}"/>
              </a:ext>
            </a:extLst>
          </p:cNvPr>
          <p:cNvSpPr/>
          <p:nvPr/>
        </p:nvSpPr>
        <p:spPr>
          <a:xfrm>
            <a:off x="1301607" y="4702688"/>
            <a:ext cx="1937792" cy="42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64A2CE0-FC1C-6C11-17AF-527837A0FA38}"/>
              </a:ext>
            </a:extLst>
          </p:cNvPr>
          <p:cNvSpPr/>
          <p:nvPr/>
        </p:nvSpPr>
        <p:spPr>
          <a:xfrm>
            <a:off x="3801920" y="4728871"/>
            <a:ext cx="1937792" cy="427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F95B4E0-ED9A-6EBD-E6E8-72829B4117C8}"/>
              </a:ext>
            </a:extLst>
          </p:cNvPr>
          <p:cNvGrpSpPr/>
          <p:nvPr/>
        </p:nvGrpSpPr>
        <p:grpSpPr>
          <a:xfrm>
            <a:off x="7264153" y="1810647"/>
            <a:ext cx="3980110" cy="816522"/>
            <a:chOff x="283598" y="1906534"/>
            <a:chExt cx="3980110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25D5B28-F1B3-BA56-8159-3CA7781B5E7B}"/>
                </a:ext>
              </a:extLst>
            </p:cNvPr>
            <p:cNvSpPr txBox="1"/>
            <p:nvPr/>
          </p:nvSpPr>
          <p:spPr>
            <a:xfrm>
              <a:off x="283598" y="2190603"/>
              <a:ext cx="39801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2F7CD2A-5751-1ABB-17C0-EE8F6F8EBD3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3840D2C-6C02-2983-63E4-D1650A9A5AE5}"/>
              </a:ext>
            </a:extLst>
          </p:cNvPr>
          <p:cNvGrpSpPr/>
          <p:nvPr/>
        </p:nvGrpSpPr>
        <p:grpSpPr>
          <a:xfrm>
            <a:off x="7264153" y="2723425"/>
            <a:ext cx="3980110" cy="816522"/>
            <a:chOff x="283598" y="1906534"/>
            <a:chExt cx="3980110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966BEA0-2F9C-5271-ACD2-D59F23454239}"/>
                </a:ext>
              </a:extLst>
            </p:cNvPr>
            <p:cNvSpPr txBox="1"/>
            <p:nvPr/>
          </p:nvSpPr>
          <p:spPr>
            <a:xfrm>
              <a:off x="283598" y="2190603"/>
              <a:ext cx="39801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709B2F6-7C86-C9B8-2BA2-0272F77625A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4B523EB-F7CF-8D35-B7C3-117F0967F8D5}"/>
              </a:ext>
            </a:extLst>
          </p:cNvPr>
          <p:cNvGrpSpPr/>
          <p:nvPr/>
        </p:nvGrpSpPr>
        <p:grpSpPr>
          <a:xfrm>
            <a:off x="7264153" y="3636203"/>
            <a:ext cx="3980110" cy="816522"/>
            <a:chOff x="283598" y="1906534"/>
            <a:chExt cx="3980110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5A4EC89-EBC1-A4D2-7449-CBBBFB3ADA40}"/>
                </a:ext>
              </a:extLst>
            </p:cNvPr>
            <p:cNvSpPr txBox="1"/>
            <p:nvPr/>
          </p:nvSpPr>
          <p:spPr>
            <a:xfrm>
              <a:off x="283598" y="2190603"/>
              <a:ext cx="39801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r>
                <a:rPr lang="en-US" altLang="zh-CN" sz="1000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00" dirty="0">
                  <a:sym typeface="HarmonyOS Sans SC Light" panose="00000400000000000000" pitchFamily="2" charset="-122"/>
                  <a:hlinkClick r:id="rId3"/>
                </a:rPr>
                <a:t>www.51pptm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 oban.com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50DDC1B-1CE3-C19C-1A65-79472AE6E84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AF6D80A-95C1-8559-8E8C-DD29D81DB3A8}"/>
              </a:ext>
            </a:extLst>
          </p:cNvPr>
          <p:cNvGrpSpPr/>
          <p:nvPr/>
        </p:nvGrpSpPr>
        <p:grpSpPr>
          <a:xfrm>
            <a:off x="7264153" y="4548981"/>
            <a:ext cx="3980110" cy="816522"/>
            <a:chOff x="283598" y="1906534"/>
            <a:chExt cx="3980110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4444C54-4630-5DD0-E890-FA14E298BD5B}"/>
                </a:ext>
              </a:extLst>
            </p:cNvPr>
            <p:cNvSpPr txBox="1"/>
            <p:nvPr/>
          </p:nvSpPr>
          <p:spPr>
            <a:xfrm>
              <a:off x="283598" y="2190603"/>
              <a:ext cx="398011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E0B79A8-B37C-5A40-188D-10E486BFAAC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Freeform 110">
            <a:extLst>
              <a:ext uri="{FF2B5EF4-FFF2-40B4-BE49-F238E27FC236}">
                <a16:creationId xmlns:a16="http://schemas.microsoft.com/office/drawing/2014/main" id="{E6D34BC1-4C23-427F-2122-B43C947D4E2D}"/>
              </a:ext>
            </a:extLst>
          </p:cNvPr>
          <p:cNvSpPr>
            <a:spLocks noEditPoints="1"/>
          </p:cNvSpPr>
          <p:nvPr/>
        </p:nvSpPr>
        <p:spPr bwMode="auto">
          <a:xfrm>
            <a:off x="3288881" y="1906631"/>
            <a:ext cx="613612" cy="601462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Freeform 172" descr="D:\51PPT模板网\51pptmoban.com\图片.jpg">
            <a:extLst>
              <a:ext uri="{FF2B5EF4-FFF2-40B4-BE49-F238E27FC236}">
                <a16:creationId xmlns:a16="http://schemas.microsoft.com/office/drawing/2014/main" id="{F767C8D4-A40D-5C91-D319-31FA4EE271FE}"/>
              </a:ext>
            </a:extLst>
          </p:cNvPr>
          <p:cNvSpPr>
            <a:spLocks noEditPoints="1"/>
          </p:cNvSpPr>
          <p:nvPr/>
        </p:nvSpPr>
        <p:spPr bwMode="auto">
          <a:xfrm>
            <a:off x="4554225" y="4018064"/>
            <a:ext cx="583235" cy="61968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174">
            <a:extLst>
              <a:ext uri="{FF2B5EF4-FFF2-40B4-BE49-F238E27FC236}">
                <a16:creationId xmlns:a16="http://schemas.microsoft.com/office/drawing/2014/main" id="{4643428E-7782-0873-B5E6-5EEF4A7C4ACC}"/>
              </a:ext>
            </a:extLst>
          </p:cNvPr>
          <p:cNvSpPr>
            <a:spLocks noEditPoints="1"/>
          </p:cNvSpPr>
          <p:nvPr/>
        </p:nvSpPr>
        <p:spPr bwMode="auto">
          <a:xfrm>
            <a:off x="1966735" y="4051859"/>
            <a:ext cx="607536" cy="577159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110">
            <a:extLst>
              <a:ext uri="{FF2B5EF4-FFF2-40B4-BE49-F238E27FC236}">
                <a16:creationId xmlns:a16="http://schemas.microsoft.com/office/drawing/2014/main" id="{D3A00D14-8899-FC5E-8873-B4E43F23AACE}"/>
              </a:ext>
            </a:extLst>
          </p:cNvPr>
          <p:cNvSpPr>
            <a:spLocks noEditPoints="1"/>
          </p:cNvSpPr>
          <p:nvPr/>
        </p:nvSpPr>
        <p:spPr bwMode="auto">
          <a:xfrm>
            <a:off x="6747084" y="2094716"/>
            <a:ext cx="224416" cy="219972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174">
            <a:extLst>
              <a:ext uri="{FF2B5EF4-FFF2-40B4-BE49-F238E27FC236}">
                <a16:creationId xmlns:a16="http://schemas.microsoft.com/office/drawing/2014/main" id="{B3BB0EBB-D5AC-2549-F77A-2892EBAB7383}"/>
              </a:ext>
            </a:extLst>
          </p:cNvPr>
          <p:cNvSpPr>
            <a:spLocks noEditPoints="1"/>
          </p:cNvSpPr>
          <p:nvPr/>
        </p:nvSpPr>
        <p:spPr bwMode="auto">
          <a:xfrm>
            <a:off x="6746975" y="3030684"/>
            <a:ext cx="224525" cy="213299"/>
          </a:xfrm>
          <a:custGeom>
            <a:avLst/>
            <a:gdLst>
              <a:gd name="T0" fmla="*/ 89 w 93"/>
              <a:gd name="T1" fmla="*/ 0 h 88"/>
              <a:gd name="T2" fmla="*/ 93 w 93"/>
              <a:gd name="T3" fmla="*/ 5 h 88"/>
              <a:gd name="T4" fmla="*/ 93 w 93"/>
              <a:gd name="T5" fmla="*/ 74 h 88"/>
              <a:gd name="T6" fmla="*/ 81 w 93"/>
              <a:gd name="T7" fmla="*/ 74 h 88"/>
              <a:gd name="T8" fmla="*/ 82 w 93"/>
              <a:gd name="T9" fmla="*/ 65 h 88"/>
              <a:gd name="T10" fmla="*/ 84 w 93"/>
              <a:gd name="T11" fmla="*/ 10 h 88"/>
              <a:gd name="T12" fmla="*/ 10 w 93"/>
              <a:gd name="T13" fmla="*/ 65 h 88"/>
              <a:gd name="T14" fmla="*/ 48 w 93"/>
              <a:gd name="T15" fmla="*/ 72 h 88"/>
              <a:gd name="T16" fmla="*/ 5 w 93"/>
              <a:gd name="T17" fmla="*/ 74 h 88"/>
              <a:gd name="T18" fmla="*/ 0 w 93"/>
              <a:gd name="T19" fmla="*/ 69 h 88"/>
              <a:gd name="T20" fmla="*/ 0 w 93"/>
              <a:gd name="T21" fmla="*/ 0 h 88"/>
              <a:gd name="T22" fmla="*/ 64 w 93"/>
              <a:gd name="T23" fmla="*/ 51 h 88"/>
              <a:gd name="T24" fmla="*/ 55 w 93"/>
              <a:gd name="T25" fmla="*/ 71 h 88"/>
              <a:gd name="T26" fmla="*/ 57 w 93"/>
              <a:gd name="T27" fmla="*/ 82 h 88"/>
              <a:gd name="T28" fmla="*/ 64 w 93"/>
              <a:gd name="T29" fmla="*/ 78 h 88"/>
              <a:gd name="T30" fmla="*/ 72 w 93"/>
              <a:gd name="T31" fmla="*/ 84 h 88"/>
              <a:gd name="T32" fmla="*/ 74 w 93"/>
              <a:gd name="T33" fmla="*/ 71 h 88"/>
              <a:gd name="T34" fmla="*/ 64 w 93"/>
              <a:gd name="T35" fmla="*/ 51 h 88"/>
              <a:gd name="T36" fmla="*/ 64 w 93"/>
              <a:gd name="T37" fmla="*/ 69 h 88"/>
              <a:gd name="T38" fmla="*/ 64 w 93"/>
              <a:gd name="T39" fmla="*/ 72 h 88"/>
              <a:gd name="T40" fmla="*/ 62 w 93"/>
              <a:gd name="T41" fmla="*/ 55 h 88"/>
              <a:gd name="T42" fmla="*/ 71 w 93"/>
              <a:gd name="T43" fmla="*/ 64 h 88"/>
              <a:gd name="T44" fmla="*/ 62 w 93"/>
              <a:gd name="T45" fmla="*/ 55 h 88"/>
              <a:gd name="T46" fmla="*/ 18 w 93"/>
              <a:gd name="T47" fmla="*/ 46 h 88"/>
              <a:gd name="T48" fmla="*/ 77 w 93"/>
              <a:gd name="T49" fmla="*/ 41 h 88"/>
              <a:gd name="T50" fmla="*/ 47 w 93"/>
              <a:gd name="T51" fmla="*/ 29 h 88"/>
              <a:gd name="T52" fmla="*/ 77 w 93"/>
              <a:gd name="T53" fmla="*/ 34 h 88"/>
              <a:gd name="T54" fmla="*/ 47 w 93"/>
              <a:gd name="T55" fmla="*/ 29 h 88"/>
              <a:gd name="T56" fmla="*/ 47 w 93"/>
              <a:gd name="T57" fmla="*/ 22 h 88"/>
              <a:gd name="T58" fmla="*/ 77 w 93"/>
              <a:gd name="T59" fmla="*/ 17 h 88"/>
              <a:gd name="T60" fmla="*/ 18 w 93"/>
              <a:gd name="T61" fmla="*/ 17 h 88"/>
              <a:gd name="T62" fmla="*/ 40 w 93"/>
              <a:gd name="T63" fmla="*/ 35 h 88"/>
              <a:gd name="T64" fmla="*/ 18 w 93"/>
              <a:gd name="T65" fmla="*/ 1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" h="88">
                <a:moveTo>
                  <a:pt x="5" y="0"/>
                </a:moveTo>
                <a:cubicBezTo>
                  <a:pt x="89" y="0"/>
                  <a:pt x="89" y="0"/>
                  <a:pt x="89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5"/>
                  <a:pt x="93" y="5"/>
                  <a:pt x="93" y="5"/>
                </a:cubicBezTo>
                <a:cubicBezTo>
                  <a:pt x="93" y="69"/>
                  <a:pt x="93" y="69"/>
                  <a:pt x="93" y="69"/>
                </a:cubicBezTo>
                <a:cubicBezTo>
                  <a:pt x="93" y="74"/>
                  <a:pt x="93" y="74"/>
                  <a:pt x="93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2"/>
                  <a:pt x="80" y="72"/>
                  <a:pt x="80" y="72"/>
                </a:cubicBezTo>
                <a:cubicBezTo>
                  <a:pt x="81" y="69"/>
                  <a:pt x="82" y="67"/>
                  <a:pt x="82" y="65"/>
                </a:cubicBezTo>
                <a:cubicBezTo>
                  <a:pt x="84" y="65"/>
                  <a:pt x="84" y="65"/>
                  <a:pt x="84" y="65"/>
                </a:cubicBezTo>
                <a:cubicBezTo>
                  <a:pt x="84" y="10"/>
                  <a:pt x="84" y="10"/>
                  <a:pt x="84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65"/>
                  <a:pt x="10" y="65"/>
                  <a:pt x="10" y="65"/>
                </a:cubicBezTo>
                <a:cubicBezTo>
                  <a:pt x="46" y="65"/>
                  <a:pt x="46" y="65"/>
                  <a:pt x="46" y="65"/>
                </a:cubicBezTo>
                <a:cubicBezTo>
                  <a:pt x="46" y="67"/>
                  <a:pt x="47" y="69"/>
                  <a:pt x="48" y="72"/>
                </a:cubicBezTo>
                <a:cubicBezTo>
                  <a:pt x="47" y="74"/>
                  <a:pt x="47" y="74"/>
                  <a:pt x="47" y="74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5"/>
                  <a:pt x="0" y="5"/>
                  <a:pt x="0" y="5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lose/>
                <a:moveTo>
                  <a:pt x="64" y="51"/>
                </a:moveTo>
                <a:cubicBezTo>
                  <a:pt x="57" y="51"/>
                  <a:pt x="52" y="56"/>
                  <a:pt x="52" y="63"/>
                </a:cubicBezTo>
                <a:cubicBezTo>
                  <a:pt x="52" y="66"/>
                  <a:pt x="53" y="69"/>
                  <a:pt x="55" y="71"/>
                </a:cubicBezTo>
                <a:cubicBezTo>
                  <a:pt x="50" y="82"/>
                  <a:pt x="50" y="82"/>
                  <a:pt x="5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61" y="86"/>
                  <a:pt x="61" y="86"/>
                  <a:pt x="61" y="86"/>
                </a:cubicBezTo>
                <a:cubicBezTo>
                  <a:pt x="64" y="78"/>
                  <a:pt x="64" y="78"/>
                  <a:pt x="64" y="78"/>
                </a:cubicBezTo>
                <a:cubicBezTo>
                  <a:pt x="68" y="88"/>
                  <a:pt x="68" y="88"/>
                  <a:pt x="68" y="88"/>
                </a:cubicBezTo>
                <a:cubicBezTo>
                  <a:pt x="72" y="84"/>
                  <a:pt x="72" y="84"/>
                  <a:pt x="72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4" y="71"/>
                  <a:pt x="74" y="71"/>
                  <a:pt x="74" y="71"/>
                </a:cubicBezTo>
                <a:cubicBezTo>
                  <a:pt x="75" y="69"/>
                  <a:pt x="76" y="66"/>
                  <a:pt x="76" y="63"/>
                </a:cubicBezTo>
                <a:cubicBezTo>
                  <a:pt x="76" y="56"/>
                  <a:pt x="71" y="51"/>
                  <a:pt x="64" y="51"/>
                </a:cubicBezTo>
                <a:close/>
                <a:moveTo>
                  <a:pt x="71" y="67"/>
                </a:moveTo>
                <a:cubicBezTo>
                  <a:pt x="69" y="68"/>
                  <a:pt x="67" y="69"/>
                  <a:pt x="64" y="69"/>
                </a:cubicBezTo>
                <a:cubicBezTo>
                  <a:pt x="62" y="69"/>
                  <a:pt x="59" y="68"/>
                  <a:pt x="57" y="67"/>
                </a:cubicBezTo>
                <a:cubicBezTo>
                  <a:pt x="58" y="69"/>
                  <a:pt x="61" y="72"/>
                  <a:pt x="64" y="72"/>
                </a:cubicBezTo>
                <a:cubicBezTo>
                  <a:pt x="67" y="72"/>
                  <a:pt x="70" y="70"/>
                  <a:pt x="71" y="67"/>
                </a:cubicBezTo>
                <a:close/>
                <a:moveTo>
                  <a:pt x="62" y="55"/>
                </a:moveTo>
                <a:cubicBezTo>
                  <a:pt x="64" y="55"/>
                  <a:pt x="66" y="56"/>
                  <a:pt x="68" y="58"/>
                </a:cubicBezTo>
                <a:cubicBezTo>
                  <a:pt x="70" y="60"/>
                  <a:pt x="71" y="62"/>
                  <a:pt x="71" y="64"/>
                </a:cubicBezTo>
                <a:cubicBezTo>
                  <a:pt x="73" y="62"/>
                  <a:pt x="72" y="58"/>
                  <a:pt x="70" y="56"/>
                </a:cubicBezTo>
                <a:cubicBezTo>
                  <a:pt x="68" y="54"/>
                  <a:pt x="65" y="54"/>
                  <a:pt x="62" y="55"/>
                </a:cubicBezTo>
                <a:close/>
                <a:moveTo>
                  <a:pt x="18" y="41"/>
                </a:moveTo>
                <a:cubicBezTo>
                  <a:pt x="18" y="46"/>
                  <a:pt x="18" y="46"/>
                  <a:pt x="18" y="46"/>
                </a:cubicBezTo>
                <a:cubicBezTo>
                  <a:pt x="77" y="46"/>
                  <a:pt x="77" y="46"/>
                  <a:pt x="77" y="46"/>
                </a:cubicBezTo>
                <a:cubicBezTo>
                  <a:pt x="77" y="41"/>
                  <a:pt x="77" y="41"/>
                  <a:pt x="77" y="41"/>
                </a:cubicBezTo>
                <a:cubicBezTo>
                  <a:pt x="18" y="41"/>
                  <a:pt x="18" y="41"/>
                  <a:pt x="18" y="41"/>
                </a:cubicBezTo>
                <a:close/>
                <a:moveTo>
                  <a:pt x="47" y="29"/>
                </a:moveTo>
                <a:cubicBezTo>
                  <a:pt x="47" y="34"/>
                  <a:pt x="47" y="34"/>
                  <a:pt x="47" y="34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29"/>
                  <a:pt x="77" y="29"/>
                  <a:pt x="77" y="29"/>
                </a:cubicBezTo>
                <a:cubicBezTo>
                  <a:pt x="47" y="29"/>
                  <a:pt x="47" y="29"/>
                  <a:pt x="47" y="29"/>
                </a:cubicBezTo>
                <a:close/>
                <a:moveTo>
                  <a:pt x="47" y="17"/>
                </a:moveTo>
                <a:cubicBezTo>
                  <a:pt x="47" y="22"/>
                  <a:pt x="47" y="22"/>
                  <a:pt x="4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77" y="17"/>
                  <a:pt x="77" y="17"/>
                  <a:pt x="77" y="17"/>
                </a:cubicBezTo>
                <a:cubicBezTo>
                  <a:pt x="47" y="17"/>
                  <a:pt x="47" y="17"/>
                  <a:pt x="47" y="17"/>
                </a:cubicBezTo>
                <a:close/>
                <a:moveTo>
                  <a:pt x="18" y="17"/>
                </a:moveTo>
                <a:cubicBezTo>
                  <a:pt x="18" y="35"/>
                  <a:pt x="18" y="35"/>
                  <a:pt x="18" y="35"/>
                </a:cubicBezTo>
                <a:cubicBezTo>
                  <a:pt x="40" y="35"/>
                  <a:pt x="40" y="35"/>
                  <a:pt x="40" y="35"/>
                </a:cubicBezTo>
                <a:cubicBezTo>
                  <a:pt x="40" y="17"/>
                  <a:pt x="40" y="17"/>
                  <a:pt x="40" y="17"/>
                </a:cubicBezTo>
                <a:lnTo>
                  <a:pt x="18" y="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172">
            <a:extLst>
              <a:ext uri="{FF2B5EF4-FFF2-40B4-BE49-F238E27FC236}">
                <a16:creationId xmlns:a16="http://schemas.microsoft.com/office/drawing/2014/main" id="{C13A123D-7FC8-CD6E-449A-6E2CC19B19A2}"/>
              </a:ext>
            </a:extLst>
          </p:cNvPr>
          <p:cNvSpPr>
            <a:spLocks noEditPoints="1"/>
          </p:cNvSpPr>
          <p:nvPr/>
        </p:nvSpPr>
        <p:spPr bwMode="auto">
          <a:xfrm>
            <a:off x="6748492" y="3856284"/>
            <a:ext cx="223008" cy="236945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133">
            <a:extLst>
              <a:ext uri="{FF2B5EF4-FFF2-40B4-BE49-F238E27FC236}">
                <a16:creationId xmlns:a16="http://schemas.microsoft.com/office/drawing/2014/main" id="{9C0D6061-4A0E-DEB2-2CF0-024339CC434A}"/>
              </a:ext>
            </a:extLst>
          </p:cNvPr>
          <p:cNvSpPr>
            <a:spLocks noEditPoints="1"/>
          </p:cNvSpPr>
          <p:nvPr/>
        </p:nvSpPr>
        <p:spPr bwMode="auto">
          <a:xfrm>
            <a:off x="6780857" y="4833050"/>
            <a:ext cx="208544" cy="228820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52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">
            <a:extLst>
              <a:ext uri="{FF2B5EF4-FFF2-40B4-BE49-F238E27FC236}">
                <a16:creationId xmlns:a16="http://schemas.microsoft.com/office/drawing/2014/main" id="{D70D4720-8A0C-DD5E-08D9-DF9E1E3A1EFD}"/>
              </a:ext>
            </a:extLst>
          </p:cNvPr>
          <p:cNvSpPr>
            <a:spLocks noEditPoints="1"/>
          </p:cNvSpPr>
          <p:nvPr/>
        </p:nvSpPr>
        <p:spPr bwMode="auto">
          <a:xfrm>
            <a:off x="0" y="4504402"/>
            <a:ext cx="8510382" cy="2358394"/>
          </a:xfrm>
          <a:custGeom>
            <a:avLst/>
            <a:gdLst>
              <a:gd name="T0" fmla="*/ 15500 w 16792"/>
              <a:gd name="T1" fmla="*/ 3324 h 4654"/>
              <a:gd name="T2" fmla="*/ 14617 w 16792"/>
              <a:gd name="T3" fmla="*/ 3660 h 4654"/>
              <a:gd name="T4" fmla="*/ 14480 w 16792"/>
              <a:gd name="T5" fmla="*/ 3428 h 4654"/>
              <a:gd name="T6" fmla="*/ 14456 w 16792"/>
              <a:gd name="T7" fmla="*/ 3336 h 4654"/>
              <a:gd name="T8" fmla="*/ 14433 w 16792"/>
              <a:gd name="T9" fmla="*/ 3411 h 4654"/>
              <a:gd name="T10" fmla="*/ 14286 w 16792"/>
              <a:gd name="T11" fmla="*/ 3584 h 4654"/>
              <a:gd name="T12" fmla="*/ 13542 w 16792"/>
              <a:gd name="T13" fmla="*/ 2209 h 4654"/>
              <a:gd name="T14" fmla="*/ 13374 w 16792"/>
              <a:gd name="T15" fmla="*/ 2948 h 4654"/>
              <a:gd name="T16" fmla="*/ 12611 w 16792"/>
              <a:gd name="T17" fmla="*/ 2939 h 4654"/>
              <a:gd name="T18" fmla="*/ 11834 w 16792"/>
              <a:gd name="T19" fmla="*/ 1548 h 4654"/>
              <a:gd name="T20" fmla="*/ 10627 w 16792"/>
              <a:gd name="T21" fmla="*/ 1257 h 4654"/>
              <a:gd name="T22" fmla="*/ 10549 w 16792"/>
              <a:gd name="T23" fmla="*/ 834 h 4654"/>
              <a:gd name="T24" fmla="*/ 10455 w 16792"/>
              <a:gd name="T25" fmla="*/ 681 h 4654"/>
              <a:gd name="T26" fmla="*/ 10363 w 16792"/>
              <a:gd name="T27" fmla="*/ 607 h 4654"/>
              <a:gd name="T28" fmla="*/ 10174 w 16792"/>
              <a:gd name="T29" fmla="*/ 1184 h 4654"/>
              <a:gd name="T30" fmla="*/ 10155 w 16792"/>
              <a:gd name="T31" fmla="*/ 1822 h 4654"/>
              <a:gd name="T32" fmla="*/ 9968 w 16792"/>
              <a:gd name="T33" fmla="*/ 2079 h 4654"/>
              <a:gd name="T34" fmla="*/ 9869 w 16792"/>
              <a:gd name="T35" fmla="*/ 2030 h 4654"/>
              <a:gd name="T36" fmla="*/ 9545 w 16792"/>
              <a:gd name="T37" fmla="*/ 1982 h 4654"/>
              <a:gd name="T38" fmla="*/ 9470 w 16792"/>
              <a:gd name="T39" fmla="*/ 1857 h 4654"/>
              <a:gd name="T40" fmla="*/ 9075 w 16792"/>
              <a:gd name="T41" fmla="*/ 1850 h 4654"/>
              <a:gd name="T42" fmla="*/ 8374 w 16792"/>
              <a:gd name="T43" fmla="*/ 2209 h 4654"/>
              <a:gd name="T44" fmla="*/ 7889 w 16792"/>
              <a:gd name="T45" fmla="*/ 2419 h 4654"/>
              <a:gd name="T46" fmla="*/ 7885 w 16792"/>
              <a:gd name="T47" fmla="*/ 2119 h 4654"/>
              <a:gd name="T48" fmla="*/ 7870 w 16792"/>
              <a:gd name="T49" fmla="*/ 2417 h 4654"/>
              <a:gd name="T50" fmla="*/ 7724 w 16792"/>
              <a:gd name="T51" fmla="*/ 2417 h 4654"/>
              <a:gd name="T52" fmla="*/ 7715 w 16792"/>
              <a:gd name="T53" fmla="*/ 2115 h 4654"/>
              <a:gd name="T54" fmla="*/ 7705 w 16792"/>
              <a:gd name="T55" fmla="*/ 2415 h 4654"/>
              <a:gd name="T56" fmla="*/ 7604 w 16792"/>
              <a:gd name="T57" fmla="*/ 2474 h 4654"/>
              <a:gd name="T58" fmla="*/ 7228 w 16792"/>
              <a:gd name="T59" fmla="*/ 2417 h 4654"/>
              <a:gd name="T60" fmla="*/ 6985 w 16792"/>
              <a:gd name="T61" fmla="*/ 2488 h 4654"/>
              <a:gd name="T62" fmla="*/ 6708 w 16792"/>
              <a:gd name="T63" fmla="*/ 2405 h 4654"/>
              <a:gd name="T64" fmla="*/ 6673 w 16792"/>
              <a:gd name="T65" fmla="*/ 2698 h 4654"/>
              <a:gd name="T66" fmla="*/ 6359 w 16792"/>
              <a:gd name="T67" fmla="*/ 1264 h 4654"/>
              <a:gd name="T68" fmla="*/ 5615 w 16792"/>
              <a:gd name="T69" fmla="*/ 2034 h 4654"/>
              <a:gd name="T70" fmla="*/ 5104 w 16792"/>
              <a:gd name="T71" fmla="*/ 3929 h 4654"/>
              <a:gd name="T72" fmla="*/ 4216 w 16792"/>
              <a:gd name="T73" fmla="*/ 2757 h 4654"/>
              <a:gd name="T74" fmla="*/ 4058 w 16792"/>
              <a:gd name="T75" fmla="*/ 2528 h 4654"/>
              <a:gd name="T76" fmla="*/ 3819 w 16792"/>
              <a:gd name="T77" fmla="*/ 2459 h 4654"/>
              <a:gd name="T78" fmla="*/ 2981 w 16792"/>
              <a:gd name="T79" fmla="*/ 3525 h 4654"/>
              <a:gd name="T80" fmla="*/ 1549 w 16792"/>
              <a:gd name="T81" fmla="*/ 3752 h 4654"/>
              <a:gd name="T82" fmla="*/ 1185 w 16792"/>
              <a:gd name="T83" fmla="*/ 3123 h 4654"/>
              <a:gd name="T84" fmla="*/ 1025 w 16792"/>
              <a:gd name="T85" fmla="*/ 1285 h 4654"/>
              <a:gd name="T86" fmla="*/ 1032 w 16792"/>
              <a:gd name="T87" fmla="*/ 945 h 4654"/>
              <a:gd name="T88" fmla="*/ 999 w 16792"/>
              <a:gd name="T89" fmla="*/ 428 h 4654"/>
              <a:gd name="T90" fmla="*/ 937 w 16792"/>
              <a:gd name="T91" fmla="*/ 426 h 4654"/>
              <a:gd name="T92" fmla="*/ 911 w 16792"/>
              <a:gd name="T93" fmla="*/ 933 h 4654"/>
              <a:gd name="T94" fmla="*/ 916 w 16792"/>
              <a:gd name="T95" fmla="*/ 1288 h 4654"/>
              <a:gd name="T96" fmla="*/ 708 w 16792"/>
              <a:gd name="T97" fmla="*/ 3251 h 4654"/>
              <a:gd name="T98" fmla="*/ 666 w 16792"/>
              <a:gd name="T99" fmla="*/ 3889 h 4654"/>
              <a:gd name="T100" fmla="*/ 621 w 16792"/>
              <a:gd name="T101" fmla="*/ 3943 h 4654"/>
              <a:gd name="T102" fmla="*/ 19 w 16792"/>
              <a:gd name="T103" fmla="*/ 3952 h 4654"/>
              <a:gd name="T104" fmla="*/ 11078 w 16792"/>
              <a:gd name="T105" fmla="*/ 437 h 4654"/>
              <a:gd name="T106" fmla="*/ 6694 w 16792"/>
              <a:gd name="T107" fmla="*/ 2658 h 4654"/>
              <a:gd name="T108" fmla="*/ 6675 w 16792"/>
              <a:gd name="T109" fmla="*/ 2500 h 4654"/>
              <a:gd name="T110" fmla="*/ 956 w 16792"/>
              <a:gd name="T111" fmla="*/ 1937 h 4654"/>
              <a:gd name="T112" fmla="*/ 959 w 16792"/>
              <a:gd name="T113" fmla="*/ 2048 h 4654"/>
              <a:gd name="T114" fmla="*/ 933 w 16792"/>
              <a:gd name="T115" fmla="*/ 2226 h 4654"/>
              <a:gd name="T116" fmla="*/ 911 w 16792"/>
              <a:gd name="T117" fmla="*/ 2405 h 4654"/>
              <a:gd name="T118" fmla="*/ 940 w 16792"/>
              <a:gd name="T119" fmla="*/ 2530 h 4654"/>
              <a:gd name="T120" fmla="*/ 961 w 16792"/>
              <a:gd name="T121" fmla="*/ 2639 h 4654"/>
              <a:gd name="T122" fmla="*/ 952 w 16792"/>
              <a:gd name="T123" fmla="*/ 2868 h 4654"/>
              <a:gd name="T124" fmla="*/ 1067 w 16792"/>
              <a:gd name="T125" fmla="*/ 3938 h 4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792" h="4654">
                <a:moveTo>
                  <a:pt x="16360" y="3823"/>
                </a:moveTo>
                <a:lnTo>
                  <a:pt x="16400" y="3823"/>
                </a:lnTo>
                <a:lnTo>
                  <a:pt x="16400" y="3466"/>
                </a:lnTo>
                <a:lnTo>
                  <a:pt x="16436" y="3454"/>
                </a:lnTo>
                <a:lnTo>
                  <a:pt x="16542" y="3409"/>
                </a:lnTo>
                <a:lnTo>
                  <a:pt x="16792" y="3279"/>
                </a:lnTo>
                <a:lnTo>
                  <a:pt x="16719" y="3279"/>
                </a:lnTo>
                <a:lnTo>
                  <a:pt x="16580" y="3334"/>
                </a:lnTo>
                <a:lnTo>
                  <a:pt x="16549" y="3343"/>
                </a:lnTo>
                <a:lnTo>
                  <a:pt x="16400" y="3343"/>
                </a:lnTo>
                <a:lnTo>
                  <a:pt x="16400" y="3322"/>
                </a:lnTo>
                <a:lnTo>
                  <a:pt x="16107" y="3324"/>
                </a:lnTo>
                <a:lnTo>
                  <a:pt x="16105" y="3331"/>
                </a:lnTo>
                <a:lnTo>
                  <a:pt x="16105" y="3334"/>
                </a:lnTo>
                <a:lnTo>
                  <a:pt x="15892" y="3334"/>
                </a:lnTo>
                <a:lnTo>
                  <a:pt x="15892" y="3343"/>
                </a:lnTo>
                <a:lnTo>
                  <a:pt x="15701" y="3343"/>
                </a:lnTo>
                <a:lnTo>
                  <a:pt x="15699" y="3334"/>
                </a:lnTo>
                <a:lnTo>
                  <a:pt x="15675" y="3334"/>
                </a:lnTo>
                <a:lnTo>
                  <a:pt x="15510" y="3334"/>
                </a:lnTo>
                <a:lnTo>
                  <a:pt x="15510" y="3334"/>
                </a:lnTo>
                <a:lnTo>
                  <a:pt x="15500" y="3324"/>
                </a:lnTo>
                <a:lnTo>
                  <a:pt x="15210" y="3324"/>
                </a:lnTo>
                <a:lnTo>
                  <a:pt x="15210" y="3345"/>
                </a:lnTo>
                <a:lnTo>
                  <a:pt x="15049" y="3345"/>
                </a:lnTo>
                <a:lnTo>
                  <a:pt x="15018" y="3336"/>
                </a:lnTo>
                <a:lnTo>
                  <a:pt x="14881" y="3284"/>
                </a:lnTo>
                <a:lnTo>
                  <a:pt x="14792" y="3284"/>
                </a:lnTo>
                <a:lnTo>
                  <a:pt x="15092" y="3411"/>
                </a:lnTo>
                <a:lnTo>
                  <a:pt x="15198" y="3456"/>
                </a:lnTo>
                <a:lnTo>
                  <a:pt x="15210" y="3459"/>
                </a:lnTo>
                <a:lnTo>
                  <a:pt x="15210" y="3823"/>
                </a:lnTo>
                <a:lnTo>
                  <a:pt x="15238" y="3823"/>
                </a:lnTo>
                <a:lnTo>
                  <a:pt x="15070" y="3912"/>
                </a:lnTo>
                <a:lnTo>
                  <a:pt x="15070" y="3728"/>
                </a:lnTo>
                <a:lnTo>
                  <a:pt x="14610" y="3728"/>
                </a:lnTo>
                <a:lnTo>
                  <a:pt x="14610" y="3685"/>
                </a:lnTo>
                <a:lnTo>
                  <a:pt x="14614" y="3685"/>
                </a:lnTo>
                <a:lnTo>
                  <a:pt x="14614" y="3685"/>
                </a:lnTo>
                <a:lnTo>
                  <a:pt x="14614" y="3683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78"/>
                </a:lnTo>
                <a:lnTo>
                  <a:pt x="14617" y="3660"/>
                </a:lnTo>
                <a:lnTo>
                  <a:pt x="14610" y="3660"/>
                </a:lnTo>
                <a:lnTo>
                  <a:pt x="14612" y="3608"/>
                </a:lnTo>
                <a:lnTo>
                  <a:pt x="14614" y="3608"/>
                </a:lnTo>
                <a:lnTo>
                  <a:pt x="14614" y="3603"/>
                </a:lnTo>
                <a:lnTo>
                  <a:pt x="14614" y="3598"/>
                </a:lnTo>
                <a:lnTo>
                  <a:pt x="14614" y="3598"/>
                </a:lnTo>
                <a:lnTo>
                  <a:pt x="14614" y="3596"/>
                </a:lnTo>
                <a:lnTo>
                  <a:pt x="14614" y="3586"/>
                </a:lnTo>
                <a:lnTo>
                  <a:pt x="14612" y="3586"/>
                </a:lnTo>
                <a:lnTo>
                  <a:pt x="14612" y="3560"/>
                </a:lnTo>
                <a:lnTo>
                  <a:pt x="14589" y="3560"/>
                </a:lnTo>
                <a:lnTo>
                  <a:pt x="14567" y="3558"/>
                </a:lnTo>
                <a:lnTo>
                  <a:pt x="14567" y="3525"/>
                </a:lnTo>
                <a:lnTo>
                  <a:pt x="14560" y="3525"/>
                </a:lnTo>
                <a:lnTo>
                  <a:pt x="14560" y="3508"/>
                </a:lnTo>
                <a:lnTo>
                  <a:pt x="14558" y="3508"/>
                </a:lnTo>
                <a:lnTo>
                  <a:pt x="14555" y="3504"/>
                </a:lnTo>
                <a:lnTo>
                  <a:pt x="14546" y="3478"/>
                </a:lnTo>
                <a:lnTo>
                  <a:pt x="14529" y="3456"/>
                </a:lnTo>
                <a:lnTo>
                  <a:pt x="14527" y="3454"/>
                </a:lnTo>
                <a:lnTo>
                  <a:pt x="14506" y="3437"/>
                </a:lnTo>
                <a:lnTo>
                  <a:pt x="14480" y="3428"/>
                </a:lnTo>
                <a:lnTo>
                  <a:pt x="14477" y="3428"/>
                </a:lnTo>
                <a:lnTo>
                  <a:pt x="14473" y="3426"/>
                </a:lnTo>
                <a:lnTo>
                  <a:pt x="14473" y="3419"/>
                </a:lnTo>
                <a:lnTo>
                  <a:pt x="14475" y="3419"/>
                </a:lnTo>
                <a:lnTo>
                  <a:pt x="14477" y="3416"/>
                </a:lnTo>
                <a:lnTo>
                  <a:pt x="14477" y="3416"/>
                </a:lnTo>
                <a:lnTo>
                  <a:pt x="14475" y="3414"/>
                </a:lnTo>
                <a:lnTo>
                  <a:pt x="14473" y="3414"/>
                </a:lnTo>
                <a:lnTo>
                  <a:pt x="14468" y="3411"/>
                </a:lnTo>
                <a:lnTo>
                  <a:pt x="14466" y="3411"/>
                </a:lnTo>
                <a:lnTo>
                  <a:pt x="14463" y="3409"/>
                </a:lnTo>
                <a:lnTo>
                  <a:pt x="14461" y="3409"/>
                </a:lnTo>
                <a:lnTo>
                  <a:pt x="14461" y="3409"/>
                </a:lnTo>
                <a:lnTo>
                  <a:pt x="14461" y="3385"/>
                </a:lnTo>
                <a:lnTo>
                  <a:pt x="14461" y="3385"/>
                </a:lnTo>
                <a:lnTo>
                  <a:pt x="14459" y="3385"/>
                </a:lnTo>
                <a:lnTo>
                  <a:pt x="14459" y="3385"/>
                </a:lnTo>
                <a:lnTo>
                  <a:pt x="14456" y="3385"/>
                </a:lnTo>
                <a:lnTo>
                  <a:pt x="14456" y="3385"/>
                </a:lnTo>
                <a:lnTo>
                  <a:pt x="14456" y="3336"/>
                </a:lnTo>
                <a:lnTo>
                  <a:pt x="14456" y="3336"/>
                </a:lnTo>
                <a:lnTo>
                  <a:pt x="14456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4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36"/>
                </a:lnTo>
                <a:lnTo>
                  <a:pt x="14451" y="3385"/>
                </a:lnTo>
                <a:lnTo>
                  <a:pt x="14449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7" y="3385"/>
                </a:lnTo>
                <a:lnTo>
                  <a:pt x="14444" y="3385"/>
                </a:lnTo>
                <a:lnTo>
                  <a:pt x="14447" y="3409"/>
                </a:lnTo>
                <a:lnTo>
                  <a:pt x="14444" y="3409"/>
                </a:lnTo>
                <a:lnTo>
                  <a:pt x="14442" y="3409"/>
                </a:lnTo>
                <a:lnTo>
                  <a:pt x="14440" y="3409"/>
                </a:lnTo>
                <a:lnTo>
                  <a:pt x="14437" y="3411"/>
                </a:lnTo>
                <a:lnTo>
                  <a:pt x="14433" y="3411"/>
                </a:lnTo>
                <a:lnTo>
                  <a:pt x="14430" y="3414"/>
                </a:lnTo>
                <a:lnTo>
                  <a:pt x="14428" y="3414"/>
                </a:lnTo>
                <a:lnTo>
                  <a:pt x="14426" y="3416"/>
                </a:lnTo>
                <a:lnTo>
                  <a:pt x="14428" y="3416"/>
                </a:lnTo>
                <a:lnTo>
                  <a:pt x="14430" y="3419"/>
                </a:lnTo>
                <a:lnTo>
                  <a:pt x="14433" y="3419"/>
                </a:lnTo>
                <a:lnTo>
                  <a:pt x="14433" y="3426"/>
                </a:lnTo>
                <a:lnTo>
                  <a:pt x="14430" y="3428"/>
                </a:lnTo>
                <a:lnTo>
                  <a:pt x="14407" y="3435"/>
                </a:lnTo>
                <a:lnTo>
                  <a:pt x="14402" y="3437"/>
                </a:lnTo>
                <a:lnTo>
                  <a:pt x="14381" y="3454"/>
                </a:lnTo>
                <a:lnTo>
                  <a:pt x="14364" y="3475"/>
                </a:lnTo>
                <a:lnTo>
                  <a:pt x="14352" y="3501"/>
                </a:lnTo>
                <a:lnTo>
                  <a:pt x="14352" y="3504"/>
                </a:lnTo>
                <a:lnTo>
                  <a:pt x="14352" y="3508"/>
                </a:lnTo>
                <a:lnTo>
                  <a:pt x="14345" y="3508"/>
                </a:lnTo>
                <a:lnTo>
                  <a:pt x="14345" y="3556"/>
                </a:lnTo>
                <a:lnTo>
                  <a:pt x="14314" y="3560"/>
                </a:lnTo>
                <a:lnTo>
                  <a:pt x="14312" y="3558"/>
                </a:lnTo>
                <a:lnTo>
                  <a:pt x="14289" y="3558"/>
                </a:lnTo>
                <a:lnTo>
                  <a:pt x="14289" y="3584"/>
                </a:lnTo>
                <a:lnTo>
                  <a:pt x="14286" y="3584"/>
                </a:lnTo>
                <a:lnTo>
                  <a:pt x="14284" y="3593"/>
                </a:lnTo>
                <a:lnTo>
                  <a:pt x="14289" y="3596"/>
                </a:lnTo>
                <a:lnTo>
                  <a:pt x="14289" y="3662"/>
                </a:lnTo>
                <a:lnTo>
                  <a:pt x="14281" y="3674"/>
                </a:lnTo>
                <a:lnTo>
                  <a:pt x="14281" y="3676"/>
                </a:lnTo>
                <a:lnTo>
                  <a:pt x="14286" y="3676"/>
                </a:lnTo>
                <a:lnTo>
                  <a:pt x="14289" y="3678"/>
                </a:lnTo>
                <a:lnTo>
                  <a:pt x="14289" y="3728"/>
                </a:lnTo>
                <a:lnTo>
                  <a:pt x="14076" y="3728"/>
                </a:lnTo>
                <a:lnTo>
                  <a:pt x="14090" y="3348"/>
                </a:lnTo>
                <a:lnTo>
                  <a:pt x="14092" y="2868"/>
                </a:lnTo>
                <a:lnTo>
                  <a:pt x="14095" y="2202"/>
                </a:lnTo>
                <a:lnTo>
                  <a:pt x="14052" y="1623"/>
                </a:lnTo>
                <a:lnTo>
                  <a:pt x="14043" y="1491"/>
                </a:lnTo>
                <a:lnTo>
                  <a:pt x="14019" y="1458"/>
                </a:lnTo>
                <a:lnTo>
                  <a:pt x="13759" y="1522"/>
                </a:lnTo>
                <a:lnTo>
                  <a:pt x="13759" y="1557"/>
                </a:lnTo>
                <a:lnTo>
                  <a:pt x="13722" y="1559"/>
                </a:lnTo>
                <a:lnTo>
                  <a:pt x="13722" y="1522"/>
                </a:lnTo>
                <a:lnTo>
                  <a:pt x="13577" y="1481"/>
                </a:lnTo>
                <a:lnTo>
                  <a:pt x="13570" y="1623"/>
                </a:lnTo>
                <a:lnTo>
                  <a:pt x="13542" y="2209"/>
                </a:lnTo>
                <a:lnTo>
                  <a:pt x="13549" y="2854"/>
                </a:lnTo>
                <a:lnTo>
                  <a:pt x="13552" y="3319"/>
                </a:lnTo>
                <a:lnTo>
                  <a:pt x="13552" y="3322"/>
                </a:lnTo>
                <a:lnTo>
                  <a:pt x="13533" y="3322"/>
                </a:lnTo>
                <a:lnTo>
                  <a:pt x="13533" y="3161"/>
                </a:lnTo>
                <a:lnTo>
                  <a:pt x="13495" y="3159"/>
                </a:lnTo>
                <a:lnTo>
                  <a:pt x="13495" y="3097"/>
                </a:lnTo>
                <a:lnTo>
                  <a:pt x="13457" y="3093"/>
                </a:lnTo>
                <a:lnTo>
                  <a:pt x="13457" y="3093"/>
                </a:lnTo>
                <a:lnTo>
                  <a:pt x="13457" y="2948"/>
                </a:lnTo>
                <a:lnTo>
                  <a:pt x="13455" y="2946"/>
                </a:lnTo>
                <a:lnTo>
                  <a:pt x="13452" y="2946"/>
                </a:lnTo>
                <a:lnTo>
                  <a:pt x="13445" y="2944"/>
                </a:lnTo>
                <a:lnTo>
                  <a:pt x="13436" y="2944"/>
                </a:lnTo>
                <a:lnTo>
                  <a:pt x="13426" y="2941"/>
                </a:lnTo>
                <a:lnTo>
                  <a:pt x="13417" y="2941"/>
                </a:lnTo>
                <a:lnTo>
                  <a:pt x="13405" y="2941"/>
                </a:lnTo>
                <a:lnTo>
                  <a:pt x="13396" y="2944"/>
                </a:lnTo>
                <a:lnTo>
                  <a:pt x="13386" y="2944"/>
                </a:lnTo>
                <a:lnTo>
                  <a:pt x="13381" y="2946"/>
                </a:lnTo>
                <a:lnTo>
                  <a:pt x="13377" y="2946"/>
                </a:lnTo>
                <a:lnTo>
                  <a:pt x="13374" y="2948"/>
                </a:lnTo>
                <a:lnTo>
                  <a:pt x="13374" y="2972"/>
                </a:lnTo>
                <a:lnTo>
                  <a:pt x="13261" y="2970"/>
                </a:lnTo>
                <a:lnTo>
                  <a:pt x="13259" y="2958"/>
                </a:lnTo>
                <a:lnTo>
                  <a:pt x="13138" y="2958"/>
                </a:lnTo>
                <a:lnTo>
                  <a:pt x="13138" y="2861"/>
                </a:lnTo>
                <a:lnTo>
                  <a:pt x="13126" y="2821"/>
                </a:lnTo>
                <a:lnTo>
                  <a:pt x="13119" y="2823"/>
                </a:lnTo>
                <a:lnTo>
                  <a:pt x="12900" y="2823"/>
                </a:lnTo>
                <a:lnTo>
                  <a:pt x="12890" y="2821"/>
                </a:lnTo>
                <a:lnTo>
                  <a:pt x="12890" y="2887"/>
                </a:lnTo>
                <a:lnTo>
                  <a:pt x="12890" y="2958"/>
                </a:lnTo>
                <a:lnTo>
                  <a:pt x="12758" y="2956"/>
                </a:lnTo>
                <a:lnTo>
                  <a:pt x="12758" y="2970"/>
                </a:lnTo>
                <a:lnTo>
                  <a:pt x="12659" y="2967"/>
                </a:lnTo>
                <a:lnTo>
                  <a:pt x="12659" y="2946"/>
                </a:lnTo>
                <a:lnTo>
                  <a:pt x="12659" y="2944"/>
                </a:lnTo>
                <a:lnTo>
                  <a:pt x="12656" y="2944"/>
                </a:lnTo>
                <a:lnTo>
                  <a:pt x="12649" y="2941"/>
                </a:lnTo>
                <a:lnTo>
                  <a:pt x="12642" y="2941"/>
                </a:lnTo>
                <a:lnTo>
                  <a:pt x="12633" y="2939"/>
                </a:lnTo>
                <a:lnTo>
                  <a:pt x="12621" y="2939"/>
                </a:lnTo>
                <a:lnTo>
                  <a:pt x="12611" y="2939"/>
                </a:lnTo>
                <a:lnTo>
                  <a:pt x="12600" y="2939"/>
                </a:lnTo>
                <a:lnTo>
                  <a:pt x="12590" y="2939"/>
                </a:lnTo>
                <a:lnTo>
                  <a:pt x="12583" y="2941"/>
                </a:lnTo>
                <a:lnTo>
                  <a:pt x="12578" y="2941"/>
                </a:lnTo>
                <a:lnTo>
                  <a:pt x="12576" y="2944"/>
                </a:lnTo>
                <a:lnTo>
                  <a:pt x="12576" y="3093"/>
                </a:lnTo>
                <a:lnTo>
                  <a:pt x="12552" y="3090"/>
                </a:lnTo>
                <a:lnTo>
                  <a:pt x="12522" y="3093"/>
                </a:lnTo>
                <a:lnTo>
                  <a:pt x="12522" y="3154"/>
                </a:lnTo>
                <a:lnTo>
                  <a:pt x="12489" y="3159"/>
                </a:lnTo>
                <a:lnTo>
                  <a:pt x="12489" y="3319"/>
                </a:lnTo>
                <a:lnTo>
                  <a:pt x="12479" y="3319"/>
                </a:lnTo>
                <a:lnTo>
                  <a:pt x="12451" y="3322"/>
                </a:lnTo>
                <a:lnTo>
                  <a:pt x="12451" y="3286"/>
                </a:lnTo>
                <a:lnTo>
                  <a:pt x="12451" y="1562"/>
                </a:lnTo>
                <a:lnTo>
                  <a:pt x="12418" y="1550"/>
                </a:lnTo>
                <a:lnTo>
                  <a:pt x="12411" y="1219"/>
                </a:lnTo>
                <a:lnTo>
                  <a:pt x="12231" y="1151"/>
                </a:lnTo>
                <a:lnTo>
                  <a:pt x="12118" y="1146"/>
                </a:lnTo>
                <a:lnTo>
                  <a:pt x="11907" y="1203"/>
                </a:lnTo>
                <a:lnTo>
                  <a:pt x="11900" y="1533"/>
                </a:lnTo>
                <a:lnTo>
                  <a:pt x="11834" y="1548"/>
                </a:lnTo>
                <a:lnTo>
                  <a:pt x="11832" y="2183"/>
                </a:lnTo>
                <a:lnTo>
                  <a:pt x="11553" y="2183"/>
                </a:lnTo>
                <a:lnTo>
                  <a:pt x="11548" y="92"/>
                </a:lnTo>
                <a:lnTo>
                  <a:pt x="10946" y="88"/>
                </a:lnTo>
                <a:lnTo>
                  <a:pt x="10929" y="2183"/>
                </a:lnTo>
                <a:lnTo>
                  <a:pt x="10672" y="2181"/>
                </a:lnTo>
                <a:lnTo>
                  <a:pt x="10672" y="2169"/>
                </a:lnTo>
                <a:lnTo>
                  <a:pt x="10681" y="2103"/>
                </a:lnTo>
                <a:lnTo>
                  <a:pt x="10665" y="2100"/>
                </a:lnTo>
                <a:lnTo>
                  <a:pt x="10663" y="1874"/>
                </a:lnTo>
                <a:lnTo>
                  <a:pt x="10672" y="1807"/>
                </a:lnTo>
                <a:lnTo>
                  <a:pt x="10655" y="1805"/>
                </a:lnTo>
                <a:lnTo>
                  <a:pt x="10653" y="1675"/>
                </a:lnTo>
                <a:lnTo>
                  <a:pt x="10663" y="1614"/>
                </a:lnTo>
                <a:lnTo>
                  <a:pt x="10646" y="1609"/>
                </a:lnTo>
                <a:lnTo>
                  <a:pt x="10644" y="1510"/>
                </a:lnTo>
                <a:lnTo>
                  <a:pt x="10653" y="1446"/>
                </a:lnTo>
                <a:lnTo>
                  <a:pt x="10637" y="1444"/>
                </a:lnTo>
                <a:lnTo>
                  <a:pt x="10637" y="1361"/>
                </a:lnTo>
                <a:lnTo>
                  <a:pt x="10646" y="1300"/>
                </a:lnTo>
                <a:lnTo>
                  <a:pt x="10627" y="1295"/>
                </a:lnTo>
                <a:lnTo>
                  <a:pt x="10627" y="1257"/>
                </a:lnTo>
                <a:lnTo>
                  <a:pt x="10637" y="1196"/>
                </a:lnTo>
                <a:lnTo>
                  <a:pt x="10622" y="1193"/>
                </a:lnTo>
                <a:lnTo>
                  <a:pt x="10627" y="1160"/>
                </a:lnTo>
                <a:lnTo>
                  <a:pt x="10622" y="1158"/>
                </a:lnTo>
                <a:lnTo>
                  <a:pt x="10629" y="1118"/>
                </a:lnTo>
                <a:lnTo>
                  <a:pt x="10625" y="1118"/>
                </a:lnTo>
                <a:lnTo>
                  <a:pt x="10627" y="1101"/>
                </a:lnTo>
                <a:lnTo>
                  <a:pt x="10618" y="1099"/>
                </a:lnTo>
                <a:lnTo>
                  <a:pt x="10627" y="1042"/>
                </a:lnTo>
                <a:lnTo>
                  <a:pt x="10618" y="1040"/>
                </a:lnTo>
                <a:lnTo>
                  <a:pt x="10627" y="983"/>
                </a:lnTo>
                <a:lnTo>
                  <a:pt x="10592" y="974"/>
                </a:lnTo>
                <a:lnTo>
                  <a:pt x="10596" y="938"/>
                </a:lnTo>
                <a:lnTo>
                  <a:pt x="10585" y="915"/>
                </a:lnTo>
                <a:lnTo>
                  <a:pt x="10580" y="912"/>
                </a:lnTo>
                <a:lnTo>
                  <a:pt x="10582" y="898"/>
                </a:lnTo>
                <a:lnTo>
                  <a:pt x="10573" y="896"/>
                </a:lnTo>
                <a:lnTo>
                  <a:pt x="10575" y="874"/>
                </a:lnTo>
                <a:lnTo>
                  <a:pt x="10559" y="846"/>
                </a:lnTo>
                <a:lnTo>
                  <a:pt x="10552" y="844"/>
                </a:lnTo>
                <a:lnTo>
                  <a:pt x="10554" y="834"/>
                </a:lnTo>
                <a:lnTo>
                  <a:pt x="10549" y="834"/>
                </a:lnTo>
                <a:lnTo>
                  <a:pt x="10552" y="829"/>
                </a:lnTo>
                <a:lnTo>
                  <a:pt x="10547" y="829"/>
                </a:lnTo>
                <a:lnTo>
                  <a:pt x="10549" y="825"/>
                </a:lnTo>
                <a:lnTo>
                  <a:pt x="10544" y="825"/>
                </a:lnTo>
                <a:lnTo>
                  <a:pt x="10547" y="820"/>
                </a:lnTo>
                <a:lnTo>
                  <a:pt x="10544" y="820"/>
                </a:lnTo>
                <a:lnTo>
                  <a:pt x="10544" y="811"/>
                </a:lnTo>
                <a:lnTo>
                  <a:pt x="10530" y="780"/>
                </a:lnTo>
                <a:lnTo>
                  <a:pt x="10526" y="780"/>
                </a:lnTo>
                <a:lnTo>
                  <a:pt x="10523" y="778"/>
                </a:lnTo>
                <a:lnTo>
                  <a:pt x="10526" y="770"/>
                </a:lnTo>
                <a:lnTo>
                  <a:pt x="10521" y="770"/>
                </a:lnTo>
                <a:lnTo>
                  <a:pt x="10521" y="766"/>
                </a:lnTo>
                <a:lnTo>
                  <a:pt x="10516" y="763"/>
                </a:lnTo>
                <a:lnTo>
                  <a:pt x="10516" y="754"/>
                </a:lnTo>
                <a:lnTo>
                  <a:pt x="10500" y="723"/>
                </a:lnTo>
                <a:lnTo>
                  <a:pt x="10495" y="726"/>
                </a:lnTo>
                <a:lnTo>
                  <a:pt x="10488" y="711"/>
                </a:lnTo>
                <a:lnTo>
                  <a:pt x="10488" y="711"/>
                </a:lnTo>
                <a:lnTo>
                  <a:pt x="10488" y="711"/>
                </a:lnTo>
                <a:lnTo>
                  <a:pt x="10471" y="681"/>
                </a:lnTo>
                <a:lnTo>
                  <a:pt x="10455" y="681"/>
                </a:lnTo>
                <a:lnTo>
                  <a:pt x="10452" y="671"/>
                </a:lnTo>
                <a:lnTo>
                  <a:pt x="10443" y="626"/>
                </a:lnTo>
                <a:lnTo>
                  <a:pt x="10443" y="626"/>
                </a:lnTo>
                <a:lnTo>
                  <a:pt x="10443" y="598"/>
                </a:lnTo>
                <a:lnTo>
                  <a:pt x="10438" y="598"/>
                </a:lnTo>
                <a:lnTo>
                  <a:pt x="10450" y="534"/>
                </a:lnTo>
                <a:lnTo>
                  <a:pt x="10443" y="534"/>
                </a:lnTo>
                <a:lnTo>
                  <a:pt x="10452" y="468"/>
                </a:lnTo>
                <a:lnTo>
                  <a:pt x="10415" y="480"/>
                </a:lnTo>
                <a:lnTo>
                  <a:pt x="10403" y="310"/>
                </a:lnTo>
                <a:lnTo>
                  <a:pt x="10393" y="452"/>
                </a:lnTo>
                <a:lnTo>
                  <a:pt x="10393" y="452"/>
                </a:lnTo>
                <a:lnTo>
                  <a:pt x="10386" y="470"/>
                </a:lnTo>
                <a:lnTo>
                  <a:pt x="10386" y="482"/>
                </a:lnTo>
                <a:lnTo>
                  <a:pt x="10353" y="475"/>
                </a:lnTo>
                <a:lnTo>
                  <a:pt x="10358" y="513"/>
                </a:lnTo>
                <a:lnTo>
                  <a:pt x="10355" y="511"/>
                </a:lnTo>
                <a:lnTo>
                  <a:pt x="10370" y="593"/>
                </a:lnTo>
                <a:lnTo>
                  <a:pt x="10370" y="600"/>
                </a:lnTo>
                <a:lnTo>
                  <a:pt x="10363" y="605"/>
                </a:lnTo>
                <a:lnTo>
                  <a:pt x="10363" y="607"/>
                </a:lnTo>
                <a:lnTo>
                  <a:pt x="10363" y="607"/>
                </a:lnTo>
                <a:lnTo>
                  <a:pt x="10344" y="690"/>
                </a:lnTo>
                <a:lnTo>
                  <a:pt x="10299" y="692"/>
                </a:lnTo>
                <a:lnTo>
                  <a:pt x="10306" y="740"/>
                </a:lnTo>
                <a:lnTo>
                  <a:pt x="10259" y="742"/>
                </a:lnTo>
                <a:lnTo>
                  <a:pt x="10266" y="792"/>
                </a:lnTo>
                <a:lnTo>
                  <a:pt x="10228" y="794"/>
                </a:lnTo>
                <a:lnTo>
                  <a:pt x="10235" y="846"/>
                </a:lnTo>
                <a:lnTo>
                  <a:pt x="10202" y="848"/>
                </a:lnTo>
                <a:lnTo>
                  <a:pt x="10211" y="907"/>
                </a:lnTo>
                <a:lnTo>
                  <a:pt x="10204" y="910"/>
                </a:lnTo>
                <a:lnTo>
                  <a:pt x="10176" y="926"/>
                </a:lnTo>
                <a:lnTo>
                  <a:pt x="10185" y="981"/>
                </a:lnTo>
                <a:lnTo>
                  <a:pt x="10176" y="985"/>
                </a:lnTo>
                <a:lnTo>
                  <a:pt x="10183" y="1042"/>
                </a:lnTo>
                <a:lnTo>
                  <a:pt x="10176" y="1047"/>
                </a:lnTo>
                <a:lnTo>
                  <a:pt x="10183" y="1101"/>
                </a:lnTo>
                <a:lnTo>
                  <a:pt x="10176" y="1106"/>
                </a:lnTo>
                <a:lnTo>
                  <a:pt x="10181" y="1148"/>
                </a:lnTo>
                <a:lnTo>
                  <a:pt x="10181" y="1148"/>
                </a:lnTo>
                <a:lnTo>
                  <a:pt x="10185" y="1177"/>
                </a:lnTo>
                <a:lnTo>
                  <a:pt x="10185" y="1179"/>
                </a:lnTo>
                <a:lnTo>
                  <a:pt x="10174" y="1184"/>
                </a:lnTo>
                <a:lnTo>
                  <a:pt x="10181" y="1222"/>
                </a:lnTo>
                <a:lnTo>
                  <a:pt x="10171" y="1226"/>
                </a:lnTo>
                <a:lnTo>
                  <a:pt x="10181" y="1285"/>
                </a:lnTo>
                <a:lnTo>
                  <a:pt x="10181" y="1285"/>
                </a:lnTo>
                <a:lnTo>
                  <a:pt x="10174" y="1290"/>
                </a:lnTo>
                <a:lnTo>
                  <a:pt x="10178" y="1314"/>
                </a:lnTo>
                <a:lnTo>
                  <a:pt x="10176" y="1316"/>
                </a:lnTo>
                <a:lnTo>
                  <a:pt x="10176" y="1323"/>
                </a:lnTo>
                <a:lnTo>
                  <a:pt x="10164" y="1328"/>
                </a:lnTo>
                <a:lnTo>
                  <a:pt x="10174" y="1389"/>
                </a:lnTo>
                <a:lnTo>
                  <a:pt x="10174" y="1460"/>
                </a:lnTo>
                <a:lnTo>
                  <a:pt x="10169" y="1463"/>
                </a:lnTo>
                <a:lnTo>
                  <a:pt x="10169" y="1470"/>
                </a:lnTo>
                <a:lnTo>
                  <a:pt x="10157" y="1477"/>
                </a:lnTo>
                <a:lnTo>
                  <a:pt x="10166" y="1536"/>
                </a:lnTo>
                <a:lnTo>
                  <a:pt x="10166" y="1626"/>
                </a:lnTo>
                <a:lnTo>
                  <a:pt x="10162" y="1628"/>
                </a:lnTo>
                <a:lnTo>
                  <a:pt x="10164" y="1635"/>
                </a:lnTo>
                <a:lnTo>
                  <a:pt x="10148" y="1640"/>
                </a:lnTo>
                <a:lnTo>
                  <a:pt x="10157" y="1701"/>
                </a:lnTo>
                <a:lnTo>
                  <a:pt x="10157" y="1822"/>
                </a:lnTo>
                <a:lnTo>
                  <a:pt x="10155" y="1822"/>
                </a:lnTo>
                <a:lnTo>
                  <a:pt x="10157" y="1826"/>
                </a:lnTo>
                <a:lnTo>
                  <a:pt x="10141" y="1833"/>
                </a:lnTo>
                <a:lnTo>
                  <a:pt x="10150" y="1900"/>
                </a:lnTo>
                <a:lnTo>
                  <a:pt x="10148" y="2119"/>
                </a:lnTo>
                <a:lnTo>
                  <a:pt x="10131" y="2124"/>
                </a:lnTo>
                <a:lnTo>
                  <a:pt x="10141" y="2193"/>
                </a:lnTo>
                <a:lnTo>
                  <a:pt x="10141" y="2469"/>
                </a:lnTo>
                <a:lnTo>
                  <a:pt x="10122" y="2474"/>
                </a:lnTo>
                <a:lnTo>
                  <a:pt x="10131" y="2547"/>
                </a:lnTo>
                <a:lnTo>
                  <a:pt x="10131" y="2908"/>
                </a:lnTo>
                <a:lnTo>
                  <a:pt x="10112" y="2911"/>
                </a:lnTo>
                <a:lnTo>
                  <a:pt x="10122" y="3000"/>
                </a:lnTo>
                <a:lnTo>
                  <a:pt x="10119" y="3411"/>
                </a:lnTo>
                <a:lnTo>
                  <a:pt x="10103" y="3411"/>
                </a:lnTo>
                <a:lnTo>
                  <a:pt x="10112" y="3511"/>
                </a:lnTo>
                <a:lnTo>
                  <a:pt x="10110" y="3834"/>
                </a:lnTo>
                <a:lnTo>
                  <a:pt x="10084" y="3832"/>
                </a:lnTo>
                <a:lnTo>
                  <a:pt x="10084" y="3778"/>
                </a:lnTo>
                <a:lnTo>
                  <a:pt x="10081" y="2100"/>
                </a:lnTo>
                <a:lnTo>
                  <a:pt x="10051" y="2093"/>
                </a:lnTo>
                <a:lnTo>
                  <a:pt x="10011" y="2086"/>
                </a:lnTo>
                <a:lnTo>
                  <a:pt x="9968" y="2079"/>
                </a:lnTo>
                <a:lnTo>
                  <a:pt x="9921" y="2074"/>
                </a:lnTo>
                <a:lnTo>
                  <a:pt x="9871" y="2072"/>
                </a:lnTo>
                <a:lnTo>
                  <a:pt x="9819" y="2070"/>
                </a:lnTo>
                <a:lnTo>
                  <a:pt x="9770" y="2070"/>
                </a:lnTo>
                <a:lnTo>
                  <a:pt x="9718" y="2072"/>
                </a:lnTo>
                <a:lnTo>
                  <a:pt x="9670" y="2077"/>
                </a:lnTo>
                <a:lnTo>
                  <a:pt x="9630" y="2079"/>
                </a:lnTo>
                <a:lnTo>
                  <a:pt x="9630" y="2037"/>
                </a:lnTo>
                <a:lnTo>
                  <a:pt x="9590" y="2030"/>
                </a:lnTo>
                <a:lnTo>
                  <a:pt x="9590" y="2086"/>
                </a:lnTo>
                <a:lnTo>
                  <a:pt x="9595" y="2086"/>
                </a:lnTo>
                <a:lnTo>
                  <a:pt x="9588" y="2086"/>
                </a:lnTo>
                <a:lnTo>
                  <a:pt x="9557" y="2093"/>
                </a:lnTo>
                <a:lnTo>
                  <a:pt x="9545" y="1999"/>
                </a:lnTo>
                <a:lnTo>
                  <a:pt x="9545" y="1999"/>
                </a:lnTo>
                <a:lnTo>
                  <a:pt x="9576" y="2006"/>
                </a:lnTo>
                <a:lnTo>
                  <a:pt x="9618" y="2013"/>
                </a:lnTo>
                <a:lnTo>
                  <a:pt x="9666" y="2020"/>
                </a:lnTo>
                <a:lnTo>
                  <a:pt x="9713" y="2025"/>
                </a:lnTo>
                <a:lnTo>
                  <a:pt x="9765" y="2030"/>
                </a:lnTo>
                <a:lnTo>
                  <a:pt x="9817" y="2032"/>
                </a:lnTo>
                <a:lnTo>
                  <a:pt x="9869" y="2030"/>
                </a:lnTo>
                <a:lnTo>
                  <a:pt x="9921" y="2030"/>
                </a:lnTo>
                <a:lnTo>
                  <a:pt x="9970" y="2025"/>
                </a:lnTo>
                <a:lnTo>
                  <a:pt x="10011" y="2020"/>
                </a:lnTo>
                <a:lnTo>
                  <a:pt x="10011" y="2067"/>
                </a:lnTo>
                <a:lnTo>
                  <a:pt x="10051" y="2074"/>
                </a:lnTo>
                <a:lnTo>
                  <a:pt x="10051" y="2018"/>
                </a:lnTo>
                <a:lnTo>
                  <a:pt x="10041" y="2015"/>
                </a:lnTo>
                <a:lnTo>
                  <a:pt x="10060" y="2013"/>
                </a:lnTo>
                <a:lnTo>
                  <a:pt x="10098" y="2004"/>
                </a:lnTo>
                <a:lnTo>
                  <a:pt x="10098" y="1992"/>
                </a:lnTo>
                <a:lnTo>
                  <a:pt x="10065" y="1982"/>
                </a:lnTo>
                <a:lnTo>
                  <a:pt x="10025" y="1973"/>
                </a:lnTo>
                <a:lnTo>
                  <a:pt x="9980" y="1966"/>
                </a:lnTo>
                <a:lnTo>
                  <a:pt x="9930" y="1959"/>
                </a:lnTo>
                <a:lnTo>
                  <a:pt x="9876" y="1956"/>
                </a:lnTo>
                <a:lnTo>
                  <a:pt x="9819" y="1954"/>
                </a:lnTo>
                <a:lnTo>
                  <a:pt x="9765" y="1954"/>
                </a:lnTo>
                <a:lnTo>
                  <a:pt x="9711" y="1956"/>
                </a:lnTo>
                <a:lnTo>
                  <a:pt x="9659" y="1961"/>
                </a:lnTo>
                <a:lnTo>
                  <a:pt x="9614" y="1968"/>
                </a:lnTo>
                <a:lnTo>
                  <a:pt x="9571" y="1975"/>
                </a:lnTo>
                <a:lnTo>
                  <a:pt x="9545" y="1982"/>
                </a:lnTo>
                <a:lnTo>
                  <a:pt x="9543" y="1982"/>
                </a:lnTo>
                <a:lnTo>
                  <a:pt x="9541" y="1968"/>
                </a:lnTo>
                <a:lnTo>
                  <a:pt x="9543" y="1732"/>
                </a:lnTo>
                <a:lnTo>
                  <a:pt x="9543" y="1732"/>
                </a:lnTo>
                <a:lnTo>
                  <a:pt x="9541" y="1732"/>
                </a:lnTo>
                <a:lnTo>
                  <a:pt x="9538" y="1732"/>
                </a:lnTo>
                <a:lnTo>
                  <a:pt x="9536" y="2155"/>
                </a:lnTo>
                <a:lnTo>
                  <a:pt x="9552" y="2178"/>
                </a:lnTo>
                <a:lnTo>
                  <a:pt x="9545" y="3782"/>
                </a:lnTo>
                <a:lnTo>
                  <a:pt x="9545" y="3782"/>
                </a:lnTo>
                <a:lnTo>
                  <a:pt x="9545" y="3834"/>
                </a:lnTo>
                <a:lnTo>
                  <a:pt x="9538" y="3837"/>
                </a:lnTo>
                <a:lnTo>
                  <a:pt x="9538" y="3780"/>
                </a:lnTo>
                <a:lnTo>
                  <a:pt x="9531" y="3778"/>
                </a:lnTo>
                <a:lnTo>
                  <a:pt x="9517" y="3773"/>
                </a:lnTo>
                <a:lnTo>
                  <a:pt x="9493" y="3771"/>
                </a:lnTo>
                <a:lnTo>
                  <a:pt x="9479" y="3771"/>
                </a:lnTo>
                <a:lnTo>
                  <a:pt x="9460" y="1968"/>
                </a:lnTo>
                <a:lnTo>
                  <a:pt x="9441" y="1963"/>
                </a:lnTo>
                <a:lnTo>
                  <a:pt x="9441" y="1876"/>
                </a:lnTo>
                <a:lnTo>
                  <a:pt x="9451" y="1871"/>
                </a:lnTo>
                <a:lnTo>
                  <a:pt x="9470" y="1857"/>
                </a:lnTo>
                <a:lnTo>
                  <a:pt x="9472" y="1850"/>
                </a:lnTo>
                <a:lnTo>
                  <a:pt x="9470" y="1824"/>
                </a:lnTo>
                <a:lnTo>
                  <a:pt x="9439" y="1815"/>
                </a:lnTo>
                <a:lnTo>
                  <a:pt x="9439" y="1616"/>
                </a:lnTo>
                <a:lnTo>
                  <a:pt x="9323" y="1576"/>
                </a:lnTo>
                <a:lnTo>
                  <a:pt x="9314" y="1578"/>
                </a:lnTo>
                <a:lnTo>
                  <a:pt x="9290" y="1583"/>
                </a:lnTo>
                <a:lnTo>
                  <a:pt x="9252" y="1590"/>
                </a:lnTo>
                <a:lnTo>
                  <a:pt x="9215" y="1600"/>
                </a:lnTo>
                <a:lnTo>
                  <a:pt x="9179" y="1609"/>
                </a:lnTo>
                <a:lnTo>
                  <a:pt x="9177" y="1609"/>
                </a:lnTo>
                <a:lnTo>
                  <a:pt x="9167" y="1640"/>
                </a:lnTo>
                <a:lnTo>
                  <a:pt x="9158" y="1673"/>
                </a:lnTo>
                <a:lnTo>
                  <a:pt x="9148" y="1704"/>
                </a:lnTo>
                <a:lnTo>
                  <a:pt x="9146" y="1718"/>
                </a:lnTo>
                <a:lnTo>
                  <a:pt x="9141" y="1734"/>
                </a:lnTo>
                <a:lnTo>
                  <a:pt x="9137" y="1765"/>
                </a:lnTo>
                <a:lnTo>
                  <a:pt x="9129" y="1796"/>
                </a:lnTo>
                <a:lnTo>
                  <a:pt x="9125" y="1829"/>
                </a:lnTo>
                <a:lnTo>
                  <a:pt x="9120" y="1855"/>
                </a:lnTo>
                <a:lnTo>
                  <a:pt x="9085" y="1845"/>
                </a:lnTo>
                <a:lnTo>
                  <a:pt x="9075" y="1850"/>
                </a:lnTo>
                <a:lnTo>
                  <a:pt x="9049" y="1862"/>
                </a:lnTo>
                <a:lnTo>
                  <a:pt x="9026" y="1871"/>
                </a:lnTo>
                <a:lnTo>
                  <a:pt x="9007" y="1883"/>
                </a:lnTo>
                <a:lnTo>
                  <a:pt x="8988" y="1895"/>
                </a:lnTo>
                <a:lnTo>
                  <a:pt x="8974" y="1907"/>
                </a:lnTo>
                <a:lnTo>
                  <a:pt x="8976" y="2996"/>
                </a:lnTo>
                <a:lnTo>
                  <a:pt x="8851" y="2913"/>
                </a:lnTo>
                <a:lnTo>
                  <a:pt x="8782" y="2906"/>
                </a:lnTo>
                <a:lnTo>
                  <a:pt x="8697" y="2908"/>
                </a:lnTo>
                <a:lnTo>
                  <a:pt x="8555" y="2989"/>
                </a:lnTo>
                <a:lnTo>
                  <a:pt x="8558" y="3038"/>
                </a:lnTo>
                <a:lnTo>
                  <a:pt x="8537" y="3038"/>
                </a:lnTo>
                <a:lnTo>
                  <a:pt x="8541" y="2337"/>
                </a:lnTo>
                <a:lnTo>
                  <a:pt x="8534" y="2337"/>
                </a:lnTo>
                <a:lnTo>
                  <a:pt x="8534" y="2240"/>
                </a:lnTo>
                <a:lnTo>
                  <a:pt x="8610" y="2207"/>
                </a:lnTo>
                <a:lnTo>
                  <a:pt x="8610" y="2183"/>
                </a:lnTo>
                <a:lnTo>
                  <a:pt x="8534" y="2174"/>
                </a:lnTo>
                <a:lnTo>
                  <a:pt x="8494" y="2183"/>
                </a:lnTo>
                <a:lnTo>
                  <a:pt x="8454" y="2193"/>
                </a:lnTo>
                <a:lnTo>
                  <a:pt x="8414" y="2200"/>
                </a:lnTo>
                <a:lnTo>
                  <a:pt x="8374" y="2209"/>
                </a:lnTo>
                <a:lnTo>
                  <a:pt x="8333" y="2219"/>
                </a:lnTo>
                <a:lnTo>
                  <a:pt x="8293" y="2226"/>
                </a:lnTo>
                <a:lnTo>
                  <a:pt x="8253" y="2235"/>
                </a:lnTo>
                <a:lnTo>
                  <a:pt x="8215" y="2242"/>
                </a:lnTo>
                <a:lnTo>
                  <a:pt x="8178" y="2249"/>
                </a:lnTo>
                <a:lnTo>
                  <a:pt x="8137" y="2256"/>
                </a:lnTo>
                <a:lnTo>
                  <a:pt x="8100" y="2263"/>
                </a:lnTo>
                <a:lnTo>
                  <a:pt x="8062" y="2270"/>
                </a:lnTo>
                <a:lnTo>
                  <a:pt x="7998" y="2308"/>
                </a:lnTo>
                <a:lnTo>
                  <a:pt x="7998" y="2332"/>
                </a:lnTo>
                <a:lnTo>
                  <a:pt x="8024" y="2330"/>
                </a:lnTo>
                <a:lnTo>
                  <a:pt x="8022" y="2360"/>
                </a:lnTo>
                <a:lnTo>
                  <a:pt x="7996" y="2374"/>
                </a:lnTo>
                <a:lnTo>
                  <a:pt x="7986" y="3064"/>
                </a:lnTo>
                <a:lnTo>
                  <a:pt x="7934" y="3008"/>
                </a:lnTo>
                <a:lnTo>
                  <a:pt x="7934" y="2622"/>
                </a:lnTo>
                <a:lnTo>
                  <a:pt x="7927" y="2620"/>
                </a:lnTo>
                <a:lnTo>
                  <a:pt x="7927" y="2618"/>
                </a:lnTo>
                <a:lnTo>
                  <a:pt x="7887" y="2618"/>
                </a:lnTo>
                <a:lnTo>
                  <a:pt x="7887" y="2422"/>
                </a:lnTo>
                <a:lnTo>
                  <a:pt x="7887" y="2422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9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7"/>
                </a:lnTo>
                <a:lnTo>
                  <a:pt x="7889" y="2412"/>
                </a:lnTo>
                <a:lnTo>
                  <a:pt x="7889" y="2412"/>
                </a:lnTo>
                <a:lnTo>
                  <a:pt x="7887" y="2412"/>
                </a:lnTo>
                <a:lnTo>
                  <a:pt x="7887" y="2410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5" y="2119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2" y="2117"/>
                </a:lnTo>
                <a:lnTo>
                  <a:pt x="7880" y="2117"/>
                </a:lnTo>
                <a:lnTo>
                  <a:pt x="7880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8" y="2117"/>
                </a:lnTo>
                <a:lnTo>
                  <a:pt x="7875" y="2117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5" y="2119"/>
                </a:lnTo>
                <a:lnTo>
                  <a:pt x="7870" y="2410"/>
                </a:lnTo>
                <a:lnTo>
                  <a:pt x="7870" y="2412"/>
                </a:lnTo>
                <a:lnTo>
                  <a:pt x="7870" y="2412"/>
                </a:lnTo>
                <a:lnTo>
                  <a:pt x="7870" y="2417"/>
                </a:lnTo>
                <a:lnTo>
                  <a:pt x="7870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7"/>
                </a:lnTo>
                <a:lnTo>
                  <a:pt x="7868" y="2419"/>
                </a:lnTo>
                <a:lnTo>
                  <a:pt x="7868" y="2419"/>
                </a:lnTo>
                <a:lnTo>
                  <a:pt x="7868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19"/>
                </a:lnTo>
                <a:lnTo>
                  <a:pt x="7870" y="2422"/>
                </a:lnTo>
                <a:lnTo>
                  <a:pt x="7870" y="2422"/>
                </a:lnTo>
                <a:lnTo>
                  <a:pt x="7870" y="2618"/>
                </a:lnTo>
                <a:lnTo>
                  <a:pt x="7842" y="2618"/>
                </a:lnTo>
                <a:lnTo>
                  <a:pt x="7823" y="2618"/>
                </a:lnTo>
                <a:lnTo>
                  <a:pt x="7764" y="2615"/>
                </a:lnTo>
                <a:lnTo>
                  <a:pt x="7748" y="2615"/>
                </a:lnTo>
                <a:lnTo>
                  <a:pt x="7722" y="2615"/>
                </a:lnTo>
                <a:lnTo>
                  <a:pt x="7722" y="2419"/>
                </a:lnTo>
                <a:lnTo>
                  <a:pt x="7724" y="2419"/>
                </a:lnTo>
                <a:lnTo>
                  <a:pt x="7724" y="2419"/>
                </a:lnTo>
                <a:lnTo>
                  <a:pt x="7724" y="2417"/>
                </a:lnTo>
                <a:lnTo>
                  <a:pt x="7724" y="2417"/>
                </a:lnTo>
                <a:lnTo>
                  <a:pt x="7724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7"/>
                </a:lnTo>
                <a:lnTo>
                  <a:pt x="7726" y="2415"/>
                </a:lnTo>
                <a:lnTo>
                  <a:pt x="7726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5"/>
                </a:lnTo>
                <a:lnTo>
                  <a:pt x="7724" y="2410"/>
                </a:lnTo>
                <a:lnTo>
                  <a:pt x="7724" y="2410"/>
                </a:lnTo>
                <a:lnTo>
                  <a:pt x="7724" y="2410"/>
                </a:lnTo>
                <a:lnTo>
                  <a:pt x="7722" y="2410"/>
                </a:lnTo>
                <a:lnTo>
                  <a:pt x="7722" y="2117"/>
                </a:lnTo>
                <a:lnTo>
                  <a:pt x="7722" y="2117"/>
                </a:lnTo>
                <a:lnTo>
                  <a:pt x="7722" y="2117"/>
                </a:lnTo>
                <a:lnTo>
                  <a:pt x="7719" y="2117"/>
                </a:lnTo>
                <a:lnTo>
                  <a:pt x="7719" y="2115"/>
                </a:lnTo>
                <a:lnTo>
                  <a:pt x="7719" y="2115"/>
                </a:lnTo>
                <a:lnTo>
                  <a:pt x="7717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5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2" y="2115"/>
                </a:lnTo>
                <a:lnTo>
                  <a:pt x="7710" y="2117"/>
                </a:lnTo>
                <a:lnTo>
                  <a:pt x="7710" y="2117"/>
                </a:lnTo>
                <a:lnTo>
                  <a:pt x="7710" y="2117"/>
                </a:lnTo>
                <a:lnTo>
                  <a:pt x="7707" y="2408"/>
                </a:lnTo>
                <a:lnTo>
                  <a:pt x="7707" y="2408"/>
                </a:lnTo>
                <a:lnTo>
                  <a:pt x="7705" y="2410"/>
                </a:lnTo>
                <a:lnTo>
                  <a:pt x="7705" y="2410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5" y="2415"/>
                </a:lnTo>
                <a:lnTo>
                  <a:pt x="7703" y="2415"/>
                </a:lnTo>
                <a:lnTo>
                  <a:pt x="7703" y="2415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5" y="2417"/>
                </a:lnTo>
                <a:lnTo>
                  <a:pt x="7707" y="2419"/>
                </a:lnTo>
                <a:lnTo>
                  <a:pt x="7707" y="2419"/>
                </a:lnTo>
                <a:lnTo>
                  <a:pt x="7707" y="2615"/>
                </a:lnTo>
                <a:lnTo>
                  <a:pt x="7660" y="2615"/>
                </a:lnTo>
                <a:lnTo>
                  <a:pt x="7660" y="2618"/>
                </a:lnTo>
                <a:lnTo>
                  <a:pt x="7655" y="2620"/>
                </a:lnTo>
                <a:lnTo>
                  <a:pt x="7653" y="3005"/>
                </a:lnTo>
                <a:lnTo>
                  <a:pt x="7604" y="3052"/>
                </a:lnTo>
                <a:lnTo>
                  <a:pt x="7606" y="2478"/>
                </a:lnTo>
                <a:lnTo>
                  <a:pt x="7606" y="2478"/>
                </a:lnTo>
                <a:lnTo>
                  <a:pt x="7606" y="2476"/>
                </a:lnTo>
                <a:lnTo>
                  <a:pt x="7604" y="2476"/>
                </a:lnTo>
                <a:lnTo>
                  <a:pt x="7604" y="2476"/>
                </a:lnTo>
                <a:lnTo>
                  <a:pt x="7604" y="2474"/>
                </a:lnTo>
                <a:lnTo>
                  <a:pt x="7604" y="2474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71"/>
                </a:lnTo>
                <a:lnTo>
                  <a:pt x="7604" y="2469"/>
                </a:lnTo>
                <a:lnTo>
                  <a:pt x="7604" y="2469"/>
                </a:lnTo>
                <a:lnTo>
                  <a:pt x="7601" y="2469"/>
                </a:lnTo>
                <a:lnTo>
                  <a:pt x="7568" y="2412"/>
                </a:lnTo>
                <a:lnTo>
                  <a:pt x="7568" y="2412"/>
                </a:lnTo>
                <a:lnTo>
                  <a:pt x="7568" y="2410"/>
                </a:lnTo>
                <a:lnTo>
                  <a:pt x="7568" y="2410"/>
                </a:lnTo>
                <a:lnTo>
                  <a:pt x="7566" y="2410"/>
                </a:lnTo>
                <a:lnTo>
                  <a:pt x="7566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3" y="2408"/>
                </a:lnTo>
                <a:lnTo>
                  <a:pt x="7561" y="2405"/>
                </a:lnTo>
                <a:lnTo>
                  <a:pt x="7561" y="2405"/>
                </a:lnTo>
                <a:lnTo>
                  <a:pt x="7561" y="2332"/>
                </a:lnTo>
                <a:lnTo>
                  <a:pt x="7386" y="2377"/>
                </a:lnTo>
                <a:lnTo>
                  <a:pt x="7230" y="2457"/>
                </a:lnTo>
                <a:lnTo>
                  <a:pt x="7228" y="2417"/>
                </a:lnTo>
                <a:lnTo>
                  <a:pt x="7131" y="2408"/>
                </a:lnTo>
                <a:lnTo>
                  <a:pt x="7131" y="2408"/>
                </a:lnTo>
                <a:lnTo>
                  <a:pt x="7129" y="2408"/>
                </a:lnTo>
                <a:lnTo>
                  <a:pt x="7129" y="2408"/>
                </a:lnTo>
                <a:lnTo>
                  <a:pt x="7126" y="2408"/>
                </a:lnTo>
                <a:lnTo>
                  <a:pt x="7126" y="2408"/>
                </a:lnTo>
                <a:lnTo>
                  <a:pt x="7037" y="2433"/>
                </a:lnTo>
                <a:lnTo>
                  <a:pt x="7037" y="2433"/>
                </a:lnTo>
                <a:lnTo>
                  <a:pt x="7037" y="2433"/>
                </a:lnTo>
                <a:lnTo>
                  <a:pt x="7034" y="2433"/>
                </a:lnTo>
                <a:lnTo>
                  <a:pt x="7034" y="2433"/>
                </a:lnTo>
                <a:lnTo>
                  <a:pt x="7032" y="2436"/>
                </a:lnTo>
                <a:lnTo>
                  <a:pt x="7032" y="2436"/>
                </a:lnTo>
                <a:lnTo>
                  <a:pt x="7032" y="2436"/>
                </a:lnTo>
                <a:lnTo>
                  <a:pt x="6987" y="2483"/>
                </a:lnTo>
                <a:lnTo>
                  <a:pt x="6987" y="2483"/>
                </a:lnTo>
                <a:lnTo>
                  <a:pt x="6987" y="2483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5"/>
                </a:lnTo>
                <a:lnTo>
                  <a:pt x="6985" y="2488"/>
                </a:lnTo>
                <a:lnTo>
                  <a:pt x="6985" y="2488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0"/>
                </a:lnTo>
                <a:lnTo>
                  <a:pt x="6982" y="2493"/>
                </a:lnTo>
                <a:lnTo>
                  <a:pt x="6982" y="2493"/>
                </a:lnTo>
                <a:lnTo>
                  <a:pt x="6987" y="2958"/>
                </a:lnTo>
                <a:lnTo>
                  <a:pt x="6845" y="2816"/>
                </a:lnTo>
                <a:lnTo>
                  <a:pt x="6722" y="2696"/>
                </a:lnTo>
                <a:lnTo>
                  <a:pt x="6713" y="2696"/>
                </a:lnTo>
                <a:lnTo>
                  <a:pt x="6713" y="2495"/>
                </a:lnTo>
                <a:lnTo>
                  <a:pt x="6713" y="2495"/>
                </a:lnTo>
                <a:lnTo>
                  <a:pt x="6711" y="249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11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8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6" y="2405"/>
                </a:lnTo>
                <a:lnTo>
                  <a:pt x="6708" y="2495"/>
                </a:lnTo>
                <a:lnTo>
                  <a:pt x="6675" y="2497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5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3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08"/>
                </a:lnTo>
                <a:lnTo>
                  <a:pt x="6670" y="2497"/>
                </a:lnTo>
                <a:lnTo>
                  <a:pt x="6670" y="2497"/>
                </a:lnTo>
                <a:lnTo>
                  <a:pt x="6670" y="2500"/>
                </a:lnTo>
                <a:lnTo>
                  <a:pt x="6673" y="2698"/>
                </a:lnTo>
                <a:lnTo>
                  <a:pt x="6652" y="2698"/>
                </a:lnTo>
                <a:lnTo>
                  <a:pt x="6654" y="3010"/>
                </a:lnTo>
                <a:lnTo>
                  <a:pt x="6536" y="3107"/>
                </a:lnTo>
                <a:lnTo>
                  <a:pt x="6538" y="2124"/>
                </a:lnTo>
                <a:lnTo>
                  <a:pt x="6500" y="2105"/>
                </a:lnTo>
                <a:lnTo>
                  <a:pt x="6503" y="1833"/>
                </a:lnTo>
                <a:lnTo>
                  <a:pt x="6467" y="1822"/>
                </a:lnTo>
                <a:lnTo>
                  <a:pt x="6467" y="1670"/>
                </a:lnTo>
                <a:lnTo>
                  <a:pt x="6420" y="1656"/>
                </a:lnTo>
                <a:lnTo>
                  <a:pt x="6418" y="1538"/>
                </a:lnTo>
                <a:lnTo>
                  <a:pt x="6387" y="1533"/>
                </a:lnTo>
                <a:lnTo>
                  <a:pt x="6385" y="1479"/>
                </a:lnTo>
                <a:lnTo>
                  <a:pt x="6375" y="1477"/>
                </a:lnTo>
                <a:lnTo>
                  <a:pt x="6373" y="1477"/>
                </a:lnTo>
                <a:lnTo>
                  <a:pt x="6373" y="1264"/>
                </a:lnTo>
                <a:lnTo>
                  <a:pt x="6373" y="1264"/>
                </a:lnTo>
                <a:lnTo>
                  <a:pt x="6370" y="1264"/>
                </a:lnTo>
                <a:lnTo>
                  <a:pt x="6368" y="1264"/>
                </a:lnTo>
                <a:lnTo>
                  <a:pt x="6366" y="1264"/>
                </a:lnTo>
                <a:lnTo>
                  <a:pt x="6363" y="1264"/>
                </a:lnTo>
                <a:lnTo>
                  <a:pt x="6361" y="1264"/>
                </a:lnTo>
                <a:lnTo>
                  <a:pt x="6359" y="1264"/>
                </a:lnTo>
                <a:lnTo>
                  <a:pt x="6356" y="1264"/>
                </a:lnTo>
                <a:lnTo>
                  <a:pt x="6354" y="1264"/>
                </a:lnTo>
                <a:lnTo>
                  <a:pt x="6352" y="1264"/>
                </a:lnTo>
                <a:lnTo>
                  <a:pt x="6352" y="1264"/>
                </a:lnTo>
                <a:lnTo>
                  <a:pt x="6349" y="1264"/>
                </a:lnTo>
                <a:lnTo>
                  <a:pt x="6352" y="1479"/>
                </a:lnTo>
                <a:lnTo>
                  <a:pt x="6340" y="1479"/>
                </a:lnTo>
                <a:lnTo>
                  <a:pt x="6340" y="1536"/>
                </a:lnTo>
                <a:lnTo>
                  <a:pt x="6302" y="1536"/>
                </a:lnTo>
                <a:lnTo>
                  <a:pt x="6302" y="1633"/>
                </a:lnTo>
                <a:lnTo>
                  <a:pt x="6087" y="1637"/>
                </a:lnTo>
                <a:lnTo>
                  <a:pt x="5900" y="1654"/>
                </a:lnTo>
                <a:lnTo>
                  <a:pt x="5903" y="1798"/>
                </a:lnTo>
                <a:lnTo>
                  <a:pt x="5806" y="1810"/>
                </a:lnTo>
                <a:lnTo>
                  <a:pt x="5811" y="2072"/>
                </a:lnTo>
                <a:lnTo>
                  <a:pt x="5707" y="2091"/>
                </a:lnTo>
                <a:lnTo>
                  <a:pt x="5744" y="3678"/>
                </a:lnTo>
                <a:lnTo>
                  <a:pt x="5633" y="3730"/>
                </a:lnTo>
                <a:lnTo>
                  <a:pt x="5622" y="2039"/>
                </a:lnTo>
                <a:lnTo>
                  <a:pt x="5619" y="2037"/>
                </a:lnTo>
                <a:lnTo>
                  <a:pt x="5619" y="2037"/>
                </a:lnTo>
                <a:lnTo>
                  <a:pt x="5615" y="2034"/>
                </a:lnTo>
                <a:lnTo>
                  <a:pt x="5612" y="2034"/>
                </a:lnTo>
                <a:lnTo>
                  <a:pt x="5605" y="2032"/>
                </a:lnTo>
                <a:lnTo>
                  <a:pt x="5600" y="2032"/>
                </a:lnTo>
                <a:lnTo>
                  <a:pt x="5593" y="2030"/>
                </a:lnTo>
                <a:lnTo>
                  <a:pt x="5584" y="2030"/>
                </a:lnTo>
                <a:lnTo>
                  <a:pt x="5574" y="2027"/>
                </a:lnTo>
                <a:lnTo>
                  <a:pt x="5565" y="2027"/>
                </a:lnTo>
                <a:lnTo>
                  <a:pt x="5556" y="2025"/>
                </a:lnTo>
                <a:lnTo>
                  <a:pt x="5544" y="2025"/>
                </a:lnTo>
                <a:lnTo>
                  <a:pt x="5194" y="2020"/>
                </a:lnTo>
                <a:lnTo>
                  <a:pt x="5180" y="2020"/>
                </a:lnTo>
                <a:lnTo>
                  <a:pt x="5168" y="2020"/>
                </a:lnTo>
                <a:lnTo>
                  <a:pt x="5154" y="2022"/>
                </a:lnTo>
                <a:lnTo>
                  <a:pt x="5142" y="2022"/>
                </a:lnTo>
                <a:lnTo>
                  <a:pt x="5130" y="2022"/>
                </a:lnTo>
                <a:lnTo>
                  <a:pt x="5121" y="2025"/>
                </a:lnTo>
                <a:lnTo>
                  <a:pt x="5111" y="2025"/>
                </a:lnTo>
                <a:lnTo>
                  <a:pt x="5107" y="2027"/>
                </a:lnTo>
                <a:lnTo>
                  <a:pt x="5102" y="2030"/>
                </a:lnTo>
                <a:lnTo>
                  <a:pt x="5100" y="2030"/>
                </a:lnTo>
                <a:lnTo>
                  <a:pt x="5144" y="3929"/>
                </a:lnTo>
                <a:lnTo>
                  <a:pt x="5104" y="3929"/>
                </a:lnTo>
                <a:lnTo>
                  <a:pt x="5104" y="2835"/>
                </a:lnTo>
                <a:lnTo>
                  <a:pt x="5069" y="2835"/>
                </a:lnTo>
                <a:lnTo>
                  <a:pt x="5069" y="2826"/>
                </a:lnTo>
                <a:lnTo>
                  <a:pt x="5067" y="2819"/>
                </a:lnTo>
                <a:lnTo>
                  <a:pt x="5057" y="2811"/>
                </a:lnTo>
                <a:lnTo>
                  <a:pt x="5038" y="2804"/>
                </a:lnTo>
                <a:lnTo>
                  <a:pt x="5012" y="2800"/>
                </a:lnTo>
                <a:lnTo>
                  <a:pt x="4979" y="2795"/>
                </a:lnTo>
                <a:lnTo>
                  <a:pt x="4944" y="2793"/>
                </a:lnTo>
                <a:lnTo>
                  <a:pt x="4908" y="2793"/>
                </a:lnTo>
                <a:lnTo>
                  <a:pt x="4873" y="2795"/>
                </a:lnTo>
                <a:lnTo>
                  <a:pt x="4844" y="2800"/>
                </a:lnTo>
                <a:lnTo>
                  <a:pt x="4823" y="2804"/>
                </a:lnTo>
                <a:lnTo>
                  <a:pt x="4821" y="2807"/>
                </a:lnTo>
                <a:lnTo>
                  <a:pt x="4823" y="2308"/>
                </a:lnTo>
                <a:lnTo>
                  <a:pt x="4738" y="2294"/>
                </a:lnTo>
                <a:lnTo>
                  <a:pt x="4334" y="2207"/>
                </a:lnTo>
                <a:lnTo>
                  <a:pt x="4280" y="2197"/>
                </a:lnTo>
                <a:lnTo>
                  <a:pt x="4285" y="2856"/>
                </a:lnTo>
                <a:lnTo>
                  <a:pt x="4228" y="2856"/>
                </a:lnTo>
                <a:lnTo>
                  <a:pt x="4228" y="2757"/>
                </a:lnTo>
                <a:lnTo>
                  <a:pt x="4216" y="2757"/>
                </a:lnTo>
                <a:lnTo>
                  <a:pt x="4214" y="2757"/>
                </a:lnTo>
                <a:lnTo>
                  <a:pt x="4197" y="2757"/>
                </a:lnTo>
                <a:lnTo>
                  <a:pt x="4197" y="2528"/>
                </a:lnTo>
                <a:lnTo>
                  <a:pt x="4185" y="2528"/>
                </a:lnTo>
                <a:lnTo>
                  <a:pt x="4185" y="2462"/>
                </a:lnTo>
                <a:lnTo>
                  <a:pt x="4174" y="2462"/>
                </a:lnTo>
                <a:lnTo>
                  <a:pt x="4174" y="2462"/>
                </a:lnTo>
                <a:lnTo>
                  <a:pt x="4159" y="2462"/>
                </a:lnTo>
                <a:lnTo>
                  <a:pt x="4159" y="2266"/>
                </a:lnTo>
                <a:lnTo>
                  <a:pt x="4155" y="2266"/>
                </a:lnTo>
                <a:lnTo>
                  <a:pt x="4152" y="2268"/>
                </a:lnTo>
                <a:lnTo>
                  <a:pt x="4155" y="2462"/>
                </a:lnTo>
                <a:lnTo>
                  <a:pt x="4136" y="2462"/>
                </a:lnTo>
                <a:lnTo>
                  <a:pt x="4136" y="2462"/>
                </a:lnTo>
                <a:lnTo>
                  <a:pt x="4122" y="2462"/>
                </a:lnTo>
                <a:lnTo>
                  <a:pt x="4122" y="2462"/>
                </a:lnTo>
                <a:lnTo>
                  <a:pt x="4112" y="2493"/>
                </a:lnTo>
                <a:lnTo>
                  <a:pt x="4112" y="2493"/>
                </a:lnTo>
                <a:lnTo>
                  <a:pt x="4112" y="2526"/>
                </a:lnTo>
                <a:lnTo>
                  <a:pt x="4100" y="2526"/>
                </a:lnTo>
                <a:lnTo>
                  <a:pt x="4079" y="2528"/>
                </a:lnTo>
                <a:lnTo>
                  <a:pt x="4058" y="2528"/>
                </a:lnTo>
                <a:lnTo>
                  <a:pt x="4037" y="2528"/>
                </a:lnTo>
                <a:lnTo>
                  <a:pt x="4015" y="2528"/>
                </a:lnTo>
                <a:lnTo>
                  <a:pt x="3994" y="2528"/>
                </a:lnTo>
                <a:lnTo>
                  <a:pt x="3973" y="2528"/>
                </a:lnTo>
                <a:lnTo>
                  <a:pt x="3952" y="2528"/>
                </a:lnTo>
                <a:lnTo>
                  <a:pt x="3930" y="2528"/>
                </a:lnTo>
                <a:lnTo>
                  <a:pt x="3909" y="2528"/>
                </a:lnTo>
                <a:lnTo>
                  <a:pt x="3890" y="2526"/>
                </a:lnTo>
                <a:lnTo>
                  <a:pt x="3869" y="2526"/>
                </a:lnTo>
                <a:lnTo>
                  <a:pt x="3869" y="2493"/>
                </a:lnTo>
                <a:lnTo>
                  <a:pt x="3869" y="2490"/>
                </a:lnTo>
                <a:lnTo>
                  <a:pt x="3869" y="2462"/>
                </a:lnTo>
                <a:lnTo>
                  <a:pt x="3869" y="2459"/>
                </a:lnTo>
                <a:lnTo>
                  <a:pt x="3857" y="2459"/>
                </a:lnTo>
                <a:lnTo>
                  <a:pt x="3857" y="2462"/>
                </a:lnTo>
                <a:lnTo>
                  <a:pt x="3838" y="2462"/>
                </a:lnTo>
                <a:lnTo>
                  <a:pt x="3838" y="2268"/>
                </a:lnTo>
                <a:lnTo>
                  <a:pt x="3838" y="2266"/>
                </a:lnTo>
                <a:lnTo>
                  <a:pt x="3833" y="2266"/>
                </a:lnTo>
                <a:lnTo>
                  <a:pt x="3833" y="2462"/>
                </a:lnTo>
                <a:lnTo>
                  <a:pt x="3819" y="2462"/>
                </a:lnTo>
                <a:lnTo>
                  <a:pt x="3819" y="2459"/>
                </a:lnTo>
                <a:lnTo>
                  <a:pt x="3805" y="2459"/>
                </a:lnTo>
                <a:lnTo>
                  <a:pt x="3805" y="2528"/>
                </a:lnTo>
                <a:lnTo>
                  <a:pt x="3796" y="2528"/>
                </a:lnTo>
                <a:lnTo>
                  <a:pt x="3793" y="2757"/>
                </a:lnTo>
                <a:lnTo>
                  <a:pt x="3774" y="2757"/>
                </a:lnTo>
                <a:lnTo>
                  <a:pt x="3774" y="2757"/>
                </a:lnTo>
                <a:lnTo>
                  <a:pt x="3765" y="2757"/>
                </a:lnTo>
                <a:lnTo>
                  <a:pt x="3763" y="3612"/>
                </a:lnTo>
                <a:lnTo>
                  <a:pt x="3727" y="3612"/>
                </a:lnTo>
                <a:lnTo>
                  <a:pt x="3727" y="3612"/>
                </a:lnTo>
                <a:lnTo>
                  <a:pt x="3715" y="3612"/>
                </a:lnTo>
                <a:lnTo>
                  <a:pt x="3715" y="3612"/>
                </a:lnTo>
                <a:lnTo>
                  <a:pt x="3706" y="3631"/>
                </a:lnTo>
                <a:lnTo>
                  <a:pt x="3706" y="3634"/>
                </a:lnTo>
                <a:lnTo>
                  <a:pt x="3706" y="3754"/>
                </a:lnTo>
                <a:lnTo>
                  <a:pt x="3564" y="3754"/>
                </a:lnTo>
                <a:lnTo>
                  <a:pt x="3564" y="3667"/>
                </a:lnTo>
                <a:lnTo>
                  <a:pt x="3564" y="3660"/>
                </a:lnTo>
                <a:lnTo>
                  <a:pt x="3564" y="3657"/>
                </a:lnTo>
                <a:lnTo>
                  <a:pt x="3555" y="3657"/>
                </a:lnTo>
                <a:lnTo>
                  <a:pt x="2981" y="3657"/>
                </a:lnTo>
                <a:lnTo>
                  <a:pt x="2981" y="3525"/>
                </a:lnTo>
                <a:lnTo>
                  <a:pt x="3118" y="3487"/>
                </a:lnTo>
                <a:lnTo>
                  <a:pt x="3276" y="3426"/>
                </a:lnTo>
                <a:lnTo>
                  <a:pt x="3427" y="3345"/>
                </a:lnTo>
                <a:lnTo>
                  <a:pt x="3500" y="3303"/>
                </a:lnTo>
                <a:lnTo>
                  <a:pt x="3663" y="3194"/>
                </a:lnTo>
                <a:lnTo>
                  <a:pt x="3663" y="3161"/>
                </a:lnTo>
                <a:lnTo>
                  <a:pt x="3238" y="3161"/>
                </a:lnTo>
                <a:lnTo>
                  <a:pt x="3226" y="3178"/>
                </a:lnTo>
                <a:lnTo>
                  <a:pt x="1941" y="3180"/>
                </a:lnTo>
                <a:lnTo>
                  <a:pt x="1904" y="3163"/>
                </a:lnTo>
                <a:lnTo>
                  <a:pt x="1481" y="3163"/>
                </a:lnTo>
                <a:lnTo>
                  <a:pt x="1481" y="3197"/>
                </a:lnTo>
                <a:lnTo>
                  <a:pt x="1644" y="3305"/>
                </a:lnTo>
                <a:lnTo>
                  <a:pt x="1816" y="3395"/>
                </a:lnTo>
                <a:lnTo>
                  <a:pt x="1996" y="3466"/>
                </a:lnTo>
                <a:lnTo>
                  <a:pt x="2175" y="3515"/>
                </a:lnTo>
                <a:lnTo>
                  <a:pt x="2178" y="3799"/>
                </a:lnTo>
                <a:lnTo>
                  <a:pt x="1741" y="3799"/>
                </a:lnTo>
                <a:lnTo>
                  <a:pt x="1736" y="3754"/>
                </a:lnTo>
                <a:lnTo>
                  <a:pt x="1719" y="3752"/>
                </a:lnTo>
                <a:lnTo>
                  <a:pt x="1637" y="3749"/>
                </a:lnTo>
                <a:lnTo>
                  <a:pt x="1549" y="3752"/>
                </a:lnTo>
                <a:lnTo>
                  <a:pt x="1519" y="3754"/>
                </a:lnTo>
                <a:lnTo>
                  <a:pt x="1495" y="3938"/>
                </a:lnTo>
                <a:lnTo>
                  <a:pt x="1422" y="3934"/>
                </a:lnTo>
                <a:lnTo>
                  <a:pt x="1275" y="3681"/>
                </a:lnTo>
                <a:lnTo>
                  <a:pt x="1275" y="3674"/>
                </a:lnTo>
                <a:lnTo>
                  <a:pt x="1273" y="3662"/>
                </a:lnTo>
                <a:lnTo>
                  <a:pt x="1273" y="3660"/>
                </a:lnTo>
                <a:lnTo>
                  <a:pt x="1268" y="3650"/>
                </a:lnTo>
                <a:lnTo>
                  <a:pt x="1268" y="3650"/>
                </a:lnTo>
                <a:lnTo>
                  <a:pt x="1261" y="3641"/>
                </a:lnTo>
                <a:lnTo>
                  <a:pt x="1252" y="3634"/>
                </a:lnTo>
                <a:lnTo>
                  <a:pt x="1245" y="3629"/>
                </a:lnTo>
                <a:lnTo>
                  <a:pt x="1136" y="3440"/>
                </a:lnTo>
                <a:lnTo>
                  <a:pt x="1145" y="3433"/>
                </a:lnTo>
                <a:lnTo>
                  <a:pt x="1185" y="3378"/>
                </a:lnTo>
                <a:lnTo>
                  <a:pt x="1200" y="3348"/>
                </a:lnTo>
                <a:lnTo>
                  <a:pt x="1211" y="3317"/>
                </a:lnTo>
                <a:lnTo>
                  <a:pt x="1221" y="3251"/>
                </a:lnTo>
                <a:lnTo>
                  <a:pt x="1219" y="3251"/>
                </a:lnTo>
                <a:lnTo>
                  <a:pt x="1211" y="3185"/>
                </a:lnTo>
                <a:lnTo>
                  <a:pt x="1197" y="3154"/>
                </a:lnTo>
                <a:lnTo>
                  <a:pt x="1185" y="3123"/>
                </a:lnTo>
                <a:lnTo>
                  <a:pt x="1145" y="3071"/>
                </a:lnTo>
                <a:lnTo>
                  <a:pt x="1093" y="3029"/>
                </a:lnTo>
                <a:lnTo>
                  <a:pt x="1089" y="3029"/>
                </a:lnTo>
                <a:lnTo>
                  <a:pt x="1067" y="3019"/>
                </a:lnTo>
                <a:lnTo>
                  <a:pt x="1067" y="1807"/>
                </a:lnTo>
                <a:lnTo>
                  <a:pt x="1074" y="1803"/>
                </a:lnTo>
                <a:lnTo>
                  <a:pt x="1122" y="1767"/>
                </a:lnTo>
                <a:lnTo>
                  <a:pt x="1159" y="1722"/>
                </a:lnTo>
                <a:lnTo>
                  <a:pt x="1171" y="1694"/>
                </a:lnTo>
                <a:lnTo>
                  <a:pt x="1181" y="1668"/>
                </a:lnTo>
                <a:lnTo>
                  <a:pt x="1190" y="1609"/>
                </a:lnTo>
                <a:lnTo>
                  <a:pt x="1190" y="1604"/>
                </a:lnTo>
                <a:lnTo>
                  <a:pt x="1190" y="1600"/>
                </a:lnTo>
                <a:lnTo>
                  <a:pt x="1181" y="1541"/>
                </a:lnTo>
                <a:lnTo>
                  <a:pt x="1159" y="1486"/>
                </a:lnTo>
                <a:lnTo>
                  <a:pt x="1122" y="1441"/>
                </a:lnTo>
                <a:lnTo>
                  <a:pt x="1112" y="1432"/>
                </a:lnTo>
                <a:lnTo>
                  <a:pt x="1067" y="1401"/>
                </a:lnTo>
                <a:lnTo>
                  <a:pt x="1053" y="1394"/>
                </a:lnTo>
                <a:lnTo>
                  <a:pt x="1027" y="1387"/>
                </a:lnTo>
                <a:lnTo>
                  <a:pt x="1015" y="1288"/>
                </a:lnTo>
                <a:lnTo>
                  <a:pt x="1025" y="1285"/>
                </a:lnTo>
                <a:lnTo>
                  <a:pt x="1034" y="1283"/>
                </a:lnTo>
                <a:lnTo>
                  <a:pt x="1037" y="1278"/>
                </a:lnTo>
                <a:lnTo>
                  <a:pt x="1037" y="1267"/>
                </a:lnTo>
                <a:lnTo>
                  <a:pt x="1034" y="1262"/>
                </a:lnTo>
                <a:lnTo>
                  <a:pt x="1030" y="1259"/>
                </a:lnTo>
                <a:lnTo>
                  <a:pt x="1018" y="1255"/>
                </a:lnTo>
                <a:lnTo>
                  <a:pt x="1015" y="1255"/>
                </a:lnTo>
                <a:lnTo>
                  <a:pt x="1015" y="1047"/>
                </a:lnTo>
                <a:lnTo>
                  <a:pt x="1020" y="1044"/>
                </a:lnTo>
                <a:lnTo>
                  <a:pt x="1032" y="1030"/>
                </a:lnTo>
                <a:lnTo>
                  <a:pt x="1039" y="1011"/>
                </a:lnTo>
                <a:lnTo>
                  <a:pt x="1041" y="1007"/>
                </a:lnTo>
                <a:lnTo>
                  <a:pt x="1044" y="997"/>
                </a:lnTo>
                <a:lnTo>
                  <a:pt x="1044" y="990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8"/>
                </a:lnTo>
                <a:lnTo>
                  <a:pt x="1044" y="985"/>
                </a:lnTo>
                <a:lnTo>
                  <a:pt x="1044" y="978"/>
                </a:lnTo>
                <a:lnTo>
                  <a:pt x="1041" y="969"/>
                </a:lnTo>
                <a:lnTo>
                  <a:pt x="1039" y="964"/>
                </a:lnTo>
                <a:lnTo>
                  <a:pt x="1032" y="945"/>
                </a:lnTo>
                <a:lnTo>
                  <a:pt x="1022" y="933"/>
                </a:lnTo>
                <a:lnTo>
                  <a:pt x="1027" y="931"/>
                </a:lnTo>
                <a:lnTo>
                  <a:pt x="1034" y="926"/>
                </a:lnTo>
                <a:lnTo>
                  <a:pt x="1037" y="922"/>
                </a:lnTo>
                <a:lnTo>
                  <a:pt x="1037" y="912"/>
                </a:lnTo>
                <a:lnTo>
                  <a:pt x="1034" y="907"/>
                </a:lnTo>
                <a:lnTo>
                  <a:pt x="1027" y="903"/>
                </a:lnTo>
                <a:lnTo>
                  <a:pt x="1015" y="898"/>
                </a:lnTo>
                <a:lnTo>
                  <a:pt x="1001" y="896"/>
                </a:lnTo>
                <a:lnTo>
                  <a:pt x="999" y="896"/>
                </a:lnTo>
                <a:lnTo>
                  <a:pt x="999" y="690"/>
                </a:lnTo>
                <a:lnTo>
                  <a:pt x="1015" y="688"/>
                </a:lnTo>
                <a:lnTo>
                  <a:pt x="1015" y="678"/>
                </a:lnTo>
                <a:lnTo>
                  <a:pt x="985" y="657"/>
                </a:lnTo>
                <a:lnTo>
                  <a:pt x="985" y="444"/>
                </a:lnTo>
                <a:lnTo>
                  <a:pt x="987" y="444"/>
                </a:lnTo>
                <a:lnTo>
                  <a:pt x="994" y="442"/>
                </a:lnTo>
                <a:lnTo>
                  <a:pt x="996" y="440"/>
                </a:lnTo>
                <a:lnTo>
                  <a:pt x="999" y="437"/>
                </a:lnTo>
                <a:lnTo>
                  <a:pt x="999" y="435"/>
                </a:lnTo>
                <a:lnTo>
                  <a:pt x="999" y="430"/>
                </a:lnTo>
                <a:lnTo>
                  <a:pt x="999" y="428"/>
                </a:lnTo>
                <a:lnTo>
                  <a:pt x="994" y="426"/>
                </a:lnTo>
                <a:lnTo>
                  <a:pt x="992" y="423"/>
                </a:lnTo>
                <a:lnTo>
                  <a:pt x="985" y="421"/>
                </a:lnTo>
                <a:lnTo>
                  <a:pt x="980" y="421"/>
                </a:lnTo>
                <a:lnTo>
                  <a:pt x="982" y="5"/>
                </a:lnTo>
                <a:lnTo>
                  <a:pt x="980" y="5"/>
                </a:lnTo>
                <a:lnTo>
                  <a:pt x="980" y="3"/>
                </a:lnTo>
                <a:lnTo>
                  <a:pt x="978" y="3"/>
                </a:lnTo>
                <a:lnTo>
                  <a:pt x="973" y="0"/>
                </a:lnTo>
                <a:lnTo>
                  <a:pt x="971" y="0"/>
                </a:lnTo>
                <a:lnTo>
                  <a:pt x="968" y="0"/>
                </a:lnTo>
                <a:lnTo>
                  <a:pt x="963" y="0"/>
                </a:lnTo>
                <a:lnTo>
                  <a:pt x="961" y="0"/>
                </a:lnTo>
                <a:lnTo>
                  <a:pt x="959" y="3"/>
                </a:lnTo>
                <a:lnTo>
                  <a:pt x="956" y="3"/>
                </a:lnTo>
                <a:lnTo>
                  <a:pt x="956" y="5"/>
                </a:lnTo>
                <a:lnTo>
                  <a:pt x="954" y="5"/>
                </a:lnTo>
                <a:lnTo>
                  <a:pt x="954" y="421"/>
                </a:lnTo>
                <a:lnTo>
                  <a:pt x="954" y="421"/>
                </a:lnTo>
                <a:lnTo>
                  <a:pt x="947" y="423"/>
                </a:lnTo>
                <a:lnTo>
                  <a:pt x="942" y="423"/>
                </a:lnTo>
                <a:lnTo>
                  <a:pt x="937" y="426"/>
                </a:lnTo>
                <a:lnTo>
                  <a:pt x="937" y="428"/>
                </a:lnTo>
                <a:lnTo>
                  <a:pt x="937" y="433"/>
                </a:lnTo>
                <a:lnTo>
                  <a:pt x="937" y="435"/>
                </a:lnTo>
                <a:lnTo>
                  <a:pt x="937" y="440"/>
                </a:lnTo>
                <a:lnTo>
                  <a:pt x="940" y="442"/>
                </a:lnTo>
                <a:lnTo>
                  <a:pt x="945" y="444"/>
                </a:lnTo>
                <a:lnTo>
                  <a:pt x="952" y="444"/>
                </a:lnTo>
                <a:lnTo>
                  <a:pt x="952" y="444"/>
                </a:lnTo>
                <a:lnTo>
                  <a:pt x="952" y="662"/>
                </a:lnTo>
                <a:lnTo>
                  <a:pt x="919" y="667"/>
                </a:lnTo>
                <a:lnTo>
                  <a:pt x="919" y="678"/>
                </a:lnTo>
                <a:lnTo>
                  <a:pt x="935" y="688"/>
                </a:lnTo>
                <a:lnTo>
                  <a:pt x="935" y="896"/>
                </a:lnTo>
                <a:lnTo>
                  <a:pt x="930" y="896"/>
                </a:lnTo>
                <a:lnTo>
                  <a:pt x="916" y="898"/>
                </a:lnTo>
                <a:lnTo>
                  <a:pt x="907" y="903"/>
                </a:lnTo>
                <a:lnTo>
                  <a:pt x="900" y="907"/>
                </a:lnTo>
                <a:lnTo>
                  <a:pt x="897" y="912"/>
                </a:lnTo>
                <a:lnTo>
                  <a:pt x="897" y="922"/>
                </a:lnTo>
                <a:lnTo>
                  <a:pt x="900" y="926"/>
                </a:lnTo>
                <a:lnTo>
                  <a:pt x="907" y="931"/>
                </a:lnTo>
                <a:lnTo>
                  <a:pt x="911" y="933"/>
                </a:lnTo>
                <a:lnTo>
                  <a:pt x="902" y="943"/>
                </a:lnTo>
                <a:lnTo>
                  <a:pt x="900" y="948"/>
                </a:lnTo>
                <a:lnTo>
                  <a:pt x="890" y="967"/>
                </a:lnTo>
                <a:lnTo>
                  <a:pt x="890" y="976"/>
                </a:lnTo>
                <a:lnTo>
                  <a:pt x="888" y="985"/>
                </a:lnTo>
                <a:lnTo>
                  <a:pt x="888" y="988"/>
                </a:lnTo>
                <a:lnTo>
                  <a:pt x="888" y="988"/>
                </a:lnTo>
                <a:lnTo>
                  <a:pt x="890" y="997"/>
                </a:lnTo>
                <a:lnTo>
                  <a:pt x="890" y="1007"/>
                </a:lnTo>
                <a:lnTo>
                  <a:pt x="900" y="1026"/>
                </a:lnTo>
                <a:lnTo>
                  <a:pt x="902" y="1030"/>
                </a:lnTo>
                <a:lnTo>
                  <a:pt x="914" y="1044"/>
                </a:lnTo>
                <a:lnTo>
                  <a:pt x="916" y="1047"/>
                </a:lnTo>
                <a:lnTo>
                  <a:pt x="916" y="1255"/>
                </a:lnTo>
                <a:lnTo>
                  <a:pt x="907" y="1257"/>
                </a:lnTo>
                <a:lnTo>
                  <a:pt x="897" y="1262"/>
                </a:lnTo>
                <a:lnTo>
                  <a:pt x="895" y="1267"/>
                </a:lnTo>
                <a:lnTo>
                  <a:pt x="895" y="1276"/>
                </a:lnTo>
                <a:lnTo>
                  <a:pt x="897" y="1281"/>
                </a:lnTo>
                <a:lnTo>
                  <a:pt x="904" y="1285"/>
                </a:lnTo>
                <a:lnTo>
                  <a:pt x="914" y="1288"/>
                </a:lnTo>
                <a:lnTo>
                  <a:pt x="916" y="1288"/>
                </a:lnTo>
                <a:lnTo>
                  <a:pt x="904" y="1382"/>
                </a:lnTo>
                <a:lnTo>
                  <a:pt x="869" y="1394"/>
                </a:lnTo>
                <a:lnTo>
                  <a:pt x="855" y="1399"/>
                </a:lnTo>
                <a:lnTo>
                  <a:pt x="810" y="1432"/>
                </a:lnTo>
                <a:lnTo>
                  <a:pt x="800" y="1441"/>
                </a:lnTo>
                <a:lnTo>
                  <a:pt x="763" y="1486"/>
                </a:lnTo>
                <a:lnTo>
                  <a:pt x="741" y="1541"/>
                </a:lnTo>
                <a:lnTo>
                  <a:pt x="732" y="1600"/>
                </a:lnTo>
                <a:lnTo>
                  <a:pt x="732" y="1600"/>
                </a:lnTo>
                <a:lnTo>
                  <a:pt x="739" y="1659"/>
                </a:lnTo>
                <a:lnTo>
                  <a:pt x="744" y="1668"/>
                </a:lnTo>
                <a:lnTo>
                  <a:pt x="753" y="1696"/>
                </a:lnTo>
                <a:lnTo>
                  <a:pt x="765" y="1722"/>
                </a:lnTo>
                <a:lnTo>
                  <a:pt x="800" y="1770"/>
                </a:lnTo>
                <a:lnTo>
                  <a:pt x="819" y="1784"/>
                </a:lnTo>
                <a:lnTo>
                  <a:pt x="817" y="3045"/>
                </a:lnTo>
                <a:lnTo>
                  <a:pt x="784" y="3069"/>
                </a:lnTo>
                <a:lnTo>
                  <a:pt x="744" y="3123"/>
                </a:lnTo>
                <a:lnTo>
                  <a:pt x="730" y="3154"/>
                </a:lnTo>
                <a:lnTo>
                  <a:pt x="718" y="3185"/>
                </a:lnTo>
                <a:lnTo>
                  <a:pt x="708" y="3251"/>
                </a:lnTo>
                <a:lnTo>
                  <a:pt x="708" y="3251"/>
                </a:lnTo>
                <a:lnTo>
                  <a:pt x="718" y="3317"/>
                </a:lnTo>
                <a:lnTo>
                  <a:pt x="730" y="3348"/>
                </a:lnTo>
                <a:lnTo>
                  <a:pt x="744" y="3378"/>
                </a:lnTo>
                <a:lnTo>
                  <a:pt x="784" y="3433"/>
                </a:lnTo>
                <a:lnTo>
                  <a:pt x="815" y="3456"/>
                </a:lnTo>
                <a:lnTo>
                  <a:pt x="815" y="3596"/>
                </a:lnTo>
                <a:lnTo>
                  <a:pt x="805" y="3629"/>
                </a:lnTo>
                <a:lnTo>
                  <a:pt x="800" y="3631"/>
                </a:lnTo>
                <a:lnTo>
                  <a:pt x="793" y="3638"/>
                </a:lnTo>
                <a:lnTo>
                  <a:pt x="791" y="3648"/>
                </a:lnTo>
                <a:lnTo>
                  <a:pt x="789" y="3648"/>
                </a:lnTo>
                <a:lnTo>
                  <a:pt x="786" y="3652"/>
                </a:lnTo>
                <a:lnTo>
                  <a:pt x="786" y="3664"/>
                </a:lnTo>
                <a:lnTo>
                  <a:pt x="786" y="3669"/>
                </a:lnTo>
                <a:lnTo>
                  <a:pt x="789" y="3681"/>
                </a:lnTo>
                <a:lnTo>
                  <a:pt x="789" y="3681"/>
                </a:lnTo>
                <a:lnTo>
                  <a:pt x="789" y="3685"/>
                </a:lnTo>
                <a:lnTo>
                  <a:pt x="789" y="3685"/>
                </a:lnTo>
                <a:lnTo>
                  <a:pt x="732" y="3886"/>
                </a:lnTo>
                <a:lnTo>
                  <a:pt x="720" y="3886"/>
                </a:lnTo>
                <a:lnTo>
                  <a:pt x="692" y="3886"/>
                </a:lnTo>
                <a:lnTo>
                  <a:pt x="666" y="3889"/>
                </a:lnTo>
                <a:lnTo>
                  <a:pt x="637" y="3889"/>
                </a:lnTo>
                <a:lnTo>
                  <a:pt x="614" y="3889"/>
                </a:lnTo>
                <a:lnTo>
                  <a:pt x="588" y="3891"/>
                </a:lnTo>
                <a:lnTo>
                  <a:pt x="564" y="3891"/>
                </a:lnTo>
                <a:lnTo>
                  <a:pt x="543" y="3893"/>
                </a:lnTo>
                <a:lnTo>
                  <a:pt x="543" y="3908"/>
                </a:lnTo>
                <a:lnTo>
                  <a:pt x="533" y="3908"/>
                </a:lnTo>
                <a:lnTo>
                  <a:pt x="510" y="3910"/>
                </a:lnTo>
                <a:lnTo>
                  <a:pt x="510" y="3919"/>
                </a:lnTo>
                <a:lnTo>
                  <a:pt x="550" y="3922"/>
                </a:lnTo>
                <a:lnTo>
                  <a:pt x="574" y="3919"/>
                </a:lnTo>
                <a:lnTo>
                  <a:pt x="597" y="3919"/>
                </a:lnTo>
                <a:lnTo>
                  <a:pt x="623" y="3917"/>
                </a:lnTo>
                <a:lnTo>
                  <a:pt x="647" y="3917"/>
                </a:lnTo>
                <a:lnTo>
                  <a:pt x="656" y="3917"/>
                </a:lnTo>
                <a:lnTo>
                  <a:pt x="708" y="3917"/>
                </a:lnTo>
                <a:lnTo>
                  <a:pt x="708" y="3952"/>
                </a:lnTo>
                <a:lnTo>
                  <a:pt x="588" y="3952"/>
                </a:lnTo>
                <a:lnTo>
                  <a:pt x="590" y="3950"/>
                </a:lnTo>
                <a:lnTo>
                  <a:pt x="600" y="3948"/>
                </a:lnTo>
                <a:lnTo>
                  <a:pt x="609" y="3945"/>
                </a:lnTo>
                <a:lnTo>
                  <a:pt x="621" y="3943"/>
                </a:lnTo>
                <a:lnTo>
                  <a:pt x="619" y="3941"/>
                </a:lnTo>
                <a:lnTo>
                  <a:pt x="611" y="3941"/>
                </a:lnTo>
                <a:lnTo>
                  <a:pt x="590" y="3938"/>
                </a:lnTo>
                <a:lnTo>
                  <a:pt x="571" y="3938"/>
                </a:lnTo>
                <a:lnTo>
                  <a:pt x="552" y="3936"/>
                </a:lnTo>
                <a:lnTo>
                  <a:pt x="538" y="3936"/>
                </a:lnTo>
                <a:lnTo>
                  <a:pt x="522" y="3934"/>
                </a:lnTo>
                <a:lnTo>
                  <a:pt x="508" y="3934"/>
                </a:lnTo>
                <a:lnTo>
                  <a:pt x="496" y="3931"/>
                </a:lnTo>
                <a:lnTo>
                  <a:pt x="486" y="3929"/>
                </a:lnTo>
                <a:lnTo>
                  <a:pt x="477" y="3929"/>
                </a:lnTo>
                <a:lnTo>
                  <a:pt x="470" y="3926"/>
                </a:lnTo>
                <a:lnTo>
                  <a:pt x="467" y="3926"/>
                </a:lnTo>
                <a:lnTo>
                  <a:pt x="453" y="3929"/>
                </a:lnTo>
                <a:lnTo>
                  <a:pt x="439" y="3931"/>
                </a:lnTo>
                <a:lnTo>
                  <a:pt x="425" y="3934"/>
                </a:lnTo>
                <a:lnTo>
                  <a:pt x="411" y="3936"/>
                </a:lnTo>
                <a:lnTo>
                  <a:pt x="396" y="3941"/>
                </a:lnTo>
                <a:lnTo>
                  <a:pt x="382" y="3945"/>
                </a:lnTo>
                <a:lnTo>
                  <a:pt x="368" y="3950"/>
                </a:lnTo>
                <a:lnTo>
                  <a:pt x="363" y="3952"/>
                </a:lnTo>
                <a:lnTo>
                  <a:pt x="19" y="3952"/>
                </a:lnTo>
                <a:lnTo>
                  <a:pt x="19" y="3986"/>
                </a:lnTo>
                <a:lnTo>
                  <a:pt x="2" y="3986"/>
                </a:lnTo>
                <a:lnTo>
                  <a:pt x="0" y="4309"/>
                </a:lnTo>
                <a:lnTo>
                  <a:pt x="7" y="4314"/>
                </a:lnTo>
                <a:lnTo>
                  <a:pt x="19" y="4319"/>
                </a:lnTo>
                <a:lnTo>
                  <a:pt x="19" y="4654"/>
                </a:lnTo>
                <a:lnTo>
                  <a:pt x="16792" y="4654"/>
                </a:lnTo>
                <a:lnTo>
                  <a:pt x="16792" y="3952"/>
                </a:lnTo>
                <a:lnTo>
                  <a:pt x="16629" y="3952"/>
                </a:lnTo>
                <a:lnTo>
                  <a:pt x="16360" y="3823"/>
                </a:lnTo>
                <a:close/>
                <a:moveTo>
                  <a:pt x="13556" y="3440"/>
                </a:moveTo>
                <a:lnTo>
                  <a:pt x="13556" y="3440"/>
                </a:lnTo>
                <a:lnTo>
                  <a:pt x="13556" y="3426"/>
                </a:lnTo>
                <a:lnTo>
                  <a:pt x="13556" y="3440"/>
                </a:lnTo>
                <a:close/>
                <a:moveTo>
                  <a:pt x="11461" y="192"/>
                </a:moveTo>
                <a:lnTo>
                  <a:pt x="11452" y="241"/>
                </a:lnTo>
                <a:lnTo>
                  <a:pt x="11449" y="258"/>
                </a:lnTo>
                <a:lnTo>
                  <a:pt x="11430" y="359"/>
                </a:lnTo>
                <a:lnTo>
                  <a:pt x="11416" y="440"/>
                </a:lnTo>
                <a:lnTo>
                  <a:pt x="11411" y="470"/>
                </a:lnTo>
                <a:lnTo>
                  <a:pt x="11083" y="468"/>
                </a:lnTo>
                <a:lnTo>
                  <a:pt x="11078" y="437"/>
                </a:lnTo>
                <a:lnTo>
                  <a:pt x="11064" y="357"/>
                </a:lnTo>
                <a:lnTo>
                  <a:pt x="11045" y="255"/>
                </a:lnTo>
                <a:lnTo>
                  <a:pt x="11043" y="239"/>
                </a:lnTo>
                <a:lnTo>
                  <a:pt x="11033" y="189"/>
                </a:lnTo>
                <a:lnTo>
                  <a:pt x="11461" y="192"/>
                </a:lnTo>
                <a:close/>
                <a:moveTo>
                  <a:pt x="6675" y="2511"/>
                </a:moveTo>
                <a:lnTo>
                  <a:pt x="6689" y="2552"/>
                </a:lnTo>
                <a:lnTo>
                  <a:pt x="6678" y="2592"/>
                </a:lnTo>
                <a:lnTo>
                  <a:pt x="6675" y="2511"/>
                </a:lnTo>
                <a:close/>
                <a:moveTo>
                  <a:pt x="6678" y="2698"/>
                </a:moveTo>
                <a:lnTo>
                  <a:pt x="6678" y="2698"/>
                </a:lnTo>
                <a:lnTo>
                  <a:pt x="6678" y="2618"/>
                </a:lnTo>
                <a:lnTo>
                  <a:pt x="6689" y="2658"/>
                </a:lnTo>
                <a:lnTo>
                  <a:pt x="6678" y="2698"/>
                </a:lnTo>
                <a:close/>
                <a:moveTo>
                  <a:pt x="6692" y="2663"/>
                </a:moveTo>
                <a:lnTo>
                  <a:pt x="6704" y="2696"/>
                </a:lnTo>
                <a:lnTo>
                  <a:pt x="6680" y="2698"/>
                </a:lnTo>
                <a:lnTo>
                  <a:pt x="6692" y="2663"/>
                </a:lnTo>
                <a:close/>
                <a:moveTo>
                  <a:pt x="6708" y="2615"/>
                </a:moveTo>
                <a:lnTo>
                  <a:pt x="6708" y="2696"/>
                </a:lnTo>
                <a:lnTo>
                  <a:pt x="6708" y="2696"/>
                </a:lnTo>
                <a:lnTo>
                  <a:pt x="6694" y="2658"/>
                </a:lnTo>
                <a:lnTo>
                  <a:pt x="6708" y="2615"/>
                </a:lnTo>
                <a:close/>
                <a:moveTo>
                  <a:pt x="6708" y="2606"/>
                </a:moveTo>
                <a:lnTo>
                  <a:pt x="6692" y="2653"/>
                </a:lnTo>
                <a:lnTo>
                  <a:pt x="6678" y="2608"/>
                </a:lnTo>
                <a:lnTo>
                  <a:pt x="6678" y="2606"/>
                </a:lnTo>
                <a:lnTo>
                  <a:pt x="6708" y="2606"/>
                </a:lnTo>
                <a:lnTo>
                  <a:pt x="6708" y="2606"/>
                </a:lnTo>
                <a:close/>
                <a:moveTo>
                  <a:pt x="6708" y="2601"/>
                </a:moveTo>
                <a:lnTo>
                  <a:pt x="6708" y="2601"/>
                </a:lnTo>
                <a:lnTo>
                  <a:pt x="6678" y="2604"/>
                </a:lnTo>
                <a:lnTo>
                  <a:pt x="6678" y="2604"/>
                </a:lnTo>
                <a:lnTo>
                  <a:pt x="6692" y="2556"/>
                </a:lnTo>
                <a:lnTo>
                  <a:pt x="6708" y="2601"/>
                </a:lnTo>
                <a:close/>
                <a:moveTo>
                  <a:pt x="6708" y="2589"/>
                </a:moveTo>
                <a:lnTo>
                  <a:pt x="6694" y="2552"/>
                </a:lnTo>
                <a:lnTo>
                  <a:pt x="6706" y="2509"/>
                </a:lnTo>
                <a:lnTo>
                  <a:pt x="6708" y="2589"/>
                </a:lnTo>
                <a:close/>
                <a:moveTo>
                  <a:pt x="6706" y="2497"/>
                </a:moveTo>
                <a:lnTo>
                  <a:pt x="6706" y="2497"/>
                </a:lnTo>
                <a:lnTo>
                  <a:pt x="6692" y="2545"/>
                </a:lnTo>
                <a:lnTo>
                  <a:pt x="6675" y="2500"/>
                </a:lnTo>
                <a:lnTo>
                  <a:pt x="6675" y="2500"/>
                </a:lnTo>
                <a:lnTo>
                  <a:pt x="6706" y="2497"/>
                </a:lnTo>
                <a:close/>
                <a:moveTo>
                  <a:pt x="1067" y="3482"/>
                </a:moveTo>
                <a:lnTo>
                  <a:pt x="1074" y="3480"/>
                </a:lnTo>
                <a:lnTo>
                  <a:pt x="1183" y="3664"/>
                </a:lnTo>
                <a:lnTo>
                  <a:pt x="1181" y="3671"/>
                </a:lnTo>
                <a:lnTo>
                  <a:pt x="1067" y="3851"/>
                </a:lnTo>
                <a:lnTo>
                  <a:pt x="1067" y="3482"/>
                </a:lnTo>
                <a:close/>
                <a:moveTo>
                  <a:pt x="971" y="2868"/>
                </a:moveTo>
                <a:lnTo>
                  <a:pt x="971" y="2868"/>
                </a:lnTo>
                <a:lnTo>
                  <a:pt x="968" y="2868"/>
                </a:lnTo>
                <a:lnTo>
                  <a:pt x="963" y="2868"/>
                </a:lnTo>
                <a:lnTo>
                  <a:pt x="971" y="2868"/>
                </a:lnTo>
                <a:close/>
                <a:moveTo>
                  <a:pt x="911" y="1829"/>
                </a:moveTo>
                <a:lnTo>
                  <a:pt x="916" y="1829"/>
                </a:lnTo>
                <a:lnTo>
                  <a:pt x="926" y="1831"/>
                </a:lnTo>
                <a:lnTo>
                  <a:pt x="940" y="1833"/>
                </a:lnTo>
                <a:lnTo>
                  <a:pt x="956" y="1833"/>
                </a:lnTo>
                <a:lnTo>
                  <a:pt x="961" y="1833"/>
                </a:lnTo>
                <a:lnTo>
                  <a:pt x="961" y="1937"/>
                </a:lnTo>
                <a:lnTo>
                  <a:pt x="961" y="1937"/>
                </a:lnTo>
                <a:lnTo>
                  <a:pt x="959" y="1937"/>
                </a:lnTo>
                <a:lnTo>
                  <a:pt x="956" y="1937"/>
                </a:lnTo>
                <a:lnTo>
                  <a:pt x="954" y="1937"/>
                </a:lnTo>
                <a:lnTo>
                  <a:pt x="945" y="1940"/>
                </a:lnTo>
                <a:lnTo>
                  <a:pt x="942" y="1940"/>
                </a:lnTo>
                <a:lnTo>
                  <a:pt x="933" y="1947"/>
                </a:lnTo>
                <a:lnTo>
                  <a:pt x="930" y="1947"/>
                </a:lnTo>
                <a:lnTo>
                  <a:pt x="923" y="1954"/>
                </a:lnTo>
                <a:lnTo>
                  <a:pt x="919" y="1963"/>
                </a:lnTo>
                <a:lnTo>
                  <a:pt x="916" y="1968"/>
                </a:lnTo>
                <a:lnTo>
                  <a:pt x="916" y="1968"/>
                </a:lnTo>
                <a:lnTo>
                  <a:pt x="911" y="1968"/>
                </a:lnTo>
                <a:lnTo>
                  <a:pt x="911" y="1829"/>
                </a:lnTo>
                <a:close/>
                <a:moveTo>
                  <a:pt x="911" y="2015"/>
                </a:moveTo>
                <a:lnTo>
                  <a:pt x="916" y="2015"/>
                </a:lnTo>
                <a:lnTo>
                  <a:pt x="919" y="2020"/>
                </a:lnTo>
                <a:lnTo>
                  <a:pt x="923" y="2030"/>
                </a:lnTo>
                <a:lnTo>
                  <a:pt x="930" y="2037"/>
                </a:lnTo>
                <a:lnTo>
                  <a:pt x="930" y="2039"/>
                </a:lnTo>
                <a:lnTo>
                  <a:pt x="940" y="2044"/>
                </a:lnTo>
                <a:lnTo>
                  <a:pt x="945" y="2044"/>
                </a:lnTo>
                <a:lnTo>
                  <a:pt x="954" y="2048"/>
                </a:lnTo>
                <a:lnTo>
                  <a:pt x="956" y="2048"/>
                </a:lnTo>
                <a:lnTo>
                  <a:pt x="959" y="2048"/>
                </a:lnTo>
                <a:lnTo>
                  <a:pt x="961" y="2048"/>
                </a:lnTo>
                <a:lnTo>
                  <a:pt x="961" y="2048"/>
                </a:lnTo>
                <a:lnTo>
                  <a:pt x="961" y="2124"/>
                </a:lnTo>
                <a:lnTo>
                  <a:pt x="959" y="2124"/>
                </a:lnTo>
                <a:lnTo>
                  <a:pt x="956" y="2124"/>
                </a:lnTo>
                <a:lnTo>
                  <a:pt x="954" y="2124"/>
                </a:lnTo>
                <a:lnTo>
                  <a:pt x="945" y="2126"/>
                </a:lnTo>
                <a:lnTo>
                  <a:pt x="942" y="2126"/>
                </a:lnTo>
                <a:lnTo>
                  <a:pt x="933" y="2133"/>
                </a:lnTo>
                <a:lnTo>
                  <a:pt x="930" y="2133"/>
                </a:lnTo>
                <a:lnTo>
                  <a:pt x="923" y="2141"/>
                </a:lnTo>
                <a:lnTo>
                  <a:pt x="919" y="2150"/>
                </a:lnTo>
                <a:lnTo>
                  <a:pt x="916" y="2155"/>
                </a:lnTo>
                <a:lnTo>
                  <a:pt x="916" y="2155"/>
                </a:lnTo>
                <a:lnTo>
                  <a:pt x="911" y="2155"/>
                </a:lnTo>
                <a:lnTo>
                  <a:pt x="911" y="2015"/>
                </a:lnTo>
                <a:close/>
                <a:moveTo>
                  <a:pt x="911" y="2202"/>
                </a:moveTo>
                <a:lnTo>
                  <a:pt x="916" y="2202"/>
                </a:lnTo>
                <a:lnTo>
                  <a:pt x="919" y="2207"/>
                </a:lnTo>
                <a:lnTo>
                  <a:pt x="923" y="2216"/>
                </a:lnTo>
                <a:lnTo>
                  <a:pt x="930" y="2223"/>
                </a:lnTo>
                <a:lnTo>
                  <a:pt x="933" y="2226"/>
                </a:lnTo>
                <a:lnTo>
                  <a:pt x="942" y="2230"/>
                </a:lnTo>
                <a:lnTo>
                  <a:pt x="952" y="2233"/>
                </a:lnTo>
                <a:lnTo>
                  <a:pt x="954" y="2235"/>
                </a:lnTo>
                <a:lnTo>
                  <a:pt x="956" y="2235"/>
                </a:lnTo>
                <a:lnTo>
                  <a:pt x="959" y="2235"/>
                </a:lnTo>
                <a:lnTo>
                  <a:pt x="961" y="2235"/>
                </a:lnTo>
                <a:lnTo>
                  <a:pt x="961" y="2325"/>
                </a:lnTo>
                <a:lnTo>
                  <a:pt x="961" y="2325"/>
                </a:lnTo>
                <a:lnTo>
                  <a:pt x="956" y="2325"/>
                </a:lnTo>
                <a:lnTo>
                  <a:pt x="954" y="2327"/>
                </a:lnTo>
                <a:lnTo>
                  <a:pt x="952" y="2327"/>
                </a:lnTo>
                <a:lnTo>
                  <a:pt x="952" y="2327"/>
                </a:lnTo>
                <a:lnTo>
                  <a:pt x="940" y="2330"/>
                </a:lnTo>
                <a:lnTo>
                  <a:pt x="930" y="2334"/>
                </a:lnTo>
                <a:lnTo>
                  <a:pt x="928" y="2337"/>
                </a:lnTo>
                <a:lnTo>
                  <a:pt x="921" y="2344"/>
                </a:lnTo>
                <a:lnTo>
                  <a:pt x="916" y="2353"/>
                </a:lnTo>
                <a:lnTo>
                  <a:pt x="916" y="2360"/>
                </a:lnTo>
                <a:lnTo>
                  <a:pt x="914" y="2360"/>
                </a:lnTo>
                <a:lnTo>
                  <a:pt x="911" y="2358"/>
                </a:lnTo>
                <a:lnTo>
                  <a:pt x="911" y="2202"/>
                </a:lnTo>
                <a:close/>
                <a:moveTo>
                  <a:pt x="911" y="2405"/>
                </a:moveTo>
                <a:lnTo>
                  <a:pt x="916" y="2405"/>
                </a:lnTo>
                <a:lnTo>
                  <a:pt x="916" y="2410"/>
                </a:lnTo>
                <a:lnTo>
                  <a:pt x="921" y="2419"/>
                </a:lnTo>
                <a:lnTo>
                  <a:pt x="928" y="2426"/>
                </a:lnTo>
                <a:lnTo>
                  <a:pt x="930" y="2429"/>
                </a:lnTo>
                <a:lnTo>
                  <a:pt x="940" y="2433"/>
                </a:lnTo>
                <a:lnTo>
                  <a:pt x="952" y="2436"/>
                </a:lnTo>
                <a:lnTo>
                  <a:pt x="952" y="2436"/>
                </a:lnTo>
                <a:lnTo>
                  <a:pt x="954" y="2438"/>
                </a:lnTo>
                <a:lnTo>
                  <a:pt x="956" y="2438"/>
                </a:lnTo>
                <a:lnTo>
                  <a:pt x="959" y="2438"/>
                </a:lnTo>
                <a:lnTo>
                  <a:pt x="961" y="2438"/>
                </a:lnTo>
                <a:lnTo>
                  <a:pt x="961" y="2526"/>
                </a:lnTo>
                <a:lnTo>
                  <a:pt x="963" y="2526"/>
                </a:lnTo>
                <a:lnTo>
                  <a:pt x="963" y="2526"/>
                </a:lnTo>
                <a:lnTo>
                  <a:pt x="961" y="2526"/>
                </a:lnTo>
                <a:lnTo>
                  <a:pt x="959" y="2526"/>
                </a:lnTo>
                <a:lnTo>
                  <a:pt x="956" y="2526"/>
                </a:lnTo>
                <a:lnTo>
                  <a:pt x="954" y="2528"/>
                </a:lnTo>
                <a:lnTo>
                  <a:pt x="952" y="2528"/>
                </a:lnTo>
                <a:lnTo>
                  <a:pt x="942" y="2530"/>
                </a:lnTo>
                <a:lnTo>
                  <a:pt x="940" y="2530"/>
                </a:lnTo>
                <a:lnTo>
                  <a:pt x="930" y="2537"/>
                </a:lnTo>
                <a:lnTo>
                  <a:pt x="923" y="2545"/>
                </a:lnTo>
                <a:lnTo>
                  <a:pt x="919" y="2554"/>
                </a:lnTo>
                <a:lnTo>
                  <a:pt x="916" y="2561"/>
                </a:lnTo>
                <a:lnTo>
                  <a:pt x="916" y="2561"/>
                </a:lnTo>
                <a:lnTo>
                  <a:pt x="911" y="2561"/>
                </a:lnTo>
                <a:lnTo>
                  <a:pt x="911" y="2405"/>
                </a:lnTo>
                <a:close/>
                <a:moveTo>
                  <a:pt x="911" y="2604"/>
                </a:moveTo>
                <a:lnTo>
                  <a:pt x="916" y="2604"/>
                </a:lnTo>
                <a:lnTo>
                  <a:pt x="919" y="2611"/>
                </a:lnTo>
                <a:lnTo>
                  <a:pt x="923" y="2620"/>
                </a:lnTo>
                <a:lnTo>
                  <a:pt x="930" y="2627"/>
                </a:lnTo>
                <a:lnTo>
                  <a:pt x="940" y="2634"/>
                </a:lnTo>
                <a:lnTo>
                  <a:pt x="942" y="2634"/>
                </a:lnTo>
                <a:lnTo>
                  <a:pt x="952" y="2637"/>
                </a:lnTo>
                <a:lnTo>
                  <a:pt x="954" y="2637"/>
                </a:lnTo>
                <a:lnTo>
                  <a:pt x="956" y="2637"/>
                </a:lnTo>
                <a:lnTo>
                  <a:pt x="959" y="2639"/>
                </a:lnTo>
                <a:lnTo>
                  <a:pt x="959" y="2639"/>
                </a:lnTo>
                <a:lnTo>
                  <a:pt x="963" y="2639"/>
                </a:lnTo>
                <a:lnTo>
                  <a:pt x="963" y="2639"/>
                </a:lnTo>
                <a:lnTo>
                  <a:pt x="961" y="2639"/>
                </a:lnTo>
                <a:lnTo>
                  <a:pt x="961" y="2755"/>
                </a:lnTo>
                <a:lnTo>
                  <a:pt x="954" y="2757"/>
                </a:lnTo>
                <a:lnTo>
                  <a:pt x="952" y="2757"/>
                </a:lnTo>
                <a:lnTo>
                  <a:pt x="949" y="2757"/>
                </a:lnTo>
                <a:lnTo>
                  <a:pt x="940" y="2759"/>
                </a:lnTo>
                <a:lnTo>
                  <a:pt x="937" y="2759"/>
                </a:lnTo>
                <a:lnTo>
                  <a:pt x="928" y="2767"/>
                </a:lnTo>
                <a:lnTo>
                  <a:pt x="921" y="2774"/>
                </a:lnTo>
                <a:lnTo>
                  <a:pt x="916" y="2783"/>
                </a:lnTo>
                <a:lnTo>
                  <a:pt x="914" y="2790"/>
                </a:lnTo>
                <a:lnTo>
                  <a:pt x="914" y="2790"/>
                </a:lnTo>
                <a:lnTo>
                  <a:pt x="911" y="2790"/>
                </a:lnTo>
                <a:lnTo>
                  <a:pt x="911" y="2604"/>
                </a:lnTo>
                <a:close/>
                <a:moveTo>
                  <a:pt x="911" y="2833"/>
                </a:moveTo>
                <a:lnTo>
                  <a:pt x="914" y="2833"/>
                </a:lnTo>
                <a:lnTo>
                  <a:pt x="916" y="2840"/>
                </a:lnTo>
                <a:lnTo>
                  <a:pt x="921" y="2849"/>
                </a:lnTo>
                <a:lnTo>
                  <a:pt x="928" y="2856"/>
                </a:lnTo>
                <a:lnTo>
                  <a:pt x="937" y="2863"/>
                </a:lnTo>
                <a:lnTo>
                  <a:pt x="940" y="2863"/>
                </a:lnTo>
                <a:lnTo>
                  <a:pt x="949" y="2868"/>
                </a:lnTo>
                <a:lnTo>
                  <a:pt x="952" y="2868"/>
                </a:lnTo>
                <a:lnTo>
                  <a:pt x="961" y="2868"/>
                </a:lnTo>
                <a:lnTo>
                  <a:pt x="961" y="2868"/>
                </a:lnTo>
                <a:lnTo>
                  <a:pt x="961" y="2951"/>
                </a:lnTo>
                <a:lnTo>
                  <a:pt x="914" y="2953"/>
                </a:lnTo>
                <a:lnTo>
                  <a:pt x="911" y="2953"/>
                </a:lnTo>
                <a:lnTo>
                  <a:pt x="911" y="2833"/>
                </a:lnTo>
                <a:close/>
                <a:moveTo>
                  <a:pt x="909" y="3558"/>
                </a:moveTo>
                <a:lnTo>
                  <a:pt x="923" y="3501"/>
                </a:lnTo>
                <a:lnTo>
                  <a:pt x="959" y="3506"/>
                </a:lnTo>
                <a:lnTo>
                  <a:pt x="959" y="3674"/>
                </a:lnTo>
                <a:lnTo>
                  <a:pt x="909" y="3674"/>
                </a:lnTo>
                <a:lnTo>
                  <a:pt x="909" y="3558"/>
                </a:lnTo>
                <a:close/>
                <a:moveTo>
                  <a:pt x="909" y="3733"/>
                </a:moveTo>
                <a:lnTo>
                  <a:pt x="959" y="3735"/>
                </a:lnTo>
                <a:lnTo>
                  <a:pt x="959" y="3943"/>
                </a:lnTo>
                <a:lnTo>
                  <a:pt x="956" y="3943"/>
                </a:lnTo>
                <a:lnTo>
                  <a:pt x="909" y="3789"/>
                </a:lnTo>
                <a:lnTo>
                  <a:pt x="909" y="3733"/>
                </a:lnTo>
                <a:close/>
                <a:moveTo>
                  <a:pt x="1169" y="3948"/>
                </a:moveTo>
                <a:lnTo>
                  <a:pt x="1117" y="3945"/>
                </a:lnTo>
                <a:lnTo>
                  <a:pt x="1067" y="3943"/>
                </a:lnTo>
                <a:lnTo>
                  <a:pt x="1067" y="3938"/>
                </a:lnTo>
                <a:lnTo>
                  <a:pt x="1211" y="3716"/>
                </a:lnTo>
                <a:lnTo>
                  <a:pt x="1211" y="3716"/>
                </a:lnTo>
                <a:lnTo>
                  <a:pt x="1334" y="3926"/>
                </a:lnTo>
                <a:lnTo>
                  <a:pt x="1237" y="3917"/>
                </a:lnTo>
                <a:lnTo>
                  <a:pt x="1237" y="3952"/>
                </a:lnTo>
                <a:lnTo>
                  <a:pt x="1207" y="3952"/>
                </a:lnTo>
                <a:lnTo>
                  <a:pt x="1169" y="3948"/>
                </a:lnTo>
                <a:close/>
              </a:path>
            </a:pathLst>
          </a:custGeom>
          <a:solidFill>
            <a:srgbClr val="EDEDE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51D6675-1879-FCC9-35BF-DB9FFF9E3E8C}"/>
              </a:ext>
            </a:extLst>
          </p:cNvPr>
          <p:cNvSpPr txBox="1"/>
          <p:nvPr/>
        </p:nvSpPr>
        <p:spPr>
          <a:xfrm>
            <a:off x="1139684" y="1258541"/>
            <a:ext cx="5069016" cy="450892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ln w="12700">
                  <a:noFill/>
                </a:ln>
                <a:gradFill flip="none" rotWithShape="1">
                  <a:gsLst>
                    <a:gs pos="0">
                      <a:srgbClr val="2E61E0"/>
                    </a:gs>
                    <a:gs pos="100000">
                      <a:srgbClr val="FF663D"/>
                    </a:gs>
                  </a:gsLst>
                  <a:lin ang="13500000" scaled="1"/>
                  <a:tileRect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28700" dirty="0">
              <a:ln w="12700">
                <a:noFill/>
              </a:ln>
              <a:gradFill flip="none" rotWithShape="1">
                <a:gsLst>
                  <a:gs pos="0">
                    <a:srgbClr val="2E61E0"/>
                  </a:gs>
                  <a:gs pos="100000">
                    <a:srgbClr val="FF663D"/>
                  </a:gs>
                </a:gsLst>
                <a:lin ang="13500000" scaled="1"/>
                <a:tileRect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24D94339-1A48-3B21-7D17-9B6F3445956A}"/>
              </a:ext>
            </a:extLst>
          </p:cNvPr>
          <p:cNvSpPr/>
          <p:nvPr/>
        </p:nvSpPr>
        <p:spPr>
          <a:xfrm>
            <a:off x="3681618" y="4255332"/>
            <a:ext cx="8510382" cy="2602669"/>
          </a:xfrm>
          <a:custGeom>
            <a:avLst/>
            <a:gdLst>
              <a:gd name="connsiteX0" fmla="*/ 8510382 w 8510382"/>
              <a:gd name="connsiteY0" fmla="*/ 0 h 2602669"/>
              <a:gd name="connsiteX1" fmla="*/ 8510382 w 8510382"/>
              <a:gd name="connsiteY1" fmla="*/ 2602669 h 2602669"/>
              <a:gd name="connsiteX2" fmla="*/ 0 w 8510382"/>
              <a:gd name="connsiteY2" fmla="*/ 2602669 h 2602669"/>
              <a:gd name="connsiteX3" fmla="*/ 424328 w 8510382"/>
              <a:gd name="connsiteY3" fmla="*/ 2542965 h 2602669"/>
              <a:gd name="connsiteX4" fmla="*/ 8453221 w 8510382"/>
              <a:gd name="connsiteY4" fmla="*/ 39220 h 2602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0382" h="2602669">
                <a:moveTo>
                  <a:pt x="8510382" y="0"/>
                </a:moveTo>
                <a:lnTo>
                  <a:pt x="8510382" y="2602669"/>
                </a:lnTo>
                <a:lnTo>
                  <a:pt x="0" y="2602669"/>
                </a:lnTo>
                <a:lnTo>
                  <a:pt x="424328" y="2542965"/>
                </a:lnTo>
                <a:cubicBezTo>
                  <a:pt x="3931862" y="2011101"/>
                  <a:pt x="6771696" y="1126235"/>
                  <a:pt x="8453221" y="39220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2C38CFFC-6D63-D704-B8BD-2FB28899EC2C}"/>
              </a:ext>
            </a:extLst>
          </p:cNvPr>
          <p:cNvSpPr/>
          <p:nvPr/>
        </p:nvSpPr>
        <p:spPr>
          <a:xfrm>
            <a:off x="6835085" y="4980755"/>
            <a:ext cx="5356916" cy="187724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3C3CCBF4-962B-1D2D-E9AC-C7B0C0A5AE11}"/>
              </a:ext>
            </a:extLst>
          </p:cNvPr>
          <p:cNvSpPr/>
          <p:nvPr/>
        </p:nvSpPr>
        <p:spPr>
          <a:xfrm rot="10800000">
            <a:off x="0" y="0"/>
            <a:ext cx="2839209" cy="994956"/>
          </a:xfrm>
          <a:custGeom>
            <a:avLst/>
            <a:gdLst>
              <a:gd name="connsiteX0" fmla="*/ 7585013 w 7585013"/>
              <a:gd name="connsiteY0" fmla="*/ 0 h 2658047"/>
              <a:gd name="connsiteX1" fmla="*/ 7585013 w 7585013"/>
              <a:gd name="connsiteY1" fmla="*/ 2658047 h 2658047"/>
              <a:gd name="connsiteX2" fmla="*/ 0 w 7585013"/>
              <a:gd name="connsiteY2" fmla="*/ 2658047 h 2658047"/>
              <a:gd name="connsiteX3" fmla="*/ 567308 w 7585013"/>
              <a:gd name="connsiteY3" fmla="*/ 2568222 h 2658047"/>
              <a:gd name="connsiteX4" fmla="*/ 7242134 w 7585013"/>
              <a:gd name="connsiteY4" fmla="*/ 243719 h 2658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5013" h="2658047">
                <a:moveTo>
                  <a:pt x="7585013" y="0"/>
                </a:moveTo>
                <a:lnTo>
                  <a:pt x="7585013" y="2658047"/>
                </a:lnTo>
                <a:lnTo>
                  <a:pt x="0" y="2658047"/>
                </a:lnTo>
                <a:lnTo>
                  <a:pt x="567308" y="2568222"/>
                </a:lnTo>
                <a:cubicBezTo>
                  <a:pt x="3356154" y="2094533"/>
                  <a:pt x="5692168" y="1275094"/>
                  <a:pt x="7242134" y="243719"/>
                </a:cubicBezTo>
                <a:close/>
              </a:path>
            </a:pathLst>
          </a:cu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BE3490-58E1-A7A0-400F-284A0A9042D3}"/>
              </a:ext>
            </a:extLst>
          </p:cNvPr>
          <p:cNvGrpSpPr/>
          <p:nvPr/>
        </p:nvGrpSpPr>
        <p:grpSpPr>
          <a:xfrm>
            <a:off x="6241379" y="2301635"/>
            <a:ext cx="3483976" cy="696744"/>
            <a:chOff x="2357531" y="2093927"/>
            <a:chExt cx="3483976" cy="696744"/>
          </a:xfrm>
        </p:grpSpPr>
        <p:sp>
          <p:nvSpPr>
            <p:cNvPr id="12" name="平行四边形 11">
              <a:extLst>
                <a:ext uri="{FF2B5EF4-FFF2-40B4-BE49-F238E27FC236}">
                  <a16:creationId xmlns:a16="http://schemas.microsoft.com/office/drawing/2014/main" id="{1456D5D9-B375-BFAE-7E75-A5E92EA5DEAB}"/>
                </a:ext>
              </a:extLst>
            </p:cNvPr>
            <p:cNvSpPr/>
            <p:nvPr/>
          </p:nvSpPr>
          <p:spPr>
            <a:xfrm>
              <a:off x="2357531" y="2093927"/>
              <a:ext cx="3177064" cy="696744"/>
            </a:xfrm>
            <a:prstGeom prst="parallelogram">
              <a:avLst/>
            </a:prstGeom>
            <a:solidFill>
              <a:srgbClr val="FF663D"/>
            </a:solidFill>
            <a:ln>
              <a:solidFill>
                <a:srgbClr val="FF663D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F6A56AA5-3C1B-9B70-A907-DFFA73AD2AA8}"/>
                </a:ext>
              </a:extLst>
            </p:cNvPr>
            <p:cNvSpPr/>
            <p:nvPr/>
          </p:nvSpPr>
          <p:spPr>
            <a:xfrm>
              <a:off x="2664443" y="2093927"/>
              <a:ext cx="3177064" cy="696744"/>
            </a:xfrm>
            <a:prstGeom prst="parallelogram">
              <a:avLst/>
            </a:prstGeom>
            <a:solidFill>
              <a:srgbClr val="2E61E0"/>
            </a:solidFill>
            <a:ln>
              <a:solidFill>
                <a:srgbClr val="2E61E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F119AA0-C760-0E66-CA5B-73FD90F21274}"/>
                </a:ext>
              </a:extLst>
            </p:cNvPr>
            <p:cNvSpPr txBox="1"/>
            <p:nvPr/>
          </p:nvSpPr>
          <p:spPr>
            <a:xfrm>
              <a:off x="3103258" y="2273363"/>
              <a:ext cx="252643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D97E7254-4BAF-7869-383E-07CB049B98A5}"/>
              </a:ext>
            </a:extLst>
          </p:cNvPr>
          <p:cNvSpPr txBox="1"/>
          <p:nvPr/>
        </p:nvSpPr>
        <p:spPr>
          <a:xfrm>
            <a:off x="6115042" y="3144048"/>
            <a:ext cx="4980438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01C01C4-7962-421C-13DA-36F9F9C81D16}"/>
              </a:ext>
            </a:extLst>
          </p:cNvPr>
          <p:cNvGrpSpPr/>
          <p:nvPr/>
        </p:nvGrpSpPr>
        <p:grpSpPr>
          <a:xfrm>
            <a:off x="8321438" y="694035"/>
            <a:ext cx="3374852" cy="696277"/>
            <a:chOff x="1418980" y="1496122"/>
            <a:chExt cx="8774264" cy="181024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7CB1CE4-FA28-D4D6-3B60-5137F7923923}"/>
                </a:ext>
              </a:extLst>
            </p:cNvPr>
            <p:cNvGrpSpPr/>
            <p:nvPr/>
          </p:nvGrpSpPr>
          <p:grpSpPr>
            <a:xfrm>
              <a:off x="1418980" y="1496122"/>
              <a:ext cx="8302358" cy="1810248"/>
              <a:chOff x="0" y="861343"/>
              <a:chExt cx="9141649" cy="1993245"/>
            </a:xfrm>
            <a:gradFill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0" scaled="1"/>
            </a:gradFill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A6470A55-5B59-64BC-4D02-A06F23705014}"/>
                  </a:ext>
                </a:extLst>
              </p:cNvPr>
              <p:cNvSpPr/>
              <p:nvPr/>
            </p:nvSpPr>
            <p:spPr>
              <a:xfrm>
                <a:off x="3522450" y="861343"/>
                <a:ext cx="2063274" cy="1809165"/>
              </a:xfrm>
              <a:custGeom>
                <a:avLst/>
                <a:gdLst>
                  <a:gd name="connsiteX0" fmla="*/ 807398 w 2063274"/>
                  <a:gd name="connsiteY0" fmla="*/ 1166213 h 1809165"/>
                  <a:gd name="connsiteX1" fmla="*/ 902494 w 2063274"/>
                  <a:gd name="connsiteY1" fmla="*/ 886409 h 1809165"/>
                  <a:gd name="connsiteX2" fmla="*/ 1154515 w 2063274"/>
                  <a:gd name="connsiteY2" fmla="*/ 886409 h 1809165"/>
                  <a:gd name="connsiteX3" fmla="*/ 1059419 w 2063274"/>
                  <a:gd name="connsiteY3" fmla="*/ 1166213 h 1809165"/>
                  <a:gd name="connsiteX4" fmla="*/ 807398 w 2063274"/>
                  <a:gd name="connsiteY4" fmla="*/ 1166213 h 1809165"/>
                  <a:gd name="connsiteX5" fmla="*/ 715122 w 2063274"/>
                  <a:gd name="connsiteY5" fmla="*/ 608591 h 1809165"/>
                  <a:gd name="connsiteX6" fmla="*/ 431194 w 2063274"/>
                  <a:gd name="connsiteY6" fmla="*/ 1444032 h 1809165"/>
                  <a:gd name="connsiteX7" fmla="*/ 1242822 w 2063274"/>
                  <a:gd name="connsiteY7" fmla="*/ 1444032 h 1809165"/>
                  <a:gd name="connsiteX8" fmla="*/ 1526750 w 2063274"/>
                  <a:gd name="connsiteY8" fmla="*/ 608591 h 1809165"/>
                  <a:gd name="connsiteX9" fmla="*/ 715122 w 2063274"/>
                  <a:gd name="connsiteY9" fmla="*/ 608591 h 1809165"/>
                  <a:gd name="connsiteX10" fmla="*/ 2063275 w 2063274"/>
                  <a:gd name="connsiteY10" fmla="*/ 191862 h 1809165"/>
                  <a:gd name="connsiteX11" fmla="*/ 1307211 w 2063274"/>
                  <a:gd name="connsiteY11" fmla="*/ 191862 h 1809165"/>
                  <a:gd name="connsiteX12" fmla="*/ 1350555 w 2063274"/>
                  <a:gd name="connsiteY12" fmla="*/ 134314 h 1809165"/>
                  <a:gd name="connsiteX13" fmla="*/ 1363610 w 2063274"/>
                  <a:gd name="connsiteY13" fmla="*/ 116767 h 1809165"/>
                  <a:gd name="connsiteX14" fmla="*/ 1089812 w 2063274"/>
                  <a:gd name="connsiteY14" fmla="*/ 0 h 1809165"/>
                  <a:gd name="connsiteX15" fmla="*/ 952000 w 2063274"/>
                  <a:gd name="connsiteY15" fmla="*/ 191862 h 1809165"/>
                  <a:gd name="connsiteX16" fmla="*/ 428112 w 2063274"/>
                  <a:gd name="connsiteY16" fmla="*/ 191862 h 1809165"/>
                  <a:gd name="connsiteX17" fmla="*/ 0 w 2063274"/>
                  <a:gd name="connsiteY17" fmla="*/ 1447687 h 1809165"/>
                  <a:gd name="connsiteX18" fmla="*/ 289725 w 2063274"/>
                  <a:gd name="connsiteY18" fmla="*/ 1447687 h 1809165"/>
                  <a:gd name="connsiteX19" fmla="*/ 622064 w 2063274"/>
                  <a:gd name="connsiteY19" fmla="*/ 473650 h 1809165"/>
                  <a:gd name="connsiteX20" fmla="*/ 1677775 w 2063274"/>
                  <a:gd name="connsiteY20" fmla="*/ 473650 h 1809165"/>
                  <a:gd name="connsiteX21" fmla="*/ 1343975 w 2063274"/>
                  <a:gd name="connsiteY21" fmla="*/ 1455938 h 1809165"/>
                  <a:gd name="connsiteX22" fmla="*/ 1323452 w 2063274"/>
                  <a:gd name="connsiteY22" fmla="*/ 1504556 h 1809165"/>
                  <a:gd name="connsiteX23" fmla="*/ 1296557 w 2063274"/>
                  <a:gd name="connsiteY23" fmla="*/ 1522416 h 1809165"/>
                  <a:gd name="connsiteX24" fmla="*/ 1234362 w 2063274"/>
                  <a:gd name="connsiteY24" fmla="*/ 1527377 h 1809165"/>
                  <a:gd name="connsiteX25" fmla="*/ 838887 w 2063274"/>
                  <a:gd name="connsiteY25" fmla="*/ 1527377 h 1809165"/>
                  <a:gd name="connsiteX26" fmla="*/ 614700 w 2063274"/>
                  <a:gd name="connsiteY26" fmla="*/ 1809165 h 1809165"/>
                  <a:gd name="connsiteX27" fmla="*/ 1217964 w 2063274"/>
                  <a:gd name="connsiteY27" fmla="*/ 1809165 h 1809165"/>
                  <a:gd name="connsiteX28" fmla="*/ 1402985 w 2063274"/>
                  <a:gd name="connsiteY28" fmla="*/ 1787336 h 1809165"/>
                  <a:gd name="connsiteX29" fmla="*/ 1518551 w 2063274"/>
                  <a:gd name="connsiteY29" fmla="*/ 1712921 h 1809165"/>
                  <a:gd name="connsiteX30" fmla="*/ 1597249 w 2063274"/>
                  <a:gd name="connsiteY30" fmla="*/ 1563097 h 1809165"/>
                  <a:gd name="connsiteX31" fmla="*/ 2063275 w 2063274"/>
                  <a:gd name="connsiteY31" fmla="*/ 191862 h 1809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063274" h="1809165">
                    <a:moveTo>
                      <a:pt x="807398" y="1166213"/>
                    </a:moveTo>
                    <a:lnTo>
                      <a:pt x="902494" y="886409"/>
                    </a:lnTo>
                    <a:lnTo>
                      <a:pt x="1154515" y="886409"/>
                    </a:lnTo>
                    <a:lnTo>
                      <a:pt x="1059419" y="1166213"/>
                    </a:lnTo>
                    <a:lnTo>
                      <a:pt x="807398" y="1166213"/>
                    </a:lnTo>
                    <a:close/>
                    <a:moveTo>
                      <a:pt x="715122" y="608591"/>
                    </a:moveTo>
                    <a:lnTo>
                      <a:pt x="431194" y="1444032"/>
                    </a:lnTo>
                    <a:lnTo>
                      <a:pt x="1242822" y="1444032"/>
                    </a:lnTo>
                    <a:lnTo>
                      <a:pt x="1526750" y="608591"/>
                    </a:lnTo>
                    <a:lnTo>
                      <a:pt x="715122" y="608591"/>
                    </a:lnTo>
                    <a:close/>
                    <a:moveTo>
                      <a:pt x="2063275" y="191862"/>
                    </a:moveTo>
                    <a:lnTo>
                      <a:pt x="1307211" y="191862"/>
                    </a:lnTo>
                    <a:lnTo>
                      <a:pt x="1350555" y="134314"/>
                    </a:lnTo>
                    <a:lnTo>
                      <a:pt x="1363610" y="116767"/>
                    </a:lnTo>
                    <a:cubicBezTo>
                      <a:pt x="1264024" y="99221"/>
                      <a:pt x="1171278" y="58645"/>
                      <a:pt x="1089812" y="0"/>
                    </a:cubicBezTo>
                    <a:cubicBezTo>
                      <a:pt x="1042082" y="70917"/>
                      <a:pt x="996127" y="134888"/>
                      <a:pt x="952000" y="191862"/>
                    </a:cubicBezTo>
                    <a:lnTo>
                      <a:pt x="428112" y="191862"/>
                    </a:lnTo>
                    <a:lnTo>
                      <a:pt x="0" y="1447687"/>
                    </a:lnTo>
                    <a:lnTo>
                      <a:pt x="289725" y="1447687"/>
                    </a:lnTo>
                    <a:lnTo>
                      <a:pt x="622064" y="473650"/>
                    </a:lnTo>
                    <a:lnTo>
                      <a:pt x="1677775" y="473650"/>
                    </a:lnTo>
                    <a:lnTo>
                      <a:pt x="1343975" y="1455938"/>
                    </a:lnTo>
                    <a:cubicBezTo>
                      <a:pt x="1335880" y="1479751"/>
                      <a:pt x="1329039" y="1495940"/>
                      <a:pt x="1323452" y="1504556"/>
                    </a:cubicBezTo>
                    <a:cubicBezTo>
                      <a:pt x="1317916" y="1513173"/>
                      <a:pt x="1308934" y="1519126"/>
                      <a:pt x="1296557" y="1522416"/>
                    </a:cubicBezTo>
                    <a:cubicBezTo>
                      <a:pt x="1284181" y="1525706"/>
                      <a:pt x="1263449" y="1527377"/>
                      <a:pt x="1234362" y="1527377"/>
                    </a:cubicBezTo>
                    <a:lnTo>
                      <a:pt x="838887" y="1527377"/>
                    </a:lnTo>
                    <a:cubicBezTo>
                      <a:pt x="745724" y="1599809"/>
                      <a:pt x="668593" y="1696419"/>
                      <a:pt x="614700" y="1809165"/>
                    </a:cubicBezTo>
                    <a:lnTo>
                      <a:pt x="1217964" y="1809165"/>
                    </a:lnTo>
                    <a:cubicBezTo>
                      <a:pt x="1294678" y="1809165"/>
                      <a:pt x="1356351" y="1801906"/>
                      <a:pt x="1402985" y="1787336"/>
                    </a:cubicBezTo>
                    <a:cubicBezTo>
                      <a:pt x="1449619" y="1772767"/>
                      <a:pt x="1488158" y="1747961"/>
                      <a:pt x="1518551" y="1712921"/>
                    </a:cubicBezTo>
                    <a:cubicBezTo>
                      <a:pt x="1548997" y="1677880"/>
                      <a:pt x="1575264" y="1627904"/>
                      <a:pt x="1597249" y="1563097"/>
                    </a:cubicBezTo>
                    <a:lnTo>
                      <a:pt x="2063275" y="191862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D1BB9D74-578A-0A38-91DB-18202C121624}"/>
                  </a:ext>
                </a:extLst>
              </p:cNvPr>
              <p:cNvSpPr/>
              <p:nvPr/>
            </p:nvSpPr>
            <p:spPr>
              <a:xfrm>
                <a:off x="5051550" y="870638"/>
                <a:ext cx="2224064" cy="1838774"/>
              </a:xfrm>
              <a:custGeom>
                <a:avLst/>
                <a:gdLst>
                  <a:gd name="connsiteX0" fmla="*/ 1409930 w 2224064"/>
                  <a:gd name="connsiteY0" fmla="*/ 990226 h 1838774"/>
                  <a:gd name="connsiteX1" fmla="*/ 1980190 w 2224064"/>
                  <a:gd name="connsiteY1" fmla="*/ 990226 h 1838774"/>
                  <a:gd name="connsiteX2" fmla="*/ 2077270 w 2224064"/>
                  <a:gd name="connsiteY2" fmla="*/ 704469 h 1838774"/>
                  <a:gd name="connsiteX3" fmla="*/ 1397867 w 2224064"/>
                  <a:gd name="connsiteY3" fmla="*/ 704469 h 1838774"/>
                  <a:gd name="connsiteX4" fmla="*/ 1465338 w 2224064"/>
                  <a:gd name="connsiteY4" fmla="*/ 506027 h 1838774"/>
                  <a:gd name="connsiteX5" fmla="*/ 2000087 w 2224064"/>
                  <a:gd name="connsiteY5" fmla="*/ 506027 h 1838774"/>
                  <a:gd name="connsiteX6" fmla="*/ 2098576 w 2224064"/>
                  <a:gd name="connsiteY6" fmla="*/ 216302 h 1838774"/>
                  <a:gd name="connsiteX7" fmla="*/ 1563828 w 2224064"/>
                  <a:gd name="connsiteY7" fmla="*/ 216302 h 1838774"/>
                  <a:gd name="connsiteX8" fmla="*/ 1637303 w 2224064"/>
                  <a:gd name="connsiteY8" fmla="*/ 0 h 1838774"/>
                  <a:gd name="connsiteX9" fmla="*/ 1329718 w 2224064"/>
                  <a:gd name="connsiteY9" fmla="*/ 0 h 1838774"/>
                  <a:gd name="connsiteX10" fmla="*/ 1256243 w 2224064"/>
                  <a:gd name="connsiteY10" fmla="*/ 216302 h 1838774"/>
                  <a:gd name="connsiteX11" fmla="*/ 757683 w 2224064"/>
                  <a:gd name="connsiteY11" fmla="*/ 216302 h 1838774"/>
                  <a:gd name="connsiteX12" fmla="*/ 659245 w 2224064"/>
                  <a:gd name="connsiteY12" fmla="*/ 506027 h 1838774"/>
                  <a:gd name="connsiteX13" fmla="*/ 1157753 w 2224064"/>
                  <a:gd name="connsiteY13" fmla="*/ 506027 h 1838774"/>
                  <a:gd name="connsiteX14" fmla="*/ 1090282 w 2224064"/>
                  <a:gd name="connsiteY14" fmla="*/ 704469 h 1838774"/>
                  <a:gd name="connsiteX15" fmla="*/ 487384 w 2224064"/>
                  <a:gd name="connsiteY15" fmla="*/ 704469 h 1838774"/>
                  <a:gd name="connsiteX16" fmla="*/ 390252 w 2224064"/>
                  <a:gd name="connsiteY16" fmla="*/ 990226 h 1838774"/>
                  <a:gd name="connsiteX17" fmla="*/ 886044 w 2224064"/>
                  <a:gd name="connsiteY17" fmla="*/ 990226 h 1838774"/>
                  <a:gd name="connsiteX18" fmla="*/ 525245 w 2224064"/>
                  <a:gd name="connsiteY18" fmla="*/ 1234310 h 1838774"/>
                  <a:gd name="connsiteX19" fmla="*/ 261056 w 2224064"/>
                  <a:gd name="connsiteY19" fmla="*/ 1370295 h 1838774"/>
                  <a:gd name="connsiteX20" fmla="*/ 198703 w 2224064"/>
                  <a:gd name="connsiteY20" fmla="*/ 1553801 h 1838774"/>
                  <a:gd name="connsiteX21" fmla="*/ 120005 w 2224064"/>
                  <a:gd name="connsiteY21" fmla="*/ 1703625 h 1838774"/>
                  <a:gd name="connsiteX22" fmla="*/ 4439 w 2224064"/>
                  <a:gd name="connsiteY22" fmla="*/ 1778041 h 1838774"/>
                  <a:gd name="connsiteX23" fmla="*/ 1932 w 2224064"/>
                  <a:gd name="connsiteY23" fmla="*/ 1778772 h 1838774"/>
                  <a:gd name="connsiteX24" fmla="*/ 0 w 2224064"/>
                  <a:gd name="connsiteY24" fmla="*/ 1786553 h 1838774"/>
                  <a:gd name="connsiteX25" fmla="*/ 567440 w 2224064"/>
                  <a:gd name="connsiteY25" fmla="*/ 1516097 h 1838774"/>
                  <a:gd name="connsiteX26" fmla="*/ 894086 w 2224064"/>
                  <a:gd name="connsiteY26" fmla="*/ 1281936 h 1838774"/>
                  <a:gd name="connsiteX27" fmla="*/ 714026 w 2224064"/>
                  <a:gd name="connsiteY27" fmla="*/ 1811776 h 1838774"/>
                  <a:gd name="connsiteX28" fmla="*/ 1021611 w 2224064"/>
                  <a:gd name="connsiteY28" fmla="*/ 1811776 h 1838774"/>
                  <a:gd name="connsiteX29" fmla="*/ 1205013 w 2224064"/>
                  <a:gd name="connsiteY29" fmla="*/ 1272014 h 1838774"/>
                  <a:gd name="connsiteX30" fmla="*/ 2101084 w 2224064"/>
                  <a:gd name="connsiteY30" fmla="*/ 1838775 h 1838774"/>
                  <a:gd name="connsiteX31" fmla="*/ 2224065 w 2224064"/>
                  <a:gd name="connsiteY31" fmla="*/ 1447792 h 1838774"/>
                  <a:gd name="connsiteX32" fmla="*/ 1409930 w 2224064"/>
                  <a:gd name="connsiteY32" fmla="*/ 990226 h 1838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224064" h="1838774">
                    <a:moveTo>
                      <a:pt x="1409930" y="990226"/>
                    </a:moveTo>
                    <a:lnTo>
                      <a:pt x="1980190" y="990226"/>
                    </a:lnTo>
                    <a:lnTo>
                      <a:pt x="2077270" y="704469"/>
                    </a:lnTo>
                    <a:lnTo>
                      <a:pt x="1397867" y="704469"/>
                    </a:lnTo>
                    <a:lnTo>
                      <a:pt x="1465338" y="506027"/>
                    </a:lnTo>
                    <a:lnTo>
                      <a:pt x="2000087" y="506027"/>
                    </a:lnTo>
                    <a:lnTo>
                      <a:pt x="2098576" y="216302"/>
                    </a:lnTo>
                    <a:lnTo>
                      <a:pt x="1563828" y="216302"/>
                    </a:lnTo>
                    <a:lnTo>
                      <a:pt x="1637303" y="0"/>
                    </a:lnTo>
                    <a:lnTo>
                      <a:pt x="1329718" y="0"/>
                    </a:lnTo>
                    <a:lnTo>
                      <a:pt x="1256243" y="216302"/>
                    </a:lnTo>
                    <a:lnTo>
                      <a:pt x="757683" y="216302"/>
                    </a:lnTo>
                    <a:lnTo>
                      <a:pt x="659245" y="506027"/>
                    </a:lnTo>
                    <a:lnTo>
                      <a:pt x="1157753" y="506027"/>
                    </a:lnTo>
                    <a:lnTo>
                      <a:pt x="1090282" y="704469"/>
                    </a:lnTo>
                    <a:lnTo>
                      <a:pt x="487384" y="704469"/>
                    </a:lnTo>
                    <a:lnTo>
                      <a:pt x="390252" y="990226"/>
                    </a:lnTo>
                    <a:lnTo>
                      <a:pt x="886044" y="990226"/>
                    </a:lnTo>
                    <a:cubicBezTo>
                      <a:pt x="773454" y="1080204"/>
                      <a:pt x="653188" y="1161565"/>
                      <a:pt x="525245" y="1234310"/>
                    </a:cubicBezTo>
                    <a:cubicBezTo>
                      <a:pt x="444667" y="1280160"/>
                      <a:pt x="356569" y="1325489"/>
                      <a:pt x="261056" y="1370295"/>
                    </a:cubicBezTo>
                    <a:lnTo>
                      <a:pt x="198703" y="1553801"/>
                    </a:lnTo>
                    <a:cubicBezTo>
                      <a:pt x="176718" y="1618609"/>
                      <a:pt x="150450" y="1668584"/>
                      <a:pt x="120005" y="1703625"/>
                    </a:cubicBezTo>
                    <a:cubicBezTo>
                      <a:pt x="89612" y="1738666"/>
                      <a:pt x="51073" y="1763471"/>
                      <a:pt x="4439" y="1778041"/>
                    </a:cubicBezTo>
                    <a:lnTo>
                      <a:pt x="1932" y="1778772"/>
                    </a:lnTo>
                    <a:lnTo>
                      <a:pt x="0" y="1786553"/>
                    </a:lnTo>
                    <a:cubicBezTo>
                      <a:pt x="184551" y="1734332"/>
                      <a:pt x="452500" y="1587537"/>
                      <a:pt x="567440" y="1516097"/>
                    </a:cubicBezTo>
                    <a:cubicBezTo>
                      <a:pt x="682327" y="1444658"/>
                      <a:pt x="791209" y="1366587"/>
                      <a:pt x="894086" y="1281936"/>
                    </a:cubicBezTo>
                    <a:lnTo>
                      <a:pt x="714026" y="1811776"/>
                    </a:lnTo>
                    <a:lnTo>
                      <a:pt x="1021611" y="1811776"/>
                    </a:lnTo>
                    <a:lnTo>
                      <a:pt x="1205013" y="1272014"/>
                    </a:lnTo>
                    <a:cubicBezTo>
                      <a:pt x="1322094" y="1459280"/>
                      <a:pt x="1874755" y="1504557"/>
                      <a:pt x="2101084" y="1838775"/>
                    </a:cubicBezTo>
                    <a:lnTo>
                      <a:pt x="2224065" y="1447792"/>
                    </a:lnTo>
                    <a:cubicBezTo>
                      <a:pt x="1944419" y="1139005"/>
                      <a:pt x="1567535" y="1179895"/>
                      <a:pt x="1409930" y="99022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77EF8F8-F6E2-7298-F554-D2A254DC555C}"/>
                  </a:ext>
                </a:extLst>
              </p:cNvPr>
              <p:cNvSpPr/>
              <p:nvPr/>
            </p:nvSpPr>
            <p:spPr>
              <a:xfrm>
                <a:off x="0" y="1463040"/>
                <a:ext cx="1801644" cy="402106"/>
              </a:xfrm>
              <a:custGeom>
                <a:avLst/>
                <a:gdLst>
                  <a:gd name="connsiteX0" fmla="*/ 0 w 1801644"/>
                  <a:gd name="connsiteY0" fmla="*/ 402106 h 402106"/>
                  <a:gd name="connsiteX1" fmla="*/ 1662944 w 1801644"/>
                  <a:gd name="connsiteY1" fmla="*/ 402106 h 402106"/>
                  <a:gd name="connsiteX2" fmla="*/ 1801645 w 1801644"/>
                  <a:gd name="connsiteY2" fmla="*/ 0 h 402106"/>
                  <a:gd name="connsiteX3" fmla="*/ 328735 w 1801644"/>
                  <a:gd name="connsiteY3" fmla="*/ 0 h 402106"/>
                  <a:gd name="connsiteX4" fmla="*/ 0 w 1801644"/>
                  <a:gd name="connsiteY4" fmla="*/ 402106 h 402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01644" h="402106">
                    <a:moveTo>
                      <a:pt x="0" y="402106"/>
                    </a:moveTo>
                    <a:lnTo>
                      <a:pt x="1662944" y="402106"/>
                    </a:lnTo>
                    <a:lnTo>
                      <a:pt x="1801645" y="0"/>
                    </a:lnTo>
                    <a:lnTo>
                      <a:pt x="328735" y="0"/>
                    </a:lnTo>
                    <a:cubicBezTo>
                      <a:pt x="247530" y="160372"/>
                      <a:pt x="134836" y="297976"/>
                      <a:pt x="0" y="402106"/>
                    </a:cubicBez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7533E7A6-7544-D1A4-0739-8A0348708C92}"/>
                  </a:ext>
                </a:extLst>
              </p:cNvPr>
              <p:cNvSpPr/>
              <p:nvPr/>
            </p:nvSpPr>
            <p:spPr>
              <a:xfrm>
                <a:off x="1517246" y="888707"/>
                <a:ext cx="2501779" cy="1789738"/>
              </a:xfrm>
              <a:custGeom>
                <a:avLst/>
                <a:gdLst>
                  <a:gd name="connsiteX0" fmla="*/ 1829113 w 2501779"/>
                  <a:gd name="connsiteY0" fmla="*/ 521694 h 1789738"/>
                  <a:gd name="connsiteX1" fmla="*/ 1370712 w 2501779"/>
                  <a:gd name="connsiteY1" fmla="*/ 521694 h 1789738"/>
                  <a:gd name="connsiteX2" fmla="*/ 1160938 w 2501779"/>
                  <a:gd name="connsiteY2" fmla="*/ 1138849 h 1789738"/>
                  <a:gd name="connsiteX3" fmla="*/ 1143548 w 2501779"/>
                  <a:gd name="connsiteY3" fmla="*/ 1376979 h 1789738"/>
                  <a:gd name="connsiteX4" fmla="*/ 1340841 w 2501779"/>
                  <a:gd name="connsiteY4" fmla="*/ 1444449 h 1789738"/>
                  <a:gd name="connsiteX5" fmla="*/ 1555159 w 2501779"/>
                  <a:gd name="connsiteY5" fmla="*/ 1444449 h 1789738"/>
                  <a:gd name="connsiteX6" fmla="*/ 1736577 w 2501779"/>
                  <a:gd name="connsiteY6" fmla="*/ 1421629 h 1789738"/>
                  <a:gd name="connsiteX7" fmla="*/ 1848540 w 2501779"/>
                  <a:gd name="connsiteY7" fmla="*/ 1343244 h 1789738"/>
                  <a:gd name="connsiteX8" fmla="*/ 1946560 w 2501779"/>
                  <a:gd name="connsiteY8" fmla="*/ 1174568 h 1789738"/>
                  <a:gd name="connsiteX9" fmla="*/ 2025884 w 2501779"/>
                  <a:gd name="connsiteY9" fmla="*/ 982079 h 1789738"/>
                  <a:gd name="connsiteX10" fmla="*/ 1784829 w 2501779"/>
                  <a:gd name="connsiteY10" fmla="*/ 920562 h 1789738"/>
                  <a:gd name="connsiteX11" fmla="*/ 1721537 w 2501779"/>
                  <a:gd name="connsiteY11" fmla="*/ 1089238 h 1789738"/>
                  <a:gd name="connsiteX12" fmla="*/ 1696366 w 2501779"/>
                  <a:gd name="connsiteY12" fmla="*/ 1145794 h 1789738"/>
                  <a:gd name="connsiteX13" fmla="*/ 1655842 w 2501779"/>
                  <a:gd name="connsiteY13" fmla="*/ 1168615 h 1789738"/>
                  <a:gd name="connsiteX14" fmla="*/ 1571504 w 2501779"/>
                  <a:gd name="connsiteY14" fmla="*/ 1174568 h 1789738"/>
                  <a:gd name="connsiteX15" fmla="*/ 1519909 w 2501779"/>
                  <a:gd name="connsiteY15" fmla="*/ 1174568 h 1789738"/>
                  <a:gd name="connsiteX16" fmla="*/ 1458392 w 2501779"/>
                  <a:gd name="connsiteY16" fmla="*/ 1168615 h 1789738"/>
                  <a:gd name="connsiteX17" fmla="*/ 1443039 w 2501779"/>
                  <a:gd name="connsiteY17" fmla="*/ 1143810 h 1789738"/>
                  <a:gd name="connsiteX18" fmla="*/ 1459698 w 2501779"/>
                  <a:gd name="connsiteY18" fmla="*/ 1077332 h 1789738"/>
                  <a:gd name="connsiteX19" fmla="*/ 1556778 w 2501779"/>
                  <a:gd name="connsiteY19" fmla="*/ 791575 h 1789738"/>
                  <a:gd name="connsiteX20" fmla="*/ 2009225 w 2501779"/>
                  <a:gd name="connsiteY20" fmla="*/ 791575 h 1789738"/>
                  <a:gd name="connsiteX21" fmla="*/ 2262814 w 2501779"/>
                  <a:gd name="connsiteY21" fmla="*/ 45433 h 1789738"/>
                  <a:gd name="connsiteX22" fmla="*/ 1512703 w 2501779"/>
                  <a:gd name="connsiteY22" fmla="*/ 45433 h 1789738"/>
                  <a:gd name="connsiteX23" fmla="*/ 1421002 w 2501779"/>
                  <a:gd name="connsiteY23" fmla="*/ 315314 h 1789738"/>
                  <a:gd name="connsiteX24" fmla="*/ 1899247 w 2501779"/>
                  <a:gd name="connsiteY24" fmla="*/ 315314 h 1789738"/>
                  <a:gd name="connsiteX25" fmla="*/ 1829113 w 2501779"/>
                  <a:gd name="connsiteY25" fmla="*/ 521694 h 1789738"/>
                  <a:gd name="connsiteX26" fmla="*/ 2501780 w 2501779"/>
                  <a:gd name="connsiteY26" fmla="*/ 1494060 h 1789738"/>
                  <a:gd name="connsiteX27" fmla="*/ 946934 w 2501779"/>
                  <a:gd name="connsiteY27" fmla="*/ 1494060 h 1789738"/>
                  <a:gd name="connsiteX28" fmla="*/ 781653 w 2501779"/>
                  <a:gd name="connsiteY28" fmla="*/ 1484138 h 1789738"/>
                  <a:gd name="connsiteX29" fmla="*/ 852465 w 2501779"/>
                  <a:gd name="connsiteY29" fmla="*/ 1275774 h 1789738"/>
                  <a:gd name="connsiteX30" fmla="*/ 1048923 w 2501779"/>
                  <a:gd name="connsiteY30" fmla="*/ 1275774 h 1789738"/>
                  <a:gd name="connsiteX31" fmla="*/ 1134566 w 2501779"/>
                  <a:gd name="connsiteY31" fmla="*/ 1023752 h 1789738"/>
                  <a:gd name="connsiteX32" fmla="*/ 938109 w 2501779"/>
                  <a:gd name="connsiteY32" fmla="*/ 1023752 h 1789738"/>
                  <a:gd name="connsiteX33" fmla="*/ 1000148 w 2501779"/>
                  <a:gd name="connsiteY33" fmla="*/ 841186 h 1789738"/>
                  <a:gd name="connsiteX34" fmla="*/ 1212481 w 2501779"/>
                  <a:gd name="connsiteY34" fmla="*/ 841186 h 1789738"/>
                  <a:gd name="connsiteX35" fmla="*/ 1302877 w 2501779"/>
                  <a:gd name="connsiteY35" fmla="*/ 575273 h 1789738"/>
                  <a:gd name="connsiteX36" fmla="*/ 997276 w 2501779"/>
                  <a:gd name="connsiteY36" fmla="*/ 575273 h 1789738"/>
                  <a:gd name="connsiteX37" fmla="*/ 1049863 w 2501779"/>
                  <a:gd name="connsiteY37" fmla="*/ 420488 h 1789738"/>
                  <a:gd name="connsiteX38" fmla="*/ 1301884 w 2501779"/>
                  <a:gd name="connsiteY38" fmla="*/ 420488 h 1789738"/>
                  <a:gd name="connsiteX39" fmla="*/ 1386222 w 2501779"/>
                  <a:gd name="connsiteY39" fmla="*/ 172436 h 1789738"/>
                  <a:gd name="connsiteX40" fmla="*/ 1134201 w 2501779"/>
                  <a:gd name="connsiteY40" fmla="*/ 172436 h 1789738"/>
                  <a:gd name="connsiteX41" fmla="*/ 1192793 w 2501779"/>
                  <a:gd name="connsiteY41" fmla="*/ 0 h 1789738"/>
                  <a:gd name="connsiteX42" fmla="*/ 883589 w 2501779"/>
                  <a:gd name="connsiteY42" fmla="*/ 98177 h 1789738"/>
                  <a:gd name="connsiteX43" fmla="*/ 858366 w 2501779"/>
                  <a:gd name="connsiteY43" fmla="*/ 172436 h 1789738"/>
                  <a:gd name="connsiteX44" fmla="*/ 580547 w 2501779"/>
                  <a:gd name="connsiteY44" fmla="*/ 172436 h 1789738"/>
                  <a:gd name="connsiteX45" fmla="*/ 496209 w 2501779"/>
                  <a:gd name="connsiteY45" fmla="*/ 420488 h 1789738"/>
                  <a:gd name="connsiteX46" fmla="*/ 774028 w 2501779"/>
                  <a:gd name="connsiteY46" fmla="*/ 420488 h 1789738"/>
                  <a:gd name="connsiteX47" fmla="*/ 721441 w 2501779"/>
                  <a:gd name="connsiteY47" fmla="*/ 575273 h 1789738"/>
                  <a:gd name="connsiteX48" fmla="*/ 395996 w 2501779"/>
                  <a:gd name="connsiteY48" fmla="*/ 575273 h 1789738"/>
                  <a:gd name="connsiteX49" fmla="*/ 305601 w 2501779"/>
                  <a:gd name="connsiteY49" fmla="*/ 841186 h 1789738"/>
                  <a:gd name="connsiteX50" fmla="*/ 734236 w 2501779"/>
                  <a:gd name="connsiteY50" fmla="*/ 841186 h 1789738"/>
                  <a:gd name="connsiteX51" fmla="*/ 550833 w 2501779"/>
                  <a:gd name="connsiteY51" fmla="*/ 1380948 h 1789738"/>
                  <a:gd name="connsiteX52" fmla="*/ 498298 w 2501779"/>
                  <a:gd name="connsiteY52" fmla="*/ 1214257 h 1789738"/>
                  <a:gd name="connsiteX53" fmla="*/ 612141 w 2501779"/>
                  <a:gd name="connsiteY53" fmla="*/ 902703 h 1789738"/>
                  <a:gd name="connsiteX54" fmla="*/ 358136 w 2501779"/>
                  <a:gd name="connsiteY54" fmla="*/ 902703 h 1789738"/>
                  <a:gd name="connsiteX55" fmla="*/ 190295 w 2501779"/>
                  <a:gd name="connsiteY55" fmla="*/ 1332330 h 1789738"/>
                  <a:gd name="connsiteX56" fmla="*/ 0 w 2501779"/>
                  <a:gd name="connsiteY56" fmla="*/ 1652814 h 1789738"/>
                  <a:gd name="connsiteX57" fmla="*/ 159850 w 2501779"/>
                  <a:gd name="connsiteY57" fmla="*/ 1789739 h 1789738"/>
                  <a:gd name="connsiteX58" fmla="*/ 323408 w 2501779"/>
                  <a:gd name="connsiteY58" fmla="*/ 1565499 h 1789738"/>
                  <a:gd name="connsiteX59" fmla="*/ 493703 w 2501779"/>
                  <a:gd name="connsiteY59" fmla="*/ 1721276 h 1789738"/>
                  <a:gd name="connsiteX60" fmla="*/ 822124 w 2501779"/>
                  <a:gd name="connsiteY60" fmla="*/ 1767910 h 1789738"/>
                  <a:gd name="connsiteX61" fmla="*/ 2274250 w 2501779"/>
                  <a:gd name="connsiteY61" fmla="*/ 1767910 h 1789738"/>
                  <a:gd name="connsiteX62" fmla="*/ 2501101 w 2501779"/>
                  <a:gd name="connsiteY62" fmla="*/ 1495940 h 1789738"/>
                  <a:gd name="connsiteX63" fmla="*/ 2501780 w 2501779"/>
                  <a:gd name="connsiteY63" fmla="*/ 1494060 h 1789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</a:cxnLst>
                <a:rect l="l" t="t" r="r" b="b"/>
                <a:pathLst>
                  <a:path w="2501779" h="1789738">
                    <a:moveTo>
                      <a:pt x="1829113" y="521694"/>
                    </a:moveTo>
                    <a:lnTo>
                      <a:pt x="1370712" y="521694"/>
                    </a:lnTo>
                    <a:lnTo>
                      <a:pt x="1160938" y="1138849"/>
                    </a:lnTo>
                    <a:cubicBezTo>
                      <a:pt x="1122294" y="1252640"/>
                      <a:pt x="1116498" y="1332016"/>
                      <a:pt x="1143548" y="1376979"/>
                    </a:cubicBezTo>
                    <a:cubicBezTo>
                      <a:pt x="1170547" y="1421942"/>
                      <a:pt x="1236346" y="1444449"/>
                      <a:pt x="1340841" y="1444449"/>
                    </a:cubicBezTo>
                    <a:lnTo>
                      <a:pt x="1555159" y="1444449"/>
                    </a:lnTo>
                    <a:cubicBezTo>
                      <a:pt x="1631925" y="1444449"/>
                      <a:pt x="1692397" y="1436825"/>
                      <a:pt x="1736577" y="1421629"/>
                    </a:cubicBezTo>
                    <a:cubicBezTo>
                      <a:pt x="1780756" y="1406432"/>
                      <a:pt x="1818095" y="1380269"/>
                      <a:pt x="1848540" y="1343244"/>
                    </a:cubicBezTo>
                    <a:cubicBezTo>
                      <a:pt x="1878985" y="1306219"/>
                      <a:pt x="1911676" y="1249976"/>
                      <a:pt x="1946560" y="1174568"/>
                    </a:cubicBezTo>
                    <a:cubicBezTo>
                      <a:pt x="1964889" y="1136185"/>
                      <a:pt x="1991314" y="1072057"/>
                      <a:pt x="2025884" y="982079"/>
                    </a:cubicBezTo>
                    <a:lnTo>
                      <a:pt x="1784829" y="920562"/>
                    </a:lnTo>
                    <a:lnTo>
                      <a:pt x="1721537" y="1089238"/>
                    </a:lnTo>
                    <a:cubicBezTo>
                      <a:pt x="1713860" y="1115714"/>
                      <a:pt x="1705453" y="1134566"/>
                      <a:pt x="1696366" y="1145794"/>
                    </a:cubicBezTo>
                    <a:cubicBezTo>
                      <a:pt x="1687227" y="1157022"/>
                      <a:pt x="1673754" y="1164646"/>
                      <a:pt x="1655842" y="1168615"/>
                    </a:cubicBezTo>
                    <a:cubicBezTo>
                      <a:pt x="1637982" y="1172584"/>
                      <a:pt x="1609835" y="1174568"/>
                      <a:pt x="1571504" y="1174568"/>
                    </a:cubicBezTo>
                    <a:lnTo>
                      <a:pt x="1519909" y="1174568"/>
                    </a:lnTo>
                    <a:cubicBezTo>
                      <a:pt x="1489464" y="1174568"/>
                      <a:pt x="1468993" y="1172584"/>
                      <a:pt x="1458392" y="1168615"/>
                    </a:cubicBezTo>
                    <a:cubicBezTo>
                      <a:pt x="1447843" y="1164646"/>
                      <a:pt x="1442726" y="1156395"/>
                      <a:pt x="1443039" y="1143810"/>
                    </a:cubicBezTo>
                    <a:cubicBezTo>
                      <a:pt x="1443352" y="1131224"/>
                      <a:pt x="1448888" y="1109082"/>
                      <a:pt x="1459698" y="1077332"/>
                    </a:cubicBezTo>
                    <a:lnTo>
                      <a:pt x="1556778" y="791575"/>
                    </a:lnTo>
                    <a:lnTo>
                      <a:pt x="2009225" y="791575"/>
                    </a:lnTo>
                    <a:lnTo>
                      <a:pt x="2262814" y="45433"/>
                    </a:lnTo>
                    <a:lnTo>
                      <a:pt x="1512703" y="45433"/>
                    </a:lnTo>
                    <a:lnTo>
                      <a:pt x="1421002" y="315314"/>
                    </a:lnTo>
                    <a:lnTo>
                      <a:pt x="1899247" y="315314"/>
                    </a:lnTo>
                    <a:lnTo>
                      <a:pt x="1829113" y="521694"/>
                    </a:lnTo>
                    <a:close/>
                    <a:moveTo>
                      <a:pt x="2501780" y="1494060"/>
                    </a:moveTo>
                    <a:lnTo>
                      <a:pt x="946934" y="1494060"/>
                    </a:lnTo>
                    <a:cubicBezTo>
                      <a:pt x="875495" y="1494060"/>
                      <a:pt x="820401" y="1490770"/>
                      <a:pt x="781653" y="1484138"/>
                    </a:cubicBezTo>
                    <a:lnTo>
                      <a:pt x="852465" y="1275774"/>
                    </a:lnTo>
                    <a:lnTo>
                      <a:pt x="1048923" y="1275774"/>
                    </a:lnTo>
                    <a:lnTo>
                      <a:pt x="1134566" y="1023752"/>
                    </a:lnTo>
                    <a:lnTo>
                      <a:pt x="938109" y="1023752"/>
                    </a:lnTo>
                    <a:lnTo>
                      <a:pt x="1000148" y="841186"/>
                    </a:lnTo>
                    <a:lnTo>
                      <a:pt x="1212481" y="841186"/>
                    </a:lnTo>
                    <a:lnTo>
                      <a:pt x="1302877" y="575273"/>
                    </a:lnTo>
                    <a:lnTo>
                      <a:pt x="997276" y="575273"/>
                    </a:lnTo>
                    <a:lnTo>
                      <a:pt x="1049863" y="420488"/>
                    </a:lnTo>
                    <a:lnTo>
                      <a:pt x="1301884" y="420488"/>
                    </a:lnTo>
                    <a:lnTo>
                      <a:pt x="1386222" y="172436"/>
                    </a:lnTo>
                    <a:lnTo>
                      <a:pt x="1134201" y="172436"/>
                    </a:lnTo>
                    <a:lnTo>
                      <a:pt x="1192793" y="0"/>
                    </a:lnTo>
                    <a:cubicBezTo>
                      <a:pt x="1100257" y="57235"/>
                      <a:pt x="995291" y="92067"/>
                      <a:pt x="883589" y="98177"/>
                    </a:cubicBezTo>
                    <a:lnTo>
                      <a:pt x="858366" y="172436"/>
                    </a:lnTo>
                    <a:lnTo>
                      <a:pt x="580547" y="172436"/>
                    </a:lnTo>
                    <a:lnTo>
                      <a:pt x="496209" y="420488"/>
                    </a:lnTo>
                    <a:lnTo>
                      <a:pt x="774028" y="420488"/>
                    </a:lnTo>
                    <a:lnTo>
                      <a:pt x="721441" y="575273"/>
                    </a:lnTo>
                    <a:lnTo>
                      <a:pt x="395996" y="575273"/>
                    </a:lnTo>
                    <a:lnTo>
                      <a:pt x="305601" y="841186"/>
                    </a:lnTo>
                    <a:lnTo>
                      <a:pt x="734236" y="841186"/>
                    </a:lnTo>
                    <a:lnTo>
                      <a:pt x="550833" y="1380948"/>
                    </a:lnTo>
                    <a:cubicBezTo>
                      <a:pt x="518926" y="1338596"/>
                      <a:pt x="501379" y="1283032"/>
                      <a:pt x="498298" y="1214257"/>
                    </a:cubicBezTo>
                    <a:cubicBezTo>
                      <a:pt x="531041" y="1133574"/>
                      <a:pt x="569006" y="1029705"/>
                      <a:pt x="612141" y="902703"/>
                    </a:cubicBezTo>
                    <a:lnTo>
                      <a:pt x="358136" y="902703"/>
                    </a:lnTo>
                    <a:cubicBezTo>
                      <a:pt x="294739" y="1089238"/>
                      <a:pt x="238809" y="1232430"/>
                      <a:pt x="190295" y="1332330"/>
                    </a:cubicBezTo>
                    <a:cubicBezTo>
                      <a:pt x="141834" y="1432230"/>
                      <a:pt x="78384" y="1539023"/>
                      <a:pt x="0" y="1652814"/>
                    </a:cubicBezTo>
                    <a:lnTo>
                      <a:pt x="159850" y="1789739"/>
                    </a:lnTo>
                    <a:cubicBezTo>
                      <a:pt x="220323" y="1716994"/>
                      <a:pt x="274790" y="1642213"/>
                      <a:pt x="323408" y="1565499"/>
                    </a:cubicBezTo>
                    <a:cubicBezTo>
                      <a:pt x="356882" y="1638244"/>
                      <a:pt x="413647" y="1690204"/>
                      <a:pt x="493703" y="1721276"/>
                    </a:cubicBezTo>
                    <a:cubicBezTo>
                      <a:pt x="573759" y="1752348"/>
                      <a:pt x="683215" y="1767910"/>
                      <a:pt x="822124" y="1767910"/>
                    </a:cubicBezTo>
                    <a:lnTo>
                      <a:pt x="2274250" y="1767910"/>
                    </a:lnTo>
                    <a:cubicBezTo>
                      <a:pt x="2329971" y="1658558"/>
                      <a:pt x="2407885" y="1565290"/>
                      <a:pt x="2501101" y="1495940"/>
                    </a:cubicBezTo>
                    <a:lnTo>
                      <a:pt x="2501780" y="1494060"/>
                    </a:lnTo>
                    <a:close/>
                  </a:path>
                </a:pathLst>
              </a:custGeom>
              <a:grpFill/>
              <a:ln w="254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212CF911-31B6-C82D-06B9-518207ECDE4A}"/>
                  </a:ext>
                </a:extLst>
              </p:cNvPr>
              <p:cNvGrpSpPr/>
              <p:nvPr/>
            </p:nvGrpSpPr>
            <p:grpSpPr>
              <a:xfrm>
                <a:off x="7139004" y="890900"/>
                <a:ext cx="2002645" cy="1963688"/>
                <a:chOff x="7139004" y="890900"/>
                <a:chExt cx="2002645" cy="1963688"/>
              </a:xfrm>
              <a:grpFill/>
            </p:grpSpPr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956B0D70-9CAE-B728-2E9A-8130AD15F5D4}"/>
                    </a:ext>
                  </a:extLst>
                </p:cNvPr>
                <p:cNvSpPr/>
                <p:nvPr/>
              </p:nvSpPr>
              <p:spPr>
                <a:xfrm>
                  <a:off x="7139004" y="890900"/>
                  <a:ext cx="2002645" cy="1963688"/>
                </a:xfrm>
                <a:custGeom>
                  <a:avLst/>
                  <a:gdLst>
                    <a:gd name="connsiteX0" fmla="*/ 1019678 w 2002645"/>
                    <a:gd name="connsiteY0" fmla="*/ 954297 h 1963688"/>
                    <a:gd name="connsiteX1" fmla="*/ 1589938 w 2002645"/>
                    <a:gd name="connsiteY1" fmla="*/ 954297 h 1963688"/>
                    <a:gd name="connsiteX2" fmla="*/ 1687018 w 2002645"/>
                    <a:gd name="connsiteY2" fmla="*/ 668541 h 1963688"/>
                    <a:gd name="connsiteX3" fmla="*/ 1007615 w 2002645"/>
                    <a:gd name="connsiteY3" fmla="*/ 668541 h 1963688"/>
                    <a:gd name="connsiteX4" fmla="*/ 1075086 w 2002645"/>
                    <a:gd name="connsiteY4" fmla="*/ 470099 h 1963688"/>
                    <a:gd name="connsiteX5" fmla="*/ 1609834 w 2002645"/>
                    <a:gd name="connsiteY5" fmla="*/ 470099 h 1963688"/>
                    <a:gd name="connsiteX6" fmla="*/ 1708324 w 2002645"/>
                    <a:gd name="connsiteY6" fmla="*/ 180373 h 1963688"/>
                    <a:gd name="connsiteX7" fmla="*/ 1684929 w 2002645"/>
                    <a:gd name="connsiteY7" fmla="*/ 180373 h 1963688"/>
                    <a:gd name="connsiteX8" fmla="*/ 1430558 w 2002645"/>
                    <a:gd name="connsiteY8" fmla="*/ 232699 h 1963688"/>
                    <a:gd name="connsiteX9" fmla="*/ 1176135 w 2002645"/>
                    <a:gd name="connsiteY9" fmla="*/ 180373 h 1963688"/>
                    <a:gd name="connsiteX10" fmla="*/ 1173576 w 2002645"/>
                    <a:gd name="connsiteY10" fmla="*/ 180373 h 1963688"/>
                    <a:gd name="connsiteX11" fmla="*/ 1173889 w 2002645"/>
                    <a:gd name="connsiteY11" fmla="*/ 179381 h 1963688"/>
                    <a:gd name="connsiteX12" fmla="*/ 927246 w 2002645"/>
                    <a:gd name="connsiteY12" fmla="*/ 0 h 1963688"/>
                    <a:gd name="connsiteX13" fmla="*/ 865990 w 2002645"/>
                    <a:gd name="connsiteY13" fmla="*/ 180373 h 1963688"/>
                    <a:gd name="connsiteX14" fmla="*/ 367431 w 2002645"/>
                    <a:gd name="connsiteY14" fmla="*/ 180373 h 1963688"/>
                    <a:gd name="connsiteX15" fmla="*/ 268993 w 2002645"/>
                    <a:gd name="connsiteY15" fmla="*/ 470099 h 1963688"/>
                    <a:gd name="connsiteX16" fmla="*/ 767501 w 2002645"/>
                    <a:gd name="connsiteY16" fmla="*/ 470099 h 1963688"/>
                    <a:gd name="connsiteX17" fmla="*/ 700030 w 2002645"/>
                    <a:gd name="connsiteY17" fmla="*/ 668541 h 1963688"/>
                    <a:gd name="connsiteX18" fmla="*/ 97132 w 2002645"/>
                    <a:gd name="connsiteY18" fmla="*/ 668541 h 1963688"/>
                    <a:gd name="connsiteX19" fmla="*/ 0 w 2002645"/>
                    <a:gd name="connsiteY19" fmla="*/ 954297 h 1963688"/>
                    <a:gd name="connsiteX20" fmla="*/ 495791 w 2002645"/>
                    <a:gd name="connsiteY20" fmla="*/ 954297 h 1963688"/>
                    <a:gd name="connsiteX21" fmla="*/ 134993 w 2002645"/>
                    <a:gd name="connsiteY21" fmla="*/ 1198381 h 1963688"/>
                    <a:gd name="connsiteX22" fmla="*/ 4230 w 2002645"/>
                    <a:gd name="connsiteY22" fmla="*/ 1268985 h 1963688"/>
                    <a:gd name="connsiteX23" fmla="*/ 173166 w 2002645"/>
                    <a:gd name="connsiteY23" fmla="*/ 1411863 h 1963688"/>
                    <a:gd name="connsiteX24" fmla="*/ 145593 w 2002645"/>
                    <a:gd name="connsiteY24" fmla="*/ 1499334 h 1963688"/>
                    <a:gd name="connsiteX25" fmla="*/ 177187 w 2002645"/>
                    <a:gd name="connsiteY25" fmla="*/ 1480169 h 1963688"/>
                    <a:gd name="connsiteX26" fmla="*/ 503834 w 2002645"/>
                    <a:gd name="connsiteY26" fmla="*/ 1246007 h 1963688"/>
                    <a:gd name="connsiteX27" fmla="*/ 323774 w 2002645"/>
                    <a:gd name="connsiteY27" fmla="*/ 1775848 h 1963688"/>
                    <a:gd name="connsiteX28" fmla="*/ 631359 w 2002645"/>
                    <a:gd name="connsiteY28" fmla="*/ 1775848 h 1963688"/>
                    <a:gd name="connsiteX29" fmla="*/ 814761 w 2002645"/>
                    <a:gd name="connsiteY29" fmla="*/ 1236085 h 1963688"/>
                    <a:gd name="connsiteX30" fmla="*/ 1726968 w 2002645"/>
                    <a:gd name="connsiteY30" fmla="*/ 1963689 h 1963688"/>
                    <a:gd name="connsiteX31" fmla="*/ 2000870 w 2002645"/>
                    <a:gd name="connsiteY31" fmla="*/ 1617616 h 1963688"/>
                    <a:gd name="connsiteX32" fmla="*/ 2002646 w 2002645"/>
                    <a:gd name="connsiteY32" fmla="*/ 1612029 h 1963688"/>
                    <a:gd name="connsiteX33" fmla="*/ 1019678 w 2002645"/>
                    <a:gd name="connsiteY33" fmla="*/ 954297 h 1963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2002645" h="1963688">
                      <a:moveTo>
                        <a:pt x="1019678" y="954297"/>
                      </a:moveTo>
                      <a:lnTo>
                        <a:pt x="1589938" y="954297"/>
                      </a:lnTo>
                      <a:lnTo>
                        <a:pt x="1687018" y="668541"/>
                      </a:lnTo>
                      <a:lnTo>
                        <a:pt x="1007615" y="668541"/>
                      </a:lnTo>
                      <a:lnTo>
                        <a:pt x="1075086" y="470099"/>
                      </a:lnTo>
                      <a:lnTo>
                        <a:pt x="1609834" y="470099"/>
                      </a:lnTo>
                      <a:lnTo>
                        <a:pt x="1708324" y="180373"/>
                      </a:lnTo>
                      <a:lnTo>
                        <a:pt x="1684929" y="180373"/>
                      </a:lnTo>
                      <a:cubicBezTo>
                        <a:pt x="1605918" y="214161"/>
                        <a:pt x="1520170" y="232699"/>
                        <a:pt x="1430558" y="232699"/>
                      </a:cubicBezTo>
                      <a:cubicBezTo>
                        <a:pt x="1340946" y="232699"/>
                        <a:pt x="1255198" y="214161"/>
                        <a:pt x="1176135" y="180373"/>
                      </a:cubicBezTo>
                      <a:lnTo>
                        <a:pt x="1173576" y="180373"/>
                      </a:lnTo>
                      <a:lnTo>
                        <a:pt x="1173889" y="179381"/>
                      </a:lnTo>
                      <a:cubicBezTo>
                        <a:pt x="1080726" y="139118"/>
                        <a:pt x="996910" y="77549"/>
                        <a:pt x="927246" y="0"/>
                      </a:cubicBezTo>
                      <a:lnTo>
                        <a:pt x="865990" y="180373"/>
                      </a:lnTo>
                      <a:lnTo>
                        <a:pt x="367431" y="180373"/>
                      </a:lnTo>
                      <a:lnTo>
                        <a:pt x="268993" y="470099"/>
                      </a:lnTo>
                      <a:lnTo>
                        <a:pt x="767501" y="470099"/>
                      </a:lnTo>
                      <a:lnTo>
                        <a:pt x="700030" y="668541"/>
                      </a:lnTo>
                      <a:lnTo>
                        <a:pt x="97132" y="668541"/>
                      </a:lnTo>
                      <a:lnTo>
                        <a:pt x="0" y="954297"/>
                      </a:lnTo>
                      <a:lnTo>
                        <a:pt x="495791" y="954297"/>
                      </a:lnTo>
                      <a:cubicBezTo>
                        <a:pt x="383201" y="1044275"/>
                        <a:pt x="262936" y="1125637"/>
                        <a:pt x="134993" y="1198381"/>
                      </a:cubicBezTo>
                      <a:cubicBezTo>
                        <a:pt x="93424" y="1222038"/>
                        <a:pt x="49819" y="1245590"/>
                        <a:pt x="4230" y="1268985"/>
                      </a:cubicBezTo>
                      <a:cubicBezTo>
                        <a:pt x="62614" y="1306532"/>
                        <a:pt x="119639" y="1352800"/>
                        <a:pt x="173166" y="1411863"/>
                      </a:cubicBezTo>
                      <a:lnTo>
                        <a:pt x="145593" y="1499334"/>
                      </a:lnTo>
                      <a:cubicBezTo>
                        <a:pt x="157082" y="1492493"/>
                        <a:pt x="167683" y="1486070"/>
                        <a:pt x="177187" y="1480169"/>
                      </a:cubicBezTo>
                      <a:cubicBezTo>
                        <a:pt x="292075" y="1408730"/>
                        <a:pt x="400957" y="1330659"/>
                        <a:pt x="503834" y="1246007"/>
                      </a:cubicBezTo>
                      <a:lnTo>
                        <a:pt x="323774" y="1775848"/>
                      </a:lnTo>
                      <a:lnTo>
                        <a:pt x="631359" y="1775848"/>
                      </a:lnTo>
                      <a:lnTo>
                        <a:pt x="814761" y="1236085"/>
                      </a:lnTo>
                      <a:cubicBezTo>
                        <a:pt x="906827" y="1396353"/>
                        <a:pt x="1217337" y="1802428"/>
                        <a:pt x="1726968" y="1963689"/>
                      </a:cubicBezTo>
                      <a:cubicBezTo>
                        <a:pt x="1745193" y="1854337"/>
                        <a:pt x="1807232" y="1703939"/>
                        <a:pt x="2000870" y="1617616"/>
                      </a:cubicBezTo>
                      <a:lnTo>
                        <a:pt x="2002646" y="1612029"/>
                      </a:lnTo>
                      <a:cubicBezTo>
                        <a:pt x="1602889" y="1569572"/>
                        <a:pt x="1130336" y="1127934"/>
                        <a:pt x="1019678" y="954297"/>
                      </a:cubicBezTo>
                      <a:close/>
                    </a:path>
                  </a:pathLst>
                </a:custGeom>
                <a:grpFill/>
                <a:ln w="2540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E684D482-A760-D9F9-C75F-A830AD7575B3}"/>
                    </a:ext>
                  </a:extLst>
                </p:cNvPr>
                <p:cNvSpPr/>
                <p:nvPr/>
              </p:nvSpPr>
              <p:spPr>
                <a:xfrm>
                  <a:off x="8256233" y="1405596"/>
                  <a:ext cx="328996" cy="287218"/>
                </a:xfrm>
                <a:custGeom>
                  <a:avLst/>
                  <a:gdLst>
                    <a:gd name="connsiteX0" fmla="*/ 0 w 328996"/>
                    <a:gd name="connsiteY0" fmla="*/ 234997 h 287218"/>
                    <a:gd name="connsiteX1" fmla="*/ 234997 w 328996"/>
                    <a:gd name="connsiteY1" fmla="*/ 287219 h 287218"/>
                    <a:gd name="connsiteX2" fmla="*/ 328996 w 328996"/>
                    <a:gd name="connsiteY2" fmla="*/ 0 h 287218"/>
                    <a:gd name="connsiteX3" fmla="*/ 78332 w 328996"/>
                    <a:gd name="connsiteY3" fmla="*/ 0 h 287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8996" h="287218">
                      <a:moveTo>
                        <a:pt x="0" y="234997"/>
                      </a:moveTo>
                      <a:lnTo>
                        <a:pt x="234997" y="287219"/>
                      </a:lnTo>
                      <a:lnTo>
                        <a:pt x="328996" y="0"/>
                      </a:lnTo>
                      <a:lnTo>
                        <a:pt x="78332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82541DE5-4DA7-C24D-8FC1-365642D6DF26}"/>
                    </a:ext>
                  </a:extLst>
                </p:cNvPr>
                <p:cNvSpPr/>
                <p:nvPr/>
              </p:nvSpPr>
              <p:spPr>
                <a:xfrm>
                  <a:off x="7525130" y="1405596"/>
                  <a:ext cx="375995" cy="266330"/>
                </a:xfrm>
                <a:custGeom>
                  <a:avLst/>
                  <a:gdLst>
                    <a:gd name="connsiteX0" fmla="*/ 234997 w 375995"/>
                    <a:gd name="connsiteY0" fmla="*/ 0 h 266330"/>
                    <a:gd name="connsiteX1" fmla="*/ 375995 w 375995"/>
                    <a:gd name="connsiteY1" fmla="*/ 187998 h 266330"/>
                    <a:gd name="connsiteX2" fmla="*/ 114887 w 375995"/>
                    <a:gd name="connsiteY2" fmla="*/ 266330 h 266330"/>
                    <a:gd name="connsiteX3" fmla="*/ 120110 w 375995"/>
                    <a:gd name="connsiteY3" fmla="*/ 224553 h 266330"/>
                    <a:gd name="connsiteX4" fmla="*/ 0 w 375995"/>
                    <a:gd name="connsiteY4" fmla="*/ 0 h 266330"/>
                    <a:gd name="connsiteX5" fmla="*/ 234997 w 375995"/>
                    <a:gd name="connsiteY5" fmla="*/ 0 h 266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75995" h="266330">
                      <a:moveTo>
                        <a:pt x="234997" y="0"/>
                      </a:moveTo>
                      <a:cubicBezTo>
                        <a:pt x="234997" y="0"/>
                        <a:pt x="287219" y="96610"/>
                        <a:pt x="375995" y="187998"/>
                      </a:cubicBezTo>
                      <a:lnTo>
                        <a:pt x="114887" y="266330"/>
                      </a:lnTo>
                      <a:lnTo>
                        <a:pt x="120110" y="224553"/>
                      </a:lnTo>
                      <a:lnTo>
                        <a:pt x="0" y="0"/>
                      </a:lnTo>
                      <a:lnTo>
                        <a:pt x="234997" y="0"/>
                      </a:lnTo>
                      <a:close/>
                    </a:path>
                  </a:pathLst>
                </a:custGeom>
                <a:grpFill/>
                <a:ln w="12700" cap="flat">
                  <a:solidFill>
                    <a:schemeClr val="bg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" name="Freeform 22">
              <a:extLst>
                <a:ext uri="{FF2B5EF4-FFF2-40B4-BE49-F238E27FC236}">
                  <a16:creationId xmlns:a16="http://schemas.microsoft.com/office/drawing/2014/main" id="{D00932FC-65DC-9173-FD6B-FFD3E0E15D03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9461503" y="1886223"/>
              <a:ext cx="731741" cy="1196068"/>
            </a:xfrm>
            <a:custGeom>
              <a:avLst/>
              <a:gdLst>
                <a:gd name="T0" fmla="*/ 205 w 213"/>
                <a:gd name="T1" fmla="*/ 194 h 401"/>
                <a:gd name="T2" fmla="*/ 200 w 213"/>
                <a:gd name="T3" fmla="*/ 202 h 401"/>
                <a:gd name="T4" fmla="*/ 177 w 213"/>
                <a:gd name="T5" fmla="*/ 273 h 401"/>
                <a:gd name="T6" fmla="*/ 140 w 213"/>
                <a:gd name="T7" fmla="*/ 275 h 401"/>
                <a:gd name="T8" fmla="*/ 76 w 213"/>
                <a:gd name="T9" fmla="*/ 300 h 401"/>
                <a:gd name="T10" fmla="*/ 59 w 213"/>
                <a:gd name="T11" fmla="*/ 357 h 401"/>
                <a:gd name="T12" fmla="*/ 20 w 213"/>
                <a:gd name="T13" fmla="*/ 400 h 401"/>
                <a:gd name="T14" fmla="*/ 21 w 213"/>
                <a:gd name="T15" fmla="*/ 383 h 401"/>
                <a:gd name="T16" fmla="*/ 25 w 213"/>
                <a:gd name="T17" fmla="*/ 375 h 401"/>
                <a:gd name="T18" fmla="*/ 19 w 213"/>
                <a:gd name="T19" fmla="*/ 369 h 401"/>
                <a:gd name="T20" fmla="*/ 23 w 213"/>
                <a:gd name="T21" fmla="*/ 364 h 401"/>
                <a:gd name="T22" fmla="*/ 29 w 213"/>
                <a:gd name="T23" fmla="*/ 361 h 401"/>
                <a:gd name="T24" fmla="*/ 27 w 213"/>
                <a:gd name="T25" fmla="*/ 348 h 401"/>
                <a:gd name="T26" fmla="*/ 37 w 213"/>
                <a:gd name="T27" fmla="*/ 315 h 401"/>
                <a:gd name="T28" fmla="*/ 55 w 213"/>
                <a:gd name="T29" fmla="*/ 265 h 401"/>
                <a:gd name="T30" fmla="*/ 61 w 213"/>
                <a:gd name="T31" fmla="*/ 251 h 401"/>
                <a:gd name="T32" fmla="*/ 69 w 213"/>
                <a:gd name="T33" fmla="*/ 219 h 401"/>
                <a:gd name="T34" fmla="*/ 78 w 213"/>
                <a:gd name="T35" fmla="*/ 198 h 401"/>
                <a:gd name="T36" fmla="*/ 71 w 213"/>
                <a:gd name="T37" fmla="*/ 169 h 401"/>
                <a:gd name="T38" fmla="*/ 52 w 213"/>
                <a:gd name="T39" fmla="*/ 103 h 401"/>
                <a:gd name="T40" fmla="*/ 31 w 213"/>
                <a:gd name="T41" fmla="*/ 91 h 401"/>
                <a:gd name="T42" fmla="*/ 26 w 213"/>
                <a:gd name="T43" fmla="*/ 26 h 401"/>
                <a:gd name="T44" fmla="*/ 43 w 213"/>
                <a:gd name="T45" fmla="*/ 10 h 401"/>
                <a:gd name="T46" fmla="*/ 63 w 213"/>
                <a:gd name="T47" fmla="*/ 9 h 401"/>
                <a:gd name="T48" fmla="*/ 64 w 213"/>
                <a:gd name="T49" fmla="*/ 22 h 401"/>
                <a:gd name="T50" fmla="*/ 36 w 213"/>
                <a:gd name="T51" fmla="*/ 35 h 401"/>
                <a:gd name="T52" fmla="*/ 25 w 213"/>
                <a:gd name="T53" fmla="*/ 59 h 401"/>
                <a:gd name="T54" fmla="*/ 64 w 213"/>
                <a:gd name="T55" fmla="*/ 76 h 401"/>
                <a:gd name="T56" fmla="*/ 75 w 213"/>
                <a:gd name="T57" fmla="*/ 81 h 401"/>
                <a:gd name="T58" fmla="*/ 71 w 213"/>
                <a:gd name="T59" fmla="*/ 54 h 401"/>
                <a:gd name="T60" fmla="*/ 74 w 213"/>
                <a:gd name="T61" fmla="*/ 33 h 401"/>
                <a:gd name="T62" fmla="*/ 79 w 213"/>
                <a:gd name="T63" fmla="*/ 28 h 401"/>
                <a:gd name="T64" fmla="*/ 108 w 213"/>
                <a:gd name="T65" fmla="*/ 35 h 401"/>
                <a:gd name="T66" fmla="*/ 109 w 213"/>
                <a:gd name="T67" fmla="*/ 37 h 401"/>
                <a:gd name="T68" fmla="*/ 111 w 213"/>
                <a:gd name="T69" fmla="*/ 44 h 401"/>
                <a:gd name="T70" fmla="*/ 107 w 213"/>
                <a:gd name="T71" fmla="*/ 77 h 401"/>
                <a:gd name="T72" fmla="*/ 132 w 213"/>
                <a:gd name="T73" fmla="*/ 88 h 401"/>
                <a:gd name="T74" fmla="*/ 149 w 213"/>
                <a:gd name="T75" fmla="*/ 102 h 401"/>
                <a:gd name="T76" fmla="*/ 173 w 213"/>
                <a:gd name="T77" fmla="*/ 143 h 401"/>
                <a:gd name="T78" fmla="*/ 146 w 213"/>
                <a:gd name="T79" fmla="*/ 188 h 401"/>
                <a:gd name="T80" fmla="*/ 140 w 213"/>
                <a:gd name="T81" fmla="*/ 199 h 401"/>
                <a:gd name="T82" fmla="*/ 154 w 213"/>
                <a:gd name="T83" fmla="*/ 238 h 401"/>
                <a:gd name="T84" fmla="*/ 168 w 213"/>
                <a:gd name="T85" fmla="*/ 221 h 401"/>
                <a:gd name="T86" fmla="*/ 182 w 213"/>
                <a:gd name="T87" fmla="*/ 197 h 401"/>
                <a:gd name="T88" fmla="*/ 212 w 213"/>
                <a:gd name="T89" fmla="*/ 172 h 401"/>
                <a:gd name="T90" fmla="*/ 60 w 213"/>
                <a:gd name="T91" fmla="*/ 19 h 401"/>
                <a:gd name="T92" fmla="*/ 136 w 213"/>
                <a:gd name="T93" fmla="*/ 143 h 401"/>
                <a:gd name="T94" fmla="*/ 149 w 213"/>
                <a:gd name="T95" fmla="*/ 161 h 401"/>
                <a:gd name="T96" fmla="*/ 143 w 213"/>
                <a:gd name="T97" fmla="*/ 135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3" h="401">
                  <a:moveTo>
                    <a:pt x="212" y="172"/>
                  </a:moveTo>
                  <a:cubicBezTo>
                    <a:pt x="212" y="174"/>
                    <a:pt x="213" y="176"/>
                    <a:pt x="213" y="177"/>
                  </a:cubicBezTo>
                  <a:cubicBezTo>
                    <a:pt x="212" y="183"/>
                    <a:pt x="207" y="187"/>
                    <a:pt x="206" y="192"/>
                  </a:cubicBezTo>
                  <a:cubicBezTo>
                    <a:pt x="206" y="192"/>
                    <a:pt x="206" y="193"/>
                    <a:pt x="205" y="194"/>
                  </a:cubicBezTo>
                  <a:cubicBezTo>
                    <a:pt x="205" y="196"/>
                    <a:pt x="203" y="199"/>
                    <a:pt x="202" y="201"/>
                  </a:cubicBezTo>
                  <a:cubicBezTo>
                    <a:pt x="201" y="201"/>
                    <a:pt x="200" y="200"/>
                    <a:pt x="199" y="201"/>
                  </a:cubicBezTo>
                  <a:cubicBezTo>
                    <a:pt x="199" y="201"/>
                    <a:pt x="199" y="201"/>
                    <a:pt x="199" y="201"/>
                  </a:cubicBezTo>
                  <a:cubicBezTo>
                    <a:pt x="199" y="202"/>
                    <a:pt x="199" y="202"/>
                    <a:pt x="200" y="202"/>
                  </a:cubicBezTo>
                  <a:cubicBezTo>
                    <a:pt x="197" y="207"/>
                    <a:pt x="195" y="212"/>
                    <a:pt x="194" y="217"/>
                  </a:cubicBezTo>
                  <a:cubicBezTo>
                    <a:pt x="193" y="223"/>
                    <a:pt x="193" y="229"/>
                    <a:pt x="191" y="235"/>
                  </a:cubicBezTo>
                  <a:cubicBezTo>
                    <a:pt x="189" y="241"/>
                    <a:pt x="188" y="248"/>
                    <a:pt x="186" y="254"/>
                  </a:cubicBezTo>
                  <a:cubicBezTo>
                    <a:pt x="183" y="260"/>
                    <a:pt x="180" y="267"/>
                    <a:pt x="177" y="273"/>
                  </a:cubicBezTo>
                  <a:cubicBezTo>
                    <a:pt x="175" y="278"/>
                    <a:pt x="166" y="290"/>
                    <a:pt x="159" y="288"/>
                  </a:cubicBezTo>
                  <a:cubicBezTo>
                    <a:pt x="157" y="288"/>
                    <a:pt x="156" y="287"/>
                    <a:pt x="154" y="286"/>
                  </a:cubicBezTo>
                  <a:cubicBezTo>
                    <a:pt x="152" y="285"/>
                    <a:pt x="150" y="284"/>
                    <a:pt x="148" y="283"/>
                  </a:cubicBezTo>
                  <a:cubicBezTo>
                    <a:pt x="145" y="280"/>
                    <a:pt x="143" y="278"/>
                    <a:pt x="140" y="275"/>
                  </a:cubicBezTo>
                  <a:cubicBezTo>
                    <a:pt x="132" y="268"/>
                    <a:pt x="124" y="261"/>
                    <a:pt x="115" y="254"/>
                  </a:cubicBezTo>
                  <a:cubicBezTo>
                    <a:pt x="113" y="251"/>
                    <a:pt x="107" y="244"/>
                    <a:pt x="103" y="243"/>
                  </a:cubicBezTo>
                  <a:cubicBezTo>
                    <a:pt x="98" y="253"/>
                    <a:pt x="89" y="260"/>
                    <a:pt x="85" y="270"/>
                  </a:cubicBezTo>
                  <a:cubicBezTo>
                    <a:pt x="82" y="279"/>
                    <a:pt x="79" y="289"/>
                    <a:pt x="76" y="300"/>
                  </a:cubicBezTo>
                  <a:cubicBezTo>
                    <a:pt x="74" y="307"/>
                    <a:pt x="71" y="316"/>
                    <a:pt x="68" y="323"/>
                  </a:cubicBezTo>
                  <a:cubicBezTo>
                    <a:pt x="66" y="327"/>
                    <a:pt x="64" y="330"/>
                    <a:pt x="63" y="334"/>
                  </a:cubicBezTo>
                  <a:cubicBezTo>
                    <a:pt x="61" y="342"/>
                    <a:pt x="63" y="347"/>
                    <a:pt x="57" y="352"/>
                  </a:cubicBezTo>
                  <a:cubicBezTo>
                    <a:pt x="57" y="354"/>
                    <a:pt x="58" y="355"/>
                    <a:pt x="59" y="357"/>
                  </a:cubicBezTo>
                  <a:cubicBezTo>
                    <a:pt x="59" y="360"/>
                    <a:pt x="57" y="360"/>
                    <a:pt x="58" y="363"/>
                  </a:cubicBezTo>
                  <a:cubicBezTo>
                    <a:pt x="59" y="365"/>
                    <a:pt x="64" y="372"/>
                    <a:pt x="62" y="376"/>
                  </a:cubicBezTo>
                  <a:cubicBezTo>
                    <a:pt x="60" y="380"/>
                    <a:pt x="51" y="383"/>
                    <a:pt x="46" y="385"/>
                  </a:cubicBezTo>
                  <a:cubicBezTo>
                    <a:pt x="36" y="391"/>
                    <a:pt x="34" y="398"/>
                    <a:pt x="20" y="400"/>
                  </a:cubicBezTo>
                  <a:cubicBezTo>
                    <a:pt x="15" y="401"/>
                    <a:pt x="12" y="399"/>
                    <a:pt x="9" y="397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10" y="396"/>
                    <a:pt x="13" y="391"/>
                    <a:pt x="14" y="389"/>
                  </a:cubicBezTo>
                  <a:cubicBezTo>
                    <a:pt x="16" y="387"/>
                    <a:pt x="19" y="385"/>
                    <a:pt x="21" y="383"/>
                  </a:cubicBezTo>
                  <a:cubicBezTo>
                    <a:pt x="24" y="381"/>
                    <a:pt x="27" y="375"/>
                    <a:pt x="28" y="371"/>
                  </a:cubicBezTo>
                  <a:cubicBezTo>
                    <a:pt x="28" y="371"/>
                    <a:pt x="28" y="371"/>
                    <a:pt x="28" y="371"/>
                  </a:cubicBezTo>
                  <a:cubicBezTo>
                    <a:pt x="27" y="372"/>
                    <a:pt x="26" y="374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5" y="375"/>
                    <a:pt x="25" y="375"/>
                    <a:pt x="25" y="375"/>
                  </a:cubicBezTo>
                  <a:cubicBezTo>
                    <a:pt x="26" y="373"/>
                    <a:pt x="29" y="370"/>
                    <a:pt x="29" y="368"/>
                  </a:cubicBezTo>
                  <a:cubicBezTo>
                    <a:pt x="27" y="369"/>
                    <a:pt x="22" y="371"/>
                    <a:pt x="19" y="370"/>
                  </a:cubicBezTo>
                  <a:cubicBezTo>
                    <a:pt x="19" y="370"/>
                    <a:pt x="19" y="369"/>
                    <a:pt x="19" y="369"/>
                  </a:cubicBezTo>
                  <a:cubicBezTo>
                    <a:pt x="26" y="367"/>
                    <a:pt x="26" y="370"/>
                    <a:pt x="30" y="364"/>
                  </a:cubicBezTo>
                  <a:cubicBezTo>
                    <a:pt x="30" y="364"/>
                    <a:pt x="30" y="364"/>
                    <a:pt x="29" y="364"/>
                  </a:cubicBezTo>
                  <a:cubicBezTo>
                    <a:pt x="27" y="364"/>
                    <a:pt x="25" y="364"/>
                    <a:pt x="23" y="364"/>
                  </a:cubicBezTo>
                  <a:cubicBezTo>
                    <a:pt x="23" y="364"/>
                    <a:pt x="23" y="364"/>
                    <a:pt x="23" y="364"/>
                  </a:cubicBezTo>
                  <a:cubicBezTo>
                    <a:pt x="25" y="364"/>
                    <a:pt x="26" y="363"/>
                    <a:pt x="27" y="363"/>
                  </a:cubicBezTo>
                  <a:cubicBezTo>
                    <a:pt x="28" y="363"/>
                    <a:pt x="30" y="363"/>
                    <a:pt x="31" y="363"/>
                  </a:cubicBezTo>
                  <a:cubicBezTo>
                    <a:pt x="31" y="363"/>
                    <a:pt x="31" y="363"/>
                    <a:pt x="31" y="363"/>
                  </a:cubicBezTo>
                  <a:cubicBezTo>
                    <a:pt x="30" y="362"/>
                    <a:pt x="30" y="361"/>
                    <a:pt x="29" y="361"/>
                  </a:cubicBezTo>
                  <a:cubicBezTo>
                    <a:pt x="28" y="360"/>
                    <a:pt x="26" y="360"/>
                    <a:pt x="25" y="359"/>
                  </a:cubicBezTo>
                  <a:cubicBezTo>
                    <a:pt x="24" y="357"/>
                    <a:pt x="23" y="354"/>
                    <a:pt x="23" y="351"/>
                  </a:cubicBezTo>
                  <a:cubicBezTo>
                    <a:pt x="24" y="350"/>
                    <a:pt x="25" y="348"/>
                    <a:pt x="26" y="348"/>
                  </a:cubicBezTo>
                  <a:cubicBezTo>
                    <a:pt x="26" y="348"/>
                    <a:pt x="27" y="348"/>
                    <a:pt x="27" y="348"/>
                  </a:cubicBezTo>
                  <a:cubicBezTo>
                    <a:pt x="27" y="347"/>
                    <a:pt x="27" y="346"/>
                    <a:pt x="27" y="345"/>
                  </a:cubicBezTo>
                  <a:cubicBezTo>
                    <a:pt x="26" y="340"/>
                    <a:pt x="28" y="335"/>
                    <a:pt x="29" y="332"/>
                  </a:cubicBezTo>
                  <a:cubicBezTo>
                    <a:pt x="30" y="329"/>
                    <a:pt x="31" y="327"/>
                    <a:pt x="32" y="324"/>
                  </a:cubicBezTo>
                  <a:cubicBezTo>
                    <a:pt x="34" y="321"/>
                    <a:pt x="35" y="318"/>
                    <a:pt x="37" y="315"/>
                  </a:cubicBezTo>
                  <a:cubicBezTo>
                    <a:pt x="38" y="313"/>
                    <a:pt x="39" y="310"/>
                    <a:pt x="40" y="307"/>
                  </a:cubicBezTo>
                  <a:cubicBezTo>
                    <a:pt x="41" y="306"/>
                    <a:pt x="43" y="305"/>
                    <a:pt x="44" y="304"/>
                  </a:cubicBezTo>
                  <a:cubicBezTo>
                    <a:pt x="44" y="291"/>
                    <a:pt x="43" y="273"/>
                    <a:pt x="53" y="270"/>
                  </a:cubicBezTo>
                  <a:cubicBezTo>
                    <a:pt x="53" y="268"/>
                    <a:pt x="54" y="266"/>
                    <a:pt x="55" y="265"/>
                  </a:cubicBezTo>
                  <a:cubicBezTo>
                    <a:pt x="56" y="265"/>
                    <a:pt x="56" y="265"/>
                    <a:pt x="57" y="264"/>
                  </a:cubicBezTo>
                  <a:cubicBezTo>
                    <a:pt x="57" y="263"/>
                    <a:pt x="58" y="262"/>
                    <a:pt x="58" y="260"/>
                  </a:cubicBezTo>
                  <a:cubicBezTo>
                    <a:pt x="59" y="259"/>
                    <a:pt x="60" y="258"/>
                    <a:pt x="61" y="257"/>
                  </a:cubicBezTo>
                  <a:cubicBezTo>
                    <a:pt x="61" y="255"/>
                    <a:pt x="61" y="253"/>
                    <a:pt x="61" y="251"/>
                  </a:cubicBezTo>
                  <a:cubicBezTo>
                    <a:pt x="62" y="247"/>
                    <a:pt x="63" y="242"/>
                    <a:pt x="64" y="237"/>
                  </a:cubicBezTo>
                  <a:cubicBezTo>
                    <a:pt x="65" y="234"/>
                    <a:pt x="65" y="230"/>
                    <a:pt x="66" y="227"/>
                  </a:cubicBezTo>
                  <a:cubicBezTo>
                    <a:pt x="67" y="225"/>
                    <a:pt x="68" y="224"/>
                    <a:pt x="68" y="222"/>
                  </a:cubicBezTo>
                  <a:cubicBezTo>
                    <a:pt x="68" y="221"/>
                    <a:pt x="69" y="220"/>
                    <a:pt x="69" y="219"/>
                  </a:cubicBezTo>
                  <a:cubicBezTo>
                    <a:pt x="69" y="218"/>
                    <a:pt x="70" y="218"/>
                    <a:pt x="70" y="217"/>
                  </a:cubicBezTo>
                  <a:cubicBezTo>
                    <a:pt x="71" y="216"/>
                    <a:pt x="72" y="213"/>
                    <a:pt x="73" y="212"/>
                  </a:cubicBezTo>
                  <a:cubicBezTo>
                    <a:pt x="74" y="207"/>
                    <a:pt x="75" y="203"/>
                    <a:pt x="77" y="198"/>
                  </a:cubicBezTo>
                  <a:cubicBezTo>
                    <a:pt x="77" y="198"/>
                    <a:pt x="78" y="198"/>
                    <a:pt x="78" y="198"/>
                  </a:cubicBezTo>
                  <a:cubicBezTo>
                    <a:pt x="78" y="196"/>
                    <a:pt x="79" y="196"/>
                    <a:pt x="79" y="194"/>
                  </a:cubicBezTo>
                  <a:cubicBezTo>
                    <a:pt x="79" y="194"/>
                    <a:pt x="79" y="194"/>
                    <a:pt x="79" y="194"/>
                  </a:cubicBezTo>
                  <a:cubicBezTo>
                    <a:pt x="78" y="194"/>
                    <a:pt x="76" y="194"/>
                    <a:pt x="75" y="194"/>
                  </a:cubicBezTo>
                  <a:cubicBezTo>
                    <a:pt x="75" y="185"/>
                    <a:pt x="72" y="177"/>
                    <a:pt x="71" y="169"/>
                  </a:cubicBezTo>
                  <a:cubicBezTo>
                    <a:pt x="69" y="162"/>
                    <a:pt x="69" y="155"/>
                    <a:pt x="68" y="148"/>
                  </a:cubicBezTo>
                  <a:cubicBezTo>
                    <a:pt x="66" y="137"/>
                    <a:pt x="63" y="127"/>
                    <a:pt x="59" y="119"/>
                  </a:cubicBezTo>
                  <a:cubicBezTo>
                    <a:pt x="59" y="118"/>
                    <a:pt x="58" y="117"/>
                    <a:pt x="58" y="115"/>
                  </a:cubicBezTo>
                  <a:cubicBezTo>
                    <a:pt x="56" y="111"/>
                    <a:pt x="55" y="106"/>
                    <a:pt x="52" y="103"/>
                  </a:cubicBezTo>
                  <a:cubicBezTo>
                    <a:pt x="51" y="101"/>
                    <a:pt x="48" y="100"/>
                    <a:pt x="46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1" y="98"/>
                    <a:pt x="41" y="95"/>
                    <a:pt x="39" y="94"/>
                  </a:cubicBezTo>
                  <a:cubicBezTo>
                    <a:pt x="37" y="93"/>
                    <a:pt x="34" y="92"/>
                    <a:pt x="31" y="91"/>
                  </a:cubicBezTo>
                  <a:cubicBezTo>
                    <a:pt x="23" y="86"/>
                    <a:pt x="17" y="80"/>
                    <a:pt x="11" y="73"/>
                  </a:cubicBezTo>
                  <a:cubicBezTo>
                    <a:pt x="8" y="70"/>
                    <a:pt x="2" y="67"/>
                    <a:pt x="1" y="63"/>
                  </a:cubicBezTo>
                  <a:cubicBezTo>
                    <a:pt x="0" y="58"/>
                    <a:pt x="8" y="49"/>
                    <a:pt x="10" y="46"/>
                  </a:cubicBezTo>
                  <a:cubicBezTo>
                    <a:pt x="15" y="39"/>
                    <a:pt x="21" y="33"/>
                    <a:pt x="26" y="26"/>
                  </a:cubicBezTo>
                  <a:cubicBezTo>
                    <a:pt x="28" y="24"/>
                    <a:pt x="31" y="21"/>
                    <a:pt x="33" y="19"/>
                  </a:cubicBezTo>
                  <a:cubicBezTo>
                    <a:pt x="34" y="19"/>
                    <a:pt x="34" y="19"/>
                    <a:pt x="35" y="19"/>
                  </a:cubicBezTo>
                  <a:cubicBezTo>
                    <a:pt x="36" y="17"/>
                    <a:pt x="36" y="16"/>
                    <a:pt x="37" y="15"/>
                  </a:cubicBezTo>
                  <a:cubicBezTo>
                    <a:pt x="39" y="13"/>
                    <a:pt x="41" y="11"/>
                    <a:pt x="43" y="10"/>
                  </a:cubicBezTo>
                  <a:cubicBezTo>
                    <a:pt x="44" y="9"/>
                    <a:pt x="45" y="7"/>
                    <a:pt x="45" y="6"/>
                  </a:cubicBezTo>
                  <a:cubicBezTo>
                    <a:pt x="47" y="5"/>
                    <a:pt x="49" y="3"/>
                    <a:pt x="51" y="2"/>
                  </a:cubicBezTo>
                  <a:cubicBezTo>
                    <a:pt x="54" y="0"/>
                    <a:pt x="59" y="2"/>
                    <a:pt x="60" y="4"/>
                  </a:cubicBezTo>
                  <a:cubicBezTo>
                    <a:pt x="61" y="5"/>
                    <a:pt x="62" y="8"/>
                    <a:pt x="63" y="9"/>
                  </a:cubicBezTo>
                  <a:cubicBezTo>
                    <a:pt x="63" y="9"/>
                    <a:pt x="63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5" y="13"/>
                    <a:pt x="65" y="15"/>
                  </a:cubicBezTo>
                  <a:cubicBezTo>
                    <a:pt x="63" y="17"/>
                    <a:pt x="65" y="20"/>
                    <a:pt x="64" y="22"/>
                  </a:cubicBezTo>
                  <a:cubicBezTo>
                    <a:pt x="63" y="24"/>
                    <a:pt x="59" y="25"/>
                    <a:pt x="57" y="26"/>
                  </a:cubicBezTo>
                  <a:cubicBezTo>
                    <a:pt x="54" y="26"/>
                    <a:pt x="51" y="22"/>
                    <a:pt x="48" y="23"/>
                  </a:cubicBezTo>
                  <a:cubicBezTo>
                    <a:pt x="46" y="24"/>
                    <a:pt x="44" y="27"/>
                    <a:pt x="42" y="29"/>
                  </a:cubicBezTo>
                  <a:cubicBezTo>
                    <a:pt x="41" y="31"/>
                    <a:pt x="38" y="33"/>
                    <a:pt x="36" y="35"/>
                  </a:cubicBezTo>
                  <a:cubicBezTo>
                    <a:pt x="35" y="37"/>
                    <a:pt x="34" y="39"/>
                    <a:pt x="33" y="41"/>
                  </a:cubicBezTo>
                  <a:cubicBezTo>
                    <a:pt x="32" y="41"/>
                    <a:pt x="32" y="42"/>
                    <a:pt x="31" y="42"/>
                  </a:cubicBezTo>
                  <a:cubicBezTo>
                    <a:pt x="30" y="44"/>
                    <a:pt x="29" y="47"/>
                    <a:pt x="28" y="49"/>
                  </a:cubicBezTo>
                  <a:cubicBezTo>
                    <a:pt x="27" y="51"/>
                    <a:pt x="24" y="57"/>
                    <a:pt x="25" y="59"/>
                  </a:cubicBezTo>
                  <a:cubicBezTo>
                    <a:pt x="27" y="60"/>
                    <a:pt x="29" y="60"/>
                    <a:pt x="31" y="60"/>
                  </a:cubicBezTo>
                  <a:cubicBezTo>
                    <a:pt x="34" y="61"/>
                    <a:pt x="38" y="63"/>
                    <a:pt x="40" y="65"/>
                  </a:cubicBezTo>
                  <a:cubicBezTo>
                    <a:pt x="46" y="68"/>
                    <a:pt x="46" y="74"/>
                    <a:pt x="55" y="72"/>
                  </a:cubicBezTo>
                  <a:cubicBezTo>
                    <a:pt x="55" y="73"/>
                    <a:pt x="64" y="77"/>
                    <a:pt x="64" y="76"/>
                  </a:cubicBezTo>
                  <a:cubicBezTo>
                    <a:pt x="65" y="76"/>
                    <a:pt x="65" y="76"/>
                    <a:pt x="66" y="76"/>
                  </a:cubicBezTo>
                  <a:cubicBezTo>
                    <a:pt x="66" y="76"/>
                    <a:pt x="67" y="76"/>
                    <a:pt x="68" y="76"/>
                  </a:cubicBezTo>
                  <a:cubicBezTo>
                    <a:pt x="68" y="77"/>
                    <a:pt x="68" y="78"/>
                    <a:pt x="69" y="78"/>
                  </a:cubicBezTo>
                  <a:cubicBezTo>
                    <a:pt x="71" y="79"/>
                    <a:pt x="73" y="80"/>
                    <a:pt x="75" y="81"/>
                  </a:cubicBezTo>
                  <a:cubicBezTo>
                    <a:pt x="75" y="77"/>
                    <a:pt x="73" y="74"/>
                    <a:pt x="73" y="71"/>
                  </a:cubicBezTo>
                  <a:cubicBezTo>
                    <a:pt x="73" y="69"/>
                    <a:pt x="73" y="68"/>
                    <a:pt x="73" y="66"/>
                  </a:cubicBezTo>
                  <a:cubicBezTo>
                    <a:pt x="71" y="64"/>
                    <a:pt x="71" y="64"/>
                    <a:pt x="71" y="62"/>
                  </a:cubicBezTo>
                  <a:cubicBezTo>
                    <a:pt x="70" y="59"/>
                    <a:pt x="72" y="55"/>
                    <a:pt x="71" y="54"/>
                  </a:cubicBezTo>
                  <a:cubicBezTo>
                    <a:pt x="71" y="53"/>
                    <a:pt x="71" y="52"/>
                    <a:pt x="70" y="51"/>
                  </a:cubicBezTo>
                  <a:cubicBezTo>
                    <a:pt x="70" y="50"/>
                    <a:pt x="71" y="40"/>
                    <a:pt x="71" y="40"/>
                  </a:cubicBezTo>
                  <a:cubicBezTo>
                    <a:pt x="71" y="37"/>
                    <a:pt x="74" y="36"/>
                    <a:pt x="74" y="34"/>
                  </a:cubicBezTo>
                  <a:cubicBezTo>
                    <a:pt x="74" y="33"/>
                    <a:pt x="74" y="34"/>
                    <a:pt x="74" y="33"/>
                  </a:cubicBezTo>
                  <a:cubicBezTo>
                    <a:pt x="75" y="33"/>
                    <a:pt x="76" y="32"/>
                    <a:pt x="76" y="31"/>
                  </a:cubicBezTo>
                  <a:cubicBezTo>
                    <a:pt x="76" y="31"/>
                    <a:pt x="75" y="31"/>
                    <a:pt x="75" y="31"/>
                  </a:cubicBezTo>
                  <a:cubicBezTo>
                    <a:pt x="76" y="30"/>
                    <a:pt x="77" y="30"/>
                    <a:pt x="79" y="29"/>
                  </a:cubicBezTo>
                  <a:cubicBezTo>
                    <a:pt x="79" y="29"/>
                    <a:pt x="79" y="29"/>
                    <a:pt x="79" y="28"/>
                  </a:cubicBezTo>
                  <a:cubicBezTo>
                    <a:pt x="80" y="28"/>
                    <a:pt x="80" y="27"/>
                    <a:pt x="81" y="27"/>
                  </a:cubicBezTo>
                  <a:cubicBezTo>
                    <a:pt x="81" y="27"/>
                    <a:pt x="95" y="27"/>
                    <a:pt x="96" y="27"/>
                  </a:cubicBezTo>
                  <a:cubicBezTo>
                    <a:pt x="100" y="29"/>
                    <a:pt x="102" y="32"/>
                    <a:pt x="107" y="32"/>
                  </a:cubicBezTo>
                  <a:cubicBezTo>
                    <a:pt x="107" y="33"/>
                    <a:pt x="108" y="34"/>
                    <a:pt x="108" y="35"/>
                  </a:cubicBezTo>
                  <a:cubicBezTo>
                    <a:pt x="107" y="35"/>
                    <a:pt x="107" y="35"/>
                    <a:pt x="106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7" y="36"/>
                    <a:pt x="107" y="36"/>
                    <a:pt x="108" y="36"/>
                  </a:cubicBezTo>
                  <a:cubicBezTo>
                    <a:pt x="108" y="36"/>
                    <a:pt x="108" y="37"/>
                    <a:pt x="109" y="37"/>
                  </a:cubicBezTo>
                  <a:cubicBezTo>
                    <a:pt x="108" y="37"/>
                    <a:pt x="108" y="37"/>
                    <a:pt x="107" y="37"/>
                  </a:cubicBezTo>
                  <a:cubicBezTo>
                    <a:pt x="109" y="40"/>
                    <a:pt x="110" y="40"/>
                    <a:pt x="111" y="43"/>
                  </a:cubicBezTo>
                  <a:cubicBezTo>
                    <a:pt x="110" y="42"/>
                    <a:pt x="109" y="41"/>
                    <a:pt x="108" y="41"/>
                  </a:cubicBezTo>
                  <a:cubicBezTo>
                    <a:pt x="109" y="42"/>
                    <a:pt x="110" y="43"/>
                    <a:pt x="111" y="44"/>
                  </a:cubicBezTo>
                  <a:cubicBezTo>
                    <a:pt x="113" y="48"/>
                    <a:pt x="108" y="58"/>
                    <a:pt x="107" y="61"/>
                  </a:cubicBezTo>
                  <a:cubicBezTo>
                    <a:pt x="106" y="64"/>
                    <a:pt x="106" y="69"/>
                    <a:pt x="105" y="72"/>
                  </a:cubicBezTo>
                  <a:cubicBezTo>
                    <a:pt x="105" y="73"/>
                    <a:pt x="106" y="73"/>
                    <a:pt x="107" y="73"/>
                  </a:cubicBezTo>
                  <a:cubicBezTo>
                    <a:pt x="107" y="74"/>
                    <a:pt x="107" y="76"/>
                    <a:pt x="107" y="77"/>
                  </a:cubicBezTo>
                  <a:cubicBezTo>
                    <a:pt x="108" y="77"/>
                    <a:pt x="109" y="78"/>
                    <a:pt x="110" y="78"/>
                  </a:cubicBezTo>
                  <a:cubicBezTo>
                    <a:pt x="110" y="81"/>
                    <a:pt x="114" y="82"/>
                    <a:pt x="116" y="83"/>
                  </a:cubicBezTo>
                  <a:cubicBezTo>
                    <a:pt x="120" y="84"/>
                    <a:pt x="123" y="86"/>
                    <a:pt x="127" y="88"/>
                  </a:cubicBezTo>
                  <a:cubicBezTo>
                    <a:pt x="128" y="88"/>
                    <a:pt x="131" y="88"/>
                    <a:pt x="132" y="88"/>
                  </a:cubicBezTo>
                  <a:cubicBezTo>
                    <a:pt x="132" y="90"/>
                    <a:pt x="133" y="90"/>
                    <a:pt x="133" y="90"/>
                  </a:cubicBezTo>
                  <a:cubicBezTo>
                    <a:pt x="134" y="90"/>
                    <a:pt x="134" y="90"/>
                    <a:pt x="135" y="90"/>
                  </a:cubicBezTo>
                  <a:cubicBezTo>
                    <a:pt x="139" y="93"/>
                    <a:pt x="141" y="97"/>
                    <a:pt x="145" y="100"/>
                  </a:cubicBezTo>
                  <a:cubicBezTo>
                    <a:pt x="146" y="101"/>
                    <a:pt x="147" y="101"/>
                    <a:pt x="149" y="102"/>
                  </a:cubicBezTo>
                  <a:cubicBezTo>
                    <a:pt x="150" y="104"/>
                    <a:pt x="150" y="107"/>
                    <a:pt x="151" y="109"/>
                  </a:cubicBezTo>
                  <a:cubicBezTo>
                    <a:pt x="151" y="110"/>
                    <a:pt x="155" y="113"/>
                    <a:pt x="156" y="114"/>
                  </a:cubicBezTo>
                  <a:cubicBezTo>
                    <a:pt x="159" y="118"/>
                    <a:pt x="161" y="122"/>
                    <a:pt x="164" y="126"/>
                  </a:cubicBezTo>
                  <a:cubicBezTo>
                    <a:pt x="167" y="129"/>
                    <a:pt x="174" y="137"/>
                    <a:pt x="173" y="143"/>
                  </a:cubicBezTo>
                  <a:cubicBezTo>
                    <a:pt x="172" y="148"/>
                    <a:pt x="169" y="151"/>
                    <a:pt x="168" y="155"/>
                  </a:cubicBezTo>
                  <a:cubicBezTo>
                    <a:pt x="167" y="157"/>
                    <a:pt x="166" y="159"/>
                    <a:pt x="165" y="161"/>
                  </a:cubicBezTo>
                  <a:cubicBezTo>
                    <a:pt x="160" y="169"/>
                    <a:pt x="155" y="176"/>
                    <a:pt x="149" y="182"/>
                  </a:cubicBezTo>
                  <a:cubicBezTo>
                    <a:pt x="148" y="184"/>
                    <a:pt x="147" y="186"/>
                    <a:pt x="146" y="188"/>
                  </a:cubicBezTo>
                  <a:cubicBezTo>
                    <a:pt x="145" y="189"/>
                    <a:pt x="143" y="191"/>
                    <a:pt x="141" y="192"/>
                  </a:cubicBezTo>
                  <a:cubicBezTo>
                    <a:pt x="142" y="193"/>
                    <a:pt x="142" y="194"/>
                    <a:pt x="142" y="195"/>
                  </a:cubicBezTo>
                  <a:cubicBezTo>
                    <a:pt x="140" y="196"/>
                    <a:pt x="140" y="198"/>
                    <a:pt x="139" y="199"/>
                  </a:cubicBezTo>
                  <a:cubicBezTo>
                    <a:pt x="140" y="199"/>
                    <a:pt x="140" y="199"/>
                    <a:pt x="140" y="199"/>
                  </a:cubicBezTo>
                  <a:cubicBezTo>
                    <a:pt x="141" y="198"/>
                    <a:pt x="141" y="198"/>
                    <a:pt x="142" y="198"/>
                  </a:cubicBezTo>
                  <a:cubicBezTo>
                    <a:pt x="141" y="201"/>
                    <a:pt x="145" y="208"/>
                    <a:pt x="145" y="213"/>
                  </a:cubicBezTo>
                  <a:cubicBezTo>
                    <a:pt x="148" y="214"/>
                    <a:pt x="146" y="217"/>
                    <a:pt x="147" y="221"/>
                  </a:cubicBezTo>
                  <a:cubicBezTo>
                    <a:pt x="149" y="227"/>
                    <a:pt x="152" y="233"/>
                    <a:pt x="154" y="238"/>
                  </a:cubicBezTo>
                  <a:cubicBezTo>
                    <a:pt x="155" y="240"/>
                    <a:pt x="155" y="242"/>
                    <a:pt x="157" y="243"/>
                  </a:cubicBezTo>
                  <a:cubicBezTo>
                    <a:pt x="157" y="243"/>
                    <a:pt x="157" y="243"/>
                    <a:pt x="157" y="243"/>
                  </a:cubicBezTo>
                  <a:cubicBezTo>
                    <a:pt x="158" y="242"/>
                    <a:pt x="159" y="241"/>
                    <a:pt x="160" y="240"/>
                  </a:cubicBezTo>
                  <a:cubicBezTo>
                    <a:pt x="162" y="232"/>
                    <a:pt x="165" y="227"/>
                    <a:pt x="168" y="221"/>
                  </a:cubicBezTo>
                  <a:cubicBezTo>
                    <a:pt x="171" y="216"/>
                    <a:pt x="173" y="209"/>
                    <a:pt x="180" y="207"/>
                  </a:cubicBezTo>
                  <a:cubicBezTo>
                    <a:pt x="180" y="206"/>
                    <a:pt x="181" y="206"/>
                    <a:pt x="181" y="206"/>
                  </a:cubicBezTo>
                  <a:cubicBezTo>
                    <a:pt x="181" y="205"/>
                    <a:pt x="181" y="204"/>
                    <a:pt x="181" y="204"/>
                  </a:cubicBezTo>
                  <a:cubicBezTo>
                    <a:pt x="181" y="201"/>
                    <a:pt x="181" y="199"/>
                    <a:pt x="182" y="197"/>
                  </a:cubicBezTo>
                  <a:cubicBezTo>
                    <a:pt x="182" y="194"/>
                    <a:pt x="181" y="187"/>
                    <a:pt x="181" y="185"/>
                  </a:cubicBezTo>
                  <a:cubicBezTo>
                    <a:pt x="183" y="182"/>
                    <a:pt x="187" y="182"/>
                    <a:pt x="189" y="180"/>
                  </a:cubicBezTo>
                  <a:cubicBezTo>
                    <a:pt x="192" y="179"/>
                    <a:pt x="192" y="176"/>
                    <a:pt x="194" y="175"/>
                  </a:cubicBezTo>
                  <a:cubicBezTo>
                    <a:pt x="198" y="172"/>
                    <a:pt x="206" y="172"/>
                    <a:pt x="212" y="172"/>
                  </a:cubicBezTo>
                  <a:close/>
                  <a:moveTo>
                    <a:pt x="57" y="18"/>
                  </a:moveTo>
                  <a:cubicBezTo>
                    <a:pt x="57" y="19"/>
                    <a:pt x="57" y="20"/>
                    <a:pt x="57" y="21"/>
                  </a:cubicBezTo>
                  <a:cubicBezTo>
                    <a:pt x="58" y="20"/>
                    <a:pt x="60" y="20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8" y="19"/>
                    <a:pt x="57" y="18"/>
                  </a:cubicBezTo>
                  <a:close/>
                  <a:moveTo>
                    <a:pt x="137" y="129"/>
                  </a:moveTo>
                  <a:cubicBezTo>
                    <a:pt x="136" y="130"/>
                    <a:pt x="136" y="130"/>
                    <a:pt x="135" y="131"/>
                  </a:cubicBezTo>
                  <a:cubicBezTo>
                    <a:pt x="136" y="135"/>
                    <a:pt x="136" y="139"/>
                    <a:pt x="136" y="143"/>
                  </a:cubicBezTo>
                  <a:cubicBezTo>
                    <a:pt x="136" y="146"/>
                    <a:pt x="137" y="149"/>
                    <a:pt x="137" y="152"/>
                  </a:cubicBezTo>
                  <a:cubicBezTo>
                    <a:pt x="137" y="154"/>
                    <a:pt x="137" y="156"/>
                    <a:pt x="137" y="158"/>
                  </a:cubicBezTo>
                  <a:cubicBezTo>
                    <a:pt x="136" y="165"/>
                    <a:pt x="135" y="172"/>
                    <a:pt x="136" y="179"/>
                  </a:cubicBezTo>
                  <a:cubicBezTo>
                    <a:pt x="140" y="177"/>
                    <a:pt x="147" y="166"/>
                    <a:pt x="149" y="161"/>
                  </a:cubicBezTo>
                  <a:cubicBezTo>
                    <a:pt x="150" y="159"/>
                    <a:pt x="151" y="156"/>
                    <a:pt x="151" y="153"/>
                  </a:cubicBezTo>
                  <a:cubicBezTo>
                    <a:pt x="153" y="150"/>
                    <a:pt x="155" y="147"/>
                    <a:pt x="155" y="142"/>
                  </a:cubicBezTo>
                  <a:cubicBezTo>
                    <a:pt x="152" y="140"/>
                    <a:pt x="149" y="138"/>
                    <a:pt x="146" y="136"/>
                  </a:cubicBezTo>
                  <a:cubicBezTo>
                    <a:pt x="145" y="136"/>
                    <a:pt x="144" y="135"/>
                    <a:pt x="143" y="135"/>
                  </a:cubicBezTo>
                  <a:cubicBezTo>
                    <a:pt x="141" y="133"/>
                    <a:pt x="139" y="131"/>
                    <a:pt x="137" y="12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2E61E0"/>
                </a:gs>
                <a:gs pos="100000">
                  <a:srgbClr val="FF663D"/>
                </a:gs>
              </a:gsLst>
              <a:lin ang="16200000" scaled="1"/>
              <a:tileRect/>
            </a:gradFill>
            <a:ln w="2540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33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>
            <a:extLst>
              <a:ext uri="{FF2B5EF4-FFF2-40B4-BE49-F238E27FC236}">
                <a16:creationId xmlns:a16="http://schemas.microsoft.com/office/drawing/2014/main" id="{BFEFF230-CCDD-D828-0CAF-2AC4C1F04108}"/>
              </a:ext>
            </a:extLst>
          </p:cNvPr>
          <p:cNvSpPr txBox="1"/>
          <p:nvPr/>
        </p:nvSpPr>
        <p:spPr>
          <a:xfrm>
            <a:off x="270744" y="53052"/>
            <a:ext cx="7296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0F292D-3886-CBB6-91C8-298C1A5F2FD2}"/>
              </a:ext>
            </a:extLst>
          </p:cNvPr>
          <p:cNvSpPr txBox="1"/>
          <p:nvPr/>
        </p:nvSpPr>
        <p:spPr>
          <a:xfrm>
            <a:off x="1338812" y="165505"/>
            <a:ext cx="2526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cxnSp>
        <p:nvCxnSpPr>
          <p:cNvPr id="3" name="直接箭头连接符 7">
            <a:extLst>
              <a:ext uri="{FF2B5EF4-FFF2-40B4-BE49-F238E27FC236}">
                <a16:creationId xmlns:a16="http://schemas.microsoft.com/office/drawing/2014/main" id="{5E906604-29DB-F3B2-47CF-ACD993F936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8623" y="3268660"/>
            <a:ext cx="0" cy="781051"/>
          </a:xfrm>
          <a:prstGeom prst="straightConnector1">
            <a:avLst/>
          </a:prstGeom>
          <a:noFill/>
          <a:ln w="12700" algn="ctr">
            <a:solidFill>
              <a:schemeClr val="bg1">
                <a:lumMod val="65000"/>
              </a:schemeClr>
            </a:solidFill>
            <a:prstDash val="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环形箭头 14">
            <a:extLst>
              <a:ext uri="{FF2B5EF4-FFF2-40B4-BE49-F238E27FC236}">
                <a16:creationId xmlns:a16="http://schemas.microsoft.com/office/drawing/2014/main" id="{41DCCB6B-09BF-79A8-57C6-41ECC4DB2D6D}"/>
              </a:ext>
            </a:extLst>
          </p:cNvPr>
          <p:cNvSpPr/>
          <p:nvPr/>
        </p:nvSpPr>
        <p:spPr>
          <a:xfrm flipH="1">
            <a:off x="1396135" y="1719262"/>
            <a:ext cx="1704975" cy="170497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C02874AE-91E0-F5C1-1673-9F9C2710A5B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20254" y="3268660"/>
            <a:ext cx="0" cy="781051"/>
          </a:xfrm>
          <a:prstGeom prst="straightConnector1">
            <a:avLst/>
          </a:prstGeom>
          <a:noFill/>
          <a:ln w="12700" algn="ctr">
            <a:solidFill>
              <a:schemeClr val="bg1">
                <a:lumMod val="65000"/>
              </a:schemeClr>
            </a:solidFill>
            <a:prstDash val="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环形箭头 16">
            <a:extLst>
              <a:ext uri="{FF2B5EF4-FFF2-40B4-BE49-F238E27FC236}">
                <a16:creationId xmlns:a16="http://schemas.microsoft.com/office/drawing/2014/main" id="{EEDF4B6A-B5FA-F5F6-8326-72CFB9C3F1BE}"/>
              </a:ext>
            </a:extLst>
          </p:cNvPr>
          <p:cNvSpPr/>
          <p:nvPr/>
        </p:nvSpPr>
        <p:spPr>
          <a:xfrm flipH="1">
            <a:off x="4169354" y="1719262"/>
            <a:ext cx="1704975" cy="170497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95714451-F461-CDCA-476E-7095650517A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24018" y="3268660"/>
            <a:ext cx="0" cy="781051"/>
          </a:xfrm>
          <a:prstGeom prst="straightConnector1">
            <a:avLst/>
          </a:prstGeom>
          <a:noFill/>
          <a:ln w="12700" algn="ctr">
            <a:solidFill>
              <a:schemeClr val="bg1">
                <a:lumMod val="65000"/>
              </a:schemeClr>
            </a:solidFill>
            <a:prstDash val="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环形箭头 18">
            <a:extLst>
              <a:ext uri="{FF2B5EF4-FFF2-40B4-BE49-F238E27FC236}">
                <a16:creationId xmlns:a16="http://schemas.microsoft.com/office/drawing/2014/main" id="{48779874-FE72-04DF-A099-506DEB2B16CE}"/>
              </a:ext>
            </a:extLst>
          </p:cNvPr>
          <p:cNvSpPr/>
          <p:nvPr/>
        </p:nvSpPr>
        <p:spPr>
          <a:xfrm flipH="1">
            <a:off x="6573118" y="1719262"/>
            <a:ext cx="1703388" cy="170497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rgbClr val="2E61E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cxnSp>
        <p:nvCxnSpPr>
          <p:cNvPr id="12" name="直接箭头连接符 6">
            <a:extLst>
              <a:ext uri="{FF2B5EF4-FFF2-40B4-BE49-F238E27FC236}">
                <a16:creationId xmlns:a16="http://schemas.microsoft.com/office/drawing/2014/main" id="{6712912A-58B5-5C5A-640D-F649FF549A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021745" y="3268660"/>
            <a:ext cx="0" cy="781051"/>
          </a:xfrm>
          <a:prstGeom prst="straightConnector1">
            <a:avLst/>
          </a:prstGeom>
          <a:noFill/>
          <a:ln w="12700" algn="ctr">
            <a:solidFill>
              <a:schemeClr val="bg1">
                <a:lumMod val="65000"/>
              </a:schemeClr>
            </a:solidFill>
            <a:prstDash val="dash"/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环形箭头 20">
            <a:extLst>
              <a:ext uri="{FF2B5EF4-FFF2-40B4-BE49-F238E27FC236}">
                <a16:creationId xmlns:a16="http://schemas.microsoft.com/office/drawing/2014/main" id="{47005808-4975-6A57-4CB4-8A653C878AF0}"/>
              </a:ext>
            </a:extLst>
          </p:cNvPr>
          <p:cNvSpPr/>
          <p:nvPr/>
        </p:nvSpPr>
        <p:spPr>
          <a:xfrm flipH="1">
            <a:off x="9169258" y="1719262"/>
            <a:ext cx="1704975" cy="1704974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2875315"/>
              <a:gd name="adj5" fmla="val 12500"/>
            </a:avLst>
          </a:prstGeom>
          <a:solidFill>
            <a:srgbClr val="FF663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BBE8F6E-9F49-6002-A421-E4BBBCB0BC38}"/>
              </a:ext>
            </a:extLst>
          </p:cNvPr>
          <p:cNvGrpSpPr/>
          <p:nvPr/>
        </p:nvGrpSpPr>
        <p:grpSpPr>
          <a:xfrm>
            <a:off x="1302039" y="4192780"/>
            <a:ext cx="1893165" cy="1047355"/>
            <a:chOff x="283598" y="1906534"/>
            <a:chExt cx="1893165" cy="1047355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8F64185-E107-47AF-0560-3E0C5A0D652D}"/>
                </a:ext>
              </a:extLst>
            </p:cNvPr>
            <p:cNvSpPr txBox="1"/>
            <p:nvPr/>
          </p:nvSpPr>
          <p:spPr>
            <a:xfrm>
              <a:off x="283598" y="2190603"/>
              <a:ext cx="18931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D3190F2-0EC5-A388-63E1-B735CA10253C}"/>
                </a:ext>
              </a:extLst>
            </p:cNvPr>
            <p:cNvSpPr txBox="1"/>
            <p:nvPr/>
          </p:nvSpPr>
          <p:spPr>
            <a:xfrm>
              <a:off x="471786" y="1906534"/>
              <a:ext cx="1516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5FAD25D-9C29-428B-DDBE-3236CEA10FAA}"/>
              </a:ext>
            </a:extLst>
          </p:cNvPr>
          <p:cNvGrpSpPr/>
          <p:nvPr/>
        </p:nvGrpSpPr>
        <p:grpSpPr>
          <a:xfrm>
            <a:off x="4073671" y="4192780"/>
            <a:ext cx="1893165" cy="1047355"/>
            <a:chOff x="283598" y="1906534"/>
            <a:chExt cx="1893165" cy="104735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4B9DE00-2E2A-638E-F03E-6A3B63F4F8D6}"/>
                </a:ext>
              </a:extLst>
            </p:cNvPr>
            <p:cNvSpPr txBox="1"/>
            <p:nvPr/>
          </p:nvSpPr>
          <p:spPr>
            <a:xfrm>
              <a:off x="283598" y="2190603"/>
              <a:ext cx="18931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626C8C5-6B08-A078-DB8F-AA2CB32A30C7}"/>
                </a:ext>
              </a:extLst>
            </p:cNvPr>
            <p:cNvSpPr txBox="1"/>
            <p:nvPr/>
          </p:nvSpPr>
          <p:spPr>
            <a:xfrm>
              <a:off x="471786" y="1906534"/>
              <a:ext cx="1516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D1CE3D4-B3A2-4D7A-DAD5-C5DC5232ACA4}"/>
              </a:ext>
            </a:extLst>
          </p:cNvPr>
          <p:cNvGrpSpPr/>
          <p:nvPr/>
        </p:nvGrpSpPr>
        <p:grpSpPr>
          <a:xfrm>
            <a:off x="6477435" y="4192780"/>
            <a:ext cx="1893165" cy="1047355"/>
            <a:chOff x="283598" y="1906534"/>
            <a:chExt cx="1893165" cy="104735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8A8A23C-C8F5-B47F-9F01-1C34AAA25B71}"/>
                </a:ext>
              </a:extLst>
            </p:cNvPr>
            <p:cNvSpPr txBox="1"/>
            <p:nvPr/>
          </p:nvSpPr>
          <p:spPr>
            <a:xfrm>
              <a:off x="283598" y="2190603"/>
              <a:ext cx="18931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8DA6C9B-56F9-83FE-54FC-6A6BA045E436}"/>
                </a:ext>
              </a:extLst>
            </p:cNvPr>
            <p:cNvSpPr txBox="1"/>
            <p:nvPr/>
          </p:nvSpPr>
          <p:spPr>
            <a:xfrm>
              <a:off x="471786" y="1906534"/>
              <a:ext cx="1516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F34B594-53F9-A282-9280-2F03DF03C3B0}"/>
              </a:ext>
            </a:extLst>
          </p:cNvPr>
          <p:cNvGrpSpPr/>
          <p:nvPr/>
        </p:nvGrpSpPr>
        <p:grpSpPr>
          <a:xfrm>
            <a:off x="9075162" y="4192780"/>
            <a:ext cx="1893165" cy="1047355"/>
            <a:chOff x="283598" y="1906534"/>
            <a:chExt cx="1893165" cy="1047355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88DE3B6-8906-B198-102A-E7B19657FAED}"/>
                </a:ext>
              </a:extLst>
            </p:cNvPr>
            <p:cNvSpPr txBox="1"/>
            <p:nvPr/>
          </p:nvSpPr>
          <p:spPr>
            <a:xfrm>
              <a:off x="283598" y="2190603"/>
              <a:ext cx="189316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AEAA67B-CF49-FDEB-BD13-BC815D45E9BC}"/>
                </a:ext>
              </a:extLst>
            </p:cNvPr>
            <p:cNvSpPr txBox="1"/>
            <p:nvPr/>
          </p:nvSpPr>
          <p:spPr>
            <a:xfrm>
              <a:off x="471786" y="1906534"/>
              <a:ext cx="15167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294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wrdyyyu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E61E0"/>
        </a:solidFill>
        <a:ln>
          <a:noFill/>
        </a:ln>
      </a:spPr>
      <a:bodyPr rtlCol="0" anchor="ctr"/>
      <a:lstStyle>
        <a:defPPr algn="ctr">
          <a:defRPr sz="1600" b="1">
            <a:solidFill>
              <a:schemeClr val="lt1"/>
            </a:solidFill>
            <a:cs typeface="+mn-ea"/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2550</Words>
  <Application>Microsoft Office PowerPoint</Application>
  <PresentationFormat>宽屏</PresentationFormat>
  <Paragraphs>264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HarmonyOS Sans SC Light</vt:lpstr>
      <vt:lpstr>MiSans Heavy</vt:lpstr>
      <vt:lpstr>阿里巴巴普惠体 2.0 55 Regular</vt:lpstr>
      <vt:lpstr>阿里巴巴普惠体 2.0 65 Medium</vt:lpstr>
      <vt:lpstr>等线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一起向未来——新年商务工作计划PPT模板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85</cp:revision>
  <dcterms:created xsi:type="dcterms:W3CDTF">2024-01-19T03:22:33Z</dcterms:created>
  <dcterms:modified xsi:type="dcterms:W3CDTF">2024-02-01T14:37:49Z</dcterms:modified>
  <cp:contentStatus>一起向未来——新年商务工作计划PPT模板，www.51pptmoban.com</cp:contentStatus>
  <cp:version>51pptmoban.com（V51PPT-020102版）</cp:version>
</cp:coreProperties>
</file>