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80" r:id="rId2"/>
    <p:sldId id="2782" r:id="rId3"/>
    <p:sldId id="2783" r:id="rId4"/>
    <p:sldId id="2784" r:id="rId5"/>
    <p:sldId id="2785" r:id="rId6"/>
    <p:sldId id="2786" r:id="rId7"/>
    <p:sldId id="2787" r:id="rId8"/>
    <p:sldId id="2789" r:id="rId9"/>
    <p:sldId id="2793" r:id="rId10"/>
    <p:sldId id="2794" r:id="rId11"/>
    <p:sldId id="2795" r:id="rId12"/>
    <p:sldId id="2796" r:id="rId13"/>
    <p:sldId id="2798" r:id="rId14"/>
    <p:sldId id="2797" r:id="rId15"/>
    <p:sldId id="2799" r:id="rId16"/>
    <p:sldId id="2800" r:id="rId17"/>
    <p:sldId id="2801" r:id="rId18"/>
    <p:sldId id="2803" r:id="rId19"/>
    <p:sldId id="2802" r:id="rId20"/>
    <p:sldId id="2804" r:id="rId21"/>
    <p:sldId id="2805" r:id="rId22"/>
    <p:sldId id="2806" r:id="rId23"/>
    <p:sldId id="2807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  <a:srgbClr val="D01617"/>
    <a:srgbClr val="FFF2CC"/>
    <a:srgbClr val="F4B847"/>
    <a:srgbClr val="F4A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97" autoAdjust="0"/>
  </p:normalViewPr>
  <p:slideViewPr>
    <p:cSldViewPr snapToGrid="0" showGuides="1">
      <p:cViewPr>
        <p:scale>
          <a:sx n="75" d="100"/>
          <a:sy n="75" d="100"/>
        </p:scale>
        <p:origin x="1020" y="138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9B0F0-6A2D-48AA-9C73-EC4BEF38F51E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B8A174-0C3B-415B-9BDC-78639097C4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00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91936-966B-8A8A-A36D-8F19CE49D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2171F5A-D948-7B04-3E57-49BFBE03E4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B110C37-1EC9-5049-97BA-92457935F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F66A33-44B0-A0F5-52B8-441A3D809A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026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0BFD0E-5D99-B287-35EA-5B1C2FF25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E799444-CFB5-89EE-5CE9-527BC29F43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39070BA-0753-43E2-E0A2-971801EE1F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58977E-EFBB-1C7F-D89D-C1AE44BA9F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420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FE091-0AE1-1E1F-2D11-473F662CD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102DAA7-B190-9397-9BB9-F85B8159BC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57E06CD-2E72-1061-3F7C-B24706B200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91BBAB-FCD2-4549-4CF1-4B14033F7E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24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8F5EA-B5B3-6234-DB21-7BF6387EF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3F22DF6-7C60-7323-56FF-6C06319B6E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543823C-AFB1-9D5E-BA58-788DFED880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3937E4-8F61-5504-5133-779DF25CA7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044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138C7-9F36-9EB6-5C32-DD1F40717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49E120B-132F-EE4E-4FFE-513780B008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6393782-F92D-E7A4-9925-80FB30EE7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424554-FA5B-2C67-8D92-764CCF60CF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860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8DC89-F90A-6FC6-1F61-FE1FDD503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6F64DE0-0DB5-3560-85EF-097ED3FBC9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0A6FE82-8B7F-2FF6-5958-848AEEFE24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BC8EF4-0983-FB02-BE0E-D1714E6EE3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158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5CBDE-DFAE-4334-D20F-6EC155777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A185D7C-F394-F297-E324-1164011C62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91CA45A-187D-4867-DB32-C2F40B89F8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2649114-EFB1-9F0A-DFED-1DF2A83539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8220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78FB2-74AA-FDD5-69A5-053D7A146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ABF779D-4FFD-6615-375B-A0BC3AEC06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DF71BCC-247A-CC65-7958-875ED877D3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E9121D-EA24-6910-DBF9-0EFB13B4BF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514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69A2C-3203-7A5D-03B9-132361371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C34923-FAA2-E74A-95B5-AB37E61B16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3C0A889-C23E-518E-111F-AE8207962C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D4733C-B9BB-253D-5CCE-63875FE3102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826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31F9C-8C01-A595-9DF7-5A2D57C66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F0D5E23-E760-D202-8BF4-3CCDDA2EDE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A6CBF3E-926B-A794-D60D-D70D0B7698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7F65FB-063E-5E5F-477E-937E7B738E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0709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BCB0F-9B17-0C36-E975-E437A1DE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C5A07D9-4583-0643-8D2D-B78041BE5C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474A318-D004-756F-7F44-1F29F2314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7F420C-64D3-4292-4BF0-FBC2676EA5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263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CAB60-7D00-533F-A306-B1C384D4E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5C51BB-5B26-F625-0EE6-7B1EA2812E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0B7A297-D56D-1B13-F0DD-C91C78F610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65211D-A70B-E366-6A73-D8F4F16EDC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190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079B8-84C5-149A-EF11-EFBBAAAFC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68036CD-DBE0-AD65-88CC-CD7982BD1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C71D85B-4A34-5574-60FB-02F31DFCF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55D270-A6F7-E382-C265-25DB39735F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431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08E28-0FEA-80EB-C67D-8E9F98D94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6CE2809-E982-84B4-7308-F7FAFC884E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20563E2-6F4A-2AA2-99F2-39EE072008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C256A8-7E85-6113-D37E-7FD92F523A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996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A47C1-61F8-31C1-1560-B7850EBC2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645FBDC-B46A-B9D6-C49D-26E4CD0145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81BE6B4-FA8D-035B-71B9-67093C5E7F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B65A53-0CF6-0902-663E-E4A932C22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04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92D95-DAC7-306B-2D0F-911B737C3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C14AB9F-4769-B2E4-C0AD-E2B6B66076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00E41F0-BE94-33B3-E65B-8BEDC70ED3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B957D4-8AAE-178E-7F83-D027A70853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690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678E4-C685-E91F-FE71-1F6A80A88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2E8949C-D3D1-F774-8C5E-86118F4E9E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9E3B717-950F-25C7-9F84-52C8622B7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F3155E-5DAF-530A-3CDC-30DD02766A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03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4EB9B-208C-A5E1-DE58-0D4BC5491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CC9E88C-65AC-3212-7FBB-79409C13D5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033F0D0-153A-76FA-BD3C-F5D7CFDE9B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A637B4-3105-FE83-B6CE-A71419F00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96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DC15C-F280-40AE-D5F1-1A0FD67B4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3192995-D90C-8890-2BB8-B45E512E43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4B79291-AB9E-7073-2980-09D3D51A66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47807A-A0B6-419B-A6D6-42C9D90D4A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389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A3F19-E6A5-B3C2-C50F-CB7F618D1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A9214B6-2ED7-73E6-A765-98577DC3E0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A141006-BE45-3E70-CC9D-5B94EE0B2A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99DC87-9EC2-DD8A-1217-8E01005FFA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489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828D7-B2E5-E889-18B6-8A7BD676F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C067FDD-B936-EAC3-92E3-32A1FCAC5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8D99A0C-1E6D-2649-DEE5-D4A2F047B9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2E3BE8-AC70-D923-ED68-C9789B0C8E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386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B71C6-C09E-F45F-D977-608277E2E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C5182EB-066B-C805-32BC-51E3CE464F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E951DFA-8F9C-EE15-9AB6-C4E6356B48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4090A4-AE80-C2B1-6C0D-5BA7F8E0AA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36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48708-EA61-175A-1DB8-8B246A6AE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44047CA-9897-E7A0-E2AB-009AD7837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E4B2005-BA5D-E3A1-7A6D-06D9D9BB70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422EEE-B609-048D-B57A-91DEA8AE73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66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34C6F52-6C79-4C46-AA24-CDEBB35F24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9596F42-3EBF-256A-78A5-219F28472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8993-3BC7-4289-BBA8-75F904B8C9E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FCEFDA2-44E9-65E6-77F5-36C11944F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481BD9-2BE7-3018-FBEA-1A1FABAEA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362E-F95C-4FBB-8604-78F30657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52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54B6BE4-83A2-FFEB-AB3E-D3131EBA1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9596F42-3EBF-256A-78A5-219F28472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8993-3BC7-4289-BBA8-75F904B8C9E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FCEFDA2-44E9-65E6-77F5-36C11944F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481BD9-2BE7-3018-FBEA-1A1FABAEA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362E-F95C-4FBB-8604-78F30657841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6C5B2FA-1AA5-5B91-F5B5-EA77293B934B}"/>
              </a:ext>
            </a:extLst>
          </p:cNvPr>
          <p:cNvSpPr/>
          <p:nvPr userDrawn="1"/>
        </p:nvSpPr>
        <p:spPr>
          <a:xfrm rot="2700000">
            <a:off x="27667" y="-2854610"/>
            <a:ext cx="12088528" cy="12497309"/>
          </a:xfrm>
          <a:custGeom>
            <a:avLst/>
            <a:gdLst>
              <a:gd name="connsiteX0" fmla="*/ 0 w 12088528"/>
              <a:gd name="connsiteY0" fmla="*/ 8149856 h 12497309"/>
              <a:gd name="connsiteX1" fmla="*/ 8149856 w 12088528"/>
              <a:gd name="connsiteY1" fmla="*/ 0 h 12497309"/>
              <a:gd name="connsiteX2" fmla="*/ 12088528 w 12088528"/>
              <a:gd name="connsiteY2" fmla="*/ 3938672 h 12497309"/>
              <a:gd name="connsiteX3" fmla="*/ 12088528 w 12088528"/>
              <a:gd name="connsiteY3" fmla="*/ 4415532 h 12497309"/>
              <a:gd name="connsiteX4" fmla="*/ 4006750 w 12088528"/>
              <a:gd name="connsiteY4" fmla="*/ 12497309 h 12497309"/>
              <a:gd name="connsiteX5" fmla="*/ 0 w 12088528"/>
              <a:gd name="connsiteY5" fmla="*/ 8490560 h 12497309"/>
              <a:gd name="connsiteX6" fmla="*/ 0 w 12088528"/>
              <a:gd name="connsiteY6" fmla="*/ 8149856 h 12497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088528" h="12497309">
                <a:moveTo>
                  <a:pt x="0" y="8149856"/>
                </a:moveTo>
                <a:lnTo>
                  <a:pt x="8149856" y="0"/>
                </a:lnTo>
                <a:lnTo>
                  <a:pt x="12088528" y="3938672"/>
                </a:lnTo>
                <a:lnTo>
                  <a:pt x="12088528" y="4415532"/>
                </a:lnTo>
                <a:lnTo>
                  <a:pt x="4006750" y="12497309"/>
                </a:lnTo>
                <a:lnTo>
                  <a:pt x="0" y="8490560"/>
                </a:lnTo>
                <a:lnTo>
                  <a:pt x="0" y="8149856"/>
                </a:lnTo>
                <a:close/>
              </a:path>
            </a:pathLst>
          </a:custGeom>
          <a:solidFill>
            <a:schemeClr val="bg1">
              <a:alpha val="9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300CDA1-9094-E91D-3E2B-EDEB2D3AA2CE}"/>
              </a:ext>
            </a:extLst>
          </p:cNvPr>
          <p:cNvGrpSpPr/>
          <p:nvPr/>
        </p:nvGrpSpPr>
        <p:grpSpPr>
          <a:xfrm>
            <a:off x="330200" y="185057"/>
            <a:ext cx="5181026" cy="588523"/>
            <a:chOff x="545685" y="2216690"/>
            <a:chExt cx="5181026" cy="588523"/>
          </a:xfrm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DDC5787-41E2-C638-614E-0005C8EA5CE4}"/>
                </a:ext>
              </a:extLst>
            </p:cNvPr>
            <p:cNvSpPr/>
            <p:nvPr/>
          </p:nvSpPr>
          <p:spPr>
            <a:xfrm>
              <a:off x="545685" y="2216690"/>
              <a:ext cx="3000511" cy="588523"/>
            </a:xfrm>
            <a:custGeom>
              <a:avLst/>
              <a:gdLst>
                <a:gd name="connsiteX0" fmla="*/ 0 w 1283126"/>
                <a:gd name="connsiteY0" fmla="*/ 0 h 588523"/>
                <a:gd name="connsiteX1" fmla="*/ 277351 w 1283126"/>
                <a:gd name="connsiteY1" fmla="*/ 0 h 588523"/>
                <a:gd name="connsiteX2" fmla="*/ 466909 w 1283126"/>
                <a:gd name="connsiteY2" fmla="*/ 0 h 588523"/>
                <a:gd name="connsiteX3" fmla="*/ 1182957 w 1283126"/>
                <a:gd name="connsiteY3" fmla="*/ 0 h 588523"/>
                <a:gd name="connsiteX4" fmla="*/ 1200835 w 1283126"/>
                <a:gd name="connsiteY4" fmla="*/ 24557 h 588523"/>
                <a:gd name="connsiteX5" fmla="*/ 1283126 w 1283126"/>
                <a:gd name="connsiteY5" fmla="*/ 294261 h 588523"/>
                <a:gd name="connsiteX6" fmla="*/ 1200835 w 1283126"/>
                <a:gd name="connsiteY6" fmla="*/ 563965 h 588523"/>
                <a:gd name="connsiteX7" fmla="*/ 1182956 w 1283126"/>
                <a:gd name="connsiteY7" fmla="*/ 588523 h 588523"/>
                <a:gd name="connsiteX8" fmla="*/ 466909 w 1283126"/>
                <a:gd name="connsiteY8" fmla="*/ 588523 h 588523"/>
                <a:gd name="connsiteX9" fmla="*/ 277351 w 1283126"/>
                <a:gd name="connsiteY9" fmla="*/ 588523 h 588523"/>
                <a:gd name="connsiteX10" fmla="*/ 0 w 1283126"/>
                <a:gd name="connsiteY10" fmla="*/ 588523 h 588523"/>
                <a:gd name="connsiteX11" fmla="*/ 0 w 1283126"/>
                <a:gd name="connsiteY11" fmla="*/ 0 h 58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3126" h="588523">
                  <a:moveTo>
                    <a:pt x="0" y="0"/>
                  </a:moveTo>
                  <a:lnTo>
                    <a:pt x="277351" y="0"/>
                  </a:lnTo>
                  <a:lnTo>
                    <a:pt x="466909" y="0"/>
                  </a:lnTo>
                  <a:lnTo>
                    <a:pt x="1182957" y="0"/>
                  </a:lnTo>
                  <a:lnTo>
                    <a:pt x="1200835" y="24557"/>
                  </a:lnTo>
                  <a:cubicBezTo>
                    <a:pt x="1253824" y="107453"/>
                    <a:pt x="1283126" y="198593"/>
                    <a:pt x="1283126" y="294261"/>
                  </a:cubicBezTo>
                  <a:cubicBezTo>
                    <a:pt x="1283126" y="389929"/>
                    <a:pt x="1253824" y="481069"/>
                    <a:pt x="1200835" y="563965"/>
                  </a:cubicBezTo>
                  <a:lnTo>
                    <a:pt x="1182956" y="588523"/>
                  </a:lnTo>
                  <a:lnTo>
                    <a:pt x="466909" y="588523"/>
                  </a:lnTo>
                  <a:lnTo>
                    <a:pt x="277351" y="588523"/>
                  </a:lnTo>
                  <a:lnTo>
                    <a:pt x="0" y="588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1617"/>
            </a:solidFill>
            <a:ln w="12700">
              <a:solidFill>
                <a:srgbClr val="FFF2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92870C6-79B2-16F4-A454-930DF79D173B}"/>
                </a:ext>
              </a:extLst>
            </p:cNvPr>
            <p:cNvSpPr/>
            <p:nvPr/>
          </p:nvSpPr>
          <p:spPr>
            <a:xfrm>
              <a:off x="3208962" y="2216690"/>
              <a:ext cx="2517749" cy="588523"/>
            </a:xfrm>
            <a:custGeom>
              <a:avLst/>
              <a:gdLst>
                <a:gd name="connsiteX0" fmla="*/ 1 w 2517749"/>
                <a:gd name="connsiteY0" fmla="*/ 0 h 588523"/>
                <a:gd name="connsiteX1" fmla="*/ 2517749 w 2517749"/>
                <a:gd name="connsiteY1" fmla="*/ 0 h 588523"/>
                <a:gd name="connsiteX2" fmla="*/ 2223487 w 2517749"/>
                <a:gd name="connsiteY2" fmla="*/ 294262 h 588523"/>
                <a:gd name="connsiteX3" fmla="*/ 2517749 w 2517749"/>
                <a:gd name="connsiteY3" fmla="*/ 588523 h 588523"/>
                <a:gd name="connsiteX4" fmla="*/ 0 w 2517749"/>
                <a:gd name="connsiteY4" fmla="*/ 588523 h 588523"/>
                <a:gd name="connsiteX5" fmla="*/ 17879 w 2517749"/>
                <a:gd name="connsiteY5" fmla="*/ 563965 h 588523"/>
                <a:gd name="connsiteX6" fmla="*/ 100170 w 2517749"/>
                <a:gd name="connsiteY6" fmla="*/ 294261 h 588523"/>
                <a:gd name="connsiteX7" fmla="*/ 17879 w 2517749"/>
                <a:gd name="connsiteY7" fmla="*/ 24557 h 588523"/>
                <a:gd name="connsiteX8" fmla="*/ 1 w 2517749"/>
                <a:gd name="connsiteY8" fmla="*/ 0 h 58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7749" h="588523">
                  <a:moveTo>
                    <a:pt x="1" y="0"/>
                  </a:moveTo>
                  <a:lnTo>
                    <a:pt x="2517749" y="0"/>
                  </a:lnTo>
                  <a:lnTo>
                    <a:pt x="2223487" y="294262"/>
                  </a:lnTo>
                  <a:lnTo>
                    <a:pt x="2517749" y="588523"/>
                  </a:lnTo>
                  <a:lnTo>
                    <a:pt x="0" y="588523"/>
                  </a:lnTo>
                  <a:lnTo>
                    <a:pt x="17879" y="563965"/>
                  </a:lnTo>
                  <a:cubicBezTo>
                    <a:pt x="70868" y="481069"/>
                    <a:pt x="100170" y="389929"/>
                    <a:pt x="100170" y="294261"/>
                  </a:cubicBezTo>
                  <a:cubicBezTo>
                    <a:pt x="100170" y="198593"/>
                    <a:pt x="70868" y="107453"/>
                    <a:pt x="17879" y="2455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8685F6FF-EF6F-F8A5-620A-71153FC417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141538" cy="272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19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3542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C0F9315-B247-87A7-C1EC-B84A89B17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B06424-ACDF-C35A-F767-E01C518CA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7D8228-CCAE-75C7-B384-0CADF23FEA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B8993-3BC7-4289-BBA8-75F904B8C9E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51E88F-8B7F-70F3-735A-3360A4DF69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273910-281B-A0B4-58AB-457FDA994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E362E-F95C-4FBB-8604-78F30657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43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3AAE9-464B-E2DB-F42C-9B69F0FE3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D:\51PPT模板网\51pptmoban.com\图片.jpg">
            <a:extLst>
              <a:ext uri="{FF2B5EF4-FFF2-40B4-BE49-F238E27FC236}">
                <a16:creationId xmlns:a16="http://schemas.microsoft.com/office/drawing/2014/main" id="{D3AB93A6-F363-5450-776B-93E48052EC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5870" y="367808"/>
            <a:ext cx="1859545" cy="3429000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5E04C91F-FE55-324C-A869-1A3075C47D8B}"/>
              </a:ext>
            </a:extLst>
          </p:cNvPr>
          <p:cNvGrpSpPr/>
          <p:nvPr/>
        </p:nvGrpSpPr>
        <p:grpSpPr>
          <a:xfrm>
            <a:off x="2529639" y="1325379"/>
            <a:ext cx="7062036" cy="2464346"/>
            <a:chOff x="2619573" y="1142978"/>
            <a:chExt cx="6069368" cy="2117947"/>
          </a:xfrm>
          <a:gradFill>
            <a:gsLst>
              <a:gs pos="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effectLst>
            <a:outerShdw blurRad="63500" dist="889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grpSpPr>
        <p:grpSp>
          <p:nvGrpSpPr>
            <p:cNvPr id="19" name="图形 13">
              <a:extLst>
                <a:ext uri="{FF2B5EF4-FFF2-40B4-BE49-F238E27FC236}">
                  <a16:creationId xmlns:a16="http://schemas.microsoft.com/office/drawing/2014/main" id="{6C5CCBBC-71B5-4E99-34DB-2C2695605CA4}"/>
                </a:ext>
              </a:extLst>
            </p:cNvPr>
            <p:cNvGrpSpPr/>
            <p:nvPr/>
          </p:nvGrpSpPr>
          <p:grpSpPr>
            <a:xfrm>
              <a:off x="2619573" y="1142978"/>
              <a:ext cx="1215464" cy="1524021"/>
              <a:chOff x="2619573" y="1142979"/>
              <a:chExt cx="857769" cy="1075522"/>
            </a:xfrm>
            <a:grpFill/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8C712BB-CC63-4102-D382-99104086CA73}"/>
                  </a:ext>
                </a:extLst>
              </p:cNvPr>
              <p:cNvSpPr/>
              <p:nvPr/>
            </p:nvSpPr>
            <p:spPr>
              <a:xfrm>
                <a:off x="3020679" y="1142979"/>
                <a:ext cx="207427" cy="84386"/>
              </a:xfrm>
              <a:custGeom>
                <a:avLst/>
                <a:gdLst>
                  <a:gd name="connsiteX0" fmla="*/ -202 w 207427"/>
                  <a:gd name="connsiteY0" fmla="*/ 8937 h 84386"/>
                  <a:gd name="connsiteX1" fmla="*/ 99540 w 207427"/>
                  <a:gd name="connsiteY1" fmla="*/ 4868 h 84386"/>
                  <a:gd name="connsiteX2" fmla="*/ 190885 w 207427"/>
                  <a:gd name="connsiteY2" fmla="*/ 31766 h 84386"/>
                  <a:gd name="connsiteX3" fmla="*/ 205517 w 207427"/>
                  <a:gd name="connsiteY3" fmla="*/ 84321 h 84386"/>
                  <a:gd name="connsiteX4" fmla="*/ 174059 w 207427"/>
                  <a:gd name="connsiteY4" fmla="*/ 83196 h 84386"/>
                  <a:gd name="connsiteX5" fmla="*/ 65052 w 207427"/>
                  <a:gd name="connsiteY5" fmla="*/ 58549 h 84386"/>
                  <a:gd name="connsiteX6" fmla="*/ 67014 w 207427"/>
                  <a:gd name="connsiteY6" fmla="*/ 40482 h 84386"/>
                  <a:gd name="connsiteX7" fmla="*/ -202 w 207427"/>
                  <a:gd name="connsiteY7" fmla="*/ 8937 h 8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427" h="84386">
                    <a:moveTo>
                      <a:pt x="-202" y="8937"/>
                    </a:moveTo>
                    <a:cubicBezTo>
                      <a:pt x="32150" y="596"/>
                      <a:pt x="66783" y="-4281"/>
                      <a:pt x="99540" y="4868"/>
                    </a:cubicBezTo>
                    <a:cubicBezTo>
                      <a:pt x="130017" y="13468"/>
                      <a:pt x="166295" y="7754"/>
                      <a:pt x="190885" y="31766"/>
                    </a:cubicBezTo>
                    <a:cubicBezTo>
                      <a:pt x="203352" y="45792"/>
                      <a:pt x="210770" y="65677"/>
                      <a:pt x="205517" y="84321"/>
                    </a:cubicBezTo>
                    <a:cubicBezTo>
                      <a:pt x="197667" y="84062"/>
                      <a:pt x="181938" y="83484"/>
                      <a:pt x="174059" y="83196"/>
                    </a:cubicBezTo>
                    <a:cubicBezTo>
                      <a:pt x="135097" y="86544"/>
                      <a:pt x="104014" y="56586"/>
                      <a:pt x="65052" y="58549"/>
                    </a:cubicBezTo>
                    <a:cubicBezTo>
                      <a:pt x="65687" y="52546"/>
                      <a:pt x="66350" y="46514"/>
                      <a:pt x="67014" y="40482"/>
                    </a:cubicBezTo>
                    <a:cubicBezTo>
                      <a:pt x="44301" y="30612"/>
                      <a:pt x="21703" y="20424"/>
                      <a:pt x="-202" y="8937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99FFFCA-B54E-5D55-831C-B70CEB65C07C}"/>
                  </a:ext>
                </a:extLst>
              </p:cNvPr>
              <p:cNvSpPr/>
              <p:nvPr/>
            </p:nvSpPr>
            <p:spPr>
              <a:xfrm>
                <a:off x="2619573" y="1278247"/>
                <a:ext cx="857769" cy="940254"/>
              </a:xfrm>
              <a:custGeom>
                <a:avLst/>
                <a:gdLst>
                  <a:gd name="connsiteX0" fmla="*/ 562629 w 857769"/>
                  <a:gd name="connsiteY0" fmla="*/ -201 h 940254"/>
                  <a:gd name="connsiteX1" fmla="*/ 641361 w 857769"/>
                  <a:gd name="connsiteY1" fmla="*/ 13421 h 940254"/>
                  <a:gd name="connsiteX2" fmla="*/ 745577 w 857769"/>
                  <a:gd name="connsiteY2" fmla="*/ 66005 h 940254"/>
                  <a:gd name="connsiteX3" fmla="*/ 717409 w 857769"/>
                  <a:gd name="connsiteY3" fmla="*/ 121245 h 940254"/>
                  <a:gd name="connsiteX4" fmla="*/ 671751 w 857769"/>
                  <a:gd name="connsiteY4" fmla="*/ 176830 h 940254"/>
                  <a:gd name="connsiteX5" fmla="*/ 600379 w 857769"/>
                  <a:gd name="connsiteY5" fmla="*/ 262749 h 940254"/>
                  <a:gd name="connsiteX6" fmla="*/ 656369 w 857769"/>
                  <a:gd name="connsiteY6" fmla="*/ 265635 h 940254"/>
                  <a:gd name="connsiteX7" fmla="*/ 673339 w 857769"/>
                  <a:gd name="connsiteY7" fmla="*/ 305607 h 940254"/>
                  <a:gd name="connsiteX8" fmla="*/ 646989 w 857769"/>
                  <a:gd name="connsiteY8" fmla="*/ 352968 h 940254"/>
                  <a:gd name="connsiteX9" fmla="*/ 577752 w 857769"/>
                  <a:gd name="connsiteY9" fmla="*/ 375392 h 940254"/>
                  <a:gd name="connsiteX10" fmla="*/ 485917 w 857769"/>
                  <a:gd name="connsiteY10" fmla="*/ 391785 h 940254"/>
                  <a:gd name="connsiteX11" fmla="*/ 413505 w 857769"/>
                  <a:gd name="connsiteY11" fmla="*/ 381049 h 940254"/>
                  <a:gd name="connsiteX12" fmla="*/ 394573 w 857769"/>
                  <a:gd name="connsiteY12" fmla="*/ 392478 h 940254"/>
                  <a:gd name="connsiteX13" fmla="*/ 294917 w 857769"/>
                  <a:gd name="connsiteY13" fmla="*/ 581776 h 940254"/>
                  <a:gd name="connsiteX14" fmla="*/ 386896 w 857769"/>
                  <a:gd name="connsiteY14" fmla="*/ 520591 h 940254"/>
                  <a:gd name="connsiteX15" fmla="*/ 500376 w 857769"/>
                  <a:gd name="connsiteY15" fmla="*/ 475943 h 940254"/>
                  <a:gd name="connsiteX16" fmla="*/ 578127 w 857769"/>
                  <a:gd name="connsiteY16" fmla="*/ 450863 h 940254"/>
                  <a:gd name="connsiteX17" fmla="*/ 702171 w 857769"/>
                  <a:gd name="connsiteY17" fmla="*/ 441426 h 940254"/>
                  <a:gd name="connsiteX18" fmla="*/ 791841 w 857769"/>
                  <a:gd name="connsiteY18" fmla="*/ 458483 h 940254"/>
                  <a:gd name="connsiteX19" fmla="*/ 857586 w 857769"/>
                  <a:gd name="connsiteY19" fmla="*/ 530692 h 940254"/>
                  <a:gd name="connsiteX20" fmla="*/ 834007 w 857769"/>
                  <a:gd name="connsiteY20" fmla="*/ 563997 h 940254"/>
                  <a:gd name="connsiteX21" fmla="*/ 614867 w 857769"/>
                  <a:gd name="connsiteY21" fmla="*/ 686280 h 940254"/>
                  <a:gd name="connsiteX22" fmla="*/ 696370 w 857769"/>
                  <a:gd name="connsiteY22" fmla="*/ 697103 h 940254"/>
                  <a:gd name="connsiteX23" fmla="*/ 722662 w 857769"/>
                  <a:gd name="connsiteY23" fmla="*/ 742039 h 940254"/>
                  <a:gd name="connsiteX24" fmla="*/ 749589 w 857769"/>
                  <a:gd name="connsiteY24" fmla="*/ 748244 h 940254"/>
                  <a:gd name="connsiteX25" fmla="*/ 749040 w 857769"/>
                  <a:gd name="connsiteY25" fmla="*/ 797077 h 940254"/>
                  <a:gd name="connsiteX26" fmla="*/ 710223 w 857769"/>
                  <a:gd name="connsiteY26" fmla="*/ 818809 h 940254"/>
                  <a:gd name="connsiteX27" fmla="*/ 589700 w 857769"/>
                  <a:gd name="connsiteY27" fmla="*/ 823369 h 940254"/>
                  <a:gd name="connsiteX28" fmla="*/ 494489 w 857769"/>
                  <a:gd name="connsiteY28" fmla="*/ 804783 h 940254"/>
                  <a:gd name="connsiteX29" fmla="*/ 475585 w 857769"/>
                  <a:gd name="connsiteY29" fmla="*/ 782502 h 940254"/>
                  <a:gd name="connsiteX30" fmla="*/ 453102 w 857769"/>
                  <a:gd name="connsiteY30" fmla="*/ 833153 h 940254"/>
                  <a:gd name="connsiteX31" fmla="*/ 432496 w 857769"/>
                  <a:gd name="connsiteY31" fmla="*/ 841061 h 940254"/>
                  <a:gd name="connsiteX32" fmla="*/ 369608 w 857769"/>
                  <a:gd name="connsiteY32" fmla="*/ 719153 h 940254"/>
                  <a:gd name="connsiteX33" fmla="*/ 355986 w 857769"/>
                  <a:gd name="connsiteY33" fmla="*/ 585672 h 940254"/>
                  <a:gd name="connsiteX34" fmla="*/ 298438 w 857769"/>
                  <a:gd name="connsiteY34" fmla="*/ 611993 h 940254"/>
                  <a:gd name="connsiteX35" fmla="*/ 178146 w 857769"/>
                  <a:gd name="connsiteY35" fmla="*/ 724954 h 940254"/>
                  <a:gd name="connsiteX36" fmla="*/ 101030 w 857769"/>
                  <a:gd name="connsiteY36" fmla="*/ 830122 h 940254"/>
                  <a:gd name="connsiteX37" fmla="*/ 33813 w 857769"/>
                  <a:gd name="connsiteY37" fmla="*/ 915493 h 940254"/>
                  <a:gd name="connsiteX38" fmla="*/ 162 w 857769"/>
                  <a:gd name="connsiteY38" fmla="*/ 940053 h 940254"/>
                  <a:gd name="connsiteX39" fmla="*/ 8474 w 857769"/>
                  <a:gd name="connsiteY39" fmla="*/ 873125 h 940254"/>
                  <a:gd name="connsiteX40" fmla="*/ 41606 w 857769"/>
                  <a:gd name="connsiteY40" fmla="*/ 784667 h 940254"/>
                  <a:gd name="connsiteX41" fmla="*/ 83367 w 857769"/>
                  <a:gd name="connsiteY41" fmla="*/ 742934 h 940254"/>
                  <a:gd name="connsiteX42" fmla="*/ 210528 w 857769"/>
                  <a:gd name="connsiteY42" fmla="*/ 578630 h 940254"/>
                  <a:gd name="connsiteX43" fmla="*/ 282102 w 857769"/>
                  <a:gd name="connsiteY43" fmla="*/ 465265 h 940254"/>
                  <a:gd name="connsiteX44" fmla="*/ 361902 w 857769"/>
                  <a:gd name="connsiteY44" fmla="*/ 319980 h 940254"/>
                  <a:gd name="connsiteX45" fmla="*/ 388541 w 857769"/>
                  <a:gd name="connsiteY45" fmla="*/ 251724 h 940254"/>
                  <a:gd name="connsiteX46" fmla="*/ 349867 w 857769"/>
                  <a:gd name="connsiteY46" fmla="*/ 228578 h 940254"/>
                  <a:gd name="connsiteX47" fmla="*/ 393822 w 857769"/>
                  <a:gd name="connsiteY47" fmla="*/ 206961 h 940254"/>
                  <a:gd name="connsiteX48" fmla="*/ 453968 w 857769"/>
                  <a:gd name="connsiteY48" fmla="*/ 227827 h 940254"/>
                  <a:gd name="connsiteX49" fmla="*/ 478356 w 857769"/>
                  <a:gd name="connsiteY49" fmla="*/ 251493 h 940254"/>
                  <a:gd name="connsiteX50" fmla="*/ 545110 w 857769"/>
                  <a:gd name="connsiteY50" fmla="*/ 141880 h 940254"/>
                  <a:gd name="connsiteX51" fmla="*/ 430793 w 857769"/>
                  <a:gd name="connsiteY51" fmla="*/ 147046 h 940254"/>
                  <a:gd name="connsiteX52" fmla="*/ 326635 w 857769"/>
                  <a:gd name="connsiteY52" fmla="*/ 94375 h 940254"/>
                  <a:gd name="connsiteX53" fmla="*/ 424819 w 857769"/>
                  <a:gd name="connsiteY53" fmla="*/ 62369 h 940254"/>
                  <a:gd name="connsiteX54" fmla="*/ 542600 w 857769"/>
                  <a:gd name="connsiteY54" fmla="*/ 27159 h 940254"/>
                  <a:gd name="connsiteX55" fmla="*/ 562629 w 857769"/>
                  <a:gd name="connsiteY55" fmla="*/ -201 h 940254"/>
                  <a:gd name="connsiteX56" fmla="*/ 438961 w 857769"/>
                  <a:gd name="connsiteY56" fmla="*/ 586393 h 940254"/>
                  <a:gd name="connsiteX57" fmla="*/ 449697 w 857769"/>
                  <a:gd name="connsiteY57" fmla="*/ 690638 h 940254"/>
                  <a:gd name="connsiteX58" fmla="*/ 466551 w 857769"/>
                  <a:gd name="connsiteY58" fmla="*/ 746455 h 940254"/>
                  <a:gd name="connsiteX59" fmla="*/ 457229 w 857769"/>
                  <a:gd name="connsiteY59" fmla="*/ 676439 h 940254"/>
                  <a:gd name="connsiteX60" fmla="*/ 495066 w 857769"/>
                  <a:gd name="connsiteY60" fmla="*/ 632224 h 940254"/>
                  <a:gd name="connsiteX61" fmla="*/ 538242 w 857769"/>
                  <a:gd name="connsiteY61" fmla="*/ 605990 h 940254"/>
                  <a:gd name="connsiteX62" fmla="*/ 608344 w 857769"/>
                  <a:gd name="connsiteY62" fmla="*/ 536926 h 940254"/>
                  <a:gd name="connsiteX63" fmla="*/ 438961 w 857769"/>
                  <a:gd name="connsiteY63" fmla="*/ 586393 h 940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857769" h="940254">
                    <a:moveTo>
                      <a:pt x="562629" y="-201"/>
                    </a:moveTo>
                    <a:cubicBezTo>
                      <a:pt x="588921" y="3810"/>
                      <a:pt x="616425" y="3031"/>
                      <a:pt x="641361" y="13421"/>
                    </a:cubicBezTo>
                    <a:cubicBezTo>
                      <a:pt x="677639" y="25716"/>
                      <a:pt x="722604" y="31430"/>
                      <a:pt x="745577" y="66005"/>
                    </a:cubicBezTo>
                    <a:cubicBezTo>
                      <a:pt x="757410" y="89556"/>
                      <a:pt x="730541" y="106150"/>
                      <a:pt x="717409" y="121245"/>
                    </a:cubicBezTo>
                    <a:cubicBezTo>
                      <a:pt x="698072" y="136252"/>
                      <a:pt x="690626" y="161448"/>
                      <a:pt x="671751" y="176830"/>
                    </a:cubicBezTo>
                    <a:cubicBezTo>
                      <a:pt x="643497" y="201506"/>
                      <a:pt x="625055" y="234812"/>
                      <a:pt x="600379" y="262749"/>
                    </a:cubicBezTo>
                    <a:cubicBezTo>
                      <a:pt x="618763" y="266732"/>
                      <a:pt x="637667" y="266385"/>
                      <a:pt x="656369" y="265635"/>
                    </a:cubicBezTo>
                    <a:cubicBezTo>
                      <a:pt x="663007" y="278420"/>
                      <a:pt x="673685" y="290167"/>
                      <a:pt x="673339" y="305607"/>
                    </a:cubicBezTo>
                    <a:cubicBezTo>
                      <a:pt x="678101" y="324915"/>
                      <a:pt x="667249" y="348581"/>
                      <a:pt x="646989" y="352968"/>
                    </a:cubicBezTo>
                    <a:cubicBezTo>
                      <a:pt x="623381" y="358653"/>
                      <a:pt x="599715" y="364800"/>
                      <a:pt x="577752" y="375392"/>
                    </a:cubicBezTo>
                    <a:cubicBezTo>
                      <a:pt x="547073" y="380356"/>
                      <a:pt x="517202" y="390573"/>
                      <a:pt x="485917" y="391785"/>
                    </a:cubicBezTo>
                    <a:cubicBezTo>
                      <a:pt x="461126" y="394469"/>
                      <a:pt x="437720" y="383993"/>
                      <a:pt x="413505" y="381049"/>
                    </a:cubicBezTo>
                    <a:cubicBezTo>
                      <a:pt x="405511" y="379721"/>
                      <a:pt x="396766" y="384310"/>
                      <a:pt x="394573" y="392478"/>
                    </a:cubicBezTo>
                    <a:cubicBezTo>
                      <a:pt x="372119" y="460907"/>
                      <a:pt x="322767" y="515742"/>
                      <a:pt x="294917" y="581776"/>
                    </a:cubicBezTo>
                    <a:cubicBezTo>
                      <a:pt x="330964" y="570029"/>
                      <a:pt x="351224" y="533318"/>
                      <a:pt x="386896" y="520591"/>
                    </a:cubicBezTo>
                    <a:cubicBezTo>
                      <a:pt x="422192" y="499320"/>
                      <a:pt x="463290" y="493029"/>
                      <a:pt x="500376" y="475943"/>
                    </a:cubicBezTo>
                    <a:cubicBezTo>
                      <a:pt x="525774" y="466073"/>
                      <a:pt x="550103" y="450892"/>
                      <a:pt x="578127" y="450863"/>
                    </a:cubicBezTo>
                    <a:cubicBezTo>
                      <a:pt x="619600" y="450575"/>
                      <a:pt x="661160" y="447487"/>
                      <a:pt x="702171" y="441426"/>
                    </a:cubicBezTo>
                    <a:cubicBezTo>
                      <a:pt x="732994" y="437934"/>
                      <a:pt x="763067" y="448872"/>
                      <a:pt x="791841" y="458483"/>
                    </a:cubicBezTo>
                    <a:cubicBezTo>
                      <a:pt x="825464" y="466477"/>
                      <a:pt x="852997" y="496550"/>
                      <a:pt x="857586" y="530692"/>
                    </a:cubicBezTo>
                    <a:cubicBezTo>
                      <a:pt x="854527" y="543795"/>
                      <a:pt x="843733" y="554820"/>
                      <a:pt x="834007" y="563997"/>
                    </a:cubicBezTo>
                    <a:cubicBezTo>
                      <a:pt x="760556" y="603883"/>
                      <a:pt x="686903" y="643769"/>
                      <a:pt x="614867" y="686280"/>
                    </a:cubicBezTo>
                    <a:cubicBezTo>
                      <a:pt x="640986" y="696613"/>
                      <a:pt x="668837" y="696468"/>
                      <a:pt x="696370" y="697103"/>
                    </a:cubicBezTo>
                    <a:cubicBezTo>
                      <a:pt x="714321" y="703626"/>
                      <a:pt x="718794" y="725127"/>
                      <a:pt x="722662" y="742039"/>
                    </a:cubicBezTo>
                    <a:cubicBezTo>
                      <a:pt x="730166" y="743165"/>
                      <a:pt x="746414" y="736325"/>
                      <a:pt x="749589" y="748244"/>
                    </a:cubicBezTo>
                    <a:cubicBezTo>
                      <a:pt x="750686" y="764406"/>
                      <a:pt x="751840" y="781001"/>
                      <a:pt x="749040" y="797077"/>
                    </a:cubicBezTo>
                    <a:cubicBezTo>
                      <a:pt x="744740" y="813729"/>
                      <a:pt x="723354" y="814364"/>
                      <a:pt x="710223" y="818809"/>
                    </a:cubicBezTo>
                    <a:cubicBezTo>
                      <a:pt x="671030" y="831998"/>
                      <a:pt x="629903" y="824350"/>
                      <a:pt x="589700" y="823369"/>
                    </a:cubicBezTo>
                    <a:cubicBezTo>
                      <a:pt x="557665" y="821609"/>
                      <a:pt x="522657" y="822763"/>
                      <a:pt x="494489" y="804783"/>
                    </a:cubicBezTo>
                    <a:cubicBezTo>
                      <a:pt x="485657" y="799847"/>
                      <a:pt x="481386" y="790295"/>
                      <a:pt x="475585" y="782502"/>
                    </a:cubicBezTo>
                    <a:cubicBezTo>
                      <a:pt x="467388" y="799068"/>
                      <a:pt x="461010" y="816471"/>
                      <a:pt x="453102" y="833153"/>
                    </a:cubicBezTo>
                    <a:cubicBezTo>
                      <a:pt x="449120" y="839560"/>
                      <a:pt x="439278" y="849430"/>
                      <a:pt x="432496" y="841061"/>
                    </a:cubicBezTo>
                    <a:cubicBezTo>
                      <a:pt x="394717" y="811248"/>
                      <a:pt x="386954" y="761261"/>
                      <a:pt x="369608" y="719153"/>
                    </a:cubicBezTo>
                    <a:cubicBezTo>
                      <a:pt x="359016" y="675515"/>
                      <a:pt x="361325" y="630031"/>
                      <a:pt x="355986" y="585672"/>
                    </a:cubicBezTo>
                    <a:cubicBezTo>
                      <a:pt x="336736" y="594301"/>
                      <a:pt x="316908" y="601718"/>
                      <a:pt x="298438" y="611993"/>
                    </a:cubicBezTo>
                    <a:cubicBezTo>
                      <a:pt x="252578" y="642845"/>
                      <a:pt x="211076" y="680364"/>
                      <a:pt x="178146" y="724954"/>
                    </a:cubicBezTo>
                    <a:cubicBezTo>
                      <a:pt x="152691" y="760193"/>
                      <a:pt x="124782" y="793642"/>
                      <a:pt x="101030" y="830122"/>
                    </a:cubicBezTo>
                    <a:cubicBezTo>
                      <a:pt x="80568" y="860051"/>
                      <a:pt x="56094" y="886920"/>
                      <a:pt x="33813" y="915493"/>
                    </a:cubicBezTo>
                    <a:cubicBezTo>
                      <a:pt x="25386" y="926864"/>
                      <a:pt x="13207" y="934858"/>
                      <a:pt x="162" y="940053"/>
                    </a:cubicBezTo>
                    <a:cubicBezTo>
                      <a:pt x="-1974" y="917340"/>
                      <a:pt x="6396" y="895521"/>
                      <a:pt x="8474" y="873125"/>
                    </a:cubicBezTo>
                    <a:cubicBezTo>
                      <a:pt x="14765" y="842215"/>
                      <a:pt x="24636" y="811449"/>
                      <a:pt x="41606" y="784667"/>
                    </a:cubicBezTo>
                    <a:cubicBezTo>
                      <a:pt x="51534" y="766975"/>
                      <a:pt x="70524" y="757999"/>
                      <a:pt x="83367" y="742934"/>
                    </a:cubicBezTo>
                    <a:cubicBezTo>
                      <a:pt x="129227" y="690985"/>
                      <a:pt x="170411" y="635110"/>
                      <a:pt x="210528" y="578630"/>
                    </a:cubicBezTo>
                    <a:cubicBezTo>
                      <a:pt x="235637" y="541659"/>
                      <a:pt x="256994" y="502264"/>
                      <a:pt x="282102" y="465265"/>
                    </a:cubicBezTo>
                    <a:cubicBezTo>
                      <a:pt x="315292" y="420790"/>
                      <a:pt x="338265" y="369909"/>
                      <a:pt x="361902" y="319980"/>
                    </a:cubicBezTo>
                    <a:cubicBezTo>
                      <a:pt x="372610" y="297988"/>
                      <a:pt x="381759" y="275217"/>
                      <a:pt x="388541" y="251724"/>
                    </a:cubicBezTo>
                    <a:cubicBezTo>
                      <a:pt x="375554" y="244163"/>
                      <a:pt x="362653" y="236428"/>
                      <a:pt x="349867" y="228578"/>
                    </a:cubicBezTo>
                    <a:cubicBezTo>
                      <a:pt x="359882" y="214984"/>
                      <a:pt x="376275" y="203671"/>
                      <a:pt x="393822" y="206961"/>
                    </a:cubicBezTo>
                    <a:cubicBezTo>
                      <a:pt x="414602" y="211348"/>
                      <a:pt x="434256" y="220035"/>
                      <a:pt x="453968" y="227827"/>
                    </a:cubicBezTo>
                    <a:cubicBezTo>
                      <a:pt x="465310" y="231724"/>
                      <a:pt x="471746" y="242258"/>
                      <a:pt x="478356" y="251493"/>
                    </a:cubicBezTo>
                    <a:cubicBezTo>
                      <a:pt x="503176" y="216629"/>
                      <a:pt x="526293" y="180351"/>
                      <a:pt x="545110" y="141880"/>
                    </a:cubicBezTo>
                    <a:cubicBezTo>
                      <a:pt x="507880" y="150336"/>
                      <a:pt x="468254" y="157696"/>
                      <a:pt x="430793" y="147046"/>
                    </a:cubicBezTo>
                    <a:cubicBezTo>
                      <a:pt x="395698" y="130307"/>
                      <a:pt x="362047" y="110595"/>
                      <a:pt x="326635" y="94375"/>
                    </a:cubicBezTo>
                    <a:cubicBezTo>
                      <a:pt x="359161" y="83148"/>
                      <a:pt x="391023" y="69526"/>
                      <a:pt x="424819" y="62369"/>
                    </a:cubicBezTo>
                    <a:cubicBezTo>
                      <a:pt x="464935" y="53884"/>
                      <a:pt x="504186" y="41445"/>
                      <a:pt x="542600" y="27159"/>
                    </a:cubicBezTo>
                    <a:cubicBezTo>
                      <a:pt x="554259" y="22858"/>
                      <a:pt x="557896" y="10015"/>
                      <a:pt x="562629" y="-201"/>
                    </a:cubicBezTo>
                    <a:moveTo>
                      <a:pt x="438961" y="586393"/>
                    </a:moveTo>
                    <a:cubicBezTo>
                      <a:pt x="434891" y="621459"/>
                      <a:pt x="441154" y="656698"/>
                      <a:pt x="449697" y="690638"/>
                    </a:cubicBezTo>
                    <a:cubicBezTo>
                      <a:pt x="454949" y="709282"/>
                      <a:pt x="456912" y="729312"/>
                      <a:pt x="466551" y="746455"/>
                    </a:cubicBezTo>
                    <a:cubicBezTo>
                      <a:pt x="468629" y="722703"/>
                      <a:pt x="460606" y="699701"/>
                      <a:pt x="457229" y="676439"/>
                    </a:cubicBezTo>
                    <a:cubicBezTo>
                      <a:pt x="475469" y="667203"/>
                      <a:pt x="482713" y="647203"/>
                      <a:pt x="495066" y="632224"/>
                    </a:cubicBezTo>
                    <a:cubicBezTo>
                      <a:pt x="508111" y="621459"/>
                      <a:pt x="524648" y="616004"/>
                      <a:pt x="538242" y="605990"/>
                    </a:cubicBezTo>
                    <a:cubicBezTo>
                      <a:pt x="565226" y="586913"/>
                      <a:pt x="586554" y="561429"/>
                      <a:pt x="608344" y="536926"/>
                    </a:cubicBezTo>
                    <a:cubicBezTo>
                      <a:pt x="549382" y="544459"/>
                      <a:pt x="497144" y="575773"/>
                      <a:pt x="438961" y="586393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13">
              <a:extLst>
                <a:ext uri="{FF2B5EF4-FFF2-40B4-BE49-F238E27FC236}">
                  <a16:creationId xmlns:a16="http://schemas.microsoft.com/office/drawing/2014/main" id="{4C7469DF-BBA0-211C-695F-3BF81E6A1135}"/>
                </a:ext>
              </a:extLst>
            </p:cNvPr>
            <p:cNvGrpSpPr/>
            <p:nvPr/>
          </p:nvGrpSpPr>
          <p:grpSpPr>
            <a:xfrm>
              <a:off x="3764428" y="1366057"/>
              <a:ext cx="1450841" cy="1180638"/>
              <a:chOff x="3994970" y="1206795"/>
              <a:chExt cx="1151065" cy="936692"/>
            </a:xfrm>
            <a:grpFill/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40E4BFA-29BE-0993-D632-F12CF8467E70}"/>
                  </a:ext>
                </a:extLst>
              </p:cNvPr>
              <p:cNvSpPr/>
              <p:nvPr/>
            </p:nvSpPr>
            <p:spPr>
              <a:xfrm flipV="1">
                <a:off x="3994970" y="1206795"/>
                <a:ext cx="423735" cy="936692"/>
              </a:xfrm>
              <a:custGeom>
                <a:avLst/>
                <a:gdLst>
                  <a:gd name="connsiteX0" fmla="*/ 271452 w 423735"/>
                  <a:gd name="connsiteY0" fmla="*/ 902902 h 936692"/>
                  <a:gd name="connsiteX1" fmla="*/ 258696 w 423735"/>
                  <a:gd name="connsiteY1" fmla="*/ 853581 h 936692"/>
                  <a:gd name="connsiteX2" fmla="*/ 249342 w 423735"/>
                  <a:gd name="connsiteY2" fmla="*/ 825519 h 936692"/>
                  <a:gd name="connsiteX3" fmla="*/ 241689 w 423735"/>
                  <a:gd name="connsiteY3" fmla="*/ 777899 h 936692"/>
                  <a:gd name="connsiteX4" fmla="*/ 234886 w 423735"/>
                  <a:gd name="connsiteY4" fmla="*/ 737932 h 936692"/>
                  <a:gd name="connsiteX5" fmla="*/ 233186 w 423735"/>
                  <a:gd name="connsiteY5" fmla="*/ 712421 h 936692"/>
                  <a:gd name="connsiteX6" fmla="*/ 228083 w 423735"/>
                  <a:gd name="connsiteY6" fmla="*/ 692013 h 936692"/>
                  <a:gd name="connsiteX7" fmla="*/ 223832 w 423735"/>
                  <a:gd name="connsiteY7" fmla="*/ 675005 h 936692"/>
                  <a:gd name="connsiteX8" fmla="*/ 222981 w 423735"/>
                  <a:gd name="connsiteY8" fmla="*/ 647794 h 936692"/>
                  <a:gd name="connsiteX9" fmla="*/ 214478 w 423735"/>
                  <a:gd name="connsiteY9" fmla="*/ 620582 h 936692"/>
                  <a:gd name="connsiteX10" fmla="*/ 198321 w 423735"/>
                  <a:gd name="connsiteY10" fmla="*/ 530444 h 936692"/>
                  <a:gd name="connsiteX11" fmla="*/ 194069 w 423735"/>
                  <a:gd name="connsiteY11" fmla="*/ 488776 h 936692"/>
                  <a:gd name="connsiteX12" fmla="*/ 188967 w 423735"/>
                  <a:gd name="connsiteY12" fmla="*/ 460714 h 936692"/>
                  <a:gd name="connsiteX13" fmla="*/ 179613 w 423735"/>
                  <a:gd name="connsiteY13" fmla="*/ 405441 h 936692"/>
                  <a:gd name="connsiteX14" fmla="*/ 164306 w 423735"/>
                  <a:gd name="connsiteY14" fmla="*/ 335711 h 936692"/>
                  <a:gd name="connsiteX15" fmla="*/ 20595 w 423735"/>
                  <a:gd name="connsiteY15" fmla="*/ 241321 h 936692"/>
                  <a:gd name="connsiteX16" fmla="*/ 39303 w 423735"/>
                  <a:gd name="connsiteY16" fmla="*/ 184347 h 936692"/>
                  <a:gd name="connsiteX17" fmla="*/ 111584 w 423735"/>
                  <a:gd name="connsiteY17" fmla="*/ 151183 h 936692"/>
                  <a:gd name="connsiteX18" fmla="*/ 138795 w 423735"/>
                  <a:gd name="connsiteY18" fmla="*/ 140978 h 936692"/>
                  <a:gd name="connsiteX19" fmla="*/ 195770 w 423735"/>
                  <a:gd name="connsiteY19" fmla="*/ 12574 h 936692"/>
                  <a:gd name="connsiteX20" fmla="*/ 211076 w 423735"/>
                  <a:gd name="connsiteY20" fmla="*/ 6621 h 936692"/>
                  <a:gd name="connsiteX21" fmla="*/ 223832 w 423735"/>
                  <a:gd name="connsiteY21" fmla="*/ 20227 h 936692"/>
                  <a:gd name="connsiteX22" fmla="*/ 220430 w 423735"/>
                  <a:gd name="connsiteY22" fmla="*/ 83154 h 936692"/>
                  <a:gd name="connsiteX23" fmla="*/ 193219 w 423735"/>
                  <a:gd name="connsiteY23" fmla="*/ 150332 h 936692"/>
                  <a:gd name="connsiteX24" fmla="*/ 205974 w 423735"/>
                  <a:gd name="connsiteY24" fmla="*/ 214109 h 936692"/>
                  <a:gd name="connsiteX25" fmla="*/ 237437 w 423735"/>
                  <a:gd name="connsiteY25" fmla="*/ 222613 h 936692"/>
                  <a:gd name="connsiteX26" fmla="*/ 262098 w 423735"/>
                  <a:gd name="connsiteY26" fmla="*/ 207307 h 936692"/>
                  <a:gd name="connsiteX27" fmla="*/ 317371 w 423735"/>
                  <a:gd name="connsiteY27" fmla="*/ 112066 h 936692"/>
                  <a:gd name="connsiteX28" fmla="*/ 340331 w 423735"/>
                  <a:gd name="connsiteY28" fmla="*/ 69548 h 936692"/>
                  <a:gd name="connsiteX29" fmla="*/ 389652 w 423735"/>
                  <a:gd name="connsiteY29" fmla="*/ 44888 h 936692"/>
                  <a:gd name="connsiteX30" fmla="*/ 396455 w 423735"/>
                  <a:gd name="connsiteY30" fmla="*/ 66147 h 936692"/>
                  <a:gd name="connsiteX31" fmla="*/ 404959 w 423735"/>
                  <a:gd name="connsiteY31" fmla="*/ 231967 h 936692"/>
                  <a:gd name="connsiteX32" fmla="*/ 414313 w 423735"/>
                  <a:gd name="connsiteY32" fmla="*/ 410543 h 936692"/>
                  <a:gd name="connsiteX33" fmla="*/ 410911 w 423735"/>
                  <a:gd name="connsiteY33" fmla="*/ 448809 h 936692"/>
                  <a:gd name="connsiteX34" fmla="*/ 410911 w 423735"/>
                  <a:gd name="connsiteY34" fmla="*/ 533845 h 936692"/>
                  <a:gd name="connsiteX35" fmla="*/ 423666 w 423735"/>
                  <a:gd name="connsiteY35" fmla="*/ 566159 h 936692"/>
                  <a:gd name="connsiteX36" fmla="*/ 317371 w 423735"/>
                  <a:gd name="connsiteY36" fmla="*/ 663100 h 936692"/>
                  <a:gd name="connsiteX37" fmla="*/ 277404 w 423735"/>
                  <a:gd name="connsiteY37" fmla="*/ 652896 h 936692"/>
                  <a:gd name="connsiteX38" fmla="*/ 266350 w 423735"/>
                  <a:gd name="connsiteY38" fmla="*/ 666502 h 936692"/>
                  <a:gd name="connsiteX39" fmla="*/ 333528 w 423735"/>
                  <a:gd name="connsiteY39" fmla="*/ 806811 h 936692"/>
                  <a:gd name="connsiteX40" fmla="*/ 351386 w 423735"/>
                  <a:gd name="connsiteY40" fmla="*/ 852731 h 936692"/>
                  <a:gd name="connsiteX41" fmla="*/ 290160 w 423735"/>
                  <a:gd name="connsiteY41" fmla="*/ 936066 h 936692"/>
                  <a:gd name="connsiteX42" fmla="*/ 271452 w 423735"/>
                  <a:gd name="connsiteY42" fmla="*/ 902902 h 936692"/>
                  <a:gd name="connsiteX43" fmla="*/ 330127 w 423735"/>
                  <a:gd name="connsiteY43" fmla="*/ 559356 h 936692"/>
                  <a:gd name="connsiteX44" fmla="*/ 326725 w 423735"/>
                  <a:gd name="connsiteY44" fmla="*/ 504933 h 936692"/>
                  <a:gd name="connsiteX45" fmla="*/ 292711 w 423735"/>
                  <a:gd name="connsiteY45" fmla="*/ 517689 h 936692"/>
                  <a:gd name="connsiteX46" fmla="*/ 256996 w 423735"/>
                  <a:gd name="connsiteY46" fmla="*/ 517689 h 936692"/>
                  <a:gd name="connsiteX47" fmla="*/ 261247 w 423735"/>
                  <a:gd name="connsiteY47" fmla="*/ 493028 h 936692"/>
                  <a:gd name="connsiteX48" fmla="*/ 268050 w 423735"/>
                  <a:gd name="connsiteY48" fmla="*/ 443707 h 936692"/>
                  <a:gd name="connsiteX49" fmla="*/ 258696 w 423735"/>
                  <a:gd name="connsiteY49" fmla="*/ 426700 h 936692"/>
                  <a:gd name="connsiteX50" fmla="*/ 241689 w 423735"/>
                  <a:gd name="connsiteY50" fmla="*/ 424149 h 936692"/>
                  <a:gd name="connsiteX51" fmla="*/ 211926 w 423735"/>
                  <a:gd name="connsiteY51" fmla="*/ 347616 h 936692"/>
                  <a:gd name="connsiteX52" fmla="*/ 188967 w 423735"/>
                  <a:gd name="connsiteY52" fmla="*/ 358671 h 936692"/>
                  <a:gd name="connsiteX53" fmla="*/ 237437 w 423735"/>
                  <a:gd name="connsiteY53" fmla="*/ 529594 h 936692"/>
                  <a:gd name="connsiteX54" fmla="*/ 261247 w 423735"/>
                  <a:gd name="connsiteY54" fmla="*/ 563608 h 936692"/>
                  <a:gd name="connsiteX55" fmla="*/ 318222 w 423735"/>
                  <a:gd name="connsiteY55" fmla="*/ 618031 h 936692"/>
                  <a:gd name="connsiteX56" fmla="*/ 330127 w 423735"/>
                  <a:gd name="connsiteY56" fmla="*/ 559356 h 936692"/>
                  <a:gd name="connsiteX57" fmla="*/ 336930 w 423735"/>
                  <a:gd name="connsiteY57" fmla="*/ 426700 h 936692"/>
                  <a:gd name="connsiteX58" fmla="*/ 305466 w 423735"/>
                  <a:gd name="connsiteY58" fmla="*/ 396937 h 936692"/>
                  <a:gd name="connsiteX59" fmla="*/ 276554 w 423735"/>
                  <a:gd name="connsiteY59" fmla="*/ 385032 h 936692"/>
                  <a:gd name="connsiteX60" fmla="*/ 301214 w 423735"/>
                  <a:gd name="connsiteY60" fmla="*/ 414795 h 936692"/>
                  <a:gd name="connsiteX61" fmla="*/ 336930 w 423735"/>
                  <a:gd name="connsiteY61" fmla="*/ 426700 h 936692"/>
                  <a:gd name="connsiteX62" fmla="*/ 352236 w 423735"/>
                  <a:gd name="connsiteY62" fmla="*/ 247274 h 936692"/>
                  <a:gd name="connsiteX63" fmla="*/ 326725 w 423735"/>
                  <a:gd name="connsiteY63" fmla="*/ 185197 h 936692"/>
                  <a:gd name="connsiteX64" fmla="*/ 322473 w 423735"/>
                  <a:gd name="connsiteY64" fmla="*/ 247274 h 936692"/>
                  <a:gd name="connsiteX65" fmla="*/ 334379 w 423735"/>
                  <a:gd name="connsiteY65" fmla="*/ 298295 h 936692"/>
                  <a:gd name="connsiteX66" fmla="*/ 352236 w 423735"/>
                  <a:gd name="connsiteY66" fmla="*/ 247274 h 93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23735" h="936692">
                    <a:moveTo>
                      <a:pt x="271452" y="902902"/>
                    </a:moveTo>
                    <a:cubicBezTo>
                      <a:pt x="265499" y="882494"/>
                      <a:pt x="260397" y="860384"/>
                      <a:pt x="258696" y="853581"/>
                    </a:cubicBezTo>
                    <a:cubicBezTo>
                      <a:pt x="256996" y="846778"/>
                      <a:pt x="253594" y="834023"/>
                      <a:pt x="249342" y="825519"/>
                    </a:cubicBezTo>
                    <a:cubicBezTo>
                      <a:pt x="245941" y="817866"/>
                      <a:pt x="242540" y="795757"/>
                      <a:pt x="241689" y="777899"/>
                    </a:cubicBezTo>
                    <a:cubicBezTo>
                      <a:pt x="241689" y="759191"/>
                      <a:pt x="238288" y="741334"/>
                      <a:pt x="234886" y="737932"/>
                    </a:cubicBezTo>
                    <a:cubicBezTo>
                      <a:pt x="231485" y="734531"/>
                      <a:pt x="230634" y="722626"/>
                      <a:pt x="233186" y="712421"/>
                    </a:cubicBezTo>
                    <a:cubicBezTo>
                      <a:pt x="236587" y="699666"/>
                      <a:pt x="234886" y="692013"/>
                      <a:pt x="228083" y="692013"/>
                    </a:cubicBezTo>
                    <a:cubicBezTo>
                      <a:pt x="222131" y="692013"/>
                      <a:pt x="220430" y="685210"/>
                      <a:pt x="223832" y="675005"/>
                    </a:cubicBezTo>
                    <a:cubicBezTo>
                      <a:pt x="226383" y="665651"/>
                      <a:pt x="226383" y="653746"/>
                      <a:pt x="222981" y="647794"/>
                    </a:cubicBezTo>
                    <a:cubicBezTo>
                      <a:pt x="219580" y="641841"/>
                      <a:pt x="215328" y="629936"/>
                      <a:pt x="214478" y="620582"/>
                    </a:cubicBezTo>
                    <a:cubicBezTo>
                      <a:pt x="212777" y="602725"/>
                      <a:pt x="206824" y="569561"/>
                      <a:pt x="198321" y="530444"/>
                    </a:cubicBezTo>
                    <a:cubicBezTo>
                      <a:pt x="195770" y="518539"/>
                      <a:pt x="193219" y="499831"/>
                      <a:pt x="194069" y="488776"/>
                    </a:cubicBezTo>
                    <a:cubicBezTo>
                      <a:pt x="194069" y="478572"/>
                      <a:pt x="191518" y="464966"/>
                      <a:pt x="188967" y="460714"/>
                    </a:cubicBezTo>
                    <a:cubicBezTo>
                      <a:pt x="185565" y="455612"/>
                      <a:pt x="182164" y="430952"/>
                      <a:pt x="179613" y="405441"/>
                    </a:cubicBezTo>
                    <a:cubicBezTo>
                      <a:pt x="177912" y="379080"/>
                      <a:pt x="171109" y="347616"/>
                      <a:pt x="164306" y="335711"/>
                    </a:cubicBezTo>
                    <a:cubicBezTo>
                      <a:pt x="149850" y="306799"/>
                      <a:pt x="49507" y="241321"/>
                      <a:pt x="20595" y="241321"/>
                    </a:cubicBezTo>
                    <a:cubicBezTo>
                      <a:pt x="-11719" y="241321"/>
                      <a:pt x="-6616" y="226865"/>
                      <a:pt x="39303" y="184347"/>
                    </a:cubicBezTo>
                    <a:cubicBezTo>
                      <a:pt x="75018" y="151183"/>
                      <a:pt x="82672" y="147781"/>
                      <a:pt x="111584" y="151183"/>
                    </a:cubicBezTo>
                    <a:cubicBezTo>
                      <a:pt x="138795" y="154584"/>
                      <a:pt x="143047" y="152883"/>
                      <a:pt x="138795" y="140978"/>
                    </a:cubicBezTo>
                    <a:cubicBezTo>
                      <a:pt x="133693" y="127373"/>
                      <a:pt x="168558" y="49990"/>
                      <a:pt x="195770" y="12574"/>
                    </a:cubicBezTo>
                    <a:cubicBezTo>
                      <a:pt x="207675" y="-2733"/>
                      <a:pt x="211076" y="-4433"/>
                      <a:pt x="211076" y="6621"/>
                    </a:cubicBezTo>
                    <a:cubicBezTo>
                      <a:pt x="211076" y="14275"/>
                      <a:pt x="217029" y="20227"/>
                      <a:pt x="223832" y="20227"/>
                    </a:cubicBezTo>
                    <a:cubicBezTo>
                      <a:pt x="241689" y="20227"/>
                      <a:pt x="239988" y="50840"/>
                      <a:pt x="220430" y="83154"/>
                    </a:cubicBezTo>
                    <a:cubicBezTo>
                      <a:pt x="211076" y="97610"/>
                      <a:pt x="199171" y="128223"/>
                      <a:pt x="193219" y="150332"/>
                    </a:cubicBezTo>
                    <a:cubicBezTo>
                      <a:pt x="183865" y="190299"/>
                      <a:pt x="183865" y="192850"/>
                      <a:pt x="205974" y="214109"/>
                    </a:cubicBezTo>
                    <a:cubicBezTo>
                      <a:pt x="227233" y="235369"/>
                      <a:pt x="229784" y="236219"/>
                      <a:pt x="237437" y="222613"/>
                    </a:cubicBezTo>
                    <a:cubicBezTo>
                      <a:pt x="242540" y="214109"/>
                      <a:pt x="253594" y="207307"/>
                      <a:pt x="262098" y="207307"/>
                    </a:cubicBezTo>
                    <a:cubicBezTo>
                      <a:pt x="277404" y="207307"/>
                      <a:pt x="308868" y="152883"/>
                      <a:pt x="317371" y="112066"/>
                    </a:cubicBezTo>
                    <a:cubicBezTo>
                      <a:pt x="319072" y="104413"/>
                      <a:pt x="329276" y="84855"/>
                      <a:pt x="340331" y="69548"/>
                    </a:cubicBezTo>
                    <a:cubicBezTo>
                      <a:pt x="370944" y="25329"/>
                      <a:pt x="389652" y="16826"/>
                      <a:pt x="389652" y="44888"/>
                    </a:cubicBezTo>
                    <a:cubicBezTo>
                      <a:pt x="389652" y="54242"/>
                      <a:pt x="393053" y="63596"/>
                      <a:pt x="396455" y="66147"/>
                    </a:cubicBezTo>
                    <a:cubicBezTo>
                      <a:pt x="400707" y="68698"/>
                      <a:pt x="404108" y="143529"/>
                      <a:pt x="404959" y="231967"/>
                    </a:cubicBezTo>
                    <a:cubicBezTo>
                      <a:pt x="404959" y="327208"/>
                      <a:pt x="409210" y="400339"/>
                      <a:pt x="414313" y="410543"/>
                    </a:cubicBezTo>
                    <a:cubicBezTo>
                      <a:pt x="427918" y="435203"/>
                      <a:pt x="426218" y="453911"/>
                      <a:pt x="410911" y="448809"/>
                    </a:cubicBezTo>
                    <a:cubicBezTo>
                      <a:pt x="393904" y="442006"/>
                      <a:pt x="393904" y="499831"/>
                      <a:pt x="410911" y="533845"/>
                    </a:cubicBezTo>
                    <a:cubicBezTo>
                      <a:pt x="417714" y="546601"/>
                      <a:pt x="423666" y="561907"/>
                      <a:pt x="423666" y="566159"/>
                    </a:cubicBezTo>
                    <a:cubicBezTo>
                      <a:pt x="423666" y="581466"/>
                      <a:pt x="339481" y="657148"/>
                      <a:pt x="317371" y="663100"/>
                    </a:cubicBezTo>
                    <a:cubicBezTo>
                      <a:pt x="302065" y="666502"/>
                      <a:pt x="290160" y="663951"/>
                      <a:pt x="277404" y="652896"/>
                    </a:cubicBezTo>
                    <a:cubicBezTo>
                      <a:pt x="260397" y="636739"/>
                      <a:pt x="260397" y="636739"/>
                      <a:pt x="266350" y="666502"/>
                    </a:cubicBezTo>
                    <a:cubicBezTo>
                      <a:pt x="274853" y="708169"/>
                      <a:pt x="307167" y="776198"/>
                      <a:pt x="333528" y="806811"/>
                    </a:cubicBezTo>
                    <a:cubicBezTo>
                      <a:pt x="347984" y="823819"/>
                      <a:pt x="353937" y="839125"/>
                      <a:pt x="351386" y="852731"/>
                    </a:cubicBezTo>
                    <a:cubicBezTo>
                      <a:pt x="347984" y="873990"/>
                      <a:pt x="306317" y="930964"/>
                      <a:pt x="290160" y="936066"/>
                    </a:cubicBezTo>
                    <a:cubicBezTo>
                      <a:pt x="285908" y="937767"/>
                      <a:pt x="276554" y="922461"/>
                      <a:pt x="271452" y="902902"/>
                    </a:cubicBezTo>
                    <a:close/>
                    <a:moveTo>
                      <a:pt x="330127" y="559356"/>
                    </a:moveTo>
                    <a:cubicBezTo>
                      <a:pt x="330127" y="529594"/>
                      <a:pt x="328426" y="504933"/>
                      <a:pt x="326725" y="504933"/>
                    </a:cubicBezTo>
                    <a:cubicBezTo>
                      <a:pt x="325025" y="504933"/>
                      <a:pt x="309718" y="510886"/>
                      <a:pt x="292711" y="517689"/>
                    </a:cubicBezTo>
                    <a:cubicBezTo>
                      <a:pt x="264649" y="529594"/>
                      <a:pt x="261247" y="529594"/>
                      <a:pt x="256996" y="517689"/>
                    </a:cubicBezTo>
                    <a:cubicBezTo>
                      <a:pt x="253594" y="510886"/>
                      <a:pt x="256145" y="498981"/>
                      <a:pt x="261247" y="493028"/>
                    </a:cubicBezTo>
                    <a:cubicBezTo>
                      <a:pt x="267200" y="486225"/>
                      <a:pt x="269751" y="464966"/>
                      <a:pt x="268050" y="443707"/>
                    </a:cubicBezTo>
                    <a:cubicBezTo>
                      <a:pt x="265499" y="413944"/>
                      <a:pt x="263799" y="410543"/>
                      <a:pt x="258696" y="426700"/>
                    </a:cubicBezTo>
                    <a:cubicBezTo>
                      <a:pt x="249342" y="452211"/>
                      <a:pt x="234886" y="450510"/>
                      <a:pt x="241689" y="424149"/>
                    </a:cubicBezTo>
                    <a:cubicBezTo>
                      <a:pt x="250193" y="390985"/>
                      <a:pt x="238288" y="362072"/>
                      <a:pt x="211926" y="347616"/>
                    </a:cubicBezTo>
                    <a:cubicBezTo>
                      <a:pt x="187266" y="335711"/>
                      <a:pt x="187266" y="335711"/>
                      <a:pt x="188967" y="358671"/>
                    </a:cubicBezTo>
                    <a:cubicBezTo>
                      <a:pt x="194069" y="407142"/>
                      <a:pt x="223832" y="515137"/>
                      <a:pt x="237437" y="529594"/>
                    </a:cubicBezTo>
                    <a:cubicBezTo>
                      <a:pt x="245091" y="537247"/>
                      <a:pt x="256145" y="552553"/>
                      <a:pt x="261247" y="563608"/>
                    </a:cubicBezTo>
                    <a:cubicBezTo>
                      <a:pt x="279955" y="597622"/>
                      <a:pt x="306317" y="623133"/>
                      <a:pt x="318222" y="618031"/>
                    </a:cubicBezTo>
                    <a:cubicBezTo>
                      <a:pt x="326725" y="614630"/>
                      <a:pt x="330127" y="597622"/>
                      <a:pt x="330127" y="559356"/>
                    </a:cubicBezTo>
                    <a:close/>
                    <a:moveTo>
                      <a:pt x="336930" y="426700"/>
                    </a:moveTo>
                    <a:cubicBezTo>
                      <a:pt x="335229" y="414795"/>
                      <a:pt x="324174" y="403740"/>
                      <a:pt x="305466" y="396937"/>
                    </a:cubicBezTo>
                    <a:lnTo>
                      <a:pt x="276554" y="385032"/>
                    </a:lnTo>
                    <a:lnTo>
                      <a:pt x="301214" y="414795"/>
                    </a:lnTo>
                    <a:cubicBezTo>
                      <a:pt x="330127" y="448809"/>
                      <a:pt x="341181" y="453061"/>
                      <a:pt x="336930" y="426700"/>
                    </a:cubicBezTo>
                    <a:close/>
                    <a:moveTo>
                      <a:pt x="352236" y="247274"/>
                    </a:moveTo>
                    <a:cubicBezTo>
                      <a:pt x="358189" y="150332"/>
                      <a:pt x="351386" y="133325"/>
                      <a:pt x="326725" y="185197"/>
                    </a:cubicBezTo>
                    <a:cubicBezTo>
                      <a:pt x="310568" y="219212"/>
                      <a:pt x="309718" y="234518"/>
                      <a:pt x="322473" y="247274"/>
                    </a:cubicBezTo>
                    <a:cubicBezTo>
                      <a:pt x="328426" y="253226"/>
                      <a:pt x="333528" y="275336"/>
                      <a:pt x="334379" y="298295"/>
                    </a:cubicBezTo>
                    <a:cubicBezTo>
                      <a:pt x="338630" y="376529"/>
                      <a:pt x="344583" y="359521"/>
                      <a:pt x="352236" y="24727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520661-26C6-EE27-5460-AAD6AE0B154F}"/>
                  </a:ext>
                </a:extLst>
              </p:cNvPr>
              <p:cNvSpPr/>
              <p:nvPr/>
            </p:nvSpPr>
            <p:spPr>
              <a:xfrm flipV="1">
                <a:off x="4462815" y="1316488"/>
                <a:ext cx="683220" cy="809715"/>
              </a:xfrm>
              <a:custGeom>
                <a:avLst/>
                <a:gdLst>
                  <a:gd name="connsiteX0" fmla="*/ 122702 w 683220"/>
                  <a:gd name="connsiteY0" fmla="*/ 800642 h 809715"/>
                  <a:gd name="connsiteX1" fmla="*/ 126104 w 683220"/>
                  <a:gd name="connsiteY1" fmla="*/ 739416 h 809715"/>
                  <a:gd name="connsiteX2" fmla="*/ 139710 w 683220"/>
                  <a:gd name="connsiteY2" fmla="*/ 680741 h 809715"/>
                  <a:gd name="connsiteX3" fmla="*/ 158418 w 683220"/>
                  <a:gd name="connsiteY3" fmla="*/ 646727 h 809715"/>
                  <a:gd name="connsiteX4" fmla="*/ 180527 w 683220"/>
                  <a:gd name="connsiteY4" fmla="*/ 619515 h 809715"/>
                  <a:gd name="connsiteX5" fmla="*/ 92089 w 683220"/>
                  <a:gd name="connsiteY5" fmla="*/ 571045 h 809715"/>
                  <a:gd name="connsiteX6" fmla="*/ -600 w 683220"/>
                  <a:gd name="connsiteY6" fmla="*/ 514921 h 809715"/>
                  <a:gd name="connsiteX7" fmla="*/ 87838 w 683220"/>
                  <a:gd name="connsiteY7" fmla="*/ 449443 h 809715"/>
                  <a:gd name="connsiteX8" fmla="*/ 95491 w 683220"/>
                  <a:gd name="connsiteY8" fmla="*/ 411177 h 809715"/>
                  <a:gd name="connsiteX9" fmla="*/ 41918 w 683220"/>
                  <a:gd name="connsiteY9" fmla="*/ 284473 h 809715"/>
                  <a:gd name="connsiteX10" fmla="*/ 35966 w 683220"/>
                  <a:gd name="connsiteY10" fmla="*/ 258112 h 809715"/>
                  <a:gd name="connsiteX11" fmla="*/ 33414 w 683220"/>
                  <a:gd name="connsiteY11" fmla="*/ 237703 h 809715"/>
                  <a:gd name="connsiteX12" fmla="*/ 29163 w 683220"/>
                  <a:gd name="connsiteY12" fmla="*/ 209641 h 809715"/>
                  <a:gd name="connsiteX13" fmla="*/ 24911 w 683220"/>
                  <a:gd name="connsiteY13" fmla="*/ 197736 h 809715"/>
                  <a:gd name="connsiteX14" fmla="*/ 10455 w 683220"/>
                  <a:gd name="connsiteY14" fmla="*/ 167123 h 809715"/>
                  <a:gd name="connsiteX15" fmla="*/ 35115 w 683220"/>
                  <a:gd name="connsiteY15" fmla="*/ 91441 h 809715"/>
                  <a:gd name="connsiteX16" fmla="*/ 65728 w 683220"/>
                  <a:gd name="connsiteY16" fmla="*/ 52324 h 809715"/>
                  <a:gd name="connsiteX17" fmla="*/ 77633 w 683220"/>
                  <a:gd name="connsiteY17" fmla="*/ 50623 h 809715"/>
                  <a:gd name="connsiteX18" fmla="*/ 96341 w 683220"/>
                  <a:gd name="connsiteY18" fmla="*/ 44671 h 809715"/>
                  <a:gd name="connsiteX19" fmla="*/ 126104 w 683220"/>
                  <a:gd name="connsiteY19" fmla="*/ 179028 h 809715"/>
                  <a:gd name="connsiteX20" fmla="*/ 138859 w 683220"/>
                  <a:gd name="connsiteY20" fmla="*/ 258962 h 809715"/>
                  <a:gd name="connsiteX21" fmla="*/ 150764 w 683220"/>
                  <a:gd name="connsiteY21" fmla="*/ 283622 h 809715"/>
                  <a:gd name="connsiteX22" fmla="*/ 190731 w 683220"/>
                  <a:gd name="connsiteY22" fmla="*/ 379713 h 809715"/>
                  <a:gd name="connsiteX23" fmla="*/ 198385 w 683220"/>
                  <a:gd name="connsiteY23" fmla="*/ 240254 h 809715"/>
                  <a:gd name="connsiteX24" fmla="*/ 197534 w 683220"/>
                  <a:gd name="connsiteY24" fmla="*/ 95693 h 809715"/>
                  <a:gd name="connsiteX25" fmla="*/ 231549 w 683220"/>
                  <a:gd name="connsiteY25" fmla="*/ 65930 h 809715"/>
                  <a:gd name="connsiteX26" fmla="*/ 399070 w 683220"/>
                  <a:gd name="connsiteY26" fmla="*/ -398 h 809715"/>
                  <a:gd name="connsiteX27" fmla="*/ 482405 w 683220"/>
                  <a:gd name="connsiteY27" fmla="*/ 15759 h 809715"/>
                  <a:gd name="connsiteX28" fmla="*/ 511318 w 683220"/>
                  <a:gd name="connsiteY28" fmla="*/ 25963 h 809715"/>
                  <a:gd name="connsiteX29" fmla="*/ 528325 w 683220"/>
                  <a:gd name="connsiteY29" fmla="*/ 34467 h 809715"/>
                  <a:gd name="connsiteX30" fmla="*/ 544482 w 683220"/>
                  <a:gd name="connsiteY30" fmla="*/ 38718 h 809715"/>
                  <a:gd name="connsiteX31" fmla="*/ 571693 w 683220"/>
                  <a:gd name="connsiteY31" fmla="*/ 37868 h 809715"/>
                  <a:gd name="connsiteX32" fmla="*/ 569993 w 683220"/>
                  <a:gd name="connsiteY32" fmla="*/ 42120 h 809715"/>
                  <a:gd name="connsiteX33" fmla="*/ 587000 w 683220"/>
                  <a:gd name="connsiteY33" fmla="*/ 63379 h 809715"/>
                  <a:gd name="connsiteX34" fmla="*/ 680540 w 683220"/>
                  <a:gd name="connsiteY34" fmla="*/ 158619 h 809715"/>
                  <a:gd name="connsiteX35" fmla="*/ 668634 w 683220"/>
                  <a:gd name="connsiteY35" fmla="*/ 159470 h 809715"/>
                  <a:gd name="connsiteX36" fmla="*/ 615912 w 683220"/>
                  <a:gd name="connsiteY36" fmla="*/ 151816 h 809715"/>
                  <a:gd name="connsiteX37" fmla="*/ 478153 w 683220"/>
                  <a:gd name="connsiteY37" fmla="*/ 131408 h 809715"/>
                  <a:gd name="connsiteX38" fmla="*/ 297877 w 683220"/>
                  <a:gd name="connsiteY38" fmla="*/ 111849 h 809715"/>
                  <a:gd name="connsiteX39" fmla="*/ 278319 w 683220"/>
                  <a:gd name="connsiteY39" fmla="*/ 135660 h 809715"/>
                  <a:gd name="connsiteX40" fmla="*/ 314884 w 683220"/>
                  <a:gd name="connsiteY40" fmla="*/ 296378 h 809715"/>
                  <a:gd name="connsiteX41" fmla="*/ 255359 w 683220"/>
                  <a:gd name="connsiteY41" fmla="*/ 412027 h 809715"/>
                  <a:gd name="connsiteX42" fmla="*/ 172874 w 683220"/>
                  <a:gd name="connsiteY42" fmla="*/ 418830 h 809715"/>
                  <a:gd name="connsiteX43" fmla="*/ 160118 w 683220"/>
                  <a:gd name="connsiteY43" fmla="*/ 448593 h 809715"/>
                  <a:gd name="connsiteX44" fmla="*/ 297877 w 683220"/>
                  <a:gd name="connsiteY44" fmla="*/ 548085 h 809715"/>
                  <a:gd name="connsiteX45" fmla="*/ 329340 w 683220"/>
                  <a:gd name="connsiteY45" fmla="*/ 565942 h 809715"/>
                  <a:gd name="connsiteX46" fmla="*/ 346347 w 683220"/>
                  <a:gd name="connsiteY46" fmla="*/ 572745 h 809715"/>
                  <a:gd name="connsiteX47" fmla="*/ 342096 w 683220"/>
                  <a:gd name="connsiteY47" fmla="*/ 626318 h 809715"/>
                  <a:gd name="connsiteX48" fmla="*/ 292775 w 683220"/>
                  <a:gd name="connsiteY48" fmla="*/ 649278 h 809715"/>
                  <a:gd name="connsiteX49" fmla="*/ 251957 w 683220"/>
                  <a:gd name="connsiteY49" fmla="*/ 698599 h 809715"/>
                  <a:gd name="connsiteX50" fmla="*/ 193282 w 683220"/>
                  <a:gd name="connsiteY50" fmla="*/ 778533 h 809715"/>
                  <a:gd name="connsiteX51" fmla="*/ 122702 w 683220"/>
                  <a:gd name="connsiteY51" fmla="*/ 800642 h 809715"/>
                  <a:gd name="connsiteX52" fmla="*/ 19809 w 683220"/>
                  <a:gd name="connsiteY52" fmla="*/ 141612 h 809715"/>
                  <a:gd name="connsiteX53" fmla="*/ 15557 w 683220"/>
                  <a:gd name="connsiteY53" fmla="*/ 152667 h 809715"/>
                  <a:gd name="connsiteX54" fmla="*/ 20659 w 683220"/>
                  <a:gd name="connsiteY54" fmla="*/ 157769 h 809715"/>
                  <a:gd name="connsiteX55" fmla="*/ 19809 w 683220"/>
                  <a:gd name="connsiteY55" fmla="*/ 141612 h 80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83220" h="809715">
                    <a:moveTo>
                      <a:pt x="122702" y="800642"/>
                    </a:moveTo>
                    <a:cubicBezTo>
                      <a:pt x="109947" y="790438"/>
                      <a:pt x="109947" y="786186"/>
                      <a:pt x="126104" y="739416"/>
                    </a:cubicBezTo>
                    <a:cubicBezTo>
                      <a:pt x="135458" y="712205"/>
                      <a:pt x="141410" y="685843"/>
                      <a:pt x="139710" y="680741"/>
                    </a:cubicBezTo>
                    <a:cubicBezTo>
                      <a:pt x="138009" y="675639"/>
                      <a:pt x="146513" y="660333"/>
                      <a:pt x="158418" y="646727"/>
                    </a:cubicBezTo>
                    <a:cubicBezTo>
                      <a:pt x="170323" y="633121"/>
                      <a:pt x="180527" y="621216"/>
                      <a:pt x="180527" y="619515"/>
                    </a:cubicBezTo>
                    <a:cubicBezTo>
                      <a:pt x="180527" y="618665"/>
                      <a:pt x="140560" y="596555"/>
                      <a:pt x="92089" y="571045"/>
                    </a:cubicBezTo>
                    <a:cubicBezTo>
                      <a:pt x="42768" y="545534"/>
                      <a:pt x="1101" y="520023"/>
                      <a:pt x="-600" y="514921"/>
                    </a:cubicBezTo>
                    <a:cubicBezTo>
                      <a:pt x="-3151" y="506417"/>
                      <a:pt x="39367" y="474954"/>
                      <a:pt x="87838" y="449443"/>
                    </a:cubicBezTo>
                    <a:cubicBezTo>
                      <a:pt x="104845" y="440939"/>
                      <a:pt x="105695" y="437538"/>
                      <a:pt x="95491" y="411177"/>
                    </a:cubicBezTo>
                    <a:cubicBezTo>
                      <a:pt x="61476" y="318487"/>
                      <a:pt x="52122" y="295527"/>
                      <a:pt x="41918" y="284473"/>
                    </a:cubicBezTo>
                    <a:cubicBezTo>
                      <a:pt x="35966" y="278520"/>
                      <a:pt x="33414" y="266615"/>
                      <a:pt x="35966" y="258112"/>
                    </a:cubicBezTo>
                    <a:cubicBezTo>
                      <a:pt x="38517" y="249608"/>
                      <a:pt x="37666" y="240254"/>
                      <a:pt x="33414" y="237703"/>
                    </a:cubicBezTo>
                    <a:cubicBezTo>
                      <a:pt x="29163" y="235152"/>
                      <a:pt x="27462" y="222396"/>
                      <a:pt x="29163" y="209641"/>
                    </a:cubicBezTo>
                    <a:cubicBezTo>
                      <a:pt x="31714" y="192634"/>
                      <a:pt x="30863" y="189232"/>
                      <a:pt x="24911" y="197736"/>
                    </a:cubicBezTo>
                    <a:cubicBezTo>
                      <a:pt x="18958" y="206240"/>
                      <a:pt x="14707" y="197736"/>
                      <a:pt x="10455" y="167123"/>
                    </a:cubicBezTo>
                    <a:cubicBezTo>
                      <a:pt x="5353" y="126306"/>
                      <a:pt x="6203" y="122904"/>
                      <a:pt x="35115" y="91441"/>
                    </a:cubicBezTo>
                    <a:cubicBezTo>
                      <a:pt x="52122" y="72733"/>
                      <a:pt x="65728" y="55726"/>
                      <a:pt x="65728" y="52324"/>
                    </a:cubicBezTo>
                    <a:cubicBezTo>
                      <a:pt x="65728" y="48923"/>
                      <a:pt x="70830" y="48072"/>
                      <a:pt x="77633" y="50623"/>
                    </a:cubicBezTo>
                    <a:cubicBezTo>
                      <a:pt x="84436" y="53174"/>
                      <a:pt x="92089" y="50623"/>
                      <a:pt x="96341" y="44671"/>
                    </a:cubicBezTo>
                    <a:cubicBezTo>
                      <a:pt x="107396" y="26813"/>
                      <a:pt x="124403" y="103346"/>
                      <a:pt x="126104" y="179028"/>
                    </a:cubicBezTo>
                    <a:cubicBezTo>
                      <a:pt x="126954" y="226648"/>
                      <a:pt x="131206" y="252159"/>
                      <a:pt x="138859" y="258962"/>
                    </a:cubicBezTo>
                    <a:cubicBezTo>
                      <a:pt x="145662" y="264064"/>
                      <a:pt x="150764" y="275969"/>
                      <a:pt x="150764" y="283622"/>
                    </a:cubicBezTo>
                    <a:cubicBezTo>
                      <a:pt x="150764" y="302330"/>
                      <a:pt x="180527" y="373761"/>
                      <a:pt x="190731" y="379713"/>
                    </a:cubicBezTo>
                    <a:cubicBezTo>
                      <a:pt x="195833" y="383115"/>
                      <a:pt x="198385" y="324440"/>
                      <a:pt x="198385" y="240254"/>
                    </a:cubicBezTo>
                    <a:lnTo>
                      <a:pt x="197534" y="95693"/>
                    </a:lnTo>
                    <a:lnTo>
                      <a:pt x="231549" y="65930"/>
                    </a:lnTo>
                    <a:cubicBezTo>
                      <a:pt x="294475" y="11507"/>
                      <a:pt x="325939" y="-1249"/>
                      <a:pt x="399070" y="-398"/>
                    </a:cubicBezTo>
                    <a:cubicBezTo>
                      <a:pt x="450092" y="452"/>
                      <a:pt x="468800" y="3854"/>
                      <a:pt x="482405" y="15759"/>
                    </a:cubicBezTo>
                    <a:cubicBezTo>
                      <a:pt x="490909" y="23412"/>
                      <a:pt x="504515" y="28514"/>
                      <a:pt x="511318" y="25963"/>
                    </a:cubicBezTo>
                    <a:cubicBezTo>
                      <a:pt x="518120" y="23412"/>
                      <a:pt x="525774" y="26813"/>
                      <a:pt x="528325" y="34467"/>
                    </a:cubicBezTo>
                    <a:cubicBezTo>
                      <a:pt x="531726" y="43821"/>
                      <a:pt x="536828" y="44671"/>
                      <a:pt x="544482" y="38718"/>
                    </a:cubicBezTo>
                    <a:cubicBezTo>
                      <a:pt x="550434" y="33616"/>
                      <a:pt x="561489" y="33616"/>
                      <a:pt x="571693" y="37868"/>
                    </a:cubicBezTo>
                    <a:cubicBezTo>
                      <a:pt x="587000" y="45521"/>
                      <a:pt x="587000" y="45521"/>
                      <a:pt x="569993" y="42120"/>
                    </a:cubicBezTo>
                    <a:cubicBezTo>
                      <a:pt x="541080" y="37018"/>
                      <a:pt x="546182" y="42970"/>
                      <a:pt x="587000" y="63379"/>
                    </a:cubicBezTo>
                    <a:cubicBezTo>
                      <a:pt x="649076" y="95693"/>
                      <a:pt x="692445" y="138211"/>
                      <a:pt x="680540" y="158619"/>
                    </a:cubicBezTo>
                    <a:cubicBezTo>
                      <a:pt x="678839" y="162021"/>
                      <a:pt x="672886" y="162871"/>
                      <a:pt x="668634" y="159470"/>
                    </a:cubicBezTo>
                    <a:cubicBezTo>
                      <a:pt x="664383" y="156919"/>
                      <a:pt x="640573" y="153517"/>
                      <a:pt x="615912" y="151816"/>
                    </a:cubicBezTo>
                    <a:cubicBezTo>
                      <a:pt x="591252" y="150116"/>
                      <a:pt x="530026" y="140762"/>
                      <a:pt x="478153" y="131408"/>
                    </a:cubicBezTo>
                    <a:cubicBezTo>
                      <a:pt x="389716" y="114400"/>
                      <a:pt x="341245" y="109298"/>
                      <a:pt x="297877" y="111849"/>
                    </a:cubicBezTo>
                    <a:cubicBezTo>
                      <a:pt x="282570" y="113550"/>
                      <a:pt x="278319" y="118652"/>
                      <a:pt x="278319" y="135660"/>
                    </a:cubicBezTo>
                    <a:cubicBezTo>
                      <a:pt x="278319" y="164572"/>
                      <a:pt x="303829" y="275119"/>
                      <a:pt x="314884" y="296378"/>
                    </a:cubicBezTo>
                    <a:cubicBezTo>
                      <a:pt x="339545" y="341447"/>
                      <a:pt x="330191" y="360155"/>
                      <a:pt x="255359" y="412027"/>
                    </a:cubicBezTo>
                    <a:cubicBezTo>
                      <a:pt x="212841" y="441790"/>
                      <a:pt x="202636" y="442640"/>
                      <a:pt x="172874" y="418830"/>
                    </a:cubicBezTo>
                    <a:cubicBezTo>
                      <a:pt x="148213" y="399272"/>
                      <a:pt x="143111" y="410326"/>
                      <a:pt x="160118" y="448593"/>
                    </a:cubicBezTo>
                    <a:cubicBezTo>
                      <a:pt x="172023" y="473253"/>
                      <a:pt x="251957" y="531928"/>
                      <a:pt x="297877" y="548085"/>
                    </a:cubicBezTo>
                    <a:cubicBezTo>
                      <a:pt x="314884" y="554037"/>
                      <a:pt x="329340" y="562541"/>
                      <a:pt x="329340" y="565942"/>
                    </a:cubicBezTo>
                    <a:cubicBezTo>
                      <a:pt x="329340" y="569344"/>
                      <a:pt x="336993" y="572745"/>
                      <a:pt x="346347" y="572745"/>
                    </a:cubicBezTo>
                    <a:cubicBezTo>
                      <a:pt x="370158" y="572745"/>
                      <a:pt x="367607" y="597406"/>
                      <a:pt x="342096" y="626318"/>
                    </a:cubicBezTo>
                    <a:cubicBezTo>
                      <a:pt x="326789" y="642475"/>
                      <a:pt x="311483" y="649278"/>
                      <a:pt x="292775" y="649278"/>
                    </a:cubicBezTo>
                    <a:cubicBezTo>
                      <a:pt x="265563" y="649278"/>
                      <a:pt x="263862" y="650979"/>
                      <a:pt x="251957" y="698599"/>
                    </a:cubicBezTo>
                    <a:cubicBezTo>
                      <a:pt x="240903" y="742818"/>
                      <a:pt x="234950" y="749620"/>
                      <a:pt x="193282" y="778533"/>
                    </a:cubicBezTo>
                    <a:cubicBezTo>
                      <a:pt x="139710" y="815098"/>
                      <a:pt x="141410" y="814248"/>
                      <a:pt x="122702" y="800642"/>
                    </a:cubicBezTo>
                    <a:close/>
                    <a:moveTo>
                      <a:pt x="19809" y="141612"/>
                    </a:moveTo>
                    <a:cubicBezTo>
                      <a:pt x="17258" y="138211"/>
                      <a:pt x="14707" y="143313"/>
                      <a:pt x="15557" y="152667"/>
                    </a:cubicBezTo>
                    <a:cubicBezTo>
                      <a:pt x="15557" y="162021"/>
                      <a:pt x="18108" y="164572"/>
                      <a:pt x="20659" y="157769"/>
                    </a:cubicBezTo>
                    <a:cubicBezTo>
                      <a:pt x="23210" y="151816"/>
                      <a:pt x="22360" y="144163"/>
                      <a:pt x="19809" y="14161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13">
              <a:extLst>
                <a:ext uri="{FF2B5EF4-FFF2-40B4-BE49-F238E27FC236}">
                  <a16:creationId xmlns:a16="http://schemas.microsoft.com/office/drawing/2014/main" id="{3B30583D-4E39-20EA-5498-E0AAF0383330}"/>
                </a:ext>
              </a:extLst>
            </p:cNvPr>
            <p:cNvGrpSpPr/>
            <p:nvPr/>
          </p:nvGrpSpPr>
          <p:grpSpPr>
            <a:xfrm>
              <a:off x="4888284" y="1142978"/>
              <a:ext cx="972251" cy="1180100"/>
              <a:chOff x="5610297" y="1081642"/>
              <a:chExt cx="972251" cy="1180100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3FFA393-1FCB-08E4-873D-C095AE71D387}"/>
                  </a:ext>
                </a:extLst>
              </p:cNvPr>
              <p:cNvSpPr/>
              <p:nvPr/>
            </p:nvSpPr>
            <p:spPr>
              <a:xfrm flipV="1">
                <a:off x="5791272" y="1081642"/>
                <a:ext cx="232464" cy="107993"/>
              </a:xfrm>
              <a:custGeom>
                <a:avLst/>
                <a:gdLst>
                  <a:gd name="connsiteX0" fmla="*/ 106575 w 232464"/>
                  <a:gd name="connsiteY0" fmla="*/ 102084 h 107993"/>
                  <a:gd name="connsiteX1" fmla="*/ 52967 w 232464"/>
                  <a:gd name="connsiteY1" fmla="*/ 97907 h 107993"/>
                  <a:gd name="connsiteX2" fmla="*/ 56 w 232464"/>
                  <a:gd name="connsiteY2" fmla="*/ 88856 h 107993"/>
                  <a:gd name="connsiteX3" fmla="*/ 27904 w 232464"/>
                  <a:gd name="connsiteY3" fmla="*/ 49172 h 107993"/>
                  <a:gd name="connsiteX4" fmla="*/ 216575 w 232464"/>
                  <a:gd name="connsiteY4" fmla="*/ 13666 h 107993"/>
                  <a:gd name="connsiteX5" fmla="*/ 231195 w 232464"/>
                  <a:gd name="connsiteY5" fmla="*/ 23413 h 107993"/>
                  <a:gd name="connsiteX6" fmla="*/ 224233 w 232464"/>
                  <a:gd name="connsiteY6" fmla="*/ 46388 h 107993"/>
                  <a:gd name="connsiteX7" fmla="*/ 140689 w 232464"/>
                  <a:gd name="connsiteY7" fmla="*/ 106261 h 107993"/>
                  <a:gd name="connsiteX8" fmla="*/ 106575 w 232464"/>
                  <a:gd name="connsiteY8" fmla="*/ 102084 h 107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464" h="107993">
                    <a:moveTo>
                      <a:pt x="106575" y="102084"/>
                    </a:moveTo>
                    <a:cubicBezTo>
                      <a:pt x="105183" y="99995"/>
                      <a:pt x="80816" y="98603"/>
                      <a:pt x="52967" y="97907"/>
                    </a:cubicBezTo>
                    <a:cubicBezTo>
                      <a:pt x="23031" y="97210"/>
                      <a:pt x="1448" y="93033"/>
                      <a:pt x="56" y="88856"/>
                    </a:cubicBezTo>
                    <a:cubicBezTo>
                      <a:pt x="-1336" y="83983"/>
                      <a:pt x="11195" y="66578"/>
                      <a:pt x="27904" y="49172"/>
                    </a:cubicBezTo>
                    <a:cubicBezTo>
                      <a:pt x="76638" y="-2347"/>
                      <a:pt x="149043" y="-15574"/>
                      <a:pt x="216575" y="13666"/>
                    </a:cubicBezTo>
                    <a:cubicBezTo>
                      <a:pt x="228410" y="18540"/>
                      <a:pt x="235372" y="22717"/>
                      <a:pt x="231195" y="23413"/>
                    </a:cubicBezTo>
                    <a:cubicBezTo>
                      <a:pt x="227714" y="23413"/>
                      <a:pt x="224233" y="33856"/>
                      <a:pt x="224233" y="46388"/>
                    </a:cubicBezTo>
                    <a:cubicBezTo>
                      <a:pt x="224233" y="83983"/>
                      <a:pt x="190119" y="108350"/>
                      <a:pt x="140689" y="106261"/>
                    </a:cubicBezTo>
                    <a:cubicBezTo>
                      <a:pt x="123284" y="104869"/>
                      <a:pt x="107967" y="103476"/>
                      <a:pt x="106575" y="102084"/>
                    </a:cubicBezTo>
                    <a:close/>
                  </a:path>
                </a:pathLst>
              </a:custGeom>
              <a:grpFill/>
              <a:ln w="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1395D60-CFD9-EAC1-3FA7-4892993A4F35}"/>
                  </a:ext>
                </a:extLst>
              </p:cNvPr>
              <p:cNvSpPr/>
              <p:nvPr/>
            </p:nvSpPr>
            <p:spPr>
              <a:xfrm flipV="1">
                <a:off x="5610297" y="1202607"/>
                <a:ext cx="972251" cy="1059134"/>
              </a:xfrm>
              <a:custGeom>
                <a:avLst/>
                <a:gdLst>
                  <a:gd name="connsiteX0" fmla="*/ 317932 w 972251"/>
                  <a:gd name="connsiteY0" fmla="*/ 1047705 h 1059134"/>
                  <a:gd name="connsiteX1" fmla="*/ 274767 w 972251"/>
                  <a:gd name="connsiteY1" fmla="*/ 1017768 h 1059134"/>
                  <a:gd name="connsiteX2" fmla="*/ 192616 w 972251"/>
                  <a:gd name="connsiteY2" fmla="*/ 969034 h 1059134"/>
                  <a:gd name="connsiteX3" fmla="*/ 22742 w 972251"/>
                  <a:gd name="connsiteY3" fmla="*/ 908464 h 1059134"/>
                  <a:gd name="connsiteX4" fmla="*/ 1160 w 972251"/>
                  <a:gd name="connsiteY4" fmla="*/ 908464 h 1059134"/>
                  <a:gd name="connsiteX5" fmla="*/ 43628 w 972251"/>
                  <a:gd name="connsiteY5" fmla="*/ 834667 h 1059134"/>
                  <a:gd name="connsiteX6" fmla="*/ 120907 w 972251"/>
                  <a:gd name="connsiteY6" fmla="*/ 815173 h 1059134"/>
                  <a:gd name="connsiteX7" fmla="*/ 121603 w 972251"/>
                  <a:gd name="connsiteY7" fmla="*/ 758781 h 1059134"/>
                  <a:gd name="connsiteX8" fmla="*/ 97932 w 972251"/>
                  <a:gd name="connsiteY8" fmla="*/ 689161 h 1059134"/>
                  <a:gd name="connsiteX9" fmla="*/ 122299 w 972251"/>
                  <a:gd name="connsiteY9" fmla="*/ 623021 h 1059134"/>
                  <a:gd name="connsiteX10" fmla="*/ 123692 w 972251"/>
                  <a:gd name="connsiteY10" fmla="*/ 616755 h 1059134"/>
                  <a:gd name="connsiteX11" fmla="*/ 92362 w 972251"/>
                  <a:gd name="connsiteY11" fmla="*/ 613971 h 1059134"/>
                  <a:gd name="connsiteX12" fmla="*/ 54768 w 972251"/>
                  <a:gd name="connsiteY12" fmla="*/ 604224 h 1059134"/>
                  <a:gd name="connsiteX13" fmla="*/ 38755 w 972251"/>
                  <a:gd name="connsiteY13" fmla="*/ 591692 h 1059134"/>
                  <a:gd name="connsiteX14" fmla="*/ 63818 w 972251"/>
                  <a:gd name="connsiteY14" fmla="*/ 565236 h 1059134"/>
                  <a:gd name="connsiteX15" fmla="*/ 108375 w 972251"/>
                  <a:gd name="connsiteY15" fmla="*/ 539477 h 1059134"/>
                  <a:gd name="connsiteX16" fmla="*/ 132046 w 972251"/>
                  <a:gd name="connsiteY16" fmla="*/ 535300 h 1059134"/>
                  <a:gd name="connsiteX17" fmla="*/ 35970 w 972251"/>
                  <a:gd name="connsiteY17" fmla="*/ 396059 h 1059134"/>
                  <a:gd name="connsiteX18" fmla="*/ 11603 w 972251"/>
                  <a:gd name="connsiteY18" fmla="*/ 322958 h 1059134"/>
                  <a:gd name="connsiteX19" fmla="*/ 75654 w 972251"/>
                  <a:gd name="connsiteY19" fmla="*/ 317388 h 1059134"/>
                  <a:gd name="connsiteX20" fmla="*/ 86097 w 972251"/>
                  <a:gd name="connsiteY20" fmla="*/ 304857 h 1059134"/>
                  <a:gd name="connsiteX21" fmla="*/ 107679 w 972251"/>
                  <a:gd name="connsiteY21" fmla="*/ 144034 h 1059134"/>
                  <a:gd name="connsiteX22" fmla="*/ 164767 w 972251"/>
                  <a:gd name="connsiteY22" fmla="*/ 155870 h 1059134"/>
                  <a:gd name="connsiteX23" fmla="*/ 186350 w 972251"/>
                  <a:gd name="connsiteY23" fmla="*/ 179540 h 1059134"/>
                  <a:gd name="connsiteX24" fmla="*/ 196097 w 972251"/>
                  <a:gd name="connsiteY24" fmla="*/ 176756 h 1059134"/>
                  <a:gd name="connsiteX25" fmla="*/ 224641 w 972251"/>
                  <a:gd name="connsiteY25" fmla="*/ 155870 h 1059134"/>
                  <a:gd name="connsiteX26" fmla="*/ 274071 w 972251"/>
                  <a:gd name="connsiteY26" fmla="*/ 148907 h 1059134"/>
                  <a:gd name="connsiteX27" fmla="*/ 287299 w 972251"/>
                  <a:gd name="connsiteY27" fmla="*/ 240110 h 1059134"/>
                  <a:gd name="connsiteX28" fmla="*/ 289388 w 972251"/>
                  <a:gd name="connsiteY28" fmla="*/ 323654 h 1059134"/>
                  <a:gd name="connsiteX29" fmla="*/ 324198 w 972251"/>
                  <a:gd name="connsiteY29" fmla="*/ 309034 h 1059134"/>
                  <a:gd name="connsiteX30" fmla="*/ 381286 w 972251"/>
                  <a:gd name="connsiteY30" fmla="*/ 299287 h 1059134"/>
                  <a:gd name="connsiteX31" fmla="*/ 404957 w 972251"/>
                  <a:gd name="connsiteY31" fmla="*/ 309730 h 1059134"/>
                  <a:gd name="connsiteX32" fmla="*/ 411223 w 972251"/>
                  <a:gd name="connsiteY32" fmla="*/ 318781 h 1059134"/>
                  <a:gd name="connsiteX33" fmla="*/ 411223 w 972251"/>
                  <a:gd name="connsiteY33" fmla="*/ 370300 h 1059134"/>
                  <a:gd name="connsiteX34" fmla="*/ 412616 w 972251"/>
                  <a:gd name="connsiteY34" fmla="*/ 525553 h 1059134"/>
                  <a:gd name="connsiteX35" fmla="*/ 416793 w 972251"/>
                  <a:gd name="connsiteY35" fmla="*/ 539477 h 1059134"/>
                  <a:gd name="connsiteX36" fmla="*/ 423755 w 972251"/>
                  <a:gd name="connsiteY36" fmla="*/ 547135 h 1059134"/>
                  <a:gd name="connsiteX37" fmla="*/ 432109 w 972251"/>
                  <a:gd name="connsiteY37" fmla="*/ 561059 h 1059134"/>
                  <a:gd name="connsiteX38" fmla="*/ 452995 w 972251"/>
                  <a:gd name="connsiteY38" fmla="*/ 588907 h 1059134"/>
                  <a:gd name="connsiteX39" fmla="*/ 473881 w 972251"/>
                  <a:gd name="connsiteY39" fmla="*/ 581249 h 1059134"/>
                  <a:gd name="connsiteX40" fmla="*/ 508691 w 972251"/>
                  <a:gd name="connsiteY40" fmla="*/ 561059 h 1059134"/>
                  <a:gd name="connsiteX41" fmla="*/ 528881 w 972251"/>
                  <a:gd name="connsiteY41" fmla="*/ 489350 h 1059134"/>
                  <a:gd name="connsiteX42" fmla="*/ 517742 w 972251"/>
                  <a:gd name="connsiteY42" fmla="*/ 381439 h 1059134"/>
                  <a:gd name="connsiteX43" fmla="*/ 564388 w 972251"/>
                  <a:gd name="connsiteY43" fmla="*/ 284667 h 1059134"/>
                  <a:gd name="connsiteX44" fmla="*/ 575527 w 972251"/>
                  <a:gd name="connsiteY44" fmla="*/ 268654 h 1059134"/>
                  <a:gd name="connsiteX45" fmla="*/ 632615 w 972251"/>
                  <a:gd name="connsiteY45" fmla="*/ 252642 h 1059134"/>
                  <a:gd name="connsiteX46" fmla="*/ 661160 w 972251"/>
                  <a:gd name="connsiteY46" fmla="*/ 268654 h 1059134"/>
                  <a:gd name="connsiteX47" fmla="*/ 652109 w 972251"/>
                  <a:gd name="connsiteY47" fmla="*/ 343148 h 1059134"/>
                  <a:gd name="connsiteX48" fmla="*/ 650021 w 972251"/>
                  <a:gd name="connsiteY48" fmla="*/ 355680 h 1059134"/>
                  <a:gd name="connsiteX49" fmla="*/ 642362 w 972251"/>
                  <a:gd name="connsiteY49" fmla="*/ 369604 h 1059134"/>
                  <a:gd name="connsiteX50" fmla="*/ 631223 w 972251"/>
                  <a:gd name="connsiteY50" fmla="*/ 384224 h 1059134"/>
                  <a:gd name="connsiteX51" fmla="*/ 638185 w 972251"/>
                  <a:gd name="connsiteY51" fmla="*/ 389793 h 1059134"/>
                  <a:gd name="connsiteX52" fmla="*/ 640970 w 972251"/>
                  <a:gd name="connsiteY52" fmla="*/ 396756 h 1059134"/>
                  <a:gd name="connsiteX53" fmla="*/ 645843 w 972251"/>
                  <a:gd name="connsiteY53" fmla="*/ 418338 h 1059134"/>
                  <a:gd name="connsiteX54" fmla="*/ 644451 w 972251"/>
                  <a:gd name="connsiteY54" fmla="*/ 426692 h 1059134"/>
                  <a:gd name="connsiteX55" fmla="*/ 637489 w 972251"/>
                  <a:gd name="connsiteY55" fmla="*/ 487262 h 1059134"/>
                  <a:gd name="connsiteX56" fmla="*/ 686223 w 972251"/>
                  <a:gd name="connsiteY56" fmla="*/ 526945 h 1059134"/>
                  <a:gd name="connsiteX57" fmla="*/ 734261 w 972251"/>
                  <a:gd name="connsiteY57" fmla="*/ 552705 h 1059134"/>
                  <a:gd name="connsiteX58" fmla="*/ 737742 w 972251"/>
                  <a:gd name="connsiteY58" fmla="*/ 526945 h 1059134"/>
                  <a:gd name="connsiteX59" fmla="*/ 732172 w 972251"/>
                  <a:gd name="connsiteY59" fmla="*/ 278401 h 1059134"/>
                  <a:gd name="connsiteX60" fmla="*/ 702236 w 972251"/>
                  <a:gd name="connsiteY60" fmla="*/ 156566 h 1059134"/>
                  <a:gd name="connsiteX61" fmla="*/ 568565 w 972251"/>
                  <a:gd name="connsiteY61" fmla="*/ 1313 h 1059134"/>
                  <a:gd name="connsiteX62" fmla="*/ 624261 w 972251"/>
                  <a:gd name="connsiteY62" fmla="*/ 6882 h 1059134"/>
                  <a:gd name="connsiteX63" fmla="*/ 661160 w 972251"/>
                  <a:gd name="connsiteY63" fmla="*/ 13844 h 1059134"/>
                  <a:gd name="connsiteX64" fmla="*/ 808058 w 972251"/>
                  <a:gd name="connsiteY64" fmla="*/ 90426 h 1059134"/>
                  <a:gd name="connsiteX65" fmla="*/ 820590 w 972251"/>
                  <a:gd name="connsiteY65" fmla="*/ 107832 h 1059134"/>
                  <a:gd name="connsiteX66" fmla="*/ 850527 w 972251"/>
                  <a:gd name="connsiteY66" fmla="*/ 194857 h 1059134"/>
                  <a:gd name="connsiteX67" fmla="*/ 840084 w 972251"/>
                  <a:gd name="connsiteY67" fmla="*/ 497705 h 1059134"/>
                  <a:gd name="connsiteX68" fmla="*/ 793438 w 972251"/>
                  <a:gd name="connsiteY68" fmla="*/ 569414 h 1059134"/>
                  <a:gd name="connsiteX69" fmla="*/ 859577 w 972251"/>
                  <a:gd name="connsiteY69" fmla="*/ 598654 h 1059134"/>
                  <a:gd name="connsiteX70" fmla="*/ 922932 w 972251"/>
                  <a:gd name="connsiteY70" fmla="*/ 618844 h 1059134"/>
                  <a:gd name="connsiteX71" fmla="*/ 964704 w 972251"/>
                  <a:gd name="connsiteY71" fmla="*/ 650869 h 1059134"/>
                  <a:gd name="connsiteX72" fmla="*/ 966096 w 972251"/>
                  <a:gd name="connsiteY72" fmla="*/ 664097 h 1059134"/>
                  <a:gd name="connsiteX73" fmla="*/ 960527 w 972251"/>
                  <a:gd name="connsiteY73" fmla="*/ 680806 h 1059134"/>
                  <a:gd name="connsiteX74" fmla="*/ 885337 w 972251"/>
                  <a:gd name="connsiteY74" fmla="*/ 725363 h 1059134"/>
                  <a:gd name="connsiteX75" fmla="*/ 702932 w 972251"/>
                  <a:gd name="connsiteY75" fmla="*/ 666186 h 1059134"/>
                  <a:gd name="connsiteX76" fmla="*/ 617995 w 972251"/>
                  <a:gd name="connsiteY76" fmla="*/ 627895 h 1059134"/>
                  <a:gd name="connsiteX77" fmla="*/ 569261 w 972251"/>
                  <a:gd name="connsiteY77" fmla="*/ 657831 h 1059134"/>
                  <a:gd name="connsiteX78" fmla="*/ 543502 w 972251"/>
                  <a:gd name="connsiteY78" fmla="*/ 664793 h 1059134"/>
                  <a:gd name="connsiteX79" fmla="*/ 524008 w 972251"/>
                  <a:gd name="connsiteY79" fmla="*/ 672452 h 1059134"/>
                  <a:gd name="connsiteX80" fmla="*/ 551160 w 972251"/>
                  <a:gd name="connsiteY80" fmla="*/ 689161 h 1059134"/>
                  <a:gd name="connsiteX81" fmla="*/ 585274 w 972251"/>
                  <a:gd name="connsiteY81" fmla="*/ 701692 h 1059134"/>
                  <a:gd name="connsiteX82" fmla="*/ 586666 w 972251"/>
                  <a:gd name="connsiteY82" fmla="*/ 705173 h 1059134"/>
                  <a:gd name="connsiteX83" fmla="*/ 590843 w 972251"/>
                  <a:gd name="connsiteY83" fmla="*/ 713528 h 1059134"/>
                  <a:gd name="connsiteX84" fmla="*/ 608945 w 972251"/>
                  <a:gd name="connsiteY84" fmla="*/ 727452 h 1059134"/>
                  <a:gd name="connsiteX85" fmla="*/ 627742 w 972251"/>
                  <a:gd name="connsiteY85" fmla="*/ 741376 h 1059134"/>
                  <a:gd name="connsiteX86" fmla="*/ 647236 w 972251"/>
                  <a:gd name="connsiteY86" fmla="*/ 755996 h 1059134"/>
                  <a:gd name="connsiteX87" fmla="*/ 660464 w 972251"/>
                  <a:gd name="connsiteY87" fmla="*/ 761566 h 1059134"/>
                  <a:gd name="connsiteX88" fmla="*/ 733565 w 972251"/>
                  <a:gd name="connsiteY88" fmla="*/ 802641 h 1059134"/>
                  <a:gd name="connsiteX89" fmla="*/ 753058 w 972251"/>
                  <a:gd name="connsiteY89" fmla="*/ 844414 h 1059134"/>
                  <a:gd name="connsiteX90" fmla="*/ 670907 w 972251"/>
                  <a:gd name="connsiteY90" fmla="*/ 907072 h 1059134"/>
                  <a:gd name="connsiteX91" fmla="*/ 582489 w 972251"/>
                  <a:gd name="connsiteY91" fmla="*/ 932831 h 1059134"/>
                  <a:gd name="connsiteX92" fmla="*/ 544894 w 972251"/>
                  <a:gd name="connsiteY92" fmla="*/ 908464 h 1059134"/>
                  <a:gd name="connsiteX93" fmla="*/ 540717 w 972251"/>
                  <a:gd name="connsiteY93" fmla="*/ 901502 h 1059134"/>
                  <a:gd name="connsiteX94" fmla="*/ 539324 w 972251"/>
                  <a:gd name="connsiteY94" fmla="*/ 894540 h 1059134"/>
                  <a:gd name="connsiteX95" fmla="*/ 544198 w 972251"/>
                  <a:gd name="connsiteY95" fmla="*/ 887578 h 1059134"/>
                  <a:gd name="connsiteX96" fmla="*/ 549767 w 972251"/>
                  <a:gd name="connsiteY96" fmla="*/ 880616 h 1059134"/>
                  <a:gd name="connsiteX97" fmla="*/ 531666 w 972251"/>
                  <a:gd name="connsiteY97" fmla="*/ 805426 h 1059134"/>
                  <a:gd name="connsiteX98" fmla="*/ 483628 w 972251"/>
                  <a:gd name="connsiteY98" fmla="*/ 728148 h 1059134"/>
                  <a:gd name="connsiteX99" fmla="*/ 457869 w 972251"/>
                  <a:gd name="connsiteY99" fmla="*/ 706566 h 1059134"/>
                  <a:gd name="connsiteX100" fmla="*/ 436983 w 972251"/>
                  <a:gd name="connsiteY100" fmla="*/ 694730 h 1059134"/>
                  <a:gd name="connsiteX101" fmla="*/ 429324 w 972251"/>
                  <a:gd name="connsiteY101" fmla="*/ 689161 h 1059134"/>
                  <a:gd name="connsiteX102" fmla="*/ 418185 w 972251"/>
                  <a:gd name="connsiteY102" fmla="*/ 680110 h 1059134"/>
                  <a:gd name="connsiteX103" fmla="*/ 414704 w 972251"/>
                  <a:gd name="connsiteY103" fmla="*/ 655047 h 1059134"/>
                  <a:gd name="connsiteX104" fmla="*/ 417489 w 972251"/>
                  <a:gd name="connsiteY104" fmla="*/ 641819 h 1059134"/>
                  <a:gd name="connsiteX105" fmla="*/ 421666 w 972251"/>
                  <a:gd name="connsiteY105" fmla="*/ 627895 h 1059134"/>
                  <a:gd name="connsiteX106" fmla="*/ 387552 w 972251"/>
                  <a:gd name="connsiteY106" fmla="*/ 613274 h 1059134"/>
                  <a:gd name="connsiteX107" fmla="*/ 342299 w 972251"/>
                  <a:gd name="connsiteY107" fmla="*/ 627198 h 1059134"/>
                  <a:gd name="connsiteX108" fmla="*/ 352742 w 972251"/>
                  <a:gd name="connsiteY108" fmla="*/ 648085 h 1059134"/>
                  <a:gd name="connsiteX109" fmla="*/ 360400 w 972251"/>
                  <a:gd name="connsiteY109" fmla="*/ 657831 h 1059134"/>
                  <a:gd name="connsiteX110" fmla="*/ 364578 w 972251"/>
                  <a:gd name="connsiteY110" fmla="*/ 671755 h 1059134"/>
                  <a:gd name="connsiteX111" fmla="*/ 380590 w 972251"/>
                  <a:gd name="connsiteY111" fmla="*/ 704477 h 1059134"/>
                  <a:gd name="connsiteX112" fmla="*/ 429324 w 972251"/>
                  <a:gd name="connsiteY112" fmla="*/ 793591 h 1059134"/>
                  <a:gd name="connsiteX113" fmla="*/ 398691 w 972251"/>
                  <a:gd name="connsiteY113" fmla="*/ 844414 h 1059134"/>
                  <a:gd name="connsiteX114" fmla="*/ 271286 w 972251"/>
                  <a:gd name="connsiteY114" fmla="*/ 836059 h 1059134"/>
                  <a:gd name="connsiteX115" fmla="*/ 227426 w 972251"/>
                  <a:gd name="connsiteY115" fmla="*/ 815173 h 1059134"/>
                  <a:gd name="connsiteX116" fmla="*/ 246919 w 972251"/>
                  <a:gd name="connsiteY116" fmla="*/ 837452 h 1059134"/>
                  <a:gd name="connsiteX117" fmla="*/ 294957 w 972251"/>
                  <a:gd name="connsiteY117" fmla="*/ 888274 h 1059134"/>
                  <a:gd name="connsiteX118" fmla="*/ 375717 w 972251"/>
                  <a:gd name="connsiteY118" fmla="*/ 955806 h 1059134"/>
                  <a:gd name="connsiteX119" fmla="*/ 418881 w 972251"/>
                  <a:gd name="connsiteY119" fmla="*/ 978084 h 1059134"/>
                  <a:gd name="connsiteX120" fmla="*/ 450210 w 972251"/>
                  <a:gd name="connsiteY120" fmla="*/ 1014287 h 1059134"/>
                  <a:gd name="connsiteX121" fmla="*/ 395210 w 972251"/>
                  <a:gd name="connsiteY121" fmla="*/ 1055363 h 1059134"/>
                  <a:gd name="connsiteX122" fmla="*/ 347172 w 972251"/>
                  <a:gd name="connsiteY122" fmla="*/ 1058148 h 1059134"/>
                  <a:gd name="connsiteX123" fmla="*/ 317932 w 972251"/>
                  <a:gd name="connsiteY123" fmla="*/ 1047705 h 1059134"/>
                  <a:gd name="connsiteX124" fmla="*/ 283818 w 972251"/>
                  <a:gd name="connsiteY124" fmla="*/ 792198 h 1059134"/>
                  <a:gd name="connsiteX125" fmla="*/ 268502 w 972251"/>
                  <a:gd name="connsiteY125" fmla="*/ 758781 h 1059134"/>
                  <a:gd name="connsiteX126" fmla="*/ 171729 w 972251"/>
                  <a:gd name="connsiteY126" fmla="*/ 655047 h 1059134"/>
                  <a:gd name="connsiteX127" fmla="*/ 187046 w 972251"/>
                  <a:gd name="connsiteY127" fmla="*/ 685679 h 1059134"/>
                  <a:gd name="connsiteX128" fmla="*/ 203755 w 972251"/>
                  <a:gd name="connsiteY128" fmla="*/ 719097 h 1059134"/>
                  <a:gd name="connsiteX129" fmla="*/ 216286 w 972251"/>
                  <a:gd name="connsiteY129" fmla="*/ 740679 h 1059134"/>
                  <a:gd name="connsiteX130" fmla="*/ 227426 w 972251"/>
                  <a:gd name="connsiteY130" fmla="*/ 760869 h 1059134"/>
                  <a:gd name="connsiteX131" fmla="*/ 232995 w 972251"/>
                  <a:gd name="connsiteY131" fmla="*/ 767831 h 1059134"/>
                  <a:gd name="connsiteX132" fmla="*/ 258755 w 972251"/>
                  <a:gd name="connsiteY132" fmla="*/ 785236 h 1059134"/>
                  <a:gd name="connsiteX133" fmla="*/ 283818 w 972251"/>
                  <a:gd name="connsiteY133" fmla="*/ 792198 h 1059134"/>
                  <a:gd name="connsiteX134" fmla="*/ 185654 w 972251"/>
                  <a:gd name="connsiteY134" fmla="*/ 519983 h 1059134"/>
                  <a:gd name="connsiteX135" fmla="*/ 131350 w 972251"/>
                  <a:gd name="connsiteY135" fmla="*/ 455237 h 1059134"/>
                  <a:gd name="connsiteX136" fmla="*/ 60337 w 972251"/>
                  <a:gd name="connsiteY136" fmla="*/ 407199 h 1059134"/>
                  <a:gd name="connsiteX137" fmla="*/ 84704 w 972251"/>
                  <a:gd name="connsiteY137" fmla="*/ 442009 h 1059134"/>
                  <a:gd name="connsiteX138" fmla="*/ 118818 w 972251"/>
                  <a:gd name="connsiteY138" fmla="*/ 487262 h 1059134"/>
                  <a:gd name="connsiteX139" fmla="*/ 184261 w 972251"/>
                  <a:gd name="connsiteY139" fmla="*/ 539477 h 1059134"/>
                  <a:gd name="connsiteX140" fmla="*/ 185654 w 972251"/>
                  <a:gd name="connsiteY140" fmla="*/ 519983 h 1059134"/>
                  <a:gd name="connsiteX141" fmla="*/ 390337 w 972251"/>
                  <a:gd name="connsiteY141" fmla="*/ 499793 h 1059134"/>
                  <a:gd name="connsiteX142" fmla="*/ 364578 w 972251"/>
                  <a:gd name="connsiteY142" fmla="*/ 396059 h 1059134"/>
                  <a:gd name="connsiteX143" fmla="*/ 323502 w 972251"/>
                  <a:gd name="connsiteY143" fmla="*/ 390490 h 1059134"/>
                  <a:gd name="connsiteX144" fmla="*/ 283122 w 972251"/>
                  <a:gd name="connsiteY144" fmla="*/ 386312 h 1059134"/>
                  <a:gd name="connsiteX145" fmla="*/ 283122 w 972251"/>
                  <a:gd name="connsiteY145" fmla="*/ 419034 h 1059134"/>
                  <a:gd name="connsiteX146" fmla="*/ 331856 w 972251"/>
                  <a:gd name="connsiteY146" fmla="*/ 492831 h 1059134"/>
                  <a:gd name="connsiteX147" fmla="*/ 390337 w 972251"/>
                  <a:gd name="connsiteY147" fmla="*/ 499793 h 1059134"/>
                  <a:gd name="connsiteX148" fmla="*/ 166856 w 972251"/>
                  <a:gd name="connsiteY148" fmla="*/ 325047 h 1059134"/>
                  <a:gd name="connsiteX149" fmla="*/ 111160 w 972251"/>
                  <a:gd name="connsiteY149" fmla="*/ 290933 h 1059134"/>
                  <a:gd name="connsiteX150" fmla="*/ 101413 w 972251"/>
                  <a:gd name="connsiteY150" fmla="*/ 329224 h 1059134"/>
                  <a:gd name="connsiteX151" fmla="*/ 152932 w 972251"/>
                  <a:gd name="connsiteY151" fmla="*/ 365426 h 1059134"/>
                  <a:gd name="connsiteX152" fmla="*/ 198185 w 972251"/>
                  <a:gd name="connsiteY152" fmla="*/ 381439 h 1059134"/>
                  <a:gd name="connsiteX153" fmla="*/ 166856 w 972251"/>
                  <a:gd name="connsiteY153" fmla="*/ 325047 h 1059134"/>
                  <a:gd name="connsiteX154" fmla="*/ 219767 w 972251"/>
                  <a:gd name="connsiteY154" fmla="*/ 259604 h 1059134"/>
                  <a:gd name="connsiteX155" fmla="*/ 209324 w 972251"/>
                  <a:gd name="connsiteY155" fmla="*/ 247072 h 1059134"/>
                  <a:gd name="connsiteX156" fmla="*/ 202362 w 972251"/>
                  <a:gd name="connsiteY156" fmla="*/ 258211 h 1059134"/>
                  <a:gd name="connsiteX157" fmla="*/ 207236 w 972251"/>
                  <a:gd name="connsiteY157" fmla="*/ 290933 h 1059134"/>
                  <a:gd name="connsiteX158" fmla="*/ 207932 w 972251"/>
                  <a:gd name="connsiteY158" fmla="*/ 313211 h 1059134"/>
                  <a:gd name="connsiteX159" fmla="*/ 213502 w 972251"/>
                  <a:gd name="connsiteY159" fmla="*/ 292325 h 1059134"/>
                  <a:gd name="connsiteX160" fmla="*/ 219767 w 972251"/>
                  <a:gd name="connsiteY160" fmla="*/ 259604 h 105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972251" h="1059134">
                    <a:moveTo>
                      <a:pt x="317932" y="1047705"/>
                    </a:moveTo>
                    <a:cubicBezTo>
                      <a:pt x="314451" y="1041439"/>
                      <a:pt x="294957" y="1027515"/>
                      <a:pt x="274767" y="1017768"/>
                    </a:cubicBezTo>
                    <a:cubicBezTo>
                      <a:pt x="254578" y="1008021"/>
                      <a:pt x="217679" y="985743"/>
                      <a:pt x="192616" y="969034"/>
                    </a:cubicBezTo>
                    <a:cubicBezTo>
                      <a:pt x="90274" y="900806"/>
                      <a:pt x="65907" y="891755"/>
                      <a:pt x="22742" y="908464"/>
                    </a:cubicBezTo>
                    <a:cubicBezTo>
                      <a:pt x="12299" y="911945"/>
                      <a:pt x="3249" y="912641"/>
                      <a:pt x="1160" y="908464"/>
                    </a:cubicBezTo>
                    <a:cubicBezTo>
                      <a:pt x="-6498" y="895933"/>
                      <a:pt x="17173" y="854160"/>
                      <a:pt x="43628" y="834667"/>
                    </a:cubicBezTo>
                    <a:cubicBezTo>
                      <a:pt x="67299" y="816566"/>
                      <a:pt x="74957" y="814477"/>
                      <a:pt x="120907" y="815173"/>
                    </a:cubicBezTo>
                    <a:cubicBezTo>
                      <a:pt x="177995" y="815173"/>
                      <a:pt x="177995" y="819350"/>
                      <a:pt x="121603" y="758781"/>
                    </a:cubicBezTo>
                    <a:cubicBezTo>
                      <a:pt x="97236" y="732325"/>
                      <a:pt x="95843" y="728844"/>
                      <a:pt x="97932" y="689161"/>
                    </a:cubicBezTo>
                    <a:cubicBezTo>
                      <a:pt x="100717" y="639730"/>
                      <a:pt x="106286" y="623021"/>
                      <a:pt x="122299" y="623021"/>
                    </a:cubicBezTo>
                    <a:cubicBezTo>
                      <a:pt x="131350" y="623021"/>
                      <a:pt x="132046" y="621629"/>
                      <a:pt x="123692" y="616755"/>
                    </a:cubicBezTo>
                    <a:cubicBezTo>
                      <a:pt x="118122" y="613274"/>
                      <a:pt x="104198" y="611882"/>
                      <a:pt x="92362" y="613971"/>
                    </a:cubicBezTo>
                    <a:cubicBezTo>
                      <a:pt x="77046" y="616059"/>
                      <a:pt x="65211" y="613274"/>
                      <a:pt x="54768" y="604224"/>
                    </a:cubicBezTo>
                    <a:lnTo>
                      <a:pt x="38755" y="591692"/>
                    </a:lnTo>
                    <a:lnTo>
                      <a:pt x="63818" y="565236"/>
                    </a:lnTo>
                    <a:cubicBezTo>
                      <a:pt x="80527" y="547831"/>
                      <a:pt x="95147" y="539477"/>
                      <a:pt x="108375" y="539477"/>
                    </a:cubicBezTo>
                    <a:cubicBezTo>
                      <a:pt x="118818" y="539477"/>
                      <a:pt x="129957" y="537388"/>
                      <a:pt x="132046" y="535300"/>
                    </a:cubicBezTo>
                    <a:cubicBezTo>
                      <a:pt x="137616" y="529034"/>
                      <a:pt x="75654" y="439920"/>
                      <a:pt x="35970" y="396059"/>
                    </a:cubicBezTo>
                    <a:cubicBezTo>
                      <a:pt x="3945" y="361249"/>
                      <a:pt x="-929" y="346629"/>
                      <a:pt x="11603" y="322958"/>
                    </a:cubicBezTo>
                    <a:cubicBezTo>
                      <a:pt x="19957" y="308338"/>
                      <a:pt x="52679" y="304857"/>
                      <a:pt x="75654" y="317388"/>
                    </a:cubicBezTo>
                    <a:cubicBezTo>
                      <a:pt x="88185" y="324350"/>
                      <a:pt x="89578" y="322958"/>
                      <a:pt x="86097" y="304857"/>
                    </a:cubicBezTo>
                    <a:cubicBezTo>
                      <a:pt x="67995" y="213654"/>
                      <a:pt x="75654" y="159351"/>
                      <a:pt x="107679" y="144034"/>
                    </a:cubicBezTo>
                    <a:cubicBezTo>
                      <a:pt x="137616" y="130110"/>
                      <a:pt x="155021" y="133591"/>
                      <a:pt x="164767" y="155870"/>
                    </a:cubicBezTo>
                    <a:cubicBezTo>
                      <a:pt x="168945" y="167009"/>
                      <a:pt x="178692" y="177452"/>
                      <a:pt x="186350" y="179540"/>
                    </a:cubicBezTo>
                    <a:cubicBezTo>
                      <a:pt x="193312" y="181629"/>
                      <a:pt x="198185" y="180237"/>
                      <a:pt x="196097" y="176756"/>
                    </a:cubicBezTo>
                    <a:cubicBezTo>
                      <a:pt x="194008" y="173971"/>
                      <a:pt x="206540" y="164224"/>
                      <a:pt x="224641" y="155870"/>
                    </a:cubicBezTo>
                    <a:cubicBezTo>
                      <a:pt x="250400" y="144034"/>
                      <a:pt x="260843" y="142642"/>
                      <a:pt x="274071" y="148907"/>
                    </a:cubicBezTo>
                    <a:cubicBezTo>
                      <a:pt x="290084" y="156566"/>
                      <a:pt x="290084" y="157262"/>
                      <a:pt x="287299" y="240110"/>
                    </a:cubicBezTo>
                    <a:cubicBezTo>
                      <a:pt x="285210" y="286059"/>
                      <a:pt x="285907" y="323654"/>
                      <a:pt x="289388" y="323654"/>
                    </a:cubicBezTo>
                    <a:cubicBezTo>
                      <a:pt x="292173" y="323654"/>
                      <a:pt x="308185" y="317388"/>
                      <a:pt x="324198" y="309034"/>
                    </a:cubicBezTo>
                    <a:cubicBezTo>
                      <a:pt x="346476" y="298591"/>
                      <a:pt x="361097" y="295806"/>
                      <a:pt x="381286" y="299287"/>
                    </a:cubicBezTo>
                    <a:cubicBezTo>
                      <a:pt x="396603" y="302072"/>
                      <a:pt x="407046" y="306249"/>
                      <a:pt x="404957" y="309730"/>
                    </a:cubicBezTo>
                    <a:cubicBezTo>
                      <a:pt x="402869" y="312515"/>
                      <a:pt x="405653" y="316692"/>
                      <a:pt x="411223" y="318781"/>
                    </a:cubicBezTo>
                    <a:cubicBezTo>
                      <a:pt x="420970" y="322958"/>
                      <a:pt x="421666" y="366819"/>
                      <a:pt x="411223" y="370300"/>
                    </a:cubicBezTo>
                    <a:cubicBezTo>
                      <a:pt x="404957" y="372388"/>
                      <a:pt x="405653" y="506755"/>
                      <a:pt x="412616" y="525553"/>
                    </a:cubicBezTo>
                    <a:cubicBezTo>
                      <a:pt x="414704" y="531123"/>
                      <a:pt x="416097" y="537388"/>
                      <a:pt x="416793" y="539477"/>
                    </a:cubicBezTo>
                    <a:cubicBezTo>
                      <a:pt x="416793" y="541566"/>
                      <a:pt x="419578" y="545047"/>
                      <a:pt x="423755" y="547135"/>
                    </a:cubicBezTo>
                    <a:cubicBezTo>
                      <a:pt x="427236" y="549224"/>
                      <a:pt x="430717" y="555490"/>
                      <a:pt x="432109" y="561059"/>
                    </a:cubicBezTo>
                    <a:cubicBezTo>
                      <a:pt x="434894" y="579857"/>
                      <a:pt x="448122" y="597262"/>
                      <a:pt x="452995" y="588907"/>
                    </a:cubicBezTo>
                    <a:cubicBezTo>
                      <a:pt x="455780" y="584730"/>
                      <a:pt x="464831" y="581249"/>
                      <a:pt x="473881" y="581249"/>
                    </a:cubicBezTo>
                    <a:cubicBezTo>
                      <a:pt x="482236" y="581249"/>
                      <a:pt x="498248" y="572199"/>
                      <a:pt x="508691" y="561059"/>
                    </a:cubicBezTo>
                    <a:cubicBezTo>
                      <a:pt x="526096" y="542958"/>
                      <a:pt x="528185" y="535300"/>
                      <a:pt x="528881" y="489350"/>
                    </a:cubicBezTo>
                    <a:cubicBezTo>
                      <a:pt x="529578" y="437135"/>
                      <a:pt x="525400" y="393971"/>
                      <a:pt x="517742" y="381439"/>
                    </a:cubicBezTo>
                    <a:cubicBezTo>
                      <a:pt x="512869" y="373781"/>
                      <a:pt x="548375" y="301376"/>
                      <a:pt x="564388" y="284667"/>
                    </a:cubicBezTo>
                    <a:cubicBezTo>
                      <a:pt x="570653" y="279097"/>
                      <a:pt x="575527" y="271439"/>
                      <a:pt x="575527" y="268654"/>
                    </a:cubicBezTo>
                    <a:cubicBezTo>
                      <a:pt x="575527" y="258211"/>
                      <a:pt x="606856" y="249161"/>
                      <a:pt x="632615" y="252642"/>
                    </a:cubicBezTo>
                    <a:cubicBezTo>
                      <a:pt x="650021" y="254730"/>
                      <a:pt x="659071" y="259604"/>
                      <a:pt x="661160" y="268654"/>
                    </a:cubicBezTo>
                    <a:cubicBezTo>
                      <a:pt x="666033" y="287452"/>
                      <a:pt x="659767" y="340363"/>
                      <a:pt x="652109" y="343148"/>
                    </a:cubicBezTo>
                    <a:cubicBezTo>
                      <a:pt x="648628" y="344540"/>
                      <a:pt x="647932" y="350110"/>
                      <a:pt x="650021" y="355680"/>
                    </a:cubicBezTo>
                    <a:cubicBezTo>
                      <a:pt x="652109" y="360553"/>
                      <a:pt x="648628" y="367515"/>
                      <a:pt x="642362" y="369604"/>
                    </a:cubicBezTo>
                    <a:cubicBezTo>
                      <a:pt x="636096" y="371692"/>
                      <a:pt x="631223" y="378654"/>
                      <a:pt x="631223" y="384224"/>
                    </a:cubicBezTo>
                    <a:cubicBezTo>
                      <a:pt x="631223" y="389793"/>
                      <a:pt x="634008" y="391882"/>
                      <a:pt x="638185" y="389793"/>
                    </a:cubicBezTo>
                    <a:cubicBezTo>
                      <a:pt x="642362" y="387705"/>
                      <a:pt x="643058" y="390490"/>
                      <a:pt x="640970" y="396756"/>
                    </a:cubicBezTo>
                    <a:cubicBezTo>
                      <a:pt x="638185" y="402325"/>
                      <a:pt x="640970" y="412072"/>
                      <a:pt x="645843" y="418338"/>
                    </a:cubicBezTo>
                    <a:cubicBezTo>
                      <a:pt x="652805" y="426692"/>
                      <a:pt x="652805" y="428781"/>
                      <a:pt x="644451" y="426692"/>
                    </a:cubicBezTo>
                    <a:cubicBezTo>
                      <a:pt x="634704" y="424604"/>
                      <a:pt x="634008" y="434350"/>
                      <a:pt x="637489" y="487262"/>
                    </a:cubicBezTo>
                    <a:cubicBezTo>
                      <a:pt x="638185" y="497009"/>
                      <a:pt x="652805" y="508844"/>
                      <a:pt x="686223" y="526945"/>
                    </a:cubicBezTo>
                    <a:lnTo>
                      <a:pt x="734261" y="552705"/>
                    </a:lnTo>
                    <a:lnTo>
                      <a:pt x="737742" y="526945"/>
                    </a:lnTo>
                    <a:cubicBezTo>
                      <a:pt x="741223" y="499793"/>
                      <a:pt x="737046" y="314604"/>
                      <a:pt x="732172" y="278401"/>
                    </a:cubicBezTo>
                    <a:cubicBezTo>
                      <a:pt x="725210" y="228971"/>
                      <a:pt x="714767" y="185806"/>
                      <a:pt x="702236" y="156566"/>
                    </a:cubicBezTo>
                    <a:cubicBezTo>
                      <a:pt x="677172" y="98085"/>
                      <a:pt x="607552" y="17325"/>
                      <a:pt x="568565" y="1313"/>
                    </a:cubicBezTo>
                    <a:cubicBezTo>
                      <a:pt x="558122" y="-3561"/>
                      <a:pt x="605464" y="1313"/>
                      <a:pt x="624261" y="6882"/>
                    </a:cubicBezTo>
                    <a:cubicBezTo>
                      <a:pt x="629831" y="8275"/>
                      <a:pt x="646539" y="11059"/>
                      <a:pt x="661160" y="13844"/>
                    </a:cubicBezTo>
                    <a:cubicBezTo>
                      <a:pt x="695970" y="18718"/>
                      <a:pt x="798312" y="72325"/>
                      <a:pt x="808058" y="90426"/>
                    </a:cubicBezTo>
                    <a:cubicBezTo>
                      <a:pt x="812236" y="98085"/>
                      <a:pt x="817805" y="105743"/>
                      <a:pt x="820590" y="107832"/>
                    </a:cubicBezTo>
                    <a:cubicBezTo>
                      <a:pt x="828248" y="113401"/>
                      <a:pt x="845653" y="165616"/>
                      <a:pt x="850527" y="194857"/>
                    </a:cubicBezTo>
                    <a:cubicBezTo>
                      <a:pt x="861666" y="263781"/>
                      <a:pt x="855400" y="445490"/>
                      <a:pt x="840084" y="497705"/>
                    </a:cubicBezTo>
                    <a:cubicBezTo>
                      <a:pt x="833122" y="520680"/>
                      <a:pt x="807362" y="561059"/>
                      <a:pt x="793438" y="569414"/>
                    </a:cubicBezTo>
                    <a:cubicBezTo>
                      <a:pt x="766982" y="586123"/>
                      <a:pt x="810843" y="605616"/>
                      <a:pt x="859577" y="598654"/>
                    </a:cubicBezTo>
                    <a:cubicBezTo>
                      <a:pt x="890906" y="594477"/>
                      <a:pt x="895084" y="595869"/>
                      <a:pt x="922932" y="618844"/>
                    </a:cubicBezTo>
                    <a:cubicBezTo>
                      <a:pt x="939641" y="632768"/>
                      <a:pt x="958438" y="647388"/>
                      <a:pt x="964704" y="650869"/>
                    </a:cubicBezTo>
                    <a:cubicBezTo>
                      <a:pt x="973755" y="656439"/>
                      <a:pt x="974451" y="658528"/>
                      <a:pt x="966096" y="664097"/>
                    </a:cubicBezTo>
                    <a:cubicBezTo>
                      <a:pt x="960527" y="667578"/>
                      <a:pt x="958438" y="675236"/>
                      <a:pt x="960527" y="680806"/>
                    </a:cubicBezTo>
                    <a:cubicBezTo>
                      <a:pt x="966096" y="695426"/>
                      <a:pt x="924324" y="719793"/>
                      <a:pt x="885337" y="725363"/>
                    </a:cubicBezTo>
                    <a:cubicBezTo>
                      <a:pt x="843565" y="730933"/>
                      <a:pt x="773248" y="707958"/>
                      <a:pt x="702932" y="666186"/>
                    </a:cubicBezTo>
                    <a:cubicBezTo>
                      <a:pt x="637489" y="626502"/>
                      <a:pt x="623565" y="620236"/>
                      <a:pt x="617995" y="627895"/>
                    </a:cubicBezTo>
                    <a:cubicBezTo>
                      <a:pt x="611729" y="636249"/>
                      <a:pt x="576919" y="657831"/>
                      <a:pt x="569261" y="657831"/>
                    </a:cubicBezTo>
                    <a:cubicBezTo>
                      <a:pt x="565780" y="657831"/>
                      <a:pt x="553945" y="661312"/>
                      <a:pt x="543502" y="664793"/>
                    </a:cubicBezTo>
                    <a:lnTo>
                      <a:pt x="524008" y="672452"/>
                    </a:lnTo>
                    <a:lnTo>
                      <a:pt x="551160" y="689161"/>
                    </a:lnTo>
                    <a:cubicBezTo>
                      <a:pt x="566476" y="698211"/>
                      <a:pt x="581793" y="703781"/>
                      <a:pt x="585274" y="701692"/>
                    </a:cubicBezTo>
                    <a:cubicBezTo>
                      <a:pt x="588755" y="698907"/>
                      <a:pt x="589451" y="700996"/>
                      <a:pt x="586666" y="705173"/>
                    </a:cubicBezTo>
                    <a:cubicBezTo>
                      <a:pt x="583881" y="710047"/>
                      <a:pt x="585970" y="713528"/>
                      <a:pt x="590843" y="713528"/>
                    </a:cubicBezTo>
                    <a:cubicBezTo>
                      <a:pt x="595717" y="713528"/>
                      <a:pt x="604071" y="719793"/>
                      <a:pt x="608945" y="727452"/>
                    </a:cubicBezTo>
                    <a:cubicBezTo>
                      <a:pt x="613818" y="735110"/>
                      <a:pt x="622172" y="741376"/>
                      <a:pt x="627742" y="741376"/>
                    </a:cubicBezTo>
                    <a:cubicBezTo>
                      <a:pt x="632615" y="741376"/>
                      <a:pt x="641666" y="747641"/>
                      <a:pt x="647236" y="755996"/>
                    </a:cubicBezTo>
                    <a:cubicBezTo>
                      <a:pt x="653502" y="765047"/>
                      <a:pt x="658375" y="767135"/>
                      <a:pt x="660464" y="761566"/>
                    </a:cubicBezTo>
                    <a:cubicBezTo>
                      <a:pt x="664641" y="749730"/>
                      <a:pt x="705020" y="772009"/>
                      <a:pt x="733565" y="802641"/>
                    </a:cubicBezTo>
                    <a:cubicBezTo>
                      <a:pt x="751666" y="822135"/>
                      <a:pt x="756539" y="831882"/>
                      <a:pt x="753058" y="844414"/>
                    </a:cubicBezTo>
                    <a:cubicBezTo>
                      <a:pt x="747489" y="868084"/>
                      <a:pt x="740527" y="873654"/>
                      <a:pt x="670907" y="907072"/>
                    </a:cubicBezTo>
                    <a:cubicBezTo>
                      <a:pt x="618691" y="932831"/>
                      <a:pt x="604767" y="936312"/>
                      <a:pt x="582489" y="932831"/>
                    </a:cubicBezTo>
                    <a:cubicBezTo>
                      <a:pt x="558818" y="928654"/>
                      <a:pt x="528185" y="908464"/>
                      <a:pt x="544894" y="908464"/>
                    </a:cubicBezTo>
                    <a:cubicBezTo>
                      <a:pt x="548375" y="908464"/>
                      <a:pt x="546286" y="904983"/>
                      <a:pt x="540717" y="901502"/>
                    </a:cubicBezTo>
                    <a:cubicBezTo>
                      <a:pt x="533059" y="896629"/>
                      <a:pt x="533059" y="894540"/>
                      <a:pt x="539324" y="894540"/>
                    </a:cubicBezTo>
                    <a:cubicBezTo>
                      <a:pt x="544198" y="894540"/>
                      <a:pt x="546286" y="891755"/>
                      <a:pt x="544198" y="887578"/>
                    </a:cubicBezTo>
                    <a:cubicBezTo>
                      <a:pt x="542109" y="884097"/>
                      <a:pt x="544198" y="880616"/>
                      <a:pt x="549767" y="880616"/>
                    </a:cubicBezTo>
                    <a:cubicBezTo>
                      <a:pt x="571350" y="880616"/>
                      <a:pt x="565780" y="859730"/>
                      <a:pt x="531666" y="805426"/>
                    </a:cubicBezTo>
                    <a:cubicBezTo>
                      <a:pt x="511476" y="774793"/>
                      <a:pt x="489894" y="739983"/>
                      <a:pt x="483628" y="728148"/>
                    </a:cubicBezTo>
                    <a:cubicBezTo>
                      <a:pt x="476666" y="714920"/>
                      <a:pt x="466223" y="706566"/>
                      <a:pt x="457869" y="706566"/>
                    </a:cubicBezTo>
                    <a:cubicBezTo>
                      <a:pt x="450210" y="706566"/>
                      <a:pt x="440464" y="700996"/>
                      <a:pt x="436983" y="694730"/>
                    </a:cubicBezTo>
                    <a:cubicBezTo>
                      <a:pt x="432805" y="687768"/>
                      <a:pt x="429324" y="684983"/>
                      <a:pt x="429324" y="689161"/>
                    </a:cubicBezTo>
                    <a:cubicBezTo>
                      <a:pt x="429324" y="692642"/>
                      <a:pt x="424451" y="688464"/>
                      <a:pt x="418185" y="680110"/>
                    </a:cubicBezTo>
                    <a:cubicBezTo>
                      <a:pt x="410527" y="668274"/>
                      <a:pt x="409134" y="662009"/>
                      <a:pt x="414704" y="655047"/>
                    </a:cubicBezTo>
                    <a:cubicBezTo>
                      <a:pt x="418881" y="650173"/>
                      <a:pt x="420274" y="643907"/>
                      <a:pt x="417489" y="641819"/>
                    </a:cubicBezTo>
                    <a:cubicBezTo>
                      <a:pt x="415400" y="639034"/>
                      <a:pt x="416793" y="632768"/>
                      <a:pt x="421666" y="627895"/>
                    </a:cubicBezTo>
                    <a:cubicBezTo>
                      <a:pt x="427932" y="619540"/>
                      <a:pt x="422362" y="616755"/>
                      <a:pt x="387552" y="613274"/>
                    </a:cubicBezTo>
                    <a:cubicBezTo>
                      <a:pt x="340210" y="607705"/>
                      <a:pt x="326983" y="611882"/>
                      <a:pt x="342299" y="627198"/>
                    </a:cubicBezTo>
                    <a:cubicBezTo>
                      <a:pt x="347869" y="633464"/>
                      <a:pt x="352742" y="642515"/>
                      <a:pt x="352742" y="648085"/>
                    </a:cubicBezTo>
                    <a:cubicBezTo>
                      <a:pt x="352742" y="653654"/>
                      <a:pt x="356223" y="657831"/>
                      <a:pt x="360400" y="657831"/>
                    </a:cubicBezTo>
                    <a:cubicBezTo>
                      <a:pt x="364578" y="657831"/>
                      <a:pt x="366666" y="664097"/>
                      <a:pt x="364578" y="671755"/>
                    </a:cubicBezTo>
                    <a:cubicBezTo>
                      <a:pt x="362489" y="680806"/>
                      <a:pt x="367362" y="691945"/>
                      <a:pt x="380590" y="704477"/>
                    </a:cubicBezTo>
                    <a:cubicBezTo>
                      <a:pt x="409134" y="733021"/>
                      <a:pt x="429324" y="769920"/>
                      <a:pt x="429324" y="793591"/>
                    </a:cubicBezTo>
                    <a:cubicBezTo>
                      <a:pt x="429324" y="817958"/>
                      <a:pt x="425843" y="823528"/>
                      <a:pt x="398691" y="844414"/>
                    </a:cubicBezTo>
                    <a:cubicBezTo>
                      <a:pt x="368059" y="868084"/>
                      <a:pt x="324894" y="864603"/>
                      <a:pt x="271286" y="836059"/>
                    </a:cubicBezTo>
                    <a:cubicBezTo>
                      <a:pt x="246919" y="822831"/>
                      <a:pt x="227426" y="813781"/>
                      <a:pt x="227426" y="815173"/>
                    </a:cubicBezTo>
                    <a:cubicBezTo>
                      <a:pt x="227426" y="816566"/>
                      <a:pt x="235780" y="826312"/>
                      <a:pt x="246919" y="837452"/>
                    </a:cubicBezTo>
                    <a:cubicBezTo>
                      <a:pt x="257362" y="848591"/>
                      <a:pt x="278945" y="871566"/>
                      <a:pt x="294957" y="888274"/>
                    </a:cubicBezTo>
                    <a:cubicBezTo>
                      <a:pt x="329071" y="924477"/>
                      <a:pt x="331856" y="926565"/>
                      <a:pt x="375717" y="955806"/>
                    </a:cubicBezTo>
                    <a:cubicBezTo>
                      <a:pt x="393818" y="968338"/>
                      <a:pt x="413312" y="978084"/>
                      <a:pt x="418881" y="978084"/>
                    </a:cubicBezTo>
                    <a:cubicBezTo>
                      <a:pt x="432805" y="978084"/>
                      <a:pt x="450210" y="998274"/>
                      <a:pt x="450210" y="1014287"/>
                    </a:cubicBezTo>
                    <a:cubicBezTo>
                      <a:pt x="450210" y="1035173"/>
                      <a:pt x="424451" y="1054667"/>
                      <a:pt x="395210" y="1055363"/>
                    </a:cubicBezTo>
                    <a:cubicBezTo>
                      <a:pt x="381286" y="1056059"/>
                      <a:pt x="359704" y="1056755"/>
                      <a:pt x="347172" y="1058148"/>
                    </a:cubicBezTo>
                    <a:cubicBezTo>
                      <a:pt x="331160" y="1059540"/>
                      <a:pt x="322805" y="1056059"/>
                      <a:pt x="317932" y="1047705"/>
                    </a:cubicBezTo>
                    <a:close/>
                    <a:moveTo>
                      <a:pt x="283818" y="792198"/>
                    </a:moveTo>
                    <a:cubicBezTo>
                      <a:pt x="280337" y="785236"/>
                      <a:pt x="273375" y="770616"/>
                      <a:pt x="268502" y="758781"/>
                    </a:cubicBezTo>
                    <a:cubicBezTo>
                      <a:pt x="258059" y="737198"/>
                      <a:pt x="171729" y="643907"/>
                      <a:pt x="171729" y="655047"/>
                    </a:cubicBezTo>
                    <a:cubicBezTo>
                      <a:pt x="171729" y="658528"/>
                      <a:pt x="178692" y="672452"/>
                      <a:pt x="187046" y="685679"/>
                    </a:cubicBezTo>
                    <a:cubicBezTo>
                      <a:pt x="195400" y="698907"/>
                      <a:pt x="203059" y="714224"/>
                      <a:pt x="203755" y="719097"/>
                    </a:cubicBezTo>
                    <a:cubicBezTo>
                      <a:pt x="204451" y="724667"/>
                      <a:pt x="210717" y="734414"/>
                      <a:pt x="216286" y="740679"/>
                    </a:cubicBezTo>
                    <a:cubicBezTo>
                      <a:pt x="222552" y="747641"/>
                      <a:pt x="227426" y="756692"/>
                      <a:pt x="227426" y="760869"/>
                    </a:cubicBezTo>
                    <a:cubicBezTo>
                      <a:pt x="227426" y="765743"/>
                      <a:pt x="229514" y="768528"/>
                      <a:pt x="232995" y="767831"/>
                    </a:cubicBezTo>
                    <a:cubicBezTo>
                      <a:pt x="235780" y="766439"/>
                      <a:pt x="247616" y="774097"/>
                      <a:pt x="258755" y="785236"/>
                    </a:cubicBezTo>
                    <a:cubicBezTo>
                      <a:pt x="282426" y="806819"/>
                      <a:pt x="292869" y="809604"/>
                      <a:pt x="283818" y="792198"/>
                    </a:cubicBezTo>
                    <a:close/>
                    <a:moveTo>
                      <a:pt x="185654" y="519983"/>
                    </a:moveTo>
                    <a:cubicBezTo>
                      <a:pt x="185654" y="503274"/>
                      <a:pt x="175907" y="492135"/>
                      <a:pt x="131350" y="455237"/>
                    </a:cubicBezTo>
                    <a:cubicBezTo>
                      <a:pt x="45717" y="384224"/>
                      <a:pt x="49198" y="387009"/>
                      <a:pt x="60337" y="407199"/>
                    </a:cubicBezTo>
                    <a:cubicBezTo>
                      <a:pt x="65211" y="416945"/>
                      <a:pt x="76350" y="432262"/>
                      <a:pt x="84704" y="442009"/>
                    </a:cubicBezTo>
                    <a:cubicBezTo>
                      <a:pt x="93059" y="451756"/>
                      <a:pt x="108375" y="471945"/>
                      <a:pt x="118818" y="487262"/>
                    </a:cubicBezTo>
                    <a:cubicBezTo>
                      <a:pt x="132742" y="508148"/>
                      <a:pt x="167552" y="536692"/>
                      <a:pt x="184261" y="539477"/>
                    </a:cubicBezTo>
                    <a:cubicBezTo>
                      <a:pt x="184957" y="539477"/>
                      <a:pt x="185654" y="530426"/>
                      <a:pt x="185654" y="519983"/>
                    </a:cubicBezTo>
                    <a:close/>
                    <a:moveTo>
                      <a:pt x="390337" y="499793"/>
                    </a:moveTo>
                    <a:cubicBezTo>
                      <a:pt x="381286" y="458718"/>
                      <a:pt x="365970" y="397452"/>
                      <a:pt x="364578" y="396059"/>
                    </a:cubicBezTo>
                    <a:cubicBezTo>
                      <a:pt x="363881" y="396059"/>
                      <a:pt x="345084" y="393275"/>
                      <a:pt x="323502" y="390490"/>
                    </a:cubicBezTo>
                    <a:lnTo>
                      <a:pt x="283122" y="386312"/>
                    </a:lnTo>
                    <a:lnTo>
                      <a:pt x="283122" y="419034"/>
                    </a:lnTo>
                    <a:cubicBezTo>
                      <a:pt x="283122" y="460110"/>
                      <a:pt x="284514" y="462199"/>
                      <a:pt x="331856" y="492831"/>
                    </a:cubicBezTo>
                    <a:cubicBezTo>
                      <a:pt x="379894" y="524161"/>
                      <a:pt x="396603" y="526249"/>
                      <a:pt x="390337" y="499793"/>
                    </a:cubicBezTo>
                    <a:close/>
                    <a:moveTo>
                      <a:pt x="166856" y="325047"/>
                    </a:moveTo>
                    <a:cubicBezTo>
                      <a:pt x="124388" y="274224"/>
                      <a:pt x="122299" y="272832"/>
                      <a:pt x="111160" y="290933"/>
                    </a:cubicBezTo>
                    <a:cubicBezTo>
                      <a:pt x="93755" y="320869"/>
                      <a:pt x="92362" y="326439"/>
                      <a:pt x="101413" y="329224"/>
                    </a:cubicBezTo>
                    <a:cubicBezTo>
                      <a:pt x="106286" y="330616"/>
                      <a:pt x="129957" y="347325"/>
                      <a:pt x="152932" y="365426"/>
                    </a:cubicBezTo>
                    <a:cubicBezTo>
                      <a:pt x="194704" y="396756"/>
                      <a:pt x="196097" y="397452"/>
                      <a:pt x="198185" y="381439"/>
                    </a:cubicBezTo>
                    <a:cubicBezTo>
                      <a:pt x="199578" y="370300"/>
                      <a:pt x="190527" y="352895"/>
                      <a:pt x="166856" y="325047"/>
                    </a:cubicBezTo>
                    <a:close/>
                    <a:moveTo>
                      <a:pt x="219767" y="259604"/>
                    </a:moveTo>
                    <a:cubicBezTo>
                      <a:pt x="219767" y="252642"/>
                      <a:pt x="215590" y="247072"/>
                      <a:pt x="209324" y="247072"/>
                    </a:cubicBezTo>
                    <a:cubicBezTo>
                      <a:pt x="201666" y="247072"/>
                      <a:pt x="199578" y="250553"/>
                      <a:pt x="202362" y="258211"/>
                    </a:cubicBezTo>
                    <a:cubicBezTo>
                      <a:pt x="204451" y="264477"/>
                      <a:pt x="207236" y="279097"/>
                      <a:pt x="207236" y="290933"/>
                    </a:cubicBezTo>
                    <a:lnTo>
                      <a:pt x="207932" y="313211"/>
                    </a:lnTo>
                    <a:lnTo>
                      <a:pt x="213502" y="292325"/>
                    </a:lnTo>
                    <a:cubicBezTo>
                      <a:pt x="216286" y="281186"/>
                      <a:pt x="219071" y="265869"/>
                      <a:pt x="219767" y="259604"/>
                    </a:cubicBezTo>
                    <a:close/>
                  </a:path>
                </a:pathLst>
              </a:custGeom>
              <a:grpFill/>
              <a:ln w="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13">
              <a:extLst>
                <a:ext uri="{FF2B5EF4-FFF2-40B4-BE49-F238E27FC236}">
                  <a16:creationId xmlns:a16="http://schemas.microsoft.com/office/drawing/2014/main" id="{3A21E3AC-89D4-4591-1103-5A6C4E305FE5}"/>
                </a:ext>
              </a:extLst>
            </p:cNvPr>
            <p:cNvGrpSpPr/>
            <p:nvPr/>
          </p:nvGrpSpPr>
          <p:grpSpPr>
            <a:xfrm>
              <a:off x="5782187" y="1504318"/>
              <a:ext cx="1396804" cy="1143754"/>
              <a:chOff x="7050042" y="1213019"/>
              <a:chExt cx="1143740" cy="936536"/>
            </a:xfrm>
            <a:grpFill/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9AA00CA-028E-A4C9-4B0A-428DF7C1252E}"/>
                  </a:ext>
                </a:extLst>
              </p:cNvPr>
              <p:cNvSpPr/>
              <p:nvPr/>
            </p:nvSpPr>
            <p:spPr>
              <a:xfrm flipV="1">
                <a:off x="7050042" y="1213019"/>
                <a:ext cx="384966" cy="936536"/>
              </a:xfrm>
              <a:custGeom>
                <a:avLst/>
                <a:gdLst>
                  <a:gd name="connsiteX0" fmla="*/ 266109 w 384966"/>
                  <a:gd name="connsiteY0" fmla="*/ 933634 h 936536"/>
                  <a:gd name="connsiteX1" fmla="*/ 250802 w 384966"/>
                  <a:gd name="connsiteY1" fmla="*/ 906422 h 936536"/>
                  <a:gd name="connsiteX2" fmla="*/ 115595 w 384966"/>
                  <a:gd name="connsiteY2" fmla="*/ 703186 h 936536"/>
                  <a:gd name="connsiteX3" fmla="*/ 75628 w 384966"/>
                  <a:gd name="connsiteY3" fmla="*/ 625803 h 936536"/>
                  <a:gd name="connsiteX4" fmla="*/ 93485 w 384966"/>
                  <a:gd name="connsiteY4" fmla="*/ 600292 h 936536"/>
                  <a:gd name="connsiteX5" fmla="*/ 150460 w 384966"/>
                  <a:gd name="connsiteY5" fmla="*/ 567128 h 936536"/>
                  <a:gd name="connsiteX6" fmla="*/ 153861 w 384966"/>
                  <a:gd name="connsiteY6" fmla="*/ 515256 h 936536"/>
                  <a:gd name="connsiteX7" fmla="*/ 114744 w 384966"/>
                  <a:gd name="connsiteY7" fmla="*/ 430220 h 936536"/>
                  <a:gd name="connsiteX8" fmla="*/ 11851 w 384966"/>
                  <a:gd name="connsiteY8" fmla="*/ 257596 h 936536"/>
                  <a:gd name="connsiteX9" fmla="*/ 17803 w 384966"/>
                  <a:gd name="connsiteY9" fmla="*/ 195520 h 936536"/>
                  <a:gd name="connsiteX10" fmla="*/ 63723 w 384966"/>
                  <a:gd name="connsiteY10" fmla="*/ 178513 h 936536"/>
                  <a:gd name="connsiteX11" fmla="*/ 146208 w 384966"/>
                  <a:gd name="connsiteY11" fmla="*/ 279706 h 936536"/>
                  <a:gd name="connsiteX12" fmla="*/ 170868 w 384966"/>
                  <a:gd name="connsiteY12" fmla="*/ 311169 h 936536"/>
                  <a:gd name="connsiteX13" fmla="*/ 177671 w 384966"/>
                  <a:gd name="connsiteY13" fmla="*/ 189567 h 936536"/>
                  <a:gd name="connsiteX14" fmla="*/ 207434 w 384966"/>
                  <a:gd name="connsiteY14" fmla="*/ 30550 h 936536"/>
                  <a:gd name="connsiteX15" fmla="*/ 233795 w 384966"/>
                  <a:gd name="connsiteY15" fmla="*/ 13543 h 936536"/>
                  <a:gd name="connsiteX16" fmla="*/ 271211 w 384966"/>
                  <a:gd name="connsiteY16" fmla="*/ 32251 h 936536"/>
                  <a:gd name="connsiteX17" fmla="*/ 267809 w 384966"/>
                  <a:gd name="connsiteY17" fmla="*/ 271202 h 936536"/>
                  <a:gd name="connsiteX18" fmla="*/ 272061 w 384966"/>
                  <a:gd name="connsiteY18" fmla="*/ 482942 h 936536"/>
                  <a:gd name="connsiteX19" fmla="*/ 301824 w 384966"/>
                  <a:gd name="connsiteY19" fmla="*/ 536515 h 936536"/>
                  <a:gd name="connsiteX20" fmla="*/ 331587 w 384966"/>
                  <a:gd name="connsiteY20" fmla="*/ 606245 h 936536"/>
                  <a:gd name="connsiteX21" fmla="*/ 292470 w 384966"/>
                  <a:gd name="connsiteY21" fmla="*/ 651314 h 936536"/>
                  <a:gd name="connsiteX22" fmla="*/ 272061 w 384966"/>
                  <a:gd name="connsiteY22" fmla="*/ 659817 h 936536"/>
                  <a:gd name="connsiteX23" fmla="*/ 323083 w 384966"/>
                  <a:gd name="connsiteY23" fmla="*/ 727846 h 936536"/>
                  <a:gd name="connsiteX24" fmla="*/ 385159 w 384966"/>
                  <a:gd name="connsiteY24" fmla="*/ 819685 h 936536"/>
                  <a:gd name="connsiteX25" fmla="*/ 342641 w 384966"/>
                  <a:gd name="connsiteY25" fmla="*/ 887714 h 936536"/>
                  <a:gd name="connsiteX26" fmla="*/ 266109 w 384966"/>
                  <a:gd name="connsiteY26" fmla="*/ 933634 h 93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966" h="936536">
                    <a:moveTo>
                      <a:pt x="266109" y="933634"/>
                    </a:moveTo>
                    <a:cubicBezTo>
                      <a:pt x="261007" y="930232"/>
                      <a:pt x="254204" y="918327"/>
                      <a:pt x="250802" y="906422"/>
                    </a:cubicBezTo>
                    <a:cubicBezTo>
                      <a:pt x="242299" y="878360"/>
                      <a:pt x="175120" y="777167"/>
                      <a:pt x="115595" y="703186"/>
                    </a:cubicBezTo>
                    <a:cubicBezTo>
                      <a:pt x="69675" y="646212"/>
                      <a:pt x="59471" y="625803"/>
                      <a:pt x="75628" y="625803"/>
                    </a:cubicBezTo>
                    <a:cubicBezTo>
                      <a:pt x="79880" y="625803"/>
                      <a:pt x="87533" y="613898"/>
                      <a:pt x="93485" y="600292"/>
                    </a:cubicBezTo>
                    <a:cubicBezTo>
                      <a:pt x="107091" y="567978"/>
                      <a:pt x="124949" y="556924"/>
                      <a:pt x="150460" y="567128"/>
                    </a:cubicBezTo>
                    <a:cubicBezTo>
                      <a:pt x="178521" y="577332"/>
                      <a:pt x="179372" y="567128"/>
                      <a:pt x="153861" y="515256"/>
                    </a:cubicBezTo>
                    <a:cubicBezTo>
                      <a:pt x="141956" y="489745"/>
                      <a:pt x="124098" y="451479"/>
                      <a:pt x="114744" y="430220"/>
                    </a:cubicBezTo>
                    <a:cubicBezTo>
                      <a:pt x="90084" y="374096"/>
                      <a:pt x="25456" y="265250"/>
                      <a:pt x="11851" y="257596"/>
                    </a:cubicBezTo>
                    <a:cubicBezTo>
                      <a:pt x="-6007" y="247392"/>
                      <a:pt x="-2606" y="214228"/>
                      <a:pt x="17803" y="195520"/>
                    </a:cubicBezTo>
                    <a:cubicBezTo>
                      <a:pt x="28007" y="187016"/>
                      <a:pt x="48416" y="178513"/>
                      <a:pt x="63723" y="178513"/>
                    </a:cubicBezTo>
                    <a:cubicBezTo>
                      <a:pt x="93485" y="177662"/>
                      <a:pt x="90934" y="174261"/>
                      <a:pt x="146208" y="279706"/>
                    </a:cubicBezTo>
                    <a:cubicBezTo>
                      <a:pt x="155562" y="296713"/>
                      <a:pt x="166616" y="311169"/>
                      <a:pt x="170868" y="311169"/>
                    </a:cubicBezTo>
                    <a:cubicBezTo>
                      <a:pt x="175120" y="311169"/>
                      <a:pt x="177671" y="255896"/>
                      <a:pt x="177671" y="189567"/>
                    </a:cubicBezTo>
                    <a:cubicBezTo>
                      <a:pt x="176821" y="69666"/>
                      <a:pt x="184474" y="30550"/>
                      <a:pt x="207434" y="30550"/>
                    </a:cubicBezTo>
                    <a:cubicBezTo>
                      <a:pt x="211686" y="30550"/>
                      <a:pt x="223591" y="22897"/>
                      <a:pt x="233795" y="13543"/>
                    </a:cubicBezTo>
                    <a:cubicBezTo>
                      <a:pt x="261007" y="-11968"/>
                      <a:pt x="281415" y="-914"/>
                      <a:pt x="271211" y="32251"/>
                    </a:cubicBezTo>
                    <a:cubicBezTo>
                      <a:pt x="267809" y="46707"/>
                      <a:pt x="266109" y="153852"/>
                      <a:pt x="267809" y="271202"/>
                    </a:cubicBezTo>
                    <a:lnTo>
                      <a:pt x="272061" y="482942"/>
                    </a:lnTo>
                    <a:lnTo>
                      <a:pt x="301824" y="536515"/>
                    </a:lnTo>
                    <a:cubicBezTo>
                      <a:pt x="317981" y="565427"/>
                      <a:pt x="331587" y="596891"/>
                      <a:pt x="331587" y="606245"/>
                    </a:cubicBezTo>
                    <a:cubicBezTo>
                      <a:pt x="331587" y="623252"/>
                      <a:pt x="307776" y="651314"/>
                      <a:pt x="292470" y="651314"/>
                    </a:cubicBezTo>
                    <a:cubicBezTo>
                      <a:pt x="288218" y="651314"/>
                      <a:pt x="278864" y="655566"/>
                      <a:pt x="272061" y="659817"/>
                    </a:cubicBezTo>
                    <a:cubicBezTo>
                      <a:pt x="261857" y="665770"/>
                      <a:pt x="272061" y="679376"/>
                      <a:pt x="323083" y="727846"/>
                    </a:cubicBezTo>
                    <a:cubicBezTo>
                      <a:pt x="380057" y="782269"/>
                      <a:pt x="386010" y="789923"/>
                      <a:pt x="385159" y="819685"/>
                    </a:cubicBezTo>
                    <a:cubicBezTo>
                      <a:pt x="384309" y="846046"/>
                      <a:pt x="377506" y="857101"/>
                      <a:pt x="342641" y="887714"/>
                    </a:cubicBezTo>
                    <a:cubicBezTo>
                      <a:pt x="293320" y="931933"/>
                      <a:pt x="278014" y="941287"/>
                      <a:pt x="266109" y="93363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438C1E7-2D87-C33D-83F6-39659FECED17}"/>
                  </a:ext>
                </a:extLst>
              </p:cNvPr>
              <p:cNvSpPr/>
              <p:nvPr/>
            </p:nvSpPr>
            <p:spPr>
              <a:xfrm flipV="1">
                <a:off x="7474905" y="1362104"/>
                <a:ext cx="718877" cy="708787"/>
              </a:xfrm>
              <a:custGeom>
                <a:avLst/>
                <a:gdLst>
                  <a:gd name="connsiteX0" fmla="*/ 177355 w 718877"/>
                  <a:gd name="connsiteY0" fmla="*/ 684943 h 708787"/>
                  <a:gd name="connsiteX1" fmla="*/ -370 w 718877"/>
                  <a:gd name="connsiteY1" fmla="*/ 580348 h 708787"/>
                  <a:gd name="connsiteX2" fmla="*/ 41298 w 718877"/>
                  <a:gd name="connsiteY2" fmla="*/ 538681 h 708787"/>
                  <a:gd name="connsiteX3" fmla="*/ 60856 w 718877"/>
                  <a:gd name="connsiteY3" fmla="*/ 527626 h 708787"/>
                  <a:gd name="connsiteX4" fmla="*/ 108476 w 718877"/>
                  <a:gd name="connsiteY4" fmla="*/ 501265 h 708787"/>
                  <a:gd name="connsiteX5" fmla="*/ 144191 w 718877"/>
                  <a:gd name="connsiteY5" fmla="*/ 480856 h 708787"/>
                  <a:gd name="connsiteX6" fmla="*/ 105075 w 718877"/>
                  <a:gd name="connsiteY6" fmla="*/ 414528 h 708787"/>
                  <a:gd name="connsiteX7" fmla="*/ 3882 w 718877"/>
                  <a:gd name="connsiteY7" fmla="*/ 185781 h 708787"/>
                  <a:gd name="connsiteX8" fmla="*/ 10685 w 718877"/>
                  <a:gd name="connsiteY8" fmla="*/ 109248 h 708787"/>
                  <a:gd name="connsiteX9" fmla="*/ 70210 w 718877"/>
                  <a:gd name="connsiteY9" fmla="*/ 33566 h 708787"/>
                  <a:gd name="connsiteX10" fmla="*/ 162899 w 718877"/>
                  <a:gd name="connsiteY10" fmla="*/ -449 h 708787"/>
                  <a:gd name="connsiteX11" fmla="*/ 303209 w 718877"/>
                  <a:gd name="connsiteY11" fmla="*/ 25062 h 708787"/>
                  <a:gd name="connsiteX12" fmla="*/ 369537 w 718877"/>
                  <a:gd name="connsiteY12" fmla="*/ 53975 h 708787"/>
                  <a:gd name="connsiteX13" fmla="*/ 405252 w 718877"/>
                  <a:gd name="connsiteY13" fmla="*/ 73533 h 708787"/>
                  <a:gd name="connsiteX14" fmla="*/ 449471 w 718877"/>
                  <a:gd name="connsiteY14" fmla="*/ 96493 h 708787"/>
                  <a:gd name="connsiteX15" fmla="*/ 467329 w 718877"/>
                  <a:gd name="connsiteY15" fmla="*/ 109248 h 708787"/>
                  <a:gd name="connsiteX16" fmla="*/ 485186 w 718877"/>
                  <a:gd name="connsiteY16" fmla="*/ 116901 h 708787"/>
                  <a:gd name="connsiteX17" fmla="*/ 486887 w 718877"/>
                  <a:gd name="connsiteY17" fmla="*/ 127956 h 708787"/>
                  <a:gd name="connsiteX18" fmla="*/ 494540 w 718877"/>
                  <a:gd name="connsiteY18" fmla="*/ 132208 h 708787"/>
                  <a:gd name="connsiteX19" fmla="*/ 526004 w 718877"/>
                  <a:gd name="connsiteY19" fmla="*/ 138160 h 708787"/>
                  <a:gd name="connsiteX20" fmla="*/ 552365 w 718877"/>
                  <a:gd name="connsiteY20" fmla="*/ 156018 h 708787"/>
                  <a:gd name="connsiteX21" fmla="*/ 560868 w 718877"/>
                  <a:gd name="connsiteY21" fmla="*/ 163671 h 708787"/>
                  <a:gd name="connsiteX22" fmla="*/ 577876 w 718877"/>
                  <a:gd name="connsiteY22" fmla="*/ 175576 h 708787"/>
                  <a:gd name="connsiteX23" fmla="*/ 594883 w 718877"/>
                  <a:gd name="connsiteY23" fmla="*/ 172175 h 708787"/>
                  <a:gd name="connsiteX24" fmla="*/ 620394 w 718877"/>
                  <a:gd name="connsiteY24" fmla="*/ 190032 h 708787"/>
                  <a:gd name="connsiteX25" fmla="*/ 636551 w 718877"/>
                  <a:gd name="connsiteY25" fmla="*/ 241054 h 708787"/>
                  <a:gd name="connsiteX26" fmla="*/ 632299 w 718877"/>
                  <a:gd name="connsiteY26" fmla="*/ 247857 h 708787"/>
                  <a:gd name="connsiteX27" fmla="*/ 550664 w 718877"/>
                  <a:gd name="connsiteY27" fmla="*/ 297178 h 708787"/>
                  <a:gd name="connsiteX28" fmla="*/ 499642 w 718877"/>
                  <a:gd name="connsiteY28" fmla="*/ 310784 h 708787"/>
                  <a:gd name="connsiteX29" fmla="*/ 484336 w 718877"/>
                  <a:gd name="connsiteY29" fmla="*/ 309933 h 708787"/>
                  <a:gd name="connsiteX30" fmla="*/ 406103 w 718877"/>
                  <a:gd name="connsiteY30" fmla="*/ 323539 h 708787"/>
                  <a:gd name="connsiteX31" fmla="*/ 399300 w 718877"/>
                  <a:gd name="connsiteY31" fmla="*/ 361805 h 708787"/>
                  <a:gd name="connsiteX32" fmla="*/ 412055 w 718877"/>
                  <a:gd name="connsiteY32" fmla="*/ 386466 h 708787"/>
                  <a:gd name="connsiteX33" fmla="*/ 512398 w 718877"/>
                  <a:gd name="connsiteY33" fmla="*/ 462148 h 708787"/>
                  <a:gd name="connsiteX34" fmla="*/ 441818 w 718877"/>
                  <a:gd name="connsiteY34" fmla="*/ 365207 h 708787"/>
                  <a:gd name="connsiteX35" fmla="*/ 417157 w 718877"/>
                  <a:gd name="connsiteY35" fmla="*/ 332893 h 708787"/>
                  <a:gd name="connsiteX36" fmla="*/ 448621 w 718877"/>
                  <a:gd name="connsiteY36" fmla="*/ 345649 h 708787"/>
                  <a:gd name="connsiteX37" fmla="*/ 472431 w 718877"/>
                  <a:gd name="connsiteY37" fmla="*/ 353302 h 708787"/>
                  <a:gd name="connsiteX38" fmla="*/ 497091 w 718877"/>
                  <a:gd name="connsiteY38" fmla="*/ 343948 h 708787"/>
                  <a:gd name="connsiteX39" fmla="*/ 616142 w 718877"/>
                  <a:gd name="connsiteY39" fmla="*/ 343097 h 708787"/>
                  <a:gd name="connsiteX40" fmla="*/ 661211 w 718877"/>
                  <a:gd name="connsiteY40" fmla="*/ 359254 h 708787"/>
                  <a:gd name="connsiteX41" fmla="*/ 713933 w 718877"/>
                  <a:gd name="connsiteY41" fmla="*/ 435787 h 708787"/>
                  <a:gd name="connsiteX42" fmla="*/ 637401 w 718877"/>
                  <a:gd name="connsiteY42" fmla="*/ 507217 h 708787"/>
                  <a:gd name="connsiteX43" fmla="*/ 407803 w 718877"/>
                  <a:gd name="connsiteY43" fmla="*/ 468101 h 708787"/>
                  <a:gd name="connsiteX44" fmla="*/ 272596 w 718877"/>
                  <a:gd name="connsiteY44" fmla="*/ 429834 h 708787"/>
                  <a:gd name="connsiteX45" fmla="*/ 225826 w 718877"/>
                  <a:gd name="connsiteY45" fmla="*/ 376262 h 708787"/>
                  <a:gd name="connsiteX46" fmla="*/ 237731 w 718877"/>
                  <a:gd name="connsiteY46" fmla="*/ 349050 h 708787"/>
                  <a:gd name="connsiteX47" fmla="*/ 245384 w 718877"/>
                  <a:gd name="connsiteY47" fmla="*/ 334594 h 708787"/>
                  <a:gd name="connsiteX48" fmla="*/ 258990 w 718877"/>
                  <a:gd name="connsiteY48" fmla="*/ 317587 h 708787"/>
                  <a:gd name="connsiteX49" fmla="*/ 276848 w 718877"/>
                  <a:gd name="connsiteY49" fmla="*/ 300579 h 708787"/>
                  <a:gd name="connsiteX50" fmla="*/ 288753 w 718877"/>
                  <a:gd name="connsiteY50" fmla="*/ 291225 h 708787"/>
                  <a:gd name="connsiteX51" fmla="*/ 315114 w 718877"/>
                  <a:gd name="connsiteY51" fmla="*/ 286974 h 708787"/>
                  <a:gd name="connsiteX52" fmla="*/ 369537 w 718877"/>
                  <a:gd name="connsiteY52" fmla="*/ 269116 h 708787"/>
                  <a:gd name="connsiteX53" fmla="*/ 397599 w 718877"/>
                  <a:gd name="connsiteY53" fmla="*/ 246156 h 708787"/>
                  <a:gd name="connsiteX54" fmla="*/ 315964 w 718877"/>
                  <a:gd name="connsiteY54" fmla="*/ 201087 h 708787"/>
                  <a:gd name="connsiteX55" fmla="*/ 76162 w 718877"/>
                  <a:gd name="connsiteY55" fmla="*/ 118602 h 708787"/>
                  <a:gd name="connsiteX56" fmla="*/ 136538 w 718877"/>
                  <a:gd name="connsiteY56" fmla="*/ 289525 h 708787"/>
                  <a:gd name="connsiteX57" fmla="*/ 152695 w 718877"/>
                  <a:gd name="connsiteY57" fmla="*/ 326090 h 708787"/>
                  <a:gd name="connsiteX58" fmla="*/ 180757 w 718877"/>
                  <a:gd name="connsiteY58" fmla="*/ 375411 h 708787"/>
                  <a:gd name="connsiteX59" fmla="*/ 211370 w 718877"/>
                  <a:gd name="connsiteY59" fmla="*/ 423882 h 708787"/>
                  <a:gd name="connsiteX60" fmla="*/ 264943 w 718877"/>
                  <a:gd name="connsiteY60" fmla="*/ 490210 h 708787"/>
                  <a:gd name="connsiteX61" fmla="*/ 344026 w 718877"/>
                  <a:gd name="connsiteY61" fmla="*/ 547184 h 708787"/>
                  <a:gd name="connsiteX62" fmla="*/ 377190 w 718877"/>
                  <a:gd name="connsiteY62" fmla="*/ 591403 h 708787"/>
                  <a:gd name="connsiteX63" fmla="*/ 367836 w 718877"/>
                  <a:gd name="connsiteY63" fmla="*/ 615213 h 708787"/>
                  <a:gd name="connsiteX64" fmla="*/ 326169 w 718877"/>
                  <a:gd name="connsiteY64" fmla="*/ 696848 h 708787"/>
                  <a:gd name="connsiteX65" fmla="*/ 177355 w 718877"/>
                  <a:gd name="connsiteY65" fmla="*/ 684943 h 708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18877" h="708787">
                    <a:moveTo>
                      <a:pt x="177355" y="684943"/>
                    </a:moveTo>
                    <a:cubicBezTo>
                      <a:pt x="67659" y="627969"/>
                      <a:pt x="-370" y="588002"/>
                      <a:pt x="-370" y="580348"/>
                    </a:cubicBezTo>
                    <a:cubicBezTo>
                      <a:pt x="-370" y="570144"/>
                      <a:pt x="31093" y="538681"/>
                      <a:pt x="41298" y="538681"/>
                    </a:cubicBezTo>
                    <a:cubicBezTo>
                      <a:pt x="45549" y="538681"/>
                      <a:pt x="54903" y="533578"/>
                      <a:pt x="60856" y="527626"/>
                    </a:cubicBezTo>
                    <a:cubicBezTo>
                      <a:pt x="66808" y="521673"/>
                      <a:pt x="88067" y="509768"/>
                      <a:pt x="108476" y="501265"/>
                    </a:cubicBezTo>
                    <a:cubicBezTo>
                      <a:pt x="128034" y="491911"/>
                      <a:pt x="144191" y="483407"/>
                      <a:pt x="144191" y="480856"/>
                    </a:cubicBezTo>
                    <a:cubicBezTo>
                      <a:pt x="144191" y="479155"/>
                      <a:pt x="126334" y="448542"/>
                      <a:pt x="105075" y="414528"/>
                    </a:cubicBezTo>
                    <a:cubicBezTo>
                      <a:pt x="56604" y="337145"/>
                      <a:pt x="9834" y="231700"/>
                      <a:pt x="3882" y="185781"/>
                    </a:cubicBezTo>
                    <a:cubicBezTo>
                      <a:pt x="1331" y="167073"/>
                      <a:pt x="4732" y="133058"/>
                      <a:pt x="10685" y="109248"/>
                    </a:cubicBezTo>
                    <a:cubicBezTo>
                      <a:pt x="20038" y="71832"/>
                      <a:pt x="27692" y="62478"/>
                      <a:pt x="70210" y="33566"/>
                    </a:cubicBezTo>
                    <a:cubicBezTo>
                      <a:pt x="111027" y="5504"/>
                      <a:pt x="124633" y="402"/>
                      <a:pt x="162899" y="-449"/>
                    </a:cubicBezTo>
                    <a:cubicBezTo>
                      <a:pt x="237731" y="-449"/>
                      <a:pt x="278548" y="7205"/>
                      <a:pt x="303209" y="25062"/>
                    </a:cubicBezTo>
                    <a:cubicBezTo>
                      <a:pt x="325318" y="41219"/>
                      <a:pt x="369537" y="60777"/>
                      <a:pt x="369537" y="53975"/>
                    </a:cubicBezTo>
                    <a:cubicBezTo>
                      <a:pt x="369537" y="52274"/>
                      <a:pt x="385694" y="61628"/>
                      <a:pt x="405252" y="73533"/>
                    </a:cubicBezTo>
                    <a:cubicBezTo>
                      <a:pt x="425661" y="86288"/>
                      <a:pt x="445219" y="96493"/>
                      <a:pt x="449471" y="96493"/>
                    </a:cubicBezTo>
                    <a:cubicBezTo>
                      <a:pt x="453723" y="96493"/>
                      <a:pt x="461376" y="102445"/>
                      <a:pt x="467329" y="109248"/>
                    </a:cubicBezTo>
                    <a:cubicBezTo>
                      <a:pt x="473281" y="116051"/>
                      <a:pt x="480934" y="119452"/>
                      <a:pt x="485186" y="116901"/>
                    </a:cubicBezTo>
                    <a:cubicBezTo>
                      <a:pt x="489438" y="114350"/>
                      <a:pt x="490288" y="119452"/>
                      <a:pt x="486887" y="127956"/>
                    </a:cubicBezTo>
                    <a:cubicBezTo>
                      <a:pt x="481785" y="141562"/>
                      <a:pt x="482635" y="141562"/>
                      <a:pt x="494540" y="132208"/>
                    </a:cubicBezTo>
                    <a:cubicBezTo>
                      <a:pt x="506445" y="122854"/>
                      <a:pt x="511547" y="123704"/>
                      <a:pt x="526004" y="138160"/>
                    </a:cubicBezTo>
                    <a:cubicBezTo>
                      <a:pt x="536208" y="148365"/>
                      <a:pt x="548113" y="156018"/>
                      <a:pt x="552365" y="156018"/>
                    </a:cubicBezTo>
                    <a:cubicBezTo>
                      <a:pt x="557467" y="156018"/>
                      <a:pt x="560868" y="159419"/>
                      <a:pt x="560868" y="163671"/>
                    </a:cubicBezTo>
                    <a:cubicBezTo>
                      <a:pt x="560868" y="167923"/>
                      <a:pt x="568522" y="173025"/>
                      <a:pt x="577876" y="175576"/>
                    </a:cubicBezTo>
                    <a:cubicBezTo>
                      <a:pt x="587230" y="178127"/>
                      <a:pt x="594883" y="176427"/>
                      <a:pt x="594883" y="172175"/>
                    </a:cubicBezTo>
                    <a:cubicBezTo>
                      <a:pt x="594883" y="167923"/>
                      <a:pt x="606788" y="175576"/>
                      <a:pt x="620394" y="190032"/>
                    </a:cubicBezTo>
                    <a:cubicBezTo>
                      <a:pt x="645904" y="216394"/>
                      <a:pt x="653558" y="241054"/>
                      <a:pt x="636551" y="241054"/>
                    </a:cubicBezTo>
                    <a:cubicBezTo>
                      <a:pt x="632299" y="241054"/>
                      <a:pt x="629748" y="244456"/>
                      <a:pt x="632299" y="247857"/>
                    </a:cubicBezTo>
                    <a:cubicBezTo>
                      <a:pt x="642503" y="264864"/>
                      <a:pt x="602536" y="289525"/>
                      <a:pt x="550664" y="297178"/>
                    </a:cubicBezTo>
                    <a:cubicBezTo>
                      <a:pt x="530255" y="300579"/>
                      <a:pt x="507296" y="306532"/>
                      <a:pt x="499642" y="310784"/>
                    </a:cubicBezTo>
                    <a:cubicBezTo>
                      <a:pt x="489438" y="315036"/>
                      <a:pt x="484336" y="315036"/>
                      <a:pt x="484336" y="309933"/>
                    </a:cubicBezTo>
                    <a:cubicBezTo>
                      <a:pt x="484336" y="298879"/>
                      <a:pt x="437566" y="307382"/>
                      <a:pt x="406103" y="323539"/>
                    </a:cubicBezTo>
                    <a:cubicBezTo>
                      <a:pt x="378041" y="337145"/>
                      <a:pt x="377190" y="338846"/>
                      <a:pt x="399300" y="361805"/>
                    </a:cubicBezTo>
                    <a:cubicBezTo>
                      <a:pt x="407803" y="372010"/>
                      <a:pt x="413756" y="382214"/>
                      <a:pt x="412055" y="386466"/>
                    </a:cubicBezTo>
                    <a:cubicBezTo>
                      <a:pt x="405252" y="395820"/>
                      <a:pt x="492839" y="462148"/>
                      <a:pt x="512398" y="462148"/>
                    </a:cubicBezTo>
                    <a:cubicBezTo>
                      <a:pt x="531956" y="462148"/>
                      <a:pt x="535358" y="467250"/>
                      <a:pt x="441818" y="365207"/>
                    </a:cubicBezTo>
                    <a:cubicBezTo>
                      <a:pt x="420559" y="341397"/>
                      <a:pt x="409504" y="326941"/>
                      <a:pt x="417157" y="332893"/>
                    </a:cubicBezTo>
                    <a:cubicBezTo>
                      <a:pt x="423960" y="337995"/>
                      <a:pt x="438416" y="343948"/>
                      <a:pt x="448621" y="345649"/>
                    </a:cubicBezTo>
                    <a:cubicBezTo>
                      <a:pt x="458825" y="347349"/>
                      <a:pt x="469029" y="350751"/>
                      <a:pt x="472431" y="353302"/>
                    </a:cubicBezTo>
                    <a:cubicBezTo>
                      <a:pt x="479234" y="360955"/>
                      <a:pt x="502193" y="351601"/>
                      <a:pt x="497091" y="343948"/>
                    </a:cubicBezTo>
                    <a:cubicBezTo>
                      <a:pt x="491989" y="335444"/>
                      <a:pt x="605087" y="335444"/>
                      <a:pt x="616142" y="343097"/>
                    </a:cubicBezTo>
                    <a:cubicBezTo>
                      <a:pt x="621244" y="347349"/>
                      <a:pt x="640802" y="354152"/>
                      <a:pt x="661211" y="359254"/>
                    </a:cubicBezTo>
                    <a:cubicBezTo>
                      <a:pt x="707981" y="372010"/>
                      <a:pt x="728390" y="400922"/>
                      <a:pt x="713933" y="435787"/>
                    </a:cubicBezTo>
                    <a:cubicBezTo>
                      <a:pt x="701178" y="467250"/>
                      <a:pt x="674817" y="491911"/>
                      <a:pt x="637401" y="507217"/>
                    </a:cubicBezTo>
                    <a:cubicBezTo>
                      <a:pt x="595733" y="525075"/>
                      <a:pt x="536208" y="514870"/>
                      <a:pt x="407803" y="468101"/>
                    </a:cubicBezTo>
                    <a:cubicBezTo>
                      <a:pt x="349128" y="446842"/>
                      <a:pt x="288753" y="429834"/>
                      <a:pt x="272596" y="429834"/>
                    </a:cubicBezTo>
                    <a:cubicBezTo>
                      <a:pt x="235180" y="430685"/>
                      <a:pt x="206268" y="398371"/>
                      <a:pt x="225826" y="376262"/>
                    </a:cubicBezTo>
                    <a:cubicBezTo>
                      <a:pt x="232629" y="369459"/>
                      <a:pt x="237731" y="356703"/>
                      <a:pt x="237731" y="349050"/>
                    </a:cubicBezTo>
                    <a:cubicBezTo>
                      <a:pt x="237731" y="341397"/>
                      <a:pt x="241132" y="334594"/>
                      <a:pt x="245384" y="334594"/>
                    </a:cubicBezTo>
                    <a:cubicBezTo>
                      <a:pt x="249636" y="334594"/>
                      <a:pt x="256439" y="326941"/>
                      <a:pt x="258990" y="317587"/>
                    </a:cubicBezTo>
                    <a:cubicBezTo>
                      <a:pt x="261541" y="308233"/>
                      <a:pt x="270045" y="300579"/>
                      <a:pt x="276848" y="300579"/>
                    </a:cubicBezTo>
                    <a:cubicBezTo>
                      <a:pt x="283651" y="300579"/>
                      <a:pt x="288753" y="296328"/>
                      <a:pt x="288753" y="291225"/>
                    </a:cubicBezTo>
                    <a:cubicBezTo>
                      <a:pt x="288753" y="285273"/>
                      <a:pt x="298107" y="283572"/>
                      <a:pt x="315114" y="286974"/>
                    </a:cubicBezTo>
                    <a:cubicBezTo>
                      <a:pt x="335523" y="290375"/>
                      <a:pt x="347428" y="286974"/>
                      <a:pt x="369537" y="269116"/>
                    </a:cubicBezTo>
                    <a:lnTo>
                      <a:pt x="397599" y="246156"/>
                    </a:lnTo>
                    <a:lnTo>
                      <a:pt x="315964" y="201087"/>
                    </a:lnTo>
                    <a:cubicBezTo>
                      <a:pt x="160348" y="114350"/>
                      <a:pt x="76162" y="85438"/>
                      <a:pt x="76162" y="118602"/>
                    </a:cubicBezTo>
                    <a:cubicBezTo>
                      <a:pt x="76162" y="138160"/>
                      <a:pt x="117830" y="256361"/>
                      <a:pt x="136538" y="289525"/>
                    </a:cubicBezTo>
                    <a:cubicBezTo>
                      <a:pt x="145892" y="305682"/>
                      <a:pt x="152695" y="321838"/>
                      <a:pt x="152695" y="326090"/>
                    </a:cubicBezTo>
                    <a:cubicBezTo>
                      <a:pt x="152695" y="331192"/>
                      <a:pt x="165450" y="353302"/>
                      <a:pt x="180757" y="375411"/>
                    </a:cubicBezTo>
                    <a:cubicBezTo>
                      <a:pt x="196914" y="397521"/>
                      <a:pt x="210519" y="419630"/>
                      <a:pt x="211370" y="423882"/>
                    </a:cubicBezTo>
                    <a:cubicBezTo>
                      <a:pt x="212220" y="428984"/>
                      <a:pt x="236881" y="457896"/>
                      <a:pt x="264943" y="490210"/>
                    </a:cubicBezTo>
                    <a:cubicBezTo>
                      <a:pt x="308311" y="539531"/>
                      <a:pt x="319366" y="547184"/>
                      <a:pt x="344026" y="547184"/>
                    </a:cubicBezTo>
                    <a:cubicBezTo>
                      <a:pt x="373789" y="547184"/>
                      <a:pt x="390796" y="569294"/>
                      <a:pt x="377190" y="591403"/>
                    </a:cubicBezTo>
                    <a:cubicBezTo>
                      <a:pt x="372938" y="597356"/>
                      <a:pt x="369537" y="607560"/>
                      <a:pt x="367836" y="615213"/>
                    </a:cubicBezTo>
                    <a:cubicBezTo>
                      <a:pt x="355931" y="681541"/>
                      <a:pt x="354231" y="684943"/>
                      <a:pt x="326169" y="696848"/>
                    </a:cubicBezTo>
                    <a:cubicBezTo>
                      <a:pt x="280249" y="715556"/>
                      <a:pt x="228377" y="711304"/>
                      <a:pt x="177355" y="6849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46BB174-BA54-3706-2709-A7EFFED31C8D}"/>
                  </a:ext>
                </a:extLst>
              </p:cNvPr>
              <p:cNvSpPr/>
              <p:nvPr/>
            </p:nvSpPr>
            <p:spPr>
              <a:xfrm flipV="1">
                <a:off x="7921348" y="1727345"/>
                <a:ext cx="17000" cy="14456"/>
              </a:xfrm>
              <a:custGeom>
                <a:avLst/>
                <a:gdLst>
                  <a:gd name="connsiteX0" fmla="*/ 375 w 17000"/>
                  <a:gd name="connsiteY0" fmla="*/ 7228 h 14456"/>
                  <a:gd name="connsiteX1" fmla="*/ 8028 w 17000"/>
                  <a:gd name="connsiteY1" fmla="*/ -425 h 14456"/>
                  <a:gd name="connsiteX2" fmla="*/ 15681 w 17000"/>
                  <a:gd name="connsiteY2" fmla="*/ 7228 h 14456"/>
                  <a:gd name="connsiteX3" fmla="*/ 8028 w 17000"/>
                  <a:gd name="connsiteY3" fmla="*/ 14031 h 14456"/>
                  <a:gd name="connsiteX4" fmla="*/ 375 w 17000"/>
                  <a:gd name="connsiteY4" fmla="*/ 7228 h 1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0" h="14456">
                    <a:moveTo>
                      <a:pt x="375" y="7228"/>
                    </a:moveTo>
                    <a:cubicBezTo>
                      <a:pt x="-2177" y="2976"/>
                      <a:pt x="1225" y="-425"/>
                      <a:pt x="8028" y="-425"/>
                    </a:cubicBezTo>
                    <a:cubicBezTo>
                      <a:pt x="14831" y="-425"/>
                      <a:pt x="18232" y="2976"/>
                      <a:pt x="15681" y="7228"/>
                    </a:cubicBezTo>
                    <a:cubicBezTo>
                      <a:pt x="13130" y="10629"/>
                      <a:pt x="9729" y="14031"/>
                      <a:pt x="8028" y="14031"/>
                    </a:cubicBezTo>
                    <a:cubicBezTo>
                      <a:pt x="6327" y="14031"/>
                      <a:pt x="2926" y="10629"/>
                      <a:pt x="375" y="722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13">
              <a:extLst>
                <a:ext uri="{FF2B5EF4-FFF2-40B4-BE49-F238E27FC236}">
                  <a16:creationId xmlns:a16="http://schemas.microsoft.com/office/drawing/2014/main" id="{149BED21-BEFB-67FD-2898-45103AC59791}"/>
                </a:ext>
              </a:extLst>
            </p:cNvPr>
            <p:cNvGrpSpPr/>
            <p:nvPr/>
          </p:nvGrpSpPr>
          <p:grpSpPr>
            <a:xfrm>
              <a:off x="6928234" y="1685234"/>
              <a:ext cx="1760707" cy="1575691"/>
              <a:chOff x="8573572" y="1170336"/>
              <a:chExt cx="1130774" cy="1011952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9C15D4F-86F4-0EE8-1A27-A12381C5F79A}"/>
                  </a:ext>
                </a:extLst>
              </p:cNvPr>
              <p:cNvSpPr/>
              <p:nvPr/>
            </p:nvSpPr>
            <p:spPr>
              <a:xfrm flipV="1">
                <a:off x="8573572" y="1171898"/>
                <a:ext cx="507553" cy="1010390"/>
              </a:xfrm>
              <a:custGeom>
                <a:avLst/>
                <a:gdLst>
                  <a:gd name="connsiteX0" fmla="*/ 357510 w 507553"/>
                  <a:gd name="connsiteY0" fmla="*/ 1005434 h 1010390"/>
                  <a:gd name="connsiteX1" fmla="*/ 175533 w 507553"/>
                  <a:gd name="connsiteY1" fmla="*/ 922098 h 1010390"/>
                  <a:gd name="connsiteX2" fmla="*/ 170431 w 507553"/>
                  <a:gd name="connsiteY2" fmla="*/ 896587 h 1010390"/>
                  <a:gd name="connsiteX3" fmla="*/ 308189 w 507553"/>
                  <a:gd name="connsiteY3" fmla="*/ 858321 h 1010390"/>
                  <a:gd name="connsiteX4" fmla="*/ 337101 w 507553"/>
                  <a:gd name="connsiteY4" fmla="*/ 802197 h 1010390"/>
                  <a:gd name="connsiteX5" fmla="*/ 319244 w 507553"/>
                  <a:gd name="connsiteY5" fmla="*/ 718011 h 1010390"/>
                  <a:gd name="connsiteX6" fmla="*/ 266521 w 507553"/>
                  <a:gd name="connsiteY6" fmla="*/ 638077 h 1010390"/>
                  <a:gd name="connsiteX7" fmla="*/ 154274 w 507553"/>
                  <a:gd name="connsiteY7" fmla="*/ 560695 h 1010390"/>
                  <a:gd name="connsiteX8" fmla="*/ 45427 w 507553"/>
                  <a:gd name="connsiteY8" fmla="*/ 489264 h 1010390"/>
                  <a:gd name="connsiteX9" fmla="*/ 358 w 507553"/>
                  <a:gd name="connsiteY9" fmla="*/ 458651 h 1010390"/>
                  <a:gd name="connsiteX10" fmla="*/ 27570 w 507553"/>
                  <a:gd name="connsiteY10" fmla="*/ 435691 h 1010390"/>
                  <a:gd name="connsiteX11" fmla="*/ 226554 w 507553"/>
                  <a:gd name="connsiteY11" fmla="*/ 427188 h 1010390"/>
                  <a:gd name="connsiteX12" fmla="*/ 212098 w 507553"/>
                  <a:gd name="connsiteY12" fmla="*/ 339601 h 1010390"/>
                  <a:gd name="connsiteX13" fmla="*/ 170431 w 507553"/>
                  <a:gd name="connsiteY13" fmla="*/ 229054 h 1010390"/>
                  <a:gd name="connsiteX14" fmla="*/ 180635 w 507553"/>
                  <a:gd name="connsiteY14" fmla="*/ 183984 h 1010390"/>
                  <a:gd name="connsiteX15" fmla="*/ 269923 w 507553"/>
                  <a:gd name="connsiteY15" fmla="*/ 156773 h 1010390"/>
                  <a:gd name="connsiteX16" fmla="*/ 303087 w 507553"/>
                  <a:gd name="connsiteY16" fmla="*/ 186535 h 1010390"/>
                  <a:gd name="connsiteX17" fmla="*/ 335401 w 507553"/>
                  <a:gd name="connsiteY17" fmla="*/ 121058 h 1010390"/>
                  <a:gd name="connsiteX18" fmla="*/ 403430 w 507553"/>
                  <a:gd name="connsiteY18" fmla="*/ -544 h 1010390"/>
                  <a:gd name="connsiteX19" fmla="*/ 404280 w 507553"/>
                  <a:gd name="connsiteY19" fmla="*/ 23266 h 1010390"/>
                  <a:gd name="connsiteX20" fmla="*/ 382171 w 507553"/>
                  <a:gd name="connsiteY20" fmla="*/ 250313 h 1010390"/>
                  <a:gd name="connsiteX21" fmla="*/ 383021 w 507553"/>
                  <a:gd name="connsiteY21" fmla="*/ 365111 h 1010390"/>
                  <a:gd name="connsiteX22" fmla="*/ 388123 w 507553"/>
                  <a:gd name="connsiteY22" fmla="*/ 399126 h 1010390"/>
                  <a:gd name="connsiteX23" fmla="*/ 445097 w 507553"/>
                  <a:gd name="connsiteY23" fmla="*/ 513925 h 1010390"/>
                  <a:gd name="connsiteX24" fmla="*/ 446798 w 507553"/>
                  <a:gd name="connsiteY24" fmla="*/ 514775 h 1010390"/>
                  <a:gd name="connsiteX25" fmla="*/ 464656 w 507553"/>
                  <a:gd name="connsiteY25" fmla="*/ 561545 h 1010390"/>
                  <a:gd name="connsiteX26" fmla="*/ 482513 w 507553"/>
                  <a:gd name="connsiteY26" fmla="*/ 603213 h 1010390"/>
                  <a:gd name="connsiteX27" fmla="*/ 433192 w 507553"/>
                  <a:gd name="connsiteY27" fmla="*/ 539435 h 1010390"/>
                  <a:gd name="connsiteX28" fmla="*/ 383021 w 507553"/>
                  <a:gd name="connsiteY28" fmla="*/ 475658 h 1010390"/>
                  <a:gd name="connsiteX29" fmla="*/ 376218 w 507553"/>
                  <a:gd name="connsiteY29" fmla="*/ 528381 h 1010390"/>
                  <a:gd name="connsiteX30" fmla="*/ 397477 w 507553"/>
                  <a:gd name="connsiteY30" fmla="*/ 606614 h 1010390"/>
                  <a:gd name="connsiteX31" fmla="*/ 404280 w 507553"/>
                  <a:gd name="connsiteY31" fmla="*/ 620220 h 1010390"/>
                  <a:gd name="connsiteX32" fmla="*/ 408532 w 507553"/>
                  <a:gd name="connsiteY32" fmla="*/ 630424 h 1010390"/>
                  <a:gd name="connsiteX33" fmla="*/ 459553 w 507553"/>
                  <a:gd name="connsiteY33" fmla="*/ 669541 h 1010390"/>
                  <a:gd name="connsiteX34" fmla="*/ 487615 w 507553"/>
                  <a:gd name="connsiteY34" fmla="*/ 695902 h 1010390"/>
                  <a:gd name="connsiteX35" fmla="*/ 500371 w 507553"/>
                  <a:gd name="connsiteY35" fmla="*/ 706106 h 1010390"/>
                  <a:gd name="connsiteX36" fmla="*/ 504623 w 507553"/>
                  <a:gd name="connsiteY36" fmla="*/ 710358 h 1010390"/>
                  <a:gd name="connsiteX37" fmla="*/ 498670 w 507553"/>
                  <a:gd name="connsiteY37" fmla="*/ 726515 h 1010390"/>
                  <a:gd name="connsiteX38" fmla="*/ 470608 w 507553"/>
                  <a:gd name="connsiteY38" fmla="*/ 743522 h 1010390"/>
                  <a:gd name="connsiteX39" fmla="*/ 420437 w 507553"/>
                  <a:gd name="connsiteY39" fmla="*/ 803898 h 1010390"/>
                  <a:gd name="connsiteX40" fmla="*/ 403430 w 507553"/>
                  <a:gd name="connsiteY40" fmla="*/ 858321 h 1010390"/>
                  <a:gd name="connsiteX41" fmla="*/ 422138 w 507553"/>
                  <a:gd name="connsiteY41" fmla="*/ 858321 h 1010390"/>
                  <a:gd name="connsiteX42" fmla="*/ 451050 w 507553"/>
                  <a:gd name="connsiteY42" fmla="*/ 871076 h 1010390"/>
                  <a:gd name="connsiteX43" fmla="*/ 470608 w 507553"/>
                  <a:gd name="connsiteY43" fmla="*/ 877879 h 1010390"/>
                  <a:gd name="connsiteX44" fmla="*/ 473159 w 507553"/>
                  <a:gd name="connsiteY44" fmla="*/ 882981 h 1010390"/>
                  <a:gd name="connsiteX45" fmla="*/ 457002 w 507553"/>
                  <a:gd name="connsiteY45" fmla="*/ 887233 h 1010390"/>
                  <a:gd name="connsiteX46" fmla="*/ 462955 w 507553"/>
                  <a:gd name="connsiteY46" fmla="*/ 895737 h 1010390"/>
                  <a:gd name="connsiteX47" fmla="*/ 458703 w 507553"/>
                  <a:gd name="connsiteY47" fmla="*/ 910193 h 1010390"/>
                  <a:gd name="connsiteX48" fmla="*/ 448499 w 507553"/>
                  <a:gd name="connsiteY48" fmla="*/ 914445 h 1010390"/>
                  <a:gd name="connsiteX49" fmla="*/ 453601 w 507553"/>
                  <a:gd name="connsiteY49" fmla="*/ 931452 h 1010390"/>
                  <a:gd name="connsiteX50" fmla="*/ 458703 w 507553"/>
                  <a:gd name="connsiteY50" fmla="*/ 955262 h 1010390"/>
                  <a:gd name="connsiteX51" fmla="*/ 425539 w 507553"/>
                  <a:gd name="connsiteY51" fmla="*/ 994379 h 1010390"/>
                  <a:gd name="connsiteX52" fmla="*/ 404280 w 507553"/>
                  <a:gd name="connsiteY52" fmla="*/ 1002882 h 1010390"/>
                  <a:gd name="connsiteX53" fmla="*/ 393225 w 507553"/>
                  <a:gd name="connsiteY53" fmla="*/ 1009685 h 1010390"/>
                  <a:gd name="connsiteX54" fmla="*/ 357510 w 507553"/>
                  <a:gd name="connsiteY54" fmla="*/ 1005434 h 1010390"/>
                  <a:gd name="connsiteX55" fmla="*/ 417035 w 507553"/>
                  <a:gd name="connsiteY55" fmla="*/ 722263 h 1010390"/>
                  <a:gd name="connsiteX56" fmla="*/ 407681 w 507553"/>
                  <a:gd name="connsiteY56" fmla="*/ 713760 h 1010390"/>
                  <a:gd name="connsiteX57" fmla="*/ 404280 w 507553"/>
                  <a:gd name="connsiteY57" fmla="*/ 722263 h 1010390"/>
                  <a:gd name="connsiteX58" fmla="*/ 413634 w 507553"/>
                  <a:gd name="connsiteY58" fmla="*/ 730767 h 1010390"/>
                  <a:gd name="connsiteX59" fmla="*/ 417035 w 507553"/>
                  <a:gd name="connsiteY59" fmla="*/ 722263 h 1010390"/>
                  <a:gd name="connsiteX60" fmla="*/ 312441 w 507553"/>
                  <a:gd name="connsiteY60" fmla="*/ 371064 h 1010390"/>
                  <a:gd name="connsiteX61" fmla="*/ 280127 w 507553"/>
                  <a:gd name="connsiteY61" fmla="*/ 345553 h 1010390"/>
                  <a:gd name="connsiteX62" fmla="*/ 303087 w 507553"/>
                  <a:gd name="connsiteY62" fmla="*/ 401677 h 1010390"/>
                  <a:gd name="connsiteX63" fmla="*/ 324346 w 507553"/>
                  <a:gd name="connsiteY63" fmla="*/ 418684 h 1010390"/>
                  <a:gd name="connsiteX64" fmla="*/ 312441 w 507553"/>
                  <a:gd name="connsiteY64" fmla="*/ 371064 h 1010390"/>
                  <a:gd name="connsiteX65" fmla="*/ 331999 w 507553"/>
                  <a:gd name="connsiteY65" fmla="*/ 253714 h 1010390"/>
                  <a:gd name="connsiteX66" fmla="*/ 323496 w 507553"/>
                  <a:gd name="connsiteY66" fmla="*/ 250313 h 1010390"/>
                  <a:gd name="connsiteX67" fmla="*/ 314992 w 507553"/>
                  <a:gd name="connsiteY67" fmla="*/ 263918 h 1010390"/>
                  <a:gd name="connsiteX68" fmla="*/ 323496 w 507553"/>
                  <a:gd name="connsiteY68" fmla="*/ 267320 h 1010390"/>
                  <a:gd name="connsiteX69" fmla="*/ 331999 w 507553"/>
                  <a:gd name="connsiteY69" fmla="*/ 253714 h 1010390"/>
                  <a:gd name="connsiteX70" fmla="*/ 347306 w 507553"/>
                  <a:gd name="connsiteY70" fmla="*/ 166127 h 1010390"/>
                  <a:gd name="connsiteX71" fmla="*/ 332850 w 507553"/>
                  <a:gd name="connsiteY71" fmla="*/ 169528 h 1010390"/>
                  <a:gd name="connsiteX72" fmla="*/ 327747 w 507553"/>
                  <a:gd name="connsiteY72" fmla="*/ 230754 h 1010390"/>
                  <a:gd name="connsiteX73" fmla="*/ 347306 w 507553"/>
                  <a:gd name="connsiteY73" fmla="*/ 166127 h 101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507553" h="1010390">
                    <a:moveTo>
                      <a:pt x="357510" y="1005434"/>
                    </a:moveTo>
                    <a:cubicBezTo>
                      <a:pt x="328598" y="1002032"/>
                      <a:pt x="207847" y="946759"/>
                      <a:pt x="175533" y="922098"/>
                    </a:cubicBezTo>
                    <a:cubicBezTo>
                      <a:pt x="161927" y="911894"/>
                      <a:pt x="161077" y="907642"/>
                      <a:pt x="170431" y="896587"/>
                    </a:cubicBezTo>
                    <a:cubicBezTo>
                      <a:pt x="184887" y="878730"/>
                      <a:pt x="258868" y="858321"/>
                      <a:pt x="308189" y="858321"/>
                    </a:cubicBezTo>
                    <a:cubicBezTo>
                      <a:pt x="354109" y="858321"/>
                      <a:pt x="355809" y="854920"/>
                      <a:pt x="337101" y="802197"/>
                    </a:cubicBezTo>
                    <a:cubicBezTo>
                      <a:pt x="331149" y="783489"/>
                      <a:pt x="322645" y="746073"/>
                      <a:pt x="319244" y="718011"/>
                    </a:cubicBezTo>
                    <a:cubicBezTo>
                      <a:pt x="313291" y="666990"/>
                      <a:pt x="313291" y="666990"/>
                      <a:pt x="266521" y="638077"/>
                    </a:cubicBezTo>
                    <a:cubicBezTo>
                      <a:pt x="241011" y="622771"/>
                      <a:pt x="189989" y="587906"/>
                      <a:pt x="154274" y="560695"/>
                    </a:cubicBezTo>
                    <a:cubicBezTo>
                      <a:pt x="118559" y="533483"/>
                      <a:pt x="69238" y="502020"/>
                      <a:pt x="45427" y="489264"/>
                    </a:cubicBezTo>
                    <a:cubicBezTo>
                      <a:pt x="20767" y="477359"/>
                      <a:pt x="358" y="462903"/>
                      <a:pt x="358" y="458651"/>
                    </a:cubicBezTo>
                    <a:cubicBezTo>
                      <a:pt x="358" y="454399"/>
                      <a:pt x="13114" y="444195"/>
                      <a:pt x="27570" y="435691"/>
                    </a:cubicBezTo>
                    <a:cubicBezTo>
                      <a:pt x="57333" y="419535"/>
                      <a:pt x="190839" y="413582"/>
                      <a:pt x="226554" y="427188"/>
                    </a:cubicBezTo>
                    <a:cubicBezTo>
                      <a:pt x="242711" y="433140"/>
                      <a:pt x="241861" y="427188"/>
                      <a:pt x="212098" y="339601"/>
                    </a:cubicBezTo>
                    <a:cubicBezTo>
                      <a:pt x="194241" y="288579"/>
                      <a:pt x="175533" y="238408"/>
                      <a:pt x="170431" y="229054"/>
                    </a:cubicBezTo>
                    <a:cubicBezTo>
                      <a:pt x="162777" y="214597"/>
                      <a:pt x="164478" y="206094"/>
                      <a:pt x="180635" y="183984"/>
                    </a:cubicBezTo>
                    <a:cubicBezTo>
                      <a:pt x="229106" y="115955"/>
                      <a:pt x="235908" y="114255"/>
                      <a:pt x="269923" y="156773"/>
                    </a:cubicBezTo>
                    <a:cubicBezTo>
                      <a:pt x="282678" y="172930"/>
                      <a:pt x="297985" y="186535"/>
                      <a:pt x="303087" y="186535"/>
                    </a:cubicBezTo>
                    <a:cubicBezTo>
                      <a:pt x="308189" y="186535"/>
                      <a:pt x="322645" y="156773"/>
                      <a:pt x="335401" y="121058"/>
                    </a:cubicBezTo>
                    <a:cubicBezTo>
                      <a:pt x="358360" y="54729"/>
                      <a:pt x="388973" y="-544"/>
                      <a:pt x="403430" y="-544"/>
                    </a:cubicBezTo>
                    <a:cubicBezTo>
                      <a:pt x="406831" y="-544"/>
                      <a:pt x="407681" y="9660"/>
                      <a:pt x="404280" y="23266"/>
                    </a:cubicBezTo>
                    <a:cubicBezTo>
                      <a:pt x="389824" y="80240"/>
                      <a:pt x="383021" y="147419"/>
                      <a:pt x="382171" y="250313"/>
                    </a:cubicBezTo>
                    <a:cubicBezTo>
                      <a:pt x="381320" y="311539"/>
                      <a:pt x="382171" y="362560"/>
                      <a:pt x="383021" y="365111"/>
                    </a:cubicBezTo>
                    <a:cubicBezTo>
                      <a:pt x="383871" y="367662"/>
                      <a:pt x="385572" y="382969"/>
                      <a:pt x="388123" y="399126"/>
                    </a:cubicBezTo>
                    <a:cubicBezTo>
                      <a:pt x="393225" y="438242"/>
                      <a:pt x="434893" y="521578"/>
                      <a:pt x="445097" y="513925"/>
                    </a:cubicBezTo>
                    <a:cubicBezTo>
                      <a:pt x="448499" y="511374"/>
                      <a:pt x="449349" y="512224"/>
                      <a:pt x="446798" y="514775"/>
                    </a:cubicBezTo>
                    <a:cubicBezTo>
                      <a:pt x="445097" y="518176"/>
                      <a:pt x="452751" y="538585"/>
                      <a:pt x="464656" y="561545"/>
                    </a:cubicBezTo>
                    <a:cubicBezTo>
                      <a:pt x="475710" y="584505"/>
                      <a:pt x="484214" y="603213"/>
                      <a:pt x="482513" y="603213"/>
                    </a:cubicBezTo>
                    <a:cubicBezTo>
                      <a:pt x="480813" y="603213"/>
                      <a:pt x="458703" y="574300"/>
                      <a:pt x="433192" y="539435"/>
                    </a:cubicBezTo>
                    <a:cubicBezTo>
                      <a:pt x="408532" y="504571"/>
                      <a:pt x="385572" y="475658"/>
                      <a:pt x="383021" y="475658"/>
                    </a:cubicBezTo>
                    <a:cubicBezTo>
                      <a:pt x="380470" y="475658"/>
                      <a:pt x="377919" y="499468"/>
                      <a:pt x="376218" y="528381"/>
                    </a:cubicBezTo>
                    <a:cubicBezTo>
                      <a:pt x="373667" y="575151"/>
                      <a:pt x="376218" y="582804"/>
                      <a:pt x="397477" y="606614"/>
                    </a:cubicBezTo>
                    <a:cubicBezTo>
                      <a:pt x="411933" y="621921"/>
                      <a:pt x="414484" y="627873"/>
                      <a:pt x="404280" y="620220"/>
                    </a:cubicBezTo>
                    <a:cubicBezTo>
                      <a:pt x="393225" y="612567"/>
                      <a:pt x="394076" y="615968"/>
                      <a:pt x="408532" y="630424"/>
                    </a:cubicBezTo>
                    <a:cubicBezTo>
                      <a:pt x="420437" y="643180"/>
                      <a:pt x="443397" y="660187"/>
                      <a:pt x="459553" y="669541"/>
                    </a:cubicBezTo>
                    <a:cubicBezTo>
                      <a:pt x="475710" y="678895"/>
                      <a:pt x="488466" y="690800"/>
                      <a:pt x="487615" y="695902"/>
                    </a:cubicBezTo>
                    <a:cubicBezTo>
                      <a:pt x="485915" y="701004"/>
                      <a:pt x="491867" y="705256"/>
                      <a:pt x="500371" y="706106"/>
                    </a:cubicBezTo>
                    <a:cubicBezTo>
                      <a:pt x="508024" y="706106"/>
                      <a:pt x="510575" y="708657"/>
                      <a:pt x="504623" y="710358"/>
                    </a:cubicBezTo>
                    <a:cubicBezTo>
                      <a:pt x="498670" y="712909"/>
                      <a:pt x="496119" y="719712"/>
                      <a:pt x="498670" y="726515"/>
                    </a:cubicBezTo>
                    <a:cubicBezTo>
                      <a:pt x="502072" y="734168"/>
                      <a:pt x="492718" y="739270"/>
                      <a:pt x="470608" y="743522"/>
                    </a:cubicBezTo>
                    <a:cubicBezTo>
                      <a:pt x="439995" y="748624"/>
                      <a:pt x="437444" y="751175"/>
                      <a:pt x="420437" y="803898"/>
                    </a:cubicBezTo>
                    <a:lnTo>
                      <a:pt x="403430" y="858321"/>
                    </a:lnTo>
                    <a:lnTo>
                      <a:pt x="422138" y="858321"/>
                    </a:lnTo>
                    <a:cubicBezTo>
                      <a:pt x="432342" y="858321"/>
                      <a:pt x="445097" y="864274"/>
                      <a:pt x="451050" y="871076"/>
                    </a:cubicBezTo>
                    <a:cubicBezTo>
                      <a:pt x="457002" y="877879"/>
                      <a:pt x="465506" y="881281"/>
                      <a:pt x="470608" y="877879"/>
                    </a:cubicBezTo>
                    <a:cubicBezTo>
                      <a:pt x="475710" y="875328"/>
                      <a:pt x="476561" y="877029"/>
                      <a:pt x="473159" y="882981"/>
                    </a:cubicBezTo>
                    <a:cubicBezTo>
                      <a:pt x="469758" y="888084"/>
                      <a:pt x="462105" y="890635"/>
                      <a:pt x="457002" y="887233"/>
                    </a:cubicBezTo>
                    <a:cubicBezTo>
                      <a:pt x="451050" y="884682"/>
                      <a:pt x="454451" y="888934"/>
                      <a:pt x="462955" y="895737"/>
                    </a:cubicBezTo>
                    <a:cubicBezTo>
                      <a:pt x="479112" y="909343"/>
                      <a:pt x="479112" y="909343"/>
                      <a:pt x="458703" y="910193"/>
                    </a:cubicBezTo>
                    <a:cubicBezTo>
                      <a:pt x="447648" y="910193"/>
                      <a:pt x="442546" y="912744"/>
                      <a:pt x="448499" y="914445"/>
                    </a:cubicBezTo>
                    <a:cubicBezTo>
                      <a:pt x="454451" y="916996"/>
                      <a:pt x="456152" y="924649"/>
                      <a:pt x="453601" y="931452"/>
                    </a:cubicBezTo>
                    <a:cubicBezTo>
                      <a:pt x="451050" y="938255"/>
                      <a:pt x="453601" y="948459"/>
                      <a:pt x="458703" y="955262"/>
                    </a:cubicBezTo>
                    <a:cubicBezTo>
                      <a:pt x="470608" y="969718"/>
                      <a:pt x="450200" y="994379"/>
                      <a:pt x="425539" y="994379"/>
                    </a:cubicBezTo>
                    <a:cubicBezTo>
                      <a:pt x="417035" y="994379"/>
                      <a:pt x="406831" y="998631"/>
                      <a:pt x="404280" y="1002882"/>
                    </a:cubicBezTo>
                    <a:cubicBezTo>
                      <a:pt x="401729" y="1007985"/>
                      <a:pt x="396627" y="1010536"/>
                      <a:pt x="393225" y="1009685"/>
                    </a:cubicBezTo>
                    <a:cubicBezTo>
                      <a:pt x="389824" y="1009685"/>
                      <a:pt x="373667" y="1007134"/>
                      <a:pt x="357510" y="1005434"/>
                    </a:cubicBezTo>
                    <a:close/>
                    <a:moveTo>
                      <a:pt x="417035" y="722263"/>
                    </a:moveTo>
                    <a:cubicBezTo>
                      <a:pt x="417035" y="718011"/>
                      <a:pt x="412784" y="713760"/>
                      <a:pt x="407681" y="713760"/>
                    </a:cubicBezTo>
                    <a:cubicBezTo>
                      <a:pt x="403430" y="713760"/>
                      <a:pt x="401729" y="718011"/>
                      <a:pt x="404280" y="722263"/>
                    </a:cubicBezTo>
                    <a:cubicBezTo>
                      <a:pt x="406831" y="727365"/>
                      <a:pt x="411083" y="730767"/>
                      <a:pt x="413634" y="730767"/>
                    </a:cubicBezTo>
                    <a:cubicBezTo>
                      <a:pt x="415335" y="730767"/>
                      <a:pt x="417035" y="727365"/>
                      <a:pt x="417035" y="722263"/>
                    </a:cubicBezTo>
                    <a:close/>
                    <a:moveTo>
                      <a:pt x="312441" y="371064"/>
                    </a:moveTo>
                    <a:cubicBezTo>
                      <a:pt x="287780" y="326845"/>
                      <a:pt x="270773" y="313239"/>
                      <a:pt x="280127" y="345553"/>
                    </a:cubicBezTo>
                    <a:cubicBezTo>
                      <a:pt x="284379" y="358308"/>
                      <a:pt x="294583" y="383819"/>
                      <a:pt x="303087" y="401677"/>
                    </a:cubicBezTo>
                    <a:cubicBezTo>
                      <a:pt x="315842" y="428038"/>
                      <a:pt x="319244" y="431440"/>
                      <a:pt x="324346" y="418684"/>
                    </a:cubicBezTo>
                    <a:cubicBezTo>
                      <a:pt x="327747" y="409330"/>
                      <a:pt x="322645" y="390622"/>
                      <a:pt x="312441" y="371064"/>
                    </a:cubicBezTo>
                    <a:close/>
                    <a:moveTo>
                      <a:pt x="331999" y="253714"/>
                    </a:moveTo>
                    <a:cubicBezTo>
                      <a:pt x="331999" y="248612"/>
                      <a:pt x="328598" y="247762"/>
                      <a:pt x="323496" y="250313"/>
                    </a:cubicBezTo>
                    <a:cubicBezTo>
                      <a:pt x="319244" y="252864"/>
                      <a:pt x="314992" y="259667"/>
                      <a:pt x="314992" y="263918"/>
                    </a:cubicBezTo>
                    <a:cubicBezTo>
                      <a:pt x="314992" y="269021"/>
                      <a:pt x="319244" y="269871"/>
                      <a:pt x="323496" y="267320"/>
                    </a:cubicBezTo>
                    <a:cubicBezTo>
                      <a:pt x="328598" y="264769"/>
                      <a:pt x="331999" y="257966"/>
                      <a:pt x="331999" y="253714"/>
                    </a:cubicBezTo>
                    <a:close/>
                    <a:moveTo>
                      <a:pt x="347306" y="166127"/>
                    </a:moveTo>
                    <a:cubicBezTo>
                      <a:pt x="344755" y="149120"/>
                      <a:pt x="343904" y="149120"/>
                      <a:pt x="332850" y="169528"/>
                    </a:cubicBezTo>
                    <a:cubicBezTo>
                      <a:pt x="318393" y="195039"/>
                      <a:pt x="315842" y="223101"/>
                      <a:pt x="327747" y="230754"/>
                    </a:cubicBezTo>
                    <a:cubicBezTo>
                      <a:pt x="337952" y="238408"/>
                      <a:pt x="351558" y="193338"/>
                      <a:pt x="347306" y="16612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0477161-2E76-697A-1321-57135587A025}"/>
                  </a:ext>
                </a:extLst>
              </p:cNvPr>
              <p:cNvSpPr/>
              <p:nvPr/>
            </p:nvSpPr>
            <p:spPr>
              <a:xfrm flipV="1">
                <a:off x="9136190" y="1170336"/>
                <a:ext cx="496275" cy="362581"/>
              </a:xfrm>
              <a:custGeom>
                <a:avLst/>
                <a:gdLst>
                  <a:gd name="connsiteX0" fmla="*/ 265396 w 496275"/>
                  <a:gd name="connsiteY0" fmla="*/ 344591 h 362581"/>
                  <a:gd name="connsiteX1" fmla="*/ 148046 w 496275"/>
                  <a:gd name="connsiteY1" fmla="*/ 277412 h 362581"/>
                  <a:gd name="connsiteX2" fmla="*/ 106378 w 496275"/>
                  <a:gd name="connsiteY2" fmla="*/ 285065 h 362581"/>
                  <a:gd name="connsiteX3" fmla="*/ 11988 w 496275"/>
                  <a:gd name="connsiteY3" fmla="*/ 288467 h 362581"/>
                  <a:gd name="connsiteX4" fmla="*/ 11138 w 496275"/>
                  <a:gd name="connsiteY4" fmla="*/ 239996 h 362581"/>
                  <a:gd name="connsiteX5" fmla="*/ 49404 w 496275"/>
                  <a:gd name="connsiteY5" fmla="*/ 68223 h 362581"/>
                  <a:gd name="connsiteX6" fmla="*/ 105528 w 496275"/>
                  <a:gd name="connsiteY6" fmla="*/ 14650 h 362581"/>
                  <a:gd name="connsiteX7" fmla="*/ 125936 w 496275"/>
                  <a:gd name="connsiteY7" fmla="*/ 8698 h 362581"/>
                  <a:gd name="connsiteX8" fmla="*/ 154849 w 496275"/>
                  <a:gd name="connsiteY8" fmla="*/ 29106 h 362581"/>
                  <a:gd name="connsiteX9" fmla="*/ 176958 w 496275"/>
                  <a:gd name="connsiteY9" fmla="*/ 48665 h 362581"/>
                  <a:gd name="connsiteX10" fmla="*/ 343629 w 496275"/>
                  <a:gd name="connsiteY10" fmla="*/ 113292 h 362581"/>
                  <a:gd name="connsiteX11" fmla="*/ 365738 w 496275"/>
                  <a:gd name="connsiteY11" fmla="*/ 157511 h 362581"/>
                  <a:gd name="connsiteX12" fmla="*/ 393800 w 496275"/>
                  <a:gd name="connsiteY12" fmla="*/ 181321 h 362581"/>
                  <a:gd name="connsiteX13" fmla="*/ 452475 w 496275"/>
                  <a:gd name="connsiteY13" fmla="*/ 226390 h 362581"/>
                  <a:gd name="connsiteX14" fmla="*/ 494143 w 496275"/>
                  <a:gd name="connsiteY14" fmla="*/ 293569 h 362581"/>
                  <a:gd name="connsiteX15" fmla="*/ 460979 w 496275"/>
                  <a:gd name="connsiteY15" fmla="*/ 342890 h 362581"/>
                  <a:gd name="connsiteX16" fmla="*/ 265396 w 496275"/>
                  <a:gd name="connsiteY16" fmla="*/ 344591 h 362581"/>
                  <a:gd name="connsiteX17" fmla="*/ 366589 w 496275"/>
                  <a:gd name="connsiteY17" fmla="*/ 291868 h 362581"/>
                  <a:gd name="connsiteX18" fmla="*/ 239885 w 496275"/>
                  <a:gd name="connsiteY18" fmla="*/ 160912 h 362581"/>
                  <a:gd name="connsiteX19" fmla="*/ 226279 w 496275"/>
                  <a:gd name="connsiteY19" fmla="*/ 156661 h 362581"/>
                  <a:gd name="connsiteX20" fmla="*/ 187162 w 496275"/>
                  <a:gd name="connsiteY20" fmla="*/ 132000 h 362581"/>
                  <a:gd name="connsiteX21" fmla="*/ 150597 w 496275"/>
                  <a:gd name="connsiteY21" fmla="*/ 115843 h 362581"/>
                  <a:gd name="connsiteX22" fmla="*/ 153148 w 496275"/>
                  <a:gd name="connsiteY22" fmla="*/ 158361 h 362581"/>
                  <a:gd name="connsiteX23" fmla="*/ 155699 w 496275"/>
                  <a:gd name="connsiteY23" fmla="*/ 201730 h 362581"/>
                  <a:gd name="connsiteX24" fmla="*/ 261994 w 496275"/>
                  <a:gd name="connsiteY24" fmla="*/ 251051 h 362581"/>
                  <a:gd name="connsiteX25" fmla="*/ 366589 w 496275"/>
                  <a:gd name="connsiteY25" fmla="*/ 291868 h 36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96275" h="362581">
                    <a:moveTo>
                      <a:pt x="265396" y="344591"/>
                    </a:moveTo>
                    <a:cubicBezTo>
                      <a:pt x="221177" y="329284"/>
                      <a:pt x="156549" y="292719"/>
                      <a:pt x="148046" y="277412"/>
                    </a:cubicBezTo>
                    <a:cubicBezTo>
                      <a:pt x="144644" y="272310"/>
                      <a:pt x="128487" y="275711"/>
                      <a:pt x="106378" y="285065"/>
                    </a:cubicBezTo>
                    <a:cubicBezTo>
                      <a:pt x="63010" y="305474"/>
                      <a:pt x="29845" y="306324"/>
                      <a:pt x="11988" y="288467"/>
                    </a:cubicBezTo>
                    <a:cubicBezTo>
                      <a:pt x="-4169" y="272310"/>
                      <a:pt x="-4169" y="276562"/>
                      <a:pt x="11138" y="239996"/>
                    </a:cubicBezTo>
                    <a:cubicBezTo>
                      <a:pt x="23893" y="208533"/>
                      <a:pt x="49404" y="96285"/>
                      <a:pt x="49404" y="68223"/>
                    </a:cubicBezTo>
                    <a:cubicBezTo>
                      <a:pt x="49404" y="47814"/>
                      <a:pt x="97874" y="1895"/>
                      <a:pt x="105528" y="14650"/>
                    </a:cubicBezTo>
                    <a:cubicBezTo>
                      <a:pt x="108079" y="18902"/>
                      <a:pt x="117433" y="16351"/>
                      <a:pt x="125936" y="8698"/>
                    </a:cubicBezTo>
                    <a:cubicBezTo>
                      <a:pt x="147195" y="-10010"/>
                      <a:pt x="160801" y="-656"/>
                      <a:pt x="154849" y="29106"/>
                    </a:cubicBezTo>
                    <a:cubicBezTo>
                      <a:pt x="149746" y="51216"/>
                      <a:pt x="151447" y="52917"/>
                      <a:pt x="176958" y="48665"/>
                    </a:cubicBezTo>
                    <a:cubicBezTo>
                      <a:pt x="213524" y="43563"/>
                      <a:pt x="340227" y="92033"/>
                      <a:pt x="343629" y="113292"/>
                    </a:cubicBezTo>
                    <a:cubicBezTo>
                      <a:pt x="348731" y="136252"/>
                      <a:pt x="358935" y="157511"/>
                      <a:pt x="365738" y="157511"/>
                    </a:cubicBezTo>
                    <a:cubicBezTo>
                      <a:pt x="369990" y="157511"/>
                      <a:pt x="382745" y="168566"/>
                      <a:pt x="393800" y="181321"/>
                    </a:cubicBezTo>
                    <a:cubicBezTo>
                      <a:pt x="404855" y="194927"/>
                      <a:pt x="431216" y="215336"/>
                      <a:pt x="452475" y="226390"/>
                    </a:cubicBezTo>
                    <a:cubicBezTo>
                      <a:pt x="496694" y="249350"/>
                      <a:pt x="499245" y="252752"/>
                      <a:pt x="494143" y="293569"/>
                    </a:cubicBezTo>
                    <a:cubicBezTo>
                      <a:pt x="490741" y="316529"/>
                      <a:pt x="483088" y="328434"/>
                      <a:pt x="460979" y="342890"/>
                    </a:cubicBezTo>
                    <a:cubicBezTo>
                      <a:pt x="424413" y="366700"/>
                      <a:pt x="330023" y="368401"/>
                      <a:pt x="265396" y="344591"/>
                    </a:cubicBezTo>
                    <a:close/>
                    <a:moveTo>
                      <a:pt x="366589" y="291868"/>
                    </a:moveTo>
                    <a:cubicBezTo>
                      <a:pt x="293458" y="194927"/>
                      <a:pt x="255191" y="154960"/>
                      <a:pt x="239885" y="160912"/>
                    </a:cubicBezTo>
                    <a:cubicBezTo>
                      <a:pt x="233932" y="163464"/>
                      <a:pt x="227980" y="160912"/>
                      <a:pt x="226279" y="156661"/>
                    </a:cubicBezTo>
                    <a:cubicBezTo>
                      <a:pt x="224578" y="151559"/>
                      <a:pt x="206721" y="140504"/>
                      <a:pt x="187162" y="132000"/>
                    </a:cubicBezTo>
                    <a:lnTo>
                      <a:pt x="150597" y="115843"/>
                    </a:lnTo>
                    <a:lnTo>
                      <a:pt x="153148" y="158361"/>
                    </a:lnTo>
                    <a:lnTo>
                      <a:pt x="155699" y="201730"/>
                    </a:lnTo>
                    <a:lnTo>
                      <a:pt x="261994" y="251051"/>
                    </a:lnTo>
                    <a:cubicBezTo>
                      <a:pt x="384446" y="308025"/>
                      <a:pt x="376793" y="305474"/>
                      <a:pt x="366589" y="29186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B2D5923-D3B5-F03C-EEBC-8748AFF7211D}"/>
                  </a:ext>
                </a:extLst>
              </p:cNvPr>
              <p:cNvSpPr/>
              <p:nvPr/>
            </p:nvSpPr>
            <p:spPr>
              <a:xfrm flipV="1">
                <a:off x="9202245" y="1484992"/>
                <a:ext cx="502101" cy="618112"/>
              </a:xfrm>
              <a:custGeom>
                <a:avLst/>
                <a:gdLst>
                  <a:gd name="connsiteX0" fmla="*/ 183109 w 502101"/>
                  <a:gd name="connsiteY0" fmla="*/ 595609 h 618112"/>
                  <a:gd name="connsiteX1" fmla="*/ 28343 w 502101"/>
                  <a:gd name="connsiteY1" fmla="*/ 511423 h 618112"/>
                  <a:gd name="connsiteX2" fmla="*/ 282 w 502101"/>
                  <a:gd name="connsiteY2" fmla="*/ 493566 h 618112"/>
                  <a:gd name="connsiteX3" fmla="*/ 47902 w 502101"/>
                  <a:gd name="connsiteY3" fmla="*/ 450197 h 618112"/>
                  <a:gd name="connsiteX4" fmla="*/ 109128 w 502101"/>
                  <a:gd name="connsiteY4" fmla="*/ 428938 h 618112"/>
                  <a:gd name="connsiteX5" fmla="*/ 155898 w 502101"/>
                  <a:gd name="connsiteY5" fmla="*/ 455299 h 618112"/>
                  <a:gd name="connsiteX6" fmla="*/ 187361 w 502101"/>
                  <a:gd name="connsiteY6" fmla="*/ 473157 h 618112"/>
                  <a:gd name="connsiteX7" fmla="*/ 187361 w 502101"/>
                  <a:gd name="connsiteY7" fmla="*/ 449347 h 618112"/>
                  <a:gd name="connsiteX8" fmla="*/ 122734 w 502101"/>
                  <a:gd name="connsiteY8" fmla="*/ 372814 h 618112"/>
                  <a:gd name="connsiteX9" fmla="*/ 38548 w 502101"/>
                  <a:gd name="connsiteY9" fmla="*/ 295431 h 618112"/>
                  <a:gd name="connsiteX10" fmla="*/ 6234 w 502101"/>
                  <a:gd name="connsiteY10" fmla="*/ 250362 h 618112"/>
                  <a:gd name="connsiteX11" fmla="*/ 23241 w 502101"/>
                  <a:gd name="connsiteY11" fmla="*/ 233355 h 618112"/>
                  <a:gd name="connsiteX12" fmla="*/ 98923 w 502101"/>
                  <a:gd name="connsiteY12" fmla="*/ 197640 h 618112"/>
                  <a:gd name="connsiteX13" fmla="*/ 160149 w 502101"/>
                  <a:gd name="connsiteY13" fmla="*/ 166176 h 618112"/>
                  <a:gd name="connsiteX14" fmla="*/ 28343 w 502101"/>
                  <a:gd name="connsiteY14" fmla="*/ 93896 h 618112"/>
                  <a:gd name="connsiteX15" fmla="*/ 70862 w 502101"/>
                  <a:gd name="connsiteY15" fmla="*/ 18214 h 618112"/>
                  <a:gd name="connsiteX16" fmla="*/ 218824 w 502101"/>
                  <a:gd name="connsiteY16" fmla="*/ 32670 h 618112"/>
                  <a:gd name="connsiteX17" fmla="*/ 400802 w 502101"/>
                  <a:gd name="connsiteY17" fmla="*/ 71786 h 618112"/>
                  <a:gd name="connsiteX18" fmla="*/ 462028 w 502101"/>
                  <a:gd name="connsiteY18" fmla="*/ 81140 h 618112"/>
                  <a:gd name="connsiteX19" fmla="*/ 489239 w 502101"/>
                  <a:gd name="connsiteY19" fmla="*/ 90494 h 618112"/>
                  <a:gd name="connsiteX20" fmla="*/ 493491 w 502101"/>
                  <a:gd name="connsiteY20" fmla="*/ 98998 h 618112"/>
                  <a:gd name="connsiteX21" fmla="*/ 491790 w 502101"/>
                  <a:gd name="connsiteY21" fmla="*/ 107502 h 618112"/>
                  <a:gd name="connsiteX22" fmla="*/ 484988 w 502101"/>
                  <a:gd name="connsiteY22" fmla="*/ 139815 h 618112"/>
                  <a:gd name="connsiteX23" fmla="*/ 467980 w 502101"/>
                  <a:gd name="connsiteY23" fmla="*/ 167027 h 618112"/>
                  <a:gd name="connsiteX24" fmla="*/ 441619 w 502101"/>
                  <a:gd name="connsiteY24" fmla="*/ 197640 h 618112"/>
                  <a:gd name="connsiteX25" fmla="*/ 337875 w 502101"/>
                  <a:gd name="connsiteY25" fmla="*/ 201892 h 618112"/>
                  <a:gd name="connsiteX26" fmla="*/ 257091 w 502101"/>
                  <a:gd name="connsiteY26" fmla="*/ 196789 h 618112"/>
                  <a:gd name="connsiteX27" fmla="*/ 303010 w 502101"/>
                  <a:gd name="connsiteY27" fmla="*/ 251213 h 618112"/>
                  <a:gd name="connsiteX28" fmla="*/ 399951 w 502101"/>
                  <a:gd name="connsiteY28" fmla="*/ 378767 h 618112"/>
                  <a:gd name="connsiteX29" fmla="*/ 383795 w 502101"/>
                  <a:gd name="connsiteY29" fmla="*/ 404278 h 618112"/>
                  <a:gd name="connsiteX30" fmla="*/ 322569 w 502101"/>
                  <a:gd name="connsiteY30" fmla="*/ 428938 h 618112"/>
                  <a:gd name="connsiteX31" fmla="*/ 271547 w 502101"/>
                  <a:gd name="connsiteY31" fmla="*/ 456150 h 618112"/>
                  <a:gd name="connsiteX32" fmla="*/ 286003 w 502101"/>
                  <a:gd name="connsiteY32" fmla="*/ 494416 h 618112"/>
                  <a:gd name="connsiteX33" fmla="*/ 321718 w 502101"/>
                  <a:gd name="connsiteY33" fmla="*/ 536934 h 618112"/>
                  <a:gd name="connsiteX34" fmla="*/ 347229 w 502101"/>
                  <a:gd name="connsiteY34" fmla="*/ 591357 h 618112"/>
                  <a:gd name="connsiteX35" fmla="*/ 251138 w 502101"/>
                  <a:gd name="connsiteY35" fmla="*/ 617718 h 618112"/>
                  <a:gd name="connsiteX36" fmla="*/ 183109 w 502101"/>
                  <a:gd name="connsiteY36" fmla="*/ 595609 h 618112"/>
                  <a:gd name="connsiteX37" fmla="*/ 264744 w 502101"/>
                  <a:gd name="connsiteY37" fmla="*/ 360059 h 618112"/>
                  <a:gd name="connsiteX38" fmla="*/ 260492 w 502101"/>
                  <a:gd name="connsiteY38" fmla="*/ 365161 h 618112"/>
                  <a:gd name="connsiteX39" fmla="*/ 270696 w 502101"/>
                  <a:gd name="connsiteY39" fmla="*/ 375365 h 618112"/>
                  <a:gd name="connsiteX40" fmla="*/ 264744 w 502101"/>
                  <a:gd name="connsiteY40" fmla="*/ 360059 h 618112"/>
                  <a:gd name="connsiteX41" fmla="*/ 178857 w 502101"/>
                  <a:gd name="connsiteY41" fmla="*/ 255464 h 618112"/>
                  <a:gd name="connsiteX42" fmla="*/ 160149 w 502101"/>
                  <a:gd name="connsiteY42" fmla="*/ 222300 h 618112"/>
                  <a:gd name="connsiteX43" fmla="*/ 149945 w 502101"/>
                  <a:gd name="connsiteY43" fmla="*/ 267369 h 618112"/>
                  <a:gd name="connsiteX44" fmla="*/ 175456 w 502101"/>
                  <a:gd name="connsiteY44" fmla="*/ 294581 h 618112"/>
                  <a:gd name="connsiteX45" fmla="*/ 178857 w 502101"/>
                  <a:gd name="connsiteY45" fmla="*/ 255464 h 61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02101" h="618112">
                    <a:moveTo>
                      <a:pt x="183109" y="595609"/>
                    </a:moveTo>
                    <a:cubicBezTo>
                      <a:pt x="165252" y="571799"/>
                      <a:pt x="72562" y="521628"/>
                      <a:pt x="28343" y="511423"/>
                    </a:cubicBezTo>
                    <a:cubicBezTo>
                      <a:pt x="13037" y="508872"/>
                      <a:pt x="282" y="500369"/>
                      <a:pt x="282" y="493566"/>
                    </a:cubicBezTo>
                    <a:cubicBezTo>
                      <a:pt x="282" y="487613"/>
                      <a:pt x="21541" y="468055"/>
                      <a:pt x="47902" y="450197"/>
                    </a:cubicBezTo>
                    <a:cubicBezTo>
                      <a:pt x="86168" y="424686"/>
                      <a:pt x="98073" y="420435"/>
                      <a:pt x="109128" y="428938"/>
                    </a:cubicBezTo>
                    <a:cubicBezTo>
                      <a:pt x="116781" y="434040"/>
                      <a:pt x="138040" y="445945"/>
                      <a:pt x="155898" y="455299"/>
                    </a:cubicBezTo>
                    <a:lnTo>
                      <a:pt x="187361" y="473157"/>
                    </a:lnTo>
                    <a:lnTo>
                      <a:pt x="187361" y="449347"/>
                    </a:lnTo>
                    <a:cubicBezTo>
                      <a:pt x="187361" y="417033"/>
                      <a:pt x="181409" y="410230"/>
                      <a:pt x="122734" y="372814"/>
                    </a:cubicBezTo>
                    <a:cubicBezTo>
                      <a:pt x="93821" y="354106"/>
                      <a:pt x="57256" y="320092"/>
                      <a:pt x="38548" y="295431"/>
                    </a:cubicBezTo>
                    <a:lnTo>
                      <a:pt x="6234" y="250362"/>
                    </a:lnTo>
                    <a:lnTo>
                      <a:pt x="23241" y="233355"/>
                    </a:lnTo>
                    <a:cubicBezTo>
                      <a:pt x="33446" y="224001"/>
                      <a:pt x="67460" y="207844"/>
                      <a:pt x="98923" y="197640"/>
                    </a:cubicBezTo>
                    <a:cubicBezTo>
                      <a:pt x="131237" y="186585"/>
                      <a:pt x="158449" y="172979"/>
                      <a:pt x="160149" y="166176"/>
                    </a:cubicBezTo>
                    <a:cubicBezTo>
                      <a:pt x="162701" y="152571"/>
                      <a:pt x="70862" y="102399"/>
                      <a:pt x="28343" y="93896"/>
                    </a:cubicBezTo>
                    <a:cubicBezTo>
                      <a:pt x="-20978" y="84542"/>
                      <a:pt x="-6521" y="58181"/>
                      <a:pt x="70862" y="18214"/>
                    </a:cubicBezTo>
                    <a:cubicBezTo>
                      <a:pt x="122734" y="-8998"/>
                      <a:pt x="129536" y="-8148"/>
                      <a:pt x="218824" y="32670"/>
                    </a:cubicBezTo>
                    <a:cubicBezTo>
                      <a:pt x="268996" y="55629"/>
                      <a:pt x="341276" y="71786"/>
                      <a:pt x="400802" y="71786"/>
                    </a:cubicBezTo>
                    <a:cubicBezTo>
                      <a:pt x="429714" y="71786"/>
                      <a:pt x="456926" y="76038"/>
                      <a:pt x="462028" y="81140"/>
                    </a:cubicBezTo>
                    <a:cubicBezTo>
                      <a:pt x="467130" y="86242"/>
                      <a:pt x="479035" y="90494"/>
                      <a:pt x="489239" y="90494"/>
                    </a:cubicBezTo>
                    <a:cubicBezTo>
                      <a:pt x="502845" y="90494"/>
                      <a:pt x="503695" y="92195"/>
                      <a:pt x="493491" y="98998"/>
                    </a:cubicBezTo>
                    <a:cubicBezTo>
                      <a:pt x="484988" y="104100"/>
                      <a:pt x="484137" y="107502"/>
                      <a:pt x="491790" y="107502"/>
                    </a:cubicBezTo>
                    <a:cubicBezTo>
                      <a:pt x="507947" y="107502"/>
                      <a:pt x="503695" y="127910"/>
                      <a:pt x="484988" y="139815"/>
                    </a:cubicBezTo>
                    <a:cubicBezTo>
                      <a:pt x="475634" y="145768"/>
                      <a:pt x="467980" y="157673"/>
                      <a:pt x="467980" y="167027"/>
                    </a:cubicBezTo>
                    <a:cubicBezTo>
                      <a:pt x="467980" y="177231"/>
                      <a:pt x="457776" y="189136"/>
                      <a:pt x="441619" y="197640"/>
                    </a:cubicBezTo>
                    <a:cubicBezTo>
                      <a:pt x="418659" y="209545"/>
                      <a:pt x="404203" y="209545"/>
                      <a:pt x="337875" y="201892"/>
                    </a:cubicBezTo>
                    <a:cubicBezTo>
                      <a:pt x="295357" y="196789"/>
                      <a:pt x="258791" y="194238"/>
                      <a:pt x="257091" y="196789"/>
                    </a:cubicBezTo>
                    <a:cubicBezTo>
                      <a:pt x="255390" y="198490"/>
                      <a:pt x="275799" y="223151"/>
                      <a:pt x="303010" y="251213"/>
                    </a:cubicBezTo>
                    <a:cubicBezTo>
                      <a:pt x="348079" y="297982"/>
                      <a:pt x="399951" y="366862"/>
                      <a:pt x="399951" y="378767"/>
                    </a:cubicBezTo>
                    <a:cubicBezTo>
                      <a:pt x="399951" y="381318"/>
                      <a:pt x="392298" y="393223"/>
                      <a:pt x="383795" y="404278"/>
                    </a:cubicBezTo>
                    <a:cubicBezTo>
                      <a:pt x="371889" y="419584"/>
                      <a:pt x="357433" y="425537"/>
                      <a:pt x="322569" y="428938"/>
                    </a:cubicBezTo>
                    <a:cubicBezTo>
                      <a:pt x="280050" y="432340"/>
                      <a:pt x="255390" y="445945"/>
                      <a:pt x="271547" y="456150"/>
                    </a:cubicBezTo>
                    <a:cubicBezTo>
                      <a:pt x="275799" y="458701"/>
                      <a:pt x="281751" y="475708"/>
                      <a:pt x="286003" y="494416"/>
                    </a:cubicBezTo>
                    <a:cubicBezTo>
                      <a:pt x="292806" y="522478"/>
                      <a:pt x="298758" y="530131"/>
                      <a:pt x="321718" y="536934"/>
                    </a:cubicBezTo>
                    <a:cubicBezTo>
                      <a:pt x="353182" y="546288"/>
                      <a:pt x="362535" y="566697"/>
                      <a:pt x="347229" y="591357"/>
                    </a:cubicBezTo>
                    <a:cubicBezTo>
                      <a:pt x="334474" y="612616"/>
                      <a:pt x="315766" y="617718"/>
                      <a:pt x="251138" y="617718"/>
                    </a:cubicBezTo>
                    <a:cubicBezTo>
                      <a:pt x="206069" y="617718"/>
                      <a:pt x="197565" y="615167"/>
                      <a:pt x="183109" y="595609"/>
                    </a:cubicBezTo>
                    <a:close/>
                    <a:moveTo>
                      <a:pt x="264744" y="360059"/>
                    </a:moveTo>
                    <a:cubicBezTo>
                      <a:pt x="256240" y="352406"/>
                      <a:pt x="255390" y="353256"/>
                      <a:pt x="260492" y="365161"/>
                    </a:cubicBezTo>
                    <a:cubicBezTo>
                      <a:pt x="263043" y="373665"/>
                      <a:pt x="268145" y="377916"/>
                      <a:pt x="270696" y="375365"/>
                    </a:cubicBezTo>
                    <a:cubicBezTo>
                      <a:pt x="273248" y="372814"/>
                      <a:pt x="270696" y="366011"/>
                      <a:pt x="264744" y="360059"/>
                    </a:cubicBezTo>
                    <a:close/>
                    <a:moveTo>
                      <a:pt x="178857" y="255464"/>
                    </a:moveTo>
                    <a:cubicBezTo>
                      <a:pt x="178857" y="219749"/>
                      <a:pt x="178007" y="217198"/>
                      <a:pt x="160149" y="222300"/>
                    </a:cubicBezTo>
                    <a:cubicBezTo>
                      <a:pt x="127836" y="232505"/>
                      <a:pt x="126985" y="239308"/>
                      <a:pt x="149945" y="267369"/>
                    </a:cubicBezTo>
                    <a:cubicBezTo>
                      <a:pt x="162701" y="282676"/>
                      <a:pt x="173755" y="294581"/>
                      <a:pt x="175456" y="294581"/>
                    </a:cubicBezTo>
                    <a:cubicBezTo>
                      <a:pt x="177157" y="294581"/>
                      <a:pt x="178857" y="276723"/>
                      <a:pt x="178857" y="25546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F7F145E6-62F9-B339-C8BF-5E7521B01564}"/>
              </a:ext>
            </a:extLst>
          </p:cNvPr>
          <p:cNvSpPr txBox="1"/>
          <p:nvPr/>
        </p:nvSpPr>
        <p:spPr>
          <a:xfrm>
            <a:off x="3453923" y="3197442"/>
            <a:ext cx="3507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党建工作汇报</a:t>
            </a:r>
            <a:r>
              <a:rPr lang="en-US" altLang="zh-CN" sz="20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PPT</a:t>
            </a:r>
            <a:r>
              <a:rPr lang="zh-CN" altLang="en-US" sz="20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模板</a:t>
            </a:r>
          </a:p>
        </p:txBody>
      </p:sp>
      <p:sp>
        <p:nvSpPr>
          <p:cNvPr id="51" name="iconfont-1096-617929">
            <a:extLst>
              <a:ext uri="{FF2B5EF4-FFF2-40B4-BE49-F238E27FC236}">
                <a16:creationId xmlns:a16="http://schemas.microsoft.com/office/drawing/2014/main" id="{FDC504D4-A14F-E38C-8153-369545BD2193}"/>
              </a:ext>
            </a:extLst>
          </p:cNvPr>
          <p:cNvSpPr/>
          <p:nvPr/>
        </p:nvSpPr>
        <p:spPr>
          <a:xfrm>
            <a:off x="2986042" y="3197312"/>
            <a:ext cx="301878" cy="30070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9525" cmpd="sng">
            <a:noFill/>
            <a:prstDash val="dash"/>
            <a:miter lim="800000"/>
            <a:headEnd/>
            <a:tailEnd type="none" w="med" len="med"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F267D109-F019-0BB2-3344-5BD89111F2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7653" y="3582834"/>
            <a:ext cx="6716910" cy="246225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7978DECD-F9EF-1659-9930-570585EC6F18}"/>
              </a:ext>
            </a:extLst>
          </p:cNvPr>
          <p:cNvGrpSpPr/>
          <p:nvPr/>
        </p:nvGrpSpPr>
        <p:grpSpPr>
          <a:xfrm>
            <a:off x="3750844" y="4308587"/>
            <a:ext cx="4746416" cy="315056"/>
            <a:chOff x="1253246" y="4118390"/>
            <a:chExt cx="4746416" cy="31505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7E452C8-AAF2-1019-020C-E19D5A79DC2D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58" name="iconfont-10019-4889788">
              <a:extLst>
                <a:ext uri="{FF2B5EF4-FFF2-40B4-BE49-F238E27FC236}">
                  <a16:creationId xmlns:a16="http://schemas.microsoft.com/office/drawing/2014/main" id="{EE898A35-97B2-8AAE-1397-C85F7F6E7E69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</p:spPr>
          <p:txBody>
            <a:bodyPr rtlCol="0" anchor="ctr"/>
            <a:lstStyle/>
            <a:p>
              <a:endParaRPr 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87E0ADD-D713-FC4C-C6D3-A7F1CCA5BCE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2024.02.20</a:t>
              </a:r>
              <a:endParaRPr lang="zh-CN" altLang="en-US" sz="14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iconfont-11899-5651509">
              <a:extLst>
                <a:ext uri="{FF2B5EF4-FFF2-40B4-BE49-F238E27FC236}">
                  <a16:creationId xmlns:a16="http://schemas.microsoft.com/office/drawing/2014/main" id="{C50580A4-5D16-C234-0260-C73000CDD55A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</p:spPr>
          <p:txBody>
            <a:bodyPr rtlCol="0" anchor="ctr"/>
            <a:lstStyle/>
            <a:p>
              <a:endParaRPr 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92486A9-C1AB-EEA4-B1B3-57D239096B42}"/>
              </a:ext>
            </a:extLst>
          </p:cNvPr>
          <p:cNvGrpSpPr/>
          <p:nvPr/>
        </p:nvGrpSpPr>
        <p:grpSpPr>
          <a:xfrm>
            <a:off x="3984979" y="5360671"/>
            <a:ext cx="2981360" cy="1177019"/>
            <a:chOff x="4459978" y="6451596"/>
            <a:chExt cx="3272463" cy="1291945"/>
          </a:xfr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0">
                <a:srgbClr val="F4A443"/>
              </a:gs>
            </a:gsLst>
            <a:lin ang="5400000" scaled="1"/>
          </a:gradFill>
          <a:effectLst/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C70E82B-FB11-7190-A3B7-E3817934319C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82DB2C0-EA70-3968-17DD-602F0E2D4B18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6259023E-AAA3-D87C-4926-28AAEF827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0782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1A582-CD6E-1006-C08F-155C842A2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093817F9-08C3-4E79-0E33-84DDDEB76549}"/>
              </a:ext>
            </a:extLst>
          </p:cNvPr>
          <p:cNvSpPr txBox="1"/>
          <p:nvPr/>
        </p:nvSpPr>
        <p:spPr>
          <a:xfrm>
            <a:off x="2304837" y="202625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A4F87CE-EC65-4D9A-E0A5-32FADDBC7666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526166-1756-ABF0-F7C1-C873916DC0BB}"/>
              </a:ext>
            </a:extLst>
          </p:cNvPr>
          <p:cNvGrpSpPr/>
          <p:nvPr/>
        </p:nvGrpSpPr>
        <p:grpSpPr>
          <a:xfrm>
            <a:off x="2584251" y="1409700"/>
            <a:ext cx="1276336" cy="1336846"/>
            <a:chOff x="2584251" y="1409700"/>
            <a:chExt cx="1276336" cy="133684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5450268-83AC-6615-A82A-BBD9EB7D87A7}"/>
                </a:ext>
              </a:extLst>
            </p:cNvPr>
            <p:cNvSpPr/>
            <p:nvPr/>
          </p:nvSpPr>
          <p:spPr>
            <a:xfrm>
              <a:off x="2584251" y="1409700"/>
              <a:ext cx="1276336" cy="1100290"/>
            </a:xfrm>
            <a:custGeom>
              <a:avLst/>
              <a:gdLst>
                <a:gd name="connsiteX0" fmla="*/ 638168 w 1276336"/>
                <a:gd name="connsiteY0" fmla="*/ 0 h 1100290"/>
                <a:gd name="connsiteX1" fmla="*/ 1276336 w 1276336"/>
                <a:gd name="connsiteY1" fmla="*/ 1100290 h 1100290"/>
                <a:gd name="connsiteX2" fmla="*/ 0 w 1276336"/>
                <a:gd name="connsiteY2" fmla="*/ 1100290 h 1100290"/>
                <a:gd name="connsiteX3" fmla="*/ 638168 w 1276336"/>
                <a:gd name="connsiteY3" fmla="*/ 0 h 110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336" h="1100290">
                  <a:moveTo>
                    <a:pt x="638168" y="0"/>
                  </a:moveTo>
                  <a:lnTo>
                    <a:pt x="1276336" y="1100290"/>
                  </a:lnTo>
                  <a:lnTo>
                    <a:pt x="0" y="1100290"/>
                  </a:lnTo>
                  <a:lnTo>
                    <a:pt x="638168" y="0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" name="梯形 3">
              <a:extLst>
                <a:ext uri="{FF2B5EF4-FFF2-40B4-BE49-F238E27FC236}">
                  <a16:creationId xmlns:a16="http://schemas.microsoft.com/office/drawing/2014/main" id="{FF82F7E9-CC86-74E3-23F6-FEAE1B4975DA}"/>
                </a:ext>
              </a:extLst>
            </p:cNvPr>
            <p:cNvSpPr/>
            <p:nvPr/>
          </p:nvSpPr>
          <p:spPr>
            <a:xfrm flipV="1">
              <a:off x="2584251" y="2509987"/>
              <a:ext cx="1276336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D01617">
                    <a:alpha val="25000"/>
                  </a:srgbClr>
                </a:gs>
                <a:gs pos="100000">
                  <a:srgbClr val="FFF2CC"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AEBBA1C-FC3C-C2FD-7B63-4121B4077107}"/>
              </a:ext>
            </a:extLst>
          </p:cNvPr>
          <p:cNvGrpSpPr/>
          <p:nvPr/>
        </p:nvGrpSpPr>
        <p:grpSpPr>
          <a:xfrm>
            <a:off x="1661910" y="2997509"/>
            <a:ext cx="3121018" cy="1339282"/>
            <a:chOff x="1661910" y="2997509"/>
            <a:chExt cx="3121018" cy="133928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567F983-9B60-3934-F8CA-8251D3DECE7A}"/>
                </a:ext>
              </a:extLst>
            </p:cNvPr>
            <p:cNvSpPr/>
            <p:nvPr/>
          </p:nvSpPr>
          <p:spPr>
            <a:xfrm>
              <a:off x="1661910" y="2997509"/>
              <a:ext cx="3121018" cy="1102725"/>
            </a:xfrm>
            <a:custGeom>
              <a:avLst/>
              <a:gdLst>
                <a:gd name="connsiteX0" fmla="*/ 639581 w 3121018"/>
                <a:gd name="connsiteY0" fmla="*/ 0 h 1102725"/>
                <a:gd name="connsiteX1" fmla="*/ 2481438 w 3121018"/>
                <a:gd name="connsiteY1" fmla="*/ 0 h 1102725"/>
                <a:gd name="connsiteX2" fmla="*/ 3121018 w 3121018"/>
                <a:gd name="connsiteY2" fmla="*/ 1102725 h 1102725"/>
                <a:gd name="connsiteX3" fmla="*/ 0 w 3121018"/>
                <a:gd name="connsiteY3" fmla="*/ 1102725 h 1102725"/>
                <a:gd name="connsiteX4" fmla="*/ 639581 w 3121018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1018" h="1102725">
                  <a:moveTo>
                    <a:pt x="639581" y="0"/>
                  </a:moveTo>
                  <a:lnTo>
                    <a:pt x="2481438" y="0"/>
                  </a:lnTo>
                  <a:lnTo>
                    <a:pt x="3121018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7" name="梯形 6">
              <a:extLst>
                <a:ext uri="{FF2B5EF4-FFF2-40B4-BE49-F238E27FC236}">
                  <a16:creationId xmlns:a16="http://schemas.microsoft.com/office/drawing/2014/main" id="{541FA123-E934-F58F-C7DC-C0690DB3A73F}"/>
                </a:ext>
              </a:extLst>
            </p:cNvPr>
            <p:cNvSpPr/>
            <p:nvPr/>
          </p:nvSpPr>
          <p:spPr>
            <a:xfrm flipV="1">
              <a:off x="1661910" y="4100232"/>
              <a:ext cx="3121018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D01617">
                    <a:alpha val="25000"/>
                  </a:srgbClr>
                </a:gs>
                <a:gs pos="100000">
                  <a:srgbClr val="FFF2CC"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D12F3EA-1BCF-1A42-15A3-3D9031AFC0E3}"/>
              </a:ext>
            </a:extLst>
          </p:cNvPr>
          <p:cNvGrpSpPr/>
          <p:nvPr/>
        </p:nvGrpSpPr>
        <p:grpSpPr>
          <a:xfrm>
            <a:off x="739569" y="4587752"/>
            <a:ext cx="4965700" cy="1339282"/>
            <a:chOff x="739569" y="4587752"/>
            <a:chExt cx="4965700" cy="1339282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70333F4-6DF4-AADE-0041-F3874453AC13}"/>
                </a:ext>
              </a:extLst>
            </p:cNvPr>
            <p:cNvSpPr/>
            <p:nvPr/>
          </p:nvSpPr>
          <p:spPr>
            <a:xfrm>
              <a:off x="739569" y="4587752"/>
              <a:ext cx="4965700" cy="1102725"/>
            </a:xfrm>
            <a:custGeom>
              <a:avLst/>
              <a:gdLst>
                <a:gd name="connsiteX0" fmla="*/ 639581 w 4965700"/>
                <a:gd name="connsiteY0" fmla="*/ 0 h 1102725"/>
                <a:gd name="connsiteX1" fmla="*/ 4326120 w 4965700"/>
                <a:gd name="connsiteY1" fmla="*/ 0 h 1102725"/>
                <a:gd name="connsiteX2" fmla="*/ 4965700 w 4965700"/>
                <a:gd name="connsiteY2" fmla="*/ 1102725 h 1102725"/>
                <a:gd name="connsiteX3" fmla="*/ 0 w 4965700"/>
                <a:gd name="connsiteY3" fmla="*/ 1102725 h 1102725"/>
                <a:gd name="connsiteX4" fmla="*/ 639581 w 4965700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5700" h="1102725">
                  <a:moveTo>
                    <a:pt x="639581" y="0"/>
                  </a:moveTo>
                  <a:lnTo>
                    <a:pt x="4326120" y="0"/>
                  </a:lnTo>
                  <a:lnTo>
                    <a:pt x="4965700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608D2A2F-F61A-6BB3-1C25-EFA3AA3FC3F8}"/>
                </a:ext>
              </a:extLst>
            </p:cNvPr>
            <p:cNvSpPr/>
            <p:nvPr/>
          </p:nvSpPr>
          <p:spPr>
            <a:xfrm flipV="1">
              <a:off x="739569" y="5690475"/>
              <a:ext cx="4965700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D01617">
                    <a:alpha val="25000"/>
                  </a:srgbClr>
                </a:gs>
                <a:gs pos="100000">
                  <a:srgbClr val="FFF2CC"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EA4C854-E476-FD6A-D26E-3DB429EDF06E}"/>
              </a:ext>
            </a:extLst>
          </p:cNvPr>
          <p:cNvSpPr/>
          <p:nvPr/>
        </p:nvSpPr>
        <p:spPr>
          <a:xfrm>
            <a:off x="2844388" y="2025173"/>
            <a:ext cx="756062" cy="31572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altLang="zh-CN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9B402A4-E1BF-98CC-953F-02864F190621}"/>
              </a:ext>
            </a:extLst>
          </p:cNvPr>
          <p:cNvCxnSpPr>
            <a:cxnSpLocks/>
          </p:cNvCxnSpPr>
          <p:nvPr/>
        </p:nvCxnSpPr>
        <p:spPr>
          <a:xfrm>
            <a:off x="4064000" y="2509987"/>
            <a:ext cx="7188200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7BF3061-86E3-205A-B8E6-324391A4CB1C}"/>
              </a:ext>
            </a:extLst>
          </p:cNvPr>
          <p:cNvCxnSpPr>
            <a:cxnSpLocks/>
          </p:cNvCxnSpPr>
          <p:nvPr/>
        </p:nvCxnSpPr>
        <p:spPr>
          <a:xfrm>
            <a:off x="4991100" y="4095619"/>
            <a:ext cx="6261100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3CDBEE3-FF21-EA6B-8F75-ACBE8D8FA86F}"/>
              </a:ext>
            </a:extLst>
          </p:cNvPr>
          <p:cNvCxnSpPr>
            <a:cxnSpLocks/>
          </p:cNvCxnSpPr>
          <p:nvPr/>
        </p:nvCxnSpPr>
        <p:spPr>
          <a:xfrm>
            <a:off x="5880100" y="5671294"/>
            <a:ext cx="5372100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</p:cxnSp>
      <p:grpSp>
        <p:nvGrpSpPr>
          <p:cNvPr id="21" name="Group 15" descr="D:\51PPT模板网\51pptmoban.com\图片.jpg">
            <a:extLst>
              <a:ext uri="{FF2B5EF4-FFF2-40B4-BE49-F238E27FC236}">
                <a16:creationId xmlns:a16="http://schemas.microsoft.com/office/drawing/2014/main" id="{2C9BD055-A90E-ECBE-3E35-0AF70A383607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4397693" y="1853139"/>
            <a:ext cx="413173" cy="357296"/>
            <a:chOff x="6108" y="1569"/>
            <a:chExt cx="1782" cy="1541"/>
          </a:xfrm>
          <a:gradFill>
            <a:gsLst>
              <a:gs pos="0">
                <a:srgbClr val="035CAC">
                  <a:alpha val="80000"/>
                </a:srgbClr>
              </a:gs>
              <a:gs pos="100000">
                <a:srgbClr val="024581">
                  <a:alpha val="95000"/>
                </a:srgbClr>
              </a:gs>
            </a:gsLst>
            <a:lin ang="2700000" scaled="1"/>
          </a:gradFill>
        </p:grpSpPr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C47E5C87-E663-2200-4521-05A89B44FD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0" y="2200"/>
              <a:ext cx="278" cy="278"/>
            </a:xfrm>
            <a:prstGeom prst="rect">
              <a:avLst/>
            </a:pr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7B4FBE05-0648-F279-222A-DD48B0D2AA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8" y="1569"/>
              <a:ext cx="1782" cy="1541"/>
            </a:xfrm>
            <a:custGeom>
              <a:avLst/>
              <a:gdLst>
                <a:gd name="T0" fmla="*/ 1597 w 1782"/>
                <a:gd name="T1" fmla="*/ 769 h 1541"/>
                <a:gd name="T2" fmla="*/ 1243 w 1782"/>
                <a:gd name="T3" fmla="*/ 159 h 1541"/>
                <a:gd name="T4" fmla="*/ 539 w 1782"/>
                <a:gd name="T5" fmla="*/ 159 h 1541"/>
                <a:gd name="T6" fmla="*/ 185 w 1782"/>
                <a:gd name="T7" fmla="*/ 769 h 1541"/>
                <a:gd name="T8" fmla="*/ 539 w 1782"/>
                <a:gd name="T9" fmla="*/ 1382 h 1541"/>
                <a:gd name="T10" fmla="*/ 1243 w 1782"/>
                <a:gd name="T11" fmla="*/ 1382 h 1541"/>
                <a:gd name="T12" fmla="*/ 1597 w 1782"/>
                <a:gd name="T13" fmla="*/ 769 h 1541"/>
                <a:gd name="T14" fmla="*/ 1428 w 1782"/>
                <a:gd name="T15" fmla="*/ 159 h 1541"/>
                <a:gd name="T16" fmla="*/ 1243 w 1782"/>
                <a:gd name="T17" fmla="*/ 159 h 1541"/>
                <a:gd name="T18" fmla="*/ 1336 w 1782"/>
                <a:gd name="T19" fmla="*/ 318 h 1541"/>
                <a:gd name="T20" fmla="*/ 1521 w 1782"/>
                <a:gd name="T21" fmla="*/ 318 h 1541"/>
                <a:gd name="T22" fmla="*/ 1782 w 1782"/>
                <a:gd name="T23" fmla="*/ 769 h 1541"/>
                <a:gd name="T24" fmla="*/ 1336 w 1782"/>
                <a:gd name="T25" fmla="*/ 1541 h 1541"/>
                <a:gd name="T26" fmla="*/ 446 w 1782"/>
                <a:gd name="T27" fmla="*/ 1541 h 1541"/>
                <a:gd name="T28" fmla="*/ 0 w 1782"/>
                <a:gd name="T29" fmla="*/ 769 h 1541"/>
                <a:gd name="T30" fmla="*/ 446 w 1782"/>
                <a:gd name="T31" fmla="*/ 0 h 1541"/>
                <a:gd name="T32" fmla="*/ 1336 w 1782"/>
                <a:gd name="T33" fmla="*/ 0 h 1541"/>
                <a:gd name="T34" fmla="*/ 1428 w 1782"/>
                <a:gd name="T35" fmla="*/ 159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2" h="1541">
                  <a:moveTo>
                    <a:pt x="1597" y="769"/>
                  </a:moveTo>
                  <a:lnTo>
                    <a:pt x="1243" y="159"/>
                  </a:lnTo>
                  <a:lnTo>
                    <a:pt x="539" y="159"/>
                  </a:lnTo>
                  <a:lnTo>
                    <a:pt x="185" y="769"/>
                  </a:lnTo>
                  <a:lnTo>
                    <a:pt x="539" y="1382"/>
                  </a:lnTo>
                  <a:lnTo>
                    <a:pt x="1243" y="1382"/>
                  </a:lnTo>
                  <a:lnTo>
                    <a:pt x="1597" y="769"/>
                  </a:lnTo>
                  <a:close/>
                  <a:moveTo>
                    <a:pt x="1428" y="159"/>
                  </a:moveTo>
                  <a:lnTo>
                    <a:pt x="1243" y="159"/>
                  </a:lnTo>
                  <a:lnTo>
                    <a:pt x="1336" y="318"/>
                  </a:lnTo>
                  <a:lnTo>
                    <a:pt x="1521" y="318"/>
                  </a:lnTo>
                  <a:lnTo>
                    <a:pt x="1782" y="769"/>
                  </a:lnTo>
                  <a:lnTo>
                    <a:pt x="1336" y="1541"/>
                  </a:lnTo>
                  <a:lnTo>
                    <a:pt x="446" y="1541"/>
                  </a:lnTo>
                  <a:lnTo>
                    <a:pt x="0" y="769"/>
                  </a:lnTo>
                  <a:lnTo>
                    <a:pt x="446" y="0"/>
                  </a:lnTo>
                  <a:lnTo>
                    <a:pt x="1336" y="0"/>
                  </a:lnTo>
                  <a:lnTo>
                    <a:pt x="1428" y="159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</p:grpSp>
      <p:sp>
        <p:nvSpPr>
          <p:cNvPr id="28" name="Freeform 5">
            <a:extLst>
              <a:ext uri="{FF2B5EF4-FFF2-40B4-BE49-F238E27FC236}">
                <a16:creationId xmlns:a16="http://schemas.microsoft.com/office/drawing/2014/main" id="{4CD1C72C-A37F-A014-7A54-8D8168191C70}"/>
              </a:ext>
            </a:extLst>
          </p:cNvPr>
          <p:cNvSpPr>
            <a:spLocks/>
          </p:cNvSpPr>
          <p:nvPr/>
        </p:nvSpPr>
        <p:spPr bwMode="auto">
          <a:xfrm>
            <a:off x="5177980" y="3445132"/>
            <a:ext cx="390641" cy="334772"/>
          </a:xfrm>
          <a:custGeom>
            <a:avLst/>
            <a:gdLst>
              <a:gd name="T0" fmla="*/ 661 w 740"/>
              <a:gd name="T1" fmla="*/ 59 h 634"/>
              <a:gd name="T2" fmla="*/ 519 w 740"/>
              <a:gd name="T3" fmla="*/ 0 h 634"/>
              <a:gd name="T4" fmla="*/ 378 w 740"/>
              <a:gd name="T5" fmla="*/ 59 h 634"/>
              <a:gd name="T6" fmla="*/ 370 w 740"/>
              <a:gd name="T7" fmla="*/ 67 h 634"/>
              <a:gd name="T8" fmla="*/ 222 w 740"/>
              <a:gd name="T9" fmla="*/ 215 h 634"/>
              <a:gd name="T10" fmla="*/ 201 w 740"/>
              <a:gd name="T11" fmla="*/ 236 h 634"/>
              <a:gd name="T12" fmla="*/ 248 w 740"/>
              <a:gd name="T13" fmla="*/ 283 h 634"/>
              <a:gd name="T14" fmla="*/ 269 w 740"/>
              <a:gd name="T15" fmla="*/ 262 h 634"/>
              <a:gd name="T16" fmla="*/ 417 w 740"/>
              <a:gd name="T17" fmla="*/ 114 h 634"/>
              <a:gd name="T18" fmla="*/ 425 w 740"/>
              <a:gd name="T19" fmla="*/ 106 h 634"/>
              <a:gd name="T20" fmla="*/ 519 w 740"/>
              <a:gd name="T21" fmla="*/ 67 h 634"/>
              <a:gd name="T22" fmla="*/ 614 w 740"/>
              <a:gd name="T23" fmla="*/ 106 h 634"/>
              <a:gd name="T24" fmla="*/ 614 w 740"/>
              <a:gd name="T25" fmla="*/ 295 h 634"/>
              <a:gd name="T26" fmla="*/ 606 w 740"/>
              <a:gd name="T27" fmla="*/ 303 h 634"/>
              <a:gd name="T28" fmla="*/ 370 w 740"/>
              <a:gd name="T29" fmla="*/ 539 h 634"/>
              <a:gd name="T30" fmla="*/ 181 w 740"/>
              <a:gd name="T31" fmla="*/ 350 h 634"/>
              <a:gd name="T32" fmla="*/ 181 w 740"/>
              <a:gd name="T33" fmla="*/ 350 h 634"/>
              <a:gd name="T34" fmla="*/ 134 w 740"/>
              <a:gd name="T35" fmla="*/ 303 h 634"/>
              <a:gd name="T36" fmla="*/ 134 w 740"/>
              <a:gd name="T37" fmla="*/ 303 h 634"/>
              <a:gd name="T38" fmla="*/ 126 w 740"/>
              <a:gd name="T39" fmla="*/ 295 h 634"/>
              <a:gd name="T40" fmla="*/ 95 w 740"/>
              <a:gd name="T41" fmla="*/ 247 h 634"/>
              <a:gd name="T42" fmla="*/ 94 w 740"/>
              <a:gd name="T43" fmla="*/ 244 h 634"/>
              <a:gd name="T44" fmla="*/ 91 w 740"/>
              <a:gd name="T45" fmla="*/ 231 h 634"/>
              <a:gd name="T46" fmla="*/ 90 w 740"/>
              <a:gd name="T47" fmla="*/ 228 h 634"/>
              <a:gd name="T48" fmla="*/ 87 w 740"/>
              <a:gd name="T49" fmla="*/ 212 h 634"/>
              <a:gd name="T50" fmla="*/ 87 w 740"/>
              <a:gd name="T51" fmla="*/ 208 h 634"/>
              <a:gd name="T52" fmla="*/ 87 w 740"/>
              <a:gd name="T53" fmla="*/ 194 h 634"/>
              <a:gd name="T54" fmla="*/ 87 w 740"/>
              <a:gd name="T55" fmla="*/ 190 h 634"/>
              <a:gd name="T56" fmla="*/ 90 w 740"/>
              <a:gd name="T57" fmla="*/ 174 h 634"/>
              <a:gd name="T58" fmla="*/ 90 w 740"/>
              <a:gd name="T59" fmla="*/ 171 h 634"/>
              <a:gd name="T60" fmla="*/ 94 w 740"/>
              <a:gd name="T61" fmla="*/ 157 h 634"/>
              <a:gd name="T62" fmla="*/ 96 w 740"/>
              <a:gd name="T63" fmla="*/ 153 h 634"/>
              <a:gd name="T64" fmla="*/ 103 w 740"/>
              <a:gd name="T65" fmla="*/ 138 h 634"/>
              <a:gd name="T66" fmla="*/ 104 w 740"/>
              <a:gd name="T67" fmla="*/ 136 h 634"/>
              <a:gd name="T68" fmla="*/ 114 w 740"/>
              <a:gd name="T69" fmla="*/ 120 h 634"/>
              <a:gd name="T70" fmla="*/ 126 w 740"/>
              <a:gd name="T71" fmla="*/ 106 h 634"/>
              <a:gd name="T72" fmla="*/ 158 w 740"/>
              <a:gd name="T73" fmla="*/ 83 h 634"/>
              <a:gd name="T74" fmla="*/ 207 w 740"/>
              <a:gd name="T75" fmla="*/ 68 h 634"/>
              <a:gd name="T76" fmla="*/ 221 w 740"/>
              <a:gd name="T77" fmla="*/ 67 h 634"/>
              <a:gd name="T78" fmla="*/ 233 w 740"/>
              <a:gd name="T79" fmla="*/ 68 h 634"/>
              <a:gd name="T80" fmla="*/ 237 w 740"/>
              <a:gd name="T81" fmla="*/ 68 h 634"/>
              <a:gd name="T82" fmla="*/ 245 w 740"/>
              <a:gd name="T83" fmla="*/ 70 h 634"/>
              <a:gd name="T84" fmla="*/ 251 w 740"/>
              <a:gd name="T85" fmla="*/ 71 h 634"/>
              <a:gd name="T86" fmla="*/ 257 w 740"/>
              <a:gd name="T87" fmla="*/ 72 h 634"/>
              <a:gd name="T88" fmla="*/ 263 w 740"/>
              <a:gd name="T89" fmla="*/ 74 h 634"/>
              <a:gd name="T90" fmla="*/ 267 w 740"/>
              <a:gd name="T91" fmla="*/ 75 h 634"/>
              <a:gd name="T92" fmla="*/ 317 w 740"/>
              <a:gd name="T93" fmla="*/ 25 h 634"/>
              <a:gd name="T94" fmla="*/ 272 w 740"/>
              <a:gd name="T95" fmla="*/ 7 h 634"/>
              <a:gd name="T96" fmla="*/ 267 w 740"/>
              <a:gd name="T97" fmla="*/ 6 h 634"/>
              <a:gd name="T98" fmla="*/ 249 w 740"/>
              <a:gd name="T99" fmla="*/ 3 h 634"/>
              <a:gd name="T100" fmla="*/ 243 w 740"/>
              <a:gd name="T101" fmla="*/ 2 h 634"/>
              <a:gd name="T102" fmla="*/ 221 w 740"/>
              <a:gd name="T103" fmla="*/ 0 h 634"/>
              <a:gd name="T104" fmla="*/ 79 w 740"/>
              <a:gd name="T105" fmla="*/ 59 h 634"/>
              <a:gd name="T106" fmla="*/ 79 w 740"/>
              <a:gd name="T107" fmla="*/ 343 h 634"/>
              <a:gd name="T108" fmla="*/ 86 w 740"/>
              <a:gd name="T109" fmla="*/ 350 h 634"/>
              <a:gd name="T110" fmla="*/ 370 w 740"/>
              <a:gd name="T111" fmla="*/ 634 h 634"/>
              <a:gd name="T112" fmla="*/ 654 w 740"/>
              <a:gd name="T113" fmla="*/ 350 h 634"/>
              <a:gd name="T114" fmla="*/ 661 w 740"/>
              <a:gd name="T115" fmla="*/ 343 h 634"/>
              <a:gd name="T116" fmla="*/ 661 w 740"/>
              <a:gd name="T117" fmla="*/ 5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40" h="634">
                <a:moveTo>
                  <a:pt x="661" y="59"/>
                </a:moveTo>
                <a:cubicBezTo>
                  <a:pt x="624" y="21"/>
                  <a:pt x="573" y="0"/>
                  <a:pt x="519" y="0"/>
                </a:cubicBezTo>
                <a:cubicBezTo>
                  <a:pt x="468" y="0"/>
                  <a:pt x="417" y="20"/>
                  <a:pt x="378" y="59"/>
                </a:cubicBezTo>
                <a:cubicBezTo>
                  <a:pt x="370" y="67"/>
                  <a:pt x="370" y="67"/>
                  <a:pt x="370" y="67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01" y="236"/>
                  <a:pt x="201" y="236"/>
                  <a:pt x="201" y="236"/>
                </a:cubicBezTo>
                <a:cubicBezTo>
                  <a:pt x="248" y="283"/>
                  <a:pt x="248" y="283"/>
                  <a:pt x="248" y="283"/>
                </a:cubicBezTo>
                <a:cubicBezTo>
                  <a:pt x="269" y="262"/>
                  <a:pt x="269" y="262"/>
                  <a:pt x="269" y="262"/>
                </a:cubicBezTo>
                <a:cubicBezTo>
                  <a:pt x="417" y="114"/>
                  <a:pt x="417" y="114"/>
                  <a:pt x="417" y="114"/>
                </a:cubicBezTo>
                <a:cubicBezTo>
                  <a:pt x="425" y="106"/>
                  <a:pt x="425" y="106"/>
                  <a:pt x="425" y="106"/>
                </a:cubicBezTo>
                <a:cubicBezTo>
                  <a:pt x="450" y="81"/>
                  <a:pt x="484" y="67"/>
                  <a:pt x="519" y="67"/>
                </a:cubicBezTo>
                <a:cubicBezTo>
                  <a:pt x="555" y="67"/>
                  <a:pt x="589" y="81"/>
                  <a:pt x="614" y="106"/>
                </a:cubicBezTo>
                <a:cubicBezTo>
                  <a:pt x="666" y="158"/>
                  <a:pt x="666" y="243"/>
                  <a:pt x="614" y="295"/>
                </a:cubicBezTo>
                <a:cubicBezTo>
                  <a:pt x="606" y="303"/>
                  <a:pt x="606" y="303"/>
                  <a:pt x="606" y="303"/>
                </a:cubicBezTo>
                <a:cubicBezTo>
                  <a:pt x="370" y="539"/>
                  <a:pt x="370" y="539"/>
                  <a:pt x="370" y="539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26" y="295"/>
                  <a:pt x="126" y="295"/>
                  <a:pt x="126" y="295"/>
                </a:cubicBezTo>
                <a:cubicBezTo>
                  <a:pt x="112" y="282"/>
                  <a:pt x="102" y="265"/>
                  <a:pt x="95" y="247"/>
                </a:cubicBezTo>
                <a:cubicBezTo>
                  <a:pt x="94" y="244"/>
                  <a:pt x="94" y="244"/>
                  <a:pt x="94" y="244"/>
                </a:cubicBezTo>
                <a:cubicBezTo>
                  <a:pt x="93" y="240"/>
                  <a:pt x="92" y="236"/>
                  <a:pt x="91" y="231"/>
                </a:cubicBezTo>
                <a:cubicBezTo>
                  <a:pt x="90" y="230"/>
                  <a:pt x="90" y="229"/>
                  <a:pt x="90" y="228"/>
                </a:cubicBezTo>
                <a:cubicBezTo>
                  <a:pt x="89" y="223"/>
                  <a:pt x="88" y="217"/>
                  <a:pt x="87" y="212"/>
                </a:cubicBezTo>
                <a:cubicBezTo>
                  <a:pt x="87" y="210"/>
                  <a:pt x="87" y="209"/>
                  <a:pt x="87" y="208"/>
                </a:cubicBezTo>
                <a:cubicBezTo>
                  <a:pt x="87" y="203"/>
                  <a:pt x="87" y="199"/>
                  <a:pt x="87" y="194"/>
                </a:cubicBezTo>
                <a:cubicBezTo>
                  <a:pt x="87" y="193"/>
                  <a:pt x="87" y="192"/>
                  <a:pt x="87" y="190"/>
                </a:cubicBezTo>
                <a:cubicBezTo>
                  <a:pt x="88" y="185"/>
                  <a:pt x="89" y="179"/>
                  <a:pt x="90" y="174"/>
                </a:cubicBezTo>
                <a:cubicBezTo>
                  <a:pt x="90" y="173"/>
                  <a:pt x="90" y="172"/>
                  <a:pt x="90" y="171"/>
                </a:cubicBezTo>
                <a:cubicBezTo>
                  <a:pt x="91" y="166"/>
                  <a:pt x="93" y="162"/>
                  <a:pt x="94" y="157"/>
                </a:cubicBezTo>
                <a:cubicBezTo>
                  <a:pt x="95" y="156"/>
                  <a:pt x="95" y="155"/>
                  <a:pt x="96" y="153"/>
                </a:cubicBezTo>
                <a:cubicBezTo>
                  <a:pt x="98" y="148"/>
                  <a:pt x="100" y="143"/>
                  <a:pt x="103" y="138"/>
                </a:cubicBezTo>
                <a:cubicBezTo>
                  <a:pt x="103" y="137"/>
                  <a:pt x="103" y="137"/>
                  <a:pt x="104" y="136"/>
                </a:cubicBezTo>
                <a:cubicBezTo>
                  <a:pt x="107" y="130"/>
                  <a:pt x="110" y="125"/>
                  <a:pt x="114" y="120"/>
                </a:cubicBezTo>
                <a:cubicBezTo>
                  <a:pt x="118" y="115"/>
                  <a:pt x="122" y="111"/>
                  <a:pt x="126" y="106"/>
                </a:cubicBezTo>
                <a:cubicBezTo>
                  <a:pt x="135" y="97"/>
                  <a:pt x="146" y="89"/>
                  <a:pt x="158" y="83"/>
                </a:cubicBezTo>
                <a:cubicBezTo>
                  <a:pt x="173" y="75"/>
                  <a:pt x="190" y="69"/>
                  <a:pt x="207" y="68"/>
                </a:cubicBezTo>
                <a:cubicBezTo>
                  <a:pt x="212" y="67"/>
                  <a:pt x="216" y="67"/>
                  <a:pt x="221" y="67"/>
                </a:cubicBezTo>
                <a:cubicBezTo>
                  <a:pt x="225" y="67"/>
                  <a:pt x="229" y="67"/>
                  <a:pt x="233" y="68"/>
                </a:cubicBezTo>
                <a:cubicBezTo>
                  <a:pt x="235" y="68"/>
                  <a:pt x="236" y="68"/>
                  <a:pt x="237" y="68"/>
                </a:cubicBezTo>
                <a:cubicBezTo>
                  <a:pt x="240" y="69"/>
                  <a:pt x="243" y="69"/>
                  <a:pt x="245" y="70"/>
                </a:cubicBezTo>
                <a:cubicBezTo>
                  <a:pt x="247" y="70"/>
                  <a:pt x="249" y="70"/>
                  <a:pt x="251" y="71"/>
                </a:cubicBezTo>
                <a:cubicBezTo>
                  <a:pt x="253" y="71"/>
                  <a:pt x="255" y="72"/>
                  <a:pt x="257" y="72"/>
                </a:cubicBezTo>
                <a:cubicBezTo>
                  <a:pt x="259" y="73"/>
                  <a:pt x="261" y="73"/>
                  <a:pt x="263" y="74"/>
                </a:cubicBezTo>
                <a:cubicBezTo>
                  <a:pt x="264" y="74"/>
                  <a:pt x="265" y="75"/>
                  <a:pt x="267" y="75"/>
                </a:cubicBezTo>
                <a:cubicBezTo>
                  <a:pt x="317" y="25"/>
                  <a:pt x="317" y="25"/>
                  <a:pt x="317" y="25"/>
                </a:cubicBezTo>
                <a:cubicBezTo>
                  <a:pt x="302" y="17"/>
                  <a:pt x="287" y="11"/>
                  <a:pt x="272" y="7"/>
                </a:cubicBezTo>
                <a:cubicBezTo>
                  <a:pt x="270" y="7"/>
                  <a:pt x="269" y="6"/>
                  <a:pt x="267" y="6"/>
                </a:cubicBezTo>
                <a:cubicBezTo>
                  <a:pt x="261" y="5"/>
                  <a:pt x="255" y="3"/>
                  <a:pt x="249" y="3"/>
                </a:cubicBezTo>
                <a:cubicBezTo>
                  <a:pt x="247" y="2"/>
                  <a:pt x="245" y="2"/>
                  <a:pt x="243" y="2"/>
                </a:cubicBezTo>
                <a:cubicBezTo>
                  <a:pt x="236" y="1"/>
                  <a:pt x="228" y="0"/>
                  <a:pt x="221" y="0"/>
                </a:cubicBezTo>
                <a:cubicBezTo>
                  <a:pt x="169" y="0"/>
                  <a:pt x="118" y="20"/>
                  <a:pt x="79" y="59"/>
                </a:cubicBezTo>
                <a:cubicBezTo>
                  <a:pt x="0" y="137"/>
                  <a:pt x="0" y="264"/>
                  <a:pt x="79" y="343"/>
                </a:cubicBezTo>
                <a:cubicBezTo>
                  <a:pt x="86" y="350"/>
                  <a:pt x="86" y="350"/>
                  <a:pt x="86" y="350"/>
                </a:cubicBezTo>
                <a:cubicBezTo>
                  <a:pt x="370" y="634"/>
                  <a:pt x="370" y="634"/>
                  <a:pt x="370" y="634"/>
                </a:cubicBezTo>
                <a:cubicBezTo>
                  <a:pt x="654" y="350"/>
                  <a:pt x="654" y="350"/>
                  <a:pt x="654" y="350"/>
                </a:cubicBezTo>
                <a:cubicBezTo>
                  <a:pt x="661" y="343"/>
                  <a:pt x="661" y="343"/>
                  <a:pt x="661" y="343"/>
                </a:cubicBezTo>
                <a:cubicBezTo>
                  <a:pt x="740" y="264"/>
                  <a:pt x="740" y="137"/>
                  <a:pt x="661" y="59"/>
                </a:cubicBezTo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2844">
              <a:cs typeface="+mn-ea"/>
              <a:sym typeface="+mn-lt"/>
            </a:endParaRPr>
          </a:p>
        </p:txBody>
      </p:sp>
      <p:grpSp>
        <p:nvGrpSpPr>
          <p:cNvPr id="29" name="Group 8">
            <a:extLst>
              <a:ext uri="{FF2B5EF4-FFF2-40B4-BE49-F238E27FC236}">
                <a16:creationId xmlns:a16="http://schemas.microsoft.com/office/drawing/2014/main" id="{6A77D35E-A580-E51F-CFA7-D591F613F4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3096" y="5033813"/>
            <a:ext cx="369495" cy="378399"/>
            <a:chOff x="3011" y="1308"/>
            <a:chExt cx="1660" cy="1700"/>
          </a:xfrm>
          <a:gradFill>
            <a:gsLst>
              <a:gs pos="0">
                <a:srgbClr val="035CAC">
                  <a:alpha val="80000"/>
                </a:srgbClr>
              </a:gs>
              <a:gs pos="100000">
                <a:srgbClr val="024581">
                  <a:alpha val="95000"/>
                </a:srgbClr>
              </a:gs>
            </a:gsLst>
            <a:lin ang="2700000" scaled="1"/>
          </a:gradFill>
        </p:grpSpPr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6443BD47-AEE8-59BA-43F8-AF5A37AE0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1308"/>
              <a:ext cx="1660" cy="1501"/>
            </a:xfrm>
            <a:custGeom>
              <a:avLst/>
              <a:gdLst>
                <a:gd name="T0" fmla="*/ 633 w 700"/>
                <a:gd name="T1" fmla="*/ 367 h 633"/>
                <a:gd name="T2" fmla="*/ 633 w 700"/>
                <a:gd name="T3" fmla="*/ 367 h 633"/>
                <a:gd name="T4" fmla="*/ 633 w 700"/>
                <a:gd name="T5" fmla="*/ 350 h 633"/>
                <a:gd name="T6" fmla="*/ 350 w 700"/>
                <a:gd name="T7" fmla="*/ 67 h 633"/>
                <a:gd name="T8" fmla="*/ 67 w 700"/>
                <a:gd name="T9" fmla="*/ 350 h 633"/>
                <a:gd name="T10" fmla="*/ 67 w 700"/>
                <a:gd name="T11" fmla="*/ 367 h 633"/>
                <a:gd name="T12" fmla="*/ 67 w 700"/>
                <a:gd name="T13" fmla="*/ 367 h 633"/>
                <a:gd name="T14" fmla="*/ 67 w 700"/>
                <a:gd name="T15" fmla="*/ 633 h 633"/>
                <a:gd name="T16" fmla="*/ 0 w 700"/>
                <a:gd name="T17" fmla="*/ 633 h 633"/>
                <a:gd name="T18" fmla="*/ 0 w 700"/>
                <a:gd name="T19" fmla="*/ 367 h 633"/>
                <a:gd name="T20" fmla="*/ 0 w 700"/>
                <a:gd name="T21" fmla="*/ 367 h 633"/>
                <a:gd name="T22" fmla="*/ 0 w 700"/>
                <a:gd name="T23" fmla="*/ 350 h 633"/>
                <a:gd name="T24" fmla="*/ 350 w 700"/>
                <a:gd name="T25" fmla="*/ 0 h 633"/>
                <a:gd name="T26" fmla="*/ 700 w 700"/>
                <a:gd name="T27" fmla="*/ 350 h 633"/>
                <a:gd name="T28" fmla="*/ 700 w 700"/>
                <a:gd name="T29" fmla="*/ 367 h 633"/>
                <a:gd name="T30" fmla="*/ 700 w 700"/>
                <a:gd name="T31" fmla="*/ 367 h 633"/>
                <a:gd name="T32" fmla="*/ 700 w 700"/>
                <a:gd name="T33" fmla="*/ 633 h 633"/>
                <a:gd name="T34" fmla="*/ 633 w 700"/>
                <a:gd name="T35" fmla="*/ 633 h 633"/>
                <a:gd name="T36" fmla="*/ 633 w 700"/>
                <a:gd name="T37" fmla="*/ 367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0" h="633">
                  <a:moveTo>
                    <a:pt x="633" y="367"/>
                  </a:moveTo>
                  <a:cubicBezTo>
                    <a:pt x="633" y="367"/>
                    <a:pt x="633" y="367"/>
                    <a:pt x="633" y="367"/>
                  </a:cubicBezTo>
                  <a:cubicBezTo>
                    <a:pt x="633" y="361"/>
                    <a:pt x="633" y="356"/>
                    <a:pt x="633" y="350"/>
                  </a:cubicBezTo>
                  <a:cubicBezTo>
                    <a:pt x="633" y="194"/>
                    <a:pt x="506" y="67"/>
                    <a:pt x="350" y="67"/>
                  </a:cubicBezTo>
                  <a:cubicBezTo>
                    <a:pt x="194" y="67"/>
                    <a:pt x="67" y="194"/>
                    <a:pt x="67" y="350"/>
                  </a:cubicBezTo>
                  <a:cubicBezTo>
                    <a:pt x="67" y="356"/>
                    <a:pt x="67" y="361"/>
                    <a:pt x="67" y="367"/>
                  </a:cubicBezTo>
                  <a:cubicBezTo>
                    <a:pt x="67" y="367"/>
                    <a:pt x="67" y="367"/>
                    <a:pt x="67" y="367"/>
                  </a:cubicBezTo>
                  <a:cubicBezTo>
                    <a:pt x="67" y="633"/>
                    <a:pt x="67" y="633"/>
                    <a:pt x="67" y="633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1"/>
                    <a:pt x="0" y="356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356"/>
                    <a:pt x="700" y="361"/>
                    <a:pt x="700" y="367"/>
                  </a:cubicBezTo>
                  <a:cubicBezTo>
                    <a:pt x="700" y="367"/>
                    <a:pt x="700" y="367"/>
                    <a:pt x="700" y="367"/>
                  </a:cubicBezTo>
                  <a:cubicBezTo>
                    <a:pt x="700" y="633"/>
                    <a:pt x="700" y="633"/>
                    <a:pt x="700" y="633"/>
                  </a:cubicBezTo>
                  <a:cubicBezTo>
                    <a:pt x="633" y="633"/>
                    <a:pt x="633" y="633"/>
                    <a:pt x="633" y="633"/>
                  </a:cubicBezTo>
                  <a:lnTo>
                    <a:pt x="633" y="367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21E2CC90-8794-534B-584B-0922B7D0C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7" y="2256"/>
              <a:ext cx="157" cy="593"/>
            </a:xfrm>
            <a:prstGeom prst="rect">
              <a:avLst/>
            </a:pr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E44BA53A-CAE8-EEE4-22EB-801995A2A9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1" y="2178"/>
              <a:ext cx="1660" cy="830"/>
            </a:xfrm>
            <a:custGeom>
              <a:avLst/>
              <a:gdLst>
                <a:gd name="T0" fmla="*/ 0 w 1660"/>
                <a:gd name="T1" fmla="*/ 512 h 830"/>
                <a:gd name="T2" fmla="*/ 553 w 1660"/>
                <a:gd name="T3" fmla="*/ 512 h 830"/>
                <a:gd name="T4" fmla="*/ 553 w 1660"/>
                <a:gd name="T5" fmla="*/ 671 h 830"/>
                <a:gd name="T6" fmla="*/ 0 w 1660"/>
                <a:gd name="T7" fmla="*/ 671 h 830"/>
                <a:gd name="T8" fmla="*/ 0 w 1660"/>
                <a:gd name="T9" fmla="*/ 512 h 830"/>
                <a:gd name="T10" fmla="*/ 237 w 1660"/>
                <a:gd name="T11" fmla="*/ 0 h 830"/>
                <a:gd name="T12" fmla="*/ 553 w 1660"/>
                <a:gd name="T13" fmla="*/ 0 h 830"/>
                <a:gd name="T14" fmla="*/ 553 w 1660"/>
                <a:gd name="T15" fmla="*/ 156 h 830"/>
                <a:gd name="T16" fmla="*/ 237 w 1660"/>
                <a:gd name="T17" fmla="*/ 156 h 830"/>
                <a:gd name="T18" fmla="*/ 237 w 1660"/>
                <a:gd name="T19" fmla="*/ 0 h 830"/>
                <a:gd name="T20" fmla="*/ 1108 w 1660"/>
                <a:gd name="T21" fmla="*/ 0 h 830"/>
                <a:gd name="T22" fmla="*/ 1423 w 1660"/>
                <a:gd name="T23" fmla="*/ 0 h 830"/>
                <a:gd name="T24" fmla="*/ 1423 w 1660"/>
                <a:gd name="T25" fmla="*/ 156 h 830"/>
                <a:gd name="T26" fmla="*/ 1108 w 1660"/>
                <a:gd name="T27" fmla="*/ 156 h 830"/>
                <a:gd name="T28" fmla="*/ 1108 w 1660"/>
                <a:gd name="T29" fmla="*/ 0 h 830"/>
                <a:gd name="T30" fmla="*/ 752 w 1660"/>
                <a:gd name="T31" fmla="*/ 671 h 830"/>
                <a:gd name="T32" fmla="*/ 1108 w 1660"/>
                <a:gd name="T33" fmla="*/ 671 h 830"/>
                <a:gd name="T34" fmla="*/ 1108 w 1660"/>
                <a:gd name="T35" fmla="*/ 830 h 830"/>
                <a:gd name="T36" fmla="*/ 752 w 1660"/>
                <a:gd name="T37" fmla="*/ 830 h 830"/>
                <a:gd name="T38" fmla="*/ 752 w 1660"/>
                <a:gd name="T39" fmla="*/ 671 h 830"/>
                <a:gd name="T40" fmla="*/ 1108 w 1660"/>
                <a:gd name="T41" fmla="*/ 512 h 830"/>
                <a:gd name="T42" fmla="*/ 1660 w 1660"/>
                <a:gd name="T43" fmla="*/ 512 h 830"/>
                <a:gd name="T44" fmla="*/ 1660 w 1660"/>
                <a:gd name="T45" fmla="*/ 671 h 830"/>
                <a:gd name="T46" fmla="*/ 1108 w 1660"/>
                <a:gd name="T47" fmla="*/ 671 h 830"/>
                <a:gd name="T48" fmla="*/ 1108 w 1660"/>
                <a:gd name="T49" fmla="*/ 51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0" h="830">
                  <a:moveTo>
                    <a:pt x="0" y="512"/>
                  </a:moveTo>
                  <a:lnTo>
                    <a:pt x="553" y="512"/>
                  </a:lnTo>
                  <a:lnTo>
                    <a:pt x="553" y="671"/>
                  </a:lnTo>
                  <a:lnTo>
                    <a:pt x="0" y="671"/>
                  </a:lnTo>
                  <a:lnTo>
                    <a:pt x="0" y="512"/>
                  </a:lnTo>
                  <a:close/>
                  <a:moveTo>
                    <a:pt x="237" y="0"/>
                  </a:moveTo>
                  <a:lnTo>
                    <a:pt x="553" y="0"/>
                  </a:lnTo>
                  <a:lnTo>
                    <a:pt x="553" y="156"/>
                  </a:lnTo>
                  <a:lnTo>
                    <a:pt x="237" y="156"/>
                  </a:lnTo>
                  <a:lnTo>
                    <a:pt x="237" y="0"/>
                  </a:lnTo>
                  <a:close/>
                  <a:moveTo>
                    <a:pt x="1108" y="0"/>
                  </a:moveTo>
                  <a:lnTo>
                    <a:pt x="1423" y="0"/>
                  </a:lnTo>
                  <a:lnTo>
                    <a:pt x="1423" y="156"/>
                  </a:lnTo>
                  <a:lnTo>
                    <a:pt x="1108" y="156"/>
                  </a:lnTo>
                  <a:lnTo>
                    <a:pt x="1108" y="0"/>
                  </a:lnTo>
                  <a:close/>
                  <a:moveTo>
                    <a:pt x="752" y="671"/>
                  </a:moveTo>
                  <a:lnTo>
                    <a:pt x="1108" y="671"/>
                  </a:lnTo>
                  <a:lnTo>
                    <a:pt x="1108" y="830"/>
                  </a:lnTo>
                  <a:lnTo>
                    <a:pt x="752" y="830"/>
                  </a:lnTo>
                  <a:lnTo>
                    <a:pt x="752" y="671"/>
                  </a:lnTo>
                  <a:close/>
                  <a:moveTo>
                    <a:pt x="1108" y="512"/>
                  </a:moveTo>
                  <a:lnTo>
                    <a:pt x="1660" y="512"/>
                  </a:lnTo>
                  <a:lnTo>
                    <a:pt x="1660" y="671"/>
                  </a:lnTo>
                  <a:lnTo>
                    <a:pt x="1108" y="671"/>
                  </a:lnTo>
                  <a:lnTo>
                    <a:pt x="1108" y="512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33" name="Rectangle 12">
              <a:extLst>
                <a:ext uri="{FF2B5EF4-FFF2-40B4-BE49-F238E27FC236}">
                  <a16:creationId xmlns:a16="http://schemas.microsoft.com/office/drawing/2014/main" id="{EA33F6EC-1ADB-14D3-FF97-440ABCFF5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" y="2256"/>
              <a:ext cx="156" cy="593"/>
            </a:xfrm>
            <a:prstGeom prst="rect">
              <a:avLst/>
            </a:pr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AF3C1FE-978A-B898-DC6B-30D2913814C9}"/>
              </a:ext>
            </a:extLst>
          </p:cNvPr>
          <p:cNvGrpSpPr/>
          <p:nvPr/>
        </p:nvGrpSpPr>
        <p:grpSpPr>
          <a:xfrm>
            <a:off x="4730541" y="1473595"/>
            <a:ext cx="6043699" cy="585690"/>
            <a:chOff x="-2775562" y="1906534"/>
            <a:chExt cx="6043699" cy="58569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207EADB-9EB5-31DE-46C3-70971EAC6D36}"/>
                </a:ext>
              </a:extLst>
            </p:cNvPr>
            <p:cNvSpPr txBox="1"/>
            <p:nvPr/>
          </p:nvSpPr>
          <p:spPr>
            <a:xfrm>
              <a:off x="-2775562" y="2190603"/>
              <a:ext cx="602558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E351FCC-3F42-0367-CDBB-5DB92748932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C3569436-F8FB-A32B-831C-FE1379949C83}"/>
              </a:ext>
            </a:extLst>
          </p:cNvPr>
          <p:cNvSpPr/>
          <p:nvPr/>
        </p:nvSpPr>
        <p:spPr>
          <a:xfrm rot="5400000">
            <a:off x="10557746" y="1739529"/>
            <a:ext cx="813346" cy="258475"/>
          </a:xfrm>
          <a:custGeom>
            <a:avLst/>
            <a:gdLst>
              <a:gd name="connsiteX0" fmla="*/ 0 w 1009649"/>
              <a:gd name="connsiteY0" fmla="*/ 320858 h 320858"/>
              <a:gd name="connsiteX1" fmla="*/ 0 w 1009649"/>
              <a:gd name="connsiteY1" fmla="*/ 0 h 320858"/>
              <a:gd name="connsiteX2" fmla="*/ 1009649 w 1009649"/>
              <a:gd name="connsiteY2" fmla="*/ 0 h 320858"/>
              <a:gd name="connsiteX3" fmla="*/ 849220 w 1009649"/>
              <a:gd name="connsiteY3" fmla="*/ 160429 h 320858"/>
              <a:gd name="connsiteX4" fmla="*/ 1009649 w 1009649"/>
              <a:gd name="connsiteY4" fmla="*/ 320858 h 320858"/>
              <a:gd name="connsiteX5" fmla="*/ 0 w 1009649"/>
              <a:gd name="connsiteY5" fmla="*/ 320858 h 32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9649" h="320858">
                <a:moveTo>
                  <a:pt x="0" y="320858"/>
                </a:moveTo>
                <a:lnTo>
                  <a:pt x="0" y="0"/>
                </a:lnTo>
                <a:lnTo>
                  <a:pt x="1009649" y="0"/>
                </a:lnTo>
                <a:lnTo>
                  <a:pt x="849220" y="160429"/>
                </a:lnTo>
                <a:lnTo>
                  <a:pt x="1009649" y="320858"/>
                </a:lnTo>
                <a:lnTo>
                  <a:pt x="0" y="320858"/>
                </a:ln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2844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413380D-343B-A677-A387-984CF5AEEBB3}"/>
              </a:ext>
            </a:extLst>
          </p:cNvPr>
          <p:cNvGrpSpPr/>
          <p:nvPr/>
        </p:nvGrpSpPr>
        <p:grpSpPr>
          <a:xfrm>
            <a:off x="4730541" y="3031507"/>
            <a:ext cx="6043699" cy="585690"/>
            <a:chOff x="-2775562" y="1906534"/>
            <a:chExt cx="6043699" cy="58569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88DD7B3-7C05-8A91-B13E-639FADB9C201}"/>
                </a:ext>
              </a:extLst>
            </p:cNvPr>
            <p:cNvSpPr txBox="1"/>
            <p:nvPr/>
          </p:nvSpPr>
          <p:spPr>
            <a:xfrm>
              <a:off x="-2775562" y="2190603"/>
              <a:ext cx="602558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7F4751A-1696-DC71-0F8E-F56028BF155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6" name="任意多边形: 形状 45" descr="D:\51PPT模板网\51pptmoban.com\图片.jpg">
            <a:extLst>
              <a:ext uri="{FF2B5EF4-FFF2-40B4-BE49-F238E27FC236}">
                <a16:creationId xmlns:a16="http://schemas.microsoft.com/office/drawing/2014/main" id="{A043260C-2C06-2339-0F8F-4ACD9B3A751B}"/>
              </a:ext>
            </a:extLst>
          </p:cNvPr>
          <p:cNvSpPr/>
          <p:nvPr/>
        </p:nvSpPr>
        <p:spPr>
          <a:xfrm rot="5400000">
            <a:off x="10557746" y="3297441"/>
            <a:ext cx="813346" cy="258475"/>
          </a:xfrm>
          <a:custGeom>
            <a:avLst/>
            <a:gdLst>
              <a:gd name="connsiteX0" fmla="*/ 0 w 1009649"/>
              <a:gd name="connsiteY0" fmla="*/ 320858 h 320858"/>
              <a:gd name="connsiteX1" fmla="*/ 0 w 1009649"/>
              <a:gd name="connsiteY1" fmla="*/ 0 h 320858"/>
              <a:gd name="connsiteX2" fmla="*/ 1009649 w 1009649"/>
              <a:gd name="connsiteY2" fmla="*/ 0 h 320858"/>
              <a:gd name="connsiteX3" fmla="*/ 849220 w 1009649"/>
              <a:gd name="connsiteY3" fmla="*/ 160429 h 320858"/>
              <a:gd name="connsiteX4" fmla="*/ 1009649 w 1009649"/>
              <a:gd name="connsiteY4" fmla="*/ 320858 h 320858"/>
              <a:gd name="connsiteX5" fmla="*/ 0 w 1009649"/>
              <a:gd name="connsiteY5" fmla="*/ 320858 h 32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9649" h="320858">
                <a:moveTo>
                  <a:pt x="0" y="320858"/>
                </a:moveTo>
                <a:lnTo>
                  <a:pt x="0" y="0"/>
                </a:lnTo>
                <a:lnTo>
                  <a:pt x="1009649" y="0"/>
                </a:lnTo>
                <a:lnTo>
                  <a:pt x="849220" y="160429"/>
                </a:lnTo>
                <a:lnTo>
                  <a:pt x="1009649" y="320858"/>
                </a:lnTo>
                <a:lnTo>
                  <a:pt x="0" y="320858"/>
                </a:ln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2844">
              <a:cs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51FB746-6D42-6241-0F64-D39C9B8CD9BF}"/>
              </a:ext>
            </a:extLst>
          </p:cNvPr>
          <p:cNvGrpSpPr/>
          <p:nvPr/>
        </p:nvGrpSpPr>
        <p:grpSpPr>
          <a:xfrm>
            <a:off x="6935821" y="4650442"/>
            <a:ext cx="3838419" cy="816522"/>
            <a:chOff x="-570282" y="1906534"/>
            <a:chExt cx="383841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02A49F1-2A65-9E37-682F-E1FB5F328403}"/>
                </a:ext>
              </a:extLst>
            </p:cNvPr>
            <p:cNvSpPr txBox="1"/>
            <p:nvPr/>
          </p:nvSpPr>
          <p:spPr>
            <a:xfrm>
              <a:off x="-570282" y="2190603"/>
              <a:ext cx="38203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6139820-6636-D12F-0D71-3A9E1D0E9DC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AC4FAC1-36CF-36CD-DC21-86F60ABA9CA0}"/>
              </a:ext>
            </a:extLst>
          </p:cNvPr>
          <p:cNvSpPr/>
          <p:nvPr/>
        </p:nvSpPr>
        <p:spPr>
          <a:xfrm rot="5400000">
            <a:off x="10557746" y="4916376"/>
            <a:ext cx="813346" cy="258475"/>
          </a:xfrm>
          <a:custGeom>
            <a:avLst/>
            <a:gdLst>
              <a:gd name="connsiteX0" fmla="*/ 0 w 1009649"/>
              <a:gd name="connsiteY0" fmla="*/ 320858 h 320858"/>
              <a:gd name="connsiteX1" fmla="*/ 0 w 1009649"/>
              <a:gd name="connsiteY1" fmla="*/ 0 h 320858"/>
              <a:gd name="connsiteX2" fmla="*/ 1009649 w 1009649"/>
              <a:gd name="connsiteY2" fmla="*/ 0 h 320858"/>
              <a:gd name="connsiteX3" fmla="*/ 849220 w 1009649"/>
              <a:gd name="connsiteY3" fmla="*/ 160429 h 320858"/>
              <a:gd name="connsiteX4" fmla="*/ 1009649 w 1009649"/>
              <a:gd name="connsiteY4" fmla="*/ 320858 h 320858"/>
              <a:gd name="connsiteX5" fmla="*/ 0 w 1009649"/>
              <a:gd name="connsiteY5" fmla="*/ 320858 h 32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9649" h="320858">
                <a:moveTo>
                  <a:pt x="0" y="320858"/>
                </a:moveTo>
                <a:lnTo>
                  <a:pt x="0" y="0"/>
                </a:lnTo>
                <a:lnTo>
                  <a:pt x="1009649" y="0"/>
                </a:lnTo>
                <a:lnTo>
                  <a:pt x="849220" y="160429"/>
                </a:lnTo>
                <a:lnTo>
                  <a:pt x="1009649" y="320858"/>
                </a:lnTo>
                <a:lnTo>
                  <a:pt x="0" y="320858"/>
                </a:ln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2844">
              <a:solidFill>
                <a:schemeClr val="tx1"/>
              </a:solidFill>
              <a:cs typeface="+mn-ea"/>
            </a:endParaRPr>
          </a:p>
        </p:txBody>
      </p:sp>
      <p:sp>
        <p:nvSpPr>
          <p:cNvPr id="51" name="矩形 5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0FE4B734-FEB4-A519-6A30-81C0DD1C24D1}"/>
              </a:ext>
            </a:extLst>
          </p:cNvPr>
          <p:cNvSpPr/>
          <p:nvPr/>
        </p:nvSpPr>
        <p:spPr>
          <a:xfrm>
            <a:off x="2844388" y="3387541"/>
            <a:ext cx="756062" cy="31572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altLang="zh-CN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矩形 5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:a16="http://schemas.microsoft.com/office/drawing/2014/main" id="{991828E9-AF13-ABAD-6314-4ADC5831709E}"/>
              </a:ext>
            </a:extLst>
          </p:cNvPr>
          <p:cNvSpPr/>
          <p:nvPr/>
        </p:nvSpPr>
        <p:spPr>
          <a:xfrm>
            <a:off x="2844388" y="4970819"/>
            <a:ext cx="756062" cy="31572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altLang="zh-CN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869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E4B54-D1CE-16D5-369A-161AFDDF9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" descr="D:\51PPT模板网\51pptmoban.com\图片.jpg">
            <a:extLst>
              <a:ext uri="{FF2B5EF4-FFF2-40B4-BE49-F238E27FC236}">
                <a16:creationId xmlns:a16="http://schemas.microsoft.com/office/drawing/2014/main" id="{072A4066-C88F-21F6-F208-BC2B2FB07F65}"/>
              </a:ext>
            </a:extLst>
          </p:cNvPr>
          <p:cNvSpPr/>
          <p:nvPr/>
        </p:nvSpPr>
        <p:spPr>
          <a:xfrm>
            <a:off x="7958288" y="1358280"/>
            <a:ext cx="3285974" cy="4389484"/>
          </a:xfrm>
          <a:prstGeom prst="roundRect">
            <a:avLst>
              <a:gd name="adj" fmla="val 712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Rectangle: Rounded Corners 2">
            <a:extLst>
              <a:ext uri="{FF2B5EF4-FFF2-40B4-BE49-F238E27FC236}">
                <a16:creationId xmlns:a16="http://schemas.microsoft.com/office/drawing/2014/main" id="{09CA9E33-493F-9C10-AB8C-3B20F76E9F4A}"/>
              </a:ext>
            </a:extLst>
          </p:cNvPr>
          <p:cNvSpPr/>
          <p:nvPr/>
        </p:nvSpPr>
        <p:spPr>
          <a:xfrm>
            <a:off x="7958288" y="1358280"/>
            <a:ext cx="3285974" cy="4389484"/>
          </a:xfrm>
          <a:prstGeom prst="roundRect">
            <a:avLst>
              <a:gd name="adj" fmla="val 712"/>
            </a:avLst>
          </a:prstGeom>
          <a:gradFill flip="none" rotWithShape="1">
            <a:gsLst>
              <a:gs pos="0">
                <a:srgbClr val="FFF2CC">
                  <a:alpha val="0"/>
                </a:srgbClr>
              </a:gs>
              <a:gs pos="63000">
                <a:srgbClr val="D01617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Rectangle: Rounded Corners 30">
            <a:extLst>
              <a:ext uri="{FF2B5EF4-FFF2-40B4-BE49-F238E27FC236}">
                <a16:creationId xmlns:a16="http://schemas.microsoft.com/office/drawing/2014/main" id="{463C88E4-1449-802A-2CE7-4C4148CE0F70}"/>
              </a:ext>
            </a:extLst>
          </p:cNvPr>
          <p:cNvSpPr/>
          <p:nvPr/>
        </p:nvSpPr>
        <p:spPr>
          <a:xfrm>
            <a:off x="8941351" y="4734843"/>
            <a:ext cx="1319849" cy="346979"/>
          </a:xfrm>
          <a:prstGeom prst="roundRect">
            <a:avLst>
              <a:gd name="adj" fmla="val 50000"/>
            </a:avLst>
          </a:prstGeom>
          <a:solidFill>
            <a:srgbClr val="D0161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sz="1100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id-ID" sz="11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E48589-9CB0-8EC5-77F4-69C211DBBDF2}"/>
              </a:ext>
            </a:extLst>
          </p:cNvPr>
          <p:cNvSpPr txBox="1"/>
          <p:nvPr/>
        </p:nvSpPr>
        <p:spPr>
          <a:xfrm>
            <a:off x="2304837" y="202625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C55405-0BAC-BAC8-EC54-56F76992A3C6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7667BA9F-EAD2-5558-99A4-BEE0A80D4943}"/>
              </a:ext>
            </a:extLst>
          </p:cNvPr>
          <p:cNvSpPr/>
          <p:nvPr/>
        </p:nvSpPr>
        <p:spPr>
          <a:xfrm>
            <a:off x="4453012" y="1358280"/>
            <a:ext cx="3278356" cy="4389484"/>
          </a:xfrm>
          <a:prstGeom prst="roundRect">
            <a:avLst>
              <a:gd name="adj" fmla="val 712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5" name="图片 12" descr="D:\51PPT模板网\51pptmoban.com\图片.jpg">
            <a:extLst>
              <a:ext uri="{FF2B5EF4-FFF2-40B4-BE49-F238E27FC236}">
                <a16:creationId xmlns:a16="http://schemas.microsoft.com/office/drawing/2014/main" id="{7541709B-90E8-2F0F-3A90-D2254A72D09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453014" y="1358280"/>
            <a:ext cx="3285974" cy="2320969"/>
          </a:xfrm>
          <a:custGeom>
            <a:avLst/>
            <a:gdLst/>
            <a:ahLst/>
            <a:cxnLst/>
            <a:rect l="0" t="0" r="0" b="0"/>
            <a:pathLst>
              <a:path w="3324817" h="2348405">
                <a:moveTo>
                  <a:pt x="0" y="0"/>
                </a:moveTo>
                <a:lnTo>
                  <a:pt x="3324816" y="0"/>
                </a:lnTo>
                <a:lnTo>
                  <a:pt x="3324816" y="2348404"/>
                </a:lnTo>
                <a:lnTo>
                  <a:pt x="0" y="2348404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049C72-E94F-77FF-450D-1F54882E9464}"/>
              </a:ext>
            </a:extLst>
          </p:cNvPr>
          <p:cNvGrpSpPr/>
          <p:nvPr/>
        </p:nvGrpSpPr>
        <p:grpSpPr>
          <a:xfrm>
            <a:off x="947738" y="1358280"/>
            <a:ext cx="3285974" cy="4389484"/>
            <a:chOff x="947738" y="1358280"/>
            <a:chExt cx="3285974" cy="4389484"/>
          </a:xfrm>
        </p:grpSpPr>
        <p:sp>
          <p:nvSpPr>
            <p:cNvPr id="6" name="Rectangle: Rounded Corners 2">
              <a:extLst>
                <a:ext uri="{FF2B5EF4-FFF2-40B4-BE49-F238E27FC236}">
                  <a16:creationId xmlns:a16="http://schemas.microsoft.com/office/drawing/2014/main" id="{7D6E08BF-0857-0E49-5B9A-CD8A847F3AF3}"/>
                </a:ext>
              </a:extLst>
            </p:cNvPr>
            <p:cNvSpPr/>
            <p:nvPr/>
          </p:nvSpPr>
          <p:spPr>
            <a:xfrm>
              <a:off x="947738" y="1358280"/>
              <a:ext cx="3285974" cy="4389484"/>
            </a:xfrm>
            <a:prstGeom prst="roundRect">
              <a:avLst>
                <a:gd name="adj" fmla="val 712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: Rounded Corners 2">
              <a:extLst>
                <a:ext uri="{FF2B5EF4-FFF2-40B4-BE49-F238E27FC236}">
                  <a16:creationId xmlns:a16="http://schemas.microsoft.com/office/drawing/2014/main" id="{8DEF709F-6966-543B-CF51-D12BFC58E312}"/>
                </a:ext>
              </a:extLst>
            </p:cNvPr>
            <p:cNvSpPr/>
            <p:nvPr/>
          </p:nvSpPr>
          <p:spPr>
            <a:xfrm>
              <a:off x="947738" y="1358280"/>
              <a:ext cx="3285974" cy="4389484"/>
            </a:xfrm>
            <a:prstGeom prst="roundRect">
              <a:avLst>
                <a:gd name="adj" fmla="val 712"/>
              </a:avLst>
            </a:prstGeom>
            <a:gradFill flip="none" rotWithShape="1">
              <a:gsLst>
                <a:gs pos="0">
                  <a:srgbClr val="FFF2CC">
                    <a:alpha val="0"/>
                  </a:srgbClr>
                </a:gs>
                <a:gs pos="63000">
                  <a:srgbClr val="D01617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: Rounded Corners 30">
              <a:extLst>
                <a:ext uri="{FF2B5EF4-FFF2-40B4-BE49-F238E27FC236}">
                  <a16:creationId xmlns:a16="http://schemas.microsoft.com/office/drawing/2014/main" id="{BDA830F3-DB95-793C-18FC-AF4269D80E75}"/>
                </a:ext>
              </a:extLst>
            </p:cNvPr>
            <p:cNvSpPr/>
            <p:nvPr/>
          </p:nvSpPr>
          <p:spPr>
            <a:xfrm>
              <a:off x="1930801" y="4734843"/>
              <a:ext cx="1319849" cy="346979"/>
            </a:xfrm>
            <a:prstGeom prst="roundRect">
              <a:avLst>
                <a:gd name="adj" fmla="val 50000"/>
              </a:avLst>
            </a:prstGeom>
            <a:solidFill>
              <a:srgbClr val="D0161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sz="1100" kern="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id-ID" sz="11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59" descr="D:\51PPT模板网\51pptmoban.com\图片.jpg">
              <a:extLst>
                <a:ext uri="{FF2B5EF4-FFF2-40B4-BE49-F238E27FC236}">
                  <a16:creationId xmlns:a16="http://schemas.microsoft.com/office/drawing/2014/main" id="{D9B81C73-9B02-E3D9-24B5-E23EECE7B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013" y="2009675"/>
              <a:ext cx="429425" cy="448946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Freeform 55">
            <a:extLst>
              <a:ext uri="{FF2B5EF4-FFF2-40B4-BE49-F238E27FC236}">
                <a16:creationId xmlns:a16="http://schemas.microsoft.com/office/drawing/2014/main" id="{C6D0BBDC-9585-8D8D-81B3-BF61D5AA5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0682" y="2016277"/>
            <a:ext cx="441185" cy="448301"/>
          </a:xfrm>
          <a:custGeom>
            <a:avLst/>
            <a:gdLst>
              <a:gd name="T0" fmla="*/ 73816246 w 601"/>
              <a:gd name="T1" fmla="*/ 78678142 h 609"/>
              <a:gd name="T2" fmla="*/ 73816246 w 601"/>
              <a:gd name="T3" fmla="*/ 78678142 h 609"/>
              <a:gd name="T4" fmla="*/ 3613541 w 601"/>
              <a:gd name="T5" fmla="*/ 78678142 h 609"/>
              <a:gd name="T6" fmla="*/ 0 w 601"/>
              <a:gd name="T7" fmla="*/ 75054951 h 609"/>
              <a:gd name="T8" fmla="*/ 0 w 601"/>
              <a:gd name="T9" fmla="*/ 13716829 h 609"/>
              <a:gd name="T10" fmla="*/ 3613541 w 601"/>
              <a:gd name="T11" fmla="*/ 10093638 h 609"/>
              <a:gd name="T12" fmla="*/ 10840264 w 601"/>
              <a:gd name="T13" fmla="*/ 10093638 h 609"/>
              <a:gd name="T14" fmla="*/ 10840264 w 601"/>
              <a:gd name="T15" fmla="*/ 13716829 h 609"/>
              <a:gd name="T16" fmla="*/ 19099426 w 601"/>
              <a:gd name="T17" fmla="*/ 21998871 h 609"/>
              <a:gd name="T18" fmla="*/ 27229624 w 601"/>
              <a:gd name="T19" fmla="*/ 13716829 h 609"/>
              <a:gd name="T20" fmla="*/ 27229624 w 601"/>
              <a:gd name="T21" fmla="*/ 10093638 h 609"/>
              <a:gd name="T22" fmla="*/ 49167722 w 601"/>
              <a:gd name="T23" fmla="*/ 10093638 h 609"/>
              <a:gd name="T24" fmla="*/ 49167722 w 601"/>
              <a:gd name="T25" fmla="*/ 13716829 h 609"/>
              <a:gd name="T26" fmla="*/ 58330360 w 601"/>
              <a:gd name="T27" fmla="*/ 21998871 h 609"/>
              <a:gd name="T28" fmla="*/ 66460558 w 601"/>
              <a:gd name="T29" fmla="*/ 13716829 h 609"/>
              <a:gd name="T30" fmla="*/ 66460558 w 601"/>
              <a:gd name="T31" fmla="*/ 10093638 h 609"/>
              <a:gd name="T32" fmla="*/ 73816246 w 601"/>
              <a:gd name="T33" fmla="*/ 10093638 h 609"/>
              <a:gd name="T34" fmla="*/ 77429787 w 601"/>
              <a:gd name="T35" fmla="*/ 13716829 h 609"/>
              <a:gd name="T36" fmla="*/ 77429787 w 601"/>
              <a:gd name="T37" fmla="*/ 75054951 h 609"/>
              <a:gd name="T38" fmla="*/ 73816246 w 601"/>
              <a:gd name="T39" fmla="*/ 78678142 h 609"/>
              <a:gd name="T40" fmla="*/ 70203064 w 601"/>
              <a:gd name="T41" fmla="*/ 29245613 h 609"/>
              <a:gd name="T42" fmla="*/ 70203064 w 601"/>
              <a:gd name="T43" fmla="*/ 29245613 h 609"/>
              <a:gd name="T44" fmla="*/ 7226723 w 601"/>
              <a:gd name="T45" fmla="*/ 29245613 h 609"/>
              <a:gd name="T46" fmla="*/ 7226723 w 601"/>
              <a:gd name="T47" fmla="*/ 71302258 h 609"/>
              <a:gd name="T48" fmla="*/ 70203064 w 601"/>
              <a:gd name="T49" fmla="*/ 71302258 h 609"/>
              <a:gd name="T50" fmla="*/ 70203064 w 601"/>
              <a:gd name="T51" fmla="*/ 29245613 h 609"/>
              <a:gd name="T52" fmla="*/ 26326149 w 601"/>
              <a:gd name="T53" fmla="*/ 46585633 h 609"/>
              <a:gd name="T54" fmla="*/ 26326149 w 601"/>
              <a:gd name="T55" fmla="*/ 46585633 h 609"/>
              <a:gd name="T56" fmla="*/ 29165180 w 601"/>
              <a:gd name="T57" fmla="*/ 47491791 h 609"/>
              <a:gd name="T58" fmla="*/ 34585312 w 601"/>
              <a:gd name="T59" fmla="*/ 53961878 h 609"/>
              <a:gd name="T60" fmla="*/ 49167722 w 601"/>
              <a:gd name="T61" fmla="*/ 39339251 h 609"/>
              <a:gd name="T62" fmla="*/ 51877788 w 601"/>
              <a:gd name="T63" fmla="*/ 38433453 h 609"/>
              <a:gd name="T64" fmla="*/ 55620295 w 601"/>
              <a:gd name="T65" fmla="*/ 42056644 h 609"/>
              <a:gd name="T66" fmla="*/ 54716819 w 601"/>
              <a:gd name="T67" fmla="*/ 43868240 h 609"/>
              <a:gd name="T68" fmla="*/ 37295378 w 601"/>
              <a:gd name="T69" fmla="*/ 61338122 h 609"/>
              <a:gd name="T70" fmla="*/ 34585312 w 601"/>
              <a:gd name="T71" fmla="*/ 62243920 h 609"/>
              <a:gd name="T72" fmla="*/ 32778721 w 601"/>
              <a:gd name="T73" fmla="*/ 61338122 h 609"/>
              <a:gd name="T74" fmla="*/ 23616083 w 601"/>
              <a:gd name="T75" fmla="*/ 53056080 h 609"/>
              <a:gd name="T76" fmla="*/ 22712608 w 601"/>
              <a:gd name="T77" fmla="*/ 50338687 h 609"/>
              <a:gd name="T78" fmla="*/ 26326149 w 601"/>
              <a:gd name="T79" fmla="*/ 46585633 h 609"/>
              <a:gd name="T80" fmla="*/ 58330360 w 601"/>
              <a:gd name="T81" fmla="*/ 17340380 h 609"/>
              <a:gd name="T82" fmla="*/ 58330360 w 601"/>
              <a:gd name="T83" fmla="*/ 17340380 h 609"/>
              <a:gd name="T84" fmla="*/ 54716819 w 601"/>
              <a:gd name="T85" fmla="*/ 13716829 h 609"/>
              <a:gd name="T86" fmla="*/ 54716819 w 601"/>
              <a:gd name="T87" fmla="*/ 3623191 h 609"/>
              <a:gd name="T88" fmla="*/ 58330360 w 601"/>
              <a:gd name="T89" fmla="*/ 0 h 609"/>
              <a:gd name="T90" fmla="*/ 61943901 w 601"/>
              <a:gd name="T91" fmla="*/ 3623191 h 609"/>
              <a:gd name="T92" fmla="*/ 61943901 w 601"/>
              <a:gd name="T93" fmla="*/ 13716829 h 609"/>
              <a:gd name="T94" fmla="*/ 58330360 w 601"/>
              <a:gd name="T95" fmla="*/ 17340380 h 609"/>
              <a:gd name="T96" fmla="*/ 19099426 w 601"/>
              <a:gd name="T97" fmla="*/ 17340380 h 609"/>
              <a:gd name="T98" fmla="*/ 19099426 w 601"/>
              <a:gd name="T99" fmla="*/ 17340380 h 609"/>
              <a:gd name="T100" fmla="*/ 15485886 w 601"/>
              <a:gd name="T101" fmla="*/ 13716829 h 609"/>
              <a:gd name="T102" fmla="*/ 15485886 w 601"/>
              <a:gd name="T103" fmla="*/ 3623191 h 609"/>
              <a:gd name="T104" fmla="*/ 19099426 w 601"/>
              <a:gd name="T105" fmla="*/ 0 h 609"/>
              <a:gd name="T106" fmla="*/ 22712608 w 601"/>
              <a:gd name="T107" fmla="*/ 3623191 h 609"/>
              <a:gd name="T108" fmla="*/ 22712608 w 601"/>
              <a:gd name="T109" fmla="*/ 13716829 h 609"/>
              <a:gd name="T110" fmla="*/ 19099426 w 601"/>
              <a:gd name="T111" fmla="*/ 17340380 h 60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609">
                <a:moveTo>
                  <a:pt x="572" y="608"/>
                </a:moveTo>
                <a:lnTo>
                  <a:pt x="572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7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7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13" y="170"/>
                  <a:pt x="148" y="170"/>
                </a:cubicBezTo>
                <a:cubicBezTo>
                  <a:pt x="183" y="170"/>
                  <a:pt x="211" y="141"/>
                  <a:pt x="211" y="106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381" y="78"/>
                  <a:pt x="381" y="78"/>
                  <a:pt x="381" y="78"/>
                </a:cubicBezTo>
                <a:cubicBezTo>
                  <a:pt x="381" y="106"/>
                  <a:pt x="381" y="106"/>
                  <a:pt x="381" y="106"/>
                </a:cubicBezTo>
                <a:cubicBezTo>
                  <a:pt x="381" y="141"/>
                  <a:pt x="417" y="170"/>
                  <a:pt x="452" y="170"/>
                </a:cubicBezTo>
                <a:cubicBezTo>
                  <a:pt x="487" y="170"/>
                  <a:pt x="515" y="141"/>
                  <a:pt x="515" y="106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72" y="78"/>
                  <a:pt x="572" y="78"/>
                  <a:pt x="572" y="78"/>
                </a:cubicBezTo>
                <a:cubicBezTo>
                  <a:pt x="586" y="78"/>
                  <a:pt x="600" y="92"/>
                  <a:pt x="600" y="106"/>
                </a:cubicBezTo>
                <a:cubicBezTo>
                  <a:pt x="600" y="580"/>
                  <a:pt x="600" y="580"/>
                  <a:pt x="600" y="580"/>
                </a:cubicBezTo>
                <a:cubicBezTo>
                  <a:pt x="600" y="594"/>
                  <a:pt x="586" y="608"/>
                  <a:pt x="572" y="608"/>
                </a:cubicBezTo>
                <a:close/>
                <a:moveTo>
                  <a:pt x="544" y="226"/>
                </a:moveTo>
                <a:lnTo>
                  <a:pt x="544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44" y="551"/>
                  <a:pt x="544" y="551"/>
                  <a:pt x="544" y="551"/>
                </a:cubicBezTo>
                <a:lnTo>
                  <a:pt x="544" y="226"/>
                </a:lnTo>
                <a:close/>
                <a:moveTo>
                  <a:pt x="204" y="360"/>
                </a:moveTo>
                <a:lnTo>
                  <a:pt x="204" y="360"/>
                </a:lnTo>
                <a:cubicBezTo>
                  <a:pt x="211" y="360"/>
                  <a:pt x="219" y="360"/>
                  <a:pt x="226" y="367"/>
                </a:cubicBezTo>
                <a:cubicBezTo>
                  <a:pt x="268" y="417"/>
                  <a:pt x="268" y="417"/>
                  <a:pt x="268" y="417"/>
                </a:cubicBezTo>
                <a:cubicBezTo>
                  <a:pt x="381" y="304"/>
                  <a:pt x="381" y="304"/>
                  <a:pt x="381" y="304"/>
                </a:cubicBezTo>
                <a:cubicBezTo>
                  <a:pt x="388" y="297"/>
                  <a:pt x="395" y="297"/>
                  <a:pt x="402" y="297"/>
                </a:cubicBezTo>
                <a:cubicBezTo>
                  <a:pt x="417" y="297"/>
                  <a:pt x="431" y="304"/>
                  <a:pt x="431" y="325"/>
                </a:cubicBezTo>
                <a:cubicBezTo>
                  <a:pt x="431" y="332"/>
                  <a:pt x="431" y="339"/>
                  <a:pt x="424" y="339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82" y="481"/>
                  <a:pt x="275" y="481"/>
                  <a:pt x="268" y="481"/>
                </a:cubicBezTo>
                <a:cubicBezTo>
                  <a:pt x="261" y="481"/>
                  <a:pt x="254" y="481"/>
                  <a:pt x="254" y="474"/>
                </a:cubicBezTo>
                <a:cubicBezTo>
                  <a:pt x="183" y="410"/>
                  <a:pt x="183" y="410"/>
                  <a:pt x="183" y="410"/>
                </a:cubicBezTo>
                <a:cubicBezTo>
                  <a:pt x="176" y="403"/>
                  <a:pt x="176" y="396"/>
                  <a:pt x="176" y="389"/>
                </a:cubicBezTo>
                <a:cubicBezTo>
                  <a:pt x="176" y="375"/>
                  <a:pt x="190" y="360"/>
                  <a:pt x="204" y="360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1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1" y="0"/>
                  <a:pt x="452" y="0"/>
                </a:cubicBezTo>
                <a:cubicBezTo>
                  <a:pt x="466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66" y="134"/>
                  <a:pt x="452" y="134"/>
                </a:cubicBezTo>
                <a:close/>
                <a:moveTo>
                  <a:pt x="148" y="134"/>
                </a:moveTo>
                <a:lnTo>
                  <a:pt x="148" y="134"/>
                </a:lnTo>
                <a:cubicBezTo>
                  <a:pt x="134" y="134"/>
                  <a:pt x="120" y="120"/>
                  <a:pt x="120" y="10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14"/>
                  <a:pt x="134" y="0"/>
                  <a:pt x="148" y="0"/>
                </a:cubicBezTo>
                <a:cubicBezTo>
                  <a:pt x="162" y="0"/>
                  <a:pt x="176" y="14"/>
                  <a:pt x="176" y="2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20"/>
                  <a:pt x="162" y="134"/>
                  <a:pt x="148" y="13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941A016-732D-0627-B3EC-24625C69201D}"/>
              </a:ext>
            </a:extLst>
          </p:cNvPr>
          <p:cNvGrpSpPr/>
          <p:nvPr/>
        </p:nvGrpSpPr>
        <p:grpSpPr>
          <a:xfrm>
            <a:off x="1472940" y="2972857"/>
            <a:ext cx="2235567" cy="1278187"/>
            <a:chOff x="649026" y="1906534"/>
            <a:chExt cx="2235567" cy="127818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4843620-C7C7-7075-7B3D-1F9BCE0C75C1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A759716-7FC3-5DD6-ED0E-F14F53160EF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5594635-3452-ABA4-88AD-A5D0254C07D2}"/>
              </a:ext>
            </a:extLst>
          </p:cNvPr>
          <p:cNvGrpSpPr/>
          <p:nvPr/>
        </p:nvGrpSpPr>
        <p:grpSpPr>
          <a:xfrm>
            <a:off x="8483490" y="2972857"/>
            <a:ext cx="2235567" cy="1278187"/>
            <a:chOff x="649026" y="1906534"/>
            <a:chExt cx="2235567" cy="127818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2FDB3ED-1D13-4A2F-F025-2DEF1A8A30B8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D9E2AC9-B02C-EF6C-F142-587BBD9CCB1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7C2C75C-240A-E2E1-7F47-A015322EE9F7}"/>
              </a:ext>
            </a:extLst>
          </p:cNvPr>
          <p:cNvGrpSpPr/>
          <p:nvPr/>
        </p:nvGrpSpPr>
        <p:grpSpPr>
          <a:xfrm>
            <a:off x="4974406" y="4074413"/>
            <a:ext cx="2235567" cy="1278187"/>
            <a:chOff x="649026" y="1906534"/>
            <a:chExt cx="2235567" cy="127818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96C55BD-7D9A-83AF-A9FE-923D6CC6BEF7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AC50D69-0C98-B3B0-22AC-652CEFCC607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696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52105-3F85-3070-24C5-2D472C4B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1">
            <a:extLst>
              <a:ext uri="{FF2B5EF4-FFF2-40B4-BE49-F238E27FC236}">
                <a16:creationId xmlns:a16="http://schemas.microsoft.com/office/drawing/2014/main" id="{30609876-77B9-9F1E-64BF-92927B925937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026275" y="3552825"/>
            <a:ext cx="1588" cy="1116013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直接连接符 14">
            <a:extLst>
              <a:ext uri="{FF2B5EF4-FFF2-40B4-BE49-F238E27FC236}">
                <a16:creationId xmlns:a16="http://schemas.microsoft.com/office/drawing/2014/main" id="{EF941C15-004C-7529-046F-EF7E368785F0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890838" y="3605213"/>
            <a:ext cx="1587" cy="1223962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12">
            <a:extLst>
              <a:ext uri="{FF2B5EF4-FFF2-40B4-BE49-F238E27FC236}">
                <a16:creationId xmlns:a16="http://schemas.microsoft.com/office/drawing/2014/main" id="{1FEE84D3-22D4-CE19-A58F-CDA406A441F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9115425" y="3444875"/>
            <a:ext cx="0" cy="1225550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3">
            <a:extLst>
              <a:ext uri="{FF2B5EF4-FFF2-40B4-BE49-F238E27FC236}">
                <a16:creationId xmlns:a16="http://schemas.microsoft.com/office/drawing/2014/main" id="{5120D0D0-C9BA-A125-8124-D54658C1AF96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4964113" y="3444875"/>
            <a:ext cx="0" cy="1225550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D53FD3-8F21-C884-1521-944E5674815D}"/>
              </a:ext>
            </a:extLst>
          </p:cNvPr>
          <p:cNvSpPr txBox="1"/>
          <p:nvPr/>
        </p:nvSpPr>
        <p:spPr>
          <a:xfrm>
            <a:off x="2304837" y="202625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2B63E3-8881-3CBE-64BE-3EAE151C1621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sp>
        <p:nvSpPr>
          <p:cNvPr id="4" name="矩形 6">
            <a:extLst>
              <a:ext uri="{FF2B5EF4-FFF2-40B4-BE49-F238E27FC236}">
                <a16:creationId xmlns:a16="http://schemas.microsoft.com/office/drawing/2014/main" id="{C60123AC-A48F-FF9B-3C82-53D363A71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865688"/>
            <a:ext cx="12192000" cy="2006600"/>
          </a:xfrm>
          <a:prstGeom prst="rect">
            <a:avLst/>
          </a:pr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zh-CN" sz="2844">
              <a:solidFill>
                <a:schemeClr val="tx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5" name="任意多边形 7">
            <a:extLst>
              <a:ext uri="{FF2B5EF4-FFF2-40B4-BE49-F238E27FC236}">
                <a16:creationId xmlns:a16="http://schemas.microsoft.com/office/drawing/2014/main" id="{8DA60A29-E5ED-EFCB-AF0A-8A996461D0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74875" y="2387600"/>
            <a:ext cx="1428750" cy="1585913"/>
          </a:xfrm>
          <a:custGeom>
            <a:avLst/>
            <a:gdLst>
              <a:gd name="T0" fmla="*/ 713969 w 1427938"/>
              <a:gd name="T1" fmla="*/ 0 h 1586071"/>
              <a:gd name="T2" fmla="*/ 1427938 w 1427938"/>
              <a:gd name="T3" fmla="*/ 713969 h 1586071"/>
              <a:gd name="T4" fmla="*/ 991878 w 1427938"/>
              <a:gd name="T5" fmla="*/ 1371831 h 1586071"/>
              <a:gd name="T6" fmla="*/ 886675 w 1427938"/>
              <a:gd name="T7" fmla="*/ 1404488 h 1586071"/>
              <a:gd name="T8" fmla="*/ 713968 w 1427938"/>
              <a:gd name="T9" fmla="*/ 1586071 h 1586071"/>
              <a:gd name="T10" fmla="*/ 541261 w 1427938"/>
              <a:gd name="T11" fmla="*/ 1404487 h 1586071"/>
              <a:gd name="T12" fmla="*/ 436060 w 1427938"/>
              <a:gd name="T13" fmla="*/ 1371831 h 1586071"/>
              <a:gd name="T14" fmla="*/ 0 w 1427938"/>
              <a:gd name="T15" fmla="*/ 713969 h 1586071"/>
              <a:gd name="T16" fmla="*/ 713969 w 1427938"/>
              <a:gd name="T17" fmla="*/ 0 h 158607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27938"/>
              <a:gd name="T28" fmla="*/ 0 h 1586071"/>
              <a:gd name="T29" fmla="*/ 1427938 w 1427938"/>
              <a:gd name="T30" fmla="*/ 1586071 h 158607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27938" h="1586071">
                <a:moveTo>
                  <a:pt x="713969" y="0"/>
                </a:moveTo>
                <a:cubicBezTo>
                  <a:pt x="1108283" y="0"/>
                  <a:pt x="1427938" y="319655"/>
                  <a:pt x="1427938" y="713969"/>
                </a:cubicBezTo>
                <a:cubicBezTo>
                  <a:pt x="1427938" y="1009705"/>
                  <a:pt x="1248132" y="1263444"/>
                  <a:pt x="991878" y="1371831"/>
                </a:cubicBezTo>
                <a:lnTo>
                  <a:pt x="886675" y="1404488"/>
                </a:lnTo>
                <a:lnTo>
                  <a:pt x="713968" y="1586071"/>
                </a:lnTo>
                <a:lnTo>
                  <a:pt x="541261" y="1404487"/>
                </a:lnTo>
                <a:lnTo>
                  <a:pt x="436060" y="1371831"/>
                </a:lnTo>
                <a:cubicBezTo>
                  <a:pt x="179806" y="1263444"/>
                  <a:pt x="0" y="1009705"/>
                  <a:pt x="0" y="713969"/>
                </a:cubicBezTo>
                <a:cubicBezTo>
                  <a:pt x="0" y="319655"/>
                  <a:pt x="319655" y="0"/>
                  <a:pt x="713969" y="0"/>
                </a:cubicBez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zh-CN" sz="2844"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任意多边形 8">
            <a:extLst>
              <a:ext uri="{FF2B5EF4-FFF2-40B4-BE49-F238E27FC236}">
                <a16:creationId xmlns:a16="http://schemas.microsoft.com/office/drawing/2014/main" id="{24D2BB66-D1A2-7C30-C0FF-0DDEB4C22D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51325" y="1968500"/>
            <a:ext cx="1427163" cy="1585913"/>
          </a:xfrm>
          <a:custGeom>
            <a:avLst/>
            <a:gdLst>
              <a:gd name="T0" fmla="*/ 713969 w 1427938"/>
              <a:gd name="T1" fmla="*/ 0 h 1586071"/>
              <a:gd name="T2" fmla="*/ 1427938 w 1427938"/>
              <a:gd name="T3" fmla="*/ 713969 h 1586071"/>
              <a:gd name="T4" fmla="*/ 991878 w 1427938"/>
              <a:gd name="T5" fmla="*/ 1371831 h 1586071"/>
              <a:gd name="T6" fmla="*/ 886675 w 1427938"/>
              <a:gd name="T7" fmla="*/ 1404488 h 1586071"/>
              <a:gd name="T8" fmla="*/ 713968 w 1427938"/>
              <a:gd name="T9" fmla="*/ 1586071 h 1586071"/>
              <a:gd name="T10" fmla="*/ 541261 w 1427938"/>
              <a:gd name="T11" fmla="*/ 1404487 h 1586071"/>
              <a:gd name="T12" fmla="*/ 436060 w 1427938"/>
              <a:gd name="T13" fmla="*/ 1371831 h 1586071"/>
              <a:gd name="T14" fmla="*/ 0 w 1427938"/>
              <a:gd name="T15" fmla="*/ 713969 h 1586071"/>
              <a:gd name="T16" fmla="*/ 713969 w 1427938"/>
              <a:gd name="T17" fmla="*/ 0 h 158607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27938"/>
              <a:gd name="T28" fmla="*/ 0 h 1586071"/>
              <a:gd name="T29" fmla="*/ 1427938 w 1427938"/>
              <a:gd name="T30" fmla="*/ 1586071 h 158607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27938" h="1586071">
                <a:moveTo>
                  <a:pt x="713969" y="0"/>
                </a:moveTo>
                <a:cubicBezTo>
                  <a:pt x="1108283" y="0"/>
                  <a:pt x="1427938" y="319655"/>
                  <a:pt x="1427938" y="713969"/>
                </a:cubicBezTo>
                <a:cubicBezTo>
                  <a:pt x="1427938" y="1009705"/>
                  <a:pt x="1248132" y="1263444"/>
                  <a:pt x="991878" y="1371831"/>
                </a:cubicBezTo>
                <a:lnTo>
                  <a:pt x="886675" y="1404488"/>
                </a:lnTo>
                <a:lnTo>
                  <a:pt x="713968" y="1586071"/>
                </a:lnTo>
                <a:lnTo>
                  <a:pt x="541261" y="1404487"/>
                </a:lnTo>
                <a:lnTo>
                  <a:pt x="436060" y="1371831"/>
                </a:lnTo>
                <a:cubicBezTo>
                  <a:pt x="179806" y="1263444"/>
                  <a:pt x="0" y="1009705"/>
                  <a:pt x="0" y="713969"/>
                </a:cubicBezTo>
                <a:cubicBezTo>
                  <a:pt x="0" y="319655"/>
                  <a:pt x="319655" y="0"/>
                  <a:pt x="713969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7" name="任意多边形 9">
            <a:extLst>
              <a:ext uri="{FF2B5EF4-FFF2-40B4-BE49-F238E27FC236}">
                <a16:creationId xmlns:a16="http://schemas.microsoft.com/office/drawing/2014/main" id="{1FD45D49-68C5-4FC7-D881-252667EEE6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326188" y="2387600"/>
            <a:ext cx="1427162" cy="1585913"/>
          </a:xfrm>
          <a:custGeom>
            <a:avLst/>
            <a:gdLst>
              <a:gd name="T0" fmla="*/ 713969 w 1427938"/>
              <a:gd name="T1" fmla="*/ 0 h 1586071"/>
              <a:gd name="T2" fmla="*/ 1427938 w 1427938"/>
              <a:gd name="T3" fmla="*/ 713969 h 1586071"/>
              <a:gd name="T4" fmla="*/ 991878 w 1427938"/>
              <a:gd name="T5" fmla="*/ 1371831 h 1586071"/>
              <a:gd name="T6" fmla="*/ 886675 w 1427938"/>
              <a:gd name="T7" fmla="*/ 1404488 h 1586071"/>
              <a:gd name="T8" fmla="*/ 713968 w 1427938"/>
              <a:gd name="T9" fmla="*/ 1586071 h 1586071"/>
              <a:gd name="T10" fmla="*/ 541261 w 1427938"/>
              <a:gd name="T11" fmla="*/ 1404487 h 1586071"/>
              <a:gd name="T12" fmla="*/ 436060 w 1427938"/>
              <a:gd name="T13" fmla="*/ 1371831 h 1586071"/>
              <a:gd name="T14" fmla="*/ 0 w 1427938"/>
              <a:gd name="T15" fmla="*/ 713969 h 1586071"/>
              <a:gd name="T16" fmla="*/ 713969 w 1427938"/>
              <a:gd name="T17" fmla="*/ 0 h 158607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27938"/>
              <a:gd name="T28" fmla="*/ 0 h 1586071"/>
              <a:gd name="T29" fmla="*/ 1427938 w 1427938"/>
              <a:gd name="T30" fmla="*/ 1586071 h 158607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27938" h="1586071">
                <a:moveTo>
                  <a:pt x="713969" y="0"/>
                </a:moveTo>
                <a:cubicBezTo>
                  <a:pt x="1108283" y="0"/>
                  <a:pt x="1427938" y="319655"/>
                  <a:pt x="1427938" y="713969"/>
                </a:cubicBezTo>
                <a:cubicBezTo>
                  <a:pt x="1427938" y="1009705"/>
                  <a:pt x="1248132" y="1263444"/>
                  <a:pt x="991878" y="1371831"/>
                </a:cubicBezTo>
                <a:lnTo>
                  <a:pt x="886675" y="1404488"/>
                </a:lnTo>
                <a:lnTo>
                  <a:pt x="713968" y="1586071"/>
                </a:lnTo>
                <a:lnTo>
                  <a:pt x="541261" y="1404487"/>
                </a:lnTo>
                <a:lnTo>
                  <a:pt x="436060" y="1371831"/>
                </a:lnTo>
                <a:cubicBezTo>
                  <a:pt x="179806" y="1263444"/>
                  <a:pt x="0" y="1009705"/>
                  <a:pt x="0" y="713969"/>
                </a:cubicBezTo>
                <a:cubicBezTo>
                  <a:pt x="0" y="319655"/>
                  <a:pt x="319655" y="0"/>
                  <a:pt x="713969" y="0"/>
                </a:cubicBez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zh-CN" sz="2844">
              <a:cs typeface="+mn-ea"/>
              <a:sym typeface="宋体" panose="02010600030101010101" pitchFamily="2" charset="-122"/>
            </a:endParaRPr>
          </a:p>
        </p:txBody>
      </p:sp>
      <p:sp>
        <p:nvSpPr>
          <p:cNvPr id="8" name="任意多边形 10">
            <a:extLst>
              <a:ext uri="{FF2B5EF4-FFF2-40B4-BE49-F238E27FC236}">
                <a16:creationId xmlns:a16="http://schemas.microsoft.com/office/drawing/2014/main" id="{91715299-DB29-32A9-0D30-DD08D1B989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01050" y="1968500"/>
            <a:ext cx="1427163" cy="1585913"/>
          </a:xfrm>
          <a:custGeom>
            <a:avLst/>
            <a:gdLst>
              <a:gd name="T0" fmla="*/ 713969 w 1427938"/>
              <a:gd name="T1" fmla="*/ 0 h 1586071"/>
              <a:gd name="T2" fmla="*/ 1427938 w 1427938"/>
              <a:gd name="T3" fmla="*/ 713969 h 1586071"/>
              <a:gd name="T4" fmla="*/ 991878 w 1427938"/>
              <a:gd name="T5" fmla="*/ 1371831 h 1586071"/>
              <a:gd name="T6" fmla="*/ 886675 w 1427938"/>
              <a:gd name="T7" fmla="*/ 1404488 h 1586071"/>
              <a:gd name="T8" fmla="*/ 713968 w 1427938"/>
              <a:gd name="T9" fmla="*/ 1586071 h 1586071"/>
              <a:gd name="T10" fmla="*/ 541261 w 1427938"/>
              <a:gd name="T11" fmla="*/ 1404487 h 1586071"/>
              <a:gd name="T12" fmla="*/ 436060 w 1427938"/>
              <a:gd name="T13" fmla="*/ 1371831 h 1586071"/>
              <a:gd name="T14" fmla="*/ 0 w 1427938"/>
              <a:gd name="T15" fmla="*/ 713969 h 1586071"/>
              <a:gd name="T16" fmla="*/ 713969 w 1427938"/>
              <a:gd name="T17" fmla="*/ 0 h 158607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27938"/>
              <a:gd name="T28" fmla="*/ 0 h 1586071"/>
              <a:gd name="T29" fmla="*/ 1427938 w 1427938"/>
              <a:gd name="T30" fmla="*/ 1586071 h 158607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27938" h="1586071">
                <a:moveTo>
                  <a:pt x="713969" y="0"/>
                </a:moveTo>
                <a:cubicBezTo>
                  <a:pt x="1108283" y="0"/>
                  <a:pt x="1427938" y="319655"/>
                  <a:pt x="1427938" y="713969"/>
                </a:cubicBezTo>
                <a:cubicBezTo>
                  <a:pt x="1427938" y="1009705"/>
                  <a:pt x="1248132" y="1263444"/>
                  <a:pt x="991878" y="1371831"/>
                </a:cubicBezTo>
                <a:lnTo>
                  <a:pt x="886675" y="1404488"/>
                </a:lnTo>
                <a:lnTo>
                  <a:pt x="713968" y="1586071"/>
                </a:lnTo>
                <a:lnTo>
                  <a:pt x="541261" y="1404487"/>
                </a:lnTo>
                <a:lnTo>
                  <a:pt x="436060" y="1371831"/>
                </a:lnTo>
                <a:cubicBezTo>
                  <a:pt x="179806" y="1263444"/>
                  <a:pt x="0" y="1009705"/>
                  <a:pt x="0" y="713969"/>
                </a:cubicBezTo>
                <a:cubicBezTo>
                  <a:pt x="0" y="319655"/>
                  <a:pt x="319655" y="0"/>
                  <a:pt x="713969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13" name="椭圆 19">
            <a:extLst>
              <a:ext uri="{FF2B5EF4-FFF2-40B4-BE49-F238E27FC236}">
                <a16:creationId xmlns:a16="http://schemas.microsoft.com/office/drawing/2014/main" id="{ED94D065-D907-77DE-6C06-9085C0FB18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711450" y="4664075"/>
            <a:ext cx="360363" cy="360363"/>
          </a:xfrm>
          <a:prstGeom prst="ellipse">
            <a:avLst/>
          </a:prstGeom>
          <a:solidFill>
            <a:srgbClr val="D01617"/>
          </a:solidFill>
          <a:ln w="25400">
            <a:solidFill>
              <a:srgbClr val="FFF2CC"/>
            </a:solidFill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zh-CN" sz="2844">
              <a:cs typeface="+mn-ea"/>
              <a:sym typeface="宋体" panose="02010600030101010101" pitchFamily="2" charset="-122"/>
            </a:endParaRPr>
          </a:p>
        </p:txBody>
      </p:sp>
      <p:sp>
        <p:nvSpPr>
          <p:cNvPr id="14" name="椭圆 20">
            <a:extLst>
              <a:ext uri="{FF2B5EF4-FFF2-40B4-BE49-F238E27FC236}">
                <a16:creationId xmlns:a16="http://schemas.microsoft.com/office/drawing/2014/main" id="{84C17701-3805-1911-D206-B905B6318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83138" y="4664075"/>
            <a:ext cx="360362" cy="36036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15" name="椭圆 21">
            <a:extLst>
              <a:ext uri="{FF2B5EF4-FFF2-40B4-BE49-F238E27FC236}">
                <a16:creationId xmlns:a16="http://schemas.microsoft.com/office/drawing/2014/main" id="{6DFDDC0E-FF70-A52E-DF09-BD50FF30F7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46888" y="4667250"/>
            <a:ext cx="360362" cy="360363"/>
          </a:xfrm>
          <a:prstGeom prst="ellipse">
            <a:avLst/>
          </a:prstGeom>
          <a:solidFill>
            <a:srgbClr val="D01617"/>
          </a:solidFill>
          <a:ln w="25400">
            <a:solidFill>
              <a:srgbClr val="FFF2CC"/>
            </a:solidFill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zh-CN" sz="2844">
              <a:cs typeface="+mn-ea"/>
              <a:sym typeface="宋体" panose="02010600030101010101" pitchFamily="2" charset="-122"/>
            </a:endParaRPr>
          </a:p>
        </p:txBody>
      </p:sp>
      <p:sp>
        <p:nvSpPr>
          <p:cNvPr id="16" name="椭圆 22">
            <a:extLst>
              <a:ext uri="{FF2B5EF4-FFF2-40B4-BE49-F238E27FC236}">
                <a16:creationId xmlns:a16="http://schemas.microsoft.com/office/drawing/2014/main" id="{BBA58192-1189-0AF0-E6FD-69D6F163E3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34450" y="4672013"/>
            <a:ext cx="360363" cy="36036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17" name="组合 24">
            <a:extLst>
              <a:ext uri="{FF2B5EF4-FFF2-40B4-BE49-F238E27FC236}">
                <a16:creationId xmlns:a16="http://schemas.microsoft.com/office/drawing/2014/main" id="{4272BA0F-C9EF-48C5-93E7-15CF37B0A943}"/>
              </a:ext>
            </a:extLst>
          </p:cNvPr>
          <p:cNvGrpSpPr>
            <a:grpSpLocks/>
          </p:cNvGrpSpPr>
          <p:nvPr/>
        </p:nvGrpSpPr>
        <p:grpSpPr bwMode="auto">
          <a:xfrm>
            <a:off x="4681538" y="2455863"/>
            <a:ext cx="563562" cy="428625"/>
            <a:chOff x="0" y="0"/>
            <a:chExt cx="509646" cy="387231"/>
          </a:xfrm>
        </p:grpSpPr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5E9F9649-1816-6F32-907B-C7EA831797F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zh-CN" sz="2844"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9F576A57-F5BB-4317-4577-1F423EFFE71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zh-CN" sz="2844"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27">
            <a:extLst>
              <a:ext uri="{FF2B5EF4-FFF2-40B4-BE49-F238E27FC236}">
                <a16:creationId xmlns:a16="http://schemas.microsoft.com/office/drawing/2014/main" id="{900759A4-FB7E-EBD5-5F57-FDF0D6E2F780}"/>
              </a:ext>
            </a:extLst>
          </p:cNvPr>
          <p:cNvGrpSpPr>
            <a:grpSpLocks/>
          </p:cNvGrpSpPr>
          <p:nvPr/>
        </p:nvGrpSpPr>
        <p:grpSpPr bwMode="auto">
          <a:xfrm>
            <a:off x="6843713" y="2828925"/>
            <a:ext cx="442912" cy="501650"/>
            <a:chOff x="0" y="0"/>
            <a:chExt cx="406394" cy="459644"/>
          </a:xfrm>
        </p:grpSpPr>
        <p:sp>
          <p:nvSpPr>
            <p:cNvPr id="21" name="Freeform 148">
              <a:extLst>
                <a:ext uri="{FF2B5EF4-FFF2-40B4-BE49-F238E27FC236}">
                  <a16:creationId xmlns:a16="http://schemas.microsoft.com/office/drawing/2014/main" id="{E21BC244-2FAF-6BFE-57B3-D41307834DD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zh-CN" sz="1750">
                <a:solidFill>
                  <a:srgbClr val="53585F"/>
                </a:solidFill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22" name="Freeform 149">
              <a:extLst>
                <a:ext uri="{FF2B5EF4-FFF2-40B4-BE49-F238E27FC236}">
                  <a16:creationId xmlns:a16="http://schemas.microsoft.com/office/drawing/2014/main" id="{C3B8EA6C-4B27-9B70-CD51-CCC7A800614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zh-CN" sz="1750">
                <a:solidFill>
                  <a:srgbClr val="53585F"/>
                </a:solidFill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23" name="Oval 150">
              <a:extLst>
                <a:ext uri="{FF2B5EF4-FFF2-40B4-BE49-F238E27FC236}">
                  <a16:creationId xmlns:a16="http://schemas.microsoft.com/office/drawing/2014/main" id="{8317826F-9C13-EE6F-DC5F-D53131DDD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zh-CN" sz="1750">
                <a:solidFill>
                  <a:srgbClr val="53585F"/>
                </a:solidFill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31">
            <a:extLst>
              <a:ext uri="{FF2B5EF4-FFF2-40B4-BE49-F238E27FC236}">
                <a16:creationId xmlns:a16="http://schemas.microsoft.com/office/drawing/2014/main" id="{697A8EF7-553A-0F18-2FBF-3C771A07CAAB}"/>
              </a:ext>
            </a:extLst>
          </p:cNvPr>
          <p:cNvGrpSpPr>
            <a:grpSpLocks/>
          </p:cNvGrpSpPr>
          <p:nvPr/>
        </p:nvGrpSpPr>
        <p:grpSpPr bwMode="auto">
          <a:xfrm>
            <a:off x="2662238" y="2928938"/>
            <a:ext cx="454025" cy="433387"/>
            <a:chOff x="0" y="0"/>
            <a:chExt cx="2438400" cy="2332038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B981B9AA-D656-2B64-C195-D74183E04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zh-CN" sz="1750">
                <a:solidFill>
                  <a:srgbClr val="53585F"/>
                </a:solidFill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26" name="任意多边形 33" descr="D:\51PPT模板网\51pptmoban.com\图片.jpg">
              <a:extLst>
                <a:ext uri="{FF2B5EF4-FFF2-40B4-BE49-F238E27FC236}">
                  <a16:creationId xmlns:a16="http://schemas.microsoft.com/office/drawing/2014/main" id="{66C9D271-0AE2-5529-DC46-E8D44AFE3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zh-CN" sz="1750">
                <a:solidFill>
                  <a:srgbClr val="53585F"/>
                </a:solidFill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27" name="组合 34" descr="D:\51PPT模板网\51pptmoban.com\图片.jpg">
            <a:extLst>
              <a:ext uri="{FF2B5EF4-FFF2-40B4-BE49-F238E27FC236}">
                <a16:creationId xmlns:a16="http://schemas.microsoft.com/office/drawing/2014/main" id="{43731117-AADA-1B44-7050-41CE541FDE59}"/>
              </a:ext>
            </a:extLst>
          </p:cNvPr>
          <p:cNvGrpSpPr>
            <a:grpSpLocks/>
          </p:cNvGrpSpPr>
          <p:nvPr/>
        </p:nvGrpSpPr>
        <p:grpSpPr bwMode="auto">
          <a:xfrm>
            <a:off x="8894763" y="2393950"/>
            <a:ext cx="400050" cy="511175"/>
            <a:chOff x="0" y="0"/>
            <a:chExt cx="563562" cy="720725"/>
          </a:xfrm>
        </p:grpSpPr>
        <p:sp>
          <p:nvSpPr>
            <p:cNvPr id="28" name="Freeform 32">
              <a:extLst>
                <a:ext uri="{FF2B5EF4-FFF2-40B4-BE49-F238E27FC236}">
                  <a16:creationId xmlns:a16="http://schemas.microsoft.com/office/drawing/2014/main" id="{B7115A8D-60B1-2492-69EA-C3DF1E76E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zh-CN" sz="2844"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8BADD9C5-2E36-C783-3A63-EB4B509B3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zh-CN" sz="2844"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5574163D-2413-E831-3B21-10563CD48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zh-CN" sz="2844">
                <a:cs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5375519-F38F-2FAE-E8B2-0B2F66382CF2}"/>
              </a:ext>
            </a:extLst>
          </p:cNvPr>
          <p:cNvGrpSpPr/>
          <p:nvPr/>
        </p:nvGrpSpPr>
        <p:grpSpPr>
          <a:xfrm>
            <a:off x="1771466" y="5114006"/>
            <a:ext cx="2235567" cy="1278187"/>
            <a:chOff x="649026" y="1906534"/>
            <a:chExt cx="2235567" cy="127818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80066ED-9A06-0759-6146-6BD00B81DD8B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CFA594C-A493-435C-A6EE-AA15B122E2F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12CE1F6-1B11-24B0-955F-D9204D7988B8}"/>
              </a:ext>
            </a:extLst>
          </p:cNvPr>
          <p:cNvGrpSpPr/>
          <p:nvPr/>
        </p:nvGrpSpPr>
        <p:grpSpPr>
          <a:xfrm>
            <a:off x="3845535" y="5114006"/>
            <a:ext cx="2235567" cy="1278187"/>
            <a:chOff x="649026" y="1906534"/>
            <a:chExt cx="2235567" cy="127818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CDF678D-FD82-F5A5-EE8C-B0AE49F66320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C0F463B-8A10-604F-8FA2-B7902EF4546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1538A8D-DB2C-E3CD-44A0-9E1B064056C6}"/>
              </a:ext>
            </a:extLst>
          </p:cNvPr>
          <p:cNvGrpSpPr/>
          <p:nvPr/>
        </p:nvGrpSpPr>
        <p:grpSpPr>
          <a:xfrm>
            <a:off x="5921985" y="5114006"/>
            <a:ext cx="2235567" cy="1278187"/>
            <a:chOff x="649026" y="1906534"/>
            <a:chExt cx="2235567" cy="127818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9203037-FC4D-3092-12CA-22D51BA5A274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83ACBE4-1759-1427-E2C5-57D3F6C4813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BC0141B-73CA-DB49-2E44-AE80F5C132D4}"/>
              </a:ext>
            </a:extLst>
          </p:cNvPr>
          <p:cNvGrpSpPr/>
          <p:nvPr/>
        </p:nvGrpSpPr>
        <p:grpSpPr>
          <a:xfrm>
            <a:off x="7999717" y="5114006"/>
            <a:ext cx="2235567" cy="1278187"/>
            <a:chOff x="649026" y="1906534"/>
            <a:chExt cx="2235567" cy="12781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CA0E20F-AF63-0AA2-4E41-4BEBBB9A3651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AA7E346-A84C-E6E1-C028-11049C780D2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7735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35672-0B74-A67B-8B85-AB903E8E3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981F5310-F0F9-1090-F2FC-BC107610B811}"/>
              </a:ext>
            </a:extLst>
          </p:cNvPr>
          <p:cNvGrpSpPr/>
          <p:nvPr/>
        </p:nvGrpSpPr>
        <p:grpSpPr>
          <a:xfrm>
            <a:off x="3984979" y="5360671"/>
            <a:ext cx="2981360" cy="1177019"/>
            <a:chOff x="4459978" y="6451596"/>
            <a:chExt cx="3272463" cy="1291945"/>
          </a:xfr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0">
                <a:srgbClr val="F4A443"/>
              </a:gs>
            </a:gsLst>
            <a:lin ang="5400000" scaled="1"/>
          </a:gradFill>
          <a:effectLst/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A290E42-1942-9A3C-90C4-0CDEFD5515E4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2FE83C2-4FAC-092C-CF43-E29797AFC8E1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07EE5BFC-95CF-88DD-23D6-BBA616D08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FFC9FDF-1A9E-1D58-1314-440092B92507}"/>
              </a:ext>
            </a:extLst>
          </p:cNvPr>
          <p:cNvSpPr txBox="1"/>
          <p:nvPr/>
        </p:nvSpPr>
        <p:spPr>
          <a:xfrm>
            <a:off x="1747662" y="1281586"/>
            <a:ext cx="40286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39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6BCCE98-2D6A-851B-4C0D-61DFA930420C}"/>
              </a:ext>
            </a:extLst>
          </p:cNvPr>
          <p:cNvGrpSpPr/>
          <p:nvPr/>
        </p:nvGrpSpPr>
        <p:grpSpPr>
          <a:xfrm>
            <a:off x="5709013" y="1753217"/>
            <a:ext cx="3202156" cy="965692"/>
            <a:chOff x="5709013" y="1753217"/>
            <a:chExt cx="3202156" cy="96569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E5DB560-ACF0-C937-B8FE-54806CCA1E7A}"/>
                </a:ext>
              </a:extLst>
            </p:cNvPr>
            <p:cNvGrpSpPr/>
            <p:nvPr/>
          </p:nvGrpSpPr>
          <p:grpSpPr>
            <a:xfrm>
              <a:off x="5709013" y="2113850"/>
              <a:ext cx="3202156" cy="588523"/>
              <a:chOff x="2524555" y="2216690"/>
              <a:chExt cx="3202156" cy="58852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23F105F9-64BA-74A8-475F-7925B6EFDEA5}"/>
                  </a:ext>
                </a:extLst>
              </p:cNvPr>
              <p:cNvGrpSpPr/>
              <p:nvPr/>
            </p:nvGrpSpPr>
            <p:grpSpPr>
              <a:xfrm>
                <a:off x="2524555" y="2216690"/>
                <a:ext cx="3202156" cy="588523"/>
                <a:chOff x="2524555" y="2216690"/>
                <a:chExt cx="3202156" cy="588523"/>
              </a:xfrm>
              <a:effectLst>
                <a:outerShdw blurRad="63500" dist="88900" dir="2700000" algn="tl" rotWithShape="0">
                  <a:prstClr val="black">
                    <a:alpha val="22000"/>
                  </a:prstClr>
                </a:outerShdw>
              </a:effectLst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66BB88DF-DA26-9346-DE8B-4BF0330CDD32}"/>
                    </a:ext>
                  </a:extLst>
                </p:cNvPr>
                <p:cNvSpPr/>
                <p:nvPr/>
              </p:nvSpPr>
              <p:spPr>
                <a:xfrm>
                  <a:off x="2524555" y="2216690"/>
                  <a:ext cx="1283126" cy="588523"/>
                </a:xfrm>
                <a:custGeom>
                  <a:avLst/>
                  <a:gdLst>
                    <a:gd name="connsiteX0" fmla="*/ 0 w 1283126"/>
                    <a:gd name="connsiteY0" fmla="*/ 0 h 588523"/>
                    <a:gd name="connsiteX1" fmla="*/ 277351 w 1283126"/>
                    <a:gd name="connsiteY1" fmla="*/ 0 h 588523"/>
                    <a:gd name="connsiteX2" fmla="*/ 466909 w 1283126"/>
                    <a:gd name="connsiteY2" fmla="*/ 0 h 588523"/>
                    <a:gd name="connsiteX3" fmla="*/ 1182957 w 1283126"/>
                    <a:gd name="connsiteY3" fmla="*/ 0 h 588523"/>
                    <a:gd name="connsiteX4" fmla="*/ 1200835 w 1283126"/>
                    <a:gd name="connsiteY4" fmla="*/ 24557 h 588523"/>
                    <a:gd name="connsiteX5" fmla="*/ 1283126 w 1283126"/>
                    <a:gd name="connsiteY5" fmla="*/ 294261 h 588523"/>
                    <a:gd name="connsiteX6" fmla="*/ 1200835 w 1283126"/>
                    <a:gd name="connsiteY6" fmla="*/ 563965 h 588523"/>
                    <a:gd name="connsiteX7" fmla="*/ 1182956 w 1283126"/>
                    <a:gd name="connsiteY7" fmla="*/ 588523 h 588523"/>
                    <a:gd name="connsiteX8" fmla="*/ 466909 w 1283126"/>
                    <a:gd name="connsiteY8" fmla="*/ 588523 h 588523"/>
                    <a:gd name="connsiteX9" fmla="*/ 277351 w 1283126"/>
                    <a:gd name="connsiteY9" fmla="*/ 588523 h 588523"/>
                    <a:gd name="connsiteX10" fmla="*/ 0 w 1283126"/>
                    <a:gd name="connsiteY10" fmla="*/ 588523 h 588523"/>
                    <a:gd name="connsiteX11" fmla="*/ 0 w 1283126"/>
                    <a:gd name="connsiteY11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83126" h="588523">
                      <a:moveTo>
                        <a:pt x="0" y="0"/>
                      </a:moveTo>
                      <a:lnTo>
                        <a:pt x="277351" y="0"/>
                      </a:lnTo>
                      <a:lnTo>
                        <a:pt x="466909" y="0"/>
                      </a:lnTo>
                      <a:lnTo>
                        <a:pt x="1182957" y="0"/>
                      </a:lnTo>
                      <a:lnTo>
                        <a:pt x="1200835" y="24557"/>
                      </a:lnTo>
                      <a:cubicBezTo>
                        <a:pt x="1253824" y="107453"/>
                        <a:pt x="1283126" y="198593"/>
                        <a:pt x="1283126" y="294261"/>
                      </a:cubicBezTo>
                      <a:cubicBezTo>
                        <a:pt x="1283126" y="389929"/>
                        <a:pt x="1253824" y="481069"/>
                        <a:pt x="1200835" y="563965"/>
                      </a:cubicBezTo>
                      <a:lnTo>
                        <a:pt x="1182956" y="588523"/>
                      </a:lnTo>
                      <a:lnTo>
                        <a:pt x="466909" y="588523"/>
                      </a:lnTo>
                      <a:lnTo>
                        <a:pt x="277351" y="588523"/>
                      </a:lnTo>
                      <a:lnTo>
                        <a:pt x="0" y="5885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1617"/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55F12BEF-E054-0085-1AF0-4C6716165467}"/>
                    </a:ext>
                  </a:extLst>
                </p:cNvPr>
                <p:cNvSpPr/>
                <p:nvPr/>
              </p:nvSpPr>
              <p:spPr>
                <a:xfrm>
                  <a:off x="3208962" y="2216690"/>
                  <a:ext cx="2517749" cy="588523"/>
                </a:xfrm>
                <a:custGeom>
                  <a:avLst/>
                  <a:gdLst>
                    <a:gd name="connsiteX0" fmla="*/ 1 w 2517749"/>
                    <a:gd name="connsiteY0" fmla="*/ 0 h 588523"/>
                    <a:gd name="connsiteX1" fmla="*/ 2517749 w 2517749"/>
                    <a:gd name="connsiteY1" fmla="*/ 0 h 588523"/>
                    <a:gd name="connsiteX2" fmla="*/ 2223487 w 2517749"/>
                    <a:gd name="connsiteY2" fmla="*/ 294262 h 588523"/>
                    <a:gd name="connsiteX3" fmla="*/ 2517749 w 2517749"/>
                    <a:gd name="connsiteY3" fmla="*/ 588523 h 588523"/>
                    <a:gd name="connsiteX4" fmla="*/ 0 w 2517749"/>
                    <a:gd name="connsiteY4" fmla="*/ 588523 h 588523"/>
                    <a:gd name="connsiteX5" fmla="*/ 17879 w 2517749"/>
                    <a:gd name="connsiteY5" fmla="*/ 563965 h 588523"/>
                    <a:gd name="connsiteX6" fmla="*/ 100170 w 2517749"/>
                    <a:gd name="connsiteY6" fmla="*/ 294261 h 588523"/>
                    <a:gd name="connsiteX7" fmla="*/ 17879 w 2517749"/>
                    <a:gd name="connsiteY7" fmla="*/ 24557 h 588523"/>
                    <a:gd name="connsiteX8" fmla="*/ 1 w 2517749"/>
                    <a:gd name="connsiteY8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17749" h="588523">
                      <a:moveTo>
                        <a:pt x="1" y="0"/>
                      </a:moveTo>
                      <a:lnTo>
                        <a:pt x="2517749" y="0"/>
                      </a:lnTo>
                      <a:lnTo>
                        <a:pt x="2223487" y="294262"/>
                      </a:lnTo>
                      <a:lnTo>
                        <a:pt x="2517749" y="588523"/>
                      </a:lnTo>
                      <a:lnTo>
                        <a:pt x="0" y="588523"/>
                      </a:lnTo>
                      <a:lnTo>
                        <a:pt x="17879" y="563965"/>
                      </a:lnTo>
                      <a:cubicBezTo>
                        <a:pt x="70868" y="481069"/>
                        <a:pt x="100170" y="389929"/>
                        <a:pt x="100170" y="294261"/>
                      </a:cubicBezTo>
                      <a:cubicBezTo>
                        <a:pt x="100170" y="198593"/>
                        <a:pt x="70868" y="107453"/>
                        <a:pt x="17879" y="24557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873BF7D-D736-794C-FB59-DFDA6489CC4B}"/>
                  </a:ext>
                </a:extLst>
              </p:cNvPr>
              <p:cNvSpPr txBox="1"/>
              <p:nvPr/>
            </p:nvSpPr>
            <p:spPr>
              <a:xfrm>
                <a:off x="3520921" y="2302758"/>
                <a:ext cx="175705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D01617"/>
                    </a:solidFill>
                  </a:rPr>
                  <a:t>添加标题文本</a:t>
                </a:r>
              </a:p>
            </p:txBody>
          </p:sp>
        </p:grpSp>
        <p:pic>
          <p:nvPicPr>
            <p:cNvPr id="12" name="图片 11" descr="D:\51PPT模板网\51pptmoban.com\图片.jpg">
              <a:extLst>
                <a:ext uri="{FF2B5EF4-FFF2-40B4-BE49-F238E27FC236}">
                  <a16:creationId xmlns:a16="http://schemas.microsoft.com/office/drawing/2014/main" id="{63BF1181-BC17-049C-97B6-759103CA2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89370" y="1753217"/>
              <a:ext cx="523694" cy="965692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B4A0806A-0CF0-076C-1C03-8EADC25A3F57}"/>
              </a:ext>
            </a:extLst>
          </p:cNvPr>
          <p:cNvSpPr txBox="1"/>
          <p:nvPr/>
        </p:nvSpPr>
        <p:spPr>
          <a:xfrm>
            <a:off x="5592901" y="2955854"/>
            <a:ext cx="5013164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707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5D01E-B922-47DB-D9A6-A71F115C9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FCB47764-6E28-0BFC-3A81-247641E3FFB4}"/>
              </a:ext>
            </a:extLst>
          </p:cNvPr>
          <p:cNvSpPr txBox="1"/>
          <p:nvPr/>
        </p:nvSpPr>
        <p:spPr>
          <a:xfrm>
            <a:off x="2304837" y="202625"/>
            <a:ext cx="699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0379BA-16CB-11A8-BF8E-4E3CD686E144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D10DD452-0C69-3E1A-2057-1A6342411435}"/>
              </a:ext>
            </a:extLst>
          </p:cNvPr>
          <p:cNvSpPr>
            <a:spLocks/>
          </p:cNvSpPr>
          <p:nvPr/>
        </p:nvSpPr>
        <p:spPr bwMode="auto">
          <a:xfrm>
            <a:off x="2022421" y="1765587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2844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4310725-3CB2-D480-566D-8FF096BE547D}"/>
              </a:ext>
            </a:extLst>
          </p:cNvPr>
          <p:cNvGrpSpPr/>
          <p:nvPr/>
        </p:nvGrpSpPr>
        <p:grpSpPr>
          <a:xfrm>
            <a:off x="2629346" y="2454308"/>
            <a:ext cx="500762" cy="496174"/>
            <a:chOff x="8185151" y="600075"/>
            <a:chExt cx="1212850" cy="1201738"/>
          </a:xfrm>
        </p:grpSpPr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5CC98A7-BAC8-5F9D-0F6D-C75725797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6CE42F92-0832-8DA3-F15F-B5E761C11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6E620AE-CD2D-D125-20D1-A2A8E63AEC2E}"/>
              </a:ext>
            </a:extLst>
          </p:cNvPr>
          <p:cNvSpPr txBox="1"/>
          <p:nvPr/>
        </p:nvSpPr>
        <p:spPr>
          <a:xfrm>
            <a:off x="2694537" y="384100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4349F2E8-3991-A2F6-60C1-7FD99F8C9B65}"/>
              </a:ext>
            </a:extLst>
          </p:cNvPr>
          <p:cNvSpPr>
            <a:spLocks/>
          </p:cNvSpPr>
          <p:nvPr/>
        </p:nvSpPr>
        <p:spPr bwMode="auto">
          <a:xfrm>
            <a:off x="4152455" y="1765587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组合 12" descr="D:\51PPT模板网\51pptmoban.com\图片.jpg">
            <a:extLst>
              <a:ext uri="{FF2B5EF4-FFF2-40B4-BE49-F238E27FC236}">
                <a16:creationId xmlns:a16="http://schemas.microsoft.com/office/drawing/2014/main" id="{15C426CE-8323-A5C9-F4E6-03BBBEE44CB1}"/>
              </a:ext>
            </a:extLst>
          </p:cNvPr>
          <p:cNvGrpSpPr/>
          <p:nvPr/>
        </p:nvGrpSpPr>
        <p:grpSpPr>
          <a:xfrm>
            <a:off x="4685572" y="2448736"/>
            <a:ext cx="608256" cy="507318"/>
            <a:chOff x="2760663" y="5032375"/>
            <a:chExt cx="1473200" cy="1228726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E8FB818-D193-EB0F-3F47-B20F63678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4B8B73F-DBF1-877C-CAC8-F066DEAB0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D4DD13D-BD2A-DB0D-98C3-5F8855AEB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04BBE65-F5D1-B8D4-F426-0BB85ED0A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53FBBA9-2430-B93B-5F4E-50E289E7F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806C1C6-8C83-ED3B-B8FB-99D0DCEFA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48D3EC2-2608-DFC0-E534-7B64E5AF2AF4}"/>
              </a:ext>
            </a:extLst>
          </p:cNvPr>
          <p:cNvSpPr txBox="1"/>
          <p:nvPr/>
        </p:nvSpPr>
        <p:spPr>
          <a:xfrm>
            <a:off x="4841933" y="384100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A170B3BB-90E2-5F8E-11E6-557A3459EFFF}"/>
              </a:ext>
            </a:extLst>
          </p:cNvPr>
          <p:cNvSpPr>
            <a:spLocks/>
          </p:cNvSpPr>
          <p:nvPr/>
        </p:nvSpPr>
        <p:spPr bwMode="auto">
          <a:xfrm>
            <a:off x="6274372" y="1765587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 sz="2844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429DBAB-CDEA-12E2-5070-150CCCC75BFE}"/>
              </a:ext>
            </a:extLst>
          </p:cNvPr>
          <p:cNvGrpSpPr/>
          <p:nvPr/>
        </p:nvGrpSpPr>
        <p:grpSpPr>
          <a:xfrm>
            <a:off x="6873018" y="2430713"/>
            <a:ext cx="578760" cy="543366"/>
            <a:chOff x="5554663" y="4919663"/>
            <a:chExt cx="1401763" cy="1316037"/>
          </a:xfrm>
        </p:grpSpPr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9387D0E6-3032-FCDA-744E-61691F9A4C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5438775"/>
              <a:ext cx="796925" cy="796925"/>
            </a:xfrm>
            <a:custGeom>
              <a:avLst/>
              <a:gdLst>
                <a:gd name="T0" fmla="*/ 190 w 212"/>
                <a:gd name="T1" fmla="*/ 93 h 212"/>
                <a:gd name="T2" fmla="*/ 188 w 212"/>
                <a:gd name="T3" fmla="*/ 82 h 212"/>
                <a:gd name="T4" fmla="*/ 205 w 212"/>
                <a:gd name="T5" fmla="*/ 67 h 212"/>
                <a:gd name="T6" fmla="*/ 195 w 212"/>
                <a:gd name="T7" fmla="*/ 48 h 212"/>
                <a:gd name="T8" fmla="*/ 173 w 212"/>
                <a:gd name="T9" fmla="*/ 53 h 212"/>
                <a:gd name="T10" fmla="*/ 165 w 212"/>
                <a:gd name="T11" fmla="*/ 44 h 212"/>
                <a:gd name="T12" fmla="*/ 172 w 212"/>
                <a:gd name="T13" fmla="*/ 23 h 212"/>
                <a:gd name="T14" fmla="*/ 163 w 212"/>
                <a:gd name="T15" fmla="*/ 17 h 212"/>
                <a:gd name="T16" fmla="*/ 154 w 212"/>
                <a:gd name="T17" fmla="*/ 12 h 212"/>
                <a:gd name="T18" fmla="*/ 138 w 212"/>
                <a:gd name="T19" fmla="*/ 27 h 212"/>
                <a:gd name="T20" fmla="*/ 127 w 212"/>
                <a:gd name="T21" fmla="*/ 23 h 212"/>
                <a:gd name="T22" fmla="*/ 122 w 212"/>
                <a:gd name="T23" fmla="*/ 1 h 212"/>
                <a:gd name="T24" fmla="*/ 101 w 212"/>
                <a:gd name="T25" fmla="*/ 0 h 212"/>
                <a:gd name="T26" fmla="*/ 94 w 212"/>
                <a:gd name="T27" fmla="*/ 22 h 212"/>
                <a:gd name="T28" fmla="*/ 83 w 212"/>
                <a:gd name="T29" fmla="*/ 24 h 212"/>
                <a:gd name="T30" fmla="*/ 68 w 212"/>
                <a:gd name="T31" fmla="*/ 8 h 212"/>
                <a:gd name="T32" fmla="*/ 49 w 212"/>
                <a:gd name="T33" fmla="*/ 17 h 212"/>
                <a:gd name="T34" fmla="*/ 54 w 212"/>
                <a:gd name="T35" fmla="*/ 39 h 212"/>
                <a:gd name="T36" fmla="*/ 45 w 212"/>
                <a:gd name="T37" fmla="*/ 47 h 212"/>
                <a:gd name="T38" fmla="*/ 24 w 212"/>
                <a:gd name="T39" fmla="*/ 40 h 212"/>
                <a:gd name="T40" fmla="*/ 17 w 212"/>
                <a:gd name="T41" fmla="*/ 49 h 212"/>
                <a:gd name="T42" fmla="*/ 12 w 212"/>
                <a:gd name="T43" fmla="*/ 58 h 212"/>
                <a:gd name="T44" fmla="*/ 28 w 212"/>
                <a:gd name="T45" fmla="*/ 75 h 212"/>
                <a:gd name="T46" fmla="*/ 24 w 212"/>
                <a:gd name="T47" fmla="*/ 86 h 212"/>
                <a:gd name="T48" fmla="*/ 2 w 212"/>
                <a:gd name="T49" fmla="*/ 90 h 212"/>
                <a:gd name="T50" fmla="*/ 1 w 212"/>
                <a:gd name="T51" fmla="*/ 111 h 212"/>
                <a:gd name="T52" fmla="*/ 23 w 212"/>
                <a:gd name="T53" fmla="*/ 118 h 212"/>
                <a:gd name="T54" fmla="*/ 25 w 212"/>
                <a:gd name="T55" fmla="*/ 129 h 212"/>
                <a:gd name="T56" fmla="*/ 8 w 212"/>
                <a:gd name="T57" fmla="*/ 145 h 212"/>
                <a:gd name="T58" fmla="*/ 18 w 212"/>
                <a:gd name="T59" fmla="*/ 164 h 212"/>
                <a:gd name="T60" fmla="*/ 40 w 212"/>
                <a:gd name="T61" fmla="*/ 158 h 212"/>
                <a:gd name="T62" fmla="*/ 48 w 212"/>
                <a:gd name="T63" fmla="*/ 167 h 212"/>
                <a:gd name="T64" fmla="*/ 41 w 212"/>
                <a:gd name="T65" fmla="*/ 189 h 212"/>
                <a:gd name="T66" fmla="*/ 49 w 212"/>
                <a:gd name="T67" fmla="*/ 195 h 212"/>
                <a:gd name="T68" fmla="*/ 59 w 212"/>
                <a:gd name="T69" fmla="*/ 200 h 212"/>
                <a:gd name="T70" fmla="*/ 76 w 212"/>
                <a:gd name="T71" fmla="*/ 184 h 212"/>
                <a:gd name="T72" fmla="*/ 87 w 212"/>
                <a:gd name="T73" fmla="*/ 188 h 212"/>
                <a:gd name="T74" fmla="*/ 91 w 212"/>
                <a:gd name="T75" fmla="*/ 210 h 212"/>
                <a:gd name="T76" fmla="*/ 112 w 212"/>
                <a:gd name="T77" fmla="*/ 211 h 212"/>
                <a:gd name="T78" fmla="*/ 119 w 212"/>
                <a:gd name="T79" fmla="*/ 189 h 212"/>
                <a:gd name="T80" fmla="*/ 130 w 212"/>
                <a:gd name="T81" fmla="*/ 187 h 212"/>
                <a:gd name="T82" fmla="*/ 146 w 212"/>
                <a:gd name="T83" fmla="*/ 204 h 212"/>
                <a:gd name="T84" fmla="*/ 165 w 212"/>
                <a:gd name="T85" fmla="*/ 194 h 212"/>
                <a:gd name="T86" fmla="*/ 159 w 212"/>
                <a:gd name="T87" fmla="*/ 172 h 212"/>
                <a:gd name="T88" fmla="*/ 168 w 212"/>
                <a:gd name="T89" fmla="*/ 164 h 212"/>
                <a:gd name="T90" fmla="*/ 189 w 212"/>
                <a:gd name="T91" fmla="*/ 171 h 212"/>
                <a:gd name="T92" fmla="*/ 195 w 212"/>
                <a:gd name="T93" fmla="*/ 163 h 212"/>
                <a:gd name="T94" fmla="*/ 201 w 212"/>
                <a:gd name="T95" fmla="*/ 153 h 212"/>
                <a:gd name="T96" fmla="*/ 185 w 212"/>
                <a:gd name="T97" fmla="*/ 137 h 212"/>
                <a:gd name="T98" fmla="*/ 189 w 212"/>
                <a:gd name="T99" fmla="*/ 126 h 212"/>
                <a:gd name="T100" fmla="*/ 211 w 212"/>
                <a:gd name="T101" fmla="*/ 121 h 212"/>
                <a:gd name="T102" fmla="*/ 212 w 212"/>
                <a:gd name="T103" fmla="*/ 100 h 212"/>
                <a:gd name="T104" fmla="*/ 190 w 212"/>
                <a:gd name="T105" fmla="*/ 93 h 212"/>
                <a:gd name="T106" fmla="*/ 163 w 212"/>
                <a:gd name="T107" fmla="*/ 142 h 212"/>
                <a:gd name="T108" fmla="*/ 70 w 212"/>
                <a:gd name="T109" fmla="*/ 163 h 212"/>
                <a:gd name="T110" fmla="*/ 49 w 212"/>
                <a:gd name="T111" fmla="*/ 70 h 212"/>
                <a:gd name="T112" fmla="*/ 143 w 212"/>
                <a:gd name="T113" fmla="*/ 49 h 212"/>
                <a:gd name="T114" fmla="*/ 163 w 212"/>
                <a:gd name="T115" fmla="*/ 14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DDCE27F-DB17-0DCA-AB86-A6645404AB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6026" y="5364163"/>
              <a:ext cx="660400" cy="660400"/>
            </a:xfrm>
            <a:custGeom>
              <a:avLst/>
              <a:gdLst>
                <a:gd name="T0" fmla="*/ 156 w 176"/>
                <a:gd name="T1" fmla="*/ 88 h 176"/>
                <a:gd name="T2" fmla="*/ 176 w 176"/>
                <a:gd name="T3" fmla="*/ 75 h 176"/>
                <a:gd name="T4" fmla="*/ 172 w 176"/>
                <a:gd name="T5" fmla="*/ 58 h 176"/>
                <a:gd name="T6" fmla="*/ 147 w 176"/>
                <a:gd name="T7" fmla="*/ 55 h 176"/>
                <a:gd name="T8" fmla="*/ 138 w 176"/>
                <a:gd name="T9" fmla="*/ 43 h 176"/>
                <a:gd name="T10" fmla="*/ 144 w 176"/>
                <a:gd name="T11" fmla="*/ 20 h 176"/>
                <a:gd name="T12" fmla="*/ 136 w 176"/>
                <a:gd name="T13" fmla="*/ 14 h 176"/>
                <a:gd name="T14" fmla="*/ 128 w 176"/>
                <a:gd name="T15" fmla="*/ 10 h 176"/>
                <a:gd name="T16" fmla="*/ 109 w 176"/>
                <a:gd name="T17" fmla="*/ 24 h 176"/>
                <a:gd name="T18" fmla="*/ 94 w 176"/>
                <a:gd name="T19" fmla="*/ 21 h 176"/>
                <a:gd name="T20" fmla="*/ 81 w 176"/>
                <a:gd name="T21" fmla="*/ 0 h 176"/>
                <a:gd name="T22" fmla="*/ 64 w 176"/>
                <a:gd name="T23" fmla="*/ 4 h 176"/>
                <a:gd name="T24" fmla="*/ 61 w 176"/>
                <a:gd name="T25" fmla="*/ 27 h 176"/>
                <a:gd name="T26" fmla="*/ 45 w 176"/>
                <a:gd name="T27" fmla="*/ 37 h 176"/>
                <a:gd name="T28" fmla="*/ 21 w 176"/>
                <a:gd name="T29" fmla="*/ 31 h 176"/>
                <a:gd name="T30" fmla="*/ 14 w 176"/>
                <a:gd name="T31" fmla="*/ 41 h 176"/>
                <a:gd name="T32" fmla="*/ 12 w 176"/>
                <a:gd name="T33" fmla="*/ 44 h 176"/>
                <a:gd name="T34" fmla="*/ 26 w 176"/>
                <a:gd name="T35" fmla="*/ 62 h 176"/>
                <a:gd name="T36" fmla="*/ 21 w 176"/>
                <a:gd name="T37" fmla="*/ 85 h 176"/>
                <a:gd name="T38" fmla="*/ 0 w 176"/>
                <a:gd name="T39" fmla="*/ 98 h 176"/>
                <a:gd name="T40" fmla="*/ 3 w 176"/>
                <a:gd name="T41" fmla="*/ 111 h 176"/>
                <a:gd name="T42" fmla="*/ 26 w 176"/>
                <a:gd name="T43" fmla="*/ 114 h 176"/>
                <a:gd name="T44" fmla="*/ 41 w 176"/>
                <a:gd name="T45" fmla="*/ 137 h 176"/>
                <a:gd name="T46" fmla="*/ 36 w 176"/>
                <a:gd name="T47" fmla="*/ 160 h 176"/>
                <a:gd name="T48" fmla="*/ 41 w 176"/>
                <a:gd name="T49" fmla="*/ 164 h 176"/>
                <a:gd name="T50" fmla="*/ 46 w 176"/>
                <a:gd name="T51" fmla="*/ 167 h 176"/>
                <a:gd name="T52" fmla="*/ 65 w 176"/>
                <a:gd name="T53" fmla="*/ 152 h 176"/>
                <a:gd name="T54" fmla="*/ 92 w 176"/>
                <a:gd name="T55" fmla="*/ 156 h 176"/>
                <a:gd name="T56" fmla="*/ 104 w 176"/>
                <a:gd name="T57" fmla="*/ 176 h 176"/>
                <a:gd name="T58" fmla="*/ 117 w 176"/>
                <a:gd name="T59" fmla="*/ 173 h 176"/>
                <a:gd name="T60" fmla="*/ 120 w 176"/>
                <a:gd name="T61" fmla="*/ 149 h 176"/>
                <a:gd name="T62" fmla="*/ 139 w 176"/>
                <a:gd name="T63" fmla="*/ 134 h 176"/>
                <a:gd name="T64" fmla="*/ 162 w 176"/>
                <a:gd name="T65" fmla="*/ 139 h 176"/>
                <a:gd name="T66" fmla="*/ 163 w 176"/>
                <a:gd name="T67" fmla="*/ 137 h 176"/>
                <a:gd name="T68" fmla="*/ 169 w 176"/>
                <a:gd name="T69" fmla="*/ 126 h 176"/>
                <a:gd name="T70" fmla="*/ 154 w 176"/>
                <a:gd name="T71" fmla="*/ 106 h 176"/>
                <a:gd name="T72" fmla="*/ 156 w 176"/>
                <a:gd name="T73" fmla="*/ 88 h 176"/>
                <a:gd name="T74" fmla="*/ 131 w 176"/>
                <a:gd name="T75" fmla="*/ 116 h 176"/>
                <a:gd name="T76" fmla="*/ 61 w 176"/>
                <a:gd name="T77" fmla="*/ 131 h 176"/>
                <a:gd name="T78" fmla="*/ 46 w 176"/>
                <a:gd name="T79" fmla="*/ 61 h 176"/>
                <a:gd name="T80" fmla="*/ 116 w 176"/>
                <a:gd name="T81" fmla="*/ 46 h 176"/>
                <a:gd name="T82" fmla="*/ 131 w 176"/>
                <a:gd name="T83" fmla="*/ 1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722C1217-9B8F-8DFF-17C1-1C50369C8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4919663"/>
              <a:ext cx="492125" cy="504825"/>
            </a:xfrm>
            <a:custGeom>
              <a:avLst/>
              <a:gdLst>
                <a:gd name="T0" fmla="*/ 14 w 131"/>
                <a:gd name="T1" fmla="*/ 79 h 134"/>
                <a:gd name="T2" fmla="*/ 2 w 131"/>
                <a:gd name="T3" fmla="*/ 94 h 134"/>
                <a:gd name="T4" fmla="*/ 7 w 131"/>
                <a:gd name="T5" fmla="*/ 104 h 134"/>
                <a:gd name="T6" fmla="*/ 27 w 131"/>
                <a:gd name="T7" fmla="*/ 102 h 134"/>
                <a:gd name="T8" fmla="*/ 34 w 131"/>
                <a:gd name="T9" fmla="*/ 108 h 134"/>
                <a:gd name="T10" fmla="*/ 42 w 131"/>
                <a:gd name="T11" fmla="*/ 113 h 134"/>
                <a:gd name="T12" fmla="*/ 46 w 131"/>
                <a:gd name="T13" fmla="*/ 132 h 134"/>
                <a:gd name="T14" fmla="*/ 58 w 131"/>
                <a:gd name="T15" fmla="*/ 134 h 134"/>
                <a:gd name="T16" fmla="*/ 68 w 131"/>
                <a:gd name="T17" fmla="*/ 117 h 134"/>
                <a:gd name="T18" fmla="*/ 87 w 131"/>
                <a:gd name="T19" fmla="*/ 112 h 134"/>
                <a:gd name="T20" fmla="*/ 104 w 131"/>
                <a:gd name="T21" fmla="*/ 121 h 134"/>
                <a:gd name="T22" fmla="*/ 113 w 131"/>
                <a:gd name="T23" fmla="*/ 113 h 134"/>
                <a:gd name="T24" fmla="*/ 107 w 131"/>
                <a:gd name="T25" fmla="*/ 94 h 134"/>
                <a:gd name="T26" fmla="*/ 113 w 131"/>
                <a:gd name="T27" fmla="*/ 76 h 134"/>
                <a:gd name="T28" fmla="*/ 131 w 131"/>
                <a:gd name="T29" fmla="*/ 68 h 134"/>
                <a:gd name="T30" fmla="*/ 130 w 131"/>
                <a:gd name="T31" fmla="*/ 55 h 134"/>
                <a:gd name="T32" fmla="*/ 111 w 131"/>
                <a:gd name="T33" fmla="*/ 48 h 134"/>
                <a:gd name="T34" fmla="*/ 104 w 131"/>
                <a:gd name="T35" fmla="*/ 36 h 134"/>
                <a:gd name="T36" fmla="*/ 109 w 131"/>
                <a:gd name="T37" fmla="*/ 17 h 134"/>
                <a:gd name="T38" fmla="*/ 103 w 131"/>
                <a:gd name="T39" fmla="*/ 12 h 134"/>
                <a:gd name="T40" fmla="*/ 97 w 131"/>
                <a:gd name="T41" fmla="*/ 8 h 134"/>
                <a:gd name="T42" fmla="*/ 80 w 131"/>
                <a:gd name="T43" fmla="*/ 19 h 134"/>
                <a:gd name="T44" fmla="*/ 66 w 131"/>
                <a:gd name="T45" fmla="*/ 16 h 134"/>
                <a:gd name="T46" fmla="*/ 54 w 131"/>
                <a:gd name="T47" fmla="*/ 0 h 134"/>
                <a:gd name="T48" fmla="*/ 41 w 131"/>
                <a:gd name="T49" fmla="*/ 3 h 134"/>
                <a:gd name="T50" fmla="*/ 39 w 131"/>
                <a:gd name="T51" fmla="*/ 23 h 134"/>
                <a:gd name="T52" fmla="*/ 25 w 131"/>
                <a:gd name="T53" fmla="*/ 34 h 134"/>
                <a:gd name="T54" fmla="*/ 4 w 131"/>
                <a:gd name="T55" fmla="*/ 34 h 134"/>
                <a:gd name="T56" fmla="*/ 0 w 131"/>
                <a:gd name="T57" fmla="*/ 45 h 134"/>
                <a:gd name="T58" fmla="*/ 14 w 131"/>
                <a:gd name="T59" fmla="*/ 59 h 134"/>
                <a:gd name="T60" fmla="*/ 14 w 131"/>
                <a:gd name="T61" fmla="*/ 79 h 134"/>
                <a:gd name="T62" fmla="*/ 32 w 131"/>
                <a:gd name="T63" fmla="*/ 45 h 134"/>
                <a:gd name="T64" fmla="*/ 86 w 131"/>
                <a:gd name="T65" fmla="*/ 36 h 134"/>
                <a:gd name="T66" fmla="*/ 94 w 131"/>
                <a:gd name="T67" fmla="*/ 89 h 134"/>
                <a:gd name="T68" fmla="*/ 41 w 131"/>
                <a:gd name="T69" fmla="*/ 98 h 134"/>
                <a:gd name="T70" fmla="*/ 32 w 131"/>
                <a:gd name="T7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63ADDEB7-6969-20D1-C436-D9F4A1D732CF}"/>
              </a:ext>
            </a:extLst>
          </p:cNvPr>
          <p:cNvSpPr txBox="1"/>
          <p:nvPr/>
        </p:nvSpPr>
        <p:spPr>
          <a:xfrm>
            <a:off x="7013056" y="384100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05184258-A1C4-C397-3E86-0739DE830F46}"/>
              </a:ext>
            </a:extLst>
          </p:cNvPr>
          <p:cNvSpPr>
            <a:spLocks/>
          </p:cNvSpPr>
          <p:nvPr/>
        </p:nvSpPr>
        <p:spPr bwMode="auto">
          <a:xfrm>
            <a:off x="8395291" y="1765587"/>
            <a:ext cx="1758554" cy="1983581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 descr="D:\51PPT模板网\51pptmoban.com\图片.jpg">
            <a:extLst>
              <a:ext uri="{FF2B5EF4-FFF2-40B4-BE49-F238E27FC236}">
                <a16:creationId xmlns:a16="http://schemas.microsoft.com/office/drawing/2014/main" id="{9791E51D-78E3-8432-40A1-5C7B6EF5C2D5}"/>
              </a:ext>
            </a:extLst>
          </p:cNvPr>
          <p:cNvGrpSpPr/>
          <p:nvPr/>
        </p:nvGrpSpPr>
        <p:grpSpPr>
          <a:xfrm>
            <a:off x="9003212" y="2421535"/>
            <a:ext cx="542712" cy="561720"/>
            <a:chOff x="8116888" y="4364038"/>
            <a:chExt cx="1314450" cy="1360488"/>
          </a:xfrm>
        </p:grpSpPr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1B0EDF44-4824-EE1F-C9D8-84BAF316C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2E6A9BB2-6261-B8BF-190D-FE48D290F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894F4F9C-F51A-EB37-6AFD-169A00EEE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A3CD6E74-3BD7-2F8D-A2D6-1C45FFF56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CC563C15-BE59-1B83-74E3-53A990409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021EAFE5-7B21-24A5-1161-B5F3B911E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91B0DF96-34AB-D4AB-32EE-D092C995D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7A7781B6-2CC7-FEE6-55EC-0299FE49B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1D13B931-E8CC-A9AC-D5E4-3EE731213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6185B11C-5282-2A94-4420-6AD6A7A6A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6230F391-A730-7304-FB6B-26DAB2F23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268902CE-50BA-8215-E247-B60DE31BC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844"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916DAD51-9A3C-66C8-C49B-53BD4C3D7A89}"/>
              </a:ext>
            </a:extLst>
          </p:cNvPr>
          <p:cNvSpPr txBox="1"/>
          <p:nvPr/>
        </p:nvSpPr>
        <p:spPr>
          <a:xfrm>
            <a:off x="9092484" y="3841003"/>
            <a:ext cx="42062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758BFEF-27BC-7EFA-7DD3-544E40631FEB}"/>
              </a:ext>
            </a:extLst>
          </p:cNvPr>
          <p:cNvGrpSpPr/>
          <p:nvPr/>
        </p:nvGrpSpPr>
        <p:grpSpPr>
          <a:xfrm>
            <a:off x="1783914" y="4222725"/>
            <a:ext cx="2235567" cy="1278187"/>
            <a:chOff x="649026" y="1906534"/>
            <a:chExt cx="2235567" cy="127818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287C66D-A17B-9C0C-7FF9-1A6369D3D9E8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BC43577-ACDB-F78D-E829-2E618745D3E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4C1F2F7-D865-EAA6-7B15-E86B864C7F8E}"/>
              </a:ext>
            </a:extLst>
          </p:cNvPr>
          <p:cNvGrpSpPr/>
          <p:nvPr/>
        </p:nvGrpSpPr>
        <p:grpSpPr>
          <a:xfrm>
            <a:off x="3928940" y="4222725"/>
            <a:ext cx="2235567" cy="1278187"/>
            <a:chOff x="649026" y="1906534"/>
            <a:chExt cx="2235567" cy="127818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DE75C57-00A7-D6FF-CE99-5308592E84E0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B6154A0-BC98-007B-7623-7E5630F0001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DC1F09C-7F97-AE57-1E5F-94D206C7C64E}"/>
              </a:ext>
            </a:extLst>
          </p:cNvPr>
          <p:cNvGrpSpPr/>
          <p:nvPr/>
        </p:nvGrpSpPr>
        <p:grpSpPr>
          <a:xfrm>
            <a:off x="6073966" y="4222725"/>
            <a:ext cx="2235567" cy="1278187"/>
            <a:chOff x="649026" y="1906534"/>
            <a:chExt cx="2235567" cy="127818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F22D7D7-4E79-9B12-413C-FB976993A832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7DBBC1A-5395-1BB0-4FEC-CA2E4EDFF58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FF6D59A-F08C-D227-9A53-91A69D74A331}"/>
              </a:ext>
            </a:extLst>
          </p:cNvPr>
          <p:cNvGrpSpPr/>
          <p:nvPr/>
        </p:nvGrpSpPr>
        <p:grpSpPr>
          <a:xfrm>
            <a:off x="8218992" y="4222725"/>
            <a:ext cx="2235567" cy="1278187"/>
            <a:chOff x="649026" y="1906534"/>
            <a:chExt cx="2235567" cy="12781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3C2BDAA-5216-33EC-4058-35895D45B922}"/>
                </a:ext>
              </a:extLst>
            </p:cNvPr>
            <p:cNvSpPr txBox="1"/>
            <p:nvPr/>
          </p:nvSpPr>
          <p:spPr>
            <a:xfrm>
              <a:off x="981875" y="2190603"/>
              <a:ext cx="15698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CDB7B4B-9A6D-8652-F315-75BD14F3F9D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943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8EE2A-585E-5F59-8A5E-597B81EF7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A7D72AA2-DBA4-3F87-EFEB-0B1113396A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993" y="296525"/>
            <a:ext cx="10398269" cy="584902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0B1A7B2-8C3A-2708-CB59-29DC80365E80}"/>
              </a:ext>
            </a:extLst>
          </p:cNvPr>
          <p:cNvSpPr txBox="1"/>
          <p:nvPr/>
        </p:nvSpPr>
        <p:spPr>
          <a:xfrm>
            <a:off x="2304837" y="202625"/>
            <a:ext cx="699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D2B542B-2E27-F92D-6056-B50180F9833F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BA07AAD-E279-981C-7CF1-77568CAD23AB}"/>
              </a:ext>
            </a:extLst>
          </p:cNvPr>
          <p:cNvGrpSpPr/>
          <p:nvPr/>
        </p:nvGrpSpPr>
        <p:grpSpPr>
          <a:xfrm>
            <a:off x="885124" y="2075588"/>
            <a:ext cx="2966425" cy="1110884"/>
            <a:chOff x="885124" y="2075588"/>
            <a:chExt cx="2966425" cy="111088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3FBD7DD-163C-2B42-DBDA-58B7FDEBB0D4}"/>
                </a:ext>
              </a:extLst>
            </p:cNvPr>
            <p:cNvSpPr/>
            <p:nvPr/>
          </p:nvSpPr>
          <p:spPr>
            <a:xfrm>
              <a:off x="947738" y="2075588"/>
              <a:ext cx="2477226" cy="506046"/>
            </a:xfrm>
            <a:custGeom>
              <a:avLst/>
              <a:gdLst>
                <a:gd name="connsiteX0" fmla="*/ 0 w 2880972"/>
                <a:gd name="connsiteY0" fmla="*/ 0 h 588523"/>
                <a:gd name="connsiteX1" fmla="*/ 277351 w 2880972"/>
                <a:gd name="connsiteY1" fmla="*/ 0 h 588523"/>
                <a:gd name="connsiteX2" fmla="*/ 466909 w 2880972"/>
                <a:gd name="connsiteY2" fmla="*/ 0 h 588523"/>
                <a:gd name="connsiteX3" fmla="*/ 798923 w 2880972"/>
                <a:gd name="connsiteY3" fmla="*/ 0 h 588523"/>
                <a:gd name="connsiteX4" fmla="*/ 1076274 w 2880972"/>
                <a:gd name="connsiteY4" fmla="*/ 0 h 588523"/>
                <a:gd name="connsiteX5" fmla="*/ 1182957 w 2880972"/>
                <a:gd name="connsiteY5" fmla="*/ 0 h 588523"/>
                <a:gd name="connsiteX6" fmla="*/ 1265832 w 2880972"/>
                <a:gd name="connsiteY6" fmla="*/ 0 h 588523"/>
                <a:gd name="connsiteX7" fmla="*/ 1597846 w 2880972"/>
                <a:gd name="connsiteY7" fmla="*/ 0 h 588523"/>
                <a:gd name="connsiteX8" fmla="*/ 1875197 w 2880972"/>
                <a:gd name="connsiteY8" fmla="*/ 0 h 588523"/>
                <a:gd name="connsiteX9" fmla="*/ 1981880 w 2880972"/>
                <a:gd name="connsiteY9" fmla="*/ 0 h 588523"/>
                <a:gd name="connsiteX10" fmla="*/ 2064755 w 2880972"/>
                <a:gd name="connsiteY10" fmla="*/ 0 h 588523"/>
                <a:gd name="connsiteX11" fmla="*/ 2780803 w 2880972"/>
                <a:gd name="connsiteY11" fmla="*/ 0 h 588523"/>
                <a:gd name="connsiteX12" fmla="*/ 2798681 w 2880972"/>
                <a:gd name="connsiteY12" fmla="*/ 24557 h 588523"/>
                <a:gd name="connsiteX13" fmla="*/ 2880972 w 2880972"/>
                <a:gd name="connsiteY13" fmla="*/ 294261 h 588523"/>
                <a:gd name="connsiteX14" fmla="*/ 2798681 w 2880972"/>
                <a:gd name="connsiteY14" fmla="*/ 563965 h 588523"/>
                <a:gd name="connsiteX15" fmla="*/ 2780802 w 2880972"/>
                <a:gd name="connsiteY15" fmla="*/ 588523 h 588523"/>
                <a:gd name="connsiteX16" fmla="*/ 2064755 w 2880972"/>
                <a:gd name="connsiteY16" fmla="*/ 588523 h 588523"/>
                <a:gd name="connsiteX17" fmla="*/ 1981879 w 2880972"/>
                <a:gd name="connsiteY17" fmla="*/ 588523 h 588523"/>
                <a:gd name="connsiteX18" fmla="*/ 1875197 w 2880972"/>
                <a:gd name="connsiteY18" fmla="*/ 588523 h 588523"/>
                <a:gd name="connsiteX19" fmla="*/ 1597846 w 2880972"/>
                <a:gd name="connsiteY19" fmla="*/ 588523 h 588523"/>
                <a:gd name="connsiteX20" fmla="*/ 1265832 w 2880972"/>
                <a:gd name="connsiteY20" fmla="*/ 588523 h 588523"/>
                <a:gd name="connsiteX21" fmla="*/ 1182956 w 2880972"/>
                <a:gd name="connsiteY21" fmla="*/ 588523 h 588523"/>
                <a:gd name="connsiteX22" fmla="*/ 1076274 w 2880972"/>
                <a:gd name="connsiteY22" fmla="*/ 588523 h 588523"/>
                <a:gd name="connsiteX23" fmla="*/ 798923 w 2880972"/>
                <a:gd name="connsiteY23" fmla="*/ 588523 h 588523"/>
                <a:gd name="connsiteX24" fmla="*/ 466909 w 2880972"/>
                <a:gd name="connsiteY24" fmla="*/ 588523 h 588523"/>
                <a:gd name="connsiteX25" fmla="*/ 277351 w 2880972"/>
                <a:gd name="connsiteY25" fmla="*/ 588523 h 588523"/>
                <a:gd name="connsiteX26" fmla="*/ 0 w 2880972"/>
                <a:gd name="connsiteY26" fmla="*/ 588523 h 58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80972" h="588523">
                  <a:moveTo>
                    <a:pt x="0" y="0"/>
                  </a:moveTo>
                  <a:lnTo>
                    <a:pt x="277351" y="0"/>
                  </a:lnTo>
                  <a:lnTo>
                    <a:pt x="466909" y="0"/>
                  </a:lnTo>
                  <a:lnTo>
                    <a:pt x="798923" y="0"/>
                  </a:lnTo>
                  <a:lnTo>
                    <a:pt x="1076274" y="0"/>
                  </a:lnTo>
                  <a:lnTo>
                    <a:pt x="1182957" y="0"/>
                  </a:lnTo>
                  <a:lnTo>
                    <a:pt x="1265832" y="0"/>
                  </a:lnTo>
                  <a:lnTo>
                    <a:pt x="1597846" y="0"/>
                  </a:lnTo>
                  <a:lnTo>
                    <a:pt x="1875197" y="0"/>
                  </a:lnTo>
                  <a:lnTo>
                    <a:pt x="1981880" y="0"/>
                  </a:lnTo>
                  <a:lnTo>
                    <a:pt x="2064755" y="0"/>
                  </a:lnTo>
                  <a:lnTo>
                    <a:pt x="2780803" y="0"/>
                  </a:lnTo>
                  <a:lnTo>
                    <a:pt x="2798681" y="24557"/>
                  </a:lnTo>
                  <a:cubicBezTo>
                    <a:pt x="2851670" y="107453"/>
                    <a:pt x="2880972" y="198593"/>
                    <a:pt x="2880972" y="294261"/>
                  </a:cubicBezTo>
                  <a:cubicBezTo>
                    <a:pt x="2880972" y="389929"/>
                    <a:pt x="2851670" y="481069"/>
                    <a:pt x="2798681" y="563965"/>
                  </a:cubicBezTo>
                  <a:lnTo>
                    <a:pt x="2780802" y="588523"/>
                  </a:lnTo>
                  <a:lnTo>
                    <a:pt x="2064755" y="588523"/>
                  </a:lnTo>
                  <a:lnTo>
                    <a:pt x="1981879" y="588523"/>
                  </a:lnTo>
                  <a:lnTo>
                    <a:pt x="1875197" y="588523"/>
                  </a:lnTo>
                  <a:lnTo>
                    <a:pt x="1597846" y="588523"/>
                  </a:lnTo>
                  <a:lnTo>
                    <a:pt x="1265832" y="588523"/>
                  </a:lnTo>
                  <a:lnTo>
                    <a:pt x="1182956" y="588523"/>
                  </a:lnTo>
                  <a:lnTo>
                    <a:pt x="1076274" y="588523"/>
                  </a:lnTo>
                  <a:lnTo>
                    <a:pt x="798923" y="588523"/>
                  </a:lnTo>
                  <a:lnTo>
                    <a:pt x="466909" y="588523"/>
                  </a:lnTo>
                  <a:lnTo>
                    <a:pt x="277351" y="588523"/>
                  </a:lnTo>
                  <a:lnTo>
                    <a:pt x="0" y="588523"/>
                  </a:lnTo>
                  <a:close/>
                </a:path>
              </a:pathLst>
            </a:custGeom>
            <a:solidFill>
              <a:srgbClr val="D01617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4191FAA-6322-2AC7-3244-B4CF28BBB599}"/>
                </a:ext>
              </a:extLst>
            </p:cNvPr>
            <p:cNvGrpSpPr/>
            <p:nvPr/>
          </p:nvGrpSpPr>
          <p:grpSpPr>
            <a:xfrm>
              <a:off x="885124" y="2147973"/>
              <a:ext cx="2966425" cy="1038499"/>
              <a:chOff x="-186071" y="1881134"/>
              <a:chExt cx="2966425" cy="1038499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FC03E93-1A74-7429-13F2-55EE961B5B12}"/>
                  </a:ext>
                </a:extLst>
              </p:cNvPr>
              <p:cNvSpPr txBox="1"/>
              <p:nvPr/>
            </p:nvSpPr>
            <p:spPr>
              <a:xfrm>
                <a:off x="-186071" y="2387180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A94ACC9-03B3-FB49-88C8-A33A0BB8AB2C}"/>
                  </a:ext>
                </a:extLst>
              </p:cNvPr>
              <p:cNvSpPr txBox="1"/>
              <p:nvPr/>
            </p:nvSpPr>
            <p:spPr>
              <a:xfrm>
                <a:off x="283599" y="1881134"/>
                <a:ext cx="16492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FFF2CC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B808D26-3FE8-0577-F87C-3A1BF3300B8D}"/>
              </a:ext>
            </a:extLst>
          </p:cNvPr>
          <p:cNvGrpSpPr/>
          <p:nvPr/>
        </p:nvGrpSpPr>
        <p:grpSpPr>
          <a:xfrm>
            <a:off x="8340451" y="2075588"/>
            <a:ext cx="2966425" cy="1110884"/>
            <a:chOff x="947737" y="2075588"/>
            <a:chExt cx="2966425" cy="111088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9034D03-5B5C-E806-0BEA-B41A2AA95F91}"/>
                </a:ext>
              </a:extLst>
            </p:cNvPr>
            <p:cNvSpPr/>
            <p:nvPr/>
          </p:nvSpPr>
          <p:spPr>
            <a:xfrm flipH="1">
              <a:off x="1335266" y="2075588"/>
              <a:ext cx="2516282" cy="506046"/>
            </a:xfrm>
            <a:custGeom>
              <a:avLst/>
              <a:gdLst>
                <a:gd name="connsiteX0" fmla="*/ 0 w 2880972"/>
                <a:gd name="connsiteY0" fmla="*/ 0 h 588523"/>
                <a:gd name="connsiteX1" fmla="*/ 277351 w 2880972"/>
                <a:gd name="connsiteY1" fmla="*/ 0 h 588523"/>
                <a:gd name="connsiteX2" fmla="*/ 466909 w 2880972"/>
                <a:gd name="connsiteY2" fmla="*/ 0 h 588523"/>
                <a:gd name="connsiteX3" fmla="*/ 798923 w 2880972"/>
                <a:gd name="connsiteY3" fmla="*/ 0 h 588523"/>
                <a:gd name="connsiteX4" fmla="*/ 1076274 w 2880972"/>
                <a:gd name="connsiteY4" fmla="*/ 0 h 588523"/>
                <a:gd name="connsiteX5" fmla="*/ 1182957 w 2880972"/>
                <a:gd name="connsiteY5" fmla="*/ 0 h 588523"/>
                <a:gd name="connsiteX6" fmla="*/ 1265832 w 2880972"/>
                <a:gd name="connsiteY6" fmla="*/ 0 h 588523"/>
                <a:gd name="connsiteX7" fmla="*/ 1597846 w 2880972"/>
                <a:gd name="connsiteY7" fmla="*/ 0 h 588523"/>
                <a:gd name="connsiteX8" fmla="*/ 1875197 w 2880972"/>
                <a:gd name="connsiteY8" fmla="*/ 0 h 588523"/>
                <a:gd name="connsiteX9" fmla="*/ 1981880 w 2880972"/>
                <a:gd name="connsiteY9" fmla="*/ 0 h 588523"/>
                <a:gd name="connsiteX10" fmla="*/ 2064755 w 2880972"/>
                <a:gd name="connsiteY10" fmla="*/ 0 h 588523"/>
                <a:gd name="connsiteX11" fmla="*/ 2780803 w 2880972"/>
                <a:gd name="connsiteY11" fmla="*/ 0 h 588523"/>
                <a:gd name="connsiteX12" fmla="*/ 2798681 w 2880972"/>
                <a:gd name="connsiteY12" fmla="*/ 24557 h 588523"/>
                <a:gd name="connsiteX13" fmla="*/ 2880972 w 2880972"/>
                <a:gd name="connsiteY13" fmla="*/ 294261 h 588523"/>
                <a:gd name="connsiteX14" fmla="*/ 2798681 w 2880972"/>
                <a:gd name="connsiteY14" fmla="*/ 563965 h 588523"/>
                <a:gd name="connsiteX15" fmla="*/ 2780802 w 2880972"/>
                <a:gd name="connsiteY15" fmla="*/ 588523 h 588523"/>
                <a:gd name="connsiteX16" fmla="*/ 2064755 w 2880972"/>
                <a:gd name="connsiteY16" fmla="*/ 588523 h 588523"/>
                <a:gd name="connsiteX17" fmla="*/ 1981879 w 2880972"/>
                <a:gd name="connsiteY17" fmla="*/ 588523 h 588523"/>
                <a:gd name="connsiteX18" fmla="*/ 1875197 w 2880972"/>
                <a:gd name="connsiteY18" fmla="*/ 588523 h 588523"/>
                <a:gd name="connsiteX19" fmla="*/ 1597846 w 2880972"/>
                <a:gd name="connsiteY19" fmla="*/ 588523 h 588523"/>
                <a:gd name="connsiteX20" fmla="*/ 1265832 w 2880972"/>
                <a:gd name="connsiteY20" fmla="*/ 588523 h 588523"/>
                <a:gd name="connsiteX21" fmla="*/ 1182956 w 2880972"/>
                <a:gd name="connsiteY21" fmla="*/ 588523 h 588523"/>
                <a:gd name="connsiteX22" fmla="*/ 1076274 w 2880972"/>
                <a:gd name="connsiteY22" fmla="*/ 588523 h 588523"/>
                <a:gd name="connsiteX23" fmla="*/ 798923 w 2880972"/>
                <a:gd name="connsiteY23" fmla="*/ 588523 h 588523"/>
                <a:gd name="connsiteX24" fmla="*/ 466909 w 2880972"/>
                <a:gd name="connsiteY24" fmla="*/ 588523 h 588523"/>
                <a:gd name="connsiteX25" fmla="*/ 277351 w 2880972"/>
                <a:gd name="connsiteY25" fmla="*/ 588523 h 588523"/>
                <a:gd name="connsiteX26" fmla="*/ 0 w 2880972"/>
                <a:gd name="connsiteY26" fmla="*/ 588523 h 58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80972" h="588523">
                  <a:moveTo>
                    <a:pt x="0" y="0"/>
                  </a:moveTo>
                  <a:lnTo>
                    <a:pt x="277351" y="0"/>
                  </a:lnTo>
                  <a:lnTo>
                    <a:pt x="466909" y="0"/>
                  </a:lnTo>
                  <a:lnTo>
                    <a:pt x="798923" y="0"/>
                  </a:lnTo>
                  <a:lnTo>
                    <a:pt x="1076274" y="0"/>
                  </a:lnTo>
                  <a:lnTo>
                    <a:pt x="1182957" y="0"/>
                  </a:lnTo>
                  <a:lnTo>
                    <a:pt x="1265832" y="0"/>
                  </a:lnTo>
                  <a:lnTo>
                    <a:pt x="1597846" y="0"/>
                  </a:lnTo>
                  <a:lnTo>
                    <a:pt x="1875197" y="0"/>
                  </a:lnTo>
                  <a:lnTo>
                    <a:pt x="1981880" y="0"/>
                  </a:lnTo>
                  <a:lnTo>
                    <a:pt x="2064755" y="0"/>
                  </a:lnTo>
                  <a:lnTo>
                    <a:pt x="2780803" y="0"/>
                  </a:lnTo>
                  <a:lnTo>
                    <a:pt x="2798681" y="24557"/>
                  </a:lnTo>
                  <a:cubicBezTo>
                    <a:pt x="2851670" y="107453"/>
                    <a:pt x="2880972" y="198593"/>
                    <a:pt x="2880972" y="294261"/>
                  </a:cubicBezTo>
                  <a:cubicBezTo>
                    <a:pt x="2880972" y="389929"/>
                    <a:pt x="2851670" y="481069"/>
                    <a:pt x="2798681" y="563965"/>
                  </a:cubicBezTo>
                  <a:lnTo>
                    <a:pt x="2780802" y="588523"/>
                  </a:lnTo>
                  <a:lnTo>
                    <a:pt x="2064755" y="588523"/>
                  </a:lnTo>
                  <a:lnTo>
                    <a:pt x="1981879" y="588523"/>
                  </a:lnTo>
                  <a:lnTo>
                    <a:pt x="1875197" y="588523"/>
                  </a:lnTo>
                  <a:lnTo>
                    <a:pt x="1597846" y="588523"/>
                  </a:lnTo>
                  <a:lnTo>
                    <a:pt x="1265832" y="588523"/>
                  </a:lnTo>
                  <a:lnTo>
                    <a:pt x="1182956" y="588523"/>
                  </a:lnTo>
                  <a:lnTo>
                    <a:pt x="1076274" y="588523"/>
                  </a:lnTo>
                  <a:lnTo>
                    <a:pt x="798923" y="588523"/>
                  </a:lnTo>
                  <a:lnTo>
                    <a:pt x="466909" y="588523"/>
                  </a:lnTo>
                  <a:lnTo>
                    <a:pt x="277351" y="588523"/>
                  </a:lnTo>
                  <a:lnTo>
                    <a:pt x="0" y="58852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EA940FA-6413-BD71-6C87-2A6C79911D30}"/>
                </a:ext>
              </a:extLst>
            </p:cNvPr>
            <p:cNvGrpSpPr/>
            <p:nvPr/>
          </p:nvGrpSpPr>
          <p:grpSpPr>
            <a:xfrm>
              <a:off x="947737" y="2147973"/>
              <a:ext cx="2966425" cy="1038499"/>
              <a:chOff x="-123458" y="1881134"/>
              <a:chExt cx="2966425" cy="1038499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D8F4244-B96E-8951-B5C8-F207E20479CE}"/>
                  </a:ext>
                </a:extLst>
              </p:cNvPr>
              <p:cNvSpPr txBox="1"/>
              <p:nvPr/>
            </p:nvSpPr>
            <p:spPr>
              <a:xfrm>
                <a:off x="-123458" y="2387180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B97C02DD-BD1E-89EE-90BF-B7418A0E1BC9}"/>
                  </a:ext>
                </a:extLst>
              </p:cNvPr>
              <p:cNvSpPr txBox="1"/>
              <p:nvPr/>
            </p:nvSpPr>
            <p:spPr>
              <a:xfrm>
                <a:off x="659836" y="1881134"/>
                <a:ext cx="16492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57AF7F8-E09A-8EF4-AB03-87398218012E}"/>
              </a:ext>
            </a:extLst>
          </p:cNvPr>
          <p:cNvGrpSpPr/>
          <p:nvPr/>
        </p:nvGrpSpPr>
        <p:grpSpPr>
          <a:xfrm>
            <a:off x="885124" y="3967888"/>
            <a:ext cx="2966425" cy="1110884"/>
            <a:chOff x="885124" y="2075588"/>
            <a:chExt cx="2966425" cy="1110884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6A49F6C-37AE-4ECF-2B8D-C4B2BC7C866E}"/>
                </a:ext>
              </a:extLst>
            </p:cNvPr>
            <p:cNvSpPr/>
            <p:nvPr/>
          </p:nvSpPr>
          <p:spPr>
            <a:xfrm>
              <a:off x="947738" y="2075588"/>
              <a:ext cx="2477226" cy="506046"/>
            </a:xfrm>
            <a:custGeom>
              <a:avLst/>
              <a:gdLst>
                <a:gd name="connsiteX0" fmla="*/ 0 w 2880972"/>
                <a:gd name="connsiteY0" fmla="*/ 0 h 588523"/>
                <a:gd name="connsiteX1" fmla="*/ 277351 w 2880972"/>
                <a:gd name="connsiteY1" fmla="*/ 0 h 588523"/>
                <a:gd name="connsiteX2" fmla="*/ 466909 w 2880972"/>
                <a:gd name="connsiteY2" fmla="*/ 0 h 588523"/>
                <a:gd name="connsiteX3" fmla="*/ 798923 w 2880972"/>
                <a:gd name="connsiteY3" fmla="*/ 0 h 588523"/>
                <a:gd name="connsiteX4" fmla="*/ 1076274 w 2880972"/>
                <a:gd name="connsiteY4" fmla="*/ 0 h 588523"/>
                <a:gd name="connsiteX5" fmla="*/ 1182957 w 2880972"/>
                <a:gd name="connsiteY5" fmla="*/ 0 h 588523"/>
                <a:gd name="connsiteX6" fmla="*/ 1265832 w 2880972"/>
                <a:gd name="connsiteY6" fmla="*/ 0 h 588523"/>
                <a:gd name="connsiteX7" fmla="*/ 1597846 w 2880972"/>
                <a:gd name="connsiteY7" fmla="*/ 0 h 588523"/>
                <a:gd name="connsiteX8" fmla="*/ 1875197 w 2880972"/>
                <a:gd name="connsiteY8" fmla="*/ 0 h 588523"/>
                <a:gd name="connsiteX9" fmla="*/ 1981880 w 2880972"/>
                <a:gd name="connsiteY9" fmla="*/ 0 h 588523"/>
                <a:gd name="connsiteX10" fmla="*/ 2064755 w 2880972"/>
                <a:gd name="connsiteY10" fmla="*/ 0 h 588523"/>
                <a:gd name="connsiteX11" fmla="*/ 2780803 w 2880972"/>
                <a:gd name="connsiteY11" fmla="*/ 0 h 588523"/>
                <a:gd name="connsiteX12" fmla="*/ 2798681 w 2880972"/>
                <a:gd name="connsiteY12" fmla="*/ 24557 h 588523"/>
                <a:gd name="connsiteX13" fmla="*/ 2880972 w 2880972"/>
                <a:gd name="connsiteY13" fmla="*/ 294261 h 588523"/>
                <a:gd name="connsiteX14" fmla="*/ 2798681 w 2880972"/>
                <a:gd name="connsiteY14" fmla="*/ 563965 h 588523"/>
                <a:gd name="connsiteX15" fmla="*/ 2780802 w 2880972"/>
                <a:gd name="connsiteY15" fmla="*/ 588523 h 588523"/>
                <a:gd name="connsiteX16" fmla="*/ 2064755 w 2880972"/>
                <a:gd name="connsiteY16" fmla="*/ 588523 h 588523"/>
                <a:gd name="connsiteX17" fmla="*/ 1981879 w 2880972"/>
                <a:gd name="connsiteY17" fmla="*/ 588523 h 588523"/>
                <a:gd name="connsiteX18" fmla="*/ 1875197 w 2880972"/>
                <a:gd name="connsiteY18" fmla="*/ 588523 h 588523"/>
                <a:gd name="connsiteX19" fmla="*/ 1597846 w 2880972"/>
                <a:gd name="connsiteY19" fmla="*/ 588523 h 588523"/>
                <a:gd name="connsiteX20" fmla="*/ 1265832 w 2880972"/>
                <a:gd name="connsiteY20" fmla="*/ 588523 h 588523"/>
                <a:gd name="connsiteX21" fmla="*/ 1182956 w 2880972"/>
                <a:gd name="connsiteY21" fmla="*/ 588523 h 588523"/>
                <a:gd name="connsiteX22" fmla="*/ 1076274 w 2880972"/>
                <a:gd name="connsiteY22" fmla="*/ 588523 h 588523"/>
                <a:gd name="connsiteX23" fmla="*/ 798923 w 2880972"/>
                <a:gd name="connsiteY23" fmla="*/ 588523 h 588523"/>
                <a:gd name="connsiteX24" fmla="*/ 466909 w 2880972"/>
                <a:gd name="connsiteY24" fmla="*/ 588523 h 588523"/>
                <a:gd name="connsiteX25" fmla="*/ 277351 w 2880972"/>
                <a:gd name="connsiteY25" fmla="*/ 588523 h 588523"/>
                <a:gd name="connsiteX26" fmla="*/ 0 w 2880972"/>
                <a:gd name="connsiteY26" fmla="*/ 588523 h 58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80972" h="588523">
                  <a:moveTo>
                    <a:pt x="0" y="0"/>
                  </a:moveTo>
                  <a:lnTo>
                    <a:pt x="277351" y="0"/>
                  </a:lnTo>
                  <a:lnTo>
                    <a:pt x="466909" y="0"/>
                  </a:lnTo>
                  <a:lnTo>
                    <a:pt x="798923" y="0"/>
                  </a:lnTo>
                  <a:lnTo>
                    <a:pt x="1076274" y="0"/>
                  </a:lnTo>
                  <a:lnTo>
                    <a:pt x="1182957" y="0"/>
                  </a:lnTo>
                  <a:lnTo>
                    <a:pt x="1265832" y="0"/>
                  </a:lnTo>
                  <a:lnTo>
                    <a:pt x="1597846" y="0"/>
                  </a:lnTo>
                  <a:lnTo>
                    <a:pt x="1875197" y="0"/>
                  </a:lnTo>
                  <a:lnTo>
                    <a:pt x="1981880" y="0"/>
                  </a:lnTo>
                  <a:lnTo>
                    <a:pt x="2064755" y="0"/>
                  </a:lnTo>
                  <a:lnTo>
                    <a:pt x="2780803" y="0"/>
                  </a:lnTo>
                  <a:lnTo>
                    <a:pt x="2798681" y="24557"/>
                  </a:lnTo>
                  <a:cubicBezTo>
                    <a:pt x="2851670" y="107453"/>
                    <a:pt x="2880972" y="198593"/>
                    <a:pt x="2880972" y="294261"/>
                  </a:cubicBezTo>
                  <a:cubicBezTo>
                    <a:pt x="2880972" y="389929"/>
                    <a:pt x="2851670" y="481069"/>
                    <a:pt x="2798681" y="563965"/>
                  </a:cubicBezTo>
                  <a:lnTo>
                    <a:pt x="2780802" y="588523"/>
                  </a:lnTo>
                  <a:lnTo>
                    <a:pt x="2064755" y="588523"/>
                  </a:lnTo>
                  <a:lnTo>
                    <a:pt x="1981879" y="588523"/>
                  </a:lnTo>
                  <a:lnTo>
                    <a:pt x="1875197" y="588523"/>
                  </a:lnTo>
                  <a:lnTo>
                    <a:pt x="1597846" y="588523"/>
                  </a:lnTo>
                  <a:lnTo>
                    <a:pt x="1265832" y="588523"/>
                  </a:lnTo>
                  <a:lnTo>
                    <a:pt x="1182956" y="588523"/>
                  </a:lnTo>
                  <a:lnTo>
                    <a:pt x="1076274" y="588523"/>
                  </a:lnTo>
                  <a:lnTo>
                    <a:pt x="798923" y="588523"/>
                  </a:lnTo>
                  <a:lnTo>
                    <a:pt x="466909" y="588523"/>
                  </a:lnTo>
                  <a:lnTo>
                    <a:pt x="277351" y="588523"/>
                  </a:lnTo>
                  <a:lnTo>
                    <a:pt x="0" y="58852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21B027D-9E59-02B0-253A-14BB096C4DB5}"/>
                </a:ext>
              </a:extLst>
            </p:cNvPr>
            <p:cNvGrpSpPr/>
            <p:nvPr/>
          </p:nvGrpSpPr>
          <p:grpSpPr>
            <a:xfrm>
              <a:off x="885124" y="2147973"/>
              <a:ext cx="2966425" cy="1038499"/>
              <a:chOff x="-186071" y="1881134"/>
              <a:chExt cx="2966425" cy="103849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7581CDB0-72CB-89EF-F173-68173FB28A55}"/>
                  </a:ext>
                </a:extLst>
              </p:cNvPr>
              <p:cNvSpPr txBox="1"/>
              <p:nvPr/>
            </p:nvSpPr>
            <p:spPr>
              <a:xfrm>
                <a:off x="-186071" y="2387180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FA50D10-7517-8EC5-3F1C-E2AC21D4C17D}"/>
                  </a:ext>
                </a:extLst>
              </p:cNvPr>
              <p:cNvSpPr txBox="1"/>
              <p:nvPr/>
            </p:nvSpPr>
            <p:spPr>
              <a:xfrm>
                <a:off x="283599" y="1881134"/>
                <a:ext cx="16492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35CB547-6CB0-1C0D-A229-B3A19A62424F}"/>
              </a:ext>
            </a:extLst>
          </p:cNvPr>
          <p:cNvGrpSpPr/>
          <p:nvPr/>
        </p:nvGrpSpPr>
        <p:grpSpPr>
          <a:xfrm>
            <a:off x="8340451" y="3967888"/>
            <a:ext cx="2966425" cy="1110884"/>
            <a:chOff x="947737" y="2075588"/>
            <a:chExt cx="2966425" cy="1110884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4A4D294-D474-D7E8-8C0E-6BA894DFB71B}"/>
                </a:ext>
              </a:extLst>
            </p:cNvPr>
            <p:cNvSpPr/>
            <p:nvPr/>
          </p:nvSpPr>
          <p:spPr>
            <a:xfrm flipH="1">
              <a:off x="1335266" y="2075588"/>
              <a:ext cx="2516282" cy="506046"/>
            </a:xfrm>
            <a:custGeom>
              <a:avLst/>
              <a:gdLst>
                <a:gd name="connsiteX0" fmla="*/ 0 w 2880972"/>
                <a:gd name="connsiteY0" fmla="*/ 0 h 588523"/>
                <a:gd name="connsiteX1" fmla="*/ 277351 w 2880972"/>
                <a:gd name="connsiteY1" fmla="*/ 0 h 588523"/>
                <a:gd name="connsiteX2" fmla="*/ 466909 w 2880972"/>
                <a:gd name="connsiteY2" fmla="*/ 0 h 588523"/>
                <a:gd name="connsiteX3" fmla="*/ 798923 w 2880972"/>
                <a:gd name="connsiteY3" fmla="*/ 0 h 588523"/>
                <a:gd name="connsiteX4" fmla="*/ 1076274 w 2880972"/>
                <a:gd name="connsiteY4" fmla="*/ 0 h 588523"/>
                <a:gd name="connsiteX5" fmla="*/ 1182957 w 2880972"/>
                <a:gd name="connsiteY5" fmla="*/ 0 h 588523"/>
                <a:gd name="connsiteX6" fmla="*/ 1265832 w 2880972"/>
                <a:gd name="connsiteY6" fmla="*/ 0 h 588523"/>
                <a:gd name="connsiteX7" fmla="*/ 1597846 w 2880972"/>
                <a:gd name="connsiteY7" fmla="*/ 0 h 588523"/>
                <a:gd name="connsiteX8" fmla="*/ 1875197 w 2880972"/>
                <a:gd name="connsiteY8" fmla="*/ 0 h 588523"/>
                <a:gd name="connsiteX9" fmla="*/ 1981880 w 2880972"/>
                <a:gd name="connsiteY9" fmla="*/ 0 h 588523"/>
                <a:gd name="connsiteX10" fmla="*/ 2064755 w 2880972"/>
                <a:gd name="connsiteY10" fmla="*/ 0 h 588523"/>
                <a:gd name="connsiteX11" fmla="*/ 2780803 w 2880972"/>
                <a:gd name="connsiteY11" fmla="*/ 0 h 588523"/>
                <a:gd name="connsiteX12" fmla="*/ 2798681 w 2880972"/>
                <a:gd name="connsiteY12" fmla="*/ 24557 h 588523"/>
                <a:gd name="connsiteX13" fmla="*/ 2880972 w 2880972"/>
                <a:gd name="connsiteY13" fmla="*/ 294261 h 588523"/>
                <a:gd name="connsiteX14" fmla="*/ 2798681 w 2880972"/>
                <a:gd name="connsiteY14" fmla="*/ 563965 h 588523"/>
                <a:gd name="connsiteX15" fmla="*/ 2780802 w 2880972"/>
                <a:gd name="connsiteY15" fmla="*/ 588523 h 588523"/>
                <a:gd name="connsiteX16" fmla="*/ 2064755 w 2880972"/>
                <a:gd name="connsiteY16" fmla="*/ 588523 h 588523"/>
                <a:gd name="connsiteX17" fmla="*/ 1981879 w 2880972"/>
                <a:gd name="connsiteY17" fmla="*/ 588523 h 588523"/>
                <a:gd name="connsiteX18" fmla="*/ 1875197 w 2880972"/>
                <a:gd name="connsiteY18" fmla="*/ 588523 h 588523"/>
                <a:gd name="connsiteX19" fmla="*/ 1597846 w 2880972"/>
                <a:gd name="connsiteY19" fmla="*/ 588523 h 588523"/>
                <a:gd name="connsiteX20" fmla="*/ 1265832 w 2880972"/>
                <a:gd name="connsiteY20" fmla="*/ 588523 h 588523"/>
                <a:gd name="connsiteX21" fmla="*/ 1182956 w 2880972"/>
                <a:gd name="connsiteY21" fmla="*/ 588523 h 588523"/>
                <a:gd name="connsiteX22" fmla="*/ 1076274 w 2880972"/>
                <a:gd name="connsiteY22" fmla="*/ 588523 h 588523"/>
                <a:gd name="connsiteX23" fmla="*/ 798923 w 2880972"/>
                <a:gd name="connsiteY23" fmla="*/ 588523 h 588523"/>
                <a:gd name="connsiteX24" fmla="*/ 466909 w 2880972"/>
                <a:gd name="connsiteY24" fmla="*/ 588523 h 588523"/>
                <a:gd name="connsiteX25" fmla="*/ 277351 w 2880972"/>
                <a:gd name="connsiteY25" fmla="*/ 588523 h 588523"/>
                <a:gd name="connsiteX26" fmla="*/ 0 w 2880972"/>
                <a:gd name="connsiteY26" fmla="*/ 588523 h 58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80972" h="588523">
                  <a:moveTo>
                    <a:pt x="0" y="0"/>
                  </a:moveTo>
                  <a:lnTo>
                    <a:pt x="277351" y="0"/>
                  </a:lnTo>
                  <a:lnTo>
                    <a:pt x="466909" y="0"/>
                  </a:lnTo>
                  <a:lnTo>
                    <a:pt x="798923" y="0"/>
                  </a:lnTo>
                  <a:lnTo>
                    <a:pt x="1076274" y="0"/>
                  </a:lnTo>
                  <a:lnTo>
                    <a:pt x="1182957" y="0"/>
                  </a:lnTo>
                  <a:lnTo>
                    <a:pt x="1265832" y="0"/>
                  </a:lnTo>
                  <a:lnTo>
                    <a:pt x="1597846" y="0"/>
                  </a:lnTo>
                  <a:lnTo>
                    <a:pt x="1875197" y="0"/>
                  </a:lnTo>
                  <a:lnTo>
                    <a:pt x="1981880" y="0"/>
                  </a:lnTo>
                  <a:lnTo>
                    <a:pt x="2064755" y="0"/>
                  </a:lnTo>
                  <a:lnTo>
                    <a:pt x="2780803" y="0"/>
                  </a:lnTo>
                  <a:lnTo>
                    <a:pt x="2798681" y="24557"/>
                  </a:lnTo>
                  <a:cubicBezTo>
                    <a:pt x="2851670" y="107453"/>
                    <a:pt x="2880972" y="198593"/>
                    <a:pt x="2880972" y="294261"/>
                  </a:cubicBezTo>
                  <a:cubicBezTo>
                    <a:pt x="2880972" y="389929"/>
                    <a:pt x="2851670" y="481069"/>
                    <a:pt x="2798681" y="563965"/>
                  </a:cubicBezTo>
                  <a:lnTo>
                    <a:pt x="2780802" y="588523"/>
                  </a:lnTo>
                  <a:lnTo>
                    <a:pt x="2064755" y="588523"/>
                  </a:lnTo>
                  <a:lnTo>
                    <a:pt x="1981879" y="588523"/>
                  </a:lnTo>
                  <a:lnTo>
                    <a:pt x="1875197" y="588523"/>
                  </a:lnTo>
                  <a:lnTo>
                    <a:pt x="1597846" y="588523"/>
                  </a:lnTo>
                  <a:lnTo>
                    <a:pt x="1265832" y="588523"/>
                  </a:lnTo>
                  <a:lnTo>
                    <a:pt x="1182956" y="588523"/>
                  </a:lnTo>
                  <a:lnTo>
                    <a:pt x="1076274" y="588523"/>
                  </a:lnTo>
                  <a:lnTo>
                    <a:pt x="798923" y="588523"/>
                  </a:lnTo>
                  <a:lnTo>
                    <a:pt x="466909" y="588523"/>
                  </a:lnTo>
                  <a:lnTo>
                    <a:pt x="277351" y="588523"/>
                  </a:lnTo>
                  <a:lnTo>
                    <a:pt x="0" y="588523"/>
                  </a:lnTo>
                  <a:close/>
                </a:path>
              </a:pathLst>
            </a:custGeom>
            <a:solidFill>
              <a:srgbClr val="D01617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>
                <a:cs typeface="+mn-ea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57EFC3E-CBB1-240B-3D44-CDC690017AC1}"/>
                </a:ext>
              </a:extLst>
            </p:cNvPr>
            <p:cNvGrpSpPr/>
            <p:nvPr/>
          </p:nvGrpSpPr>
          <p:grpSpPr>
            <a:xfrm>
              <a:off x="947737" y="2147973"/>
              <a:ext cx="2966425" cy="1038499"/>
              <a:chOff x="-123458" y="1881134"/>
              <a:chExt cx="2966425" cy="103849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EDB28CB-DCCE-84E7-5A75-3401586182C0}"/>
                  </a:ext>
                </a:extLst>
              </p:cNvPr>
              <p:cNvSpPr txBox="1"/>
              <p:nvPr/>
            </p:nvSpPr>
            <p:spPr>
              <a:xfrm>
                <a:off x="-123458" y="2387180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0F03E47-4EAE-1A6A-A251-4F69F4753D14}"/>
                  </a:ext>
                </a:extLst>
              </p:cNvPr>
              <p:cNvSpPr txBox="1"/>
              <p:nvPr/>
            </p:nvSpPr>
            <p:spPr>
              <a:xfrm>
                <a:off x="659836" y="1881134"/>
                <a:ext cx="16492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rgbClr val="FFF2CC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1708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A81B0-27FE-187A-E9E1-E76E36F40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443F50C-841E-F626-5B40-A742BFA16829}"/>
              </a:ext>
            </a:extLst>
          </p:cNvPr>
          <p:cNvSpPr txBox="1"/>
          <p:nvPr/>
        </p:nvSpPr>
        <p:spPr>
          <a:xfrm>
            <a:off x="2304837" y="202625"/>
            <a:ext cx="699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642D8-FE09-51FD-EB67-057B1BA37775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516970" y="3440699"/>
            <a:ext cx="915806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75588" y="3336149"/>
            <a:ext cx="209099" cy="2090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655583" y="3336149"/>
            <a:ext cx="209099" cy="2090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19880" y="3348181"/>
            <a:ext cx="209099" cy="209099"/>
          </a:xfrm>
          <a:prstGeom prst="ellipse">
            <a:avLst/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2923685" y="3336149"/>
            <a:ext cx="209099" cy="209099"/>
          </a:xfrm>
          <a:prstGeom prst="ellipse">
            <a:avLst/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7565114" y="3348182"/>
            <a:ext cx="209099" cy="2090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471782" y="3348181"/>
            <a:ext cx="209099" cy="2090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" name="Oval 10"/>
          <p:cNvSpPr/>
          <p:nvPr/>
        </p:nvSpPr>
        <p:spPr>
          <a:xfrm>
            <a:off x="9110349" y="3348181"/>
            <a:ext cx="209099" cy="209099"/>
          </a:xfrm>
          <a:prstGeom prst="ellipse">
            <a:avLst/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Rectangle 11"/>
          <p:cNvSpPr/>
          <p:nvPr/>
        </p:nvSpPr>
        <p:spPr>
          <a:xfrm>
            <a:off x="1375589" y="2851176"/>
            <a:ext cx="3305293" cy="216560"/>
          </a:xfrm>
          <a:prstGeom prst="rect">
            <a:avLst/>
          </a:pr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GB" sz="2844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28236" y="2369933"/>
            <a:ext cx="3200745" cy="2157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19880" y="1896134"/>
            <a:ext cx="3299567" cy="215707"/>
          </a:xfrm>
          <a:prstGeom prst="rect">
            <a:avLst/>
          </a:pr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GB" sz="2844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63937" y="1436377"/>
            <a:ext cx="3200745" cy="2157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526388" y="3998541"/>
            <a:ext cx="596583" cy="596583"/>
          </a:xfrm>
          <a:prstGeom prst="ellipse">
            <a:avLst/>
          </a:pr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GB" sz="2844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001323" y="3998541"/>
            <a:ext cx="596583" cy="59658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476260" y="3998541"/>
            <a:ext cx="596583" cy="596583"/>
          </a:xfrm>
          <a:prstGeom prst="ellipse">
            <a:avLst/>
          </a:pr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GB" sz="2844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873019" y="3998541"/>
            <a:ext cx="596583" cy="59658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590301" y="3601441"/>
            <a:ext cx="378310" cy="2263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2026</a:t>
            </a:r>
            <a:endParaRPr lang="en-GB" sz="1327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044532" y="3605759"/>
            <a:ext cx="378310" cy="2263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2025</a:t>
            </a:r>
            <a:endParaRPr lang="en-GB" sz="1327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98762" y="3605759"/>
            <a:ext cx="378310" cy="2263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2024</a:t>
            </a:r>
            <a:endParaRPr lang="en-GB" sz="1327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52993" y="3602201"/>
            <a:ext cx="378310" cy="2263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2023</a:t>
            </a:r>
            <a:endParaRPr lang="en-GB" sz="1327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12712" y="3596993"/>
            <a:ext cx="378310" cy="2263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2022</a:t>
            </a:r>
            <a:endParaRPr lang="en-GB" sz="1327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72435" y="3603677"/>
            <a:ext cx="378310" cy="2263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2021</a:t>
            </a:r>
            <a:endParaRPr lang="en-GB" sz="1327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26665" y="3601441"/>
            <a:ext cx="378310" cy="2263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2020</a:t>
            </a:r>
            <a:endParaRPr lang="en-GB" sz="1327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Group 36" descr="D:\51PPT模板网\51pptmoban.com\图片.jpg"/>
          <p:cNvGrpSpPr/>
          <p:nvPr/>
        </p:nvGrpSpPr>
        <p:grpSpPr>
          <a:xfrm>
            <a:off x="9004686" y="4161254"/>
            <a:ext cx="333248" cy="271155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607927" y="4129924"/>
            <a:ext cx="333248" cy="333817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132991" y="4130208"/>
            <a:ext cx="333248" cy="333248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  <p:sp>
          <p:nvSpPr>
            <p:cNvPr id="52" name="AutoShape 137" descr="D:\51PPT模板网\51pptmoban.com\图片.jpg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55182" y="4166666"/>
            <a:ext cx="333248" cy="260331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ctr" defTabSz="198503" hangingPunct="0">
                <a:lnSpc>
                  <a:spcPct val="120000"/>
                </a:lnSpc>
              </a:pPr>
              <a:endParaRPr lang="en-US" sz="1327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D7005DA-5962-5179-15FB-95ED8FCCC6E2}"/>
              </a:ext>
            </a:extLst>
          </p:cNvPr>
          <p:cNvGrpSpPr/>
          <p:nvPr/>
        </p:nvGrpSpPr>
        <p:grpSpPr>
          <a:xfrm>
            <a:off x="1413658" y="4332143"/>
            <a:ext cx="2084285" cy="1057293"/>
            <a:chOff x="-422841" y="2128248"/>
            <a:chExt cx="2084285" cy="105729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A98AA0A-1575-4A0A-14F4-AE099F511491}"/>
                </a:ext>
              </a:extLst>
            </p:cNvPr>
            <p:cNvSpPr txBox="1"/>
            <p:nvPr/>
          </p:nvSpPr>
          <p:spPr>
            <a:xfrm>
              <a:off x="-422841" y="2422255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0A63AAD-EA86-D981-41B9-C2C3BCC62063}"/>
                </a:ext>
              </a:extLst>
            </p:cNvPr>
            <p:cNvSpPr txBox="1"/>
            <p:nvPr/>
          </p:nvSpPr>
          <p:spPr>
            <a:xfrm>
              <a:off x="293230" y="2128248"/>
              <a:ext cx="1185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2A2874A-CC02-D2C0-CDF5-B2CA93372170}"/>
              </a:ext>
            </a:extLst>
          </p:cNvPr>
          <p:cNvGrpSpPr/>
          <p:nvPr/>
        </p:nvGrpSpPr>
        <p:grpSpPr>
          <a:xfrm>
            <a:off x="3935595" y="4332143"/>
            <a:ext cx="2084285" cy="1057293"/>
            <a:chOff x="-422841" y="2128248"/>
            <a:chExt cx="2084285" cy="105729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D4B63BB-301B-77F3-9C0E-FFA6F4D85558}"/>
                </a:ext>
              </a:extLst>
            </p:cNvPr>
            <p:cNvSpPr txBox="1"/>
            <p:nvPr/>
          </p:nvSpPr>
          <p:spPr>
            <a:xfrm>
              <a:off x="-422841" y="2422255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06F69BB-A0A6-82CC-975B-B1ADD23479F4}"/>
                </a:ext>
              </a:extLst>
            </p:cNvPr>
            <p:cNvSpPr txBox="1"/>
            <p:nvPr/>
          </p:nvSpPr>
          <p:spPr>
            <a:xfrm>
              <a:off x="293230" y="2128248"/>
              <a:ext cx="1185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EC35BA4-E7A8-D9AD-D227-D120C0D0D349}"/>
              </a:ext>
            </a:extLst>
          </p:cNvPr>
          <p:cNvGrpSpPr/>
          <p:nvPr/>
        </p:nvGrpSpPr>
        <p:grpSpPr>
          <a:xfrm>
            <a:off x="6397870" y="4332143"/>
            <a:ext cx="2084285" cy="1057293"/>
            <a:chOff x="-422841" y="2128248"/>
            <a:chExt cx="2084285" cy="105729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C79B9E7-8C6E-1B51-0775-BEDF09E98BB0}"/>
                </a:ext>
              </a:extLst>
            </p:cNvPr>
            <p:cNvSpPr txBox="1"/>
            <p:nvPr/>
          </p:nvSpPr>
          <p:spPr>
            <a:xfrm>
              <a:off x="-422841" y="2422255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92C2C05-3AF8-C323-32DB-ECEDE9F47D8E}"/>
                </a:ext>
              </a:extLst>
            </p:cNvPr>
            <p:cNvSpPr txBox="1"/>
            <p:nvPr/>
          </p:nvSpPr>
          <p:spPr>
            <a:xfrm>
              <a:off x="293230" y="2128248"/>
              <a:ext cx="1185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C27EFDF-79E7-6BE3-B4F1-F69852EB25EF}"/>
              </a:ext>
            </a:extLst>
          </p:cNvPr>
          <p:cNvGrpSpPr/>
          <p:nvPr/>
        </p:nvGrpSpPr>
        <p:grpSpPr>
          <a:xfrm>
            <a:off x="8873019" y="4332143"/>
            <a:ext cx="2084285" cy="1057293"/>
            <a:chOff x="-422841" y="2128248"/>
            <a:chExt cx="2084285" cy="105729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245B83B-1E5A-AE4F-B45C-1D7415AD6F5E}"/>
                </a:ext>
              </a:extLst>
            </p:cNvPr>
            <p:cNvSpPr txBox="1"/>
            <p:nvPr/>
          </p:nvSpPr>
          <p:spPr>
            <a:xfrm>
              <a:off x="-422841" y="2422255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03DCA21-A32D-5F72-810C-0C18C4EB8F1A}"/>
                </a:ext>
              </a:extLst>
            </p:cNvPr>
            <p:cNvSpPr txBox="1"/>
            <p:nvPr/>
          </p:nvSpPr>
          <p:spPr>
            <a:xfrm>
              <a:off x="293230" y="2128248"/>
              <a:ext cx="1185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0945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54F0C-2212-AF61-D26D-F89C115B3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42705A4-CF90-0756-A321-BA3F6BD2DC55}"/>
              </a:ext>
            </a:extLst>
          </p:cNvPr>
          <p:cNvSpPr txBox="1"/>
          <p:nvPr/>
        </p:nvSpPr>
        <p:spPr>
          <a:xfrm>
            <a:off x="2304837" y="202625"/>
            <a:ext cx="699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085177-DEC6-819E-FAE9-D5506230E19F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313A8C3-F4AC-E045-AFBB-A73A45CEFB9C}"/>
              </a:ext>
            </a:extLst>
          </p:cNvPr>
          <p:cNvGrpSpPr/>
          <p:nvPr/>
        </p:nvGrpSpPr>
        <p:grpSpPr>
          <a:xfrm>
            <a:off x="947738" y="2199702"/>
            <a:ext cx="3620602" cy="2205952"/>
            <a:chOff x="847724" y="2136202"/>
            <a:chExt cx="3720616" cy="2205952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920D4AE1-AE8A-E296-D92E-4A2EC013C0ED}"/>
                </a:ext>
              </a:extLst>
            </p:cNvPr>
            <p:cNvCxnSpPr/>
            <p:nvPr/>
          </p:nvCxnSpPr>
          <p:spPr>
            <a:xfrm>
              <a:off x="847724" y="2136202"/>
              <a:ext cx="372061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3F39C6DA-4466-A4D9-0049-BAB8FF727BC6}"/>
                </a:ext>
              </a:extLst>
            </p:cNvPr>
            <p:cNvCxnSpPr/>
            <p:nvPr/>
          </p:nvCxnSpPr>
          <p:spPr>
            <a:xfrm>
              <a:off x="847724" y="4342154"/>
              <a:ext cx="372061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D415542-6857-1072-D1AF-17A3B6657B8C}"/>
              </a:ext>
            </a:extLst>
          </p:cNvPr>
          <p:cNvCxnSpPr/>
          <p:nvPr/>
        </p:nvCxnSpPr>
        <p:spPr>
          <a:xfrm>
            <a:off x="7523647" y="2199707"/>
            <a:ext cx="372061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54FE809-7418-41DA-439E-898CE401024A}"/>
              </a:ext>
            </a:extLst>
          </p:cNvPr>
          <p:cNvCxnSpPr/>
          <p:nvPr/>
        </p:nvCxnSpPr>
        <p:spPr>
          <a:xfrm>
            <a:off x="7523647" y="4405650"/>
            <a:ext cx="372061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FC986DD9-1DC1-68EC-DDAE-40B4C4192066}"/>
              </a:ext>
            </a:extLst>
          </p:cNvPr>
          <p:cNvGrpSpPr/>
          <p:nvPr/>
        </p:nvGrpSpPr>
        <p:grpSpPr>
          <a:xfrm>
            <a:off x="4442007" y="1794322"/>
            <a:ext cx="3319081" cy="3362848"/>
            <a:chOff x="3933825" y="1270000"/>
            <a:chExt cx="4333876" cy="439102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F7900CE-3DF3-2CC2-32A7-104DC5FBD2A2}"/>
                </a:ext>
              </a:extLst>
            </p:cNvPr>
            <p:cNvSpPr/>
            <p:nvPr/>
          </p:nvSpPr>
          <p:spPr>
            <a:xfrm flipV="1">
              <a:off x="3933825" y="3465513"/>
              <a:ext cx="2400300" cy="2195513"/>
            </a:xfrm>
            <a:custGeom>
              <a:avLst/>
              <a:gdLst>
                <a:gd name="connsiteX0" fmla="*/ 529431 w 2400300"/>
                <a:gd name="connsiteY0" fmla="*/ 2195513 h 2195513"/>
                <a:gd name="connsiteX1" fmla="*/ 628087 w 2400300"/>
                <a:gd name="connsiteY1" fmla="*/ 2135577 h 2195513"/>
                <a:gd name="connsiteX2" fmla="*/ 1200150 w 2400300"/>
                <a:gd name="connsiteY2" fmla="*/ 1990725 h 2195513"/>
                <a:gd name="connsiteX3" fmla="*/ 2400300 w 2400300"/>
                <a:gd name="connsiteY3" fmla="*/ 1990725 h 2195513"/>
                <a:gd name="connsiteX4" fmla="*/ 2400300 w 2400300"/>
                <a:gd name="connsiteY4" fmla="*/ 1200150 h 2195513"/>
                <a:gd name="connsiteX5" fmla="*/ 1200150 w 2400300"/>
                <a:gd name="connsiteY5" fmla="*/ 0 h 2195513"/>
                <a:gd name="connsiteX6" fmla="*/ 0 w 2400300"/>
                <a:gd name="connsiteY6" fmla="*/ 0 h 2195513"/>
                <a:gd name="connsiteX7" fmla="*/ 0 w 2400300"/>
                <a:gd name="connsiteY7" fmla="*/ 1200150 h 2195513"/>
                <a:gd name="connsiteX8" fmla="*/ 529135 w 2400300"/>
                <a:gd name="connsiteY8" fmla="*/ 2195333 h 2195513"/>
                <a:gd name="connsiteX9" fmla="*/ 529431 w 2400300"/>
                <a:gd name="connsiteY9" fmla="*/ 2195513 h 219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0300" h="2195513">
                  <a:moveTo>
                    <a:pt x="529431" y="2195513"/>
                  </a:moveTo>
                  <a:lnTo>
                    <a:pt x="628087" y="2135577"/>
                  </a:lnTo>
                  <a:cubicBezTo>
                    <a:pt x="798140" y="2043198"/>
                    <a:pt x="993017" y="1990725"/>
                    <a:pt x="1200150" y="1990725"/>
                  </a:cubicBezTo>
                  <a:lnTo>
                    <a:pt x="2400300" y="1990725"/>
                  </a:lnTo>
                  <a:lnTo>
                    <a:pt x="2400300" y="1200150"/>
                  </a:lnTo>
                  <a:cubicBezTo>
                    <a:pt x="2400300" y="537325"/>
                    <a:pt x="1862975" y="0"/>
                    <a:pt x="1200150" y="0"/>
                  </a:cubicBezTo>
                  <a:lnTo>
                    <a:pt x="0" y="0"/>
                  </a:lnTo>
                  <a:lnTo>
                    <a:pt x="0" y="1200150"/>
                  </a:lnTo>
                  <a:cubicBezTo>
                    <a:pt x="0" y="1614415"/>
                    <a:pt x="209893" y="1979658"/>
                    <a:pt x="529135" y="2195333"/>
                  </a:cubicBezTo>
                  <a:lnTo>
                    <a:pt x="529431" y="219551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EC6AA29-A335-5C9D-0094-FA6C4E382B83}"/>
                </a:ext>
              </a:extLst>
            </p:cNvPr>
            <p:cNvSpPr/>
            <p:nvPr/>
          </p:nvSpPr>
          <p:spPr>
            <a:xfrm flipV="1">
              <a:off x="5867400" y="1270000"/>
              <a:ext cx="2400300" cy="2195513"/>
            </a:xfrm>
            <a:custGeom>
              <a:avLst/>
              <a:gdLst>
                <a:gd name="connsiteX0" fmla="*/ 1200150 w 2400300"/>
                <a:gd name="connsiteY0" fmla="*/ 2195513 h 2195513"/>
                <a:gd name="connsiteX1" fmla="*/ 2400300 w 2400300"/>
                <a:gd name="connsiteY1" fmla="*/ 2195513 h 2195513"/>
                <a:gd name="connsiteX2" fmla="*/ 2400300 w 2400300"/>
                <a:gd name="connsiteY2" fmla="*/ 995363 h 2195513"/>
                <a:gd name="connsiteX3" fmla="*/ 1871165 w 2400300"/>
                <a:gd name="connsiteY3" fmla="*/ 180 h 2195513"/>
                <a:gd name="connsiteX4" fmla="*/ 1870869 w 2400300"/>
                <a:gd name="connsiteY4" fmla="*/ 0 h 2195513"/>
                <a:gd name="connsiteX5" fmla="*/ 1772213 w 2400300"/>
                <a:gd name="connsiteY5" fmla="*/ 59935 h 2195513"/>
                <a:gd name="connsiteX6" fmla="*/ 1200150 w 2400300"/>
                <a:gd name="connsiteY6" fmla="*/ 204787 h 2195513"/>
                <a:gd name="connsiteX7" fmla="*/ 0 w 2400300"/>
                <a:gd name="connsiteY7" fmla="*/ 204787 h 2195513"/>
                <a:gd name="connsiteX8" fmla="*/ 0 w 2400300"/>
                <a:gd name="connsiteY8" fmla="*/ 995363 h 2195513"/>
                <a:gd name="connsiteX9" fmla="*/ 1200150 w 2400300"/>
                <a:gd name="connsiteY9" fmla="*/ 2195513 h 219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0300" h="2195513">
                  <a:moveTo>
                    <a:pt x="1200150" y="2195513"/>
                  </a:moveTo>
                  <a:lnTo>
                    <a:pt x="2400300" y="2195513"/>
                  </a:lnTo>
                  <a:lnTo>
                    <a:pt x="2400300" y="995363"/>
                  </a:lnTo>
                  <a:cubicBezTo>
                    <a:pt x="2400300" y="581098"/>
                    <a:pt x="2190408" y="215855"/>
                    <a:pt x="1871165" y="180"/>
                  </a:cubicBezTo>
                  <a:lnTo>
                    <a:pt x="1870869" y="0"/>
                  </a:lnTo>
                  <a:lnTo>
                    <a:pt x="1772213" y="59935"/>
                  </a:lnTo>
                  <a:cubicBezTo>
                    <a:pt x="1602160" y="152314"/>
                    <a:pt x="1407283" y="204787"/>
                    <a:pt x="1200150" y="204787"/>
                  </a:cubicBezTo>
                  <a:lnTo>
                    <a:pt x="0" y="204787"/>
                  </a:lnTo>
                  <a:lnTo>
                    <a:pt x="0" y="995363"/>
                  </a:lnTo>
                  <a:cubicBezTo>
                    <a:pt x="0" y="1658188"/>
                    <a:pt x="537325" y="2195513"/>
                    <a:pt x="1200150" y="2195513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56E0350-7A34-0F1C-C02E-3EA306CF0688}"/>
                </a:ext>
              </a:extLst>
            </p:cNvPr>
            <p:cNvSpPr/>
            <p:nvPr/>
          </p:nvSpPr>
          <p:spPr>
            <a:xfrm>
              <a:off x="3933825" y="1270000"/>
              <a:ext cx="2166938" cy="2400300"/>
            </a:xfrm>
            <a:custGeom>
              <a:avLst/>
              <a:gdLst>
                <a:gd name="connsiteX0" fmla="*/ 0 w 2166938"/>
                <a:gd name="connsiteY0" fmla="*/ 0 h 2400300"/>
                <a:gd name="connsiteX1" fmla="*/ 1200150 w 2166938"/>
                <a:gd name="connsiteY1" fmla="*/ 0 h 2400300"/>
                <a:gd name="connsiteX2" fmla="*/ 2126244 w 2166938"/>
                <a:gd name="connsiteY2" fmla="*/ 436743 h 2400300"/>
                <a:gd name="connsiteX3" fmla="*/ 2166938 w 2166938"/>
                <a:gd name="connsiteY3" fmla="*/ 491162 h 2400300"/>
                <a:gd name="connsiteX4" fmla="*/ 2138542 w 2166938"/>
                <a:gd name="connsiteY4" fmla="*/ 529135 h 2400300"/>
                <a:gd name="connsiteX5" fmla="*/ 1933575 w 2166938"/>
                <a:gd name="connsiteY5" fmla="*/ 1200150 h 2400300"/>
                <a:gd name="connsiteX6" fmla="*/ 1933575 w 2166938"/>
                <a:gd name="connsiteY6" fmla="*/ 2400300 h 2400300"/>
                <a:gd name="connsiteX7" fmla="*/ 1200150 w 2166938"/>
                <a:gd name="connsiteY7" fmla="*/ 2400300 h 2400300"/>
                <a:gd name="connsiteX8" fmla="*/ 0 w 2166938"/>
                <a:gd name="connsiteY8" fmla="*/ 1200150 h 2400300"/>
                <a:gd name="connsiteX9" fmla="*/ 0 w 2166938"/>
                <a:gd name="connsiteY9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66938" h="2400300">
                  <a:moveTo>
                    <a:pt x="0" y="0"/>
                  </a:moveTo>
                  <a:lnTo>
                    <a:pt x="1200150" y="0"/>
                  </a:lnTo>
                  <a:cubicBezTo>
                    <a:pt x="1572989" y="0"/>
                    <a:pt x="1906119" y="170013"/>
                    <a:pt x="2126244" y="436743"/>
                  </a:cubicBezTo>
                  <a:lnTo>
                    <a:pt x="2166938" y="491162"/>
                  </a:lnTo>
                  <a:lnTo>
                    <a:pt x="2138542" y="529135"/>
                  </a:lnTo>
                  <a:cubicBezTo>
                    <a:pt x="2009137" y="720680"/>
                    <a:pt x="1933575" y="951591"/>
                    <a:pt x="1933575" y="1200150"/>
                  </a:cubicBezTo>
                  <a:lnTo>
                    <a:pt x="1933575" y="2400300"/>
                  </a:lnTo>
                  <a:lnTo>
                    <a:pt x="1200150" y="2400300"/>
                  </a:lnTo>
                  <a:cubicBezTo>
                    <a:pt x="537325" y="2400300"/>
                    <a:pt x="0" y="1862975"/>
                    <a:pt x="0" y="12001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sz="758">
                <a:solidFill>
                  <a:schemeClr val="bg1">
                    <a:lumMod val="65000"/>
                  </a:schemeClr>
                </a:solidFill>
                <a:cs typeface="+mn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139EF78-01C2-1B6E-899A-C9A35B3620E2}"/>
                </a:ext>
              </a:extLst>
            </p:cNvPr>
            <p:cNvSpPr/>
            <p:nvPr/>
          </p:nvSpPr>
          <p:spPr>
            <a:xfrm flipV="1">
              <a:off x="6100764" y="3260725"/>
              <a:ext cx="2166937" cy="2400300"/>
            </a:xfrm>
            <a:custGeom>
              <a:avLst/>
              <a:gdLst>
                <a:gd name="connsiteX0" fmla="*/ 233362 w 2166937"/>
                <a:gd name="connsiteY0" fmla="*/ 2400300 h 2400300"/>
                <a:gd name="connsiteX1" fmla="*/ 966787 w 2166937"/>
                <a:gd name="connsiteY1" fmla="*/ 2400300 h 2400300"/>
                <a:gd name="connsiteX2" fmla="*/ 2166937 w 2166937"/>
                <a:gd name="connsiteY2" fmla="*/ 1200150 h 2400300"/>
                <a:gd name="connsiteX3" fmla="*/ 2166937 w 2166937"/>
                <a:gd name="connsiteY3" fmla="*/ 0 h 2400300"/>
                <a:gd name="connsiteX4" fmla="*/ 966787 w 2166937"/>
                <a:gd name="connsiteY4" fmla="*/ 0 h 2400300"/>
                <a:gd name="connsiteX5" fmla="*/ 40693 w 2166937"/>
                <a:gd name="connsiteY5" fmla="*/ 436743 h 2400300"/>
                <a:gd name="connsiteX6" fmla="*/ 0 w 2166937"/>
                <a:gd name="connsiteY6" fmla="*/ 491162 h 2400300"/>
                <a:gd name="connsiteX7" fmla="*/ 28395 w 2166937"/>
                <a:gd name="connsiteY7" fmla="*/ 529135 h 2400300"/>
                <a:gd name="connsiteX8" fmla="*/ 233362 w 2166937"/>
                <a:gd name="connsiteY8" fmla="*/ 1200150 h 2400300"/>
                <a:gd name="connsiteX9" fmla="*/ 233362 w 2166937"/>
                <a:gd name="connsiteY9" fmla="*/ 1600994 h 2400300"/>
                <a:gd name="connsiteX10" fmla="*/ 233362 w 2166937"/>
                <a:gd name="connsiteY10" fmla="*/ 1990725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937" h="2400300">
                  <a:moveTo>
                    <a:pt x="233362" y="2400300"/>
                  </a:moveTo>
                  <a:lnTo>
                    <a:pt x="966787" y="2400300"/>
                  </a:lnTo>
                  <a:cubicBezTo>
                    <a:pt x="1629612" y="2400300"/>
                    <a:pt x="2166937" y="1862975"/>
                    <a:pt x="2166937" y="1200150"/>
                  </a:cubicBezTo>
                  <a:lnTo>
                    <a:pt x="2166937" y="0"/>
                  </a:lnTo>
                  <a:lnTo>
                    <a:pt x="966787" y="0"/>
                  </a:lnTo>
                  <a:cubicBezTo>
                    <a:pt x="593948" y="0"/>
                    <a:pt x="260818" y="170013"/>
                    <a:pt x="40693" y="436743"/>
                  </a:cubicBezTo>
                  <a:lnTo>
                    <a:pt x="0" y="491162"/>
                  </a:lnTo>
                  <a:lnTo>
                    <a:pt x="28395" y="529135"/>
                  </a:lnTo>
                  <a:cubicBezTo>
                    <a:pt x="157801" y="720680"/>
                    <a:pt x="233362" y="951591"/>
                    <a:pt x="233362" y="1200150"/>
                  </a:cubicBezTo>
                  <a:lnTo>
                    <a:pt x="233362" y="1600994"/>
                  </a:lnTo>
                  <a:lnTo>
                    <a:pt x="233362" y="1990725"/>
                  </a:lnTo>
                  <a:close/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sz="758" dirty="0">
                <a:solidFill>
                  <a:schemeClr val="bg1">
                    <a:lumMod val="65000"/>
                  </a:schemeClr>
                </a:solidFill>
                <a:cs typeface="+mn-ea"/>
              </a:endParaRPr>
            </a:p>
          </p:txBody>
        </p:sp>
        <p:sp>
          <p:nvSpPr>
            <p:cNvPr id="13" name="任意多边形: 形状 12" descr="D:\51PPT模板网\51pptmoban.com\图片.jpg">
              <a:extLst>
                <a:ext uri="{FF2B5EF4-FFF2-40B4-BE49-F238E27FC236}">
                  <a16:creationId xmlns:a16="http://schemas.microsoft.com/office/drawing/2014/main" id="{E12E86F2-8D52-8F61-470B-FDC21A53E1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57538" y="2124523"/>
              <a:ext cx="653386" cy="633133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sz="758">
                <a:solidFill>
                  <a:schemeClr val="bg1">
                    <a:lumMod val="65000"/>
                  </a:schemeClr>
                </a:solidFill>
                <a:cs typeface="+mn-ea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8AA8F5B-95ED-A1D0-09B7-1A5479420C28}"/>
                </a:ext>
              </a:extLst>
            </p:cNvPr>
            <p:cNvSpPr/>
            <p:nvPr/>
          </p:nvSpPr>
          <p:spPr bwMode="auto">
            <a:xfrm>
              <a:off x="4772503" y="2175821"/>
              <a:ext cx="500815" cy="561762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/>
              <a:endParaRPr sz="135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  <p:sp>
          <p:nvSpPr>
            <p:cNvPr id="15" name="任意多边形: 形状 14" descr="D:\51PPT模板网\51pptmoban.com\图片.jpg">
              <a:extLst>
                <a:ext uri="{FF2B5EF4-FFF2-40B4-BE49-F238E27FC236}">
                  <a16:creationId xmlns:a16="http://schemas.microsoft.com/office/drawing/2014/main" id="{94ECD214-9509-DE91-E25E-BD655F43A9F9}"/>
                </a:ext>
              </a:extLst>
            </p:cNvPr>
            <p:cNvSpPr/>
            <p:nvPr/>
          </p:nvSpPr>
          <p:spPr bwMode="auto">
            <a:xfrm>
              <a:off x="4718991" y="4339994"/>
              <a:ext cx="665940" cy="56276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sz="758">
                <a:solidFill>
                  <a:schemeClr val="bg1">
                    <a:lumMod val="65000"/>
                  </a:schemeClr>
                </a:solidFill>
                <a:cs typeface="+mn-ea"/>
              </a:endParaRPr>
            </a:p>
          </p:txBody>
        </p:sp>
        <p:sp>
          <p:nvSpPr>
            <p:cNvPr id="16" name="任意多边形: 形状 15" descr="D:\51PPT模板网\51pptmoban.com\图片.jpg">
              <a:extLst>
                <a:ext uri="{FF2B5EF4-FFF2-40B4-BE49-F238E27FC236}">
                  <a16:creationId xmlns:a16="http://schemas.microsoft.com/office/drawing/2014/main" id="{7A018042-1739-A949-5244-FAAFB448A00B}"/>
                </a:ext>
              </a:extLst>
            </p:cNvPr>
            <p:cNvSpPr/>
            <p:nvPr/>
          </p:nvSpPr>
          <p:spPr bwMode="auto">
            <a:xfrm>
              <a:off x="6868733" y="4284157"/>
              <a:ext cx="624648" cy="573431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/>
              <a:endParaRPr sz="135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93B891C-3414-89CC-2C95-13B1D456E910}"/>
              </a:ext>
            </a:extLst>
          </p:cNvPr>
          <p:cNvGrpSpPr/>
          <p:nvPr/>
        </p:nvGrpSpPr>
        <p:grpSpPr>
          <a:xfrm>
            <a:off x="884915" y="1843405"/>
            <a:ext cx="2984539" cy="892722"/>
            <a:chOff x="283598" y="1906534"/>
            <a:chExt cx="2984539" cy="8927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F191930-C5EC-A586-903C-09E7C4993321}"/>
                </a:ext>
              </a:extLst>
            </p:cNvPr>
            <p:cNvSpPr txBox="1"/>
            <p:nvPr/>
          </p:nvSpPr>
          <p:spPr>
            <a:xfrm>
              <a:off x="283598" y="2266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310E285-3B57-CDA8-70E6-605C07C3F37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E10838B-6283-76B5-5B5F-78E88D0D9BE6}"/>
              </a:ext>
            </a:extLst>
          </p:cNvPr>
          <p:cNvGrpSpPr/>
          <p:nvPr/>
        </p:nvGrpSpPr>
        <p:grpSpPr>
          <a:xfrm>
            <a:off x="8340660" y="1843405"/>
            <a:ext cx="2966425" cy="892722"/>
            <a:chOff x="283598" y="1906534"/>
            <a:chExt cx="2966425" cy="8927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090EAA8-35F2-D531-1E67-95509E0269B7}"/>
                </a:ext>
              </a:extLst>
            </p:cNvPr>
            <p:cNvSpPr txBox="1"/>
            <p:nvPr/>
          </p:nvSpPr>
          <p:spPr>
            <a:xfrm>
              <a:off x="283598" y="2266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3394A3A-2A19-98E0-45A4-1FCEDE2C94E3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E39E4C1-8E4E-0997-9714-3D90CD8AF6A3}"/>
              </a:ext>
            </a:extLst>
          </p:cNvPr>
          <p:cNvGrpSpPr/>
          <p:nvPr/>
        </p:nvGrpSpPr>
        <p:grpSpPr>
          <a:xfrm>
            <a:off x="884915" y="4050561"/>
            <a:ext cx="2984539" cy="892722"/>
            <a:chOff x="283598" y="1906534"/>
            <a:chExt cx="2984539" cy="8927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5B94AE6-A9B6-4A2C-50B2-C8E53EE26CD5}"/>
                </a:ext>
              </a:extLst>
            </p:cNvPr>
            <p:cNvSpPr txBox="1"/>
            <p:nvPr/>
          </p:nvSpPr>
          <p:spPr>
            <a:xfrm>
              <a:off x="283598" y="2266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55C78D-4099-72A3-C06C-0F50F266707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8E2EA42-9F51-28EB-A58C-936FF85577BB}"/>
              </a:ext>
            </a:extLst>
          </p:cNvPr>
          <p:cNvGrpSpPr/>
          <p:nvPr/>
        </p:nvGrpSpPr>
        <p:grpSpPr>
          <a:xfrm>
            <a:off x="8340660" y="4050561"/>
            <a:ext cx="2966425" cy="892722"/>
            <a:chOff x="283598" y="1906534"/>
            <a:chExt cx="2966425" cy="8927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D2027E5-4C0A-B555-5472-04FEEFB0D161}"/>
                </a:ext>
              </a:extLst>
            </p:cNvPr>
            <p:cNvSpPr txBox="1"/>
            <p:nvPr/>
          </p:nvSpPr>
          <p:spPr>
            <a:xfrm>
              <a:off x="283598" y="2266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9F5D5B0-2816-4D7C-3768-3EF5115222BB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184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AE5D7-CA85-4394-1452-5A208E2F6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5EB661B7-D855-766D-2433-35631FB17749}"/>
              </a:ext>
            </a:extLst>
          </p:cNvPr>
          <p:cNvGrpSpPr/>
          <p:nvPr/>
        </p:nvGrpSpPr>
        <p:grpSpPr>
          <a:xfrm>
            <a:off x="3984979" y="5360671"/>
            <a:ext cx="2981360" cy="1177019"/>
            <a:chOff x="4459978" y="6451596"/>
            <a:chExt cx="3272463" cy="1291945"/>
          </a:xfr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0">
                <a:srgbClr val="F4A443"/>
              </a:gs>
            </a:gsLst>
            <a:lin ang="5400000" scaled="1"/>
          </a:gradFill>
          <a:effectLst/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5F2DC3A-1FF0-B483-8847-5C81D3466928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C754148-1A9A-5503-3534-572B72727ED9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A6FAB889-717C-1EB8-7FCB-DD0928706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939AFA5-98B2-AFA1-86BD-E5D5FA00C16F}"/>
              </a:ext>
            </a:extLst>
          </p:cNvPr>
          <p:cNvSpPr txBox="1"/>
          <p:nvPr/>
        </p:nvSpPr>
        <p:spPr>
          <a:xfrm>
            <a:off x="1747662" y="1281586"/>
            <a:ext cx="404309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39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8CC66F-7F60-6A84-DC42-409C6600F1CE}"/>
              </a:ext>
            </a:extLst>
          </p:cNvPr>
          <p:cNvGrpSpPr/>
          <p:nvPr/>
        </p:nvGrpSpPr>
        <p:grpSpPr>
          <a:xfrm>
            <a:off x="5709013" y="1753217"/>
            <a:ext cx="3202156" cy="965692"/>
            <a:chOff x="5709013" y="1753217"/>
            <a:chExt cx="3202156" cy="96569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0BE7D8D-F996-7E9D-6692-6D844E84A441}"/>
                </a:ext>
              </a:extLst>
            </p:cNvPr>
            <p:cNvGrpSpPr/>
            <p:nvPr/>
          </p:nvGrpSpPr>
          <p:grpSpPr>
            <a:xfrm>
              <a:off x="5709013" y="2113850"/>
              <a:ext cx="3202156" cy="588523"/>
              <a:chOff x="2524555" y="2216690"/>
              <a:chExt cx="3202156" cy="58852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6643D170-8E93-DF1A-E910-8C9983071005}"/>
                  </a:ext>
                </a:extLst>
              </p:cNvPr>
              <p:cNvGrpSpPr/>
              <p:nvPr/>
            </p:nvGrpSpPr>
            <p:grpSpPr>
              <a:xfrm>
                <a:off x="2524555" y="2216690"/>
                <a:ext cx="3202156" cy="588523"/>
                <a:chOff x="2524555" y="2216690"/>
                <a:chExt cx="3202156" cy="588523"/>
              </a:xfrm>
              <a:effectLst>
                <a:outerShdw blurRad="63500" dist="88900" dir="2700000" algn="tl" rotWithShape="0">
                  <a:prstClr val="black">
                    <a:alpha val="22000"/>
                  </a:prstClr>
                </a:outerShdw>
              </a:effectLst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9898E7FC-F44C-B228-5B5E-BDF97F8E81BD}"/>
                    </a:ext>
                  </a:extLst>
                </p:cNvPr>
                <p:cNvSpPr/>
                <p:nvPr/>
              </p:nvSpPr>
              <p:spPr>
                <a:xfrm>
                  <a:off x="2524555" y="2216690"/>
                  <a:ext cx="1283126" cy="588523"/>
                </a:xfrm>
                <a:custGeom>
                  <a:avLst/>
                  <a:gdLst>
                    <a:gd name="connsiteX0" fmla="*/ 0 w 1283126"/>
                    <a:gd name="connsiteY0" fmla="*/ 0 h 588523"/>
                    <a:gd name="connsiteX1" fmla="*/ 277351 w 1283126"/>
                    <a:gd name="connsiteY1" fmla="*/ 0 h 588523"/>
                    <a:gd name="connsiteX2" fmla="*/ 466909 w 1283126"/>
                    <a:gd name="connsiteY2" fmla="*/ 0 h 588523"/>
                    <a:gd name="connsiteX3" fmla="*/ 1182957 w 1283126"/>
                    <a:gd name="connsiteY3" fmla="*/ 0 h 588523"/>
                    <a:gd name="connsiteX4" fmla="*/ 1200835 w 1283126"/>
                    <a:gd name="connsiteY4" fmla="*/ 24557 h 588523"/>
                    <a:gd name="connsiteX5" fmla="*/ 1283126 w 1283126"/>
                    <a:gd name="connsiteY5" fmla="*/ 294261 h 588523"/>
                    <a:gd name="connsiteX6" fmla="*/ 1200835 w 1283126"/>
                    <a:gd name="connsiteY6" fmla="*/ 563965 h 588523"/>
                    <a:gd name="connsiteX7" fmla="*/ 1182956 w 1283126"/>
                    <a:gd name="connsiteY7" fmla="*/ 588523 h 588523"/>
                    <a:gd name="connsiteX8" fmla="*/ 466909 w 1283126"/>
                    <a:gd name="connsiteY8" fmla="*/ 588523 h 588523"/>
                    <a:gd name="connsiteX9" fmla="*/ 277351 w 1283126"/>
                    <a:gd name="connsiteY9" fmla="*/ 588523 h 588523"/>
                    <a:gd name="connsiteX10" fmla="*/ 0 w 1283126"/>
                    <a:gd name="connsiteY10" fmla="*/ 588523 h 588523"/>
                    <a:gd name="connsiteX11" fmla="*/ 0 w 1283126"/>
                    <a:gd name="connsiteY11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83126" h="588523">
                      <a:moveTo>
                        <a:pt x="0" y="0"/>
                      </a:moveTo>
                      <a:lnTo>
                        <a:pt x="277351" y="0"/>
                      </a:lnTo>
                      <a:lnTo>
                        <a:pt x="466909" y="0"/>
                      </a:lnTo>
                      <a:lnTo>
                        <a:pt x="1182957" y="0"/>
                      </a:lnTo>
                      <a:lnTo>
                        <a:pt x="1200835" y="24557"/>
                      </a:lnTo>
                      <a:cubicBezTo>
                        <a:pt x="1253824" y="107453"/>
                        <a:pt x="1283126" y="198593"/>
                        <a:pt x="1283126" y="294261"/>
                      </a:cubicBezTo>
                      <a:cubicBezTo>
                        <a:pt x="1283126" y="389929"/>
                        <a:pt x="1253824" y="481069"/>
                        <a:pt x="1200835" y="563965"/>
                      </a:cubicBezTo>
                      <a:lnTo>
                        <a:pt x="1182956" y="588523"/>
                      </a:lnTo>
                      <a:lnTo>
                        <a:pt x="466909" y="588523"/>
                      </a:lnTo>
                      <a:lnTo>
                        <a:pt x="277351" y="588523"/>
                      </a:lnTo>
                      <a:lnTo>
                        <a:pt x="0" y="5885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1617"/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626E63E3-C188-FFF9-3856-EE618F103E87}"/>
                    </a:ext>
                  </a:extLst>
                </p:cNvPr>
                <p:cNvSpPr/>
                <p:nvPr/>
              </p:nvSpPr>
              <p:spPr>
                <a:xfrm>
                  <a:off x="3208962" y="2216690"/>
                  <a:ext cx="2517749" cy="588523"/>
                </a:xfrm>
                <a:custGeom>
                  <a:avLst/>
                  <a:gdLst>
                    <a:gd name="connsiteX0" fmla="*/ 1 w 2517749"/>
                    <a:gd name="connsiteY0" fmla="*/ 0 h 588523"/>
                    <a:gd name="connsiteX1" fmla="*/ 2517749 w 2517749"/>
                    <a:gd name="connsiteY1" fmla="*/ 0 h 588523"/>
                    <a:gd name="connsiteX2" fmla="*/ 2223487 w 2517749"/>
                    <a:gd name="connsiteY2" fmla="*/ 294262 h 588523"/>
                    <a:gd name="connsiteX3" fmla="*/ 2517749 w 2517749"/>
                    <a:gd name="connsiteY3" fmla="*/ 588523 h 588523"/>
                    <a:gd name="connsiteX4" fmla="*/ 0 w 2517749"/>
                    <a:gd name="connsiteY4" fmla="*/ 588523 h 588523"/>
                    <a:gd name="connsiteX5" fmla="*/ 17879 w 2517749"/>
                    <a:gd name="connsiteY5" fmla="*/ 563965 h 588523"/>
                    <a:gd name="connsiteX6" fmla="*/ 100170 w 2517749"/>
                    <a:gd name="connsiteY6" fmla="*/ 294261 h 588523"/>
                    <a:gd name="connsiteX7" fmla="*/ 17879 w 2517749"/>
                    <a:gd name="connsiteY7" fmla="*/ 24557 h 588523"/>
                    <a:gd name="connsiteX8" fmla="*/ 1 w 2517749"/>
                    <a:gd name="connsiteY8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17749" h="588523">
                      <a:moveTo>
                        <a:pt x="1" y="0"/>
                      </a:moveTo>
                      <a:lnTo>
                        <a:pt x="2517749" y="0"/>
                      </a:lnTo>
                      <a:lnTo>
                        <a:pt x="2223487" y="294262"/>
                      </a:lnTo>
                      <a:lnTo>
                        <a:pt x="2517749" y="588523"/>
                      </a:lnTo>
                      <a:lnTo>
                        <a:pt x="0" y="588523"/>
                      </a:lnTo>
                      <a:lnTo>
                        <a:pt x="17879" y="563965"/>
                      </a:lnTo>
                      <a:cubicBezTo>
                        <a:pt x="70868" y="481069"/>
                        <a:pt x="100170" y="389929"/>
                        <a:pt x="100170" y="294261"/>
                      </a:cubicBezTo>
                      <a:cubicBezTo>
                        <a:pt x="100170" y="198593"/>
                        <a:pt x="70868" y="107453"/>
                        <a:pt x="17879" y="24557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8B26A44-CEAF-41E7-0DBF-6FE275BA39E0}"/>
                  </a:ext>
                </a:extLst>
              </p:cNvPr>
              <p:cNvSpPr txBox="1"/>
              <p:nvPr/>
            </p:nvSpPr>
            <p:spPr>
              <a:xfrm>
                <a:off x="3520921" y="2302758"/>
                <a:ext cx="175705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D01617"/>
                    </a:solidFill>
                  </a:rPr>
                  <a:t>添加标题文本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A17A4B8-8674-9A39-5C30-B3295D582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89370" y="1753217"/>
              <a:ext cx="523694" cy="965692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85F1DB6-1435-60C8-2EC7-FA90BF90DFFC}"/>
              </a:ext>
            </a:extLst>
          </p:cNvPr>
          <p:cNvSpPr txBox="1"/>
          <p:nvPr/>
        </p:nvSpPr>
        <p:spPr>
          <a:xfrm>
            <a:off x="5592901" y="2955854"/>
            <a:ext cx="5013164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83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D1CAF-B766-57D6-687E-FE9CF03AE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B75DA39-D754-50EA-EE95-6509FE800167}"/>
              </a:ext>
            </a:extLst>
          </p:cNvPr>
          <p:cNvSpPr txBox="1"/>
          <p:nvPr/>
        </p:nvSpPr>
        <p:spPr>
          <a:xfrm>
            <a:off x="2304837" y="20262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CC98A0-6169-330C-9224-7F6CEAEB1687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sp>
        <p:nvSpPr>
          <p:cNvPr id="15" name="Pentagon 14"/>
          <p:cNvSpPr/>
          <p:nvPr/>
        </p:nvSpPr>
        <p:spPr>
          <a:xfrm>
            <a:off x="6832440" y="2218104"/>
            <a:ext cx="3108099" cy="882279"/>
          </a:xfrm>
          <a:prstGeom prst="homePlate">
            <a:avLst/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6998036" y="2052347"/>
            <a:ext cx="1323419" cy="1654611"/>
          </a:xfrm>
          <a:prstGeom prst="parallelogram">
            <a:avLst>
              <a:gd name="adj" fmla="val 33167"/>
            </a:avLst>
          </a:prstGeom>
          <a:solidFill>
            <a:srgbClr val="9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64951" y="2659244"/>
            <a:ext cx="2722102" cy="8822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" name="Parallelogram 10"/>
          <p:cNvSpPr/>
          <p:nvPr/>
        </p:nvSpPr>
        <p:spPr>
          <a:xfrm rot="5400000">
            <a:off x="5930545" y="2493488"/>
            <a:ext cx="1323419" cy="1654611"/>
          </a:xfrm>
          <a:prstGeom prst="parallelogram">
            <a:avLst>
              <a:gd name="adj" fmla="val 33167"/>
            </a:avLst>
          </a:prstGeom>
          <a:solidFill>
            <a:srgbClr val="9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97460" y="3100572"/>
            <a:ext cx="2722102" cy="882279"/>
          </a:xfrm>
          <a:prstGeom prst="rect">
            <a:avLst/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4863054" y="2934627"/>
            <a:ext cx="1323419" cy="1654611"/>
          </a:xfrm>
          <a:prstGeom prst="parallelogram">
            <a:avLst>
              <a:gd name="adj" fmla="val 33167"/>
            </a:avLst>
          </a:prstGeom>
          <a:solidFill>
            <a:srgbClr val="9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29969" y="3540607"/>
            <a:ext cx="2722102" cy="8822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3795562" y="3375767"/>
            <a:ext cx="1323419" cy="1654611"/>
          </a:xfrm>
          <a:prstGeom prst="parallelogram">
            <a:avLst>
              <a:gd name="adj" fmla="val 33167"/>
            </a:avLst>
          </a:prstGeom>
          <a:solidFill>
            <a:srgbClr val="9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001045"/>
            <a:ext cx="5284580" cy="882279"/>
          </a:xfrm>
          <a:prstGeom prst="rect">
            <a:avLst/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Group 21"/>
          <p:cNvGrpSpPr/>
          <p:nvPr/>
        </p:nvGrpSpPr>
        <p:grpSpPr>
          <a:xfrm>
            <a:off x="5548853" y="3746215"/>
            <a:ext cx="509657" cy="509657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 131" descr="D:\51PPT模板网\51pptmoban.com\图片.jpg"/>
          <p:cNvSpPr>
            <a:spLocks noEditPoints="1"/>
          </p:cNvSpPr>
          <p:nvPr/>
        </p:nvSpPr>
        <p:spPr bwMode="auto">
          <a:xfrm>
            <a:off x="6729917" y="3320792"/>
            <a:ext cx="509657" cy="478223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grpSp>
        <p:nvGrpSpPr>
          <p:cNvPr id="4" name="Group 32"/>
          <p:cNvGrpSpPr/>
          <p:nvPr/>
        </p:nvGrpSpPr>
        <p:grpSpPr>
          <a:xfrm>
            <a:off x="7755013" y="2879652"/>
            <a:ext cx="509657" cy="478223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3663089" y="4187356"/>
            <a:ext cx="520881" cy="509657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sp>
        <p:nvSpPr>
          <p:cNvPr id="47" name="Freeform 72" descr="D:\51PPT模板网\51pptmoban.com\图片.jpg"/>
          <p:cNvSpPr>
            <a:spLocks noEditPoints="1"/>
          </p:cNvSpPr>
          <p:nvPr/>
        </p:nvSpPr>
        <p:spPr bwMode="auto">
          <a:xfrm>
            <a:off x="8893283" y="2422795"/>
            <a:ext cx="509657" cy="509657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58" dirty="0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2426806-C84D-D395-36E8-5C48B9A61AF7}"/>
              </a:ext>
            </a:extLst>
          </p:cNvPr>
          <p:cNvGrpSpPr/>
          <p:nvPr/>
        </p:nvGrpSpPr>
        <p:grpSpPr>
          <a:xfrm>
            <a:off x="6684057" y="1219329"/>
            <a:ext cx="2984539" cy="816522"/>
            <a:chOff x="283598" y="1906534"/>
            <a:chExt cx="29845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6C68809-94C6-23CA-6BA1-AF9E5A0D71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BFCB0DE-26B6-7B47-ABAC-6EF89D1310C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1CA6A0F-0ED3-09DF-FD37-A2DB7271DF5B}"/>
              </a:ext>
            </a:extLst>
          </p:cNvPr>
          <p:cNvGrpSpPr/>
          <p:nvPr/>
        </p:nvGrpSpPr>
        <p:grpSpPr>
          <a:xfrm>
            <a:off x="6684055" y="4201583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E68EDED-3E27-796C-B2F1-678A0ACCF3F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113560A-1758-30E1-A796-10960E34B5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D1AB07-18DC-880C-A29F-05BFAC316667}"/>
              </a:ext>
            </a:extLst>
          </p:cNvPr>
          <p:cNvGrpSpPr/>
          <p:nvPr/>
        </p:nvGrpSpPr>
        <p:grpSpPr>
          <a:xfrm>
            <a:off x="3699516" y="1741185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69E4B94-E8C5-9102-8081-DAB614351C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829793A-83BB-E16A-D4D2-2C968BCB8C8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5E92123-CBAF-919F-8551-884B4E308A39}"/>
              </a:ext>
            </a:extLst>
          </p:cNvPr>
          <p:cNvGrpSpPr/>
          <p:nvPr/>
        </p:nvGrpSpPr>
        <p:grpSpPr>
          <a:xfrm>
            <a:off x="1604871" y="2654783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3F90149-F230-FCB4-0914-F7F3D8DC21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4D69D1A-6857-05A8-D096-F700EB5B87A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AF7D4CF-A97E-5157-1732-E664A308E33E}"/>
              </a:ext>
            </a:extLst>
          </p:cNvPr>
          <p:cNvGrpSpPr/>
          <p:nvPr/>
        </p:nvGrpSpPr>
        <p:grpSpPr>
          <a:xfrm>
            <a:off x="2416572" y="5144789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E2705EC-C1B1-69A5-D8AF-7593DE775B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0BCCEA9-FC86-BDB0-E67C-9B03A3FB023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5752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9FFCF-39D2-760E-7A98-D11240D68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A241A746-D225-08A4-9396-EBB10DBA80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0705" y="1036549"/>
            <a:ext cx="4749971" cy="729373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BDFBBE23-88E0-F87A-B03E-2E562FFA85B4}"/>
              </a:ext>
            </a:extLst>
          </p:cNvPr>
          <p:cNvGrpSpPr/>
          <p:nvPr/>
        </p:nvGrpSpPr>
        <p:grpSpPr>
          <a:xfrm>
            <a:off x="3984979" y="5360671"/>
            <a:ext cx="2981360" cy="1177019"/>
            <a:chOff x="4459978" y="6451596"/>
            <a:chExt cx="3272463" cy="1291945"/>
          </a:xfr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0">
                <a:srgbClr val="F4A443"/>
              </a:gs>
            </a:gsLst>
            <a:lin ang="5400000" scaled="1"/>
          </a:gradFill>
          <a:effectLst/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A73EEFC-BCF3-E6D0-432E-8A1017653935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A8405EB-176A-BA58-B688-639549C7BDEB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3E5CAD23-9106-A0D1-2C4C-0DBD4F46A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F23C75C-522B-E70C-5998-37AE7FE587C9}"/>
              </a:ext>
            </a:extLst>
          </p:cNvPr>
          <p:cNvSpPr txBox="1"/>
          <p:nvPr/>
        </p:nvSpPr>
        <p:spPr>
          <a:xfrm>
            <a:off x="5019675" y="490229"/>
            <a:ext cx="2152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目 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36B075D-193E-837A-ED6A-BAB871FA9DC4}"/>
              </a:ext>
            </a:extLst>
          </p:cNvPr>
          <p:cNvGrpSpPr/>
          <p:nvPr/>
        </p:nvGrpSpPr>
        <p:grpSpPr>
          <a:xfrm>
            <a:off x="4333276" y="1242870"/>
            <a:ext cx="3525447" cy="300704"/>
            <a:chOff x="4408746" y="592361"/>
            <a:chExt cx="3525447" cy="300704"/>
          </a:xfrm>
        </p:grpSpPr>
        <p:sp>
          <p:nvSpPr>
            <p:cNvPr id="51" name="iconfont-1096-617929">
              <a:extLst>
                <a:ext uri="{FF2B5EF4-FFF2-40B4-BE49-F238E27FC236}">
                  <a16:creationId xmlns:a16="http://schemas.microsoft.com/office/drawing/2014/main" id="{C6BF3881-CC65-44A7-040A-58488BF036FE}"/>
                </a:ext>
              </a:extLst>
            </p:cNvPr>
            <p:cNvSpPr/>
            <p:nvPr/>
          </p:nvSpPr>
          <p:spPr>
            <a:xfrm>
              <a:off x="4408746" y="592361"/>
              <a:ext cx="301878" cy="30070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9525" cmpd="sng">
              <a:noFill/>
              <a:prstDash val="dash"/>
              <a:miter lim="800000"/>
              <a:headEnd/>
              <a:tailEnd type="none" w="med" len="med"/>
            </a:ln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" name="iconfont-1096-617929" descr="D:\51PPT模板网\51pptmoban.com\图片.jpg">
              <a:extLst>
                <a:ext uri="{FF2B5EF4-FFF2-40B4-BE49-F238E27FC236}">
                  <a16:creationId xmlns:a16="http://schemas.microsoft.com/office/drawing/2014/main" id="{D43732E5-32A5-977F-F3FC-DF41A06789BF}"/>
                </a:ext>
              </a:extLst>
            </p:cNvPr>
            <p:cNvSpPr/>
            <p:nvPr/>
          </p:nvSpPr>
          <p:spPr>
            <a:xfrm>
              <a:off x="7632315" y="592361"/>
              <a:ext cx="301878" cy="30070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9525" cmpd="sng">
              <a:noFill/>
              <a:prstDash val="dash"/>
              <a:miter lim="800000"/>
              <a:headEnd/>
              <a:tailEnd type="none" w="med" len="med"/>
            </a:ln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B8F90284-8211-66B3-A643-A58F6431BF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843" y="410219"/>
            <a:ext cx="523694" cy="965692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1850B127-C430-324A-F0EF-3ED05477DF22}"/>
              </a:ext>
            </a:extLst>
          </p:cNvPr>
          <p:cNvGrpSpPr/>
          <p:nvPr/>
        </p:nvGrpSpPr>
        <p:grpSpPr>
          <a:xfrm>
            <a:off x="2476780" y="2274746"/>
            <a:ext cx="3249931" cy="602343"/>
            <a:chOff x="2476780" y="2216690"/>
            <a:chExt cx="3249931" cy="60234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15D0480-9CEA-2C35-38A8-BE2ACD41483B}"/>
                </a:ext>
              </a:extLst>
            </p:cNvPr>
            <p:cNvGrpSpPr/>
            <p:nvPr/>
          </p:nvGrpSpPr>
          <p:grpSpPr>
            <a:xfrm>
              <a:off x="2476780" y="2216690"/>
              <a:ext cx="3249931" cy="588523"/>
              <a:chOff x="2476780" y="2216690"/>
              <a:chExt cx="3249931" cy="588523"/>
            </a:xfrm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61A43DE-0F05-5659-4B02-49434F778406}"/>
                  </a:ext>
                </a:extLst>
              </p:cNvPr>
              <p:cNvSpPr/>
              <p:nvPr/>
            </p:nvSpPr>
            <p:spPr>
              <a:xfrm>
                <a:off x="2476780" y="2216690"/>
                <a:ext cx="1283126" cy="588523"/>
              </a:xfrm>
              <a:custGeom>
                <a:avLst/>
                <a:gdLst>
                  <a:gd name="connsiteX0" fmla="*/ 0 w 1283126"/>
                  <a:gd name="connsiteY0" fmla="*/ 0 h 588523"/>
                  <a:gd name="connsiteX1" fmla="*/ 277351 w 1283126"/>
                  <a:gd name="connsiteY1" fmla="*/ 0 h 588523"/>
                  <a:gd name="connsiteX2" fmla="*/ 466909 w 1283126"/>
                  <a:gd name="connsiteY2" fmla="*/ 0 h 588523"/>
                  <a:gd name="connsiteX3" fmla="*/ 1182957 w 1283126"/>
                  <a:gd name="connsiteY3" fmla="*/ 0 h 588523"/>
                  <a:gd name="connsiteX4" fmla="*/ 1200835 w 1283126"/>
                  <a:gd name="connsiteY4" fmla="*/ 24557 h 588523"/>
                  <a:gd name="connsiteX5" fmla="*/ 1283126 w 1283126"/>
                  <a:gd name="connsiteY5" fmla="*/ 294261 h 588523"/>
                  <a:gd name="connsiteX6" fmla="*/ 1200835 w 1283126"/>
                  <a:gd name="connsiteY6" fmla="*/ 563965 h 588523"/>
                  <a:gd name="connsiteX7" fmla="*/ 1182956 w 1283126"/>
                  <a:gd name="connsiteY7" fmla="*/ 588523 h 588523"/>
                  <a:gd name="connsiteX8" fmla="*/ 466909 w 1283126"/>
                  <a:gd name="connsiteY8" fmla="*/ 588523 h 588523"/>
                  <a:gd name="connsiteX9" fmla="*/ 277351 w 1283126"/>
                  <a:gd name="connsiteY9" fmla="*/ 588523 h 588523"/>
                  <a:gd name="connsiteX10" fmla="*/ 0 w 1283126"/>
                  <a:gd name="connsiteY10" fmla="*/ 588523 h 588523"/>
                  <a:gd name="connsiteX11" fmla="*/ 0 w 1283126"/>
                  <a:gd name="connsiteY11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3126" h="588523">
                    <a:moveTo>
                      <a:pt x="0" y="0"/>
                    </a:moveTo>
                    <a:lnTo>
                      <a:pt x="277351" y="0"/>
                    </a:lnTo>
                    <a:lnTo>
                      <a:pt x="466909" y="0"/>
                    </a:lnTo>
                    <a:lnTo>
                      <a:pt x="1182957" y="0"/>
                    </a:lnTo>
                    <a:lnTo>
                      <a:pt x="1200835" y="24557"/>
                    </a:lnTo>
                    <a:cubicBezTo>
                      <a:pt x="1253824" y="107453"/>
                      <a:pt x="1283126" y="198593"/>
                      <a:pt x="1283126" y="294261"/>
                    </a:cubicBezTo>
                    <a:cubicBezTo>
                      <a:pt x="1283126" y="389929"/>
                      <a:pt x="1253824" y="481069"/>
                      <a:pt x="1200835" y="563965"/>
                    </a:cubicBezTo>
                    <a:lnTo>
                      <a:pt x="1182956" y="588523"/>
                    </a:lnTo>
                    <a:lnTo>
                      <a:pt x="466909" y="588523"/>
                    </a:lnTo>
                    <a:lnTo>
                      <a:pt x="277351" y="588523"/>
                    </a:lnTo>
                    <a:lnTo>
                      <a:pt x="0" y="5885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1617"/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DB3B5E28-774A-A022-3453-DDF8975AB5E9}"/>
                  </a:ext>
                </a:extLst>
              </p:cNvPr>
              <p:cNvSpPr/>
              <p:nvPr/>
            </p:nvSpPr>
            <p:spPr>
              <a:xfrm>
                <a:off x="3208962" y="2216690"/>
                <a:ext cx="2517749" cy="588523"/>
              </a:xfrm>
              <a:custGeom>
                <a:avLst/>
                <a:gdLst>
                  <a:gd name="connsiteX0" fmla="*/ 1 w 2517749"/>
                  <a:gd name="connsiteY0" fmla="*/ 0 h 588523"/>
                  <a:gd name="connsiteX1" fmla="*/ 2517749 w 2517749"/>
                  <a:gd name="connsiteY1" fmla="*/ 0 h 588523"/>
                  <a:gd name="connsiteX2" fmla="*/ 2223487 w 2517749"/>
                  <a:gd name="connsiteY2" fmla="*/ 294262 h 588523"/>
                  <a:gd name="connsiteX3" fmla="*/ 2517749 w 2517749"/>
                  <a:gd name="connsiteY3" fmla="*/ 588523 h 588523"/>
                  <a:gd name="connsiteX4" fmla="*/ 0 w 2517749"/>
                  <a:gd name="connsiteY4" fmla="*/ 588523 h 588523"/>
                  <a:gd name="connsiteX5" fmla="*/ 17879 w 2517749"/>
                  <a:gd name="connsiteY5" fmla="*/ 563965 h 588523"/>
                  <a:gd name="connsiteX6" fmla="*/ 100170 w 2517749"/>
                  <a:gd name="connsiteY6" fmla="*/ 294261 h 588523"/>
                  <a:gd name="connsiteX7" fmla="*/ 17879 w 2517749"/>
                  <a:gd name="connsiteY7" fmla="*/ 24557 h 588523"/>
                  <a:gd name="connsiteX8" fmla="*/ 1 w 2517749"/>
                  <a:gd name="connsiteY8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7749" h="588523">
                    <a:moveTo>
                      <a:pt x="1" y="0"/>
                    </a:moveTo>
                    <a:lnTo>
                      <a:pt x="2517749" y="0"/>
                    </a:lnTo>
                    <a:lnTo>
                      <a:pt x="2223487" y="294262"/>
                    </a:lnTo>
                    <a:lnTo>
                      <a:pt x="2517749" y="588523"/>
                    </a:lnTo>
                    <a:lnTo>
                      <a:pt x="0" y="588523"/>
                    </a:lnTo>
                    <a:lnTo>
                      <a:pt x="17879" y="563965"/>
                    </a:lnTo>
                    <a:cubicBezTo>
                      <a:pt x="70868" y="481069"/>
                      <a:pt x="100170" y="389929"/>
                      <a:pt x="100170" y="294261"/>
                    </a:cubicBezTo>
                    <a:cubicBezTo>
                      <a:pt x="100170" y="198593"/>
                      <a:pt x="70868" y="107453"/>
                      <a:pt x="17879" y="2455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6FF08D0-9C57-2ECE-2DAE-FA8EDB1178B7}"/>
                </a:ext>
              </a:extLst>
            </p:cNvPr>
            <p:cNvSpPr txBox="1"/>
            <p:nvPr/>
          </p:nvSpPr>
          <p:spPr>
            <a:xfrm>
              <a:off x="2589483" y="2234258"/>
              <a:ext cx="6303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F2CC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56BCEA3-742A-6E8B-C6F1-1EA74C07CFD4}"/>
                </a:ext>
              </a:extLst>
            </p:cNvPr>
            <p:cNvSpPr txBox="1"/>
            <p:nvPr/>
          </p:nvSpPr>
          <p:spPr>
            <a:xfrm>
              <a:off x="3520921" y="2302758"/>
              <a:ext cx="175705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D01617"/>
                  </a:solidFill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61BF4BE-730D-24EA-68D3-44C9338B81F8}"/>
              </a:ext>
            </a:extLst>
          </p:cNvPr>
          <p:cNvGrpSpPr/>
          <p:nvPr/>
        </p:nvGrpSpPr>
        <p:grpSpPr>
          <a:xfrm>
            <a:off x="6555294" y="2274746"/>
            <a:ext cx="3249931" cy="602343"/>
            <a:chOff x="2476780" y="2216690"/>
            <a:chExt cx="3249931" cy="602343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0F8ACC3-DD09-4DF8-0D7B-3025C4063C4D}"/>
                </a:ext>
              </a:extLst>
            </p:cNvPr>
            <p:cNvGrpSpPr/>
            <p:nvPr/>
          </p:nvGrpSpPr>
          <p:grpSpPr>
            <a:xfrm>
              <a:off x="2476780" y="2216690"/>
              <a:ext cx="3249931" cy="588523"/>
              <a:chOff x="2476780" y="2216690"/>
              <a:chExt cx="3249931" cy="588523"/>
            </a:xfrm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465EB5D-2FAF-75EF-C070-305E9F7E9719}"/>
                  </a:ext>
                </a:extLst>
              </p:cNvPr>
              <p:cNvSpPr/>
              <p:nvPr/>
            </p:nvSpPr>
            <p:spPr>
              <a:xfrm>
                <a:off x="2476780" y="2216690"/>
                <a:ext cx="1283126" cy="588523"/>
              </a:xfrm>
              <a:custGeom>
                <a:avLst/>
                <a:gdLst>
                  <a:gd name="connsiteX0" fmla="*/ 0 w 1283126"/>
                  <a:gd name="connsiteY0" fmla="*/ 0 h 588523"/>
                  <a:gd name="connsiteX1" fmla="*/ 277351 w 1283126"/>
                  <a:gd name="connsiteY1" fmla="*/ 0 h 588523"/>
                  <a:gd name="connsiteX2" fmla="*/ 466909 w 1283126"/>
                  <a:gd name="connsiteY2" fmla="*/ 0 h 588523"/>
                  <a:gd name="connsiteX3" fmla="*/ 1182957 w 1283126"/>
                  <a:gd name="connsiteY3" fmla="*/ 0 h 588523"/>
                  <a:gd name="connsiteX4" fmla="*/ 1200835 w 1283126"/>
                  <a:gd name="connsiteY4" fmla="*/ 24557 h 588523"/>
                  <a:gd name="connsiteX5" fmla="*/ 1283126 w 1283126"/>
                  <a:gd name="connsiteY5" fmla="*/ 294261 h 588523"/>
                  <a:gd name="connsiteX6" fmla="*/ 1200835 w 1283126"/>
                  <a:gd name="connsiteY6" fmla="*/ 563965 h 588523"/>
                  <a:gd name="connsiteX7" fmla="*/ 1182956 w 1283126"/>
                  <a:gd name="connsiteY7" fmla="*/ 588523 h 588523"/>
                  <a:gd name="connsiteX8" fmla="*/ 466909 w 1283126"/>
                  <a:gd name="connsiteY8" fmla="*/ 588523 h 588523"/>
                  <a:gd name="connsiteX9" fmla="*/ 277351 w 1283126"/>
                  <a:gd name="connsiteY9" fmla="*/ 588523 h 588523"/>
                  <a:gd name="connsiteX10" fmla="*/ 0 w 1283126"/>
                  <a:gd name="connsiteY10" fmla="*/ 588523 h 588523"/>
                  <a:gd name="connsiteX11" fmla="*/ 0 w 1283126"/>
                  <a:gd name="connsiteY11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3126" h="588523">
                    <a:moveTo>
                      <a:pt x="0" y="0"/>
                    </a:moveTo>
                    <a:lnTo>
                      <a:pt x="277351" y="0"/>
                    </a:lnTo>
                    <a:lnTo>
                      <a:pt x="466909" y="0"/>
                    </a:lnTo>
                    <a:lnTo>
                      <a:pt x="1182957" y="0"/>
                    </a:lnTo>
                    <a:lnTo>
                      <a:pt x="1200835" y="24557"/>
                    </a:lnTo>
                    <a:cubicBezTo>
                      <a:pt x="1253824" y="107453"/>
                      <a:pt x="1283126" y="198593"/>
                      <a:pt x="1283126" y="294261"/>
                    </a:cubicBezTo>
                    <a:cubicBezTo>
                      <a:pt x="1283126" y="389929"/>
                      <a:pt x="1253824" y="481069"/>
                      <a:pt x="1200835" y="563965"/>
                    </a:cubicBezTo>
                    <a:lnTo>
                      <a:pt x="1182956" y="588523"/>
                    </a:lnTo>
                    <a:lnTo>
                      <a:pt x="466909" y="588523"/>
                    </a:lnTo>
                    <a:lnTo>
                      <a:pt x="277351" y="588523"/>
                    </a:lnTo>
                    <a:lnTo>
                      <a:pt x="0" y="5885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1617"/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E8C8AFE-4C9B-4484-2D2E-6396147CC878}"/>
                  </a:ext>
                </a:extLst>
              </p:cNvPr>
              <p:cNvSpPr/>
              <p:nvPr/>
            </p:nvSpPr>
            <p:spPr>
              <a:xfrm>
                <a:off x="3208962" y="2216690"/>
                <a:ext cx="2517749" cy="588523"/>
              </a:xfrm>
              <a:custGeom>
                <a:avLst/>
                <a:gdLst>
                  <a:gd name="connsiteX0" fmla="*/ 1 w 2517749"/>
                  <a:gd name="connsiteY0" fmla="*/ 0 h 588523"/>
                  <a:gd name="connsiteX1" fmla="*/ 2517749 w 2517749"/>
                  <a:gd name="connsiteY1" fmla="*/ 0 h 588523"/>
                  <a:gd name="connsiteX2" fmla="*/ 2223487 w 2517749"/>
                  <a:gd name="connsiteY2" fmla="*/ 294262 h 588523"/>
                  <a:gd name="connsiteX3" fmla="*/ 2517749 w 2517749"/>
                  <a:gd name="connsiteY3" fmla="*/ 588523 h 588523"/>
                  <a:gd name="connsiteX4" fmla="*/ 0 w 2517749"/>
                  <a:gd name="connsiteY4" fmla="*/ 588523 h 588523"/>
                  <a:gd name="connsiteX5" fmla="*/ 17879 w 2517749"/>
                  <a:gd name="connsiteY5" fmla="*/ 563965 h 588523"/>
                  <a:gd name="connsiteX6" fmla="*/ 100170 w 2517749"/>
                  <a:gd name="connsiteY6" fmla="*/ 294261 h 588523"/>
                  <a:gd name="connsiteX7" fmla="*/ 17879 w 2517749"/>
                  <a:gd name="connsiteY7" fmla="*/ 24557 h 588523"/>
                  <a:gd name="connsiteX8" fmla="*/ 1 w 2517749"/>
                  <a:gd name="connsiteY8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7749" h="588523">
                    <a:moveTo>
                      <a:pt x="1" y="0"/>
                    </a:moveTo>
                    <a:lnTo>
                      <a:pt x="2517749" y="0"/>
                    </a:lnTo>
                    <a:lnTo>
                      <a:pt x="2223487" y="294262"/>
                    </a:lnTo>
                    <a:lnTo>
                      <a:pt x="2517749" y="588523"/>
                    </a:lnTo>
                    <a:lnTo>
                      <a:pt x="0" y="588523"/>
                    </a:lnTo>
                    <a:lnTo>
                      <a:pt x="17879" y="563965"/>
                    </a:lnTo>
                    <a:cubicBezTo>
                      <a:pt x="70868" y="481069"/>
                      <a:pt x="100170" y="389929"/>
                      <a:pt x="100170" y="294261"/>
                    </a:cubicBezTo>
                    <a:cubicBezTo>
                      <a:pt x="100170" y="198593"/>
                      <a:pt x="70868" y="107453"/>
                      <a:pt x="17879" y="2455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39CBA54-0EFE-4BEF-4526-EF33B19590A3}"/>
                </a:ext>
              </a:extLst>
            </p:cNvPr>
            <p:cNvSpPr txBox="1"/>
            <p:nvPr/>
          </p:nvSpPr>
          <p:spPr>
            <a:xfrm>
              <a:off x="2545941" y="2234258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F2CC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F26E59A-059D-D772-755F-2F662617ABB2}"/>
                </a:ext>
              </a:extLst>
            </p:cNvPr>
            <p:cNvSpPr txBox="1"/>
            <p:nvPr/>
          </p:nvSpPr>
          <p:spPr>
            <a:xfrm>
              <a:off x="3520921" y="2302758"/>
              <a:ext cx="175705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D01617"/>
                  </a:solidFill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3DCADAC-FC5C-3FBC-16FE-6D7AE2B26ACA}"/>
              </a:ext>
            </a:extLst>
          </p:cNvPr>
          <p:cNvGrpSpPr/>
          <p:nvPr/>
        </p:nvGrpSpPr>
        <p:grpSpPr>
          <a:xfrm>
            <a:off x="2476780" y="3740689"/>
            <a:ext cx="3249931" cy="602343"/>
            <a:chOff x="2476780" y="2216690"/>
            <a:chExt cx="3249931" cy="602343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EA88AA66-F7F7-33E4-660F-3BC747EE8308}"/>
                </a:ext>
              </a:extLst>
            </p:cNvPr>
            <p:cNvGrpSpPr/>
            <p:nvPr/>
          </p:nvGrpSpPr>
          <p:grpSpPr>
            <a:xfrm>
              <a:off x="2476780" y="2216690"/>
              <a:ext cx="3249931" cy="588523"/>
              <a:chOff x="2476780" y="2216690"/>
              <a:chExt cx="3249931" cy="588523"/>
            </a:xfrm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1847753-D5B0-B03E-3123-1831AFEA2576}"/>
                  </a:ext>
                </a:extLst>
              </p:cNvPr>
              <p:cNvSpPr/>
              <p:nvPr/>
            </p:nvSpPr>
            <p:spPr>
              <a:xfrm>
                <a:off x="2476780" y="2216690"/>
                <a:ext cx="1283126" cy="588523"/>
              </a:xfrm>
              <a:custGeom>
                <a:avLst/>
                <a:gdLst>
                  <a:gd name="connsiteX0" fmla="*/ 0 w 1283126"/>
                  <a:gd name="connsiteY0" fmla="*/ 0 h 588523"/>
                  <a:gd name="connsiteX1" fmla="*/ 277351 w 1283126"/>
                  <a:gd name="connsiteY1" fmla="*/ 0 h 588523"/>
                  <a:gd name="connsiteX2" fmla="*/ 466909 w 1283126"/>
                  <a:gd name="connsiteY2" fmla="*/ 0 h 588523"/>
                  <a:gd name="connsiteX3" fmla="*/ 1182957 w 1283126"/>
                  <a:gd name="connsiteY3" fmla="*/ 0 h 588523"/>
                  <a:gd name="connsiteX4" fmla="*/ 1200835 w 1283126"/>
                  <a:gd name="connsiteY4" fmla="*/ 24557 h 588523"/>
                  <a:gd name="connsiteX5" fmla="*/ 1283126 w 1283126"/>
                  <a:gd name="connsiteY5" fmla="*/ 294261 h 588523"/>
                  <a:gd name="connsiteX6" fmla="*/ 1200835 w 1283126"/>
                  <a:gd name="connsiteY6" fmla="*/ 563965 h 588523"/>
                  <a:gd name="connsiteX7" fmla="*/ 1182956 w 1283126"/>
                  <a:gd name="connsiteY7" fmla="*/ 588523 h 588523"/>
                  <a:gd name="connsiteX8" fmla="*/ 466909 w 1283126"/>
                  <a:gd name="connsiteY8" fmla="*/ 588523 h 588523"/>
                  <a:gd name="connsiteX9" fmla="*/ 277351 w 1283126"/>
                  <a:gd name="connsiteY9" fmla="*/ 588523 h 588523"/>
                  <a:gd name="connsiteX10" fmla="*/ 0 w 1283126"/>
                  <a:gd name="connsiteY10" fmla="*/ 588523 h 588523"/>
                  <a:gd name="connsiteX11" fmla="*/ 0 w 1283126"/>
                  <a:gd name="connsiteY11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3126" h="588523">
                    <a:moveTo>
                      <a:pt x="0" y="0"/>
                    </a:moveTo>
                    <a:lnTo>
                      <a:pt x="277351" y="0"/>
                    </a:lnTo>
                    <a:lnTo>
                      <a:pt x="466909" y="0"/>
                    </a:lnTo>
                    <a:lnTo>
                      <a:pt x="1182957" y="0"/>
                    </a:lnTo>
                    <a:lnTo>
                      <a:pt x="1200835" y="24557"/>
                    </a:lnTo>
                    <a:cubicBezTo>
                      <a:pt x="1253824" y="107453"/>
                      <a:pt x="1283126" y="198593"/>
                      <a:pt x="1283126" y="294261"/>
                    </a:cubicBezTo>
                    <a:cubicBezTo>
                      <a:pt x="1283126" y="389929"/>
                      <a:pt x="1253824" y="481069"/>
                      <a:pt x="1200835" y="563965"/>
                    </a:cubicBezTo>
                    <a:lnTo>
                      <a:pt x="1182956" y="588523"/>
                    </a:lnTo>
                    <a:lnTo>
                      <a:pt x="466909" y="588523"/>
                    </a:lnTo>
                    <a:lnTo>
                      <a:pt x="277351" y="588523"/>
                    </a:lnTo>
                    <a:lnTo>
                      <a:pt x="0" y="5885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1617"/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640FE1F-B3F5-BB31-0BF0-2B8F3D161CEC}"/>
                  </a:ext>
                </a:extLst>
              </p:cNvPr>
              <p:cNvSpPr/>
              <p:nvPr/>
            </p:nvSpPr>
            <p:spPr>
              <a:xfrm>
                <a:off x="3208962" y="2216690"/>
                <a:ext cx="2517749" cy="588523"/>
              </a:xfrm>
              <a:custGeom>
                <a:avLst/>
                <a:gdLst>
                  <a:gd name="connsiteX0" fmla="*/ 1 w 2517749"/>
                  <a:gd name="connsiteY0" fmla="*/ 0 h 588523"/>
                  <a:gd name="connsiteX1" fmla="*/ 2517749 w 2517749"/>
                  <a:gd name="connsiteY1" fmla="*/ 0 h 588523"/>
                  <a:gd name="connsiteX2" fmla="*/ 2223487 w 2517749"/>
                  <a:gd name="connsiteY2" fmla="*/ 294262 h 588523"/>
                  <a:gd name="connsiteX3" fmla="*/ 2517749 w 2517749"/>
                  <a:gd name="connsiteY3" fmla="*/ 588523 h 588523"/>
                  <a:gd name="connsiteX4" fmla="*/ 0 w 2517749"/>
                  <a:gd name="connsiteY4" fmla="*/ 588523 h 588523"/>
                  <a:gd name="connsiteX5" fmla="*/ 17879 w 2517749"/>
                  <a:gd name="connsiteY5" fmla="*/ 563965 h 588523"/>
                  <a:gd name="connsiteX6" fmla="*/ 100170 w 2517749"/>
                  <a:gd name="connsiteY6" fmla="*/ 294261 h 588523"/>
                  <a:gd name="connsiteX7" fmla="*/ 17879 w 2517749"/>
                  <a:gd name="connsiteY7" fmla="*/ 24557 h 588523"/>
                  <a:gd name="connsiteX8" fmla="*/ 1 w 2517749"/>
                  <a:gd name="connsiteY8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7749" h="588523">
                    <a:moveTo>
                      <a:pt x="1" y="0"/>
                    </a:moveTo>
                    <a:lnTo>
                      <a:pt x="2517749" y="0"/>
                    </a:lnTo>
                    <a:lnTo>
                      <a:pt x="2223487" y="294262"/>
                    </a:lnTo>
                    <a:lnTo>
                      <a:pt x="2517749" y="588523"/>
                    </a:lnTo>
                    <a:lnTo>
                      <a:pt x="0" y="588523"/>
                    </a:lnTo>
                    <a:lnTo>
                      <a:pt x="17879" y="563965"/>
                    </a:lnTo>
                    <a:cubicBezTo>
                      <a:pt x="70868" y="481069"/>
                      <a:pt x="100170" y="389929"/>
                      <a:pt x="100170" y="294261"/>
                    </a:cubicBezTo>
                    <a:cubicBezTo>
                      <a:pt x="100170" y="198593"/>
                      <a:pt x="70868" y="107453"/>
                      <a:pt x="17879" y="2455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E6BBE53-8ACB-0169-C9B2-8F4973061D71}"/>
                </a:ext>
              </a:extLst>
            </p:cNvPr>
            <p:cNvSpPr txBox="1"/>
            <p:nvPr/>
          </p:nvSpPr>
          <p:spPr>
            <a:xfrm>
              <a:off x="2545941" y="2234258"/>
              <a:ext cx="6992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F2CC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8539805-B2B2-9D58-2FAB-E28A485890E2}"/>
                </a:ext>
              </a:extLst>
            </p:cNvPr>
            <p:cNvSpPr txBox="1"/>
            <p:nvPr/>
          </p:nvSpPr>
          <p:spPr>
            <a:xfrm>
              <a:off x="3520921" y="2302758"/>
              <a:ext cx="175705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D01617"/>
                  </a:solidFill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2709E27-1057-1931-74B0-FC5C29DB20F2}"/>
              </a:ext>
            </a:extLst>
          </p:cNvPr>
          <p:cNvGrpSpPr/>
          <p:nvPr/>
        </p:nvGrpSpPr>
        <p:grpSpPr>
          <a:xfrm>
            <a:off x="6555294" y="3740689"/>
            <a:ext cx="3249931" cy="602343"/>
            <a:chOff x="2476780" y="2216690"/>
            <a:chExt cx="3249931" cy="602343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E02BF8F-03E6-7368-08F2-DFAF0C785429}"/>
                </a:ext>
              </a:extLst>
            </p:cNvPr>
            <p:cNvGrpSpPr/>
            <p:nvPr/>
          </p:nvGrpSpPr>
          <p:grpSpPr>
            <a:xfrm>
              <a:off x="2476780" y="2216690"/>
              <a:ext cx="3249931" cy="588523"/>
              <a:chOff x="2476780" y="2216690"/>
              <a:chExt cx="3249931" cy="588523"/>
            </a:xfrm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2721742-84C0-7663-1663-8AD27F3C83D7}"/>
                  </a:ext>
                </a:extLst>
              </p:cNvPr>
              <p:cNvSpPr/>
              <p:nvPr/>
            </p:nvSpPr>
            <p:spPr>
              <a:xfrm>
                <a:off x="2476780" y="2216690"/>
                <a:ext cx="1283126" cy="588523"/>
              </a:xfrm>
              <a:custGeom>
                <a:avLst/>
                <a:gdLst>
                  <a:gd name="connsiteX0" fmla="*/ 0 w 1283126"/>
                  <a:gd name="connsiteY0" fmla="*/ 0 h 588523"/>
                  <a:gd name="connsiteX1" fmla="*/ 277351 w 1283126"/>
                  <a:gd name="connsiteY1" fmla="*/ 0 h 588523"/>
                  <a:gd name="connsiteX2" fmla="*/ 466909 w 1283126"/>
                  <a:gd name="connsiteY2" fmla="*/ 0 h 588523"/>
                  <a:gd name="connsiteX3" fmla="*/ 1182957 w 1283126"/>
                  <a:gd name="connsiteY3" fmla="*/ 0 h 588523"/>
                  <a:gd name="connsiteX4" fmla="*/ 1200835 w 1283126"/>
                  <a:gd name="connsiteY4" fmla="*/ 24557 h 588523"/>
                  <a:gd name="connsiteX5" fmla="*/ 1283126 w 1283126"/>
                  <a:gd name="connsiteY5" fmla="*/ 294261 h 588523"/>
                  <a:gd name="connsiteX6" fmla="*/ 1200835 w 1283126"/>
                  <a:gd name="connsiteY6" fmla="*/ 563965 h 588523"/>
                  <a:gd name="connsiteX7" fmla="*/ 1182956 w 1283126"/>
                  <a:gd name="connsiteY7" fmla="*/ 588523 h 588523"/>
                  <a:gd name="connsiteX8" fmla="*/ 466909 w 1283126"/>
                  <a:gd name="connsiteY8" fmla="*/ 588523 h 588523"/>
                  <a:gd name="connsiteX9" fmla="*/ 277351 w 1283126"/>
                  <a:gd name="connsiteY9" fmla="*/ 588523 h 588523"/>
                  <a:gd name="connsiteX10" fmla="*/ 0 w 1283126"/>
                  <a:gd name="connsiteY10" fmla="*/ 588523 h 588523"/>
                  <a:gd name="connsiteX11" fmla="*/ 0 w 1283126"/>
                  <a:gd name="connsiteY11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83126" h="588523">
                    <a:moveTo>
                      <a:pt x="0" y="0"/>
                    </a:moveTo>
                    <a:lnTo>
                      <a:pt x="277351" y="0"/>
                    </a:lnTo>
                    <a:lnTo>
                      <a:pt x="466909" y="0"/>
                    </a:lnTo>
                    <a:lnTo>
                      <a:pt x="1182957" y="0"/>
                    </a:lnTo>
                    <a:lnTo>
                      <a:pt x="1200835" y="24557"/>
                    </a:lnTo>
                    <a:cubicBezTo>
                      <a:pt x="1253824" y="107453"/>
                      <a:pt x="1283126" y="198593"/>
                      <a:pt x="1283126" y="294261"/>
                    </a:cubicBezTo>
                    <a:cubicBezTo>
                      <a:pt x="1283126" y="389929"/>
                      <a:pt x="1253824" y="481069"/>
                      <a:pt x="1200835" y="563965"/>
                    </a:cubicBezTo>
                    <a:lnTo>
                      <a:pt x="1182956" y="588523"/>
                    </a:lnTo>
                    <a:lnTo>
                      <a:pt x="466909" y="588523"/>
                    </a:lnTo>
                    <a:lnTo>
                      <a:pt x="277351" y="588523"/>
                    </a:lnTo>
                    <a:lnTo>
                      <a:pt x="0" y="5885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1617"/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35D333-AFE3-ECC7-5C54-CC8D3B04B5B7}"/>
                  </a:ext>
                </a:extLst>
              </p:cNvPr>
              <p:cNvSpPr/>
              <p:nvPr/>
            </p:nvSpPr>
            <p:spPr>
              <a:xfrm>
                <a:off x="3208962" y="2216690"/>
                <a:ext cx="2517749" cy="588523"/>
              </a:xfrm>
              <a:custGeom>
                <a:avLst/>
                <a:gdLst>
                  <a:gd name="connsiteX0" fmla="*/ 1 w 2517749"/>
                  <a:gd name="connsiteY0" fmla="*/ 0 h 588523"/>
                  <a:gd name="connsiteX1" fmla="*/ 2517749 w 2517749"/>
                  <a:gd name="connsiteY1" fmla="*/ 0 h 588523"/>
                  <a:gd name="connsiteX2" fmla="*/ 2223487 w 2517749"/>
                  <a:gd name="connsiteY2" fmla="*/ 294262 h 588523"/>
                  <a:gd name="connsiteX3" fmla="*/ 2517749 w 2517749"/>
                  <a:gd name="connsiteY3" fmla="*/ 588523 h 588523"/>
                  <a:gd name="connsiteX4" fmla="*/ 0 w 2517749"/>
                  <a:gd name="connsiteY4" fmla="*/ 588523 h 588523"/>
                  <a:gd name="connsiteX5" fmla="*/ 17879 w 2517749"/>
                  <a:gd name="connsiteY5" fmla="*/ 563965 h 588523"/>
                  <a:gd name="connsiteX6" fmla="*/ 100170 w 2517749"/>
                  <a:gd name="connsiteY6" fmla="*/ 294261 h 588523"/>
                  <a:gd name="connsiteX7" fmla="*/ 17879 w 2517749"/>
                  <a:gd name="connsiteY7" fmla="*/ 24557 h 588523"/>
                  <a:gd name="connsiteX8" fmla="*/ 1 w 2517749"/>
                  <a:gd name="connsiteY8" fmla="*/ 0 h 58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7749" h="588523">
                    <a:moveTo>
                      <a:pt x="1" y="0"/>
                    </a:moveTo>
                    <a:lnTo>
                      <a:pt x="2517749" y="0"/>
                    </a:lnTo>
                    <a:lnTo>
                      <a:pt x="2223487" y="294262"/>
                    </a:lnTo>
                    <a:lnTo>
                      <a:pt x="2517749" y="588523"/>
                    </a:lnTo>
                    <a:lnTo>
                      <a:pt x="0" y="588523"/>
                    </a:lnTo>
                    <a:lnTo>
                      <a:pt x="17879" y="563965"/>
                    </a:lnTo>
                    <a:cubicBezTo>
                      <a:pt x="70868" y="481069"/>
                      <a:pt x="100170" y="389929"/>
                      <a:pt x="100170" y="294261"/>
                    </a:cubicBezTo>
                    <a:cubicBezTo>
                      <a:pt x="100170" y="198593"/>
                      <a:pt x="70868" y="107453"/>
                      <a:pt x="17879" y="2455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EBFB9DB-EBBD-477E-B47C-EC2C4DCCDD37}"/>
                </a:ext>
              </a:extLst>
            </p:cNvPr>
            <p:cNvSpPr txBox="1"/>
            <p:nvPr/>
          </p:nvSpPr>
          <p:spPr>
            <a:xfrm>
              <a:off x="2545941" y="2234258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F2CC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654D5EC-261E-C0A4-E9D3-91C75EA6630D}"/>
                </a:ext>
              </a:extLst>
            </p:cNvPr>
            <p:cNvSpPr txBox="1"/>
            <p:nvPr/>
          </p:nvSpPr>
          <p:spPr>
            <a:xfrm>
              <a:off x="3520921" y="2302758"/>
              <a:ext cx="175705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D01617"/>
                  </a:solidFill>
                </a:rPr>
                <a:t>添加标题文本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2CEBB25-094E-E319-C148-FD569E8BB15D}"/>
              </a:ext>
            </a:extLst>
          </p:cNvPr>
          <p:cNvSpPr txBox="1"/>
          <p:nvPr/>
        </p:nvSpPr>
        <p:spPr>
          <a:xfrm>
            <a:off x="4756150" y="1539173"/>
            <a:ext cx="26797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FFF2CC"/>
                </a:solidFill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32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981B1-7F6E-7245-6DDF-48563047F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4053E0AE-95E5-CD39-E556-A75505478CF7}"/>
              </a:ext>
            </a:extLst>
          </p:cNvPr>
          <p:cNvSpPr txBox="1"/>
          <p:nvPr/>
        </p:nvSpPr>
        <p:spPr>
          <a:xfrm>
            <a:off x="2304837" y="20262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CC40E53-2137-A856-8DF0-8260FF80D94C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sp>
        <p:nvSpPr>
          <p:cNvPr id="62469" name="AutoShape 5"/>
          <p:cNvSpPr>
            <a:spLocks/>
          </p:cNvSpPr>
          <p:nvPr/>
        </p:nvSpPr>
        <p:spPr bwMode="auto">
          <a:xfrm>
            <a:off x="1384561" y="2779721"/>
            <a:ext cx="2243809" cy="82545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zh-CN" altLang="en-US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384562" y="1857434"/>
            <a:ext cx="795293" cy="795293"/>
            <a:chOff x="0" y="0"/>
            <a:chExt cx="1591420" cy="1591420"/>
          </a:xfrm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758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327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2023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684582" y="3163937"/>
            <a:ext cx="1589001" cy="230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57139" eaLnBrk="1"/>
            <a:r>
              <a:rPr lang="zh-CN" altLang="en-US" sz="150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2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3787112" y="2963861"/>
            <a:ext cx="2244601" cy="82545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787110" y="3916308"/>
            <a:ext cx="796087" cy="796088"/>
            <a:chOff x="0" y="0"/>
            <a:chExt cx="1591420" cy="1591420"/>
          </a:xfrm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D01617"/>
                </a:solidFill>
                <a:cs typeface="+mn-ea"/>
                <a:sym typeface="+mn-lt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327" dirty="0">
                  <a:solidFill>
                    <a:srgbClr val="D01617"/>
                  </a:solidFill>
                  <a:cs typeface="+mn-ea"/>
                  <a:sym typeface="+mn-lt"/>
                </a:rPr>
                <a:t>2024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4102212" y="3163937"/>
            <a:ext cx="1589001" cy="230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57139" eaLnBrk="1"/>
            <a:r>
              <a:rPr lang="zh-CN" altLang="en-US" sz="1500" dirty="0">
                <a:solidFill>
                  <a:srgbClr val="D01617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250" dirty="0">
              <a:solidFill>
                <a:srgbClr val="D0161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6165055" y="2779721"/>
            <a:ext cx="2243808" cy="825455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s-ES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6165055" y="1857434"/>
            <a:ext cx="795293" cy="795293"/>
            <a:chOff x="0" y="0"/>
            <a:chExt cx="1591420" cy="1591420"/>
          </a:xfrm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D016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758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327" dirty="0">
                  <a:solidFill>
                    <a:schemeClr val="bg1"/>
                  </a:solidFill>
                  <a:cs typeface="+mn-ea"/>
                  <a:sym typeface="+mn-lt"/>
                </a:rPr>
                <a:t>2025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6505554" y="3171690"/>
            <a:ext cx="1588207" cy="2153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399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2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8567604" y="2963861"/>
            <a:ext cx="2244601" cy="825455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8567605" y="3916308"/>
            <a:ext cx="795293" cy="796088"/>
            <a:chOff x="0" y="0"/>
            <a:chExt cx="1591420" cy="1591420"/>
          </a:xfrm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D01617"/>
                </a:solidFill>
                <a:cs typeface="+mn-ea"/>
                <a:sym typeface="+mn-lt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9" tIns="25399" rIns="25399" bIns="25399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327" dirty="0">
                  <a:solidFill>
                    <a:srgbClr val="D01617"/>
                  </a:solidFill>
                  <a:cs typeface="+mn-ea"/>
                  <a:sym typeface="+mn-lt"/>
                </a:rPr>
                <a:t>2026</a:t>
              </a: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8908105" y="3163937"/>
            <a:ext cx="1589001" cy="230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57139" eaLnBrk="1"/>
            <a:r>
              <a:rPr lang="zh-CN" altLang="en-US" sz="1500" dirty="0">
                <a:solidFill>
                  <a:srgbClr val="D01617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s-ES" altLang="zh-CN" sz="1250" dirty="0">
              <a:solidFill>
                <a:srgbClr val="D0161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730E19-20B5-43F6-A110-BBB031865005}"/>
              </a:ext>
            </a:extLst>
          </p:cNvPr>
          <p:cNvGrpSpPr/>
          <p:nvPr/>
        </p:nvGrpSpPr>
        <p:grpSpPr>
          <a:xfrm>
            <a:off x="2303897" y="1797120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7802044-B70E-D0F2-2060-927F02E9C4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6BD935B-AF78-EFB9-7D8F-0371841763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4EB4A2B-134C-8702-ABBC-66243A2DE4A9}"/>
              </a:ext>
            </a:extLst>
          </p:cNvPr>
          <p:cNvGrpSpPr/>
          <p:nvPr/>
        </p:nvGrpSpPr>
        <p:grpSpPr>
          <a:xfrm>
            <a:off x="7084391" y="1797120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36372AD-C015-679B-E636-CA16644FB76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32481A4-18D0-8B6F-9A71-3111E04742E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CD6B9DD-D0AD-C6A3-762C-3A7D8F40C5D4}"/>
              </a:ext>
            </a:extLst>
          </p:cNvPr>
          <p:cNvGrpSpPr/>
          <p:nvPr/>
        </p:nvGrpSpPr>
        <p:grpSpPr>
          <a:xfrm>
            <a:off x="6505554" y="4839388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2104EC2-38A8-B70E-BA1D-7E08943F9F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DF7F866-676D-A945-CCC0-021D7E3C08F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0BA9F50-F7A0-45DB-9F9B-51D683AE195C}"/>
              </a:ext>
            </a:extLst>
          </p:cNvPr>
          <p:cNvGrpSpPr/>
          <p:nvPr/>
        </p:nvGrpSpPr>
        <p:grpSpPr>
          <a:xfrm>
            <a:off x="1781313" y="4839388"/>
            <a:ext cx="2984539" cy="816522"/>
            <a:chOff x="283598" y="1906534"/>
            <a:chExt cx="298453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C9B56D9-B1B6-FCDD-418E-D4BB17080C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046122-B843-268B-C7B0-362EC6B770E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4218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8CA9E-CCAB-DEFA-45DA-7558A8372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879B040-98CB-CEEB-6AE9-43C071970A0A}"/>
              </a:ext>
            </a:extLst>
          </p:cNvPr>
          <p:cNvSpPr txBox="1"/>
          <p:nvPr/>
        </p:nvSpPr>
        <p:spPr>
          <a:xfrm>
            <a:off x="2304837" y="20262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E087761-2B86-C5A6-9440-95C03E824CFD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sp>
        <p:nvSpPr>
          <p:cNvPr id="15" name="AutoShape 5"/>
          <p:cNvSpPr>
            <a:spLocks/>
          </p:cNvSpPr>
          <p:nvPr/>
        </p:nvSpPr>
        <p:spPr bwMode="auto">
          <a:xfrm>
            <a:off x="4571150" y="1937746"/>
            <a:ext cx="1464278" cy="125158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7010820" y="2898852"/>
            <a:ext cx="882535" cy="1653166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s-ES" sz="75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6153683" y="1959968"/>
            <a:ext cx="1468246" cy="12428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4306073" y="2917899"/>
            <a:ext cx="886503" cy="1653166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5035434" y="2382982"/>
            <a:ext cx="799996" cy="3047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00" dirty="0">
                <a:solidFill>
                  <a:srgbClr val="D01617"/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6427490" y="2385362"/>
            <a:ext cx="799996" cy="3047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00" dirty="0">
                <a:solidFill>
                  <a:srgbClr val="D01617"/>
                </a:solidFill>
                <a:cs typeface="+mn-ea"/>
                <a:sym typeface="+mn-lt"/>
              </a:rPr>
              <a:t>29%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7105264" y="3592499"/>
            <a:ext cx="799203" cy="3047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00">
                <a:solidFill>
                  <a:schemeClr val="bg1"/>
                </a:solidFill>
                <a:cs typeface="+mn-ea"/>
                <a:sym typeface="+mn-lt"/>
              </a:rPr>
              <a:t>17%</a:t>
            </a: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4306072" y="3571070"/>
            <a:ext cx="799202" cy="3047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00" dirty="0">
                <a:solidFill>
                  <a:schemeClr val="bg1"/>
                </a:solidFill>
                <a:cs typeface="+mn-ea"/>
                <a:sym typeface="+mn-lt"/>
              </a:rPr>
              <a:t>73%</a:t>
            </a: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3583284" y="1702032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666408" y="1793310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b="0" dirty="0">
                <a:solidFill>
                  <a:srgbClr val="D01617"/>
                </a:solidFill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8014614" y="1702032"/>
            <a:ext cx="719905" cy="720606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8110438" y="1793310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b="0" dirty="0">
                <a:solidFill>
                  <a:srgbClr val="D01617"/>
                </a:solidFill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3534482" y="4500617"/>
            <a:ext cx="719905" cy="720606"/>
          </a:xfrm>
          <a:prstGeom prst="roundRect">
            <a:avLst>
              <a:gd name="adj" fmla="val 0"/>
            </a:avLst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3592205" y="4591895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b="0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8014614" y="4500617"/>
            <a:ext cx="719905" cy="720606"/>
          </a:xfrm>
          <a:prstGeom prst="roundRect">
            <a:avLst>
              <a:gd name="adj" fmla="val 0"/>
            </a:avLst>
          </a:pr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58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8072338" y="4591895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b="0" dirty="0">
                <a:latin typeface="+mn-lt"/>
                <a:cs typeface="+mn-ea"/>
                <a:sym typeface="+mn-lt"/>
              </a:rPr>
              <a:t>04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9797215-03AD-C0ED-C32C-F4ABC6BD52E2}"/>
              </a:ext>
            </a:extLst>
          </p:cNvPr>
          <p:cNvGrpSpPr/>
          <p:nvPr/>
        </p:nvGrpSpPr>
        <p:grpSpPr>
          <a:xfrm>
            <a:off x="8865501" y="1664164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2F62DA1-4E59-74D2-4798-8EC4056C1FE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AABC2FF-8488-E59D-6EBD-87C51D5209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5B6889B-288C-A9F6-B6F6-9611EFB03D6B}"/>
              </a:ext>
            </a:extLst>
          </p:cNvPr>
          <p:cNvGrpSpPr/>
          <p:nvPr/>
        </p:nvGrpSpPr>
        <p:grpSpPr>
          <a:xfrm>
            <a:off x="486267" y="1658427"/>
            <a:ext cx="2984539" cy="816522"/>
            <a:chOff x="283598" y="1906534"/>
            <a:chExt cx="298453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0E2C4B8-682D-D35C-B3FA-E5293DBAA0D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CCB61EE-7CDB-47BE-0C4C-4A26C1A44DE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96E27B-28A3-C0BD-68F2-3AE3561CF5E0}"/>
              </a:ext>
            </a:extLst>
          </p:cNvPr>
          <p:cNvGrpSpPr/>
          <p:nvPr/>
        </p:nvGrpSpPr>
        <p:grpSpPr>
          <a:xfrm>
            <a:off x="8865501" y="4434880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EE80F81-1B26-86DC-9E4C-06FA9B918A4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B7113AF-25A1-4563-4E99-5B65724D517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27FC5CF-D96C-B2B1-0004-B2E7B1DC5606}"/>
              </a:ext>
            </a:extLst>
          </p:cNvPr>
          <p:cNvGrpSpPr/>
          <p:nvPr/>
        </p:nvGrpSpPr>
        <p:grpSpPr>
          <a:xfrm>
            <a:off x="486267" y="4429143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6C1EED4-974A-F2F3-A2AE-708DB4A41A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AF0F3A-F663-71C0-5C10-B50F7E3A00C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椭圆 23" descr="D:\51PPT模板网\51pptmoban.com\图片.jpg">
            <a:extLst>
              <a:ext uri="{FF2B5EF4-FFF2-40B4-BE49-F238E27FC236}">
                <a16:creationId xmlns:a16="http://schemas.microsoft.com/office/drawing/2014/main" id="{E2F72196-C3A4-03FD-FA89-F9FCD4048CEE}"/>
              </a:ext>
            </a:extLst>
          </p:cNvPr>
          <p:cNvSpPr/>
          <p:nvPr/>
        </p:nvSpPr>
        <p:spPr>
          <a:xfrm>
            <a:off x="5319842" y="2955100"/>
            <a:ext cx="1536700" cy="15367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60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6E572-6BDE-1E33-2E14-08728A080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A47706E2-4FD5-6B8F-4D2D-95B3AA1F6751}"/>
              </a:ext>
            </a:extLst>
          </p:cNvPr>
          <p:cNvSpPr/>
          <p:nvPr/>
        </p:nvSpPr>
        <p:spPr>
          <a:xfrm>
            <a:off x="584200" y="902175"/>
            <a:ext cx="10998200" cy="3641998"/>
          </a:xfrm>
          <a:custGeom>
            <a:avLst/>
            <a:gdLst>
              <a:gd name="connsiteX0" fmla="*/ 63500 w 10617200"/>
              <a:gd name="connsiteY0" fmla="*/ 2755900 h 3254163"/>
              <a:gd name="connsiteX1" fmla="*/ 3683000 w 10617200"/>
              <a:gd name="connsiteY1" fmla="*/ 1079500 h 3254163"/>
              <a:gd name="connsiteX2" fmla="*/ 6591300 w 10617200"/>
              <a:gd name="connsiteY2" fmla="*/ 2730500 h 3254163"/>
              <a:gd name="connsiteX3" fmla="*/ 10617200 w 10617200"/>
              <a:gd name="connsiteY3" fmla="*/ 0 h 3254163"/>
              <a:gd name="connsiteX4" fmla="*/ 7239000 w 10617200"/>
              <a:gd name="connsiteY4" fmla="*/ 3225800 h 3254163"/>
              <a:gd name="connsiteX5" fmla="*/ 3721100 w 10617200"/>
              <a:gd name="connsiteY5" fmla="*/ 1638300 h 3254163"/>
              <a:gd name="connsiteX6" fmla="*/ 0 w 10617200"/>
              <a:gd name="connsiteY6" fmla="*/ 2781300 h 3254163"/>
              <a:gd name="connsiteX0" fmla="*/ 63500 w 10617200"/>
              <a:gd name="connsiteY0" fmla="*/ 2755900 h 3408210"/>
              <a:gd name="connsiteX1" fmla="*/ 3683000 w 10617200"/>
              <a:gd name="connsiteY1" fmla="*/ 1079500 h 3408210"/>
              <a:gd name="connsiteX2" fmla="*/ 6591300 w 10617200"/>
              <a:gd name="connsiteY2" fmla="*/ 2730500 h 3408210"/>
              <a:gd name="connsiteX3" fmla="*/ 10617200 w 10617200"/>
              <a:gd name="connsiteY3" fmla="*/ 0 h 3408210"/>
              <a:gd name="connsiteX4" fmla="*/ 7239000 w 10617200"/>
              <a:gd name="connsiteY4" fmla="*/ 3225800 h 3408210"/>
              <a:gd name="connsiteX5" fmla="*/ 3721100 w 10617200"/>
              <a:gd name="connsiteY5" fmla="*/ 1638300 h 3408210"/>
              <a:gd name="connsiteX6" fmla="*/ 0 w 10617200"/>
              <a:gd name="connsiteY6" fmla="*/ 2781300 h 3408210"/>
              <a:gd name="connsiteX0" fmla="*/ 63500 w 10617200"/>
              <a:gd name="connsiteY0" fmla="*/ 2755900 h 3260998"/>
              <a:gd name="connsiteX1" fmla="*/ 3683000 w 10617200"/>
              <a:gd name="connsiteY1" fmla="*/ 1079500 h 3260998"/>
              <a:gd name="connsiteX2" fmla="*/ 6591300 w 10617200"/>
              <a:gd name="connsiteY2" fmla="*/ 2730500 h 3260998"/>
              <a:gd name="connsiteX3" fmla="*/ 10617200 w 10617200"/>
              <a:gd name="connsiteY3" fmla="*/ 0 h 3260998"/>
              <a:gd name="connsiteX4" fmla="*/ 7239000 w 10617200"/>
              <a:gd name="connsiteY4" fmla="*/ 3225800 h 3260998"/>
              <a:gd name="connsiteX5" fmla="*/ 3340100 w 10617200"/>
              <a:gd name="connsiteY5" fmla="*/ 1778000 h 3260998"/>
              <a:gd name="connsiteX6" fmla="*/ 0 w 10617200"/>
              <a:gd name="connsiteY6" fmla="*/ 2781300 h 3260998"/>
              <a:gd name="connsiteX0" fmla="*/ 63500 w 10617200"/>
              <a:gd name="connsiteY0" fmla="*/ 2755900 h 3260998"/>
              <a:gd name="connsiteX1" fmla="*/ 3467100 w 10617200"/>
              <a:gd name="connsiteY1" fmla="*/ 1282700 h 3260998"/>
              <a:gd name="connsiteX2" fmla="*/ 6591300 w 10617200"/>
              <a:gd name="connsiteY2" fmla="*/ 2730500 h 3260998"/>
              <a:gd name="connsiteX3" fmla="*/ 10617200 w 10617200"/>
              <a:gd name="connsiteY3" fmla="*/ 0 h 3260998"/>
              <a:gd name="connsiteX4" fmla="*/ 7239000 w 10617200"/>
              <a:gd name="connsiteY4" fmla="*/ 3225800 h 3260998"/>
              <a:gd name="connsiteX5" fmla="*/ 3340100 w 10617200"/>
              <a:gd name="connsiteY5" fmla="*/ 1778000 h 3260998"/>
              <a:gd name="connsiteX6" fmla="*/ 0 w 10617200"/>
              <a:gd name="connsiteY6" fmla="*/ 2781300 h 3260998"/>
              <a:gd name="connsiteX0" fmla="*/ 63500 w 10617200"/>
              <a:gd name="connsiteY0" fmla="*/ 2755900 h 3260998"/>
              <a:gd name="connsiteX1" fmla="*/ 3467100 w 10617200"/>
              <a:gd name="connsiteY1" fmla="*/ 1282700 h 3260998"/>
              <a:gd name="connsiteX2" fmla="*/ 7442200 w 10617200"/>
              <a:gd name="connsiteY2" fmla="*/ 2552700 h 3260998"/>
              <a:gd name="connsiteX3" fmla="*/ 10617200 w 10617200"/>
              <a:gd name="connsiteY3" fmla="*/ 0 h 3260998"/>
              <a:gd name="connsiteX4" fmla="*/ 7239000 w 10617200"/>
              <a:gd name="connsiteY4" fmla="*/ 3225800 h 3260998"/>
              <a:gd name="connsiteX5" fmla="*/ 3340100 w 10617200"/>
              <a:gd name="connsiteY5" fmla="*/ 1778000 h 3260998"/>
              <a:gd name="connsiteX6" fmla="*/ 0 w 10617200"/>
              <a:gd name="connsiteY6" fmla="*/ 2781300 h 3260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17200" h="3260998">
                <a:moveTo>
                  <a:pt x="63500" y="2755900"/>
                </a:moveTo>
                <a:cubicBezTo>
                  <a:pt x="1329266" y="1919816"/>
                  <a:pt x="2237317" y="1316567"/>
                  <a:pt x="3467100" y="1282700"/>
                </a:cubicBezTo>
                <a:cubicBezTo>
                  <a:pt x="4696883" y="1248833"/>
                  <a:pt x="6250517" y="2766483"/>
                  <a:pt x="7442200" y="2552700"/>
                </a:cubicBezTo>
                <a:cubicBezTo>
                  <a:pt x="8633883" y="2338917"/>
                  <a:pt x="9182100" y="1275291"/>
                  <a:pt x="10617200" y="0"/>
                </a:cubicBezTo>
                <a:cubicBezTo>
                  <a:pt x="9491133" y="1075267"/>
                  <a:pt x="8451850" y="2929467"/>
                  <a:pt x="7239000" y="3225800"/>
                </a:cubicBezTo>
                <a:cubicBezTo>
                  <a:pt x="6026150" y="3522133"/>
                  <a:pt x="4546600" y="1852083"/>
                  <a:pt x="3340100" y="1778000"/>
                </a:cubicBezTo>
                <a:cubicBezTo>
                  <a:pt x="2133600" y="1703917"/>
                  <a:pt x="1257300" y="2172758"/>
                  <a:pt x="0" y="2781300"/>
                </a:cubicBezTo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29E95E1-529A-202C-8950-D661117B5E61}"/>
              </a:ext>
            </a:extLst>
          </p:cNvPr>
          <p:cNvSpPr/>
          <p:nvPr/>
        </p:nvSpPr>
        <p:spPr>
          <a:xfrm>
            <a:off x="584200" y="1168401"/>
            <a:ext cx="10998200" cy="3641998"/>
          </a:xfrm>
          <a:custGeom>
            <a:avLst/>
            <a:gdLst>
              <a:gd name="connsiteX0" fmla="*/ 63500 w 10617200"/>
              <a:gd name="connsiteY0" fmla="*/ 2755900 h 3254163"/>
              <a:gd name="connsiteX1" fmla="*/ 3683000 w 10617200"/>
              <a:gd name="connsiteY1" fmla="*/ 1079500 h 3254163"/>
              <a:gd name="connsiteX2" fmla="*/ 6591300 w 10617200"/>
              <a:gd name="connsiteY2" fmla="*/ 2730500 h 3254163"/>
              <a:gd name="connsiteX3" fmla="*/ 10617200 w 10617200"/>
              <a:gd name="connsiteY3" fmla="*/ 0 h 3254163"/>
              <a:gd name="connsiteX4" fmla="*/ 7239000 w 10617200"/>
              <a:gd name="connsiteY4" fmla="*/ 3225800 h 3254163"/>
              <a:gd name="connsiteX5" fmla="*/ 3721100 w 10617200"/>
              <a:gd name="connsiteY5" fmla="*/ 1638300 h 3254163"/>
              <a:gd name="connsiteX6" fmla="*/ 0 w 10617200"/>
              <a:gd name="connsiteY6" fmla="*/ 2781300 h 3254163"/>
              <a:gd name="connsiteX0" fmla="*/ 63500 w 10617200"/>
              <a:gd name="connsiteY0" fmla="*/ 2755900 h 3408210"/>
              <a:gd name="connsiteX1" fmla="*/ 3683000 w 10617200"/>
              <a:gd name="connsiteY1" fmla="*/ 1079500 h 3408210"/>
              <a:gd name="connsiteX2" fmla="*/ 6591300 w 10617200"/>
              <a:gd name="connsiteY2" fmla="*/ 2730500 h 3408210"/>
              <a:gd name="connsiteX3" fmla="*/ 10617200 w 10617200"/>
              <a:gd name="connsiteY3" fmla="*/ 0 h 3408210"/>
              <a:gd name="connsiteX4" fmla="*/ 7239000 w 10617200"/>
              <a:gd name="connsiteY4" fmla="*/ 3225800 h 3408210"/>
              <a:gd name="connsiteX5" fmla="*/ 3721100 w 10617200"/>
              <a:gd name="connsiteY5" fmla="*/ 1638300 h 3408210"/>
              <a:gd name="connsiteX6" fmla="*/ 0 w 10617200"/>
              <a:gd name="connsiteY6" fmla="*/ 2781300 h 3408210"/>
              <a:gd name="connsiteX0" fmla="*/ 63500 w 10617200"/>
              <a:gd name="connsiteY0" fmla="*/ 2755900 h 3260998"/>
              <a:gd name="connsiteX1" fmla="*/ 3683000 w 10617200"/>
              <a:gd name="connsiteY1" fmla="*/ 1079500 h 3260998"/>
              <a:gd name="connsiteX2" fmla="*/ 6591300 w 10617200"/>
              <a:gd name="connsiteY2" fmla="*/ 2730500 h 3260998"/>
              <a:gd name="connsiteX3" fmla="*/ 10617200 w 10617200"/>
              <a:gd name="connsiteY3" fmla="*/ 0 h 3260998"/>
              <a:gd name="connsiteX4" fmla="*/ 7239000 w 10617200"/>
              <a:gd name="connsiteY4" fmla="*/ 3225800 h 3260998"/>
              <a:gd name="connsiteX5" fmla="*/ 3340100 w 10617200"/>
              <a:gd name="connsiteY5" fmla="*/ 1778000 h 3260998"/>
              <a:gd name="connsiteX6" fmla="*/ 0 w 10617200"/>
              <a:gd name="connsiteY6" fmla="*/ 2781300 h 3260998"/>
              <a:gd name="connsiteX0" fmla="*/ 63500 w 10617200"/>
              <a:gd name="connsiteY0" fmla="*/ 2755900 h 3260998"/>
              <a:gd name="connsiteX1" fmla="*/ 3467100 w 10617200"/>
              <a:gd name="connsiteY1" fmla="*/ 1282700 h 3260998"/>
              <a:gd name="connsiteX2" fmla="*/ 6591300 w 10617200"/>
              <a:gd name="connsiteY2" fmla="*/ 2730500 h 3260998"/>
              <a:gd name="connsiteX3" fmla="*/ 10617200 w 10617200"/>
              <a:gd name="connsiteY3" fmla="*/ 0 h 3260998"/>
              <a:gd name="connsiteX4" fmla="*/ 7239000 w 10617200"/>
              <a:gd name="connsiteY4" fmla="*/ 3225800 h 3260998"/>
              <a:gd name="connsiteX5" fmla="*/ 3340100 w 10617200"/>
              <a:gd name="connsiteY5" fmla="*/ 1778000 h 3260998"/>
              <a:gd name="connsiteX6" fmla="*/ 0 w 10617200"/>
              <a:gd name="connsiteY6" fmla="*/ 2781300 h 3260998"/>
              <a:gd name="connsiteX0" fmla="*/ 63500 w 10617200"/>
              <a:gd name="connsiteY0" fmla="*/ 2755900 h 3260998"/>
              <a:gd name="connsiteX1" fmla="*/ 3467100 w 10617200"/>
              <a:gd name="connsiteY1" fmla="*/ 1282700 h 3260998"/>
              <a:gd name="connsiteX2" fmla="*/ 7442200 w 10617200"/>
              <a:gd name="connsiteY2" fmla="*/ 2552700 h 3260998"/>
              <a:gd name="connsiteX3" fmla="*/ 10617200 w 10617200"/>
              <a:gd name="connsiteY3" fmla="*/ 0 h 3260998"/>
              <a:gd name="connsiteX4" fmla="*/ 7239000 w 10617200"/>
              <a:gd name="connsiteY4" fmla="*/ 3225800 h 3260998"/>
              <a:gd name="connsiteX5" fmla="*/ 3340100 w 10617200"/>
              <a:gd name="connsiteY5" fmla="*/ 1778000 h 3260998"/>
              <a:gd name="connsiteX6" fmla="*/ 0 w 10617200"/>
              <a:gd name="connsiteY6" fmla="*/ 2781300 h 3260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17200" h="3260998">
                <a:moveTo>
                  <a:pt x="63500" y="2755900"/>
                </a:moveTo>
                <a:cubicBezTo>
                  <a:pt x="1329266" y="1919816"/>
                  <a:pt x="2237317" y="1316567"/>
                  <a:pt x="3467100" y="1282700"/>
                </a:cubicBezTo>
                <a:cubicBezTo>
                  <a:pt x="4696883" y="1248833"/>
                  <a:pt x="6250517" y="2766483"/>
                  <a:pt x="7442200" y="2552700"/>
                </a:cubicBezTo>
                <a:cubicBezTo>
                  <a:pt x="8633883" y="2338917"/>
                  <a:pt x="9182100" y="1275291"/>
                  <a:pt x="10617200" y="0"/>
                </a:cubicBezTo>
                <a:cubicBezTo>
                  <a:pt x="9491133" y="1075267"/>
                  <a:pt x="8451850" y="2929467"/>
                  <a:pt x="7239000" y="3225800"/>
                </a:cubicBezTo>
                <a:cubicBezTo>
                  <a:pt x="6026150" y="3522133"/>
                  <a:pt x="4546600" y="1852083"/>
                  <a:pt x="3340100" y="1778000"/>
                </a:cubicBezTo>
                <a:cubicBezTo>
                  <a:pt x="2133600" y="1703917"/>
                  <a:pt x="1257300" y="2172758"/>
                  <a:pt x="0" y="2781300"/>
                </a:cubicBezTo>
              </a:path>
            </a:pathLst>
          </a:custGeom>
          <a:blipFill dpi="0" rotWithShape="1">
            <a:blip r:embed="rId4">
              <a:alphaModFix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zh-CN" altLang="en-US" sz="758">
              <a:solidFill>
                <a:schemeClr val="bg1">
                  <a:lumMod val="65000"/>
                </a:schemeClr>
              </a:solidFill>
              <a:cs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ABAD93-9FA5-6164-934C-B2B9D0AB85FE}"/>
              </a:ext>
            </a:extLst>
          </p:cNvPr>
          <p:cNvSpPr txBox="1"/>
          <p:nvPr/>
        </p:nvSpPr>
        <p:spPr>
          <a:xfrm>
            <a:off x="2304837" y="20262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8C8189-EFA7-CB39-69D7-A9740C8DD84C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41227A0-4B52-4B5C-FA64-35D7822A2204}"/>
              </a:ext>
            </a:extLst>
          </p:cNvPr>
          <p:cNvGrpSpPr/>
          <p:nvPr/>
        </p:nvGrpSpPr>
        <p:grpSpPr>
          <a:xfrm>
            <a:off x="1545430" y="1600368"/>
            <a:ext cx="185740" cy="2048533"/>
            <a:chOff x="1545430" y="1727368"/>
            <a:chExt cx="185740" cy="2048533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1CB17DA-4C3F-1757-D44E-89A087E4B7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38299" y="1727368"/>
              <a:ext cx="0" cy="188433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B314145-3428-38D2-1279-66B4D5046A6C}"/>
                </a:ext>
              </a:extLst>
            </p:cNvPr>
            <p:cNvSpPr/>
            <p:nvPr/>
          </p:nvSpPr>
          <p:spPr>
            <a:xfrm>
              <a:off x="1545430" y="3590161"/>
              <a:ext cx="185740" cy="1857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098A078-AFB6-1A68-B2D9-750E96244A22}"/>
              </a:ext>
            </a:extLst>
          </p:cNvPr>
          <p:cNvGrpSpPr/>
          <p:nvPr/>
        </p:nvGrpSpPr>
        <p:grpSpPr>
          <a:xfrm>
            <a:off x="1756569" y="1600369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5A47023-1627-41F9-498A-886819046AB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1A55AA9-84FB-5032-B872-AFB023E8298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2EEFEFD-DEAB-B774-C579-CBE8EA6600FE}"/>
              </a:ext>
            </a:extLst>
          </p:cNvPr>
          <p:cNvGrpSpPr/>
          <p:nvPr/>
        </p:nvGrpSpPr>
        <p:grpSpPr>
          <a:xfrm>
            <a:off x="6371430" y="2171700"/>
            <a:ext cx="185740" cy="1350201"/>
            <a:chOff x="1545430" y="2425700"/>
            <a:chExt cx="185740" cy="1350201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B83C184D-B057-B62F-9C7E-B5553D03F0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38299" y="2425700"/>
              <a:ext cx="0" cy="11860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3BC3A93-EA39-2852-96C3-3126BF673B91}"/>
                </a:ext>
              </a:extLst>
            </p:cNvPr>
            <p:cNvSpPr/>
            <p:nvPr/>
          </p:nvSpPr>
          <p:spPr>
            <a:xfrm>
              <a:off x="1545430" y="3590161"/>
              <a:ext cx="185740" cy="1857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0B359E-0BBC-F3A7-5DD4-51AA7CC55718}"/>
              </a:ext>
            </a:extLst>
          </p:cNvPr>
          <p:cNvGrpSpPr/>
          <p:nvPr/>
        </p:nvGrpSpPr>
        <p:grpSpPr>
          <a:xfrm>
            <a:off x="6584723" y="2125265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375A2EE-736D-D0F7-DCFE-DD977C985F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27390FA-692E-4168-4997-1674605B36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7CE3D5D-6A26-2419-1E62-84B5BCC3D154}"/>
              </a:ext>
            </a:extLst>
          </p:cNvPr>
          <p:cNvGrpSpPr/>
          <p:nvPr/>
        </p:nvGrpSpPr>
        <p:grpSpPr>
          <a:xfrm>
            <a:off x="3871143" y="2989190"/>
            <a:ext cx="185740" cy="2116210"/>
            <a:chOff x="3871143" y="3116190"/>
            <a:chExt cx="185740" cy="2116210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DD4AA031-F0B3-B285-1A90-212DCF4E46F8}"/>
                </a:ext>
              </a:extLst>
            </p:cNvPr>
            <p:cNvCxnSpPr>
              <a:cxnSpLocks/>
            </p:cNvCxnSpPr>
            <p:nvPr/>
          </p:nvCxnSpPr>
          <p:spPr>
            <a:xfrm>
              <a:off x="3964012" y="3301930"/>
              <a:ext cx="0" cy="193047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053834F-E715-225F-47D0-DF77690B0182}"/>
                </a:ext>
              </a:extLst>
            </p:cNvPr>
            <p:cNvSpPr/>
            <p:nvPr/>
          </p:nvSpPr>
          <p:spPr>
            <a:xfrm>
              <a:off x="3871143" y="3116190"/>
              <a:ext cx="185740" cy="1857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481480F-C6B1-682F-DF82-77EFF8979431}"/>
              </a:ext>
            </a:extLst>
          </p:cNvPr>
          <p:cNvGrpSpPr/>
          <p:nvPr/>
        </p:nvGrpSpPr>
        <p:grpSpPr>
          <a:xfrm>
            <a:off x="4069582" y="4331790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DCB8F98-6402-11C4-777B-5DD773AE38A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5447ACE-4B78-C200-04F2-EEE68EE30BD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7616DAF-2C85-FAF3-2572-B53602576722}"/>
              </a:ext>
            </a:extLst>
          </p:cNvPr>
          <p:cNvGrpSpPr/>
          <p:nvPr/>
        </p:nvGrpSpPr>
        <p:grpSpPr>
          <a:xfrm>
            <a:off x="8227036" y="4331790"/>
            <a:ext cx="185740" cy="1342600"/>
            <a:chOff x="3871143" y="3116190"/>
            <a:chExt cx="185740" cy="134260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E71E677-4D4E-5927-D667-E8820AFFDF67}"/>
                </a:ext>
              </a:extLst>
            </p:cNvPr>
            <p:cNvCxnSpPr>
              <a:cxnSpLocks/>
            </p:cNvCxnSpPr>
            <p:nvPr/>
          </p:nvCxnSpPr>
          <p:spPr>
            <a:xfrm>
              <a:off x="3964012" y="3301930"/>
              <a:ext cx="0" cy="115686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EC19195B-2C75-0FC8-00E6-51D822F4C275}"/>
                </a:ext>
              </a:extLst>
            </p:cNvPr>
            <p:cNvSpPr/>
            <p:nvPr/>
          </p:nvSpPr>
          <p:spPr>
            <a:xfrm>
              <a:off x="3871143" y="3116190"/>
              <a:ext cx="185740" cy="1857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E7E0794-9BE5-75BB-B79D-0E71D6ED47D4}"/>
              </a:ext>
            </a:extLst>
          </p:cNvPr>
          <p:cNvGrpSpPr/>
          <p:nvPr/>
        </p:nvGrpSpPr>
        <p:grpSpPr>
          <a:xfrm>
            <a:off x="8425475" y="4882085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121F467-E326-BE66-1EC6-9B8B0E6309C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20F0122-7DAE-11B0-D70D-537328817C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80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E54E4-380E-CECD-F535-88B230564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6A22A685-F546-6737-C3C3-9732CA9AF8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5870" y="367808"/>
            <a:ext cx="1859545" cy="3429000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185FD50C-7BFF-8C7D-FC17-FCE436BCCBDD}"/>
              </a:ext>
            </a:extLst>
          </p:cNvPr>
          <p:cNvGrpSpPr/>
          <p:nvPr/>
        </p:nvGrpSpPr>
        <p:grpSpPr>
          <a:xfrm>
            <a:off x="2529639" y="1325379"/>
            <a:ext cx="7062036" cy="2464346"/>
            <a:chOff x="2619573" y="1142978"/>
            <a:chExt cx="6069368" cy="2117947"/>
          </a:xfrm>
          <a:gradFill>
            <a:gsLst>
              <a:gs pos="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effectLst>
            <a:outerShdw blurRad="63500" dist="889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grpSpPr>
        <p:grpSp>
          <p:nvGrpSpPr>
            <p:cNvPr id="19" name="图形 13">
              <a:extLst>
                <a:ext uri="{FF2B5EF4-FFF2-40B4-BE49-F238E27FC236}">
                  <a16:creationId xmlns:a16="http://schemas.microsoft.com/office/drawing/2014/main" id="{4472DA77-08FE-9EC7-E29C-D54C2CAC7693}"/>
                </a:ext>
              </a:extLst>
            </p:cNvPr>
            <p:cNvGrpSpPr/>
            <p:nvPr/>
          </p:nvGrpSpPr>
          <p:grpSpPr>
            <a:xfrm>
              <a:off x="2619573" y="1142978"/>
              <a:ext cx="1215464" cy="1524021"/>
              <a:chOff x="2619573" y="1142979"/>
              <a:chExt cx="857769" cy="1075522"/>
            </a:xfrm>
            <a:grpFill/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41A9D42-1562-3CAD-944E-7E2528E67AA4}"/>
                  </a:ext>
                </a:extLst>
              </p:cNvPr>
              <p:cNvSpPr/>
              <p:nvPr/>
            </p:nvSpPr>
            <p:spPr>
              <a:xfrm>
                <a:off x="3020679" y="1142979"/>
                <a:ext cx="207427" cy="84386"/>
              </a:xfrm>
              <a:custGeom>
                <a:avLst/>
                <a:gdLst>
                  <a:gd name="connsiteX0" fmla="*/ -202 w 207427"/>
                  <a:gd name="connsiteY0" fmla="*/ 8937 h 84386"/>
                  <a:gd name="connsiteX1" fmla="*/ 99540 w 207427"/>
                  <a:gd name="connsiteY1" fmla="*/ 4868 h 84386"/>
                  <a:gd name="connsiteX2" fmla="*/ 190885 w 207427"/>
                  <a:gd name="connsiteY2" fmla="*/ 31766 h 84386"/>
                  <a:gd name="connsiteX3" fmla="*/ 205517 w 207427"/>
                  <a:gd name="connsiteY3" fmla="*/ 84321 h 84386"/>
                  <a:gd name="connsiteX4" fmla="*/ 174059 w 207427"/>
                  <a:gd name="connsiteY4" fmla="*/ 83196 h 84386"/>
                  <a:gd name="connsiteX5" fmla="*/ 65052 w 207427"/>
                  <a:gd name="connsiteY5" fmla="*/ 58549 h 84386"/>
                  <a:gd name="connsiteX6" fmla="*/ 67014 w 207427"/>
                  <a:gd name="connsiteY6" fmla="*/ 40482 h 84386"/>
                  <a:gd name="connsiteX7" fmla="*/ -202 w 207427"/>
                  <a:gd name="connsiteY7" fmla="*/ 8937 h 8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427" h="84386">
                    <a:moveTo>
                      <a:pt x="-202" y="8937"/>
                    </a:moveTo>
                    <a:cubicBezTo>
                      <a:pt x="32150" y="596"/>
                      <a:pt x="66783" y="-4281"/>
                      <a:pt x="99540" y="4868"/>
                    </a:cubicBezTo>
                    <a:cubicBezTo>
                      <a:pt x="130017" y="13468"/>
                      <a:pt x="166295" y="7754"/>
                      <a:pt x="190885" y="31766"/>
                    </a:cubicBezTo>
                    <a:cubicBezTo>
                      <a:pt x="203352" y="45792"/>
                      <a:pt x="210770" y="65677"/>
                      <a:pt x="205517" y="84321"/>
                    </a:cubicBezTo>
                    <a:cubicBezTo>
                      <a:pt x="197667" y="84062"/>
                      <a:pt x="181938" y="83484"/>
                      <a:pt x="174059" y="83196"/>
                    </a:cubicBezTo>
                    <a:cubicBezTo>
                      <a:pt x="135097" y="86544"/>
                      <a:pt x="104014" y="56586"/>
                      <a:pt x="65052" y="58549"/>
                    </a:cubicBezTo>
                    <a:cubicBezTo>
                      <a:pt x="65687" y="52546"/>
                      <a:pt x="66350" y="46514"/>
                      <a:pt x="67014" y="40482"/>
                    </a:cubicBezTo>
                    <a:cubicBezTo>
                      <a:pt x="44301" y="30612"/>
                      <a:pt x="21703" y="20424"/>
                      <a:pt x="-202" y="8937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BEF090CC-9E40-4466-AB00-1804BAA50AC8}"/>
                  </a:ext>
                </a:extLst>
              </p:cNvPr>
              <p:cNvSpPr/>
              <p:nvPr/>
            </p:nvSpPr>
            <p:spPr>
              <a:xfrm>
                <a:off x="2619573" y="1278247"/>
                <a:ext cx="857769" cy="940254"/>
              </a:xfrm>
              <a:custGeom>
                <a:avLst/>
                <a:gdLst>
                  <a:gd name="connsiteX0" fmla="*/ 562629 w 857769"/>
                  <a:gd name="connsiteY0" fmla="*/ -201 h 940254"/>
                  <a:gd name="connsiteX1" fmla="*/ 641361 w 857769"/>
                  <a:gd name="connsiteY1" fmla="*/ 13421 h 940254"/>
                  <a:gd name="connsiteX2" fmla="*/ 745577 w 857769"/>
                  <a:gd name="connsiteY2" fmla="*/ 66005 h 940254"/>
                  <a:gd name="connsiteX3" fmla="*/ 717409 w 857769"/>
                  <a:gd name="connsiteY3" fmla="*/ 121245 h 940254"/>
                  <a:gd name="connsiteX4" fmla="*/ 671751 w 857769"/>
                  <a:gd name="connsiteY4" fmla="*/ 176830 h 940254"/>
                  <a:gd name="connsiteX5" fmla="*/ 600379 w 857769"/>
                  <a:gd name="connsiteY5" fmla="*/ 262749 h 940254"/>
                  <a:gd name="connsiteX6" fmla="*/ 656369 w 857769"/>
                  <a:gd name="connsiteY6" fmla="*/ 265635 h 940254"/>
                  <a:gd name="connsiteX7" fmla="*/ 673339 w 857769"/>
                  <a:gd name="connsiteY7" fmla="*/ 305607 h 940254"/>
                  <a:gd name="connsiteX8" fmla="*/ 646989 w 857769"/>
                  <a:gd name="connsiteY8" fmla="*/ 352968 h 940254"/>
                  <a:gd name="connsiteX9" fmla="*/ 577752 w 857769"/>
                  <a:gd name="connsiteY9" fmla="*/ 375392 h 940254"/>
                  <a:gd name="connsiteX10" fmla="*/ 485917 w 857769"/>
                  <a:gd name="connsiteY10" fmla="*/ 391785 h 940254"/>
                  <a:gd name="connsiteX11" fmla="*/ 413505 w 857769"/>
                  <a:gd name="connsiteY11" fmla="*/ 381049 h 940254"/>
                  <a:gd name="connsiteX12" fmla="*/ 394573 w 857769"/>
                  <a:gd name="connsiteY12" fmla="*/ 392478 h 940254"/>
                  <a:gd name="connsiteX13" fmla="*/ 294917 w 857769"/>
                  <a:gd name="connsiteY13" fmla="*/ 581776 h 940254"/>
                  <a:gd name="connsiteX14" fmla="*/ 386896 w 857769"/>
                  <a:gd name="connsiteY14" fmla="*/ 520591 h 940254"/>
                  <a:gd name="connsiteX15" fmla="*/ 500376 w 857769"/>
                  <a:gd name="connsiteY15" fmla="*/ 475943 h 940254"/>
                  <a:gd name="connsiteX16" fmla="*/ 578127 w 857769"/>
                  <a:gd name="connsiteY16" fmla="*/ 450863 h 940254"/>
                  <a:gd name="connsiteX17" fmla="*/ 702171 w 857769"/>
                  <a:gd name="connsiteY17" fmla="*/ 441426 h 940254"/>
                  <a:gd name="connsiteX18" fmla="*/ 791841 w 857769"/>
                  <a:gd name="connsiteY18" fmla="*/ 458483 h 940254"/>
                  <a:gd name="connsiteX19" fmla="*/ 857586 w 857769"/>
                  <a:gd name="connsiteY19" fmla="*/ 530692 h 940254"/>
                  <a:gd name="connsiteX20" fmla="*/ 834007 w 857769"/>
                  <a:gd name="connsiteY20" fmla="*/ 563997 h 940254"/>
                  <a:gd name="connsiteX21" fmla="*/ 614867 w 857769"/>
                  <a:gd name="connsiteY21" fmla="*/ 686280 h 940254"/>
                  <a:gd name="connsiteX22" fmla="*/ 696370 w 857769"/>
                  <a:gd name="connsiteY22" fmla="*/ 697103 h 940254"/>
                  <a:gd name="connsiteX23" fmla="*/ 722662 w 857769"/>
                  <a:gd name="connsiteY23" fmla="*/ 742039 h 940254"/>
                  <a:gd name="connsiteX24" fmla="*/ 749589 w 857769"/>
                  <a:gd name="connsiteY24" fmla="*/ 748244 h 940254"/>
                  <a:gd name="connsiteX25" fmla="*/ 749040 w 857769"/>
                  <a:gd name="connsiteY25" fmla="*/ 797077 h 940254"/>
                  <a:gd name="connsiteX26" fmla="*/ 710223 w 857769"/>
                  <a:gd name="connsiteY26" fmla="*/ 818809 h 940254"/>
                  <a:gd name="connsiteX27" fmla="*/ 589700 w 857769"/>
                  <a:gd name="connsiteY27" fmla="*/ 823369 h 940254"/>
                  <a:gd name="connsiteX28" fmla="*/ 494489 w 857769"/>
                  <a:gd name="connsiteY28" fmla="*/ 804783 h 940254"/>
                  <a:gd name="connsiteX29" fmla="*/ 475585 w 857769"/>
                  <a:gd name="connsiteY29" fmla="*/ 782502 h 940254"/>
                  <a:gd name="connsiteX30" fmla="*/ 453102 w 857769"/>
                  <a:gd name="connsiteY30" fmla="*/ 833153 h 940254"/>
                  <a:gd name="connsiteX31" fmla="*/ 432496 w 857769"/>
                  <a:gd name="connsiteY31" fmla="*/ 841061 h 940254"/>
                  <a:gd name="connsiteX32" fmla="*/ 369608 w 857769"/>
                  <a:gd name="connsiteY32" fmla="*/ 719153 h 940254"/>
                  <a:gd name="connsiteX33" fmla="*/ 355986 w 857769"/>
                  <a:gd name="connsiteY33" fmla="*/ 585672 h 940254"/>
                  <a:gd name="connsiteX34" fmla="*/ 298438 w 857769"/>
                  <a:gd name="connsiteY34" fmla="*/ 611993 h 940254"/>
                  <a:gd name="connsiteX35" fmla="*/ 178146 w 857769"/>
                  <a:gd name="connsiteY35" fmla="*/ 724954 h 940254"/>
                  <a:gd name="connsiteX36" fmla="*/ 101030 w 857769"/>
                  <a:gd name="connsiteY36" fmla="*/ 830122 h 940254"/>
                  <a:gd name="connsiteX37" fmla="*/ 33813 w 857769"/>
                  <a:gd name="connsiteY37" fmla="*/ 915493 h 940254"/>
                  <a:gd name="connsiteX38" fmla="*/ 162 w 857769"/>
                  <a:gd name="connsiteY38" fmla="*/ 940053 h 940254"/>
                  <a:gd name="connsiteX39" fmla="*/ 8474 w 857769"/>
                  <a:gd name="connsiteY39" fmla="*/ 873125 h 940254"/>
                  <a:gd name="connsiteX40" fmla="*/ 41606 w 857769"/>
                  <a:gd name="connsiteY40" fmla="*/ 784667 h 940254"/>
                  <a:gd name="connsiteX41" fmla="*/ 83367 w 857769"/>
                  <a:gd name="connsiteY41" fmla="*/ 742934 h 940254"/>
                  <a:gd name="connsiteX42" fmla="*/ 210528 w 857769"/>
                  <a:gd name="connsiteY42" fmla="*/ 578630 h 940254"/>
                  <a:gd name="connsiteX43" fmla="*/ 282102 w 857769"/>
                  <a:gd name="connsiteY43" fmla="*/ 465265 h 940254"/>
                  <a:gd name="connsiteX44" fmla="*/ 361902 w 857769"/>
                  <a:gd name="connsiteY44" fmla="*/ 319980 h 940254"/>
                  <a:gd name="connsiteX45" fmla="*/ 388541 w 857769"/>
                  <a:gd name="connsiteY45" fmla="*/ 251724 h 940254"/>
                  <a:gd name="connsiteX46" fmla="*/ 349867 w 857769"/>
                  <a:gd name="connsiteY46" fmla="*/ 228578 h 940254"/>
                  <a:gd name="connsiteX47" fmla="*/ 393822 w 857769"/>
                  <a:gd name="connsiteY47" fmla="*/ 206961 h 940254"/>
                  <a:gd name="connsiteX48" fmla="*/ 453968 w 857769"/>
                  <a:gd name="connsiteY48" fmla="*/ 227827 h 940254"/>
                  <a:gd name="connsiteX49" fmla="*/ 478356 w 857769"/>
                  <a:gd name="connsiteY49" fmla="*/ 251493 h 940254"/>
                  <a:gd name="connsiteX50" fmla="*/ 545110 w 857769"/>
                  <a:gd name="connsiteY50" fmla="*/ 141880 h 940254"/>
                  <a:gd name="connsiteX51" fmla="*/ 430793 w 857769"/>
                  <a:gd name="connsiteY51" fmla="*/ 147046 h 940254"/>
                  <a:gd name="connsiteX52" fmla="*/ 326635 w 857769"/>
                  <a:gd name="connsiteY52" fmla="*/ 94375 h 940254"/>
                  <a:gd name="connsiteX53" fmla="*/ 424819 w 857769"/>
                  <a:gd name="connsiteY53" fmla="*/ 62369 h 940254"/>
                  <a:gd name="connsiteX54" fmla="*/ 542600 w 857769"/>
                  <a:gd name="connsiteY54" fmla="*/ 27159 h 940254"/>
                  <a:gd name="connsiteX55" fmla="*/ 562629 w 857769"/>
                  <a:gd name="connsiteY55" fmla="*/ -201 h 940254"/>
                  <a:gd name="connsiteX56" fmla="*/ 438961 w 857769"/>
                  <a:gd name="connsiteY56" fmla="*/ 586393 h 940254"/>
                  <a:gd name="connsiteX57" fmla="*/ 449697 w 857769"/>
                  <a:gd name="connsiteY57" fmla="*/ 690638 h 940254"/>
                  <a:gd name="connsiteX58" fmla="*/ 466551 w 857769"/>
                  <a:gd name="connsiteY58" fmla="*/ 746455 h 940254"/>
                  <a:gd name="connsiteX59" fmla="*/ 457229 w 857769"/>
                  <a:gd name="connsiteY59" fmla="*/ 676439 h 940254"/>
                  <a:gd name="connsiteX60" fmla="*/ 495066 w 857769"/>
                  <a:gd name="connsiteY60" fmla="*/ 632224 h 940254"/>
                  <a:gd name="connsiteX61" fmla="*/ 538242 w 857769"/>
                  <a:gd name="connsiteY61" fmla="*/ 605990 h 940254"/>
                  <a:gd name="connsiteX62" fmla="*/ 608344 w 857769"/>
                  <a:gd name="connsiteY62" fmla="*/ 536926 h 940254"/>
                  <a:gd name="connsiteX63" fmla="*/ 438961 w 857769"/>
                  <a:gd name="connsiteY63" fmla="*/ 586393 h 940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857769" h="940254">
                    <a:moveTo>
                      <a:pt x="562629" y="-201"/>
                    </a:moveTo>
                    <a:cubicBezTo>
                      <a:pt x="588921" y="3810"/>
                      <a:pt x="616425" y="3031"/>
                      <a:pt x="641361" y="13421"/>
                    </a:cubicBezTo>
                    <a:cubicBezTo>
                      <a:pt x="677639" y="25716"/>
                      <a:pt x="722604" y="31430"/>
                      <a:pt x="745577" y="66005"/>
                    </a:cubicBezTo>
                    <a:cubicBezTo>
                      <a:pt x="757410" y="89556"/>
                      <a:pt x="730541" y="106150"/>
                      <a:pt x="717409" y="121245"/>
                    </a:cubicBezTo>
                    <a:cubicBezTo>
                      <a:pt x="698072" y="136252"/>
                      <a:pt x="690626" y="161448"/>
                      <a:pt x="671751" y="176830"/>
                    </a:cubicBezTo>
                    <a:cubicBezTo>
                      <a:pt x="643497" y="201506"/>
                      <a:pt x="625055" y="234812"/>
                      <a:pt x="600379" y="262749"/>
                    </a:cubicBezTo>
                    <a:cubicBezTo>
                      <a:pt x="618763" y="266732"/>
                      <a:pt x="637667" y="266385"/>
                      <a:pt x="656369" y="265635"/>
                    </a:cubicBezTo>
                    <a:cubicBezTo>
                      <a:pt x="663007" y="278420"/>
                      <a:pt x="673685" y="290167"/>
                      <a:pt x="673339" y="305607"/>
                    </a:cubicBezTo>
                    <a:cubicBezTo>
                      <a:pt x="678101" y="324915"/>
                      <a:pt x="667249" y="348581"/>
                      <a:pt x="646989" y="352968"/>
                    </a:cubicBezTo>
                    <a:cubicBezTo>
                      <a:pt x="623381" y="358653"/>
                      <a:pt x="599715" y="364800"/>
                      <a:pt x="577752" y="375392"/>
                    </a:cubicBezTo>
                    <a:cubicBezTo>
                      <a:pt x="547073" y="380356"/>
                      <a:pt x="517202" y="390573"/>
                      <a:pt x="485917" y="391785"/>
                    </a:cubicBezTo>
                    <a:cubicBezTo>
                      <a:pt x="461126" y="394469"/>
                      <a:pt x="437720" y="383993"/>
                      <a:pt x="413505" y="381049"/>
                    </a:cubicBezTo>
                    <a:cubicBezTo>
                      <a:pt x="405511" y="379721"/>
                      <a:pt x="396766" y="384310"/>
                      <a:pt x="394573" y="392478"/>
                    </a:cubicBezTo>
                    <a:cubicBezTo>
                      <a:pt x="372119" y="460907"/>
                      <a:pt x="322767" y="515742"/>
                      <a:pt x="294917" y="581776"/>
                    </a:cubicBezTo>
                    <a:cubicBezTo>
                      <a:pt x="330964" y="570029"/>
                      <a:pt x="351224" y="533318"/>
                      <a:pt x="386896" y="520591"/>
                    </a:cubicBezTo>
                    <a:cubicBezTo>
                      <a:pt x="422192" y="499320"/>
                      <a:pt x="463290" y="493029"/>
                      <a:pt x="500376" y="475943"/>
                    </a:cubicBezTo>
                    <a:cubicBezTo>
                      <a:pt x="525774" y="466073"/>
                      <a:pt x="550103" y="450892"/>
                      <a:pt x="578127" y="450863"/>
                    </a:cubicBezTo>
                    <a:cubicBezTo>
                      <a:pt x="619600" y="450575"/>
                      <a:pt x="661160" y="447487"/>
                      <a:pt x="702171" y="441426"/>
                    </a:cubicBezTo>
                    <a:cubicBezTo>
                      <a:pt x="732994" y="437934"/>
                      <a:pt x="763067" y="448872"/>
                      <a:pt x="791841" y="458483"/>
                    </a:cubicBezTo>
                    <a:cubicBezTo>
                      <a:pt x="825464" y="466477"/>
                      <a:pt x="852997" y="496550"/>
                      <a:pt x="857586" y="530692"/>
                    </a:cubicBezTo>
                    <a:cubicBezTo>
                      <a:pt x="854527" y="543795"/>
                      <a:pt x="843733" y="554820"/>
                      <a:pt x="834007" y="563997"/>
                    </a:cubicBezTo>
                    <a:cubicBezTo>
                      <a:pt x="760556" y="603883"/>
                      <a:pt x="686903" y="643769"/>
                      <a:pt x="614867" y="686280"/>
                    </a:cubicBezTo>
                    <a:cubicBezTo>
                      <a:pt x="640986" y="696613"/>
                      <a:pt x="668837" y="696468"/>
                      <a:pt x="696370" y="697103"/>
                    </a:cubicBezTo>
                    <a:cubicBezTo>
                      <a:pt x="714321" y="703626"/>
                      <a:pt x="718794" y="725127"/>
                      <a:pt x="722662" y="742039"/>
                    </a:cubicBezTo>
                    <a:cubicBezTo>
                      <a:pt x="730166" y="743165"/>
                      <a:pt x="746414" y="736325"/>
                      <a:pt x="749589" y="748244"/>
                    </a:cubicBezTo>
                    <a:cubicBezTo>
                      <a:pt x="750686" y="764406"/>
                      <a:pt x="751840" y="781001"/>
                      <a:pt x="749040" y="797077"/>
                    </a:cubicBezTo>
                    <a:cubicBezTo>
                      <a:pt x="744740" y="813729"/>
                      <a:pt x="723354" y="814364"/>
                      <a:pt x="710223" y="818809"/>
                    </a:cubicBezTo>
                    <a:cubicBezTo>
                      <a:pt x="671030" y="831998"/>
                      <a:pt x="629903" y="824350"/>
                      <a:pt x="589700" y="823369"/>
                    </a:cubicBezTo>
                    <a:cubicBezTo>
                      <a:pt x="557665" y="821609"/>
                      <a:pt x="522657" y="822763"/>
                      <a:pt x="494489" y="804783"/>
                    </a:cubicBezTo>
                    <a:cubicBezTo>
                      <a:pt x="485657" y="799847"/>
                      <a:pt x="481386" y="790295"/>
                      <a:pt x="475585" y="782502"/>
                    </a:cubicBezTo>
                    <a:cubicBezTo>
                      <a:pt x="467388" y="799068"/>
                      <a:pt x="461010" y="816471"/>
                      <a:pt x="453102" y="833153"/>
                    </a:cubicBezTo>
                    <a:cubicBezTo>
                      <a:pt x="449120" y="839560"/>
                      <a:pt x="439278" y="849430"/>
                      <a:pt x="432496" y="841061"/>
                    </a:cubicBezTo>
                    <a:cubicBezTo>
                      <a:pt x="394717" y="811248"/>
                      <a:pt x="386954" y="761261"/>
                      <a:pt x="369608" y="719153"/>
                    </a:cubicBezTo>
                    <a:cubicBezTo>
                      <a:pt x="359016" y="675515"/>
                      <a:pt x="361325" y="630031"/>
                      <a:pt x="355986" y="585672"/>
                    </a:cubicBezTo>
                    <a:cubicBezTo>
                      <a:pt x="336736" y="594301"/>
                      <a:pt x="316908" y="601718"/>
                      <a:pt x="298438" y="611993"/>
                    </a:cubicBezTo>
                    <a:cubicBezTo>
                      <a:pt x="252578" y="642845"/>
                      <a:pt x="211076" y="680364"/>
                      <a:pt x="178146" y="724954"/>
                    </a:cubicBezTo>
                    <a:cubicBezTo>
                      <a:pt x="152691" y="760193"/>
                      <a:pt x="124782" y="793642"/>
                      <a:pt x="101030" y="830122"/>
                    </a:cubicBezTo>
                    <a:cubicBezTo>
                      <a:pt x="80568" y="860051"/>
                      <a:pt x="56094" y="886920"/>
                      <a:pt x="33813" y="915493"/>
                    </a:cubicBezTo>
                    <a:cubicBezTo>
                      <a:pt x="25386" y="926864"/>
                      <a:pt x="13207" y="934858"/>
                      <a:pt x="162" y="940053"/>
                    </a:cubicBezTo>
                    <a:cubicBezTo>
                      <a:pt x="-1974" y="917340"/>
                      <a:pt x="6396" y="895521"/>
                      <a:pt x="8474" y="873125"/>
                    </a:cubicBezTo>
                    <a:cubicBezTo>
                      <a:pt x="14765" y="842215"/>
                      <a:pt x="24636" y="811449"/>
                      <a:pt x="41606" y="784667"/>
                    </a:cubicBezTo>
                    <a:cubicBezTo>
                      <a:pt x="51534" y="766975"/>
                      <a:pt x="70524" y="757999"/>
                      <a:pt x="83367" y="742934"/>
                    </a:cubicBezTo>
                    <a:cubicBezTo>
                      <a:pt x="129227" y="690985"/>
                      <a:pt x="170411" y="635110"/>
                      <a:pt x="210528" y="578630"/>
                    </a:cubicBezTo>
                    <a:cubicBezTo>
                      <a:pt x="235637" y="541659"/>
                      <a:pt x="256994" y="502264"/>
                      <a:pt x="282102" y="465265"/>
                    </a:cubicBezTo>
                    <a:cubicBezTo>
                      <a:pt x="315292" y="420790"/>
                      <a:pt x="338265" y="369909"/>
                      <a:pt x="361902" y="319980"/>
                    </a:cubicBezTo>
                    <a:cubicBezTo>
                      <a:pt x="372610" y="297988"/>
                      <a:pt x="381759" y="275217"/>
                      <a:pt x="388541" y="251724"/>
                    </a:cubicBezTo>
                    <a:cubicBezTo>
                      <a:pt x="375554" y="244163"/>
                      <a:pt x="362653" y="236428"/>
                      <a:pt x="349867" y="228578"/>
                    </a:cubicBezTo>
                    <a:cubicBezTo>
                      <a:pt x="359882" y="214984"/>
                      <a:pt x="376275" y="203671"/>
                      <a:pt x="393822" y="206961"/>
                    </a:cubicBezTo>
                    <a:cubicBezTo>
                      <a:pt x="414602" y="211348"/>
                      <a:pt x="434256" y="220035"/>
                      <a:pt x="453968" y="227827"/>
                    </a:cubicBezTo>
                    <a:cubicBezTo>
                      <a:pt x="465310" y="231724"/>
                      <a:pt x="471746" y="242258"/>
                      <a:pt x="478356" y="251493"/>
                    </a:cubicBezTo>
                    <a:cubicBezTo>
                      <a:pt x="503176" y="216629"/>
                      <a:pt x="526293" y="180351"/>
                      <a:pt x="545110" y="141880"/>
                    </a:cubicBezTo>
                    <a:cubicBezTo>
                      <a:pt x="507880" y="150336"/>
                      <a:pt x="468254" y="157696"/>
                      <a:pt x="430793" y="147046"/>
                    </a:cubicBezTo>
                    <a:cubicBezTo>
                      <a:pt x="395698" y="130307"/>
                      <a:pt x="362047" y="110595"/>
                      <a:pt x="326635" y="94375"/>
                    </a:cubicBezTo>
                    <a:cubicBezTo>
                      <a:pt x="359161" y="83148"/>
                      <a:pt x="391023" y="69526"/>
                      <a:pt x="424819" y="62369"/>
                    </a:cubicBezTo>
                    <a:cubicBezTo>
                      <a:pt x="464935" y="53884"/>
                      <a:pt x="504186" y="41445"/>
                      <a:pt x="542600" y="27159"/>
                    </a:cubicBezTo>
                    <a:cubicBezTo>
                      <a:pt x="554259" y="22858"/>
                      <a:pt x="557896" y="10015"/>
                      <a:pt x="562629" y="-201"/>
                    </a:cubicBezTo>
                    <a:moveTo>
                      <a:pt x="438961" y="586393"/>
                    </a:moveTo>
                    <a:cubicBezTo>
                      <a:pt x="434891" y="621459"/>
                      <a:pt x="441154" y="656698"/>
                      <a:pt x="449697" y="690638"/>
                    </a:cubicBezTo>
                    <a:cubicBezTo>
                      <a:pt x="454949" y="709282"/>
                      <a:pt x="456912" y="729312"/>
                      <a:pt x="466551" y="746455"/>
                    </a:cubicBezTo>
                    <a:cubicBezTo>
                      <a:pt x="468629" y="722703"/>
                      <a:pt x="460606" y="699701"/>
                      <a:pt x="457229" y="676439"/>
                    </a:cubicBezTo>
                    <a:cubicBezTo>
                      <a:pt x="475469" y="667203"/>
                      <a:pt x="482713" y="647203"/>
                      <a:pt x="495066" y="632224"/>
                    </a:cubicBezTo>
                    <a:cubicBezTo>
                      <a:pt x="508111" y="621459"/>
                      <a:pt x="524648" y="616004"/>
                      <a:pt x="538242" y="605990"/>
                    </a:cubicBezTo>
                    <a:cubicBezTo>
                      <a:pt x="565226" y="586913"/>
                      <a:pt x="586554" y="561429"/>
                      <a:pt x="608344" y="536926"/>
                    </a:cubicBezTo>
                    <a:cubicBezTo>
                      <a:pt x="549382" y="544459"/>
                      <a:pt x="497144" y="575773"/>
                      <a:pt x="438961" y="586393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13">
              <a:extLst>
                <a:ext uri="{FF2B5EF4-FFF2-40B4-BE49-F238E27FC236}">
                  <a16:creationId xmlns:a16="http://schemas.microsoft.com/office/drawing/2014/main" id="{EEEB1AF6-348C-EBC3-5C4C-E4333076777D}"/>
                </a:ext>
              </a:extLst>
            </p:cNvPr>
            <p:cNvGrpSpPr/>
            <p:nvPr/>
          </p:nvGrpSpPr>
          <p:grpSpPr>
            <a:xfrm>
              <a:off x="3764428" y="1366057"/>
              <a:ext cx="1450841" cy="1180638"/>
              <a:chOff x="3994970" y="1206795"/>
              <a:chExt cx="1151065" cy="936692"/>
            </a:xfrm>
            <a:grpFill/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215F556-7922-B63A-DD14-D2DC0464D584}"/>
                  </a:ext>
                </a:extLst>
              </p:cNvPr>
              <p:cNvSpPr/>
              <p:nvPr/>
            </p:nvSpPr>
            <p:spPr>
              <a:xfrm flipV="1">
                <a:off x="3994970" y="1206795"/>
                <a:ext cx="423735" cy="936692"/>
              </a:xfrm>
              <a:custGeom>
                <a:avLst/>
                <a:gdLst>
                  <a:gd name="connsiteX0" fmla="*/ 271452 w 423735"/>
                  <a:gd name="connsiteY0" fmla="*/ 902902 h 936692"/>
                  <a:gd name="connsiteX1" fmla="*/ 258696 w 423735"/>
                  <a:gd name="connsiteY1" fmla="*/ 853581 h 936692"/>
                  <a:gd name="connsiteX2" fmla="*/ 249342 w 423735"/>
                  <a:gd name="connsiteY2" fmla="*/ 825519 h 936692"/>
                  <a:gd name="connsiteX3" fmla="*/ 241689 w 423735"/>
                  <a:gd name="connsiteY3" fmla="*/ 777899 h 936692"/>
                  <a:gd name="connsiteX4" fmla="*/ 234886 w 423735"/>
                  <a:gd name="connsiteY4" fmla="*/ 737932 h 936692"/>
                  <a:gd name="connsiteX5" fmla="*/ 233186 w 423735"/>
                  <a:gd name="connsiteY5" fmla="*/ 712421 h 936692"/>
                  <a:gd name="connsiteX6" fmla="*/ 228083 w 423735"/>
                  <a:gd name="connsiteY6" fmla="*/ 692013 h 936692"/>
                  <a:gd name="connsiteX7" fmla="*/ 223832 w 423735"/>
                  <a:gd name="connsiteY7" fmla="*/ 675005 h 936692"/>
                  <a:gd name="connsiteX8" fmla="*/ 222981 w 423735"/>
                  <a:gd name="connsiteY8" fmla="*/ 647794 h 936692"/>
                  <a:gd name="connsiteX9" fmla="*/ 214478 w 423735"/>
                  <a:gd name="connsiteY9" fmla="*/ 620582 h 936692"/>
                  <a:gd name="connsiteX10" fmla="*/ 198321 w 423735"/>
                  <a:gd name="connsiteY10" fmla="*/ 530444 h 936692"/>
                  <a:gd name="connsiteX11" fmla="*/ 194069 w 423735"/>
                  <a:gd name="connsiteY11" fmla="*/ 488776 h 936692"/>
                  <a:gd name="connsiteX12" fmla="*/ 188967 w 423735"/>
                  <a:gd name="connsiteY12" fmla="*/ 460714 h 936692"/>
                  <a:gd name="connsiteX13" fmla="*/ 179613 w 423735"/>
                  <a:gd name="connsiteY13" fmla="*/ 405441 h 936692"/>
                  <a:gd name="connsiteX14" fmla="*/ 164306 w 423735"/>
                  <a:gd name="connsiteY14" fmla="*/ 335711 h 936692"/>
                  <a:gd name="connsiteX15" fmla="*/ 20595 w 423735"/>
                  <a:gd name="connsiteY15" fmla="*/ 241321 h 936692"/>
                  <a:gd name="connsiteX16" fmla="*/ 39303 w 423735"/>
                  <a:gd name="connsiteY16" fmla="*/ 184347 h 936692"/>
                  <a:gd name="connsiteX17" fmla="*/ 111584 w 423735"/>
                  <a:gd name="connsiteY17" fmla="*/ 151183 h 936692"/>
                  <a:gd name="connsiteX18" fmla="*/ 138795 w 423735"/>
                  <a:gd name="connsiteY18" fmla="*/ 140978 h 936692"/>
                  <a:gd name="connsiteX19" fmla="*/ 195770 w 423735"/>
                  <a:gd name="connsiteY19" fmla="*/ 12574 h 936692"/>
                  <a:gd name="connsiteX20" fmla="*/ 211076 w 423735"/>
                  <a:gd name="connsiteY20" fmla="*/ 6621 h 936692"/>
                  <a:gd name="connsiteX21" fmla="*/ 223832 w 423735"/>
                  <a:gd name="connsiteY21" fmla="*/ 20227 h 936692"/>
                  <a:gd name="connsiteX22" fmla="*/ 220430 w 423735"/>
                  <a:gd name="connsiteY22" fmla="*/ 83154 h 936692"/>
                  <a:gd name="connsiteX23" fmla="*/ 193219 w 423735"/>
                  <a:gd name="connsiteY23" fmla="*/ 150332 h 936692"/>
                  <a:gd name="connsiteX24" fmla="*/ 205974 w 423735"/>
                  <a:gd name="connsiteY24" fmla="*/ 214109 h 936692"/>
                  <a:gd name="connsiteX25" fmla="*/ 237437 w 423735"/>
                  <a:gd name="connsiteY25" fmla="*/ 222613 h 936692"/>
                  <a:gd name="connsiteX26" fmla="*/ 262098 w 423735"/>
                  <a:gd name="connsiteY26" fmla="*/ 207307 h 936692"/>
                  <a:gd name="connsiteX27" fmla="*/ 317371 w 423735"/>
                  <a:gd name="connsiteY27" fmla="*/ 112066 h 936692"/>
                  <a:gd name="connsiteX28" fmla="*/ 340331 w 423735"/>
                  <a:gd name="connsiteY28" fmla="*/ 69548 h 936692"/>
                  <a:gd name="connsiteX29" fmla="*/ 389652 w 423735"/>
                  <a:gd name="connsiteY29" fmla="*/ 44888 h 936692"/>
                  <a:gd name="connsiteX30" fmla="*/ 396455 w 423735"/>
                  <a:gd name="connsiteY30" fmla="*/ 66147 h 936692"/>
                  <a:gd name="connsiteX31" fmla="*/ 404959 w 423735"/>
                  <a:gd name="connsiteY31" fmla="*/ 231967 h 936692"/>
                  <a:gd name="connsiteX32" fmla="*/ 414313 w 423735"/>
                  <a:gd name="connsiteY32" fmla="*/ 410543 h 936692"/>
                  <a:gd name="connsiteX33" fmla="*/ 410911 w 423735"/>
                  <a:gd name="connsiteY33" fmla="*/ 448809 h 936692"/>
                  <a:gd name="connsiteX34" fmla="*/ 410911 w 423735"/>
                  <a:gd name="connsiteY34" fmla="*/ 533845 h 936692"/>
                  <a:gd name="connsiteX35" fmla="*/ 423666 w 423735"/>
                  <a:gd name="connsiteY35" fmla="*/ 566159 h 936692"/>
                  <a:gd name="connsiteX36" fmla="*/ 317371 w 423735"/>
                  <a:gd name="connsiteY36" fmla="*/ 663100 h 936692"/>
                  <a:gd name="connsiteX37" fmla="*/ 277404 w 423735"/>
                  <a:gd name="connsiteY37" fmla="*/ 652896 h 936692"/>
                  <a:gd name="connsiteX38" fmla="*/ 266350 w 423735"/>
                  <a:gd name="connsiteY38" fmla="*/ 666502 h 936692"/>
                  <a:gd name="connsiteX39" fmla="*/ 333528 w 423735"/>
                  <a:gd name="connsiteY39" fmla="*/ 806811 h 936692"/>
                  <a:gd name="connsiteX40" fmla="*/ 351386 w 423735"/>
                  <a:gd name="connsiteY40" fmla="*/ 852731 h 936692"/>
                  <a:gd name="connsiteX41" fmla="*/ 290160 w 423735"/>
                  <a:gd name="connsiteY41" fmla="*/ 936066 h 936692"/>
                  <a:gd name="connsiteX42" fmla="*/ 271452 w 423735"/>
                  <a:gd name="connsiteY42" fmla="*/ 902902 h 936692"/>
                  <a:gd name="connsiteX43" fmla="*/ 330127 w 423735"/>
                  <a:gd name="connsiteY43" fmla="*/ 559356 h 936692"/>
                  <a:gd name="connsiteX44" fmla="*/ 326725 w 423735"/>
                  <a:gd name="connsiteY44" fmla="*/ 504933 h 936692"/>
                  <a:gd name="connsiteX45" fmla="*/ 292711 w 423735"/>
                  <a:gd name="connsiteY45" fmla="*/ 517689 h 936692"/>
                  <a:gd name="connsiteX46" fmla="*/ 256996 w 423735"/>
                  <a:gd name="connsiteY46" fmla="*/ 517689 h 936692"/>
                  <a:gd name="connsiteX47" fmla="*/ 261247 w 423735"/>
                  <a:gd name="connsiteY47" fmla="*/ 493028 h 936692"/>
                  <a:gd name="connsiteX48" fmla="*/ 268050 w 423735"/>
                  <a:gd name="connsiteY48" fmla="*/ 443707 h 936692"/>
                  <a:gd name="connsiteX49" fmla="*/ 258696 w 423735"/>
                  <a:gd name="connsiteY49" fmla="*/ 426700 h 936692"/>
                  <a:gd name="connsiteX50" fmla="*/ 241689 w 423735"/>
                  <a:gd name="connsiteY50" fmla="*/ 424149 h 936692"/>
                  <a:gd name="connsiteX51" fmla="*/ 211926 w 423735"/>
                  <a:gd name="connsiteY51" fmla="*/ 347616 h 936692"/>
                  <a:gd name="connsiteX52" fmla="*/ 188967 w 423735"/>
                  <a:gd name="connsiteY52" fmla="*/ 358671 h 936692"/>
                  <a:gd name="connsiteX53" fmla="*/ 237437 w 423735"/>
                  <a:gd name="connsiteY53" fmla="*/ 529594 h 936692"/>
                  <a:gd name="connsiteX54" fmla="*/ 261247 w 423735"/>
                  <a:gd name="connsiteY54" fmla="*/ 563608 h 936692"/>
                  <a:gd name="connsiteX55" fmla="*/ 318222 w 423735"/>
                  <a:gd name="connsiteY55" fmla="*/ 618031 h 936692"/>
                  <a:gd name="connsiteX56" fmla="*/ 330127 w 423735"/>
                  <a:gd name="connsiteY56" fmla="*/ 559356 h 936692"/>
                  <a:gd name="connsiteX57" fmla="*/ 336930 w 423735"/>
                  <a:gd name="connsiteY57" fmla="*/ 426700 h 936692"/>
                  <a:gd name="connsiteX58" fmla="*/ 305466 w 423735"/>
                  <a:gd name="connsiteY58" fmla="*/ 396937 h 936692"/>
                  <a:gd name="connsiteX59" fmla="*/ 276554 w 423735"/>
                  <a:gd name="connsiteY59" fmla="*/ 385032 h 936692"/>
                  <a:gd name="connsiteX60" fmla="*/ 301214 w 423735"/>
                  <a:gd name="connsiteY60" fmla="*/ 414795 h 936692"/>
                  <a:gd name="connsiteX61" fmla="*/ 336930 w 423735"/>
                  <a:gd name="connsiteY61" fmla="*/ 426700 h 936692"/>
                  <a:gd name="connsiteX62" fmla="*/ 352236 w 423735"/>
                  <a:gd name="connsiteY62" fmla="*/ 247274 h 936692"/>
                  <a:gd name="connsiteX63" fmla="*/ 326725 w 423735"/>
                  <a:gd name="connsiteY63" fmla="*/ 185197 h 936692"/>
                  <a:gd name="connsiteX64" fmla="*/ 322473 w 423735"/>
                  <a:gd name="connsiteY64" fmla="*/ 247274 h 936692"/>
                  <a:gd name="connsiteX65" fmla="*/ 334379 w 423735"/>
                  <a:gd name="connsiteY65" fmla="*/ 298295 h 936692"/>
                  <a:gd name="connsiteX66" fmla="*/ 352236 w 423735"/>
                  <a:gd name="connsiteY66" fmla="*/ 247274 h 93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23735" h="936692">
                    <a:moveTo>
                      <a:pt x="271452" y="902902"/>
                    </a:moveTo>
                    <a:cubicBezTo>
                      <a:pt x="265499" y="882494"/>
                      <a:pt x="260397" y="860384"/>
                      <a:pt x="258696" y="853581"/>
                    </a:cubicBezTo>
                    <a:cubicBezTo>
                      <a:pt x="256996" y="846778"/>
                      <a:pt x="253594" y="834023"/>
                      <a:pt x="249342" y="825519"/>
                    </a:cubicBezTo>
                    <a:cubicBezTo>
                      <a:pt x="245941" y="817866"/>
                      <a:pt x="242540" y="795757"/>
                      <a:pt x="241689" y="777899"/>
                    </a:cubicBezTo>
                    <a:cubicBezTo>
                      <a:pt x="241689" y="759191"/>
                      <a:pt x="238288" y="741334"/>
                      <a:pt x="234886" y="737932"/>
                    </a:cubicBezTo>
                    <a:cubicBezTo>
                      <a:pt x="231485" y="734531"/>
                      <a:pt x="230634" y="722626"/>
                      <a:pt x="233186" y="712421"/>
                    </a:cubicBezTo>
                    <a:cubicBezTo>
                      <a:pt x="236587" y="699666"/>
                      <a:pt x="234886" y="692013"/>
                      <a:pt x="228083" y="692013"/>
                    </a:cubicBezTo>
                    <a:cubicBezTo>
                      <a:pt x="222131" y="692013"/>
                      <a:pt x="220430" y="685210"/>
                      <a:pt x="223832" y="675005"/>
                    </a:cubicBezTo>
                    <a:cubicBezTo>
                      <a:pt x="226383" y="665651"/>
                      <a:pt x="226383" y="653746"/>
                      <a:pt x="222981" y="647794"/>
                    </a:cubicBezTo>
                    <a:cubicBezTo>
                      <a:pt x="219580" y="641841"/>
                      <a:pt x="215328" y="629936"/>
                      <a:pt x="214478" y="620582"/>
                    </a:cubicBezTo>
                    <a:cubicBezTo>
                      <a:pt x="212777" y="602725"/>
                      <a:pt x="206824" y="569561"/>
                      <a:pt x="198321" y="530444"/>
                    </a:cubicBezTo>
                    <a:cubicBezTo>
                      <a:pt x="195770" y="518539"/>
                      <a:pt x="193219" y="499831"/>
                      <a:pt x="194069" y="488776"/>
                    </a:cubicBezTo>
                    <a:cubicBezTo>
                      <a:pt x="194069" y="478572"/>
                      <a:pt x="191518" y="464966"/>
                      <a:pt x="188967" y="460714"/>
                    </a:cubicBezTo>
                    <a:cubicBezTo>
                      <a:pt x="185565" y="455612"/>
                      <a:pt x="182164" y="430952"/>
                      <a:pt x="179613" y="405441"/>
                    </a:cubicBezTo>
                    <a:cubicBezTo>
                      <a:pt x="177912" y="379080"/>
                      <a:pt x="171109" y="347616"/>
                      <a:pt x="164306" y="335711"/>
                    </a:cubicBezTo>
                    <a:cubicBezTo>
                      <a:pt x="149850" y="306799"/>
                      <a:pt x="49507" y="241321"/>
                      <a:pt x="20595" y="241321"/>
                    </a:cubicBezTo>
                    <a:cubicBezTo>
                      <a:pt x="-11719" y="241321"/>
                      <a:pt x="-6616" y="226865"/>
                      <a:pt x="39303" y="184347"/>
                    </a:cubicBezTo>
                    <a:cubicBezTo>
                      <a:pt x="75018" y="151183"/>
                      <a:pt x="82672" y="147781"/>
                      <a:pt x="111584" y="151183"/>
                    </a:cubicBezTo>
                    <a:cubicBezTo>
                      <a:pt x="138795" y="154584"/>
                      <a:pt x="143047" y="152883"/>
                      <a:pt x="138795" y="140978"/>
                    </a:cubicBezTo>
                    <a:cubicBezTo>
                      <a:pt x="133693" y="127373"/>
                      <a:pt x="168558" y="49990"/>
                      <a:pt x="195770" y="12574"/>
                    </a:cubicBezTo>
                    <a:cubicBezTo>
                      <a:pt x="207675" y="-2733"/>
                      <a:pt x="211076" y="-4433"/>
                      <a:pt x="211076" y="6621"/>
                    </a:cubicBezTo>
                    <a:cubicBezTo>
                      <a:pt x="211076" y="14275"/>
                      <a:pt x="217029" y="20227"/>
                      <a:pt x="223832" y="20227"/>
                    </a:cubicBezTo>
                    <a:cubicBezTo>
                      <a:pt x="241689" y="20227"/>
                      <a:pt x="239988" y="50840"/>
                      <a:pt x="220430" y="83154"/>
                    </a:cubicBezTo>
                    <a:cubicBezTo>
                      <a:pt x="211076" y="97610"/>
                      <a:pt x="199171" y="128223"/>
                      <a:pt x="193219" y="150332"/>
                    </a:cubicBezTo>
                    <a:cubicBezTo>
                      <a:pt x="183865" y="190299"/>
                      <a:pt x="183865" y="192850"/>
                      <a:pt x="205974" y="214109"/>
                    </a:cubicBezTo>
                    <a:cubicBezTo>
                      <a:pt x="227233" y="235369"/>
                      <a:pt x="229784" y="236219"/>
                      <a:pt x="237437" y="222613"/>
                    </a:cubicBezTo>
                    <a:cubicBezTo>
                      <a:pt x="242540" y="214109"/>
                      <a:pt x="253594" y="207307"/>
                      <a:pt x="262098" y="207307"/>
                    </a:cubicBezTo>
                    <a:cubicBezTo>
                      <a:pt x="277404" y="207307"/>
                      <a:pt x="308868" y="152883"/>
                      <a:pt x="317371" y="112066"/>
                    </a:cubicBezTo>
                    <a:cubicBezTo>
                      <a:pt x="319072" y="104413"/>
                      <a:pt x="329276" y="84855"/>
                      <a:pt x="340331" y="69548"/>
                    </a:cubicBezTo>
                    <a:cubicBezTo>
                      <a:pt x="370944" y="25329"/>
                      <a:pt x="389652" y="16826"/>
                      <a:pt x="389652" y="44888"/>
                    </a:cubicBezTo>
                    <a:cubicBezTo>
                      <a:pt x="389652" y="54242"/>
                      <a:pt x="393053" y="63596"/>
                      <a:pt x="396455" y="66147"/>
                    </a:cubicBezTo>
                    <a:cubicBezTo>
                      <a:pt x="400707" y="68698"/>
                      <a:pt x="404108" y="143529"/>
                      <a:pt x="404959" y="231967"/>
                    </a:cubicBezTo>
                    <a:cubicBezTo>
                      <a:pt x="404959" y="327208"/>
                      <a:pt x="409210" y="400339"/>
                      <a:pt x="414313" y="410543"/>
                    </a:cubicBezTo>
                    <a:cubicBezTo>
                      <a:pt x="427918" y="435203"/>
                      <a:pt x="426218" y="453911"/>
                      <a:pt x="410911" y="448809"/>
                    </a:cubicBezTo>
                    <a:cubicBezTo>
                      <a:pt x="393904" y="442006"/>
                      <a:pt x="393904" y="499831"/>
                      <a:pt x="410911" y="533845"/>
                    </a:cubicBezTo>
                    <a:cubicBezTo>
                      <a:pt x="417714" y="546601"/>
                      <a:pt x="423666" y="561907"/>
                      <a:pt x="423666" y="566159"/>
                    </a:cubicBezTo>
                    <a:cubicBezTo>
                      <a:pt x="423666" y="581466"/>
                      <a:pt x="339481" y="657148"/>
                      <a:pt x="317371" y="663100"/>
                    </a:cubicBezTo>
                    <a:cubicBezTo>
                      <a:pt x="302065" y="666502"/>
                      <a:pt x="290160" y="663951"/>
                      <a:pt x="277404" y="652896"/>
                    </a:cubicBezTo>
                    <a:cubicBezTo>
                      <a:pt x="260397" y="636739"/>
                      <a:pt x="260397" y="636739"/>
                      <a:pt x="266350" y="666502"/>
                    </a:cubicBezTo>
                    <a:cubicBezTo>
                      <a:pt x="274853" y="708169"/>
                      <a:pt x="307167" y="776198"/>
                      <a:pt x="333528" y="806811"/>
                    </a:cubicBezTo>
                    <a:cubicBezTo>
                      <a:pt x="347984" y="823819"/>
                      <a:pt x="353937" y="839125"/>
                      <a:pt x="351386" y="852731"/>
                    </a:cubicBezTo>
                    <a:cubicBezTo>
                      <a:pt x="347984" y="873990"/>
                      <a:pt x="306317" y="930964"/>
                      <a:pt x="290160" y="936066"/>
                    </a:cubicBezTo>
                    <a:cubicBezTo>
                      <a:pt x="285908" y="937767"/>
                      <a:pt x="276554" y="922461"/>
                      <a:pt x="271452" y="902902"/>
                    </a:cubicBezTo>
                    <a:close/>
                    <a:moveTo>
                      <a:pt x="330127" y="559356"/>
                    </a:moveTo>
                    <a:cubicBezTo>
                      <a:pt x="330127" y="529594"/>
                      <a:pt x="328426" y="504933"/>
                      <a:pt x="326725" y="504933"/>
                    </a:cubicBezTo>
                    <a:cubicBezTo>
                      <a:pt x="325025" y="504933"/>
                      <a:pt x="309718" y="510886"/>
                      <a:pt x="292711" y="517689"/>
                    </a:cubicBezTo>
                    <a:cubicBezTo>
                      <a:pt x="264649" y="529594"/>
                      <a:pt x="261247" y="529594"/>
                      <a:pt x="256996" y="517689"/>
                    </a:cubicBezTo>
                    <a:cubicBezTo>
                      <a:pt x="253594" y="510886"/>
                      <a:pt x="256145" y="498981"/>
                      <a:pt x="261247" y="493028"/>
                    </a:cubicBezTo>
                    <a:cubicBezTo>
                      <a:pt x="267200" y="486225"/>
                      <a:pt x="269751" y="464966"/>
                      <a:pt x="268050" y="443707"/>
                    </a:cubicBezTo>
                    <a:cubicBezTo>
                      <a:pt x="265499" y="413944"/>
                      <a:pt x="263799" y="410543"/>
                      <a:pt x="258696" y="426700"/>
                    </a:cubicBezTo>
                    <a:cubicBezTo>
                      <a:pt x="249342" y="452211"/>
                      <a:pt x="234886" y="450510"/>
                      <a:pt x="241689" y="424149"/>
                    </a:cubicBezTo>
                    <a:cubicBezTo>
                      <a:pt x="250193" y="390985"/>
                      <a:pt x="238288" y="362072"/>
                      <a:pt x="211926" y="347616"/>
                    </a:cubicBezTo>
                    <a:cubicBezTo>
                      <a:pt x="187266" y="335711"/>
                      <a:pt x="187266" y="335711"/>
                      <a:pt x="188967" y="358671"/>
                    </a:cubicBezTo>
                    <a:cubicBezTo>
                      <a:pt x="194069" y="407142"/>
                      <a:pt x="223832" y="515137"/>
                      <a:pt x="237437" y="529594"/>
                    </a:cubicBezTo>
                    <a:cubicBezTo>
                      <a:pt x="245091" y="537247"/>
                      <a:pt x="256145" y="552553"/>
                      <a:pt x="261247" y="563608"/>
                    </a:cubicBezTo>
                    <a:cubicBezTo>
                      <a:pt x="279955" y="597622"/>
                      <a:pt x="306317" y="623133"/>
                      <a:pt x="318222" y="618031"/>
                    </a:cubicBezTo>
                    <a:cubicBezTo>
                      <a:pt x="326725" y="614630"/>
                      <a:pt x="330127" y="597622"/>
                      <a:pt x="330127" y="559356"/>
                    </a:cubicBezTo>
                    <a:close/>
                    <a:moveTo>
                      <a:pt x="336930" y="426700"/>
                    </a:moveTo>
                    <a:cubicBezTo>
                      <a:pt x="335229" y="414795"/>
                      <a:pt x="324174" y="403740"/>
                      <a:pt x="305466" y="396937"/>
                    </a:cubicBezTo>
                    <a:lnTo>
                      <a:pt x="276554" y="385032"/>
                    </a:lnTo>
                    <a:lnTo>
                      <a:pt x="301214" y="414795"/>
                    </a:lnTo>
                    <a:cubicBezTo>
                      <a:pt x="330127" y="448809"/>
                      <a:pt x="341181" y="453061"/>
                      <a:pt x="336930" y="426700"/>
                    </a:cubicBezTo>
                    <a:close/>
                    <a:moveTo>
                      <a:pt x="352236" y="247274"/>
                    </a:moveTo>
                    <a:cubicBezTo>
                      <a:pt x="358189" y="150332"/>
                      <a:pt x="351386" y="133325"/>
                      <a:pt x="326725" y="185197"/>
                    </a:cubicBezTo>
                    <a:cubicBezTo>
                      <a:pt x="310568" y="219212"/>
                      <a:pt x="309718" y="234518"/>
                      <a:pt x="322473" y="247274"/>
                    </a:cubicBezTo>
                    <a:cubicBezTo>
                      <a:pt x="328426" y="253226"/>
                      <a:pt x="333528" y="275336"/>
                      <a:pt x="334379" y="298295"/>
                    </a:cubicBezTo>
                    <a:cubicBezTo>
                      <a:pt x="338630" y="376529"/>
                      <a:pt x="344583" y="359521"/>
                      <a:pt x="352236" y="24727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D284A5B3-9A6A-D9DB-0252-4819BC3905D1}"/>
                  </a:ext>
                </a:extLst>
              </p:cNvPr>
              <p:cNvSpPr/>
              <p:nvPr/>
            </p:nvSpPr>
            <p:spPr>
              <a:xfrm flipV="1">
                <a:off x="4462815" y="1316488"/>
                <a:ext cx="683220" cy="809715"/>
              </a:xfrm>
              <a:custGeom>
                <a:avLst/>
                <a:gdLst>
                  <a:gd name="connsiteX0" fmla="*/ 122702 w 683220"/>
                  <a:gd name="connsiteY0" fmla="*/ 800642 h 809715"/>
                  <a:gd name="connsiteX1" fmla="*/ 126104 w 683220"/>
                  <a:gd name="connsiteY1" fmla="*/ 739416 h 809715"/>
                  <a:gd name="connsiteX2" fmla="*/ 139710 w 683220"/>
                  <a:gd name="connsiteY2" fmla="*/ 680741 h 809715"/>
                  <a:gd name="connsiteX3" fmla="*/ 158418 w 683220"/>
                  <a:gd name="connsiteY3" fmla="*/ 646727 h 809715"/>
                  <a:gd name="connsiteX4" fmla="*/ 180527 w 683220"/>
                  <a:gd name="connsiteY4" fmla="*/ 619515 h 809715"/>
                  <a:gd name="connsiteX5" fmla="*/ 92089 w 683220"/>
                  <a:gd name="connsiteY5" fmla="*/ 571045 h 809715"/>
                  <a:gd name="connsiteX6" fmla="*/ -600 w 683220"/>
                  <a:gd name="connsiteY6" fmla="*/ 514921 h 809715"/>
                  <a:gd name="connsiteX7" fmla="*/ 87838 w 683220"/>
                  <a:gd name="connsiteY7" fmla="*/ 449443 h 809715"/>
                  <a:gd name="connsiteX8" fmla="*/ 95491 w 683220"/>
                  <a:gd name="connsiteY8" fmla="*/ 411177 h 809715"/>
                  <a:gd name="connsiteX9" fmla="*/ 41918 w 683220"/>
                  <a:gd name="connsiteY9" fmla="*/ 284473 h 809715"/>
                  <a:gd name="connsiteX10" fmla="*/ 35966 w 683220"/>
                  <a:gd name="connsiteY10" fmla="*/ 258112 h 809715"/>
                  <a:gd name="connsiteX11" fmla="*/ 33414 w 683220"/>
                  <a:gd name="connsiteY11" fmla="*/ 237703 h 809715"/>
                  <a:gd name="connsiteX12" fmla="*/ 29163 w 683220"/>
                  <a:gd name="connsiteY12" fmla="*/ 209641 h 809715"/>
                  <a:gd name="connsiteX13" fmla="*/ 24911 w 683220"/>
                  <a:gd name="connsiteY13" fmla="*/ 197736 h 809715"/>
                  <a:gd name="connsiteX14" fmla="*/ 10455 w 683220"/>
                  <a:gd name="connsiteY14" fmla="*/ 167123 h 809715"/>
                  <a:gd name="connsiteX15" fmla="*/ 35115 w 683220"/>
                  <a:gd name="connsiteY15" fmla="*/ 91441 h 809715"/>
                  <a:gd name="connsiteX16" fmla="*/ 65728 w 683220"/>
                  <a:gd name="connsiteY16" fmla="*/ 52324 h 809715"/>
                  <a:gd name="connsiteX17" fmla="*/ 77633 w 683220"/>
                  <a:gd name="connsiteY17" fmla="*/ 50623 h 809715"/>
                  <a:gd name="connsiteX18" fmla="*/ 96341 w 683220"/>
                  <a:gd name="connsiteY18" fmla="*/ 44671 h 809715"/>
                  <a:gd name="connsiteX19" fmla="*/ 126104 w 683220"/>
                  <a:gd name="connsiteY19" fmla="*/ 179028 h 809715"/>
                  <a:gd name="connsiteX20" fmla="*/ 138859 w 683220"/>
                  <a:gd name="connsiteY20" fmla="*/ 258962 h 809715"/>
                  <a:gd name="connsiteX21" fmla="*/ 150764 w 683220"/>
                  <a:gd name="connsiteY21" fmla="*/ 283622 h 809715"/>
                  <a:gd name="connsiteX22" fmla="*/ 190731 w 683220"/>
                  <a:gd name="connsiteY22" fmla="*/ 379713 h 809715"/>
                  <a:gd name="connsiteX23" fmla="*/ 198385 w 683220"/>
                  <a:gd name="connsiteY23" fmla="*/ 240254 h 809715"/>
                  <a:gd name="connsiteX24" fmla="*/ 197534 w 683220"/>
                  <a:gd name="connsiteY24" fmla="*/ 95693 h 809715"/>
                  <a:gd name="connsiteX25" fmla="*/ 231549 w 683220"/>
                  <a:gd name="connsiteY25" fmla="*/ 65930 h 809715"/>
                  <a:gd name="connsiteX26" fmla="*/ 399070 w 683220"/>
                  <a:gd name="connsiteY26" fmla="*/ -398 h 809715"/>
                  <a:gd name="connsiteX27" fmla="*/ 482405 w 683220"/>
                  <a:gd name="connsiteY27" fmla="*/ 15759 h 809715"/>
                  <a:gd name="connsiteX28" fmla="*/ 511318 w 683220"/>
                  <a:gd name="connsiteY28" fmla="*/ 25963 h 809715"/>
                  <a:gd name="connsiteX29" fmla="*/ 528325 w 683220"/>
                  <a:gd name="connsiteY29" fmla="*/ 34467 h 809715"/>
                  <a:gd name="connsiteX30" fmla="*/ 544482 w 683220"/>
                  <a:gd name="connsiteY30" fmla="*/ 38718 h 809715"/>
                  <a:gd name="connsiteX31" fmla="*/ 571693 w 683220"/>
                  <a:gd name="connsiteY31" fmla="*/ 37868 h 809715"/>
                  <a:gd name="connsiteX32" fmla="*/ 569993 w 683220"/>
                  <a:gd name="connsiteY32" fmla="*/ 42120 h 809715"/>
                  <a:gd name="connsiteX33" fmla="*/ 587000 w 683220"/>
                  <a:gd name="connsiteY33" fmla="*/ 63379 h 809715"/>
                  <a:gd name="connsiteX34" fmla="*/ 680540 w 683220"/>
                  <a:gd name="connsiteY34" fmla="*/ 158619 h 809715"/>
                  <a:gd name="connsiteX35" fmla="*/ 668634 w 683220"/>
                  <a:gd name="connsiteY35" fmla="*/ 159470 h 809715"/>
                  <a:gd name="connsiteX36" fmla="*/ 615912 w 683220"/>
                  <a:gd name="connsiteY36" fmla="*/ 151816 h 809715"/>
                  <a:gd name="connsiteX37" fmla="*/ 478153 w 683220"/>
                  <a:gd name="connsiteY37" fmla="*/ 131408 h 809715"/>
                  <a:gd name="connsiteX38" fmla="*/ 297877 w 683220"/>
                  <a:gd name="connsiteY38" fmla="*/ 111849 h 809715"/>
                  <a:gd name="connsiteX39" fmla="*/ 278319 w 683220"/>
                  <a:gd name="connsiteY39" fmla="*/ 135660 h 809715"/>
                  <a:gd name="connsiteX40" fmla="*/ 314884 w 683220"/>
                  <a:gd name="connsiteY40" fmla="*/ 296378 h 809715"/>
                  <a:gd name="connsiteX41" fmla="*/ 255359 w 683220"/>
                  <a:gd name="connsiteY41" fmla="*/ 412027 h 809715"/>
                  <a:gd name="connsiteX42" fmla="*/ 172874 w 683220"/>
                  <a:gd name="connsiteY42" fmla="*/ 418830 h 809715"/>
                  <a:gd name="connsiteX43" fmla="*/ 160118 w 683220"/>
                  <a:gd name="connsiteY43" fmla="*/ 448593 h 809715"/>
                  <a:gd name="connsiteX44" fmla="*/ 297877 w 683220"/>
                  <a:gd name="connsiteY44" fmla="*/ 548085 h 809715"/>
                  <a:gd name="connsiteX45" fmla="*/ 329340 w 683220"/>
                  <a:gd name="connsiteY45" fmla="*/ 565942 h 809715"/>
                  <a:gd name="connsiteX46" fmla="*/ 346347 w 683220"/>
                  <a:gd name="connsiteY46" fmla="*/ 572745 h 809715"/>
                  <a:gd name="connsiteX47" fmla="*/ 342096 w 683220"/>
                  <a:gd name="connsiteY47" fmla="*/ 626318 h 809715"/>
                  <a:gd name="connsiteX48" fmla="*/ 292775 w 683220"/>
                  <a:gd name="connsiteY48" fmla="*/ 649278 h 809715"/>
                  <a:gd name="connsiteX49" fmla="*/ 251957 w 683220"/>
                  <a:gd name="connsiteY49" fmla="*/ 698599 h 809715"/>
                  <a:gd name="connsiteX50" fmla="*/ 193282 w 683220"/>
                  <a:gd name="connsiteY50" fmla="*/ 778533 h 809715"/>
                  <a:gd name="connsiteX51" fmla="*/ 122702 w 683220"/>
                  <a:gd name="connsiteY51" fmla="*/ 800642 h 809715"/>
                  <a:gd name="connsiteX52" fmla="*/ 19809 w 683220"/>
                  <a:gd name="connsiteY52" fmla="*/ 141612 h 809715"/>
                  <a:gd name="connsiteX53" fmla="*/ 15557 w 683220"/>
                  <a:gd name="connsiteY53" fmla="*/ 152667 h 809715"/>
                  <a:gd name="connsiteX54" fmla="*/ 20659 w 683220"/>
                  <a:gd name="connsiteY54" fmla="*/ 157769 h 809715"/>
                  <a:gd name="connsiteX55" fmla="*/ 19809 w 683220"/>
                  <a:gd name="connsiteY55" fmla="*/ 141612 h 80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83220" h="809715">
                    <a:moveTo>
                      <a:pt x="122702" y="800642"/>
                    </a:moveTo>
                    <a:cubicBezTo>
                      <a:pt x="109947" y="790438"/>
                      <a:pt x="109947" y="786186"/>
                      <a:pt x="126104" y="739416"/>
                    </a:cubicBezTo>
                    <a:cubicBezTo>
                      <a:pt x="135458" y="712205"/>
                      <a:pt x="141410" y="685843"/>
                      <a:pt x="139710" y="680741"/>
                    </a:cubicBezTo>
                    <a:cubicBezTo>
                      <a:pt x="138009" y="675639"/>
                      <a:pt x="146513" y="660333"/>
                      <a:pt x="158418" y="646727"/>
                    </a:cubicBezTo>
                    <a:cubicBezTo>
                      <a:pt x="170323" y="633121"/>
                      <a:pt x="180527" y="621216"/>
                      <a:pt x="180527" y="619515"/>
                    </a:cubicBezTo>
                    <a:cubicBezTo>
                      <a:pt x="180527" y="618665"/>
                      <a:pt x="140560" y="596555"/>
                      <a:pt x="92089" y="571045"/>
                    </a:cubicBezTo>
                    <a:cubicBezTo>
                      <a:pt x="42768" y="545534"/>
                      <a:pt x="1101" y="520023"/>
                      <a:pt x="-600" y="514921"/>
                    </a:cubicBezTo>
                    <a:cubicBezTo>
                      <a:pt x="-3151" y="506417"/>
                      <a:pt x="39367" y="474954"/>
                      <a:pt x="87838" y="449443"/>
                    </a:cubicBezTo>
                    <a:cubicBezTo>
                      <a:pt x="104845" y="440939"/>
                      <a:pt x="105695" y="437538"/>
                      <a:pt x="95491" y="411177"/>
                    </a:cubicBezTo>
                    <a:cubicBezTo>
                      <a:pt x="61476" y="318487"/>
                      <a:pt x="52122" y="295527"/>
                      <a:pt x="41918" y="284473"/>
                    </a:cubicBezTo>
                    <a:cubicBezTo>
                      <a:pt x="35966" y="278520"/>
                      <a:pt x="33414" y="266615"/>
                      <a:pt x="35966" y="258112"/>
                    </a:cubicBezTo>
                    <a:cubicBezTo>
                      <a:pt x="38517" y="249608"/>
                      <a:pt x="37666" y="240254"/>
                      <a:pt x="33414" y="237703"/>
                    </a:cubicBezTo>
                    <a:cubicBezTo>
                      <a:pt x="29163" y="235152"/>
                      <a:pt x="27462" y="222396"/>
                      <a:pt x="29163" y="209641"/>
                    </a:cubicBezTo>
                    <a:cubicBezTo>
                      <a:pt x="31714" y="192634"/>
                      <a:pt x="30863" y="189232"/>
                      <a:pt x="24911" y="197736"/>
                    </a:cubicBezTo>
                    <a:cubicBezTo>
                      <a:pt x="18958" y="206240"/>
                      <a:pt x="14707" y="197736"/>
                      <a:pt x="10455" y="167123"/>
                    </a:cubicBezTo>
                    <a:cubicBezTo>
                      <a:pt x="5353" y="126306"/>
                      <a:pt x="6203" y="122904"/>
                      <a:pt x="35115" y="91441"/>
                    </a:cubicBezTo>
                    <a:cubicBezTo>
                      <a:pt x="52122" y="72733"/>
                      <a:pt x="65728" y="55726"/>
                      <a:pt x="65728" y="52324"/>
                    </a:cubicBezTo>
                    <a:cubicBezTo>
                      <a:pt x="65728" y="48923"/>
                      <a:pt x="70830" y="48072"/>
                      <a:pt x="77633" y="50623"/>
                    </a:cubicBezTo>
                    <a:cubicBezTo>
                      <a:pt x="84436" y="53174"/>
                      <a:pt x="92089" y="50623"/>
                      <a:pt x="96341" y="44671"/>
                    </a:cubicBezTo>
                    <a:cubicBezTo>
                      <a:pt x="107396" y="26813"/>
                      <a:pt x="124403" y="103346"/>
                      <a:pt x="126104" y="179028"/>
                    </a:cubicBezTo>
                    <a:cubicBezTo>
                      <a:pt x="126954" y="226648"/>
                      <a:pt x="131206" y="252159"/>
                      <a:pt x="138859" y="258962"/>
                    </a:cubicBezTo>
                    <a:cubicBezTo>
                      <a:pt x="145662" y="264064"/>
                      <a:pt x="150764" y="275969"/>
                      <a:pt x="150764" y="283622"/>
                    </a:cubicBezTo>
                    <a:cubicBezTo>
                      <a:pt x="150764" y="302330"/>
                      <a:pt x="180527" y="373761"/>
                      <a:pt x="190731" y="379713"/>
                    </a:cubicBezTo>
                    <a:cubicBezTo>
                      <a:pt x="195833" y="383115"/>
                      <a:pt x="198385" y="324440"/>
                      <a:pt x="198385" y="240254"/>
                    </a:cubicBezTo>
                    <a:lnTo>
                      <a:pt x="197534" y="95693"/>
                    </a:lnTo>
                    <a:lnTo>
                      <a:pt x="231549" y="65930"/>
                    </a:lnTo>
                    <a:cubicBezTo>
                      <a:pt x="294475" y="11507"/>
                      <a:pt x="325939" y="-1249"/>
                      <a:pt x="399070" y="-398"/>
                    </a:cubicBezTo>
                    <a:cubicBezTo>
                      <a:pt x="450092" y="452"/>
                      <a:pt x="468800" y="3854"/>
                      <a:pt x="482405" y="15759"/>
                    </a:cubicBezTo>
                    <a:cubicBezTo>
                      <a:pt x="490909" y="23412"/>
                      <a:pt x="504515" y="28514"/>
                      <a:pt x="511318" y="25963"/>
                    </a:cubicBezTo>
                    <a:cubicBezTo>
                      <a:pt x="518120" y="23412"/>
                      <a:pt x="525774" y="26813"/>
                      <a:pt x="528325" y="34467"/>
                    </a:cubicBezTo>
                    <a:cubicBezTo>
                      <a:pt x="531726" y="43821"/>
                      <a:pt x="536828" y="44671"/>
                      <a:pt x="544482" y="38718"/>
                    </a:cubicBezTo>
                    <a:cubicBezTo>
                      <a:pt x="550434" y="33616"/>
                      <a:pt x="561489" y="33616"/>
                      <a:pt x="571693" y="37868"/>
                    </a:cubicBezTo>
                    <a:cubicBezTo>
                      <a:pt x="587000" y="45521"/>
                      <a:pt x="587000" y="45521"/>
                      <a:pt x="569993" y="42120"/>
                    </a:cubicBezTo>
                    <a:cubicBezTo>
                      <a:pt x="541080" y="37018"/>
                      <a:pt x="546182" y="42970"/>
                      <a:pt x="587000" y="63379"/>
                    </a:cubicBezTo>
                    <a:cubicBezTo>
                      <a:pt x="649076" y="95693"/>
                      <a:pt x="692445" y="138211"/>
                      <a:pt x="680540" y="158619"/>
                    </a:cubicBezTo>
                    <a:cubicBezTo>
                      <a:pt x="678839" y="162021"/>
                      <a:pt x="672886" y="162871"/>
                      <a:pt x="668634" y="159470"/>
                    </a:cubicBezTo>
                    <a:cubicBezTo>
                      <a:pt x="664383" y="156919"/>
                      <a:pt x="640573" y="153517"/>
                      <a:pt x="615912" y="151816"/>
                    </a:cubicBezTo>
                    <a:cubicBezTo>
                      <a:pt x="591252" y="150116"/>
                      <a:pt x="530026" y="140762"/>
                      <a:pt x="478153" y="131408"/>
                    </a:cubicBezTo>
                    <a:cubicBezTo>
                      <a:pt x="389716" y="114400"/>
                      <a:pt x="341245" y="109298"/>
                      <a:pt x="297877" y="111849"/>
                    </a:cubicBezTo>
                    <a:cubicBezTo>
                      <a:pt x="282570" y="113550"/>
                      <a:pt x="278319" y="118652"/>
                      <a:pt x="278319" y="135660"/>
                    </a:cubicBezTo>
                    <a:cubicBezTo>
                      <a:pt x="278319" y="164572"/>
                      <a:pt x="303829" y="275119"/>
                      <a:pt x="314884" y="296378"/>
                    </a:cubicBezTo>
                    <a:cubicBezTo>
                      <a:pt x="339545" y="341447"/>
                      <a:pt x="330191" y="360155"/>
                      <a:pt x="255359" y="412027"/>
                    </a:cubicBezTo>
                    <a:cubicBezTo>
                      <a:pt x="212841" y="441790"/>
                      <a:pt x="202636" y="442640"/>
                      <a:pt x="172874" y="418830"/>
                    </a:cubicBezTo>
                    <a:cubicBezTo>
                      <a:pt x="148213" y="399272"/>
                      <a:pt x="143111" y="410326"/>
                      <a:pt x="160118" y="448593"/>
                    </a:cubicBezTo>
                    <a:cubicBezTo>
                      <a:pt x="172023" y="473253"/>
                      <a:pt x="251957" y="531928"/>
                      <a:pt x="297877" y="548085"/>
                    </a:cubicBezTo>
                    <a:cubicBezTo>
                      <a:pt x="314884" y="554037"/>
                      <a:pt x="329340" y="562541"/>
                      <a:pt x="329340" y="565942"/>
                    </a:cubicBezTo>
                    <a:cubicBezTo>
                      <a:pt x="329340" y="569344"/>
                      <a:pt x="336993" y="572745"/>
                      <a:pt x="346347" y="572745"/>
                    </a:cubicBezTo>
                    <a:cubicBezTo>
                      <a:pt x="370158" y="572745"/>
                      <a:pt x="367607" y="597406"/>
                      <a:pt x="342096" y="626318"/>
                    </a:cubicBezTo>
                    <a:cubicBezTo>
                      <a:pt x="326789" y="642475"/>
                      <a:pt x="311483" y="649278"/>
                      <a:pt x="292775" y="649278"/>
                    </a:cubicBezTo>
                    <a:cubicBezTo>
                      <a:pt x="265563" y="649278"/>
                      <a:pt x="263862" y="650979"/>
                      <a:pt x="251957" y="698599"/>
                    </a:cubicBezTo>
                    <a:cubicBezTo>
                      <a:pt x="240903" y="742818"/>
                      <a:pt x="234950" y="749620"/>
                      <a:pt x="193282" y="778533"/>
                    </a:cubicBezTo>
                    <a:cubicBezTo>
                      <a:pt x="139710" y="815098"/>
                      <a:pt x="141410" y="814248"/>
                      <a:pt x="122702" y="800642"/>
                    </a:cubicBezTo>
                    <a:close/>
                    <a:moveTo>
                      <a:pt x="19809" y="141612"/>
                    </a:moveTo>
                    <a:cubicBezTo>
                      <a:pt x="17258" y="138211"/>
                      <a:pt x="14707" y="143313"/>
                      <a:pt x="15557" y="152667"/>
                    </a:cubicBezTo>
                    <a:cubicBezTo>
                      <a:pt x="15557" y="162021"/>
                      <a:pt x="18108" y="164572"/>
                      <a:pt x="20659" y="157769"/>
                    </a:cubicBezTo>
                    <a:cubicBezTo>
                      <a:pt x="23210" y="151816"/>
                      <a:pt x="22360" y="144163"/>
                      <a:pt x="19809" y="14161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13">
              <a:extLst>
                <a:ext uri="{FF2B5EF4-FFF2-40B4-BE49-F238E27FC236}">
                  <a16:creationId xmlns:a16="http://schemas.microsoft.com/office/drawing/2014/main" id="{E4D0AB07-481F-CD5A-715E-4E1B27488DE8}"/>
                </a:ext>
              </a:extLst>
            </p:cNvPr>
            <p:cNvGrpSpPr/>
            <p:nvPr/>
          </p:nvGrpSpPr>
          <p:grpSpPr>
            <a:xfrm>
              <a:off x="4888284" y="1142978"/>
              <a:ext cx="972251" cy="1180100"/>
              <a:chOff x="5610297" y="1081642"/>
              <a:chExt cx="972251" cy="1180100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A231396-4EBF-D11C-71E7-5E890208CFB6}"/>
                  </a:ext>
                </a:extLst>
              </p:cNvPr>
              <p:cNvSpPr/>
              <p:nvPr/>
            </p:nvSpPr>
            <p:spPr>
              <a:xfrm flipV="1">
                <a:off x="5791272" y="1081642"/>
                <a:ext cx="232464" cy="107993"/>
              </a:xfrm>
              <a:custGeom>
                <a:avLst/>
                <a:gdLst>
                  <a:gd name="connsiteX0" fmla="*/ 106575 w 232464"/>
                  <a:gd name="connsiteY0" fmla="*/ 102084 h 107993"/>
                  <a:gd name="connsiteX1" fmla="*/ 52967 w 232464"/>
                  <a:gd name="connsiteY1" fmla="*/ 97907 h 107993"/>
                  <a:gd name="connsiteX2" fmla="*/ 56 w 232464"/>
                  <a:gd name="connsiteY2" fmla="*/ 88856 h 107993"/>
                  <a:gd name="connsiteX3" fmla="*/ 27904 w 232464"/>
                  <a:gd name="connsiteY3" fmla="*/ 49172 h 107993"/>
                  <a:gd name="connsiteX4" fmla="*/ 216575 w 232464"/>
                  <a:gd name="connsiteY4" fmla="*/ 13666 h 107993"/>
                  <a:gd name="connsiteX5" fmla="*/ 231195 w 232464"/>
                  <a:gd name="connsiteY5" fmla="*/ 23413 h 107993"/>
                  <a:gd name="connsiteX6" fmla="*/ 224233 w 232464"/>
                  <a:gd name="connsiteY6" fmla="*/ 46388 h 107993"/>
                  <a:gd name="connsiteX7" fmla="*/ 140689 w 232464"/>
                  <a:gd name="connsiteY7" fmla="*/ 106261 h 107993"/>
                  <a:gd name="connsiteX8" fmla="*/ 106575 w 232464"/>
                  <a:gd name="connsiteY8" fmla="*/ 102084 h 107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464" h="107993">
                    <a:moveTo>
                      <a:pt x="106575" y="102084"/>
                    </a:moveTo>
                    <a:cubicBezTo>
                      <a:pt x="105183" y="99995"/>
                      <a:pt x="80816" y="98603"/>
                      <a:pt x="52967" y="97907"/>
                    </a:cubicBezTo>
                    <a:cubicBezTo>
                      <a:pt x="23031" y="97210"/>
                      <a:pt x="1448" y="93033"/>
                      <a:pt x="56" y="88856"/>
                    </a:cubicBezTo>
                    <a:cubicBezTo>
                      <a:pt x="-1336" y="83983"/>
                      <a:pt x="11195" y="66578"/>
                      <a:pt x="27904" y="49172"/>
                    </a:cubicBezTo>
                    <a:cubicBezTo>
                      <a:pt x="76638" y="-2347"/>
                      <a:pt x="149043" y="-15574"/>
                      <a:pt x="216575" y="13666"/>
                    </a:cubicBezTo>
                    <a:cubicBezTo>
                      <a:pt x="228410" y="18540"/>
                      <a:pt x="235372" y="22717"/>
                      <a:pt x="231195" y="23413"/>
                    </a:cubicBezTo>
                    <a:cubicBezTo>
                      <a:pt x="227714" y="23413"/>
                      <a:pt x="224233" y="33856"/>
                      <a:pt x="224233" y="46388"/>
                    </a:cubicBezTo>
                    <a:cubicBezTo>
                      <a:pt x="224233" y="83983"/>
                      <a:pt x="190119" y="108350"/>
                      <a:pt x="140689" y="106261"/>
                    </a:cubicBezTo>
                    <a:cubicBezTo>
                      <a:pt x="123284" y="104869"/>
                      <a:pt x="107967" y="103476"/>
                      <a:pt x="106575" y="102084"/>
                    </a:cubicBezTo>
                    <a:close/>
                  </a:path>
                </a:pathLst>
              </a:custGeom>
              <a:grpFill/>
              <a:ln w="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2BBAA5A-7722-8636-3DDC-0413A63DB912}"/>
                  </a:ext>
                </a:extLst>
              </p:cNvPr>
              <p:cNvSpPr/>
              <p:nvPr/>
            </p:nvSpPr>
            <p:spPr>
              <a:xfrm flipV="1">
                <a:off x="5610297" y="1202607"/>
                <a:ext cx="972251" cy="1059134"/>
              </a:xfrm>
              <a:custGeom>
                <a:avLst/>
                <a:gdLst>
                  <a:gd name="connsiteX0" fmla="*/ 317932 w 972251"/>
                  <a:gd name="connsiteY0" fmla="*/ 1047705 h 1059134"/>
                  <a:gd name="connsiteX1" fmla="*/ 274767 w 972251"/>
                  <a:gd name="connsiteY1" fmla="*/ 1017768 h 1059134"/>
                  <a:gd name="connsiteX2" fmla="*/ 192616 w 972251"/>
                  <a:gd name="connsiteY2" fmla="*/ 969034 h 1059134"/>
                  <a:gd name="connsiteX3" fmla="*/ 22742 w 972251"/>
                  <a:gd name="connsiteY3" fmla="*/ 908464 h 1059134"/>
                  <a:gd name="connsiteX4" fmla="*/ 1160 w 972251"/>
                  <a:gd name="connsiteY4" fmla="*/ 908464 h 1059134"/>
                  <a:gd name="connsiteX5" fmla="*/ 43628 w 972251"/>
                  <a:gd name="connsiteY5" fmla="*/ 834667 h 1059134"/>
                  <a:gd name="connsiteX6" fmla="*/ 120907 w 972251"/>
                  <a:gd name="connsiteY6" fmla="*/ 815173 h 1059134"/>
                  <a:gd name="connsiteX7" fmla="*/ 121603 w 972251"/>
                  <a:gd name="connsiteY7" fmla="*/ 758781 h 1059134"/>
                  <a:gd name="connsiteX8" fmla="*/ 97932 w 972251"/>
                  <a:gd name="connsiteY8" fmla="*/ 689161 h 1059134"/>
                  <a:gd name="connsiteX9" fmla="*/ 122299 w 972251"/>
                  <a:gd name="connsiteY9" fmla="*/ 623021 h 1059134"/>
                  <a:gd name="connsiteX10" fmla="*/ 123692 w 972251"/>
                  <a:gd name="connsiteY10" fmla="*/ 616755 h 1059134"/>
                  <a:gd name="connsiteX11" fmla="*/ 92362 w 972251"/>
                  <a:gd name="connsiteY11" fmla="*/ 613971 h 1059134"/>
                  <a:gd name="connsiteX12" fmla="*/ 54768 w 972251"/>
                  <a:gd name="connsiteY12" fmla="*/ 604224 h 1059134"/>
                  <a:gd name="connsiteX13" fmla="*/ 38755 w 972251"/>
                  <a:gd name="connsiteY13" fmla="*/ 591692 h 1059134"/>
                  <a:gd name="connsiteX14" fmla="*/ 63818 w 972251"/>
                  <a:gd name="connsiteY14" fmla="*/ 565236 h 1059134"/>
                  <a:gd name="connsiteX15" fmla="*/ 108375 w 972251"/>
                  <a:gd name="connsiteY15" fmla="*/ 539477 h 1059134"/>
                  <a:gd name="connsiteX16" fmla="*/ 132046 w 972251"/>
                  <a:gd name="connsiteY16" fmla="*/ 535300 h 1059134"/>
                  <a:gd name="connsiteX17" fmla="*/ 35970 w 972251"/>
                  <a:gd name="connsiteY17" fmla="*/ 396059 h 1059134"/>
                  <a:gd name="connsiteX18" fmla="*/ 11603 w 972251"/>
                  <a:gd name="connsiteY18" fmla="*/ 322958 h 1059134"/>
                  <a:gd name="connsiteX19" fmla="*/ 75654 w 972251"/>
                  <a:gd name="connsiteY19" fmla="*/ 317388 h 1059134"/>
                  <a:gd name="connsiteX20" fmla="*/ 86097 w 972251"/>
                  <a:gd name="connsiteY20" fmla="*/ 304857 h 1059134"/>
                  <a:gd name="connsiteX21" fmla="*/ 107679 w 972251"/>
                  <a:gd name="connsiteY21" fmla="*/ 144034 h 1059134"/>
                  <a:gd name="connsiteX22" fmla="*/ 164767 w 972251"/>
                  <a:gd name="connsiteY22" fmla="*/ 155870 h 1059134"/>
                  <a:gd name="connsiteX23" fmla="*/ 186350 w 972251"/>
                  <a:gd name="connsiteY23" fmla="*/ 179540 h 1059134"/>
                  <a:gd name="connsiteX24" fmla="*/ 196097 w 972251"/>
                  <a:gd name="connsiteY24" fmla="*/ 176756 h 1059134"/>
                  <a:gd name="connsiteX25" fmla="*/ 224641 w 972251"/>
                  <a:gd name="connsiteY25" fmla="*/ 155870 h 1059134"/>
                  <a:gd name="connsiteX26" fmla="*/ 274071 w 972251"/>
                  <a:gd name="connsiteY26" fmla="*/ 148907 h 1059134"/>
                  <a:gd name="connsiteX27" fmla="*/ 287299 w 972251"/>
                  <a:gd name="connsiteY27" fmla="*/ 240110 h 1059134"/>
                  <a:gd name="connsiteX28" fmla="*/ 289388 w 972251"/>
                  <a:gd name="connsiteY28" fmla="*/ 323654 h 1059134"/>
                  <a:gd name="connsiteX29" fmla="*/ 324198 w 972251"/>
                  <a:gd name="connsiteY29" fmla="*/ 309034 h 1059134"/>
                  <a:gd name="connsiteX30" fmla="*/ 381286 w 972251"/>
                  <a:gd name="connsiteY30" fmla="*/ 299287 h 1059134"/>
                  <a:gd name="connsiteX31" fmla="*/ 404957 w 972251"/>
                  <a:gd name="connsiteY31" fmla="*/ 309730 h 1059134"/>
                  <a:gd name="connsiteX32" fmla="*/ 411223 w 972251"/>
                  <a:gd name="connsiteY32" fmla="*/ 318781 h 1059134"/>
                  <a:gd name="connsiteX33" fmla="*/ 411223 w 972251"/>
                  <a:gd name="connsiteY33" fmla="*/ 370300 h 1059134"/>
                  <a:gd name="connsiteX34" fmla="*/ 412616 w 972251"/>
                  <a:gd name="connsiteY34" fmla="*/ 525553 h 1059134"/>
                  <a:gd name="connsiteX35" fmla="*/ 416793 w 972251"/>
                  <a:gd name="connsiteY35" fmla="*/ 539477 h 1059134"/>
                  <a:gd name="connsiteX36" fmla="*/ 423755 w 972251"/>
                  <a:gd name="connsiteY36" fmla="*/ 547135 h 1059134"/>
                  <a:gd name="connsiteX37" fmla="*/ 432109 w 972251"/>
                  <a:gd name="connsiteY37" fmla="*/ 561059 h 1059134"/>
                  <a:gd name="connsiteX38" fmla="*/ 452995 w 972251"/>
                  <a:gd name="connsiteY38" fmla="*/ 588907 h 1059134"/>
                  <a:gd name="connsiteX39" fmla="*/ 473881 w 972251"/>
                  <a:gd name="connsiteY39" fmla="*/ 581249 h 1059134"/>
                  <a:gd name="connsiteX40" fmla="*/ 508691 w 972251"/>
                  <a:gd name="connsiteY40" fmla="*/ 561059 h 1059134"/>
                  <a:gd name="connsiteX41" fmla="*/ 528881 w 972251"/>
                  <a:gd name="connsiteY41" fmla="*/ 489350 h 1059134"/>
                  <a:gd name="connsiteX42" fmla="*/ 517742 w 972251"/>
                  <a:gd name="connsiteY42" fmla="*/ 381439 h 1059134"/>
                  <a:gd name="connsiteX43" fmla="*/ 564388 w 972251"/>
                  <a:gd name="connsiteY43" fmla="*/ 284667 h 1059134"/>
                  <a:gd name="connsiteX44" fmla="*/ 575527 w 972251"/>
                  <a:gd name="connsiteY44" fmla="*/ 268654 h 1059134"/>
                  <a:gd name="connsiteX45" fmla="*/ 632615 w 972251"/>
                  <a:gd name="connsiteY45" fmla="*/ 252642 h 1059134"/>
                  <a:gd name="connsiteX46" fmla="*/ 661160 w 972251"/>
                  <a:gd name="connsiteY46" fmla="*/ 268654 h 1059134"/>
                  <a:gd name="connsiteX47" fmla="*/ 652109 w 972251"/>
                  <a:gd name="connsiteY47" fmla="*/ 343148 h 1059134"/>
                  <a:gd name="connsiteX48" fmla="*/ 650021 w 972251"/>
                  <a:gd name="connsiteY48" fmla="*/ 355680 h 1059134"/>
                  <a:gd name="connsiteX49" fmla="*/ 642362 w 972251"/>
                  <a:gd name="connsiteY49" fmla="*/ 369604 h 1059134"/>
                  <a:gd name="connsiteX50" fmla="*/ 631223 w 972251"/>
                  <a:gd name="connsiteY50" fmla="*/ 384224 h 1059134"/>
                  <a:gd name="connsiteX51" fmla="*/ 638185 w 972251"/>
                  <a:gd name="connsiteY51" fmla="*/ 389793 h 1059134"/>
                  <a:gd name="connsiteX52" fmla="*/ 640970 w 972251"/>
                  <a:gd name="connsiteY52" fmla="*/ 396756 h 1059134"/>
                  <a:gd name="connsiteX53" fmla="*/ 645843 w 972251"/>
                  <a:gd name="connsiteY53" fmla="*/ 418338 h 1059134"/>
                  <a:gd name="connsiteX54" fmla="*/ 644451 w 972251"/>
                  <a:gd name="connsiteY54" fmla="*/ 426692 h 1059134"/>
                  <a:gd name="connsiteX55" fmla="*/ 637489 w 972251"/>
                  <a:gd name="connsiteY55" fmla="*/ 487262 h 1059134"/>
                  <a:gd name="connsiteX56" fmla="*/ 686223 w 972251"/>
                  <a:gd name="connsiteY56" fmla="*/ 526945 h 1059134"/>
                  <a:gd name="connsiteX57" fmla="*/ 734261 w 972251"/>
                  <a:gd name="connsiteY57" fmla="*/ 552705 h 1059134"/>
                  <a:gd name="connsiteX58" fmla="*/ 737742 w 972251"/>
                  <a:gd name="connsiteY58" fmla="*/ 526945 h 1059134"/>
                  <a:gd name="connsiteX59" fmla="*/ 732172 w 972251"/>
                  <a:gd name="connsiteY59" fmla="*/ 278401 h 1059134"/>
                  <a:gd name="connsiteX60" fmla="*/ 702236 w 972251"/>
                  <a:gd name="connsiteY60" fmla="*/ 156566 h 1059134"/>
                  <a:gd name="connsiteX61" fmla="*/ 568565 w 972251"/>
                  <a:gd name="connsiteY61" fmla="*/ 1313 h 1059134"/>
                  <a:gd name="connsiteX62" fmla="*/ 624261 w 972251"/>
                  <a:gd name="connsiteY62" fmla="*/ 6882 h 1059134"/>
                  <a:gd name="connsiteX63" fmla="*/ 661160 w 972251"/>
                  <a:gd name="connsiteY63" fmla="*/ 13844 h 1059134"/>
                  <a:gd name="connsiteX64" fmla="*/ 808058 w 972251"/>
                  <a:gd name="connsiteY64" fmla="*/ 90426 h 1059134"/>
                  <a:gd name="connsiteX65" fmla="*/ 820590 w 972251"/>
                  <a:gd name="connsiteY65" fmla="*/ 107832 h 1059134"/>
                  <a:gd name="connsiteX66" fmla="*/ 850527 w 972251"/>
                  <a:gd name="connsiteY66" fmla="*/ 194857 h 1059134"/>
                  <a:gd name="connsiteX67" fmla="*/ 840084 w 972251"/>
                  <a:gd name="connsiteY67" fmla="*/ 497705 h 1059134"/>
                  <a:gd name="connsiteX68" fmla="*/ 793438 w 972251"/>
                  <a:gd name="connsiteY68" fmla="*/ 569414 h 1059134"/>
                  <a:gd name="connsiteX69" fmla="*/ 859577 w 972251"/>
                  <a:gd name="connsiteY69" fmla="*/ 598654 h 1059134"/>
                  <a:gd name="connsiteX70" fmla="*/ 922932 w 972251"/>
                  <a:gd name="connsiteY70" fmla="*/ 618844 h 1059134"/>
                  <a:gd name="connsiteX71" fmla="*/ 964704 w 972251"/>
                  <a:gd name="connsiteY71" fmla="*/ 650869 h 1059134"/>
                  <a:gd name="connsiteX72" fmla="*/ 966096 w 972251"/>
                  <a:gd name="connsiteY72" fmla="*/ 664097 h 1059134"/>
                  <a:gd name="connsiteX73" fmla="*/ 960527 w 972251"/>
                  <a:gd name="connsiteY73" fmla="*/ 680806 h 1059134"/>
                  <a:gd name="connsiteX74" fmla="*/ 885337 w 972251"/>
                  <a:gd name="connsiteY74" fmla="*/ 725363 h 1059134"/>
                  <a:gd name="connsiteX75" fmla="*/ 702932 w 972251"/>
                  <a:gd name="connsiteY75" fmla="*/ 666186 h 1059134"/>
                  <a:gd name="connsiteX76" fmla="*/ 617995 w 972251"/>
                  <a:gd name="connsiteY76" fmla="*/ 627895 h 1059134"/>
                  <a:gd name="connsiteX77" fmla="*/ 569261 w 972251"/>
                  <a:gd name="connsiteY77" fmla="*/ 657831 h 1059134"/>
                  <a:gd name="connsiteX78" fmla="*/ 543502 w 972251"/>
                  <a:gd name="connsiteY78" fmla="*/ 664793 h 1059134"/>
                  <a:gd name="connsiteX79" fmla="*/ 524008 w 972251"/>
                  <a:gd name="connsiteY79" fmla="*/ 672452 h 1059134"/>
                  <a:gd name="connsiteX80" fmla="*/ 551160 w 972251"/>
                  <a:gd name="connsiteY80" fmla="*/ 689161 h 1059134"/>
                  <a:gd name="connsiteX81" fmla="*/ 585274 w 972251"/>
                  <a:gd name="connsiteY81" fmla="*/ 701692 h 1059134"/>
                  <a:gd name="connsiteX82" fmla="*/ 586666 w 972251"/>
                  <a:gd name="connsiteY82" fmla="*/ 705173 h 1059134"/>
                  <a:gd name="connsiteX83" fmla="*/ 590843 w 972251"/>
                  <a:gd name="connsiteY83" fmla="*/ 713528 h 1059134"/>
                  <a:gd name="connsiteX84" fmla="*/ 608945 w 972251"/>
                  <a:gd name="connsiteY84" fmla="*/ 727452 h 1059134"/>
                  <a:gd name="connsiteX85" fmla="*/ 627742 w 972251"/>
                  <a:gd name="connsiteY85" fmla="*/ 741376 h 1059134"/>
                  <a:gd name="connsiteX86" fmla="*/ 647236 w 972251"/>
                  <a:gd name="connsiteY86" fmla="*/ 755996 h 1059134"/>
                  <a:gd name="connsiteX87" fmla="*/ 660464 w 972251"/>
                  <a:gd name="connsiteY87" fmla="*/ 761566 h 1059134"/>
                  <a:gd name="connsiteX88" fmla="*/ 733565 w 972251"/>
                  <a:gd name="connsiteY88" fmla="*/ 802641 h 1059134"/>
                  <a:gd name="connsiteX89" fmla="*/ 753058 w 972251"/>
                  <a:gd name="connsiteY89" fmla="*/ 844414 h 1059134"/>
                  <a:gd name="connsiteX90" fmla="*/ 670907 w 972251"/>
                  <a:gd name="connsiteY90" fmla="*/ 907072 h 1059134"/>
                  <a:gd name="connsiteX91" fmla="*/ 582489 w 972251"/>
                  <a:gd name="connsiteY91" fmla="*/ 932831 h 1059134"/>
                  <a:gd name="connsiteX92" fmla="*/ 544894 w 972251"/>
                  <a:gd name="connsiteY92" fmla="*/ 908464 h 1059134"/>
                  <a:gd name="connsiteX93" fmla="*/ 540717 w 972251"/>
                  <a:gd name="connsiteY93" fmla="*/ 901502 h 1059134"/>
                  <a:gd name="connsiteX94" fmla="*/ 539324 w 972251"/>
                  <a:gd name="connsiteY94" fmla="*/ 894540 h 1059134"/>
                  <a:gd name="connsiteX95" fmla="*/ 544198 w 972251"/>
                  <a:gd name="connsiteY95" fmla="*/ 887578 h 1059134"/>
                  <a:gd name="connsiteX96" fmla="*/ 549767 w 972251"/>
                  <a:gd name="connsiteY96" fmla="*/ 880616 h 1059134"/>
                  <a:gd name="connsiteX97" fmla="*/ 531666 w 972251"/>
                  <a:gd name="connsiteY97" fmla="*/ 805426 h 1059134"/>
                  <a:gd name="connsiteX98" fmla="*/ 483628 w 972251"/>
                  <a:gd name="connsiteY98" fmla="*/ 728148 h 1059134"/>
                  <a:gd name="connsiteX99" fmla="*/ 457869 w 972251"/>
                  <a:gd name="connsiteY99" fmla="*/ 706566 h 1059134"/>
                  <a:gd name="connsiteX100" fmla="*/ 436983 w 972251"/>
                  <a:gd name="connsiteY100" fmla="*/ 694730 h 1059134"/>
                  <a:gd name="connsiteX101" fmla="*/ 429324 w 972251"/>
                  <a:gd name="connsiteY101" fmla="*/ 689161 h 1059134"/>
                  <a:gd name="connsiteX102" fmla="*/ 418185 w 972251"/>
                  <a:gd name="connsiteY102" fmla="*/ 680110 h 1059134"/>
                  <a:gd name="connsiteX103" fmla="*/ 414704 w 972251"/>
                  <a:gd name="connsiteY103" fmla="*/ 655047 h 1059134"/>
                  <a:gd name="connsiteX104" fmla="*/ 417489 w 972251"/>
                  <a:gd name="connsiteY104" fmla="*/ 641819 h 1059134"/>
                  <a:gd name="connsiteX105" fmla="*/ 421666 w 972251"/>
                  <a:gd name="connsiteY105" fmla="*/ 627895 h 1059134"/>
                  <a:gd name="connsiteX106" fmla="*/ 387552 w 972251"/>
                  <a:gd name="connsiteY106" fmla="*/ 613274 h 1059134"/>
                  <a:gd name="connsiteX107" fmla="*/ 342299 w 972251"/>
                  <a:gd name="connsiteY107" fmla="*/ 627198 h 1059134"/>
                  <a:gd name="connsiteX108" fmla="*/ 352742 w 972251"/>
                  <a:gd name="connsiteY108" fmla="*/ 648085 h 1059134"/>
                  <a:gd name="connsiteX109" fmla="*/ 360400 w 972251"/>
                  <a:gd name="connsiteY109" fmla="*/ 657831 h 1059134"/>
                  <a:gd name="connsiteX110" fmla="*/ 364578 w 972251"/>
                  <a:gd name="connsiteY110" fmla="*/ 671755 h 1059134"/>
                  <a:gd name="connsiteX111" fmla="*/ 380590 w 972251"/>
                  <a:gd name="connsiteY111" fmla="*/ 704477 h 1059134"/>
                  <a:gd name="connsiteX112" fmla="*/ 429324 w 972251"/>
                  <a:gd name="connsiteY112" fmla="*/ 793591 h 1059134"/>
                  <a:gd name="connsiteX113" fmla="*/ 398691 w 972251"/>
                  <a:gd name="connsiteY113" fmla="*/ 844414 h 1059134"/>
                  <a:gd name="connsiteX114" fmla="*/ 271286 w 972251"/>
                  <a:gd name="connsiteY114" fmla="*/ 836059 h 1059134"/>
                  <a:gd name="connsiteX115" fmla="*/ 227426 w 972251"/>
                  <a:gd name="connsiteY115" fmla="*/ 815173 h 1059134"/>
                  <a:gd name="connsiteX116" fmla="*/ 246919 w 972251"/>
                  <a:gd name="connsiteY116" fmla="*/ 837452 h 1059134"/>
                  <a:gd name="connsiteX117" fmla="*/ 294957 w 972251"/>
                  <a:gd name="connsiteY117" fmla="*/ 888274 h 1059134"/>
                  <a:gd name="connsiteX118" fmla="*/ 375717 w 972251"/>
                  <a:gd name="connsiteY118" fmla="*/ 955806 h 1059134"/>
                  <a:gd name="connsiteX119" fmla="*/ 418881 w 972251"/>
                  <a:gd name="connsiteY119" fmla="*/ 978084 h 1059134"/>
                  <a:gd name="connsiteX120" fmla="*/ 450210 w 972251"/>
                  <a:gd name="connsiteY120" fmla="*/ 1014287 h 1059134"/>
                  <a:gd name="connsiteX121" fmla="*/ 395210 w 972251"/>
                  <a:gd name="connsiteY121" fmla="*/ 1055363 h 1059134"/>
                  <a:gd name="connsiteX122" fmla="*/ 347172 w 972251"/>
                  <a:gd name="connsiteY122" fmla="*/ 1058148 h 1059134"/>
                  <a:gd name="connsiteX123" fmla="*/ 317932 w 972251"/>
                  <a:gd name="connsiteY123" fmla="*/ 1047705 h 1059134"/>
                  <a:gd name="connsiteX124" fmla="*/ 283818 w 972251"/>
                  <a:gd name="connsiteY124" fmla="*/ 792198 h 1059134"/>
                  <a:gd name="connsiteX125" fmla="*/ 268502 w 972251"/>
                  <a:gd name="connsiteY125" fmla="*/ 758781 h 1059134"/>
                  <a:gd name="connsiteX126" fmla="*/ 171729 w 972251"/>
                  <a:gd name="connsiteY126" fmla="*/ 655047 h 1059134"/>
                  <a:gd name="connsiteX127" fmla="*/ 187046 w 972251"/>
                  <a:gd name="connsiteY127" fmla="*/ 685679 h 1059134"/>
                  <a:gd name="connsiteX128" fmla="*/ 203755 w 972251"/>
                  <a:gd name="connsiteY128" fmla="*/ 719097 h 1059134"/>
                  <a:gd name="connsiteX129" fmla="*/ 216286 w 972251"/>
                  <a:gd name="connsiteY129" fmla="*/ 740679 h 1059134"/>
                  <a:gd name="connsiteX130" fmla="*/ 227426 w 972251"/>
                  <a:gd name="connsiteY130" fmla="*/ 760869 h 1059134"/>
                  <a:gd name="connsiteX131" fmla="*/ 232995 w 972251"/>
                  <a:gd name="connsiteY131" fmla="*/ 767831 h 1059134"/>
                  <a:gd name="connsiteX132" fmla="*/ 258755 w 972251"/>
                  <a:gd name="connsiteY132" fmla="*/ 785236 h 1059134"/>
                  <a:gd name="connsiteX133" fmla="*/ 283818 w 972251"/>
                  <a:gd name="connsiteY133" fmla="*/ 792198 h 1059134"/>
                  <a:gd name="connsiteX134" fmla="*/ 185654 w 972251"/>
                  <a:gd name="connsiteY134" fmla="*/ 519983 h 1059134"/>
                  <a:gd name="connsiteX135" fmla="*/ 131350 w 972251"/>
                  <a:gd name="connsiteY135" fmla="*/ 455237 h 1059134"/>
                  <a:gd name="connsiteX136" fmla="*/ 60337 w 972251"/>
                  <a:gd name="connsiteY136" fmla="*/ 407199 h 1059134"/>
                  <a:gd name="connsiteX137" fmla="*/ 84704 w 972251"/>
                  <a:gd name="connsiteY137" fmla="*/ 442009 h 1059134"/>
                  <a:gd name="connsiteX138" fmla="*/ 118818 w 972251"/>
                  <a:gd name="connsiteY138" fmla="*/ 487262 h 1059134"/>
                  <a:gd name="connsiteX139" fmla="*/ 184261 w 972251"/>
                  <a:gd name="connsiteY139" fmla="*/ 539477 h 1059134"/>
                  <a:gd name="connsiteX140" fmla="*/ 185654 w 972251"/>
                  <a:gd name="connsiteY140" fmla="*/ 519983 h 1059134"/>
                  <a:gd name="connsiteX141" fmla="*/ 390337 w 972251"/>
                  <a:gd name="connsiteY141" fmla="*/ 499793 h 1059134"/>
                  <a:gd name="connsiteX142" fmla="*/ 364578 w 972251"/>
                  <a:gd name="connsiteY142" fmla="*/ 396059 h 1059134"/>
                  <a:gd name="connsiteX143" fmla="*/ 323502 w 972251"/>
                  <a:gd name="connsiteY143" fmla="*/ 390490 h 1059134"/>
                  <a:gd name="connsiteX144" fmla="*/ 283122 w 972251"/>
                  <a:gd name="connsiteY144" fmla="*/ 386312 h 1059134"/>
                  <a:gd name="connsiteX145" fmla="*/ 283122 w 972251"/>
                  <a:gd name="connsiteY145" fmla="*/ 419034 h 1059134"/>
                  <a:gd name="connsiteX146" fmla="*/ 331856 w 972251"/>
                  <a:gd name="connsiteY146" fmla="*/ 492831 h 1059134"/>
                  <a:gd name="connsiteX147" fmla="*/ 390337 w 972251"/>
                  <a:gd name="connsiteY147" fmla="*/ 499793 h 1059134"/>
                  <a:gd name="connsiteX148" fmla="*/ 166856 w 972251"/>
                  <a:gd name="connsiteY148" fmla="*/ 325047 h 1059134"/>
                  <a:gd name="connsiteX149" fmla="*/ 111160 w 972251"/>
                  <a:gd name="connsiteY149" fmla="*/ 290933 h 1059134"/>
                  <a:gd name="connsiteX150" fmla="*/ 101413 w 972251"/>
                  <a:gd name="connsiteY150" fmla="*/ 329224 h 1059134"/>
                  <a:gd name="connsiteX151" fmla="*/ 152932 w 972251"/>
                  <a:gd name="connsiteY151" fmla="*/ 365426 h 1059134"/>
                  <a:gd name="connsiteX152" fmla="*/ 198185 w 972251"/>
                  <a:gd name="connsiteY152" fmla="*/ 381439 h 1059134"/>
                  <a:gd name="connsiteX153" fmla="*/ 166856 w 972251"/>
                  <a:gd name="connsiteY153" fmla="*/ 325047 h 1059134"/>
                  <a:gd name="connsiteX154" fmla="*/ 219767 w 972251"/>
                  <a:gd name="connsiteY154" fmla="*/ 259604 h 1059134"/>
                  <a:gd name="connsiteX155" fmla="*/ 209324 w 972251"/>
                  <a:gd name="connsiteY155" fmla="*/ 247072 h 1059134"/>
                  <a:gd name="connsiteX156" fmla="*/ 202362 w 972251"/>
                  <a:gd name="connsiteY156" fmla="*/ 258211 h 1059134"/>
                  <a:gd name="connsiteX157" fmla="*/ 207236 w 972251"/>
                  <a:gd name="connsiteY157" fmla="*/ 290933 h 1059134"/>
                  <a:gd name="connsiteX158" fmla="*/ 207932 w 972251"/>
                  <a:gd name="connsiteY158" fmla="*/ 313211 h 1059134"/>
                  <a:gd name="connsiteX159" fmla="*/ 213502 w 972251"/>
                  <a:gd name="connsiteY159" fmla="*/ 292325 h 1059134"/>
                  <a:gd name="connsiteX160" fmla="*/ 219767 w 972251"/>
                  <a:gd name="connsiteY160" fmla="*/ 259604 h 105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972251" h="1059134">
                    <a:moveTo>
                      <a:pt x="317932" y="1047705"/>
                    </a:moveTo>
                    <a:cubicBezTo>
                      <a:pt x="314451" y="1041439"/>
                      <a:pt x="294957" y="1027515"/>
                      <a:pt x="274767" y="1017768"/>
                    </a:cubicBezTo>
                    <a:cubicBezTo>
                      <a:pt x="254578" y="1008021"/>
                      <a:pt x="217679" y="985743"/>
                      <a:pt x="192616" y="969034"/>
                    </a:cubicBezTo>
                    <a:cubicBezTo>
                      <a:pt x="90274" y="900806"/>
                      <a:pt x="65907" y="891755"/>
                      <a:pt x="22742" y="908464"/>
                    </a:cubicBezTo>
                    <a:cubicBezTo>
                      <a:pt x="12299" y="911945"/>
                      <a:pt x="3249" y="912641"/>
                      <a:pt x="1160" y="908464"/>
                    </a:cubicBezTo>
                    <a:cubicBezTo>
                      <a:pt x="-6498" y="895933"/>
                      <a:pt x="17173" y="854160"/>
                      <a:pt x="43628" y="834667"/>
                    </a:cubicBezTo>
                    <a:cubicBezTo>
                      <a:pt x="67299" y="816566"/>
                      <a:pt x="74957" y="814477"/>
                      <a:pt x="120907" y="815173"/>
                    </a:cubicBezTo>
                    <a:cubicBezTo>
                      <a:pt x="177995" y="815173"/>
                      <a:pt x="177995" y="819350"/>
                      <a:pt x="121603" y="758781"/>
                    </a:cubicBezTo>
                    <a:cubicBezTo>
                      <a:pt x="97236" y="732325"/>
                      <a:pt x="95843" y="728844"/>
                      <a:pt x="97932" y="689161"/>
                    </a:cubicBezTo>
                    <a:cubicBezTo>
                      <a:pt x="100717" y="639730"/>
                      <a:pt x="106286" y="623021"/>
                      <a:pt x="122299" y="623021"/>
                    </a:cubicBezTo>
                    <a:cubicBezTo>
                      <a:pt x="131350" y="623021"/>
                      <a:pt x="132046" y="621629"/>
                      <a:pt x="123692" y="616755"/>
                    </a:cubicBezTo>
                    <a:cubicBezTo>
                      <a:pt x="118122" y="613274"/>
                      <a:pt x="104198" y="611882"/>
                      <a:pt x="92362" y="613971"/>
                    </a:cubicBezTo>
                    <a:cubicBezTo>
                      <a:pt x="77046" y="616059"/>
                      <a:pt x="65211" y="613274"/>
                      <a:pt x="54768" y="604224"/>
                    </a:cubicBezTo>
                    <a:lnTo>
                      <a:pt x="38755" y="591692"/>
                    </a:lnTo>
                    <a:lnTo>
                      <a:pt x="63818" y="565236"/>
                    </a:lnTo>
                    <a:cubicBezTo>
                      <a:pt x="80527" y="547831"/>
                      <a:pt x="95147" y="539477"/>
                      <a:pt x="108375" y="539477"/>
                    </a:cubicBezTo>
                    <a:cubicBezTo>
                      <a:pt x="118818" y="539477"/>
                      <a:pt x="129957" y="537388"/>
                      <a:pt x="132046" y="535300"/>
                    </a:cubicBezTo>
                    <a:cubicBezTo>
                      <a:pt x="137616" y="529034"/>
                      <a:pt x="75654" y="439920"/>
                      <a:pt x="35970" y="396059"/>
                    </a:cubicBezTo>
                    <a:cubicBezTo>
                      <a:pt x="3945" y="361249"/>
                      <a:pt x="-929" y="346629"/>
                      <a:pt x="11603" y="322958"/>
                    </a:cubicBezTo>
                    <a:cubicBezTo>
                      <a:pt x="19957" y="308338"/>
                      <a:pt x="52679" y="304857"/>
                      <a:pt x="75654" y="317388"/>
                    </a:cubicBezTo>
                    <a:cubicBezTo>
                      <a:pt x="88185" y="324350"/>
                      <a:pt x="89578" y="322958"/>
                      <a:pt x="86097" y="304857"/>
                    </a:cubicBezTo>
                    <a:cubicBezTo>
                      <a:pt x="67995" y="213654"/>
                      <a:pt x="75654" y="159351"/>
                      <a:pt x="107679" y="144034"/>
                    </a:cubicBezTo>
                    <a:cubicBezTo>
                      <a:pt x="137616" y="130110"/>
                      <a:pt x="155021" y="133591"/>
                      <a:pt x="164767" y="155870"/>
                    </a:cubicBezTo>
                    <a:cubicBezTo>
                      <a:pt x="168945" y="167009"/>
                      <a:pt x="178692" y="177452"/>
                      <a:pt x="186350" y="179540"/>
                    </a:cubicBezTo>
                    <a:cubicBezTo>
                      <a:pt x="193312" y="181629"/>
                      <a:pt x="198185" y="180237"/>
                      <a:pt x="196097" y="176756"/>
                    </a:cubicBezTo>
                    <a:cubicBezTo>
                      <a:pt x="194008" y="173971"/>
                      <a:pt x="206540" y="164224"/>
                      <a:pt x="224641" y="155870"/>
                    </a:cubicBezTo>
                    <a:cubicBezTo>
                      <a:pt x="250400" y="144034"/>
                      <a:pt x="260843" y="142642"/>
                      <a:pt x="274071" y="148907"/>
                    </a:cubicBezTo>
                    <a:cubicBezTo>
                      <a:pt x="290084" y="156566"/>
                      <a:pt x="290084" y="157262"/>
                      <a:pt x="287299" y="240110"/>
                    </a:cubicBezTo>
                    <a:cubicBezTo>
                      <a:pt x="285210" y="286059"/>
                      <a:pt x="285907" y="323654"/>
                      <a:pt x="289388" y="323654"/>
                    </a:cubicBezTo>
                    <a:cubicBezTo>
                      <a:pt x="292173" y="323654"/>
                      <a:pt x="308185" y="317388"/>
                      <a:pt x="324198" y="309034"/>
                    </a:cubicBezTo>
                    <a:cubicBezTo>
                      <a:pt x="346476" y="298591"/>
                      <a:pt x="361097" y="295806"/>
                      <a:pt x="381286" y="299287"/>
                    </a:cubicBezTo>
                    <a:cubicBezTo>
                      <a:pt x="396603" y="302072"/>
                      <a:pt x="407046" y="306249"/>
                      <a:pt x="404957" y="309730"/>
                    </a:cubicBezTo>
                    <a:cubicBezTo>
                      <a:pt x="402869" y="312515"/>
                      <a:pt x="405653" y="316692"/>
                      <a:pt x="411223" y="318781"/>
                    </a:cubicBezTo>
                    <a:cubicBezTo>
                      <a:pt x="420970" y="322958"/>
                      <a:pt x="421666" y="366819"/>
                      <a:pt x="411223" y="370300"/>
                    </a:cubicBezTo>
                    <a:cubicBezTo>
                      <a:pt x="404957" y="372388"/>
                      <a:pt x="405653" y="506755"/>
                      <a:pt x="412616" y="525553"/>
                    </a:cubicBezTo>
                    <a:cubicBezTo>
                      <a:pt x="414704" y="531123"/>
                      <a:pt x="416097" y="537388"/>
                      <a:pt x="416793" y="539477"/>
                    </a:cubicBezTo>
                    <a:cubicBezTo>
                      <a:pt x="416793" y="541566"/>
                      <a:pt x="419578" y="545047"/>
                      <a:pt x="423755" y="547135"/>
                    </a:cubicBezTo>
                    <a:cubicBezTo>
                      <a:pt x="427236" y="549224"/>
                      <a:pt x="430717" y="555490"/>
                      <a:pt x="432109" y="561059"/>
                    </a:cubicBezTo>
                    <a:cubicBezTo>
                      <a:pt x="434894" y="579857"/>
                      <a:pt x="448122" y="597262"/>
                      <a:pt x="452995" y="588907"/>
                    </a:cubicBezTo>
                    <a:cubicBezTo>
                      <a:pt x="455780" y="584730"/>
                      <a:pt x="464831" y="581249"/>
                      <a:pt x="473881" y="581249"/>
                    </a:cubicBezTo>
                    <a:cubicBezTo>
                      <a:pt x="482236" y="581249"/>
                      <a:pt x="498248" y="572199"/>
                      <a:pt x="508691" y="561059"/>
                    </a:cubicBezTo>
                    <a:cubicBezTo>
                      <a:pt x="526096" y="542958"/>
                      <a:pt x="528185" y="535300"/>
                      <a:pt x="528881" y="489350"/>
                    </a:cubicBezTo>
                    <a:cubicBezTo>
                      <a:pt x="529578" y="437135"/>
                      <a:pt x="525400" y="393971"/>
                      <a:pt x="517742" y="381439"/>
                    </a:cubicBezTo>
                    <a:cubicBezTo>
                      <a:pt x="512869" y="373781"/>
                      <a:pt x="548375" y="301376"/>
                      <a:pt x="564388" y="284667"/>
                    </a:cubicBezTo>
                    <a:cubicBezTo>
                      <a:pt x="570653" y="279097"/>
                      <a:pt x="575527" y="271439"/>
                      <a:pt x="575527" y="268654"/>
                    </a:cubicBezTo>
                    <a:cubicBezTo>
                      <a:pt x="575527" y="258211"/>
                      <a:pt x="606856" y="249161"/>
                      <a:pt x="632615" y="252642"/>
                    </a:cubicBezTo>
                    <a:cubicBezTo>
                      <a:pt x="650021" y="254730"/>
                      <a:pt x="659071" y="259604"/>
                      <a:pt x="661160" y="268654"/>
                    </a:cubicBezTo>
                    <a:cubicBezTo>
                      <a:pt x="666033" y="287452"/>
                      <a:pt x="659767" y="340363"/>
                      <a:pt x="652109" y="343148"/>
                    </a:cubicBezTo>
                    <a:cubicBezTo>
                      <a:pt x="648628" y="344540"/>
                      <a:pt x="647932" y="350110"/>
                      <a:pt x="650021" y="355680"/>
                    </a:cubicBezTo>
                    <a:cubicBezTo>
                      <a:pt x="652109" y="360553"/>
                      <a:pt x="648628" y="367515"/>
                      <a:pt x="642362" y="369604"/>
                    </a:cubicBezTo>
                    <a:cubicBezTo>
                      <a:pt x="636096" y="371692"/>
                      <a:pt x="631223" y="378654"/>
                      <a:pt x="631223" y="384224"/>
                    </a:cubicBezTo>
                    <a:cubicBezTo>
                      <a:pt x="631223" y="389793"/>
                      <a:pt x="634008" y="391882"/>
                      <a:pt x="638185" y="389793"/>
                    </a:cubicBezTo>
                    <a:cubicBezTo>
                      <a:pt x="642362" y="387705"/>
                      <a:pt x="643058" y="390490"/>
                      <a:pt x="640970" y="396756"/>
                    </a:cubicBezTo>
                    <a:cubicBezTo>
                      <a:pt x="638185" y="402325"/>
                      <a:pt x="640970" y="412072"/>
                      <a:pt x="645843" y="418338"/>
                    </a:cubicBezTo>
                    <a:cubicBezTo>
                      <a:pt x="652805" y="426692"/>
                      <a:pt x="652805" y="428781"/>
                      <a:pt x="644451" y="426692"/>
                    </a:cubicBezTo>
                    <a:cubicBezTo>
                      <a:pt x="634704" y="424604"/>
                      <a:pt x="634008" y="434350"/>
                      <a:pt x="637489" y="487262"/>
                    </a:cubicBezTo>
                    <a:cubicBezTo>
                      <a:pt x="638185" y="497009"/>
                      <a:pt x="652805" y="508844"/>
                      <a:pt x="686223" y="526945"/>
                    </a:cubicBezTo>
                    <a:lnTo>
                      <a:pt x="734261" y="552705"/>
                    </a:lnTo>
                    <a:lnTo>
                      <a:pt x="737742" y="526945"/>
                    </a:lnTo>
                    <a:cubicBezTo>
                      <a:pt x="741223" y="499793"/>
                      <a:pt x="737046" y="314604"/>
                      <a:pt x="732172" y="278401"/>
                    </a:cubicBezTo>
                    <a:cubicBezTo>
                      <a:pt x="725210" y="228971"/>
                      <a:pt x="714767" y="185806"/>
                      <a:pt x="702236" y="156566"/>
                    </a:cubicBezTo>
                    <a:cubicBezTo>
                      <a:pt x="677172" y="98085"/>
                      <a:pt x="607552" y="17325"/>
                      <a:pt x="568565" y="1313"/>
                    </a:cubicBezTo>
                    <a:cubicBezTo>
                      <a:pt x="558122" y="-3561"/>
                      <a:pt x="605464" y="1313"/>
                      <a:pt x="624261" y="6882"/>
                    </a:cubicBezTo>
                    <a:cubicBezTo>
                      <a:pt x="629831" y="8275"/>
                      <a:pt x="646539" y="11059"/>
                      <a:pt x="661160" y="13844"/>
                    </a:cubicBezTo>
                    <a:cubicBezTo>
                      <a:pt x="695970" y="18718"/>
                      <a:pt x="798312" y="72325"/>
                      <a:pt x="808058" y="90426"/>
                    </a:cubicBezTo>
                    <a:cubicBezTo>
                      <a:pt x="812236" y="98085"/>
                      <a:pt x="817805" y="105743"/>
                      <a:pt x="820590" y="107832"/>
                    </a:cubicBezTo>
                    <a:cubicBezTo>
                      <a:pt x="828248" y="113401"/>
                      <a:pt x="845653" y="165616"/>
                      <a:pt x="850527" y="194857"/>
                    </a:cubicBezTo>
                    <a:cubicBezTo>
                      <a:pt x="861666" y="263781"/>
                      <a:pt x="855400" y="445490"/>
                      <a:pt x="840084" y="497705"/>
                    </a:cubicBezTo>
                    <a:cubicBezTo>
                      <a:pt x="833122" y="520680"/>
                      <a:pt x="807362" y="561059"/>
                      <a:pt x="793438" y="569414"/>
                    </a:cubicBezTo>
                    <a:cubicBezTo>
                      <a:pt x="766982" y="586123"/>
                      <a:pt x="810843" y="605616"/>
                      <a:pt x="859577" y="598654"/>
                    </a:cubicBezTo>
                    <a:cubicBezTo>
                      <a:pt x="890906" y="594477"/>
                      <a:pt x="895084" y="595869"/>
                      <a:pt x="922932" y="618844"/>
                    </a:cubicBezTo>
                    <a:cubicBezTo>
                      <a:pt x="939641" y="632768"/>
                      <a:pt x="958438" y="647388"/>
                      <a:pt x="964704" y="650869"/>
                    </a:cubicBezTo>
                    <a:cubicBezTo>
                      <a:pt x="973755" y="656439"/>
                      <a:pt x="974451" y="658528"/>
                      <a:pt x="966096" y="664097"/>
                    </a:cubicBezTo>
                    <a:cubicBezTo>
                      <a:pt x="960527" y="667578"/>
                      <a:pt x="958438" y="675236"/>
                      <a:pt x="960527" y="680806"/>
                    </a:cubicBezTo>
                    <a:cubicBezTo>
                      <a:pt x="966096" y="695426"/>
                      <a:pt x="924324" y="719793"/>
                      <a:pt x="885337" y="725363"/>
                    </a:cubicBezTo>
                    <a:cubicBezTo>
                      <a:pt x="843565" y="730933"/>
                      <a:pt x="773248" y="707958"/>
                      <a:pt x="702932" y="666186"/>
                    </a:cubicBezTo>
                    <a:cubicBezTo>
                      <a:pt x="637489" y="626502"/>
                      <a:pt x="623565" y="620236"/>
                      <a:pt x="617995" y="627895"/>
                    </a:cubicBezTo>
                    <a:cubicBezTo>
                      <a:pt x="611729" y="636249"/>
                      <a:pt x="576919" y="657831"/>
                      <a:pt x="569261" y="657831"/>
                    </a:cubicBezTo>
                    <a:cubicBezTo>
                      <a:pt x="565780" y="657831"/>
                      <a:pt x="553945" y="661312"/>
                      <a:pt x="543502" y="664793"/>
                    </a:cubicBezTo>
                    <a:lnTo>
                      <a:pt x="524008" y="672452"/>
                    </a:lnTo>
                    <a:lnTo>
                      <a:pt x="551160" y="689161"/>
                    </a:lnTo>
                    <a:cubicBezTo>
                      <a:pt x="566476" y="698211"/>
                      <a:pt x="581793" y="703781"/>
                      <a:pt x="585274" y="701692"/>
                    </a:cubicBezTo>
                    <a:cubicBezTo>
                      <a:pt x="588755" y="698907"/>
                      <a:pt x="589451" y="700996"/>
                      <a:pt x="586666" y="705173"/>
                    </a:cubicBezTo>
                    <a:cubicBezTo>
                      <a:pt x="583881" y="710047"/>
                      <a:pt x="585970" y="713528"/>
                      <a:pt x="590843" y="713528"/>
                    </a:cubicBezTo>
                    <a:cubicBezTo>
                      <a:pt x="595717" y="713528"/>
                      <a:pt x="604071" y="719793"/>
                      <a:pt x="608945" y="727452"/>
                    </a:cubicBezTo>
                    <a:cubicBezTo>
                      <a:pt x="613818" y="735110"/>
                      <a:pt x="622172" y="741376"/>
                      <a:pt x="627742" y="741376"/>
                    </a:cubicBezTo>
                    <a:cubicBezTo>
                      <a:pt x="632615" y="741376"/>
                      <a:pt x="641666" y="747641"/>
                      <a:pt x="647236" y="755996"/>
                    </a:cubicBezTo>
                    <a:cubicBezTo>
                      <a:pt x="653502" y="765047"/>
                      <a:pt x="658375" y="767135"/>
                      <a:pt x="660464" y="761566"/>
                    </a:cubicBezTo>
                    <a:cubicBezTo>
                      <a:pt x="664641" y="749730"/>
                      <a:pt x="705020" y="772009"/>
                      <a:pt x="733565" y="802641"/>
                    </a:cubicBezTo>
                    <a:cubicBezTo>
                      <a:pt x="751666" y="822135"/>
                      <a:pt x="756539" y="831882"/>
                      <a:pt x="753058" y="844414"/>
                    </a:cubicBezTo>
                    <a:cubicBezTo>
                      <a:pt x="747489" y="868084"/>
                      <a:pt x="740527" y="873654"/>
                      <a:pt x="670907" y="907072"/>
                    </a:cubicBezTo>
                    <a:cubicBezTo>
                      <a:pt x="618691" y="932831"/>
                      <a:pt x="604767" y="936312"/>
                      <a:pt x="582489" y="932831"/>
                    </a:cubicBezTo>
                    <a:cubicBezTo>
                      <a:pt x="558818" y="928654"/>
                      <a:pt x="528185" y="908464"/>
                      <a:pt x="544894" y="908464"/>
                    </a:cubicBezTo>
                    <a:cubicBezTo>
                      <a:pt x="548375" y="908464"/>
                      <a:pt x="546286" y="904983"/>
                      <a:pt x="540717" y="901502"/>
                    </a:cubicBezTo>
                    <a:cubicBezTo>
                      <a:pt x="533059" y="896629"/>
                      <a:pt x="533059" y="894540"/>
                      <a:pt x="539324" y="894540"/>
                    </a:cubicBezTo>
                    <a:cubicBezTo>
                      <a:pt x="544198" y="894540"/>
                      <a:pt x="546286" y="891755"/>
                      <a:pt x="544198" y="887578"/>
                    </a:cubicBezTo>
                    <a:cubicBezTo>
                      <a:pt x="542109" y="884097"/>
                      <a:pt x="544198" y="880616"/>
                      <a:pt x="549767" y="880616"/>
                    </a:cubicBezTo>
                    <a:cubicBezTo>
                      <a:pt x="571350" y="880616"/>
                      <a:pt x="565780" y="859730"/>
                      <a:pt x="531666" y="805426"/>
                    </a:cubicBezTo>
                    <a:cubicBezTo>
                      <a:pt x="511476" y="774793"/>
                      <a:pt x="489894" y="739983"/>
                      <a:pt x="483628" y="728148"/>
                    </a:cubicBezTo>
                    <a:cubicBezTo>
                      <a:pt x="476666" y="714920"/>
                      <a:pt x="466223" y="706566"/>
                      <a:pt x="457869" y="706566"/>
                    </a:cubicBezTo>
                    <a:cubicBezTo>
                      <a:pt x="450210" y="706566"/>
                      <a:pt x="440464" y="700996"/>
                      <a:pt x="436983" y="694730"/>
                    </a:cubicBezTo>
                    <a:cubicBezTo>
                      <a:pt x="432805" y="687768"/>
                      <a:pt x="429324" y="684983"/>
                      <a:pt x="429324" y="689161"/>
                    </a:cubicBezTo>
                    <a:cubicBezTo>
                      <a:pt x="429324" y="692642"/>
                      <a:pt x="424451" y="688464"/>
                      <a:pt x="418185" y="680110"/>
                    </a:cubicBezTo>
                    <a:cubicBezTo>
                      <a:pt x="410527" y="668274"/>
                      <a:pt x="409134" y="662009"/>
                      <a:pt x="414704" y="655047"/>
                    </a:cubicBezTo>
                    <a:cubicBezTo>
                      <a:pt x="418881" y="650173"/>
                      <a:pt x="420274" y="643907"/>
                      <a:pt x="417489" y="641819"/>
                    </a:cubicBezTo>
                    <a:cubicBezTo>
                      <a:pt x="415400" y="639034"/>
                      <a:pt x="416793" y="632768"/>
                      <a:pt x="421666" y="627895"/>
                    </a:cubicBezTo>
                    <a:cubicBezTo>
                      <a:pt x="427932" y="619540"/>
                      <a:pt x="422362" y="616755"/>
                      <a:pt x="387552" y="613274"/>
                    </a:cubicBezTo>
                    <a:cubicBezTo>
                      <a:pt x="340210" y="607705"/>
                      <a:pt x="326983" y="611882"/>
                      <a:pt x="342299" y="627198"/>
                    </a:cubicBezTo>
                    <a:cubicBezTo>
                      <a:pt x="347869" y="633464"/>
                      <a:pt x="352742" y="642515"/>
                      <a:pt x="352742" y="648085"/>
                    </a:cubicBezTo>
                    <a:cubicBezTo>
                      <a:pt x="352742" y="653654"/>
                      <a:pt x="356223" y="657831"/>
                      <a:pt x="360400" y="657831"/>
                    </a:cubicBezTo>
                    <a:cubicBezTo>
                      <a:pt x="364578" y="657831"/>
                      <a:pt x="366666" y="664097"/>
                      <a:pt x="364578" y="671755"/>
                    </a:cubicBezTo>
                    <a:cubicBezTo>
                      <a:pt x="362489" y="680806"/>
                      <a:pt x="367362" y="691945"/>
                      <a:pt x="380590" y="704477"/>
                    </a:cubicBezTo>
                    <a:cubicBezTo>
                      <a:pt x="409134" y="733021"/>
                      <a:pt x="429324" y="769920"/>
                      <a:pt x="429324" y="793591"/>
                    </a:cubicBezTo>
                    <a:cubicBezTo>
                      <a:pt x="429324" y="817958"/>
                      <a:pt x="425843" y="823528"/>
                      <a:pt x="398691" y="844414"/>
                    </a:cubicBezTo>
                    <a:cubicBezTo>
                      <a:pt x="368059" y="868084"/>
                      <a:pt x="324894" y="864603"/>
                      <a:pt x="271286" y="836059"/>
                    </a:cubicBezTo>
                    <a:cubicBezTo>
                      <a:pt x="246919" y="822831"/>
                      <a:pt x="227426" y="813781"/>
                      <a:pt x="227426" y="815173"/>
                    </a:cubicBezTo>
                    <a:cubicBezTo>
                      <a:pt x="227426" y="816566"/>
                      <a:pt x="235780" y="826312"/>
                      <a:pt x="246919" y="837452"/>
                    </a:cubicBezTo>
                    <a:cubicBezTo>
                      <a:pt x="257362" y="848591"/>
                      <a:pt x="278945" y="871566"/>
                      <a:pt x="294957" y="888274"/>
                    </a:cubicBezTo>
                    <a:cubicBezTo>
                      <a:pt x="329071" y="924477"/>
                      <a:pt x="331856" y="926565"/>
                      <a:pt x="375717" y="955806"/>
                    </a:cubicBezTo>
                    <a:cubicBezTo>
                      <a:pt x="393818" y="968338"/>
                      <a:pt x="413312" y="978084"/>
                      <a:pt x="418881" y="978084"/>
                    </a:cubicBezTo>
                    <a:cubicBezTo>
                      <a:pt x="432805" y="978084"/>
                      <a:pt x="450210" y="998274"/>
                      <a:pt x="450210" y="1014287"/>
                    </a:cubicBezTo>
                    <a:cubicBezTo>
                      <a:pt x="450210" y="1035173"/>
                      <a:pt x="424451" y="1054667"/>
                      <a:pt x="395210" y="1055363"/>
                    </a:cubicBezTo>
                    <a:cubicBezTo>
                      <a:pt x="381286" y="1056059"/>
                      <a:pt x="359704" y="1056755"/>
                      <a:pt x="347172" y="1058148"/>
                    </a:cubicBezTo>
                    <a:cubicBezTo>
                      <a:pt x="331160" y="1059540"/>
                      <a:pt x="322805" y="1056059"/>
                      <a:pt x="317932" y="1047705"/>
                    </a:cubicBezTo>
                    <a:close/>
                    <a:moveTo>
                      <a:pt x="283818" y="792198"/>
                    </a:moveTo>
                    <a:cubicBezTo>
                      <a:pt x="280337" y="785236"/>
                      <a:pt x="273375" y="770616"/>
                      <a:pt x="268502" y="758781"/>
                    </a:cubicBezTo>
                    <a:cubicBezTo>
                      <a:pt x="258059" y="737198"/>
                      <a:pt x="171729" y="643907"/>
                      <a:pt x="171729" y="655047"/>
                    </a:cubicBezTo>
                    <a:cubicBezTo>
                      <a:pt x="171729" y="658528"/>
                      <a:pt x="178692" y="672452"/>
                      <a:pt x="187046" y="685679"/>
                    </a:cubicBezTo>
                    <a:cubicBezTo>
                      <a:pt x="195400" y="698907"/>
                      <a:pt x="203059" y="714224"/>
                      <a:pt x="203755" y="719097"/>
                    </a:cubicBezTo>
                    <a:cubicBezTo>
                      <a:pt x="204451" y="724667"/>
                      <a:pt x="210717" y="734414"/>
                      <a:pt x="216286" y="740679"/>
                    </a:cubicBezTo>
                    <a:cubicBezTo>
                      <a:pt x="222552" y="747641"/>
                      <a:pt x="227426" y="756692"/>
                      <a:pt x="227426" y="760869"/>
                    </a:cubicBezTo>
                    <a:cubicBezTo>
                      <a:pt x="227426" y="765743"/>
                      <a:pt x="229514" y="768528"/>
                      <a:pt x="232995" y="767831"/>
                    </a:cubicBezTo>
                    <a:cubicBezTo>
                      <a:pt x="235780" y="766439"/>
                      <a:pt x="247616" y="774097"/>
                      <a:pt x="258755" y="785236"/>
                    </a:cubicBezTo>
                    <a:cubicBezTo>
                      <a:pt x="282426" y="806819"/>
                      <a:pt x="292869" y="809604"/>
                      <a:pt x="283818" y="792198"/>
                    </a:cubicBezTo>
                    <a:close/>
                    <a:moveTo>
                      <a:pt x="185654" y="519983"/>
                    </a:moveTo>
                    <a:cubicBezTo>
                      <a:pt x="185654" y="503274"/>
                      <a:pt x="175907" y="492135"/>
                      <a:pt x="131350" y="455237"/>
                    </a:cubicBezTo>
                    <a:cubicBezTo>
                      <a:pt x="45717" y="384224"/>
                      <a:pt x="49198" y="387009"/>
                      <a:pt x="60337" y="407199"/>
                    </a:cubicBezTo>
                    <a:cubicBezTo>
                      <a:pt x="65211" y="416945"/>
                      <a:pt x="76350" y="432262"/>
                      <a:pt x="84704" y="442009"/>
                    </a:cubicBezTo>
                    <a:cubicBezTo>
                      <a:pt x="93059" y="451756"/>
                      <a:pt x="108375" y="471945"/>
                      <a:pt x="118818" y="487262"/>
                    </a:cubicBezTo>
                    <a:cubicBezTo>
                      <a:pt x="132742" y="508148"/>
                      <a:pt x="167552" y="536692"/>
                      <a:pt x="184261" y="539477"/>
                    </a:cubicBezTo>
                    <a:cubicBezTo>
                      <a:pt x="184957" y="539477"/>
                      <a:pt x="185654" y="530426"/>
                      <a:pt x="185654" y="519983"/>
                    </a:cubicBezTo>
                    <a:close/>
                    <a:moveTo>
                      <a:pt x="390337" y="499793"/>
                    </a:moveTo>
                    <a:cubicBezTo>
                      <a:pt x="381286" y="458718"/>
                      <a:pt x="365970" y="397452"/>
                      <a:pt x="364578" y="396059"/>
                    </a:cubicBezTo>
                    <a:cubicBezTo>
                      <a:pt x="363881" y="396059"/>
                      <a:pt x="345084" y="393275"/>
                      <a:pt x="323502" y="390490"/>
                    </a:cubicBezTo>
                    <a:lnTo>
                      <a:pt x="283122" y="386312"/>
                    </a:lnTo>
                    <a:lnTo>
                      <a:pt x="283122" y="419034"/>
                    </a:lnTo>
                    <a:cubicBezTo>
                      <a:pt x="283122" y="460110"/>
                      <a:pt x="284514" y="462199"/>
                      <a:pt x="331856" y="492831"/>
                    </a:cubicBezTo>
                    <a:cubicBezTo>
                      <a:pt x="379894" y="524161"/>
                      <a:pt x="396603" y="526249"/>
                      <a:pt x="390337" y="499793"/>
                    </a:cubicBezTo>
                    <a:close/>
                    <a:moveTo>
                      <a:pt x="166856" y="325047"/>
                    </a:moveTo>
                    <a:cubicBezTo>
                      <a:pt x="124388" y="274224"/>
                      <a:pt x="122299" y="272832"/>
                      <a:pt x="111160" y="290933"/>
                    </a:cubicBezTo>
                    <a:cubicBezTo>
                      <a:pt x="93755" y="320869"/>
                      <a:pt x="92362" y="326439"/>
                      <a:pt x="101413" y="329224"/>
                    </a:cubicBezTo>
                    <a:cubicBezTo>
                      <a:pt x="106286" y="330616"/>
                      <a:pt x="129957" y="347325"/>
                      <a:pt x="152932" y="365426"/>
                    </a:cubicBezTo>
                    <a:cubicBezTo>
                      <a:pt x="194704" y="396756"/>
                      <a:pt x="196097" y="397452"/>
                      <a:pt x="198185" y="381439"/>
                    </a:cubicBezTo>
                    <a:cubicBezTo>
                      <a:pt x="199578" y="370300"/>
                      <a:pt x="190527" y="352895"/>
                      <a:pt x="166856" y="325047"/>
                    </a:cubicBezTo>
                    <a:close/>
                    <a:moveTo>
                      <a:pt x="219767" y="259604"/>
                    </a:moveTo>
                    <a:cubicBezTo>
                      <a:pt x="219767" y="252642"/>
                      <a:pt x="215590" y="247072"/>
                      <a:pt x="209324" y="247072"/>
                    </a:cubicBezTo>
                    <a:cubicBezTo>
                      <a:pt x="201666" y="247072"/>
                      <a:pt x="199578" y="250553"/>
                      <a:pt x="202362" y="258211"/>
                    </a:cubicBezTo>
                    <a:cubicBezTo>
                      <a:pt x="204451" y="264477"/>
                      <a:pt x="207236" y="279097"/>
                      <a:pt x="207236" y="290933"/>
                    </a:cubicBezTo>
                    <a:lnTo>
                      <a:pt x="207932" y="313211"/>
                    </a:lnTo>
                    <a:lnTo>
                      <a:pt x="213502" y="292325"/>
                    </a:lnTo>
                    <a:cubicBezTo>
                      <a:pt x="216286" y="281186"/>
                      <a:pt x="219071" y="265869"/>
                      <a:pt x="219767" y="259604"/>
                    </a:cubicBezTo>
                    <a:close/>
                  </a:path>
                </a:pathLst>
              </a:custGeom>
              <a:grpFill/>
              <a:ln w="6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13">
              <a:extLst>
                <a:ext uri="{FF2B5EF4-FFF2-40B4-BE49-F238E27FC236}">
                  <a16:creationId xmlns:a16="http://schemas.microsoft.com/office/drawing/2014/main" id="{A59A462D-C528-623B-CDC5-E1BC5118AB48}"/>
                </a:ext>
              </a:extLst>
            </p:cNvPr>
            <p:cNvGrpSpPr/>
            <p:nvPr/>
          </p:nvGrpSpPr>
          <p:grpSpPr>
            <a:xfrm>
              <a:off x="5782187" y="1504318"/>
              <a:ext cx="1396804" cy="1143754"/>
              <a:chOff x="7050042" y="1213019"/>
              <a:chExt cx="1143740" cy="936536"/>
            </a:xfrm>
            <a:grpFill/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14A5E75-49BE-24ED-3E5E-8896B3461909}"/>
                  </a:ext>
                </a:extLst>
              </p:cNvPr>
              <p:cNvSpPr/>
              <p:nvPr/>
            </p:nvSpPr>
            <p:spPr>
              <a:xfrm flipV="1">
                <a:off x="7050042" y="1213019"/>
                <a:ext cx="384966" cy="936536"/>
              </a:xfrm>
              <a:custGeom>
                <a:avLst/>
                <a:gdLst>
                  <a:gd name="connsiteX0" fmla="*/ 266109 w 384966"/>
                  <a:gd name="connsiteY0" fmla="*/ 933634 h 936536"/>
                  <a:gd name="connsiteX1" fmla="*/ 250802 w 384966"/>
                  <a:gd name="connsiteY1" fmla="*/ 906422 h 936536"/>
                  <a:gd name="connsiteX2" fmla="*/ 115595 w 384966"/>
                  <a:gd name="connsiteY2" fmla="*/ 703186 h 936536"/>
                  <a:gd name="connsiteX3" fmla="*/ 75628 w 384966"/>
                  <a:gd name="connsiteY3" fmla="*/ 625803 h 936536"/>
                  <a:gd name="connsiteX4" fmla="*/ 93485 w 384966"/>
                  <a:gd name="connsiteY4" fmla="*/ 600292 h 936536"/>
                  <a:gd name="connsiteX5" fmla="*/ 150460 w 384966"/>
                  <a:gd name="connsiteY5" fmla="*/ 567128 h 936536"/>
                  <a:gd name="connsiteX6" fmla="*/ 153861 w 384966"/>
                  <a:gd name="connsiteY6" fmla="*/ 515256 h 936536"/>
                  <a:gd name="connsiteX7" fmla="*/ 114744 w 384966"/>
                  <a:gd name="connsiteY7" fmla="*/ 430220 h 936536"/>
                  <a:gd name="connsiteX8" fmla="*/ 11851 w 384966"/>
                  <a:gd name="connsiteY8" fmla="*/ 257596 h 936536"/>
                  <a:gd name="connsiteX9" fmla="*/ 17803 w 384966"/>
                  <a:gd name="connsiteY9" fmla="*/ 195520 h 936536"/>
                  <a:gd name="connsiteX10" fmla="*/ 63723 w 384966"/>
                  <a:gd name="connsiteY10" fmla="*/ 178513 h 936536"/>
                  <a:gd name="connsiteX11" fmla="*/ 146208 w 384966"/>
                  <a:gd name="connsiteY11" fmla="*/ 279706 h 936536"/>
                  <a:gd name="connsiteX12" fmla="*/ 170868 w 384966"/>
                  <a:gd name="connsiteY12" fmla="*/ 311169 h 936536"/>
                  <a:gd name="connsiteX13" fmla="*/ 177671 w 384966"/>
                  <a:gd name="connsiteY13" fmla="*/ 189567 h 936536"/>
                  <a:gd name="connsiteX14" fmla="*/ 207434 w 384966"/>
                  <a:gd name="connsiteY14" fmla="*/ 30550 h 936536"/>
                  <a:gd name="connsiteX15" fmla="*/ 233795 w 384966"/>
                  <a:gd name="connsiteY15" fmla="*/ 13543 h 936536"/>
                  <a:gd name="connsiteX16" fmla="*/ 271211 w 384966"/>
                  <a:gd name="connsiteY16" fmla="*/ 32251 h 936536"/>
                  <a:gd name="connsiteX17" fmla="*/ 267809 w 384966"/>
                  <a:gd name="connsiteY17" fmla="*/ 271202 h 936536"/>
                  <a:gd name="connsiteX18" fmla="*/ 272061 w 384966"/>
                  <a:gd name="connsiteY18" fmla="*/ 482942 h 936536"/>
                  <a:gd name="connsiteX19" fmla="*/ 301824 w 384966"/>
                  <a:gd name="connsiteY19" fmla="*/ 536515 h 936536"/>
                  <a:gd name="connsiteX20" fmla="*/ 331587 w 384966"/>
                  <a:gd name="connsiteY20" fmla="*/ 606245 h 936536"/>
                  <a:gd name="connsiteX21" fmla="*/ 292470 w 384966"/>
                  <a:gd name="connsiteY21" fmla="*/ 651314 h 936536"/>
                  <a:gd name="connsiteX22" fmla="*/ 272061 w 384966"/>
                  <a:gd name="connsiteY22" fmla="*/ 659817 h 936536"/>
                  <a:gd name="connsiteX23" fmla="*/ 323083 w 384966"/>
                  <a:gd name="connsiteY23" fmla="*/ 727846 h 936536"/>
                  <a:gd name="connsiteX24" fmla="*/ 385159 w 384966"/>
                  <a:gd name="connsiteY24" fmla="*/ 819685 h 936536"/>
                  <a:gd name="connsiteX25" fmla="*/ 342641 w 384966"/>
                  <a:gd name="connsiteY25" fmla="*/ 887714 h 936536"/>
                  <a:gd name="connsiteX26" fmla="*/ 266109 w 384966"/>
                  <a:gd name="connsiteY26" fmla="*/ 933634 h 93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966" h="936536">
                    <a:moveTo>
                      <a:pt x="266109" y="933634"/>
                    </a:moveTo>
                    <a:cubicBezTo>
                      <a:pt x="261007" y="930232"/>
                      <a:pt x="254204" y="918327"/>
                      <a:pt x="250802" y="906422"/>
                    </a:cubicBezTo>
                    <a:cubicBezTo>
                      <a:pt x="242299" y="878360"/>
                      <a:pt x="175120" y="777167"/>
                      <a:pt x="115595" y="703186"/>
                    </a:cubicBezTo>
                    <a:cubicBezTo>
                      <a:pt x="69675" y="646212"/>
                      <a:pt x="59471" y="625803"/>
                      <a:pt x="75628" y="625803"/>
                    </a:cubicBezTo>
                    <a:cubicBezTo>
                      <a:pt x="79880" y="625803"/>
                      <a:pt x="87533" y="613898"/>
                      <a:pt x="93485" y="600292"/>
                    </a:cubicBezTo>
                    <a:cubicBezTo>
                      <a:pt x="107091" y="567978"/>
                      <a:pt x="124949" y="556924"/>
                      <a:pt x="150460" y="567128"/>
                    </a:cubicBezTo>
                    <a:cubicBezTo>
                      <a:pt x="178521" y="577332"/>
                      <a:pt x="179372" y="567128"/>
                      <a:pt x="153861" y="515256"/>
                    </a:cubicBezTo>
                    <a:cubicBezTo>
                      <a:pt x="141956" y="489745"/>
                      <a:pt x="124098" y="451479"/>
                      <a:pt x="114744" y="430220"/>
                    </a:cubicBezTo>
                    <a:cubicBezTo>
                      <a:pt x="90084" y="374096"/>
                      <a:pt x="25456" y="265250"/>
                      <a:pt x="11851" y="257596"/>
                    </a:cubicBezTo>
                    <a:cubicBezTo>
                      <a:pt x="-6007" y="247392"/>
                      <a:pt x="-2606" y="214228"/>
                      <a:pt x="17803" y="195520"/>
                    </a:cubicBezTo>
                    <a:cubicBezTo>
                      <a:pt x="28007" y="187016"/>
                      <a:pt x="48416" y="178513"/>
                      <a:pt x="63723" y="178513"/>
                    </a:cubicBezTo>
                    <a:cubicBezTo>
                      <a:pt x="93485" y="177662"/>
                      <a:pt x="90934" y="174261"/>
                      <a:pt x="146208" y="279706"/>
                    </a:cubicBezTo>
                    <a:cubicBezTo>
                      <a:pt x="155562" y="296713"/>
                      <a:pt x="166616" y="311169"/>
                      <a:pt x="170868" y="311169"/>
                    </a:cubicBezTo>
                    <a:cubicBezTo>
                      <a:pt x="175120" y="311169"/>
                      <a:pt x="177671" y="255896"/>
                      <a:pt x="177671" y="189567"/>
                    </a:cubicBezTo>
                    <a:cubicBezTo>
                      <a:pt x="176821" y="69666"/>
                      <a:pt x="184474" y="30550"/>
                      <a:pt x="207434" y="30550"/>
                    </a:cubicBezTo>
                    <a:cubicBezTo>
                      <a:pt x="211686" y="30550"/>
                      <a:pt x="223591" y="22897"/>
                      <a:pt x="233795" y="13543"/>
                    </a:cubicBezTo>
                    <a:cubicBezTo>
                      <a:pt x="261007" y="-11968"/>
                      <a:pt x="281415" y="-914"/>
                      <a:pt x="271211" y="32251"/>
                    </a:cubicBezTo>
                    <a:cubicBezTo>
                      <a:pt x="267809" y="46707"/>
                      <a:pt x="266109" y="153852"/>
                      <a:pt x="267809" y="271202"/>
                    </a:cubicBezTo>
                    <a:lnTo>
                      <a:pt x="272061" y="482942"/>
                    </a:lnTo>
                    <a:lnTo>
                      <a:pt x="301824" y="536515"/>
                    </a:lnTo>
                    <a:cubicBezTo>
                      <a:pt x="317981" y="565427"/>
                      <a:pt x="331587" y="596891"/>
                      <a:pt x="331587" y="606245"/>
                    </a:cubicBezTo>
                    <a:cubicBezTo>
                      <a:pt x="331587" y="623252"/>
                      <a:pt x="307776" y="651314"/>
                      <a:pt x="292470" y="651314"/>
                    </a:cubicBezTo>
                    <a:cubicBezTo>
                      <a:pt x="288218" y="651314"/>
                      <a:pt x="278864" y="655566"/>
                      <a:pt x="272061" y="659817"/>
                    </a:cubicBezTo>
                    <a:cubicBezTo>
                      <a:pt x="261857" y="665770"/>
                      <a:pt x="272061" y="679376"/>
                      <a:pt x="323083" y="727846"/>
                    </a:cubicBezTo>
                    <a:cubicBezTo>
                      <a:pt x="380057" y="782269"/>
                      <a:pt x="386010" y="789923"/>
                      <a:pt x="385159" y="819685"/>
                    </a:cubicBezTo>
                    <a:cubicBezTo>
                      <a:pt x="384309" y="846046"/>
                      <a:pt x="377506" y="857101"/>
                      <a:pt x="342641" y="887714"/>
                    </a:cubicBezTo>
                    <a:cubicBezTo>
                      <a:pt x="293320" y="931933"/>
                      <a:pt x="278014" y="941287"/>
                      <a:pt x="266109" y="93363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39946C6-1E27-A74F-C04C-D12CCACB8B7E}"/>
                  </a:ext>
                </a:extLst>
              </p:cNvPr>
              <p:cNvSpPr/>
              <p:nvPr/>
            </p:nvSpPr>
            <p:spPr>
              <a:xfrm flipV="1">
                <a:off x="7474905" y="1362104"/>
                <a:ext cx="718877" cy="708787"/>
              </a:xfrm>
              <a:custGeom>
                <a:avLst/>
                <a:gdLst>
                  <a:gd name="connsiteX0" fmla="*/ 177355 w 718877"/>
                  <a:gd name="connsiteY0" fmla="*/ 684943 h 708787"/>
                  <a:gd name="connsiteX1" fmla="*/ -370 w 718877"/>
                  <a:gd name="connsiteY1" fmla="*/ 580348 h 708787"/>
                  <a:gd name="connsiteX2" fmla="*/ 41298 w 718877"/>
                  <a:gd name="connsiteY2" fmla="*/ 538681 h 708787"/>
                  <a:gd name="connsiteX3" fmla="*/ 60856 w 718877"/>
                  <a:gd name="connsiteY3" fmla="*/ 527626 h 708787"/>
                  <a:gd name="connsiteX4" fmla="*/ 108476 w 718877"/>
                  <a:gd name="connsiteY4" fmla="*/ 501265 h 708787"/>
                  <a:gd name="connsiteX5" fmla="*/ 144191 w 718877"/>
                  <a:gd name="connsiteY5" fmla="*/ 480856 h 708787"/>
                  <a:gd name="connsiteX6" fmla="*/ 105075 w 718877"/>
                  <a:gd name="connsiteY6" fmla="*/ 414528 h 708787"/>
                  <a:gd name="connsiteX7" fmla="*/ 3882 w 718877"/>
                  <a:gd name="connsiteY7" fmla="*/ 185781 h 708787"/>
                  <a:gd name="connsiteX8" fmla="*/ 10685 w 718877"/>
                  <a:gd name="connsiteY8" fmla="*/ 109248 h 708787"/>
                  <a:gd name="connsiteX9" fmla="*/ 70210 w 718877"/>
                  <a:gd name="connsiteY9" fmla="*/ 33566 h 708787"/>
                  <a:gd name="connsiteX10" fmla="*/ 162899 w 718877"/>
                  <a:gd name="connsiteY10" fmla="*/ -449 h 708787"/>
                  <a:gd name="connsiteX11" fmla="*/ 303209 w 718877"/>
                  <a:gd name="connsiteY11" fmla="*/ 25062 h 708787"/>
                  <a:gd name="connsiteX12" fmla="*/ 369537 w 718877"/>
                  <a:gd name="connsiteY12" fmla="*/ 53975 h 708787"/>
                  <a:gd name="connsiteX13" fmla="*/ 405252 w 718877"/>
                  <a:gd name="connsiteY13" fmla="*/ 73533 h 708787"/>
                  <a:gd name="connsiteX14" fmla="*/ 449471 w 718877"/>
                  <a:gd name="connsiteY14" fmla="*/ 96493 h 708787"/>
                  <a:gd name="connsiteX15" fmla="*/ 467329 w 718877"/>
                  <a:gd name="connsiteY15" fmla="*/ 109248 h 708787"/>
                  <a:gd name="connsiteX16" fmla="*/ 485186 w 718877"/>
                  <a:gd name="connsiteY16" fmla="*/ 116901 h 708787"/>
                  <a:gd name="connsiteX17" fmla="*/ 486887 w 718877"/>
                  <a:gd name="connsiteY17" fmla="*/ 127956 h 708787"/>
                  <a:gd name="connsiteX18" fmla="*/ 494540 w 718877"/>
                  <a:gd name="connsiteY18" fmla="*/ 132208 h 708787"/>
                  <a:gd name="connsiteX19" fmla="*/ 526004 w 718877"/>
                  <a:gd name="connsiteY19" fmla="*/ 138160 h 708787"/>
                  <a:gd name="connsiteX20" fmla="*/ 552365 w 718877"/>
                  <a:gd name="connsiteY20" fmla="*/ 156018 h 708787"/>
                  <a:gd name="connsiteX21" fmla="*/ 560868 w 718877"/>
                  <a:gd name="connsiteY21" fmla="*/ 163671 h 708787"/>
                  <a:gd name="connsiteX22" fmla="*/ 577876 w 718877"/>
                  <a:gd name="connsiteY22" fmla="*/ 175576 h 708787"/>
                  <a:gd name="connsiteX23" fmla="*/ 594883 w 718877"/>
                  <a:gd name="connsiteY23" fmla="*/ 172175 h 708787"/>
                  <a:gd name="connsiteX24" fmla="*/ 620394 w 718877"/>
                  <a:gd name="connsiteY24" fmla="*/ 190032 h 708787"/>
                  <a:gd name="connsiteX25" fmla="*/ 636551 w 718877"/>
                  <a:gd name="connsiteY25" fmla="*/ 241054 h 708787"/>
                  <a:gd name="connsiteX26" fmla="*/ 632299 w 718877"/>
                  <a:gd name="connsiteY26" fmla="*/ 247857 h 708787"/>
                  <a:gd name="connsiteX27" fmla="*/ 550664 w 718877"/>
                  <a:gd name="connsiteY27" fmla="*/ 297178 h 708787"/>
                  <a:gd name="connsiteX28" fmla="*/ 499642 w 718877"/>
                  <a:gd name="connsiteY28" fmla="*/ 310784 h 708787"/>
                  <a:gd name="connsiteX29" fmla="*/ 484336 w 718877"/>
                  <a:gd name="connsiteY29" fmla="*/ 309933 h 708787"/>
                  <a:gd name="connsiteX30" fmla="*/ 406103 w 718877"/>
                  <a:gd name="connsiteY30" fmla="*/ 323539 h 708787"/>
                  <a:gd name="connsiteX31" fmla="*/ 399300 w 718877"/>
                  <a:gd name="connsiteY31" fmla="*/ 361805 h 708787"/>
                  <a:gd name="connsiteX32" fmla="*/ 412055 w 718877"/>
                  <a:gd name="connsiteY32" fmla="*/ 386466 h 708787"/>
                  <a:gd name="connsiteX33" fmla="*/ 512398 w 718877"/>
                  <a:gd name="connsiteY33" fmla="*/ 462148 h 708787"/>
                  <a:gd name="connsiteX34" fmla="*/ 441818 w 718877"/>
                  <a:gd name="connsiteY34" fmla="*/ 365207 h 708787"/>
                  <a:gd name="connsiteX35" fmla="*/ 417157 w 718877"/>
                  <a:gd name="connsiteY35" fmla="*/ 332893 h 708787"/>
                  <a:gd name="connsiteX36" fmla="*/ 448621 w 718877"/>
                  <a:gd name="connsiteY36" fmla="*/ 345649 h 708787"/>
                  <a:gd name="connsiteX37" fmla="*/ 472431 w 718877"/>
                  <a:gd name="connsiteY37" fmla="*/ 353302 h 708787"/>
                  <a:gd name="connsiteX38" fmla="*/ 497091 w 718877"/>
                  <a:gd name="connsiteY38" fmla="*/ 343948 h 708787"/>
                  <a:gd name="connsiteX39" fmla="*/ 616142 w 718877"/>
                  <a:gd name="connsiteY39" fmla="*/ 343097 h 708787"/>
                  <a:gd name="connsiteX40" fmla="*/ 661211 w 718877"/>
                  <a:gd name="connsiteY40" fmla="*/ 359254 h 708787"/>
                  <a:gd name="connsiteX41" fmla="*/ 713933 w 718877"/>
                  <a:gd name="connsiteY41" fmla="*/ 435787 h 708787"/>
                  <a:gd name="connsiteX42" fmla="*/ 637401 w 718877"/>
                  <a:gd name="connsiteY42" fmla="*/ 507217 h 708787"/>
                  <a:gd name="connsiteX43" fmla="*/ 407803 w 718877"/>
                  <a:gd name="connsiteY43" fmla="*/ 468101 h 708787"/>
                  <a:gd name="connsiteX44" fmla="*/ 272596 w 718877"/>
                  <a:gd name="connsiteY44" fmla="*/ 429834 h 708787"/>
                  <a:gd name="connsiteX45" fmla="*/ 225826 w 718877"/>
                  <a:gd name="connsiteY45" fmla="*/ 376262 h 708787"/>
                  <a:gd name="connsiteX46" fmla="*/ 237731 w 718877"/>
                  <a:gd name="connsiteY46" fmla="*/ 349050 h 708787"/>
                  <a:gd name="connsiteX47" fmla="*/ 245384 w 718877"/>
                  <a:gd name="connsiteY47" fmla="*/ 334594 h 708787"/>
                  <a:gd name="connsiteX48" fmla="*/ 258990 w 718877"/>
                  <a:gd name="connsiteY48" fmla="*/ 317587 h 708787"/>
                  <a:gd name="connsiteX49" fmla="*/ 276848 w 718877"/>
                  <a:gd name="connsiteY49" fmla="*/ 300579 h 708787"/>
                  <a:gd name="connsiteX50" fmla="*/ 288753 w 718877"/>
                  <a:gd name="connsiteY50" fmla="*/ 291225 h 708787"/>
                  <a:gd name="connsiteX51" fmla="*/ 315114 w 718877"/>
                  <a:gd name="connsiteY51" fmla="*/ 286974 h 708787"/>
                  <a:gd name="connsiteX52" fmla="*/ 369537 w 718877"/>
                  <a:gd name="connsiteY52" fmla="*/ 269116 h 708787"/>
                  <a:gd name="connsiteX53" fmla="*/ 397599 w 718877"/>
                  <a:gd name="connsiteY53" fmla="*/ 246156 h 708787"/>
                  <a:gd name="connsiteX54" fmla="*/ 315964 w 718877"/>
                  <a:gd name="connsiteY54" fmla="*/ 201087 h 708787"/>
                  <a:gd name="connsiteX55" fmla="*/ 76162 w 718877"/>
                  <a:gd name="connsiteY55" fmla="*/ 118602 h 708787"/>
                  <a:gd name="connsiteX56" fmla="*/ 136538 w 718877"/>
                  <a:gd name="connsiteY56" fmla="*/ 289525 h 708787"/>
                  <a:gd name="connsiteX57" fmla="*/ 152695 w 718877"/>
                  <a:gd name="connsiteY57" fmla="*/ 326090 h 708787"/>
                  <a:gd name="connsiteX58" fmla="*/ 180757 w 718877"/>
                  <a:gd name="connsiteY58" fmla="*/ 375411 h 708787"/>
                  <a:gd name="connsiteX59" fmla="*/ 211370 w 718877"/>
                  <a:gd name="connsiteY59" fmla="*/ 423882 h 708787"/>
                  <a:gd name="connsiteX60" fmla="*/ 264943 w 718877"/>
                  <a:gd name="connsiteY60" fmla="*/ 490210 h 708787"/>
                  <a:gd name="connsiteX61" fmla="*/ 344026 w 718877"/>
                  <a:gd name="connsiteY61" fmla="*/ 547184 h 708787"/>
                  <a:gd name="connsiteX62" fmla="*/ 377190 w 718877"/>
                  <a:gd name="connsiteY62" fmla="*/ 591403 h 708787"/>
                  <a:gd name="connsiteX63" fmla="*/ 367836 w 718877"/>
                  <a:gd name="connsiteY63" fmla="*/ 615213 h 708787"/>
                  <a:gd name="connsiteX64" fmla="*/ 326169 w 718877"/>
                  <a:gd name="connsiteY64" fmla="*/ 696848 h 708787"/>
                  <a:gd name="connsiteX65" fmla="*/ 177355 w 718877"/>
                  <a:gd name="connsiteY65" fmla="*/ 684943 h 708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18877" h="708787">
                    <a:moveTo>
                      <a:pt x="177355" y="684943"/>
                    </a:moveTo>
                    <a:cubicBezTo>
                      <a:pt x="67659" y="627969"/>
                      <a:pt x="-370" y="588002"/>
                      <a:pt x="-370" y="580348"/>
                    </a:cubicBezTo>
                    <a:cubicBezTo>
                      <a:pt x="-370" y="570144"/>
                      <a:pt x="31093" y="538681"/>
                      <a:pt x="41298" y="538681"/>
                    </a:cubicBezTo>
                    <a:cubicBezTo>
                      <a:pt x="45549" y="538681"/>
                      <a:pt x="54903" y="533578"/>
                      <a:pt x="60856" y="527626"/>
                    </a:cubicBezTo>
                    <a:cubicBezTo>
                      <a:pt x="66808" y="521673"/>
                      <a:pt x="88067" y="509768"/>
                      <a:pt x="108476" y="501265"/>
                    </a:cubicBezTo>
                    <a:cubicBezTo>
                      <a:pt x="128034" y="491911"/>
                      <a:pt x="144191" y="483407"/>
                      <a:pt x="144191" y="480856"/>
                    </a:cubicBezTo>
                    <a:cubicBezTo>
                      <a:pt x="144191" y="479155"/>
                      <a:pt x="126334" y="448542"/>
                      <a:pt x="105075" y="414528"/>
                    </a:cubicBezTo>
                    <a:cubicBezTo>
                      <a:pt x="56604" y="337145"/>
                      <a:pt x="9834" y="231700"/>
                      <a:pt x="3882" y="185781"/>
                    </a:cubicBezTo>
                    <a:cubicBezTo>
                      <a:pt x="1331" y="167073"/>
                      <a:pt x="4732" y="133058"/>
                      <a:pt x="10685" y="109248"/>
                    </a:cubicBezTo>
                    <a:cubicBezTo>
                      <a:pt x="20038" y="71832"/>
                      <a:pt x="27692" y="62478"/>
                      <a:pt x="70210" y="33566"/>
                    </a:cubicBezTo>
                    <a:cubicBezTo>
                      <a:pt x="111027" y="5504"/>
                      <a:pt x="124633" y="402"/>
                      <a:pt x="162899" y="-449"/>
                    </a:cubicBezTo>
                    <a:cubicBezTo>
                      <a:pt x="237731" y="-449"/>
                      <a:pt x="278548" y="7205"/>
                      <a:pt x="303209" y="25062"/>
                    </a:cubicBezTo>
                    <a:cubicBezTo>
                      <a:pt x="325318" y="41219"/>
                      <a:pt x="369537" y="60777"/>
                      <a:pt x="369537" y="53975"/>
                    </a:cubicBezTo>
                    <a:cubicBezTo>
                      <a:pt x="369537" y="52274"/>
                      <a:pt x="385694" y="61628"/>
                      <a:pt x="405252" y="73533"/>
                    </a:cubicBezTo>
                    <a:cubicBezTo>
                      <a:pt x="425661" y="86288"/>
                      <a:pt x="445219" y="96493"/>
                      <a:pt x="449471" y="96493"/>
                    </a:cubicBezTo>
                    <a:cubicBezTo>
                      <a:pt x="453723" y="96493"/>
                      <a:pt x="461376" y="102445"/>
                      <a:pt x="467329" y="109248"/>
                    </a:cubicBezTo>
                    <a:cubicBezTo>
                      <a:pt x="473281" y="116051"/>
                      <a:pt x="480934" y="119452"/>
                      <a:pt x="485186" y="116901"/>
                    </a:cubicBezTo>
                    <a:cubicBezTo>
                      <a:pt x="489438" y="114350"/>
                      <a:pt x="490288" y="119452"/>
                      <a:pt x="486887" y="127956"/>
                    </a:cubicBezTo>
                    <a:cubicBezTo>
                      <a:pt x="481785" y="141562"/>
                      <a:pt x="482635" y="141562"/>
                      <a:pt x="494540" y="132208"/>
                    </a:cubicBezTo>
                    <a:cubicBezTo>
                      <a:pt x="506445" y="122854"/>
                      <a:pt x="511547" y="123704"/>
                      <a:pt x="526004" y="138160"/>
                    </a:cubicBezTo>
                    <a:cubicBezTo>
                      <a:pt x="536208" y="148365"/>
                      <a:pt x="548113" y="156018"/>
                      <a:pt x="552365" y="156018"/>
                    </a:cubicBezTo>
                    <a:cubicBezTo>
                      <a:pt x="557467" y="156018"/>
                      <a:pt x="560868" y="159419"/>
                      <a:pt x="560868" y="163671"/>
                    </a:cubicBezTo>
                    <a:cubicBezTo>
                      <a:pt x="560868" y="167923"/>
                      <a:pt x="568522" y="173025"/>
                      <a:pt x="577876" y="175576"/>
                    </a:cubicBezTo>
                    <a:cubicBezTo>
                      <a:pt x="587230" y="178127"/>
                      <a:pt x="594883" y="176427"/>
                      <a:pt x="594883" y="172175"/>
                    </a:cubicBezTo>
                    <a:cubicBezTo>
                      <a:pt x="594883" y="167923"/>
                      <a:pt x="606788" y="175576"/>
                      <a:pt x="620394" y="190032"/>
                    </a:cubicBezTo>
                    <a:cubicBezTo>
                      <a:pt x="645904" y="216394"/>
                      <a:pt x="653558" y="241054"/>
                      <a:pt x="636551" y="241054"/>
                    </a:cubicBezTo>
                    <a:cubicBezTo>
                      <a:pt x="632299" y="241054"/>
                      <a:pt x="629748" y="244456"/>
                      <a:pt x="632299" y="247857"/>
                    </a:cubicBezTo>
                    <a:cubicBezTo>
                      <a:pt x="642503" y="264864"/>
                      <a:pt x="602536" y="289525"/>
                      <a:pt x="550664" y="297178"/>
                    </a:cubicBezTo>
                    <a:cubicBezTo>
                      <a:pt x="530255" y="300579"/>
                      <a:pt x="507296" y="306532"/>
                      <a:pt x="499642" y="310784"/>
                    </a:cubicBezTo>
                    <a:cubicBezTo>
                      <a:pt x="489438" y="315036"/>
                      <a:pt x="484336" y="315036"/>
                      <a:pt x="484336" y="309933"/>
                    </a:cubicBezTo>
                    <a:cubicBezTo>
                      <a:pt x="484336" y="298879"/>
                      <a:pt x="437566" y="307382"/>
                      <a:pt x="406103" y="323539"/>
                    </a:cubicBezTo>
                    <a:cubicBezTo>
                      <a:pt x="378041" y="337145"/>
                      <a:pt x="377190" y="338846"/>
                      <a:pt x="399300" y="361805"/>
                    </a:cubicBezTo>
                    <a:cubicBezTo>
                      <a:pt x="407803" y="372010"/>
                      <a:pt x="413756" y="382214"/>
                      <a:pt x="412055" y="386466"/>
                    </a:cubicBezTo>
                    <a:cubicBezTo>
                      <a:pt x="405252" y="395820"/>
                      <a:pt x="492839" y="462148"/>
                      <a:pt x="512398" y="462148"/>
                    </a:cubicBezTo>
                    <a:cubicBezTo>
                      <a:pt x="531956" y="462148"/>
                      <a:pt x="535358" y="467250"/>
                      <a:pt x="441818" y="365207"/>
                    </a:cubicBezTo>
                    <a:cubicBezTo>
                      <a:pt x="420559" y="341397"/>
                      <a:pt x="409504" y="326941"/>
                      <a:pt x="417157" y="332893"/>
                    </a:cubicBezTo>
                    <a:cubicBezTo>
                      <a:pt x="423960" y="337995"/>
                      <a:pt x="438416" y="343948"/>
                      <a:pt x="448621" y="345649"/>
                    </a:cubicBezTo>
                    <a:cubicBezTo>
                      <a:pt x="458825" y="347349"/>
                      <a:pt x="469029" y="350751"/>
                      <a:pt x="472431" y="353302"/>
                    </a:cubicBezTo>
                    <a:cubicBezTo>
                      <a:pt x="479234" y="360955"/>
                      <a:pt x="502193" y="351601"/>
                      <a:pt x="497091" y="343948"/>
                    </a:cubicBezTo>
                    <a:cubicBezTo>
                      <a:pt x="491989" y="335444"/>
                      <a:pt x="605087" y="335444"/>
                      <a:pt x="616142" y="343097"/>
                    </a:cubicBezTo>
                    <a:cubicBezTo>
                      <a:pt x="621244" y="347349"/>
                      <a:pt x="640802" y="354152"/>
                      <a:pt x="661211" y="359254"/>
                    </a:cubicBezTo>
                    <a:cubicBezTo>
                      <a:pt x="707981" y="372010"/>
                      <a:pt x="728390" y="400922"/>
                      <a:pt x="713933" y="435787"/>
                    </a:cubicBezTo>
                    <a:cubicBezTo>
                      <a:pt x="701178" y="467250"/>
                      <a:pt x="674817" y="491911"/>
                      <a:pt x="637401" y="507217"/>
                    </a:cubicBezTo>
                    <a:cubicBezTo>
                      <a:pt x="595733" y="525075"/>
                      <a:pt x="536208" y="514870"/>
                      <a:pt x="407803" y="468101"/>
                    </a:cubicBezTo>
                    <a:cubicBezTo>
                      <a:pt x="349128" y="446842"/>
                      <a:pt x="288753" y="429834"/>
                      <a:pt x="272596" y="429834"/>
                    </a:cubicBezTo>
                    <a:cubicBezTo>
                      <a:pt x="235180" y="430685"/>
                      <a:pt x="206268" y="398371"/>
                      <a:pt x="225826" y="376262"/>
                    </a:cubicBezTo>
                    <a:cubicBezTo>
                      <a:pt x="232629" y="369459"/>
                      <a:pt x="237731" y="356703"/>
                      <a:pt x="237731" y="349050"/>
                    </a:cubicBezTo>
                    <a:cubicBezTo>
                      <a:pt x="237731" y="341397"/>
                      <a:pt x="241132" y="334594"/>
                      <a:pt x="245384" y="334594"/>
                    </a:cubicBezTo>
                    <a:cubicBezTo>
                      <a:pt x="249636" y="334594"/>
                      <a:pt x="256439" y="326941"/>
                      <a:pt x="258990" y="317587"/>
                    </a:cubicBezTo>
                    <a:cubicBezTo>
                      <a:pt x="261541" y="308233"/>
                      <a:pt x="270045" y="300579"/>
                      <a:pt x="276848" y="300579"/>
                    </a:cubicBezTo>
                    <a:cubicBezTo>
                      <a:pt x="283651" y="300579"/>
                      <a:pt x="288753" y="296328"/>
                      <a:pt x="288753" y="291225"/>
                    </a:cubicBezTo>
                    <a:cubicBezTo>
                      <a:pt x="288753" y="285273"/>
                      <a:pt x="298107" y="283572"/>
                      <a:pt x="315114" y="286974"/>
                    </a:cubicBezTo>
                    <a:cubicBezTo>
                      <a:pt x="335523" y="290375"/>
                      <a:pt x="347428" y="286974"/>
                      <a:pt x="369537" y="269116"/>
                    </a:cubicBezTo>
                    <a:lnTo>
                      <a:pt x="397599" y="246156"/>
                    </a:lnTo>
                    <a:lnTo>
                      <a:pt x="315964" y="201087"/>
                    </a:lnTo>
                    <a:cubicBezTo>
                      <a:pt x="160348" y="114350"/>
                      <a:pt x="76162" y="85438"/>
                      <a:pt x="76162" y="118602"/>
                    </a:cubicBezTo>
                    <a:cubicBezTo>
                      <a:pt x="76162" y="138160"/>
                      <a:pt x="117830" y="256361"/>
                      <a:pt x="136538" y="289525"/>
                    </a:cubicBezTo>
                    <a:cubicBezTo>
                      <a:pt x="145892" y="305682"/>
                      <a:pt x="152695" y="321838"/>
                      <a:pt x="152695" y="326090"/>
                    </a:cubicBezTo>
                    <a:cubicBezTo>
                      <a:pt x="152695" y="331192"/>
                      <a:pt x="165450" y="353302"/>
                      <a:pt x="180757" y="375411"/>
                    </a:cubicBezTo>
                    <a:cubicBezTo>
                      <a:pt x="196914" y="397521"/>
                      <a:pt x="210519" y="419630"/>
                      <a:pt x="211370" y="423882"/>
                    </a:cubicBezTo>
                    <a:cubicBezTo>
                      <a:pt x="212220" y="428984"/>
                      <a:pt x="236881" y="457896"/>
                      <a:pt x="264943" y="490210"/>
                    </a:cubicBezTo>
                    <a:cubicBezTo>
                      <a:pt x="308311" y="539531"/>
                      <a:pt x="319366" y="547184"/>
                      <a:pt x="344026" y="547184"/>
                    </a:cubicBezTo>
                    <a:cubicBezTo>
                      <a:pt x="373789" y="547184"/>
                      <a:pt x="390796" y="569294"/>
                      <a:pt x="377190" y="591403"/>
                    </a:cubicBezTo>
                    <a:cubicBezTo>
                      <a:pt x="372938" y="597356"/>
                      <a:pt x="369537" y="607560"/>
                      <a:pt x="367836" y="615213"/>
                    </a:cubicBezTo>
                    <a:cubicBezTo>
                      <a:pt x="355931" y="681541"/>
                      <a:pt x="354231" y="684943"/>
                      <a:pt x="326169" y="696848"/>
                    </a:cubicBezTo>
                    <a:cubicBezTo>
                      <a:pt x="280249" y="715556"/>
                      <a:pt x="228377" y="711304"/>
                      <a:pt x="177355" y="6849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5E95D70-5186-7399-23F1-3D7C4A576300}"/>
                  </a:ext>
                </a:extLst>
              </p:cNvPr>
              <p:cNvSpPr/>
              <p:nvPr/>
            </p:nvSpPr>
            <p:spPr>
              <a:xfrm flipV="1">
                <a:off x="7921348" y="1727345"/>
                <a:ext cx="17000" cy="14456"/>
              </a:xfrm>
              <a:custGeom>
                <a:avLst/>
                <a:gdLst>
                  <a:gd name="connsiteX0" fmla="*/ 375 w 17000"/>
                  <a:gd name="connsiteY0" fmla="*/ 7228 h 14456"/>
                  <a:gd name="connsiteX1" fmla="*/ 8028 w 17000"/>
                  <a:gd name="connsiteY1" fmla="*/ -425 h 14456"/>
                  <a:gd name="connsiteX2" fmla="*/ 15681 w 17000"/>
                  <a:gd name="connsiteY2" fmla="*/ 7228 h 14456"/>
                  <a:gd name="connsiteX3" fmla="*/ 8028 w 17000"/>
                  <a:gd name="connsiteY3" fmla="*/ 14031 h 14456"/>
                  <a:gd name="connsiteX4" fmla="*/ 375 w 17000"/>
                  <a:gd name="connsiteY4" fmla="*/ 7228 h 1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0" h="14456">
                    <a:moveTo>
                      <a:pt x="375" y="7228"/>
                    </a:moveTo>
                    <a:cubicBezTo>
                      <a:pt x="-2177" y="2976"/>
                      <a:pt x="1225" y="-425"/>
                      <a:pt x="8028" y="-425"/>
                    </a:cubicBezTo>
                    <a:cubicBezTo>
                      <a:pt x="14831" y="-425"/>
                      <a:pt x="18232" y="2976"/>
                      <a:pt x="15681" y="7228"/>
                    </a:cubicBezTo>
                    <a:cubicBezTo>
                      <a:pt x="13130" y="10629"/>
                      <a:pt x="9729" y="14031"/>
                      <a:pt x="8028" y="14031"/>
                    </a:cubicBezTo>
                    <a:cubicBezTo>
                      <a:pt x="6327" y="14031"/>
                      <a:pt x="2926" y="10629"/>
                      <a:pt x="375" y="722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13">
              <a:extLst>
                <a:ext uri="{FF2B5EF4-FFF2-40B4-BE49-F238E27FC236}">
                  <a16:creationId xmlns:a16="http://schemas.microsoft.com/office/drawing/2014/main" id="{36BB4488-478A-B406-26FE-4C5234370743}"/>
                </a:ext>
              </a:extLst>
            </p:cNvPr>
            <p:cNvGrpSpPr/>
            <p:nvPr/>
          </p:nvGrpSpPr>
          <p:grpSpPr>
            <a:xfrm>
              <a:off x="6928234" y="1685234"/>
              <a:ext cx="1760707" cy="1575691"/>
              <a:chOff x="8573572" y="1170336"/>
              <a:chExt cx="1130774" cy="1011952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6B55006-02BB-ED08-68FA-857C78845571}"/>
                  </a:ext>
                </a:extLst>
              </p:cNvPr>
              <p:cNvSpPr/>
              <p:nvPr/>
            </p:nvSpPr>
            <p:spPr>
              <a:xfrm flipV="1">
                <a:off x="8573572" y="1171898"/>
                <a:ext cx="507553" cy="1010390"/>
              </a:xfrm>
              <a:custGeom>
                <a:avLst/>
                <a:gdLst>
                  <a:gd name="connsiteX0" fmla="*/ 357510 w 507553"/>
                  <a:gd name="connsiteY0" fmla="*/ 1005434 h 1010390"/>
                  <a:gd name="connsiteX1" fmla="*/ 175533 w 507553"/>
                  <a:gd name="connsiteY1" fmla="*/ 922098 h 1010390"/>
                  <a:gd name="connsiteX2" fmla="*/ 170431 w 507553"/>
                  <a:gd name="connsiteY2" fmla="*/ 896587 h 1010390"/>
                  <a:gd name="connsiteX3" fmla="*/ 308189 w 507553"/>
                  <a:gd name="connsiteY3" fmla="*/ 858321 h 1010390"/>
                  <a:gd name="connsiteX4" fmla="*/ 337101 w 507553"/>
                  <a:gd name="connsiteY4" fmla="*/ 802197 h 1010390"/>
                  <a:gd name="connsiteX5" fmla="*/ 319244 w 507553"/>
                  <a:gd name="connsiteY5" fmla="*/ 718011 h 1010390"/>
                  <a:gd name="connsiteX6" fmla="*/ 266521 w 507553"/>
                  <a:gd name="connsiteY6" fmla="*/ 638077 h 1010390"/>
                  <a:gd name="connsiteX7" fmla="*/ 154274 w 507553"/>
                  <a:gd name="connsiteY7" fmla="*/ 560695 h 1010390"/>
                  <a:gd name="connsiteX8" fmla="*/ 45427 w 507553"/>
                  <a:gd name="connsiteY8" fmla="*/ 489264 h 1010390"/>
                  <a:gd name="connsiteX9" fmla="*/ 358 w 507553"/>
                  <a:gd name="connsiteY9" fmla="*/ 458651 h 1010390"/>
                  <a:gd name="connsiteX10" fmla="*/ 27570 w 507553"/>
                  <a:gd name="connsiteY10" fmla="*/ 435691 h 1010390"/>
                  <a:gd name="connsiteX11" fmla="*/ 226554 w 507553"/>
                  <a:gd name="connsiteY11" fmla="*/ 427188 h 1010390"/>
                  <a:gd name="connsiteX12" fmla="*/ 212098 w 507553"/>
                  <a:gd name="connsiteY12" fmla="*/ 339601 h 1010390"/>
                  <a:gd name="connsiteX13" fmla="*/ 170431 w 507553"/>
                  <a:gd name="connsiteY13" fmla="*/ 229054 h 1010390"/>
                  <a:gd name="connsiteX14" fmla="*/ 180635 w 507553"/>
                  <a:gd name="connsiteY14" fmla="*/ 183984 h 1010390"/>
                  <a:gd name="connsiteX15" fmla="*/ 269923 w 507553"/>
                  <a:gd name="connsiteY15" fmla="*/ 156773 h 1010390"/>
                  <a:gd name="connsiteX16" fmla="*/ 303087 w 507553"/>
                  <a:gd name="connsiteY16" fmla="*/ 186535 h 1010390"/>
                  <a:gd name="connsiteX17" fmla="*/ 335401 w 507553"/>
                  <a:gd name="connsiteY17" fmla="*/ 121058 h 1010390"/>
                  <a:gd name="connsiteX18" fmla="*/ 403430 w 507553"/>
                  <a:gd name="connsiteY18" fmla="*/ -544 h 1010390"/>
                  <a:gd name="connsiteX19" fmla="*/ 404280 w 507553"/>
                  <a:gd name="connsiteY19" fmla="*/ 23266 h 1010390"/>
                  <a:gd name="connsiteX20" fmla="*/ 382171 w 507553"/>
                  <a:gd name="connsiteY20" fmla="*/ 250313 h 1010390"/>
                  <a:gd name="connsiteX21" fmla="*/ 383021 w 507553"/>
                  <a:gd name="connsiteY21" fmla="*/ 365111 h 1010390"/>
                  <a:gd name="connsiteX22" fmla="*/ 388123 w 507553"/>
                  <a:gd name="connsiteY22" fmla="*/ 399126 h 1010390"/>
                  <a:gd name="connsiteX23" fmla="*/ 445097 w 507553"/>
                  <a:gd name="connsiteY23" fmla="*/ 513925 h 1010390"/>
                  <a:gd name="connsiteX24" fmla="*/ 446798 w 507553"/>
                  <a:gd name="connsiteY24" fmla="*/ 514775 h 1010390"/>
                  <a:gd name="connsiteX25" fmla="*/ 464656 w 507553"/>
                  <a:gd name="connsiteY25" fmla="*/ 561545 h 1010390"/>
                  <a:gd name="connsiteX26" fmla="*/ 482513 w 507553"/>
                  <a:gd name="connsiteY26" fmla="*/ 603213 h 1010390"/>
                  <a:gd name="connsiteX27" fmla="*/ 433192 w 507553"/>
                  <a:gd name="connsiteY27" fmla="*/ 539435 h 1010390"/>
                  <a:gd name="connsiteX28" fmla="*/ 383021 w 507553"/>
                  <a:gd name="connsiteY28" fmla="*/ 475658 h 1010390"/>
                  <a:gd name="connsiteX29" fmla="*/ 376218 w 507553"/>
                  <a:gd name="connsiteY29" fmla="*/ 528381 h 1010390"/>
                  <a:gd name="connsiteX30" fmla="*/ 397477 w 507553"/>
                  <a:gd name="connsiteY30" fmla="*/ 606614 h 1010390"/>
                  <a:gd name="connsiteX31" fmla="*/ 404280 w 507553"/>
                  <a:gd name="connsiteY31" fmla="*/ 620220 h 1010390"/>
                  <a:gd name="connsiteX32" fmla="*/ 408532 w 507553"/>
                  <a:gd name="connsiteY32" fmla="*/ 630424 h 1010390"/>
                  <a:gd name="connsiteX33" fmla="*/ 459553 w 507553"/>
                  <a:gd name="connsiteY33" fmla="*/ 669541 h 1010390"/>
                  <a:gd name="connsiteX34" fmla="*/ 487615 w 507553"/>
                  <a:gd name="connsiteY34" fmla="*/ 695902 h 1010390"/>
                  <a:gd name="connsiteX35" fmla="*/ 500371 w 507553"/>
                  <a:gd name="connsiteY35" fmla="*/ 706106 h 1010390"/>
                  <a:gd name="connsiteX36" fmla="*/ 504623 w 507553"/>
                  <a:gd name="connsiteY36" fmla="*/ 710358 h 1010390"/>
                  <a:gd name="connsiteX37" fmla="*/ 498670 w 507553"/>
                  <a:gd name="connsiteY37" fmla="*/ 726515 h 1010390"/>
                  <a:gd name="connsiteX38" fmla="*/ 470608 w 507553"/>
                  <a:gd name="connsiteY38" fmla="*/ 743522 h 1010390"/>
                  <a:gd name="connsiteX39" fmla="*/ 420437 w 507553"/>
                  <a:gd name="connsiteY39" fmla="*/ 803898 h 1010390"/>
                  <a:gd name="connsiteX40" fmla="*/ 403430 w 507553"/>
                  <a:gd name="connsiteY40" fmla="*/ 858321 h 1010390"/>
                  <a:gd name="connsiteX41" fmla="*/ 422138 w 507553"/>
                  <a:gd name="connsiteY41" fmla="*/ 858321 h 1010390"/>
                  <a:gd name="connsiteX42" fmla="*/ 451050 w 507553"/>
                  <a:gd name="connsiteY42" fmla="*/ 871076 h 1010390"/>
                  <a:gd name="connsiteX43" fmla="*/ 470608 w 507553"/>
                  <a:gd name="connsiteY43" fmla="*/ 877879 h 1010390"/>
                  <a:gd name="connsiteX44" fmla="*/ 473159 w 507553"/>
                  <a:gd name="connsiteY44" fmla="*/ 882981 h 1010390"/>
                  <a:gd name="connsiteX45" fmla="*/ 457002 w 507553"/>
                  <a:gd name="connsiteY45" fmla="*/ 887233 h 1010390"/>
                  <a:gd name="connsiteX46" fmla="*/ 462955 w 507553"/>
                  <a:gd name="connsiteY46" fmla="*/ 895737 h 1010390"/>
                  <a:gd name="connsiteX47" fmla="*/ 458703 w 507553"/>
                  <a:gd name="connsiteY47" fmla="*/ 910193 h 1010390"/>
                  <a:gd name="connsiteX48" fmla="*/ 448499 w 507553"/>
                  <a:gd name="connsiteY48" fmla="*/ 914445 h 1010390"/>
                  <a:gd name="connsiteX49" fmla="*/ 453601 w 507553"/>
                  <a:gd name="connsiteY49" fmla="*/ 931452 h 1010390"/>
                  <a:gd name="connsiteX50" fmla="*/ 458703 w 507553"/>
                  <a:gd name="connsiteY50" fmla="*/ 955262 h 1010390"/>
                  <a:gd name="connsiteX51" fmla="*/ 425539 w 507553"/>
                  <a:gd name="connsiteY51" fmla="*/ 994379 h 1010390"/>
                  <a:gd name="connsiteX52" fmla="*/ 404280 w 507553"/>
                  <a:gd name="connsiteY52" fmla="*/ 1002882 h 1010390"/>
                  <a:gd name="connsiteX53" fmla="*/ 393225 w 507553"/>
                  <a:gd name="connsiteY53" fmla="*/ 1009685 h 1010390"/>
                  <a:gd name="connsiteX54" fmla="*/ 357510 w 507553"/>
                  <a:gd name="connsiteY54" fmla="*/ 1005434 h 1010390"/>
                  <a:gd name="connsiteX55" fmla="*/ 417035 w 507553"/>
                  <a:gd name="connsiteY55" fmla="*/ 722263 h 1010390"/>
                  <a:gd name="connsiteX56" fmla="*/ 407681 w 507553"/>
                  <a:gd name="connsiteY56" fmla="*/ 713760 h 1010390"/>
                  <a:gd name="connsiteX57" fmla="*/ 404280 w 507553"/>
                  <a:gd name="connsiteY57" fmla="*/ 722263 h 1010390"/>
                  <a:gd name="connsiteX58" fmla="*/ 413634 w 507553"/>
                  <a:gd name="connsiteY58" fmla="*/ 730767 h 1010390"/>
                  <a:gd name="connsiteX59" fmla="*/ 417035 w 507553"/>
                  <a:gd name="connsiteY59" fmla="*/ 722263 h 1010390"/>
                  <a:gd name="connsiteX60" fmla="*/ 312441 w 507553"/>
                  <a:gd name="connsiteY60" fmla="*/ 371064 h 1010390"/>
                  <a:gd name="connsiteX61" fmla="*/ 280127 w 507553"/>
                  <a:gd name="connsiteY61" fmla="*/ 345553 h 1010390"/>
                  <a:gd name="connsiteX62" fmla="*/ 303087 w 507553"/>
                  <a:gd name="connsiteY62" fmla="*/ 401677 h 1010390"/>
                  <a:gd name="connsiteX63" fmla="*/ 324346 w 507553"/>
                  <a:gd name="connsiteY63" fmla="*/ 418684 h 1010390"/>
                  <a:gd name="connsiteX64" fmla="*/ 312441 w 507553"/>
                  <a:gd name="connsiteY64" fmla="*/ 371064 h 1010390"/>
                  <a:gd name="connsiteX65" fmla="*/ 331999 w 507553"/>
                  <a:gd name="connsiteY65" fmla="*/ 253714 h 1010390"/>
                  <a:gd name="connsiteX66" fmla="*/ 323496 w 507553"/>
                  <a:gd name="connsiteY66" fmla="*/ 250313 h 1010390"/>
                  <a:gd name="connsiteX67" fmla="*/ 314992 w 507553"/>
                  <a:gd name="connsiteY67" fmla="*/ 263918 h 1010390"/>
                  <a:gd name="connsiteX68" fmla="*/ 323496 w 507553"/>
                  <a:gd name="connsiteY68" fmla="*/ 267320 h 1010390"/>
                  <a:gd name="connsiteX69" fmla="*/ 331999 w 507553"/>
                  <a:gd name="connsiteY69" fmla="*/ 253714 h 1010390"/>
                  <a:gd name="connsiteX70" fmla="*/ 347306 w 507553"/>
                  <a:gd name="connsiteY70" fmla="*/ 166127 h 1010390"/>
                  <a:gd name="connsiteX71" fmla="*/ 332850 w 507553"/>
                  <a:gd name="connsiteY71" fmla="*/ 169528 h 1010390"/>
                  <a:gd name="connsiteX72" fmla="*/ 327747 w 507553"/>
                  <a:gd name="connsiteY72" fmla="*/ 230754 h 1010390"/>
                  <a:gd name="connsiteX73" fmla="*/ 347306 w 507553"/>
                  <a:gd name="connsiteY73" fmla="*/ 166127 h 101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507553" h="1010390">
                    <a:moveTo>
                      <a:pt x="357510" y="1005434"/>
                    </a:moveTo>
                    <a:cubicBezTo>
                      <a:pt x="328598" y="1002032"/>
                      <a:pt x="207847" y="946759"/>
                      <a:pt x="175533" y="922098"/>
                    </a:cubicBezTo>
                    <a:cubicBezTo>
                      <a:pt x="161927" y="911894"/>
                      <a:pt x="161077" y="907642"/>
                      <a:pt x="170431" y="896587"/>
                    </a:cubicBezTo>
                    <a:cubicBezTo>
                      <a:pt x="184887" y="878730"/>
                      <a:pt x="258868" y="858321"/>
                      <a:pt x="308189" y="858321"/>
                    </a:cubicBezTo>
                    <a:cubicBezTo>
                      <a:pt x="354109" y="858321"/>
                      <a:pt x="355809" y="854920"/>
                      <a:pt x="337101" y="802197"/>
                    </a:cubicBezTo>
                    <a:cubicBezTo>
                      <a:pt x="331149" y="783489"/>
                      <a:pt x="322645" y="746073"/>
                      <a:pt x="319244" y="718011"/>
                    </a:cubicBezTo>
                    <a:cubicBezTo>
                      <a:pt x="313291" y="666990"/>
                      <a:pt x="313291" y="666990"/>
                      <a:pt x="266521" y="638077"/>
                    </a:cubicBezTo>
                    <a:cubicBezTo>
                      <a:pt x="241011" y="622771"/>
                      <a:pt x="189989" y="587906"/>
                      <a:pt x="154274" y="560695"/>
                    </a:cubicBezTo>
                    <a:cubicBezTo>
                      <a:pt x="118559" y="533483"/>
                      <a:pt x="69238" y="502020"/>
                      <a:pt x="45427" y="489264"/>
                    </a:cubicBezTo>
                    <a:cubicBezTo>
                      <a:pt x="20767" y="477359"/>
                      <a:pt x="358" y="462903"/>
                      <a:pt x="358" y="458651"/>
                    </a:cubicBezTo>
                    <a:cubicBezTo>
                      <a:pt x="358" y="454399"/>
                      <a:pt x="13114" y="444195"/>
                      <a:pt x="27570" y="435691"/>
                    </a:cubicBezTo>
                    <a:cubicBezTo>
                      <a:pt x="57333" y="419535"/>
                      <a:pt x="190839" y="413582"/>
                      <a:pt x="226554" y="427188"/>
                    </a:cubicBezTo>
                    <a:cubicBezTo>
                      <a:pt x="242711" y="433140"/>
                      <a:pt x="241861" y="427188"/>
                      <a:pt x="212098" y="339601"/>
                    </a:cubicBezTo>
                    <a:cubicBezTo>
                      <a:pt x="194241" y="288579"/>
                      <a:pt x="175533" y="238408"/>
                      <a:pt x="170431" y="229054"/>
                    </a:cubicBezTo>
                    <a:cubicBezTo>
                      <a:pt x="162777" y="214597"/>
                      <a:pt x="164478" y="206094"/>
                      <a:pt x="180635" y="183984"/>
                    </a:cubicBezTo>
                    <a:cubicBezTo>
                      <a:pt x="229106" y="115955"/>
                      <a:pt x="235908" y="114255"/>
                      <a:pt x="269923" y="156773"/>
                    </a:cubicBezTo>
                    <a:cubicBezTo>
                      <a:pt x="282678" y="172930"/>
                      <a:pt x="297985" y="186535"/>
                      <a:pt x="303087" y="186535"/>
                    </a:cubicBezTo>
                    <a:cubicBezTo>
                      <a:pt x="308189" y="186535"/>
                      <a:pt x="322645" y="156773"/>
                      <a:pt x="335401" y="121058"/>
                    </a:cubicBezTo>
                    <a:cubicBezTo>
                      <a:pt x="358360" y="54729"/>
                      <a:pt x="388973" y="-544"/>
                      <a:pt x="403430" y="-544"/>
                    </a:cubicBezTo>
                    <a:cubicBezTo>
                      <a:pt x="406831" y="-544"/>
                      <a:pt x="407681" y="9660"/>
                      <a:pt x="404280" y="23266"/>
                    </a:cubicBezTo>
                    <a:cubicBezTo>
                      <a:pt x="389824" y="80240"/>
                      <a:pt x="383021" y="147419"/>
                      <a:pt x="382171" y="250313"/>
                    </a:cubicBezTo>
                    <a:cubicBezTo>
                      <a:pt x="381320" y="311539"/>
                      <a:pt x="382171" y="362560"/>
                      <a:pt x="383021" y="365111"/>
                    </a:cubicBezTo>
                    <a:cubicBezTo>
                      <a:pt x="383871" y="367662"/>
                      <a:pt x="385572" y="382969"/>
                      <a:pt x="388123" y="399126"/>
                    </a:cubicBezTo>
                    <a:cubicBezTo>
                      <a:pt x="393225" y="438242"/>
                      <a:pt x="434893" y="521578"/>
                      <a:pt x="445097" y="513925"/>
                    </a:cubicBezTo>
                    <a:cubicBezTo>
                      <a:pt x="448499" y="511374"/>
                      <a:pt x="449349" y="512224"/>
                      <a:pt x="446798" y="514775"/>
                    </a:cubicBezTo>
                    <a:cubicBezTo>
                      <a:pt x="445097" y="518176"/>
                      <a:pt x="452751" y="538585"/>
                      <a:pt x="464656" y="561545"/>
                    </a:cubicBezTo>
                    <a:cubicBezTo>
                      <a:pt x="475710" y="584505"/>
                      <a:pt x="484214" y="603213"/>
                      <a:pt x="482513" y="603213"/>
                    </a:cubicBezTo>
                    <a:cubicBezTo>
                      <a:pt x="480813" y="603213"/>
                      <a:pt x="458703" y="574300"/>
                      <a:pt x="433192" y="539435"/>
                    </a:cubicBezTo>
                    <a:cubicBezTo>
                      <a:pt x="408532" y="504571"/>
                      <a:pt x="385572" y="475658"/>
                      <a:pt x="383021" y="475658"/>
                    </a:cubicBezTo>
                    <a:cubicBezTo>
                      <a:pt x="380470" y="475658"/>
                      <a:pt x="377919" y="499468"/>
                      <a:pt x="376218" y="528381"/>
                    </a:cubicBezTo>
                    <a:cubicBezTo>
                      <a:pt x="373667" y="575151"/>
                      <a:pt x="376218" y="582804"/>
                      <a:pt x="397477" y="606614"/>
                    </a:cubicBezTo>
                    <a:cubicBezTo>
                      <a:pt x="411933" y="621921"/>
                      <a:pt x="414484" y="627873"/>
                      <a:pt x="404280" y="620220"/>
                    </a:cubicBezTo>
                    <a:cubicBezTo>
                      <a:pt x="393225" y="612567"/>
                      <a:pt x="394076" y="615968"/>
                      <a:pt x="408532" y="630424"/>
                    </a:cubicBezTo>
                    <a:cubicBezTo>
                      <a:pt x="420437" y="643180"/>
                      <a:pt x="443397" y="660187"/>
                      <a:pt x="459553" y="669541"/>
                    </a:cubicBezTo>
                    <a:cubicBezTo>
                      <a:pt x="475710" y="678895"/>
                      <a:pt x="488466" y="690800"/>
                      <a:pt x="487615" y="695902"/>
                    </a:cubicBezTo>
                    <a:cubicBezTo>
                      <a:pt x="485915" y="701004"/>
                      <a:pt x="491867" y="705256"/>
                      <a:pt x="500371" y="706106"/>
                    </a:cubicBezTo>
                    <a:cubicBezTo>
                      <a:pt x="508024" y="706106"/>
                      <a:pt x="510575" y="708657"/>
                      <a:pt x="504623" y="710358"/>
                    </a:cubicBezTo>
                    <a:cubicBezTo>
                      <a:pt x="498670" y="712909"/>
                      <a:pt x="496119" y="719712"/>
                      <a:pt x="498670" y="726515"/>
                    </a:cubicBezTo>
                    <a:cubicBezTo>
                      <a:pt x="502072" y="734168"/>
                      <a:pt x="492718" y="739270"/>
                      <a:pt x="470608" y="743522"/>
                    </a:cubicBezTo>
                    <a:cubicBezTo>
                      <a:pt x="439995" y="748624"/>
                      <a:pt x="437444" y="751175"/>
                      <a:pt x="420437" y="803898"/>
                    </a:cubicBezTo>
                    <a:lnTo>
                      <a:pt x="403430" y="858321"/>
                    </a:lnTo>
                    <a:lnTo>
                      <a:pt x="422138" y="858321"/>
                    </a:lnTo>
                    <a:cubicBezTo>
                      <a:pt x="432342" y="858321"/>
                      <a:pt x="445097" y="864274"/>
                      <a:pt x="451050" y="871076"/>
                    </a:cubicBezTo>
                    <a:cubicBezTo>
                      <a:pt x="457002" y="877879"/>
                      <a:pt x="465506" y="881281"/>
                      <a:pt x="470608" y="877879"/>
                    </a:cubicBezTo>
                    <a:cubicBezTo>
                      <a:pt x="475710" y="875328"/>
                      <a:pt x="476561" y="877029"/>
                      <a:pt x="473159" y="882981"/>
                    </a:cubicBezTo>
                    <a:cubicBezTo>
                      <a:pt x="469758" y="888084"/>
                      <a:pt x="462105" y="890635"/>
                      <a:pt x="457002" y="887233"/>
                    </a:cubicBezTo>
                    <a:cubicBezTo>
                      <a:pt x="451050" y="884682"/>
                      <a:pt x="454451" y="888934"/>
                      <a:pt x="462955" y="895737"/>
                    </a:cubicBezTo>
                    <a:cubicBezTo>
                      <a:pt x="479112" y="909343"/>
                      <a:pt x="479112" y="909343"/>
                      <a:pt x="458703" y="910193"/>
                    </a:cubicBezTo>
                    <a:cubicBezTo>
                      <a:pt x="447648" y="910193"/>
                      <a:pt x="442546" y="912744"/>
                      <a:pt x="448499" y="914445"/>
                    </a:cubicBezTo>
                    <a:cubicBezTo>
                      <a:pt x="454451" y="916996"/>
                      <a:pt x="456152" y="924649"/>
                      <a:pt x="453601" y="931452"/>
                    </a:cubicBezTo>
                    <a:cubicBezTo>
                      <a:pt x="451050" y="938255"/>
                      <a:pt x="453601" y="948459"/>
                      <a:pt x="458703" y="955262"/>
                    </a:cubicBezTo>
                    <a:cubicBezTo>
                      <a:pt x="470608" y="969718"/>
                      <a:pt x="450200" y="994379"/>
                      <a:pt x="425539" y="994379"/>
                    </a:cubicBezTo>
                    <a:cubicBezTo>
                      <a:pt x="417035" y="994379"/>
                      <a:pt x="406831" y="998631"/>
                      <a:pt x="404280" y="1002882"/>
                    </a:cubicBezTo>
                    <a:cubicBezTo>
                      <a:pt x="401729" y="1007985"/>
                      <a:pt x="396627" y="1010536"/>
                      <a:pt x="393225" y="1009685"/>
                    </a:cubicBezTo>
                    <a:cubicBezTo>
                      <a:pt x="389824" y="1009685"/>
                      <a:pt x="373667" y="1007134"/>
                      <a:pt x="357510" y="1005434"/>
                    </a:cubicBezTo>
                    <a:close/>
                    <a:moveTo>
                      <a:pt x="417035" y="722263"/>
                    </a:moveTo>
                    <a:cubicBezTo>
                      <a:pt x="417035" y="718011"/>
                      <a:pt x="412784" y="713760"/>
                      <a:pt x="407681" y="713760"/>
                    </a:cubicBezTo>
                    <a:cubicBezTo>
                      <a:pt x="403430" y="713760"/>
                      <a:pt x="401729" y="718011"/>
                      <a:pt x="404280" y="722263"/>
                    </a:cubicBezTo>
                    <a:cubicBezTo>
                      <a:pt x="406831" y="727365"/>
                      <a:pt x="411083" y="730767"/>
                      <a:pt x="413634" y="730767"/>
                    </a:cubicBezTo>
                    <a:cubicBezTo>
                      <a:pt x="415335" y="730767"/>
                      <a:pt x="417035" y="727365"/>
                      <a:pt x="417035" y="722263"/>
                    </a:cubicBezTo>
                    <a:close/>
                    <a:moveTo>
                      <a:pt x="312441" y="371064"/>
                    </a:moveTo>
                    <a:cubicBezTo>
                      <a:pt x="287780" y="326845"/>
                      <a:pt x="270773" y="313239"/>
                      <a:pt x="280127" y="345553"/>
                    </a:cubicBezTo>
                    <a:cubicBezTo>
                      <a:pt x="284379" y="358308"/>
                      <a:pt x="294583" y="383819"/>
                      <a:pt x="303087" y="401677"/>
                    </a:cubicBezTo>
                    <a:cubicBezTo>
                      <a:pt x="315842" y="428038"/>
                      <a:pt x="319244" y="431440"/>
                      <a:pt x="324346" y="418684"/>
                    </a:cubicBezTo>
                    <a:cubicBezTo>
                      <a:pt x="327747" y="409330"/>
                      <a:pt x="322645" y="390622"/>
                      <a:pt x="312441" y="371064"/>
                    </a:cubicBezTo>
                    <a:close/>
                    <a:moveTo>
                      <a:pt x="331999" y="253714"/>
                    </a:moveTo>
                    <a:cubicBezTo>
                      <a:pt x="331999" y="248612"/>
                      <a:pt x="328598" y="247762"/>
                      <a:pt x="323496" y="250313"/>
                    </a:cubicBezTo>
                    <a:cubicBezTo>
                      <a:pt x="319244" y="252864"/>
                      <a:pt x="314992" y="259667"/>
                      <a:pt x="314992" y="263918"/>
                    </a:cubicBezTo>
                    <a:cubicBezTo>
                      <a:pt x="314992" y="269021"/>
                      <a:pt x="319244" y="269871"/>
                      <a:pt x="323496" y="267320"/>
                    </a:cubicBezTo>
                    <a:cubicBezTo>
                      <a:pt x="328598" y="264769"/>
                      <a:pt x="331999" y="257966"/>
                      <a:pt x="331999" y="253714"/>
                    </a:cubicBezTo>
                    <a:close/>
                    <a:moveTo>
                      <a:pt x="347306" y="166127"/>
                    </a:moveTo>
                    <a:cubicBezTo>
                      <a:pt x="344755" y="149120"/>
                      <a:pt x="343904" y="149120"/>
                      <a:pt x="332850" y="169528"/>
                    </a:cubicBezTo>
                    <a:cubicBezTo>
                      <a:pt x="318393" y="195039"/>
                      <a:pt x="315842" y="223101"/>
                      <a:pt x="327747" y="230754"/>
                    </a:cubicBezTo>
                    <a:cubicBezTo>
                      <a:pt x="337952" y="238408"/>
                      <a:pt x="351558" y="193338"/>
                      <a:pt x="347306" y="16612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A761F5BF-2E17-A90C-CDED-59FC31CD8F82}"/>
                  </a:ext>
                </a:extLst>
              </p:cNvPr>
              <p:cNvSpPr/>
              <p:nvPr/>
            </p:nvSpPr>
            <p:spPr>
              <a:xfrm flipV="1">
                <a:off x="9136190" y="1170336"/>
                <a:ext cx="496275" cy="362581"/>
              </a:xfrm>
              <a:custGeom>
                <a:avLst/>
                <a:gdLst>
                  <a:gd name="connsiteX0" fmla="*/ 265396 w 496275"/>
                  <a:gd name="connsiteY0" fmla="*/ 344591 h 362581"/>
                  <a:gd name="connsiteX1" fmla="*/ 148046 w 496275"/>
                  <a:gd name="connsiteY1" fmla="*/ 277412 h 362581"/>
                  <a:gd name="connsiteX2" fmla="*/ 106378 w 496275"/>
                  <a:gd name="connsiteY2" fmla="*/ 285065 h 362581"/>
                  <a:gd name="connsiteX3" fmla="*/ 11988 w 496275"/>
                  <a:gd name="connsiteY3" fmla="*/ 288467 h 362581"/>
                  <a:gd name="connsiteX4" fmla="*/ 11138 w 496275"/>
                  <a:gd name="connsiteY4" fmla="*/ 239996 h 362581"/>
                  <a:gd name="connsiteX5" fmla="*/ 49404 w 496275"/>
                  <a:gd name="connsiteY5" fmla="*/ 68223 h 362581"/>
                  <a:gd name="connsiteX6" fmla="*/ 105528 w 496275"/>
                  <a:gd name="connsiteY6" fmla="*/ 14650 h 362581"/>
                  <a:gd name="connsiteX7" fmla="*/ 125936 w 496275"/>
                  <a:gd name="connsiteY7" fmla="*/ 8698 h 362581"/>
                  <a:gd name="connsiteX8" fmla="*/ 154849 w 496275"/>
                  <a:gd name="connsiteY8" fmla="*/ 29106 h 362581"/>
                  <a:gd name="connsiteX9" fmla="*/ 176958 w 496275"/>
                  <a:gd name="connsiteY9" fmla="*/ 48665 h 362581"/>
                  <a:gd name="connsiteX10" fmla="*/ 343629 w 496275"/>
                  <a:gd name="connsiteY10" fmla="*/ 113292 h 362581"/>
                  <a:gd name="connsiteX11" fmla="*/ 365738 w 496275"/>
                  <a:gd name="connsiteY11" fmla="*/ 157511 h 362581"/>
                  <a:gd name="connsiteX12" fmla="*/ 393800 w 496275"/>
                  <a:gd name="connsiteY12" fmla="*/ 181321 h 362581"/>
                  <a:gd name="connsiteX13" fmla="*/ 452475 w 496275"/>
                  <a:gd name="connsiteY13" fmla="*/ 226390 h 362581"/>
                  <a:gd name="connsiteX14" fmla="*/ 494143 w 496275"/>
                  <a:gd name="connsiteY14" fmla="*/ 293569 h 362581"/>
                  <a:gd name="connsiteX15" fmla="*/ 460979 w 496275"/>
                  <a:gd name="connsiteY15" fmla="*/ 342890 h 362581"/>
                  <a:gd name="connsiteX16" fmla="*/ 265396 w 496275"/>
                  <a:gd name="connsiteY16" fmla="*/ 344591 h 362581"/>
                  <a:gd name="connsiteX17" fmla="*/ 366589 w 496275"/>
                  <a:gd name="connsiteY17" fmla="*/ 291868 h 362581"/>
                  <a:gd name="connsiteX18" fmla="*/ 239885 w 496275"/>
                  <a:gd name="connsiteY18" fmla="*/ 160912 h 362581"/>
                  <a:gd name="connsiteX19" fmla="*/ 226279 w 496275"/>
                  <a:gd name="connsiteY19" fmla="*/ 156661 h 362581"/>
                  <a:gd name="connsiteX20" fmla="*/ 187162 w 496275"/>
                  <a:gd name="connsiteY20" fmla="*/ 132000 h 362581"/>
                  <a:gd name="connsiteX21" fmla="*/ 150597 w 496275"/>
                  <a:gd name="connsiteY21" fmla="*/ 115843 h 362581"/>
                  <a:gd name="connsiteX22" fmla="*/ 153148 w 496275"/>
                  <a:gd name="connsiteY22" fmla="*/ 158361 h 362581"/>
                  <a:gd name="connsiteX23" fmla="*/ 155699 w 496275"/>
                  <a:gd name="connsiteY23" fmla="*/ 201730 h 362581"/>
                  <a:gd name="connsiteX24" fmla="*/ 261994 w 496275"/>
                  <a:gd name="connsiteY24" fmla="*/ 251051 h 362581"/>
                  <a:gd name="connsiteX25" fmla="*/ 366589 w 496275"/>
                  <a:gd name="connsiteY25" fmla="*/ 291868 h 36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96275" h="362581">
                    <a:moveTo>
                      <a:pt x="265396" y="344591"/>
                    </a:moveTo>
                    <a:cubicBezTo>
                      <a:pt x="221177" y="329284"/>
                      <a:pt x="156549" y="292719"/>
                      <a:pt x="148046" y="277412"/>
                    </a:cubicBezTo>
                    <a:cubicBezTo>
                      <a:pt x="144644" y="272310"/>
                      <a:pt x="128487" y="275711"/>
                      <a:pt x="106378" y="285065"/>
                    </a:cubicBezTo>
                    <a:cubicBezTo>
                      <a:pt x="63010" y="305474"/>
                      <a:pt x="29845" y="306324"/>
                      <a:pt x="11988" y="288467"/>
                    </a:cubicBezTo>
                    <a:cubicBezTo>
                      <a:pt x="-4169" y="272310"/>
                      <a:pt x="-4169" y="276562"/>
                      <a:pt x="11138" y="239996"/>
                    </a:cubicBezTo>
                    <a:cubicBezTo>
                      <a:pt x="23893" y="208533"/>
                      <a:pt x="49404" y="96285"/>
                      <a:pt x="49404" y="68223"/>
                    </a:cubicBezTo>
                    <a:cubicBezTo>
                      <a:pt x="49404" y="47814"/>
                      <a:pt x="97874" y="1895"/>
                      <a:pt x="105528" y="14650"/>
                    </a:cubicBezTo>
                    <a:cubicBezTo>
                      <a:pt x="108079" y="18902"/>
                      <a:pt x="117433" y="16351"/>
                      <a:pt x="125936" y="8698"/>
                    </a:cubicBezTo>
                    <a:cubicBezTo>
                      <a:pt x="147195" y="-10010"/>
                      <a:pt x="160801" y="-656"/>
                      <a:pt x="154849" y="29106"/>
                    </a:cubicBezTo>
                    <a:cubicBezTo>
                      <a:pt x="149746" y="51216"/>
                      <a:pt x="151447" y="52917"/>
                      <a:pt x="176958" y="48665"/>
                    </a:cubicBezTo>
                    <a:cubicBezTo>
                      <a:pt x="213524" y="43563"/>
                      <a:pt x="340227" y="92033"/>
                      <a:pt x="343629" y="113292"/>
                    </a:cubicBezTo>
                    <a:cubicBezTo>
                      <a:pt x="348731" y="136252"/>
                      <a:pt x="358935" y="157511"/>
                      <a:pt x="365738" y="157511"/>
                    </a:cubicBezTo>
                    <a:cubicBezTo>
                      <a:pt x="369990" y="157511"/>
                      <a:pt x="382745" y="168566"/>
                      <a:pt x="393800" y="181321"/>
                    </a:cubicBezTo>
                    <a:cubicBezTo>
                      <a:pt x="404855" y="194927"/>
                      <a:pt x="431216" y="215336"/>
                      <a:pt x="452475" y="226390"/>
                    </a:cubicBezTo>
                    <a:cubicBezTo>
                      <a:pt x="496694" y="249350"/>
                      <a:pt x="499245" y="252752"/>
                      <a:pt x="494143" y="293569"/>
                    </a:cubicBezTo>
                    <a:cubicBezTo>
                      <a:pt x="490741" y="316529"/>
                      <a:pt x="483088" y="328434"/>
                      <a:pt x="460979" y="342890"/>
                    </a:cubicBezTo>
                    <a:cubicBezTo>
                      <a:pt x="424413" y="366700"/>
                      <a:pt x="330023" y="368401"/>
                      <a:pt x="265396" y="344591"/>
                    </a:cubicBezTo>
                    <a:close/>
                    <a:moveTo>
                      <a:pt x="366589" y="291868"/>
                    </a:moveTo>
                    <a:cubicBezTo>
                      <a:pt x="293458" y="194927"/>
                      <a:pt x="255191" y="154960"/>
                      <a:pt x="239885" y="160912"/>
                    </a:cubicBezTo>
                    <a:cubicBezTo>
                      <a:pt x="233932" y="163464"/>
                      <a:pt x="227980" y="160912"/>
                      <a:pt x="226279" y="156661"/>
                    </a:cubicBezTo>
                    <a:cubicBezTo>
                      <a:pt x="224578" y="151559"/>
                      <a:pt x="206721" y="140504"/>
                      <a:pt x="187162" y="132000"/>
                    </a:cubicBezTo>
                    <a:lnTo>
                      <a:pt x="150597" y="115843"/>
                    </a:lnTo>
                    <a:lnTo>
                      <a:pt x="153148" y="158361"/>
                    </a:lnTo>
                    <a:lnTo>
                      <a:pt x="155699" y="201730"/>
                    </a:lnTo>
                    <a:lnTo>
                      <a:pt x="261994" y="251051"/>
                    </a:lnTo>
                    <a:cubicBezTo>
                      <a:pt x="384446" y="308025"/>
                      <a:pt x="376793" y="305474"/>
                      <a:pt x="366589" y="29186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32BFC62-5038-328D-1ECF-83AE50A2D7D6}"/>
                  </a:ext>
                </a:extLst>
              </p:cNvPr>
              <p:cNvSpPr/>
              <p:nvPr/>
            </p:nvSpPr>
            <p:spPr>
              <a:xfrm flipV="1">
                <a:off x="9202245" y="1484992"/>
                <a:ext cx="502101" cy="618112"/>
              </a:xfrm>
              <a:custGeom>
                <a:avLst/>
                <a:gdLst>
                  <a:gd name="connsiteX0" fmla="*/ 183109 w 502101"/>
                  <a:gd name="connsiteY0" fmla="*/ 595609 h 618112"/>
                  <a:gd name="connsiteX1" fmla="*/ 28343 w 502101"/>
                  <a:gd name="connsiteY1" fmla="*/ 511423 h 618112"/>
                  <a:gd name="connsiteX2" fmla="*/ 282 w 502101"/>
                  <a:gd name="connsiteY2" fmla="*/ 493566 h 618112"/>
                  <a:gd name="connsiteX3" fmla="*/ 47902 w 502101"/>
                  <a:gd name="connsiteY3" fmla="*/ 450197 h 618112"/>
                  <a:gd name="connsiteX4" fmla="*/ 109128 w 502101"/>
                  <a:gd name="connsiteY4" fmla="*/ 428938 h 618112"/>
                  <a:gd name="connsiteX5" fmla="*/ 155898 w 502101"/>
                  <a:gd name="connsiteY5" fmla="*/ 455299 h 618112"/>
                  <a:gd name="connsiteX6" fmla="*/ 187361 w 502101"/>
                  <a:gd name="connsiteY6" fmla="*/ 473157 h 618112"/>
                  <a:gd name="connsiteX7" fmla="*/ 187361 w 502101"/>
                  <a:gd name="connsiteY7" fmla="*/ 449347 h 618112"/>
                  <a:gd name="connsiteX8" fmla="*/ 122734 w 502101"/>
                  <a:gd name="connsiteY8" fmla="*/ 372814 h 618112"/>
                  <a:gd name="connsiteX9" fmla="*/ 38548 w 502101"/>
                  <a:gd name="connsiteY9" fmla="*/ 295431 h 618112"/>
                  <a:gd name="connsiteX10" fmla="*/ 6234 w 502101"/>
                  <a:gd name="connsiteY10" fmla="*/ 250362 h 618112"/>
                  <a:gd name="connsiteX11" fmla="*/ 23241 w 502101"/>
                  <a:gd name="connsiteY11" fmla="*/ 233355 h 618112"/>
                  <a:gd name="connsiteX12" fmla="*/ 98923 w 502101"/>
                  <a:gd name="connsiteY12" fmla="*/ 197640 h 618112"/>
                  <a:gd name="connsiteX13" fmla="*/ 160149 w 502101"/>
                  <a:gd name="connsiteY13" fmla="*/ 166176 h 618112"/>
                  <a:gd name="connsiteX14" fmla="*/ 28343 w 502101"/>
                  <a:gd name="connsiteY14" fmla="*/ 93896 h 618112"/>
                  <a:gd name="connsiteX15" fmla="*/ 70862 w 502101"/>
                  <a:gd name="connsiteY15" fmla="*/ 18214 h 618112"/>
                  <a:gd name="connsiteX16" fmla="*/ 218824 w 502101"/>
                  <a:gd name="connsiteY16" fmla="*/ 32670 h 618112"/>
                  <a:gd name="connsiteX17" fmla="*/ 400802 w 502101"/>
                  <a:gd name="connsiteY17" fmla="*/ 71786 h 618112"/>
                  <a:gd name="connsiteX18" fmla="*/ 462028 w 502101"/>
                  <a:gd name="connsiteY18" fmla="*/ 81140 h 618112"/>
                  <a:gd name="connsiteX19" fmla="*/ 489239 w 502101"/>
                  <a:gd name="connsiteY19" fmla="*/ 90494 h 618112"/>
                  <a:gd name="connsiteX20" fmla="*/ 493491 w 502101"/>
                  <a:gd name="connsiteY20" fmla="*/ 98998 h 618112"/>
                  <a:gd name="connsiteX21" fmla="*/ 491790 w 502101"/>
                  <a:gd name="connsiteY21" fmla="*/ 107502 h 618112"/>
                  <a:gd name="connsiteX22" fmla="*/ 484988 w 502101"/>
                  <a:gd name="connsiteY22" fmla="*/ 139815 h 618112"/>
                  <a:gd name="connsiteX23" fmla="*/ 467980 w 502101"/>
                  <a:gd name="connsiteY23" fmla="*/ 167027 h 618112"/>
                  <a:gd name="connsiteX24" fmla="*/ 441619 w 502101"/>
                  <a:gd name="connsiteY24" fmla="*/ 197640 h 618112"/>
                  <a:gd name="connsiteX25" fmla="*/ 337875 w 502101"/>
                  <a:gd name="connsiteY25" fmla="*/ 201892 h 618112"/>
                  <a:gd name="connsiteX26" fmla="*/ 257091 w 502101"/>
                  <a:gd name="connsiteY26" fmla="*/ 196789 h 618112"/>
                  <a:gd name="connsiteX27" fmla="*/ 303010 w 502101"/>
                  <a:gd name="connsiteY27" fmla="*/ 251213 h 618112"/>
                  <a:gd name="connsiteX28" fmla="*/ 399951 w 502101"/>
                  <a:gd name="connsiteY28" fmla="*/ 378767 h 618112"/>
                  <a:gd name="connsiteX29" fmla="*/ 383795 w 502101"/>
                  <a:gd name="connsiteY29" fmla="*/ 404278 h 618112"/>
                  <a:gd name="connsiteX30" fmla="*/ 322569 w 502101"/>
                  <a:gd name="connsiteY30" fmla="*/ 428938 h 618112"/>
                  <a:gd name="connsiteX31" fmla="*/ 271547 w 502101"/>
                  <a:gd name="connsiteY31" fmla="*/ 456150 h 618112"/>
                  <a:gd name="connsiteX32" fmla="*/ 286003 w 502101"/>
                  <a:gd name="connsiteY32" fmla="*/ 494416 h 618112"/>
                  <a:gd name="connsiteX33" fmla="*/ 321718 w 502101"/>
                  <a:gd name="connsiteY33" fmla="*/ 536934 h 618112"/>
                  <a:gd name="connsiteX34" fmla="*/ 347229 w 502101"/>
                  <a:gd name="connsiteY34" fmla="*/ 591357 h 618112"/>
                  <a:gd name="connsiteX35" fmla="*/ 251138 w 502101"/>
                  <a:gd name="connsiteY35" fmla="*/ 617718 h 618112"/>
                  <a:gd name="connsiteX36" fmla="*/ 183109 w 502101"/>
                  <a:gd name="connsiteY36" fmla="*/ 595609 h 618112"/>
                  <a:gd name="connsiteX37" fmla="*/ 264744 w 502101"/>
                  <a:gd name="connsiteY37" fmla="*/ 360059 h 618112"/>
                  <a:gd name="connsiteX38" fmla="*/ 260492 w 502101"/>
                  <a:gd name="connsiteY38" fmla="*/ 365161 h 618112"/>
                  <a:gd name="connsiteX39" fmla="*/ 270696 w 502101"/>
                  <a:gd name="connsiteY39" fmla="*/ 375365 h 618112"/>
                  <a:gd name="connsiteX40" fmla="*/ 264744 w 502101"/>
                  <a:gd name="connsiteY40" fmla="*/ 360059 h 618112"/>
                  <a:gd name="connsiteX41" fmla="*/ 178857 w 502101"/>
                  <a:gd name="connsiteY41" fmla="*/ 255464 h 618112"/>
                  <a:gd name="connsiteX42" fmla="*/ 160149 w 502101"/>
                  <a:gd name="connsiteY42" fmla="*/ 222300 h 618112"/>
                  <a:gd name="connsiteX43" fmla="*/ 149945 w 502101"/>
                  <a:gd name="connsiteY43" fmla="*/ 267369 h 618112"/>
                  <a:gd name="connsiteX44" fmla="*/ 175456 w 502101"/>
                  <a:gd name="connsiteY44" fmla="*/ 294581 h 618112"/>
                  <a:gd name="connsiteX45" fmla="*/ 178857 w 502101"/>
                  <a:gd name="connsiteY45" fmla="*/ 255464 h 61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02101" h="618112">
                    <a:moveTo>
                      <a:pt x="183109" y="595609"/>
                    </a:moveTo>
                    <a:cubicBezTo>
                      <a:pt x="165252" y="571799"/>
                      <a:pt x="72562" y="521628"/>
                      <a:pt x="28343" y="511423"/>
                    </a:cubicBezTo>
                    <a:cubicBezTo>
                      <a:pt x="13037" y="508872"/>
                      <a:pt x="282" y="500369"/>
                      <a:pt x="282" y="493566"/>
                    </a:cubicBezTo>
                    <a:cubicBezTo>
                      <a:pt x="282" y="487613"/>
                      <a:pt x="21541" y="468055"/>
                      <a:pt x="47902" y="450197"/>
                    </a:cubicBezTo>
                    <a:cubicBezTo>
                      <a:pt x="86168" y="424686"/>
                      <a:pt x="98073" y="420435"/>
                      <a:pt x="109128" y="428938"/>
                    </a:cubicBezTo>
                    <a:cubicBezTo>
                      <a:pt x="116781" y="434040"/>
                      <a:pt x="138040" y="445945"/>
                      <a:pt x="155898" y="455299"/>
                    </a:cubicBezTo>
                    <a:lnTo>
                      <a:pt x="187361" y="473157"/>
                    </a:lnTo>
                    <a:lnTo>
                      <a:pt x="187361" y="449347"/>
                    </a:lnTo>
                    <a:cubicBezTo>
                      <a:pt x="187361" y="417033"/>
                      <a:pt x="181409" y="410230"/>
                      <a:pt x="122734" y="372814"/>
                    </a:cubicBezTo>
                    <a:cubicBezTo>
                      <a:pt x="93821" y="354106"/>
                      <a:pt x="57256" y="320092"/>
                      <a:pt x="38548" y="295431"/>
                    </a:cubicBezTo>
                    <a:lnTo>
                      <a:pt x="6234" y="250362"/>
                    </a:lnTo>
                    <a:lnTo>
                      <a:pt x="23241" y="233355"/>
                    </a:lnTo>
                    <a:cubicBezTo>
                      <a:pt x="33446" y="224001"/>
                      <a:pt x="67460" y="207844"/>
                      <a:pt x="98923" y="197640"/>
                    </a:cubicBezTo>
                    <a:cubicBezTo>
                      <a:pt x="131237" y="186585"/>
                      <a:pt x="158449" y="172979"/>
                      <a:pt x="160149" y="166176"/>
                    </a:cubicBezTo>
                    <a:cubicBezTo>
                      <a:pt x="162701" y="152571"/>
                      <a:pt x="70862" y="102399"/>
                      <a:pt x="28343" y="93896"/>
                    </a:cubicBezTo>
                    <a:cubicBezTo>
                      <a:pt x="-20978" y="84542"/>
                      <a:pt x="-6521" y="58181"/>
                      <a:pt x="70862" y="18214"/>
                    </a:cubicBezTo>
                    <a:cubicBezTo>
                      <a:pt x="122734" y="-8998"/>
                      <a:pt x="129536" y="-8148"/>
                      <a:pt x="218824" y="32670"/>
                    </a:cubicBezTo>
                    <a:cubicBezTo>
                      <a:pt x="268996" y="55629"/>
                      <a:pt x="341276" y="71786"/>
                      <a:pt x="400802" y="71786"/>
                    </a:cubicBezTo>
                    <a:cubicBezTo>
                      <a:pt x="429714" y="71786"/>
                      <a:pt x="456926" y="76038"/>
                      <a:pt x="462028" y="81140"/>
                    </a:cubicBezTo>
                    <a:cubicBezTo>
                      <a:pt x="467130" y="86242"/>
                      <a:pt x="479035" y="90494"/>
                      <a:pt x="489239" y="90494"/>
                    </a:cubicBezTo>
                    <a:cubicBezTo>
                      <a:pt x="502845" y="90494"/>
                      <a:pt x="503695" y="92195"/>
                      <a:pt x="493491" y="98998"/>
                    </a:cubicBezTo>
                    <a:cubicBezTo>
                      <a:pt x="484988" y="104100"/>
                      <a:pt x="484137" y="107502"/>
                      <a:pt x="491790" y="107502"/>
                    </a:cubicBezTo>
                    <a:cubicBezTo>
                      <a:pt x="507947" y="107502"/>
                      <a:pt x="503695" y="127910"/>
                      <a:pt x="484988" y="139815"/>
                    </a:cubicBezTo>
                    <a:cubicBezTo>
                      <a:pt x="475634" y="145768"/>
                      <a:pt x="467980" y="157673"/>
                      <a:pt x="467980" y="167027"/>
                    </a:cubicBezTo>
                    <a:cubicBezTo>
                      <a:pt x="467980" y="177231"/>
                      <a:pt x="457776" y="189136"/>
                      <a:pt x="441619" y="197640"/>
                    </a:cubicBezTo>
                    <a:cubicBezTo>
                      <a:pt x="418659" y="209545"/>
                      <a:pt x="404203" y="209545"/>
                      <a:pt x="337875" y="201892"/>
                    </a:cubicBezTo>
                    <a:cubicBezTo>
                      <a:pt x="295357" y="196789"/>
                      <a:pt x="258791" y="194238"/>
                      <a:pt x="257091" y="196789"/>
                    </a:cubicBezTo>
                    <a:cubicBezTo>
                      <a:pt x="255390" y="198490"/>
                      <a:pt x="275799" y="223151"/>
                      <a:pt x="303010" y="251213"/>
                    </a:cubicBezTo>
                    <a:cubicBezTo>
                      <a:pt x="348079" y="297982"/>
                      <a:pt x="399951" y="366862"/>
                      <a:pt x="399951" y="378767"/>
                    </a:cubicBezTo>
                    <a:cubicBezTo>
                      <a:pt x="399951" y="381318"/>
                      <a:pt x="392298" y="393223"/>
                      <a:pt x="383795" y="404278"/>
                    </a:cubicBezTo>
                    <a:cubicBezTo>
                      <a:pt x="371889" y="419584"/>
                      <a:pt x="357433" y="425537"/>
                      <a:pt x="322569" y="428938"/>
                    </a:cubicBezTo>
                    <a:cubicBezTo>
                      <a:pt x="280050" y="432340"/>
                      <a:pt x="255390" y="445945"/>
                      <a:pt x="271547" y="456150"/>
                    </a:cubicBezTo>
                    <a:cubicBezTo>
                      <a:pt x="275799" y="458701"/>
                      <a:pt x="281751" y="475708"/>
                      <a:pt x="286003" y="494416"/>
                    </a:cubicBezTo>
                    <a:cubicBezTo>
                      <a:pt x="292806" y="522478"/>
                      <a:pt x="298758" y="530131"/>
                      <a:pt x="321718" y="536934"/>
                    </a:cubicBezTo>
                    <a:cubicBezTo>
                      <a:pt x="353182" y="546288"/>
                      <a:pt x="362535" y="566697"/>
                      <a:pt x="347229" y="591357"/>
                    </a:cubicBezTo>
                    <a:cubicBezTo>
                      <a:pt x="334474" y="612616"/>
                      <a:pt x="315766" y="617718"/>
                      <a:pt x="251138" y="617718"/>
                    </a:cubicBezTo>
                    <a:cubicBezTo>
                      <a:pt x="206069" y="617718"/>
                      <a:pt x="197565" y="615167"/>
                      <a:pt x="183109" y="595609"/>
                    </a:cubicBezTo>
                    <a:close/>
                    <a:moveTo>
                      <a:pt x="264744" y="360059"/>
                    </a:moveTo>
                    <a:cubicBezTo>
                      <a:pt x="256240" y="352406"/>
                      <a:pt x="255390" y="353256"/>
                      <a:pt x="260492" y="365161"/>
                    </a:cubicBezTo>
                    <a:cubicBezTo>
                      <a:pt x="263043" y="373665"/>
                      <a:pt x="268145" y="377916"/>
                      <a:pt x="270696" y="375365"/>
                    </a:cubicBezTo>
                    <a:cubicBezTo>
                      <a:pt x="273248" y="372814"/>
                      <a:pt x="270696" y="366011"/>
                      <a:pt x="264744" y="360059"/>
                    </a:cubicBezTo>
                    <a:close/>
                    <a:moveTo>
                      <a:pt x="178857" y="255464"/>
                    </a:moveTo>
                    <a:cubicBezTo>
                      <a:pt x="178857" y="219749"/>
                      <a:pt x="178007" y="217198"/>
                      <a:pt x="160149" y="222300"/>
                    </a:cubicBezTo>
                    <a:cubicBezTo>
                      <a:pt x="127836" y="232505"/>
                      <a:pt x="126985" y="239308"/>
                      <a:pt x="149945" y="267369"/>
                    </a:cubicBezTo>
                    <a:cubicBezTo>
                      <a:pt x="162701" y="282676"/>
                      <a:pt x="173755" y="294581"/>
                      <a:pt x="175456" y="294581"/>
                    </a:cubicBezTo>
                    <a:cubicBezTo>
                      <a:pt x="177157" y="294581"/>
                      <a:pt x="178857" y="276723"/>
                      <a:pt x="178857" y="25546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05E03E49-AD86-03C6-42FB-E58239459ACD}"/>
              </a:ext>
            </a:extLst>
          </p:cNvPr>
          <p:cNvSpPr txBox="1"/>
          <p:nvPr/>
        </p:nvSpPr>
        <p:spPr>
          <a:xfrm>
            <a:off x="3453923" y="3197442"/>
            <a:ext cx="3507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谢谢观看</a:t>
            </a:r>
          </a:p>
        </p:txBody>
      </p:sp>
      <p:sp>
        <p:nvSpPr>
          <p:cNvPr id="51" name="iconfont-1096-617929">
            <a:extLst>
              <a:ext uri="{FF2B5EF4-FFF2-40B4-BE49-F238E27FC236}">
                <a16:creationId xmlns:a16="http://schemas.microsoft.com/office/drawing/2014/main" id="{83C27536-E91C-A360-A49A-3C5C4027D8B4}"/>
              </a:ext>
            </a:extLst>
          </p:cNvPr>
          <p:cNvSpPr/>
          <p:nvPr/>
        </p:nvSpPr>
        <p:spPr>
          <a:xfrm>
            <a:off x="2986042" y="3197312"/>
            <a:ext cx="301878" cy="30070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  <a:ln w="9525" cmpd="sng">
            <a:noFill/>
            <a:prstDash val="dash"/>
            <a:miter lim="800000"/>
            <a:headEnd/>
            <a:tailEnd type="none" w="med" len="med"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41DF68DB-6D90-33AF-4EFF-19443D3CE9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7653" y="3582834"/>
            <a:ext cx="6716910" cy="246225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57809B47-A594-6BC6-6655-BA0011987AF4}"/>
              </a:ext>
            </a:extLst>
          </p:cNvPr>
          <p:cNvGrpSpPr/>
          <p:nvPr/>
        </p:nvGrpSpPr>
        <p:grpSpPr>
          <a:xfrm>
            <a:off x="3750844" y="4308587"/>
            <a:ext cx="4746416" cy="315056"/>
            <a:chOff x="1253246" y="4118390"/>
            <a:chExt cx="4746416" cy="31505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DCEB41D-14E4-FC97-8BED-2A8CF8309E15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58" name="iconfont-10019-4889788">
              <a:extLst>
                <a:ext uri="{FF2B5EF4-FFF2-40B4-BE49-F238E27FC236}">
                  <a16:creationId xmlns:a16="http://schemas.microsoft.com/office/drawing/2014/main" id="{B82DECC5-BADB-571A-57FB-DFCD66DCEE29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</p:spPr>
          <p:txBody>
            <a:bodyPr rtlCol="0" anchor="ctr"/>
            <a:lstStyle/>
            <a:p>
              <a:endParaRPr 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F7E8C1C-E215-D6DB-9080-8346EDF1552A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+mn-ea"/>
                  <a:sym typeface="+mn-lt"/>
                </a:rPr>
                <a:t>2024.02.20</a:t>
              </a:r>
              <a:endParaRPr lang="zh-CN" altLang="en-US" sz="14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iconfont-11899-5651509">
              <a:extLst>
                <a:ext uri="{FF2B5EF4-FFF2-40B4-BE49-F238E27FC236}">
                  <a16:creationId xmlns:a16="http://schemas.microsoft.com/office/drawing/2014/main" id="{0D040A0B-E0E7-046A-5CB4-505D76A25BD2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</p:spPr>
          <p:txBody>
            <a:bodyPr rtlCol="0" anchor="ctr"/>
            <a:lstStyle/>
            <a:p>
              <a:endParaRPr lang="en-US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76E8392-D4BA-1F48-64FB-9A64AF650344}"/>
              </a:ext>
            </a:extLst>
          </p:cNvPr>
          <p:cNvGrpSpPr/>
          <p:nvPr/>
        </p:nvGrpSpPr>
        <p:grpSpPr>
          <a:xfrm>
            <a:off x="3984979" y="5360671"/>
            <a:ext cx="2981360" cy="1177019"/>
            <a:chOff x="4459978" y="6451596"/>
            <a:chExt cx="3272463" cy="1291945"/>
          </a:xfr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0">
                <a:srgbClr val="F4A443"/>
              </a:gs>
            </a:gsLst>
            <a:lin ang="5400000" scaled="1"/>
          </a:gradFill>
          <a:effectLst/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77704AC-5174-4F9F-D4FB-4AC62182D987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E6754F-08CE-210F-C846-4AF397DC30A7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28213A41-5ED7-46A3-220B-7407A4FFD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7799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340E7-3D3D-0EE1-BCD7-F6E60EB06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936D8A40-8C71-7807-1E0D-3F2A9A156E60}"/>
              </a:ext>
            </a:extLst>
          </p:cNvPr>
          <p:cNvGrpSpPr/>
          <p:nvPr/>
        </p:nvGrpSpPr>
        <p:grpSpPr>
          <a:xfrm>
            <a:off x="3984979" y="5360671"/>
            <a:ext cx="2981360" cy="1177019"/>
            <a:chOff x="4459978" y="6451596"/>
            <a:chExt cx="3272463" cy="1291945"/>
          </a:xfr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0">
                <a:srgbClr val="F4A443"/>
              </a:gs>
            </a:gsLst>
            <a:lin ang="5400000" scaled="1"/>
          </a:gradFill>
          <a:effectLst/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87CA022-CCF1-FF69-C4C8-C71261EFF5E8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49D4DAB-9294-7BA9-F91B-F03167A7A912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6AD44DA5-29E5-3341-693E-6DEB44479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2C44AA2-5A0C-6F67-DD38-43E3D59ED56C}"/>
              </a:ext>
            </a:extLst>
          </p:cNvPr>
          <p:cNvSpPr txBox="1"/>
          <p:nvPr/>
        </p:nvSpPr>
        <p:spPr>
          <a:xfrm>
            <a:off x="1747662" y="1281586"/>
            <a:ext cx="351089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39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4EFD8EE-ACF6-2C7B-56FE-9183C6F19D00}"/>
              </a:ext>
            </a:extLst>
          </p:cNvPr>
          <p:cNvGrpSpPr/>
          <p:nvPr/>
        </p:nvGrpSpPr>
        <p:grpSpPr>
          <a:xfrm>
            <a:off x="5709013" y="1753217"/>
            <a:ext cx="3202156" cy="965692"/>
            <a:chOff x="5709013" y="1753217"/>
            <a:chExt cx="3202156" cy="96569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A31D471-CC6C-F125-888E-31CA3AF60810}"/>
                </a:ext>
              </a:extLst>
            </p:cNvPr>
            <p:cNvGrpSpPr/>
            <p:nvPr/>
          </p:nvGrpSpPr>
          <p:grpSpPr>
            <a:xfrm>
              <a:off x="5709013" y="2113850"/>
              <a:ext cx="3202156" cy="588523"/>
              <a:chOff x="2524555" y="2216690"/>
              <a:chExt cx="3202156" cy="58852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FD5D63C8-7B6C-19C6-E8A4-7E3BB7012EF1}"/>
                  </a:ext>
                </a:extLst>
              </p:cNvPr>
              <p:cNvGrpSpPr/>
              <p:nvPr/>
            </p:nvGrpSpPr>
            <p:grpSpPr>
              <a:xfrm>
                <a:off x="2524555" y="2216690"/>
                <a:ext cx="3202156" cy="588523"/>
                <a:chOff x="2524555" y="2216690"/>
                <a:chExt cx="3202156" cy="588523"/>
              </a:xfrm>
              <a:effectLst>
                <a:outerShdw blurRad="63500" dist="88900" dir="2700000" algn="tl" rotWithShape="0">
                  <a:prstClr val="black">
                    <a:alpha val="22000"/>
                  </a:prstClr>
                </a:outerShdw>
              </a:effectLst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4FC93E41-3FE0-24AF-6B8A-1C3F50C771CA}"/>
                    </a:ext>
                  </a:extLst>
                </p:cNvPr>
                <p:cNvSpPr/>
                <p:nvPr/>
              </p:nvSpPr>
              <p:spPr>
                <a:xfrm>
                  <a:off x="2524555" y="2216690"/>
                  <a:ext cx="1283126" cy="588523"/>
                </a:xfrm>
                <a:custGeom>
                  <a:avLst/>
                  <a:gdLst>
                    <a:gd name="connsiteX0" fmla="*/ 0 w 1283126"/>
                    <a:gd name="connsiteY0" fmla="*/ 0 h 588523"/>
                    <a:gd name="connsiteX1" fmla="*/ 277351 w 1283126"/>
                    <a:gd name="connsiteY1" fmla="*/ 0 h 588523"/>
                    <a:gd name="connsiteX2" fmla="*/ 466909 w 1283126"/>
                    <a:gd name="connsiteY2" fmla="*/ 0 h 588523"/>
                    <a:gd name="connsiteX3" fmla="*/ 1182957 w 1283126"/>
                    <a:gd name="connsiteY3" fmla="*/ 0 h 588523"/>
                    <a:gd name="connsiteX4" fmla="*/ 1200835 w 1283126"/>
                    <a:gd name="connsiteY4" fmla="*/ 24557 h 588523"/>
                    <a:gd name="connsiteX5" fmla="*/ 1283126 w 1283126"/>
                    <a:gd name="connsiteY5" fmla="*/ 294261 h 588523"/>
                    <a:gd name="connsiteX6" fmla="*/ 1200835 w 1283126"/>
                    <a:gd name="connsiteY6" fmla="*/ 563965 h 588523"/>
                    <a:gd name="connsiteX7" fmla="*/ 1182956 w 1283126"/>
                    <a:gd name="connsiteY7" fmla="*/ 588523 h 588523"/>
                    <a:gd name="connsiteX8" fmla="*/ 466909 w 1283126"/>
                    <a:gd name="connsiteY8" fmla="*/ 588523 h 588523"/>
                    <a:gd name="connsiteX9" fmla="*/ 277351 w 1283126"/>
                    <a:gd name="connsiteY9" fmla="*/ 588523 h 588523"/>
                    <a:gd name="connsiteX10" fmla="*/ 0 w 1283126"/>
                    <a:gd name="connsiteY10" fmla="*/ 588523 h 588523"/>
                    <a:gd name="connsiteX11" fmla="*/ 0 w 1283126"/>
                    <a:gd name="connsiteY11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83126" h="588523">
                      <a:moveTo>
                        <a:pt x="0" y="0"/>
                      </a:moveTo>
                      <a:lnTo>
                        <a:pt x="277351" y="0"/>
                      </a:lnTo>
                      <a:lnTo>
                        <a:pt x="466909" y="0"/>
                      </a:lnTo>
                      <a:lnTo>
                        <a:pt x="1182957" y="0"/>
                      </a:lnTo>
                      <a:lnTo>
                        <a:pt x="1200835" y="24557"/>
                      </a:lnTo>
                      <a:cubicBezTo>
                        <a:pt x="1253824" y="107453"/>
                        <a:pt x="1283126" y="198593"/>
                        <a:pt x="1283126" y="294261"/>
                      </a:cubicBezTo>
                      <a:cubicBezTo>
                        <a:pt x="1283126" y="389929"/>
                        <a:pt x="1253824" y="481069"/>
                        <a:pt x="1200835" y="563965"/>
                      </a:cubicBezTo>
                      <a:lnTo>
                        <a:pt x="1182956" y="588523"/>
                      </a:lnTo>
                      <a:lnTo>
                        <a:pt x="466909" y="588523"/>
                      </a:lnTo>
                      <a:lnTo>
                        <a:pt x="277351" y="588523"/>
                      </a:lnTo>
                      <a:lnTo>
                        <a:pt x="0" y="5885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1617"/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6A8B5732-92A8-8B95-206D-C22041A7F377}"/>
                    </a:ext>
                  </a:extLst>
                </p:cNvPr>
                <p:cNvSpPr/>
                <p:nvPr/>
              </p:nvSpPr>
              <p:spPr>
                <a:xfrm>
                  <a:off x="3208962" y="2216690"/>
                  <a:ext cx="2517749" cy="588523"/>
                </a:xfrm>
                <a:custGeom>
                  <a:avLst/>
                  <a:gdLst>
                    <a:gd name="connsiteX0" fmla="*/ 1 w 2517749"/>
                    <a:gd name="connsiteY0" fmla="*/ 0 h 588523"/>
                    <a:gd name="connsiteX1" fmla="*/ 2517749 w 2517749"/>
                    <a:gd name="connsiteY1" fmla="*/ 0 h 588523"/>
                    <a:gd name="connsiteX2" fmla="*/ 2223487 w 2517749"/>
                    <a:gd name="connsiteY2" fmla="*/ 294262 h 588523"/>
                    <a:gd name="connsiteX3" fmla="*/ 2517749 w 2517749"/>
                    <a:gd name="connsiteY3" fmla="*/ 588523 h 588523"/>
                    <a:gd name="connsiteX4" fmla="*/ 0 w 2517749"/>
                    <a:gd name="connsiteY4" fmla="*/ 588523 h 588523"/>
                    <a:gd name="connsiteX5" fmla="*/ 17879 w 2517749"/>
                    <a:gd name="connsiteY5" fmla="*/ 563965 h 588523"/>
                    <a:gd name="connsiteX6" fmla="*/ 100170 w 2517749"/>
                    <a:gd name="connsiteY6" fmla="*/ 294261 h 588523"/>
                    <a:gd name="connsiteX7" fmla="*/ 17879 w 2517749"/>
                    <a:gd name="connsiteY7" fmla="*/ 24557 h 588523"/>
                    <a:gd name="connsiteX8" fmla="*/ 1 w 2517749"/>
                    <a:gd name="connsiteY8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17749" h="588523">
                      <a:moveTo>
                        <a:pt x="1" y="0"/>
                      </a:moveTo>
                      <a:lnTo>
                        <a:pt x="2517749" y="0"/>
                      </a:lnTo>
                      <a:lnTo>
                        <a:pt x="2223487" y="294262"/>
                      </a:lnTo>
                      <a:lnTo>
                        <a:pt x="2517749" y="588523"/>
                      </a:lnTo>
                      <a:lnTo>
                        <a:pt x="0" y="588523"/>
                      </a:lnTo>
                      <a:lnTo>
                        <a:pt x="17879" y="563965"/>
                      </a:lnTo>
                      <a:cubicBezTo>
                        <a:pt x="70868" y="481069"/>
                        <a:pt x="100170" y="389929"/>
                        <a:pt x="100170" y="294261"/>
                      </a:cubicBezTo>
                      <a:cubicBezTo>
                        <a:pt x="100170" y="198593"/>
                        <a:pt x="70868" y="107453"/>
                        <a:pt x="17879" y="24557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ED99697-52B3-F1A2-E712-2155289BAD7E}"/>
                  </a:ext>
                </a:extLst>
              </p:cNvPr>
              <p:cNvSpPr txBox="1"/>
              <p:nvPr/>
            </p:nvSpPr>
            <p:spPr>
              <a:xfrm>
                <a:off x="3520921" y="2302758"/>
                <a:ext cx="175705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D01617"/>
                    </a:solidFill>
                  </a:rPr>
                  <a:t>添加标题文本</a:t>
                </a:r>
              </a:p>
            </p:txBody>
          </p:sp>
        </p:grpSp>
        <p:pic>
          <p:nvPicPr>
            <p:cNvPr id="12" name="图片 11" descr="D:\51PPT模板网\51pptmoban.com\图片.jpg">
              <a:extLst>
                <a:ext uri="{FF2B5EF4-FFF2-40B4-BE49-F238E27FC236}">
                  <a16:creationId xmlns:a16="http://schemas.microsoft.com/office/drawing/2014/main" id="{63385AB2-CFB5-AA04-B86C-E2FBA6799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89370" y="1753217"/>
              <a:ext cx="523694" cy="965692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BD408E1-C15E-EE05-72D7-D0023E5FD7F1}"/>
              </a:ext>
            </a:extLst>
          </p:cNvPr>
          <p:cNvSpPr txBox="1"/>
          <p:nvPr/>
        </p:nvSpPr>
        <p:spPr>
          <a:xfrm>
            <a:off x="5592901" y="2955854"/>
            <a:ext cx="5013164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059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21468-2311-D403-0A15-2FA313729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877"/>
          <p:cNvSpPr/>
          <p:nvPr/>
        </p:nvSpPr>
        <p:spPr>
          <a:xfrm>
            <a:off x="5229512" y="1594545"/>
            <a:ext cx="1734343" cy="17343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4" name="Shape 1879"/>
          <p:cNvSpPr/>
          <p:nvPr/>
        </p:nvSpPr>
        <p:spPr>
          <a:xfrm>
            <a:off x="6218901" y="2583934"/>
            <a:ext cx="1734343" cy="17343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Shape 1883"/>
          <p:cNvSpPr/>
          <p:nvPr/>
        </p:nvSpPr>
        <p:spPr>
          <a:xfrm>
            <a:off x="4240122" y="2583934"/>
            <a:ext cx="1734343" cy="17343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685817" y="2184608"/>
            <a:ext cx="821732" cy="60926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327" b="1" dirty="0">
              <a:solidFill>
                <a:srgbClr val="FCFCF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1881"/>
          <p:cNvSpPr/>
          <p:nvPr/>
        </p:nvSpPr>
        <p:spPr>
          <a:xfrm>
            <a:off x="5229512" y="3573324"/>
            <a:ext cx="1734343" cy="173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675207" y="3173996"/>
            <a:ext cx="821732" cy="60926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327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685817" y="4163386"/>
            <a:ext cx="821732" cy="60926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327" b="1" dirty="0">
              <a:solidFill>
                <a:srgbClr val="FCFCF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696427" y="3173996"/>
            <a:ext cx="821732" cy="60926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327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F07D4E8-5ED9-11B3-9597-E90FE40D63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90" y="1111699"/>
            <a:ext cx="523694" cy="965692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93DE70E7-0C38-C749-1B3D-FB985B824234}"/>
              </a:ext>
            </a:extLst>
          </p:cNvPr>
          <p:cNvGrpSpPr/>
          <p:nvPr/>
        </p:nvGrpSpPr>
        <p:grpSpPr>
          <a:xfrm>
            <a:off x="6963855" y="1383087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8AC1C4E-E6ED-7D72-AC30-74412BE196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88D4163-CAE7-3AF7-E802-A0273EC6F4F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BC9A5D-1C4C-710C-E672-169270A5B540}"/>
              </a:ext>
            </a:extLst>
          </p:cNvPr>
          <p:cNvGrpSpPr/>
          <p:nvPr/>
        </p:nvGrpSpPr>
        <p:grpSpPr>
          <a:xfrm>
            <a:off x="1105484" y="2946175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8B08EA1-B86F-F3BD-C35B-543A8D8446B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1117A1D-5A8B-BA9F-CFAF-78DFFB24FA5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FD62A1-7B88-D552-37B9-20A3F8C11134}"/>
              </a:ext>
            </a:extLst>
          </p:cNvPr>
          <p:cNvGrpSpPr/>
          <p:nvPr/>
        </p:nvGrpSpPr>
        <p:grpSpPr>
          <a:xfrm>
            <a:off x="8145522" y="3070367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EC4F82D-32F1-D593-D642-1ED589C4FD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F855AA-DD99-040E-5D7F-A7B81191827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5AFAE62-38A1-771F-8087-75A822AB2128}"/>
              </a:ext>
            </a:extLst>
          </p:cNvPr>
          <p:cNvGrpSpPr/>
          <p:nvPr/>
        </p:nvGrpSpPr>
        <p:grpSpPr>
          <a:xfrm>
            <a:off x="2261115" y="4855194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4EE3D05-9ECC-DEF8-93EF-24374FEF71F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A24DA64-FDF4-7C5B-6216-D09F756F4AB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5DB1219D-F256-73B5-3CBE-F40B7B0FC50E}"/>
              </a:ext>
            </a:extLst>
          </p:cNvPr>
          <p:cNvSpPr txBox="1"/>
          <p:nvPr/>
        </p:nvSpPr>
        <p:spPr>
          <a:xfrm>
            <a:off x="2304837" y="202625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3589338-497D-9165-AC07-279B181B8B91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40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336F7-7189-60F7-640A-C72146868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F93B682-A037-FA42-EF6A-0F52AAAAE24F}"/>
              </a:ext>
            </a:extLst>
          </p:cNvPr>
          <p:cNvSpPr/>
          <p:nvPr/>
        </p:nvSpPr>
        <p:spPr>
          <a:xfrm flipH="1" flipV="1">
            <a:off x="5067299" y="1339850"/>
            <a:ext cx="6166064" cy="3695700"/>
          </a:xfrm>
          <a:custGeom>
            <a:avLst/>
            <a:gdLst>
              <a:gd name="connsiteX0" fmla="*/ 122785 w 6166063"/>
              <a:gd name="connsiteY0" fmla="*/ 0 h 3695700"/>
              <a:gd name="connsiteX1" fmla="*/ 6043278 w 6166063"/>
              <a:gd name="connsiteY1" fmla="*/ 0 h 3695700"/>
              <a:gd name="connsiteX2" fmla="*/ 6166063 w 6166063"/>
              <a:gd name="connsiteY2" fmla="*/ 122785 h 3695700"/>
              <a:gd name="connsiteX3" fmla="*/ 4615145 w 6166063"/>
              <a:gd name="connsiteY3" fmla="*/ 3695700 h 3695700"/>
              <a:gd name="connsiteX4" fmla="*/ 70467 w 6166063"/>
              <a:gd name="connsiteY4" fmla="*/ 3695700 h 3695700"/>
              <a:gd name="connsiteX5" fmla="*/ 35963 w 6166063"/>
              <a:gd name="connsiteY5" fmla="*/ 3672437 h 3695700"/>
              <a:gd name="connsiteX6" fmla="*/ 0 w 6166063"/>
              <a:gd name="connsiteY6" fmla="*/ 3585615 h 3695700"/>
              <a:gd name="connsiteX7" fmla="*/ 0 w 6166063"/>
              <a:gd name="connsiteY7" fmla="*/ 122785 h 3695700"/>
              <a:gd name="connsiteX8" fmla="*/ 122785 w 6166063"/>
              <a:gd name="connsiteY8" fmla="*/ 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66063" h="3695700">
                <a:moveTo>
                  <a:pt x="122785" y="0"/>
                </a:moveTo>
                <a:lnTo>
                  <a:pt x="6043278" y="0"/>
                </a:lnTo>
                <a:cubicBezTo>
                  <a:pt x="6111090" y="0"/>
                  <a:pt x="6166063" y="54973"/>
                  <a:pt x="6166063" y="122785"/>
                </a:cubicBezTo>
                <a:lnTo>
                  <a:pt x="4615145" y="3695700"/>
                </a:lnTo>
                <a:lnTo>
                  <a:pt x="70467" y="3695700"/>
                </a:lnTo>
                <a:lnTo>
                  <a:pt x="35963" y="3672437"/>
                </a:lnTo>
                <a:cubicBezTo>
                  <a:pt x="13743" y="3650217"/>
                  <a:pt x="0" y="3619521"/>
                  <a:pt x="0" y="3585615"/>
                </a:cubicBezTo>
                <a:lnTo>
                  <a:pt x="0" y="122785"/>
                </a:lnTo>
                <a:cubicBezTo>
                  <a:pt x="0" y="54973"/>
                  <a:pt x="54973" y="0"/>
                  <a:pt x="122785" y="0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1750">
              <a:solidFill>
                <a:srgbClr val="53585F"/>
              </a:solidFill>
              <a:cs typeface="+mn-ea"/>
            </a:endParaRPr>
          </a:p>
        </p:txBody>
      </p:sp>
      <p:sp>
        <p:nvSpPr>
          <p:cNvPr id="21" name="任意多边形: 形状 20" descr="D:\51PPT模板网\51pptmoban.com\图片.jpg">
            <a:extLst>
              <a:ext uri="{FF2B5EF4-FFF2-40B4-BE49-F238E27FC236}">
                <a16:creationId xmlns:a16="http://schemas.microsoft.com/office/drawing/2014/main" id="{FA9D8DE4-588E-F457-324A-7A4363D41DCA}"/>
              </a:ext>
            </a:extLst>
          </p:cNvPr>
          <p:cNvSpPr/>
          <p:nvPr/>
        </p:nvSpPr>
        <p:spPr>
          <a:xfrm>
            <a:off x="958637" y="1339850"/>
            <a:ext cx="6166063" cy="3695700"/>
          </a:xfrm>
          <a:custGeom>
            <a:avLst/>
            <a:gdLst>
              <a:gd name="connsiteX0" fmla="*/ 122785 w 6166063"/>
              <a:gd name="connsiteY0" fmla="*/ 0 h 3695700"/>
              <a:gd name="connsiteX1" fmla="*/ 6043278 w 6166063"/>
              <a:gd name="connsiteY1" fmla="*/ 0 h 3695700"/>
              <a:gd name="connsiteX2" fmla="*/ 6166063 w 6166063"/>
              <a:gd name="connsiteY2" fmla="*/ 122785 h 3695700"/>
              <a:gd name="connsiteX3" fmla="*/ 4615145 w 6166063"/>
              <a:gd name="connsiteY3" fmla="*/ 3695700 h 3695700"/>
              <a:gd name="connsiteX4" fmla="*/ 70467 w 6166063"/>
              <a:gd name="connsiteY4" fmla="*/ 3695700 h 3695700"/>
              <a:gd name="connsiteX5" fmla="*/ 35963 w 6166063"/>
              <a:gd name="connsiteY5" fmla="*/ 3672437 h 3695700"/>
              <a:gd name="connsiteX6" fmla="*/ 0 w 6166063"/>
              <a:gd name="connsiteY6" fmla="*/ 3585615 h 3695700"/>
              <a:gd name="connsiteX7" fmla="*/ 0 w 6166063"/>
              <a:gd name="connsiteY7" fmla="*/ 122785 h 3695700"/>
              <a:gd name="connsiteX8" fmla="*/ 122785 w 6166063"/>
              <a:gd name="connsiteY8" fmla="*/ 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66063" h="3695700">
                <a:moveTo>
                  <a:pt x="122785" y="0"/>
                </a:moveTo>
                <a:lnTo>
                  <a:pt x="6043278" y="0"/>
                </a:lnTo>
                <a:cubicBezTo>
                  <a:pt x="6111090" y="0"/>
                  <a:pt x="6166063" y="54973"/>
                  <a:pt x="6166063" y="122785"/>
                </a:cubicBezTo>
                <a:lnTo>
                  <a:pt x="4615145" y="3695700"/>
                </a:lnTo>
                <a:lnTo>
                  <a:pt x="70467" y="3695700"/>
                </a:lnTo>
                <a:lnTo>
                  <a:pt x="35963" y="3672437"/>
                </a:lnTo>
                <a:cubicBezTo>
                  <a:pt x="13743" y="3650217"/>
                  <a:pt x="0" y="3619521"/>
                  <a:pt x="0" y="3585615"/>
                </a:cubicBezTo>
                <a:lnTo>
                  <a:pt x="0" y="122785"/>
                </a:lnTo>
                <a:cubicBezTo>
                  <a:pt x="0" y="54973"/>
                  <a:pt x="54973" y="0"/>
                  <a:pt x="122785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1750">
              <a:solidFill>
                <a:srgbClr val="53585F"/>
              </a:solidFill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038B65F-82CA-1B0F-F973-63442946175D}"/>
              </a:ext>
            </a:extLst>
          </p:cNvPr>
          <p:cNvGrpSpPr/>
          <p:nvPr/>
        </p:nvGrpSpPr>
        <p:grpSpPr>
          <a:xfrm>
            <a:off x="7291210" y="1816179"/>
            <a:ext cx="3496242" cy="816522"/>
            <a:chOff x="6096000" y="1827388"/>
            <a:chExt cx="3496242" cy="81652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D921730-E89A-1347-7B8D-05077E6E9AE8}"/>
                </a:ext>
              </a:extLst>
            </p:cNvPr>
            <p:cNvGrpSpPr/>
            <p:nvPr/>
          </p:nvGrpSpPr>
          <p:grpSpPr>
            <a:xfrm>
              <a:off x="6096000" y="1937857"/>
              <a:ext cx="425042" cy="425042"/>
              <a:chOff x="6096000" y="1937857"/>
              <a:chExt cx="425042" cy="425042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BA5D2AF4-A4E7-D94D-0FF3-484175B98765}"/>
                  </a:ext>
                </a:extLst>
              </p:cNvPr>
              <p:cNvSpPr/>
              <p:nvPr/>
            </p:nvSpPr>
            <p:spPr>
              <a:xfrm>
                <a:off x="6096000" y="1937857"/>
                <a:ext cx="425042" cy="42504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FFF2CC"/>
                </a:solidFill>
              </a:ln>
              <a:effectLst>
                <a:outerShdw blurRad="63500" dist="889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" name="verification-sign_57061">
                <a:extLst>
                  <a:ext uri="{FF2B5EF4-FFF2-40B4-BE49-F238E27FC236}">
                    <a16:creationId xmlns:a16="http://schemas.microsoft.com/office/drawing/2014/main" id="{36D4D86F-4A8D-B28D-49E3-AE96DAE1EDBE}"/>
                  </a:ext>
                </a:extLst>
              </p:cNvPr>
              <p:cNvSpPr/>
              <p:nvPr/>
            </p:nvSpPr>
            <p:spPr>
              <a:xfrm>
                <a:off x="6200775" y="2065107"/>
                <a:ext cx="215492" cy="170542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rgbClr val="D016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69FBA5B-3953-7264-9EAB-7764298957A1}"/>
                </a:ext>
              </a:extLst>
            </p:cNvPr>
            <p:cNvGrpSpPr/>
            <p:nvPr/>
          </p:nvGrpSpPr>
          <p:grpSpPr>
            <a:xfrm>
              <a:off x="6625817" y="1827388"/>
              <a:ext cx="2966425" cy="816522"/>
              <a:chOff x="283598" y="1906534"/>
              <a:chExt cx="2966425" cy="816522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6B47973-3355-D7B9-811E-73A04CA22D6E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E5B84CC6-1480-CADE-16B4-825D37FC2153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59EF320-BFE3-A7BE-2BDF-8ACD65467172}"/>
              </a:ext>
            </a:extLst>
          </p:cNvPr>
          <p:cNvGrpSpPr/>
          <p:nvPr/>
        </p:nvGrpSpPr>
        <p:grpSpPr>
          <a:xfrm>
            <a:off x="7291210" y="2768679"/>
            <a:ext cx="3496242" cy="816522"/>
            <a:chOff x="6096000" y="1827388"/>
            <a:chExt cx="3496242" cy="81652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C79802A-DE2E-4ED2-FBE6-EB00BA508C61}"/>
                </a:ext>
              </a:extLst>
            </p:cNvPr>
            <p:cNvGrpSpPr/>
            <p:nvPr/>
          </p:nvGrpSpPr>
          <p:grpSpPr>
            <a:xfrm>
              <a:off x="6096000" y="1937857"/>
              <a:ext cx="425042" cy="425042"/>
              <a:chOff x="6096000" y="1937857"/>
              <a:chExt cx="425042" cy="425042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E6B7D4C-E2DC-3AD8-B304-3389CEBA5AB4}"/>
                  </a:ext>
                </a:extLst>
              </p:cNvPr>
              <p:cNvSpPr/>
              <p:nvPr/>
            </p:nvSpPr>
            <p:spPr>
              <a:xfrm>
                <a:off x="6096000" y="1937857"/>
                <a:ext cx="425042" cy="42504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FFF2CC"/>
                </a:solidFill>
              </a:ln>
              <a:effectLst>
                <a:outerShdw blurRad="63500" dist="889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" name="verification-sign_57061">
                <a:extLst>
                  <a:ext uri="{FF2B5EF4-FFF2-40B4-BE49-F238E27FC236}">
                    <a16:creationId xmlns:a16="http://schemas.microsoft.com/office/drawing/2014/main" id="{8350591B-1526-B3F1-B132-B0D0A76D3F99}"/>
                  </a:ext>
                </a:extLst>
              </p:cNvPr>
              <p:cNvSpPr/>
              <p:nvPr/>
            </p:nvSpPr>
            <p:spPr>
              <a:xfrm>
                <a:off x="6200775" y="2065107"/>
                <a:ext cx="215492" cy="170542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rgbClr val="D016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3BBD31A-8D14-371A-BB2D-6AD46DD06A86}"/>
                </a:ext>
              </a:extLst>
            </p:cNvPr>
            <p:cNvGrpSpPr/>
            <p:nvPr/>
          </p:nvGrpSpPr>
          <p:grpSpPr>
            <a:xfrm>
              <a:off x="6625817" y="1827388"/>
              <a:ext cx="2966425" cy="816522"/>
              <a:chOff x="283598" y="1906534"/>
              <a:chExt cx="2966425" cy="81652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F04B577-C428-D348-9123-A79CAFACEC3D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3AC52D0F-1620-A3C9-B7E8-8FB7922B82E1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9BBCDC3-23A8-D187-1E3B-902DA71295C9}"/>
              </a:ext>
            </a:extLst>
          </p:cNvPr>
          <p:cNvGrpSpPr/>
          <p:nvPr/>
        </p:nvGrpSpPr>
        <p:grpSpPr>
          <a:xfrm>
            <a:off x="7291210" y="3721179"/>
            <a:ext cx="3496242" cy="816522"/>
            <a:chOff x="6096000" y="1827388"/>
            <a:chExt cx="3496242" cy="81652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0C88BC7-9AF9-E671-A8F5-812EA33002E5}"/>
                </a:ext>
              </a:extLst>
            </p:cNvPr>
            <p:cNvGrpSpPr/>
            <p:nvPr/>
          </p:nvGrpSpPr>
          <p:grpSpPr>
            <a:xfrm>
              <a:off x="6096000" y="1937857"/>
              <a:ext cx="425042" cy="425042"/>
              <a:chOff x="6096000" y="1937857"/>
              <a:chExt cx="425042" cy="425042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7256485F-6C75-BC5E-8412-3330ADEC9369}"/>
                  </a:ext>
                </a:extLst>
              </p:cNvPr>
              <p:cNvSpPr/>
              <p:nvPr/>
            </p:nvSpPr>
            <p:spPr>
              <a:xfrm>
                <a:off x="6096000" y="1937857"/>
                <a:ext cx="425042" cy="42504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FFF2CC"/>
                </a:solidFill>
              </a:ln>
              <a:effectLst>
                <a:outerShdw blurRad="63500" dist="889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verification-sign_57061">
                <a:extLst>
                  <a:ext uri="{FF2B5EF4-FFF2-40B4-BE49-F238E27FC236}">
                    <a16:creationId xmlns:a16="http://schemas.microsoft.com/office/drawing/2014/main" id="{D6FF86AA-28D1-DBCE-F2EF-9882AA4A7DB6}"/>
                  </a:ext>
                </a:extLst>
              </p:cNvPr>
              <p:cNvSpPr/>
              <p:nvPr/>
            </p:nvSpPr>
            <p:spPr>
              <a:xfrm>
                <a:off x="6200775" y="2065107"/>
                <a:ext cx="215492" cy="170542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rgbClr val="D016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6DB7F2A-A139-7C89-0E78-BE0FA5190773}"/>
                </a:ext>
              </a:extLst>
            </p:cNvPr>
            <p:cNvGrpSpPr/>
            <p:nvPr/>
          </p:nvGrpSpPr>
          <p:grpSpPr>
            <a:xfrm>
              <a:off x="6625817" y="1827388"/>
              <a:ext cx="2966425" cy="816522"/>
              <a:chOff x="283598" y="1906534"/>
              <a:chExt cx="2966425" cy="816522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0E0AA388-092E-86D7-20BD-D7B2F92B7AD4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34D748A-26A0-88D6-7E10-71C92608D9CA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87E24ADD-8244-29FB-CF5F-BF2E9FE79B1D}"/>
              </a:ext>
            </a:extLst>
          </p:cNvPr>
          <p:cNvSpPr txBox="1"/>
          <p:nvPr/>
        </p:nvSpPr>
        <p:spPr>
          <a:xfrm>
            <a:off x="990599" y="5178047"/>
            <a:ext cx="1020466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B1970AF-44C2-8EB3-D09B-2CB1E3585FC2}"/>
              </a:ext>
            </a:extLst>
          </p:cNvPr>
          <p:cNvSpPr txBox="1"/>
          <p:nvPr/>
        </p:nvSpPr>
        <p:spPr>
          <a:xfrm>
            <a:off x="2304837" y="202625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47DEB51-C719-FA61-B8ED-BE2081869CAD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0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4AD19-25E8-103D-5FB9-E623FC65B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4"/>
          <p:cNvGrpSpPr/>
          <p:nvPr/>
        </p:nvGrpSpPr>
        <p:grpSpPr>
          <a:xfrm>
            <a:off x="2069415" y="3606800"/>
            <a:ext cx="821918" cy="822605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9" name="Freeform 78" descr="D:\51PPT模板网\51pptmoban.com\图片.jpg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750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88"/>
          <p:cNvGrpSpPr/>
          <p:nvPr/>
        </p:nvGrpSpPr>
        <p:grpSpPr>
          <a:xfrm>
            <a:off x="4716254" y="3428404"/>
            <a:ext cx="1178404" cy="1179392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rgbClr val="D01617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750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cs typeface="+mn-ea"/>
                <a:sym typeface="+mn-lt"/>
              </a:endParaRPr>
            </a:p>
          </p:txBody>
        </p:sp>
      </p:grpSp>
      <p:grpSp>
        <p:nvGrpSpPr>
          <p:cNvPr id="10" name="Group 90"/>
          <p:cNvGrpSpPr/>
          <p:nvPr/>
        </p:nvGrpSpPr>
        <p:grpSpPr>
          <a:xfrm>
            <a:off x="9430127" y="2388024"/>
            <a:ext cx="835551" cy="836251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FFF2CC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cs typeface="+mn-ea"/>
                <a:sym typeface="+mn-lt"/>
              </a:endParaRPr>
            </a:p>
          </p:txBody>
        </p:sp>
      </p:grpSp>
      <p:grpSp>
        <p:nvGrpSpPr>
          <p:cNvPr id="11" name="Group 87"/>
          <p:cNvGrpSpPr/>
          <p:nvPr/>
        </p:nvGrpSpPr>
        <p:grpSpPr>
          <a:xfrm>
            <a:off x="6294543" y="2295960"/>
            <a:ext cx="1254481" cy="1255530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rgbClr val="D01617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750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53" descr="D:\51PPT模板网\51pptmoban.com\图片.jpg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750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89"/>
          <p:cNvGrpSpPr/>
          <p:nvPr/>
        </p:nvGrpSpPr>
        <p:grpSpPr>
          <a:xfrm>
            <a:off x="7988024" y="3428424"/>
            <a:ext cx="1178364" cy="1179350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rgbClr val="D01617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750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cs typeface="+mn-ea"/>
                <a:sym typeface="+mn-lt"/>
              </a:endParaRPr>
            </a:p>
          </p:txBody>
        </p:sp>
      </p:grpSp>
      <p:grpSp>
        <p:nvGrpSpPr>
          <p:cNvPr id="13" name="Group 85"/>
          <p:cNvGrpSpPr/>
          <p:nvPr/>
        </p:nvGrpSpPr>
        <p:grpSpPr>
          <a:xfrm>
            <a:off x="3313950" y="2295961"/>
            <a:ext cx="976122" cy="976939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rgbClr val="D01617"/>
            </a:solidFill>
            <a:ln>
              <a:noFill/>
            </a:ln>
          </p:spPr>
          <p:txBody>
            <a:bodyPr wrap="square" lIns="25399" tIns="25399" rIns="25399" bIns="25399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750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8" dirty="0">
                <a:cs typeface="+mn-ea"/>
                <a:sym typeface="+mn-lt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891888" y="3215189"/>
            <a:ext cx="423849" cy="420276"/>
          </a:xfrm>
          <a:prstGeom prst="line">
            <a:avLst/>
          </a:prstGeom>
          <a:ln w="6350" cap="rnd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5854670" y="3215189"/>
            <a:ext cx="423849" cy="420276"/>
          </a:xfrm>
          <a:prstGeom prst="line">
            <a:avLst/>
          </a:prstGeom>
          <a:ln w="6350" cap="rnd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103267" y="3169158"/>
            <a:ext cx="423849" cy="420276"/>
          </a:xfrm>
          <a:prstGeom prst="line">
            <a:avLst/>
          </a:prstGeom>
          <a:ln w="6350" cap="rnd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7610567" y="3215191"/>
            <a:ext cx="423849" cy="420276"/>
          </a:xfrm>
          <a:prstGeom prst="line">
            <a:avLst/>
          </a:prstGeom>
          <a:ln w="6350" cap="rnd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271571" y="3215191"/>
            <a:ext cx="423849" cy="420276"/>
          </a:xfrm>
          <a:prstGeom prst="line">
            <a:avLst/>
          </a:prstGeom>
          <a:ln w="6350" cap="rnd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FE810A3-9699-DDC2-28FB-744A87ACD9DB}"/>
              </a:ext>
            </a:extLst>
          </p:cNvPr>
          <p:cNvGrpSpPr/>
          <p:nvPr/>
        </p:nvGrpSpPr>
        <p:grpSpPr>
          <a:xfrm>
            <a:off x="6276733" y="1324886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504738-5860-E98C-F08D-2E63C0AC148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4B1600D-5FBC-7EA0-9D55-CC375F3882A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63F9D02-A1AB-AE59-8888-503694985BF4}"/>
              </a:ext>
            </a:extLst>
          </p:cNvPr>
          <p:cNvGrpSpPr/>
          <p:nvPr/>
        </p:nvGrpSpPr>
        <p:grpSpPr>
          <a:xfrm>
            <a:off x="1576238" y="1391167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08ACED2-560B-DF5D-2B6B-4BC108AF640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A8FDBB-408E-7C44-1D40-01EA518FF45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8364E36-A054-EDC8-C548-F5E8F5E37A6C}"/>
              </a:ext>
            </a:extLst>
          </p:cNvPr>
          <p:cNvGrpSpPr/>
          <p:nvPr/>
        </p:nvGrpSpPr>
        <p:grpSpPr>
          <a:xfrm>
            <a:off x="2781087" y="4810986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6557F07-DB57-E8FB-2773-49EC32ED2D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466A7BD-040D-BE58-D2EE-382D722D33A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D15F9BA-57D9-2622-00CD-E6831E9AEB5C}"/>
              </a:ext>
            </a:extLst>
          </p:cNvPr>
          <p:cNvGrpSpPr/>
          <p:nvPr/>
        </p:nvGrpSpPr>
        <p:grpSpPr>
          <a:xfrm>
            <a:off x="6330652" y="4822794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1B31F12-4CC0-A533-C113-4CE9AFC9B7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693EE5-EB24-62F2-36B4-BF0B04E5CDD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931BE7EB-D40F-6285-0EC4-6C963F5B3AC1}"/>
              </a:ext>
            </a:extLst>
          </p:cNvPr>
          <p:cNvSpPr txBox="1"/>
          <p:nvPr/>
        </p:nvSpPr>
        <p:spPr>
          <a:xfrm>
            <a:off x="2304837" y="202625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BB55505-7434-CF69-A516-FF91D536082D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592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B39C0-CFD2-150F-897E-71D2619AA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73"/>
          <p:cNvGrpSpPr/>
          <p:nvPr/>
        </p:nvGrpSpPr>
        <p:grpSpPr>
          <a:xfrm>
            <a:off x="4521105" y="2087965"/>
            <a:ext cx="465084" cy="217717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4"/>
          <p:cNvGrpSpPr/>
          <p:nvPr/>
        </p:nvGrpSpPr>
        <p:grpSpPr>
          <a:xfrm flipH="1">
            <a:off x="7137997" y="2086163"/>
            <a:ext cx="513106" cy="221322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81"/>
          <p:cNvGrpSpPr/>
          <p:nvPr/>
        </p:nvGrpSpPr>
        <p:grpSpPr>
          <a:xfrm flipV="1">
            <a:off x="4521106" y="4506831"/>
            <a:ext cx="455169" cy="217717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84"/>
          <p:cNvGrpSpPr/>
          <p:nvPr/>
        </p:nvGrpSpPr>
        <p:grpSpPr>
          <a:xfrm flipH="1" flipV="1">
            <a:off x="7158846" y="4505029"/>
            <a:ext cx="492257" cy="221322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>
            <a:spLocks/>
          </p:cNvSpPr>
          <p:nvPr/>
        </p:nvSpPr>
        <p:spPr bwMode="auto">
          <a:xfrm>
            <a:off x="4229447" y="2835385"/>
            <a:ext cx="1864968" cy="2237961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492862" y="3429000"/>
            <a:ext cx="2244310" cy="1869729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44" dirty="0">
              <a:cs typeface="+mn-ea"/>
              <a:sym typeface="+mn-lt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094415" y="1792592"/>
            <a:ext cx="1871316" cy="2245897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>
            <a:outerShdw blurRad="635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4458005" y="1564034"/>
            <a:ext cx="2237961" cy="1864967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44" dirty="0">
              <a:cs typeface="+mn-ea"/>
              <a:sym typeface="+mn-lt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014786" y="2111734"/>
            <a:ext cx="201978" cy="24256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20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422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272659" y="3600497"/>
            <a:ext cx="201978" cy="24256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20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42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953154" y="4666736"/>
            <a:ext cx="201978" cy="24256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20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422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61" name="Freeform 101" descr="D:\51PPT模板网\51pptmoban.com\图片.jpg"/>
          <p:cNvSpPr>
            <a:spLocks noEditPoints="1"/>
          </p:cNvSpPr>
          <p:nvPr/>
        </p:nvSpPr>
        <p:spPr bwMode="auto">
          <a:xfrm>
            <a:off x="5024800" y="2307484"/>
            <a:ext cx="420873" cy="389378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44" dirty="0">
              <a:cs typeface="+mn-ea"/>
              <a:sym typeface="+mn-lt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6728139" y="4310768"/>
            <a:ext cx="308908" cy="335455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44" dirty="0">
              <a:cs typeface="+mn-ea"/>
              <a:sym typeface="+mn-lt"/>
            </a:endParaRPr>
          </a:p>
        </p:txBody>
      </p:sp>
      <p:sp>
        <p:nvSpPr>
          <p:cNvPr id="66" name="Freeform 138" descr="D:\51PPT模板网\51pptmoban.com\图片.jpg"/>
          <p:cNvSpPr>
            <a:spLocks noEditPoints="1"/>
          </p:cNvSpPr>
          <p:nvPr/>
        </p:nvSpPr>
        <p:spPr bwMode="auto">
          <a:xfrm>
            <a:off x="6968122" y="2526485"/>
            <a:ext cx="354986" cy="275814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44" dirty="0">
              <a:cs typeface="+mn-ea"/>
              <a:sym typeface="+mn-lt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4894342" y="4040542"/>
            <a:ext cx="328191" cy="267602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44" dirty="0">
              <a:cs typeface="+mn-ea"/>
              <a:sym typeface="+mn-lt"/>
            </a:endParaRPr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229447" y="2835385"/>
            <a:ext cx="1176121" cy="720592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F2C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4732476" y="3215001"/>
            <a:ext cx="201978" cy="24256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204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422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428CD7B-5EEE-0241-D28C-C181EB0E0333}"/>
              </a:ext>
            </a:extLst>
          </p:cNvPr>
          <p:cNvGrpSpPr/>
          <p:nvPr/>
        </p:nvGrpSpPr>
        <p:grpSpPr>
          <a:xfrm>
            <a:off x="1359484" y="1787496"/>
            <a:ext cx="2984539" cy="816522"/>
            <a:chOff x="283598" y="1906534"/>
            <a:chExt cx="298453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F5B295E-1AC6-6083-23EE-F7DF4EF1E0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67B2711-7319-D1DD-88EC-8FD9DAFD10F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BCD686-4DC4-8E63-76D0-D53CEEEBCD7A}"/>
              </a:ext>
            </a:extLst>
          </p:cNvPr>
          <p:cNvGrpSpPr/>
          <p:nvPr/>
        </p:nvGrpSpPr>
        <p:grpSpPr>
          <a:xfrm>
            <a:off x="7804192" y="1789110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7666978-2C4A-08F8-1A8E-3FC9311536B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70CDE04-F9D4-B1CF-CC46-DAA4B86349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114A5B4-C231-2B60-1CB0-D600C91AA8BA}"/>
              </a:ext>
            </a:extLst>
          </p:cNvPr>
          <p:cNvGrpSpPr/>
          <p:nvPr/>
        </p:nvGrpSpPr>
        <p:grpSpPr>
          <a:xfrm>
            <a:off x="1359484" y="4375863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E620CA1-D13B-A729-A6A5-910FF3F74D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AEAB823-6E29-B680-6DF9-7E9327D39C2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3C86D67-CAAE-F774-9C54-608C3411FAD4}"/>
              </a:ext>
            </a:extLst>
          </p:cNvPr>
          <p:cNvGrpSpPr/>
          <p:nvPr/>
        </p:nvGrpSpPr>
        <p:grpSpPr>
          <a:xfrm>
            <a:off x="7804192" y="4377477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0EACCCE-80E5-38EF-50EE-FFB6390EA3C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D1DA4CC-68AD-D79D-8908-5B9EBD95838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33B03AAE-711E-056D-910E-37B43A2482C0}"/>
              </a:ext>
            </a:extLst>
          </p:cNvPr>
          <p:cNvSpPr txBox="1"/>
          <p:nvPr/>
        </p:nvSpPr>
        <p:spPr>
          <a:xfrm>
            <a:off x="2304837" y="202625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DA206A2-ED29-3C38-06D3-9EAC9F0AE469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29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31B7E-F665-C97B-AC49-D0D828532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AEFD1E15-5801-6B1C-8431-0D3E7DDD5CCA}"/>
              </a:ext>
            </a:extLst>
          </p:cNvPr>
          <p:cNvGrpSpPr/>
          <p:nvPr/>
        </p:nvGrpSpPr>
        <p:grpSpPr>
          <a:xfrm>
            <a:off x="3984979" y="5360671"/>
            <a:ext cx="2981360" cy="1177019"/>
            <a:chOff x="4459978" y="6451596"/>
            <a:chExt cx="3272463" cy="1291945"/>
          </a:xfr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0">
                <a:srgbClr val="F4A443"/>
              </a:gs>
            </a:gsLst>
            <a:lin ang="5400000" scaled="1"/>
          </a:gradFill>
          <a:effectLst/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458A9CC-6831-802E-E958-06F5ABFB6B00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9BAC32D-F46D-569A-C5D4-F46633D82E3B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642D13A7-3A77-89F5-7BCC-828FB725F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82B5C7D-41B2-2E49-9612-F1A6D6CF978A}"/>
              </a:ext>
            </a:extLst>
          </p:cNvPr>
          <p:cNvSpPr txBox="1"/>
          <p:nvPr/>
        </p:nvSpPr>
        <p:spPr>
          <a:xfrm>
            <a:off x="1747662" y="1281586"/>
            <a:ext cx="396615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39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2B4A08F-20C6-E66B-B390-1C4C267B2917}"/>
              </a:ext>
            </a:extLst>
          </p:cNvPr>
          <p:cNvGrpSpPr/>
          <p:nvPr/>
        </p:nvGrpSpPr>
        <p:grpSpPr>
          <a:xfrm>
            <a:off x="5709013" y="1753217"/>
            <a:ext cx="3202156" cy="965692"/>
            <a:chOff x="5709013" y="1753217"/>
            <a:chExt cx="3202156" cy="96569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D469772-A0D1-DC11-5B80-ECD0A22F7AC5}"/>
                </a:ext>
              </a:extLst>
            </p:cNvPr>
            <p:cNvGrpSpPr/>
            <p:nvPr/>
          </p:nvGrpSpPr>
          <p:grpSpPr>
            <a:xfrm>
              <a:off x="5709013" y="2113850"/>
              <a:ext cx="3202156" cy="588523"/>
              <a:chOff x="2524555" y="2216690"/>
              <a:chExt cx="3202156" cy="58852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80CB8EBF-E1DC-EB5B-4888-4352BBAA13BF}"/>
                  </a:ext>
                </a:extLst>
              </p:cNvPr>
              <p:cNvGrpSpPr/>
              <p:nvPr/>
            </p:nvGrpSpPr>
            <p:grpSpPr>
              <a:xfrm>
                <a:off x="2524555" y="2216690"/>
                <a:ext cx="3202156" cy="588523"/>
                <a:chOff x="2524555" y="2216690"/>
                <a:chExt cx="3202156" cy="588523"/>
              </a:xfrm>
              <a:effectLst>
                <a:outerShdw blurRad="63500" dist="88900" dir="2700000" algn="tl" rotWithShape="0">
                  <a:prstClr val="black">
                    <a:alpha val="22000"/>
                  </a:prstClr>
                </a:outerShdw>
              </a:effectLst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2692769E-ED7D-DED2-097A-389555E16A84}"/>
                    </a:ext>
                  </a:extLst>
                </p:cNvPr>
                <p:cNvSpPr/>
                <p:nvPr/>
              </p:nvSpPr>
              <p:spPr>
                <a:xfrm>
                  <a:off x="2524555" y="2216690"/>
                  <a:ext cx="1283126" cy="588523"/>
                </a:xfrm>
                <a:custGeom>
                  <a:avLst/>
                  <a:gdLst>
                    <a:gd name="connsiteX0" fmla="*/ 0 w 1283126"/>
                    <a:gd name="connsiteY0" fmla="*/ 0 h 588523"/>
                    <a:gd name="connsiteX1" fmla="*/ 277351 w 1283126"/>
                    <a:gd name="connsiteY1" fmla="*/ 0 h 588523"/>
                    <a:gd name="connsiteX2" fmla="*/ 466909 w 1283126"/>
                    <a:gd name="connsiteY2" fmla="*/ 0 h 588523"/>
                    <a:gd name="connsiteX3" fmla="*/ 1182957 w 1283126"/>
                    <a:gd name="connsiteY3" fmla="*/ 0 h 588523"/>
                    <a:gd name="connsiteX4" fmla="*/ 1200835 w 1283126"/>
                    <a:gd name="connsiteY4" fmla="*/ 24557 h 588523"/>
                    <a:gd name="connsiteX5" fmla="*/ 1283126 w 1283126"/>
                    <a:gd name="connsiteY5" fmla="*/ 294261 h 588523"/>
                    <a:gd name="connsiteX6" fmla="*/ 1200835 w 1283126"/>
                    <a:gd name="connsiteY6" fmla="*/ 563965 h 588523"/>
                    <a:gd name="connsiteX7" fmla="*/ 1182956 w 1283126"/>
                    <a:gd name="connsiteY7" fmla="*/ 588523 h 588523"/>
                    <a:gd name="connsiteX8" fmla="*/ 466909 w 1283126"/>
                    <a:gd name="connsiteY8" fmla="*/ 588523 h 588523"/>
                    <a:gd name="connsiteX9" fmla="*/ 277351 w 1283126"/>
                    <a:gd name="connsiteY9" fmla="*/ 588523 h 588523"/>
                    <a:gd name="connsiteX10" fmla="*/ 0 w 1283126"/>
                    <a:gd name="connsiteY10" fmla="*/ 588523 h 588523"/>
                    <a:gd name="connsiteX11" fmla="*/ 0 w 1283126"/>
                    <a:gd name="connsiteY11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83126" h="588523">
                      <a:moveTo>
                        <a:pt x="0" y="0"/>
                      </a:moveTo>
                      <a:lnTo>
                        <a:pt x="277351" y="0"/>
                      </a:lnTo>
                      <a:lnTo>
                        <a:pt x="466909" y="0"/>
                      </a:lnTo>
                      <a:lnTo>
                        <a:pt x="1182957" y="0"/>
                      </a:lnTo>
                      <a:lnTo>
                        <a:pt x="1200835" y="24557"/>
                      </a:lnTo>
                      <a:cubicBezTo>
                        <a:pt x="1253824" y="107453"/>
                        <a:pt x="1283126" y="198593"/>
                        <a:pt x="1283126" y="294261"/>
                      </a:cubicBezTo>
                      <a:cubicBezTo>
                        <a:pt x="1283126" y="389929"/>
                        <a:pt x="1253824" y="481069"/>
                        <a:pt x="1200835" y="563965"/>
                      </a:cubicBezTo>
                      <a:lnTo>
                        <a:pt x="1182956" y="588523"/>
                      </a:lnTo>
                      <a:lnTo>
                        <a:pt x="466909" y="588523"/>
                      </a:lnTo>
                      <a:lnTo>
                        <a:pt x="277351" y="588523"/>
                      </a:lnTo>
                      <a:lnTo>
                        <a:pt x="0" y="5885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1617"/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C74E8EF2-AF61-10D5-F30A-009DFA345F25}"/>
                    </a:ext>
                  </a:extLst>
                </p:cNvPr>
                <p:cNvSpPr/>
                <p:nvPr/>
              </p:nvSpPr>
              <p:spPr>
                <a:xfrm>
                  <a:off x="3208962" y="2216690"/>
                  <a:ext cx="2517749" cy="588523"/>
                </a:xfrm>
                <a:custGeom>
                  <a:avLst/>
                  <a:gdLst>
                    <a:gd name="connsiteX0" fmla="*/ 1 w 2517749"/>
                    <a:gd name="connsiteY0" fmla="*/ 0 h 588523"/>
                    <a:gd name="connsiteX1" fmla="*/ 2517749 w 2517749"/>
                    <a:gd name="connsiteY1" fmla="*/ 0 h 588523"/>
                    <a:gd name="connsiteX2" fmla="*/ 2223487 w 2517749"/>
                    <a:gd name="connsiteY2" fmla="*/ 294262 h 588523"/>
                    <a:gd name="connsiteX3" fmla="*/ 2517749 w 2517749"/>
                    <a:gd name="connsiteY3" fmla="*/ 588523 h 588523"/>
                    <a:gd name="connsiteX4" fmla="*/ 0 w 2517749"/>
                    <a:gd name="connsiteY4" fmla="*/ 588523 h 588523"/>
                    <a:gd name="connsiteX5" fmla="*/ 17879 w 2517749"/>
                    <a:gd name="connsiteY5" fmla="*/ 563965 h 588523"/>
                    <a:gd name="connsiteX6" fmla="*/ 100170 w 2517749"/>
                    <a:gd name="connsiteY6" fmla="*/ 294261 h 588523"/>
                    <a:gd name="connsiteX7" fmla="*/ 17879 w 2517749"/>
                    <a:gd name="connsiteY7" fmla="*/ 24557 h 588523"/>
                    <a:gd name="connsiteX8" fmla="*/ 1 w 2517749"/>
                    <a:gd name="connsiteY8" fmla="*/ 0 h 58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17749" h="588523">
                      <a:moveTo>
                        <a:pt x="1" y="0"/>
                      </a:moveTo>
                      <a:lnTo>
                        <a:pt x="2517749" y="0"/>
                      </a:lnTo>
                      <a:lnTo>
                        <a:pt x="2223487" y="294262"/>
                      </a:lnTo>
                      <a:lnTo>
                        <a:pt x="2517749" y="588523"/>
                      </a:lnTo>
                      <a:lnTo>
                        <a:pt x="0" y="588523"/>
                      </a:lnTo>
                      <a:lnTo>
                        <a:pt x="17879" y="563965"/>
                      </a:lnTo>
                      <a:cubicBezTo>
                        <a:pt x="70868" y="481069"/>
                        <a:pt x="100170" y="389929"/>
                        <a:pt x="100170" y="294261"/>
                      </a:cubicBezTo>
                      <a:cubicBezTo>
                        <a:pt x="100170" y="198593"/>
                        <a:pt x="70868" y="107453"/>
                        <a:pt x="17879" y="24557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rgbClr val="FFF2CC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F2CA311-BEF7-A0D1-BDF1-12AA1F543613}"/>
                  </a:ext>
                </a:extLst>
              </p:cNvPr>
              <p:cNvSpPr txBox="1"/>
              <p:nvPr/>
            </p:nvSpPr>
            <p:spPr>
              <a:xfrm>
                <a:off x="3520921" y="2302758"/>
                <a:ext cx="175705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D01617"/>
                    </a:solidFill>
                  </a:rPr>
                  <a:t>添加标题文本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7F89A01-DE74-3F74-C336-FEF57136E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89370" y="1753217"/>
              <a:ext cx="523694" cy="965692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F3ABA9A-CD66-3BEF-FFED-73D4C75A3E30}"/>
              </a:ext>
            </a:extLst>
          </p:cNvPr>
          <p:cNvSpPr txBox="1"/>
          <p:nvPr/>
        </p:nvSpPr>
        <p:spPr>
          <a:xfrm>
            <a:off x="5592901" y="2955854"/>
            <a:ext cx="5013164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94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61440-2D0E-4773-63D4-64FA8B11F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73D81120-90D9-F493-4F41-5555F8258E19}"/>
              </a:ext>
            </a:extLst>
          </p:cNvPr>
          <p:cNvSpPr txBox="1"/>
          <p:nvPr/>
        </p:nvSpPr>
        <p:spPr>
          <a:xfrm>
            <a:off x="2304837" y="202625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F2CC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200" dirty="0">
              <a:solidFill>
                <a:srgbClr val="FFF2CC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1C69F7F-C607-1BD6-DA94-0AB1F073C868}"/>
              </a:ext>
            </a:extLst>
          </p:cNvPr>
          <p:cNvSpPr txBox="1"/>
          <p:nvPr/>
        </p:nvSpPr>
        <p:spPr>
          <a:xfrm>
            <a:off x="3305436" y="296525"/>
            <a:ext cx="1757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D01617"/>
                </a:solidFill>
              </a:rPr>
              <a:t>添加标题文本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3334749" y="1926424"/>
            <a:ext cx="4024331" cy="3540870"/>
            <a:chOff x="2187184" y="1723730"/>
            <a:chExt cx="3475702" cy="3058149"/>
          </a:xfrm>
        </p:grpSpPr>
        <p:grpSp>
          <p:nvGrpSpPr>
            <p:cNvPr id="14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18" name="Freeform 3"/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rgbClr val="D01617">
                  <a:alpha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22" tIns="45711" rIns="91422" bIns="4571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844" dirty="0">
                  <a:cs typeface="+mn-ea"/>
                  <a:sym typeface="+mn-lt"/>
                </a:endParaRPr>
              </a:p>
            </p:txBody>
          </p:sp>
          <p:sp>
            <p:nvSpPr>
              <p:cNvPr id="19" name="Round Same Side Corner Rectangle 4"/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rgbClr val="D0161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22" tIns="45711" rIns="91422" bIns="4571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844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0"/>
            <p:cNvGrpSpPr/>
            <p:nvPr/>
          </p:nvGrpSpPr>
          <p:grpSpPr>
            <a:xfrm>
              <a:off x="3488642" y="1723730"/>
              <a:ext cx="2174244" cy="2174244"/>
              <a:chOff x="4220769" y="1605276"/>
              <a:chExt cx="1739904" cy="1739904"/>
            </a:xfrm>
          </p:grpSpPr>
          <p:sp>
            <p:nvSpPr>
              <p:cNvPr id="16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1532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758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solidFill>
                <a:srgbClr val="D0161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22" tIns="45711" rIns="91422" bIns="45711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84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5348557" y="4277866"/>
            <a:ext cx="843077" cy="843075"/>
            <a:chOff x="3926454" y="3754605"/>
            <a:chExt cx="728142" cy="728140"/>
          </a:xfrm>
        </p:grpSpPr>
        <p:sp>
          <p:nvSpPr>
            <p:cNvPr id="20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09466" y="1812722"/>
            <a:ext cx="843077" cy="843075"/>
            <a:chOff x="5274567" y="1625529"/>
            <a:chExt cx="728142" cy="728140"/>
          </a:xfrm>
        </p:grpSpPr>
        <p:sp>
          <p:nvSpPr>
            <p:cNvPr id="22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73" descr="D:\51PPT模板网\51pptmoban.com\图片.jpg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024528" y="3612327"/>
            <a:ext cx="843077" cy="843075"/>
            <a:chOff x="5373943" y="3179798"/>
            <a:chExt cx="728142" cy="728140"/>
          </a:xfrm>
        </p:grpSpPr>
        <p:sp>
          <p:nvSpPr>
            <p:cNvPr id="24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62384" y="1366043"/>
            <a:ext cx="843077" cy="843075"/>
            <a:chOff x="3765661" y="1239745"/>
            <a:chExt cx="728142" cy="728140"/>
          </a:xfrm>
        </p:grpSpPr>
        <p:sp>
          <p:nvSpPr>
            <p:cNvPr id="26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1" descr="D:\51PPT模板网\51pptmoban.com\图片.jpg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97689" y="2889585"/>
            <a:ext cx="843077" cy="843075"/>
            <a:chOff x="2932481" y="2555586"/>
            <a:chExt cx="728142" cy="728140"/>
          </a:xfrm>
        </p:grpSpPr>
        <p:sp>
          <p:nvSpPr>
            <p:cNvPr id="28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bg1"/>
              </a:solidFill>
            </a:ln>
            <a:effectLst>
              <a:outerShdw blurRad="63500" dist="889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86" descr="D:\51PPT模板网\51pptmoban.com\图片.jpg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D016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44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00D6E18-5E2B-4C9B-05F3-7BAE09EBE86D}"/>
              </a:ext>
            </a:extLst>
          </p:cNvPr>
          <p:cNvGrpSpPr/>
          <p:nvPr/>
        </p:nvGrpSpPr>
        <p:grpSpPr>
          <a:xfrm>
            <a:off x="2052026" y="1307158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370181F-F27E-2B88-9041-65D475E385B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DC8E873-A9BE-C307-2B8E-B5525306901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C6DD5D1-D911-D187-6845-12B1B8170BCD}"/>
              </a:ext>
            </a:extLst>
          </p:cNvPr>
          <p:cNvGrpSpPr/>
          <p:nvPr/>
        </p:nvGrpSpPr>
        <p:grpSpPr>
          <a:xfrm>
            <a:off x="7840559" y="1804373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7970DE1-522B-EC59-55E8-0945749CBC4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AD56329-9CC1-FE5B-F33B-C176C3389F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4597523-5402-775C-53A0-53DF6DCD1746}"/>
              </a:ext>
            </a:extLst>
          </p:cNvPr>
          <p:cNvGrpSpPr/>
          <p:nvPr/>
        </p:nvGrpSpPr>
        <p:grpSpPr>
          <a:xfrm>
            <a:off x="1006947" y="3048287"/>
            <a:ext cx="2984539" cy="816522"/>
            <a:chOff x="283598" y="1906534"/>
            <a:chExt cx="2984539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36D2C15-17E5-7B9B-38C9-2EDD412A462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AE85AFE-DFD7-E0B1-B1AF-34DD390D3F6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35B63B7-DE40-3744-8ED3-A98D37D00B9C}"/>
              </a:ext>
            </a:extLst>
          </p:cNvPr>
          <p:cNvGrpSpPr/>
          <p:nvPr/>
        </p:nvGrpSpPr>
        <p:grpSpPr>
          <a:xfrm>
            <a:off x="8083321" y="3727884"/>
            <a:ext cx="2966425" cy="816522"/>
            <a:chOff x="283598" y="19065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68E4B7-AA19-0A3C-299A-FD65540E4B7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5A6066F-2791-F367-53E2-9C0602A1FE2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F84B6BF-4291-7997-D51B-19E455E03312}"/>
              </a:ext>
            </a:extLst>
          </p:cNvPr>
          <p:cNvGrpSpPr/>
          <p:nvPr/>
        </p:nvGrpSpPr>
        <p:grpSpPr>
          <a:xfrm>
            <a:off x="5415497" y="5238541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D3D0DAA-66C7-1C24-DB02-B3CDCBEF896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2EBC32A-45E0-5A97-E9B2-387830C158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7" name="iconfont-1096-617929" descr="D:\51PPT模板网\51pptmoban.com\图片.jpg">
            <a:extLst>
              <a:ext uri="{FF2B5EF4-FFF2-40B4-BE49-F238E27FC236}">
                <a16:creationId xmlns:a16="http://schemas.microsoft.com/office/drawing/2014/main" id="{951DACC9-8FF0-F192-A12B-3EE325A61208}"/>
              </a:ext>
            </a:extLst>
          </p:cNvPr>
          <p:cNvSpPr/>
          <p:nvPr/>
        </p:nvSpPr>
        <p:spPr>
          <a:xfrm>
            <a:off x="5653037" y="2689467"/>
            <a:ext cx="873828" cy="87043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D01617"/>
          </a:solidFill>
          <a:ln w="9525">
            <a:noFill/>
            <a:round/>
            <a:headEnd/>
            <a:tailEnd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44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675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qq41zs0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2235</Words>
  <Application>Microsoft Office PowerPoint</Application>
  <PresentationFormat>宽屏</PresentationFormat>
  <Paragraphs>260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Medium</vt:lpstr>
      <vt:lpstr>阿里巴巴普惠体 2.0 55 Regular</vt:lpstr>
      <vt:lpstr>阿里巴巴普惠体 2.0 65 Medium</vt:lpstr>
      <vt:lpstr>阿里巴巴普惠体 2.0 95 ExtraBold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启航新征程——党建工作汇报PPT模板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91</cp:revision>
  <dcterms:created xsi:type="dcterms:W3CDTF">2024-02-18T05:12:50Z</dcterms:created>
  <dcterms:modified xsi:type="dcterms:W3CDTF">2024-02-19T10:09:54Z</dcterms:modified>
  <cp:contentStatus>启航新征程——党建工作汇报PPT模板，www.51pptmoban.com</cp:contentStatus>
  <cp:version>51pptmoban.com（V51PPT-021902版）</cp:version>
</cp:coreProperties>
</file>